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9" r:id="rId2"/>
    <p:sldId id="260" r:id="rId3"/>
    <p:sldId id="261" r:id="rId4"/>
    <p:sldId id="262" r:id="rId5"/>
    <p:sldId id="263" r:id="rId6"/>
    <p:sldId id="264" r:id="rId7"/>
    <p:sldId id="265" r:id="rId8"/>
    <p:sldId id="290" r:id="rId9"/>
    <p:sldId id="266" r:id="rId10"/>
    <p:sldId id="267" r:id="rId11"/>
    <p:sldId id="268" r:id="rId12"/>
    <p:sldId id="270" r:id="rId13"/>
    <p:sldId id="271" r:id="rId14"/>
    <p:sldId id="273" r:id="rId15"/>
    <p:sldId id="272" r:id="rId16"/>
    <p:sldId id="279" r:id="rId17"/>
    <p:sldId id="274" r:id="rId18"/>
    <p:sldId id="275" r:id="rId19"/>
    <p:sldId id="276" r:id="rId20"/>
    <p:sldId id="277" r:id="rId21"/>
    <p:sldId id="278" r:id="rId22"/>
    <p:sldId id="280" r:id="rId23"/>
    <p:sldId id="281" r:id="rId24"/>
    <p:sldId id="284" r:id="rId25"/>
    <p:sldId id="283" r:id="rId26"/>
    <p:sldId id="285" r:id="rId27"/>
    <p:sldId id="286" r:id="rId28"/>
    <p:sldId id="287" r:id="rId29"/>
    <p:sldId id="288" r:id="rId30"/>
    <p:sldId id="29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291" autoAdjust="0"/>
  </p:normalViewPr>
  <p:slideViewPr>
    <p:cSldViewPr snapToGrid="0" showGuides="1">
      <p:cViewPr varScale="1">
        <p:scale>
          <a:sx n="78" d="100"/>
          <a:sy n="78" d="100"/>
        </p:scale>
        <p:origin x="114" y="1368"/>
      </p:cViewPr>
      <p:guideLst>
        <p:guide pos="3840"/>
        <p:guide orient="horz" pos="2160"/>
      </p:guideLst>
    </p:cSldViewPr>
  </p:slideViewPr>
  <p:notesTextViewPr>
    <p:cViewPr>
      <p:scale>
        <a:sx n="1" d="1"/>
        <a:sy n="1" d="1"/>
      </p:scale>
      <p:origin x="0" y="0"/>
    </p:cViewPr>
  </p:notesTextViewPr>
  <p:notesViewPr>
    <p:cSldViewPr snapToGrid="0" showGuides="1">
      <p:cViewPr varScale="1">
        <p:scale>
          <a:sx n="53" d="100"/>
          <a:sy n="53" d="100"/>
        </p:scale>
        <p:origin x="282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2225" cap="rnd">
              <a:solidFill>
                <a:schemeClr val="accent1"/>
              </a:solidFill>
              <a:round/>
            </a:ln>
            <a:effectLst/>
          </c:spPr>
          <c:marker>
            <c:symbol val="diamond"/>
            <c:size val="6"/>
            <c:spPr>
              <a:solidFill>
                <a:schemeClr val="bg1"/>
              </a:solidFill>
              <a:ln w="9525">
                <a:solidFill>
                  <a:schemeClr val="accent1"/>
                </a:solidFill>
                <a:round/>
              </a:ln>
              <a:effectLst/>
            </c:spPr>
          </c:marker>
          <c:dPt>
            <c:idx val="3"/>
            <c:marker>
              <c:symbol val="diamond"/>
              <c:size val="6"/>
              <c:spPr>
                <a:solidFill>
                  <a:schemeClr val="accent1"/>
                </a:solidFill>
                <a:ln w="9525">
                  <a:solidFill>
                    <a:schemeClr val="accent1"/>
                  </a:solidFill>
                  <a:round/>
                </a:ln>
                <a:effectLst/>
              </c:spPr>
            </c:marker>
            <c:bubble3D val="0"/>
            <c:extLst>
              <c:ext xmlns:c16="http://schemas.microsoft.com/office/drawing/2014/chart" uri="{C3380CC4-5D6E-409C-BE32-E72D297353CC}">
                <c16:uniqueId val="{00000000-CE0E-4B15-8A03-1DE56B3E96CC}"/>
              </c:ext>
            </c:extLst>
          </c:dPt>
          <c:dPt>
            <c:idx val="7"/>
            <c:marker>
              <c:symbol val="diamond"/>
              <c:size val="6"/>
              <c:spPr>
                <a:solidFill>
                  <a:schemeClr val="bg1"/>
                </a:solidFill>
                <a:ln w="9525">
                  <a:noFill/>
                  <a:round/>
                </a:ln>
                <a:effectLst/>
              </c:spPr>
            </c:marker>
            <c:bubble3D val="0"/>
            <c:extLst>
              <c:ext xmlns:c16="http://schemas.microsoft.com/office/drawing/2014/chart" uri="{C3380CC4-5D6E-409C-BE32-E72D297353CC}">
                <c16:uniqueId val="{00000001-CE0E-4B15-8A03-1DE56B3E96CC}"/>
              </c:ext>
            </c:extLst>
          </c:dPt>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Sheet1!$B$2:$B$13</c:f>
              <c:numCache>
                <c:formatCode>0%</c:formatCode>
                <c:ptCount val="12"/>
                <c:pt idx="0">
                  <c:v>0.4</c:v>
                </c:pt>
                <c:pt idx="1">
                  <c:v>0.25</c:v>
                </c:pt>
                <c:pt idx="2">
                  <c:v>0.35</c:v>
                </c:pt>
                <c:pt idx="3">
                  <c:v>0.45</c:v>
                </c:pt>
                <c:pt idx="4">
                  <c:v>0.3</c:v>
                </c:pt>
                <c:pt idx="5">
                  <c:v>0.4</c:v>
                </c:pt>
                <c:pt idx="6">
                  <c:v>0.3</c:v>
                </c:pt>
                <c:pt idx="7">
                  <c:v>0.54</c:v>
                </c:pt>
                <c:pt idx="8">
                  <c:v>0.21</c:v>
                </c:pt>
                <c:pt idx="9">
                  <c:v>0.31</c:v>
                </c:pt>
                <c:pt idx="10">
                  <c:v>0.15</c:v>
                </c:pt>
                <c:pt idx="11">
                  <c:v>0.05</c:v>
                </c:pt>
              </c:numCache>
            </c:numRef>
          </c:val>
          <c:smooth val="0"/>
          <c:extLst>
            <c:ext xmlns:c16="http://schemas.microsoft.com/office/drawing/2014/chart" uri="{C3380CC4-5D6E-409C-BE32-E72D297353CC}">
              <c16:uniqueId val="{00000002-CE0E-4B15-8A03-1DE56B3E96CC}"/>
            </c:ext>
          </c:extLst>
        </c:ser>
        <c:ser>
          <c:idx val="1"/>
          <c:order val="1"/>
          <c:tx>
            <c:strRef>
              <c:f>Sheet1!$C$1</c:f>
              <c:strCache>
                <c:ptCount val="1"/>
                <c:pt idx="0">
                  <c:v>Series 2</c:v>
                </c:pt>
              </c:strCache>
            </c:strRef>
          </c:tx>
          <c:spPr>
            <a:ln w="22225" cap="rnd">
              <a:solidFill>
                <a:schemeClr val="tx1"/>
              </a:solidFill>
              <a:round/>
            </a:ln>
            <a:effectLst/>
          </c:spPr>
          <c:marker>
            <c:symbol val="square"/>
            <c:size val="6"/>
            <c:spPr>
              <a:solidFill>
                <a:schemeClr val="tx1"/>
              </a:solidFill>
              <a:ln w="9525">
                <a:noFill/>
                <a:round/>
              </a:ln>
              <a:effectLst/>
            </c:spPr>
          </c:marker>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Sheet1!$C$2:$C$13</c:f>
              <c:numCache>
                <c:formatCode>0%</c:formatCode>
                <c:ptCount val="12"/>
                <c:pt idx="0">
                  <c:v>0.24</c:v>
                </c:pt>
                <c:pt idx="1">
                  <c:v>0.44</c:v>
                </c:pt>
                <c:pt idx="2">
                  <c:v>0.18</c:v>
                </c:pt>
                <c:pt idx="3">
                  <c:v>0.28000000000000003</c:v>
                </c:pt>
                <c:pt idx="4">
                  <c:v>0.1</c:v>
                </c:pt>
                <c:pt idx="5">
                  <c:v>0.56000000000000005</c:v>
                </c:pt>
                <c:pt idx="6">
                  <c:v>0.19</c:v>
                </c:pt>
                <c:pt idx="7">
                  <c:v>0.65</c:v>
                </c:pt>
                <c:pt idx="8">
                  <c:v>0.35</c:v>
                </c:pt>
                <c:pt idx="9">
                  <c:v>0.35</c:v>
                </c:pt>
                <c:pt idx="10">
                  <c:v>0.28999999999999998</c:v>
                </c:pt>
                <c:pt idx="11">
                  <c:v>0.7</c:v>
                </c:pt>
              </c:numCache>
            </c:numRef>
          </c:val>
          <c:smooth val="0"/>
          <c:extLst>
            <c:ext xmlns:c16="http://schemas.microsoft.com/office/drawing/2014/chart" uri="{C3380CC4-5D6E-409C-BE32-E72D297353CC}">
              <c16:uniqueId val="{00000003-CE0E-4B15-8A03-1DE56B3E96CC}"/>
            </c:ext>
          </c:extLst>
        </c:ser>
        <c:dLbls>
          <c:dLblPos val="t"/>
          <c:showLegendKey val="0"/>
          <c:showVal val="1"/>
          <c:showCatName val="0"/>
          <c:showSerName val="0"/>
          <c:showPercent val="0"/>
          <c:showBubbleSize val="0"/>
        </c:dLbls>
        <c:marker val="1"/>
        <c:smooth val="0"/>
        <c:axId val="429082304"/>
        <c:axId val="429085912"/>
      </c:lineChart>
      <c:catAx>
        <c:axId val="4290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cap="all" spc="120" normalizeH="0" baseline="0">
                <a:solidFill>
                  <a:schemeClr val="tx1"/>
                </a:solidFill>
                <a:latin typeface="+mn-lt"/>
                <a:ea typeface="+mn-ea"/>
                <a:cs typeface="+mn-cs"/>
              </a:defRPr>
            </a:pPr>
            <a:endParaRPr lang="en-US"/>
          </a:p>
        </c:txPr>
        <c:crossAx val="429085912"/>
        <c:crosses val="autoZero"/>
        <c:auto val="1"/>
        <c:lblAlgn val="ctr"/>
        <c:lblOffset val="100"/>
        <c:noMultiLvlLbl val="0"/>
      </c:catAx>
      <c:valAx>
        <c:axId val="429085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4290823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5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1-B4A3-4BAA-AD30-BB0ACB444EA6}"/>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B4A3-4BAA-AD30-BB0ACB444EA6}"/>
              </c:ext>
            </c:extLst>
          </c:dPt>
          <c:cat>
            <c:strRef>
              <c:f>Sheet1!$A$2:$A$3</c:f>
              <c:strCache>
                <c:ptCount val="2"/>
                <c:pt idx="0">
                  <c:v>1st Qtr</c:v>
                </c:pt>
                <c:pt idx="1">
                  <c:v>2nd Qtr</c:v>
                </c:pt>
              </c:strCache>
            </c:strRef>
          </c:cat>
          <c:val>
            <c:numRef>
              <c:f>Sheet1!$B$2:$B$3</c:f>
              <c:numCache>
                <c:formatCode>0%</c:formatCode>
                <c:ptCount val="2"/>
                <c:pt idx="0">
                  <c:v>0.55000000000000004</c:v>
                </c:pt>
                <c:pt idx="1">
                  <c:v>0.45</c:v>
                </c:pt>
              </c:numCache>
            </c:numRef>
          </c:val>
          <c:extLst>
            <c:ext xmlns:c16="http://schemas.microsoft.com/office/drawing/2014/chart" uri="{C3380CC4-5D6E-409C-BE32-E72D297353CC}">
              <c16:uniqueId val="{00000004-B4A3-4BAA-AD30-BB0ACB444EA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1-2720-4F11-BF7A-2F2FC63F95D3}"/>
              </c:ext>
            </c:extLst>
          </c:dPt>
          <c:dPt>
            <c:idx val="1"/>
            <c:bubble3D val="0"/>
            <c:spPr>
              <a:solidFill>
                <a:schemeClr val="tx1"/>
              </a:solidFill>
              <a:ln w="19050">
                <a:solidFill>
                  <a:schemeClr val="lt1"/>
                </a:solidFill>
              </a:ln>
              <a:effectLst/>
            </c:spPr>
            <c:extLst>
              <c:ext xmlns:c16="http://schemas.microsoft.com/office/drawing/2014/chart" uri="{C3380CC4-5D6E-409C-BE32-E72D297353CC}">
                <c16:uniqueId val="{00000003-2720-4F11-BF7A-2F2FC63F95D3}"/>
              </c:ext>
            </c:extLst>
          </c:dPt>
          <c:cat>
            <c:strRef>
              <c:f>Sheet1!$A$2:$A$3</c:f>
              <c:strCache>
                <c:ptCount val="2"/>
                <c:pt idx="0">
                  <c:v>1st Qtr</c:v>
                </c:pt>
                <c:pt idx="1">
                  <c:v>2nd Qtr</c:v>
                </c:pt>
              </c:strCache>
            </c:strRef>
          </c:cat>
          <c:val>
            <c:numRef>
              <c:f>Sheet1!$B$2:$B$3</c:f>
              <c:numCache>
                <c:formatCode>0%</c:formatCode>
                <c:ptCount val="2"/>
                <c:pt idx="0">
                  <c:v>0.3</c:v>
                </c:pt>
                <c:pt idx="1">
                  <c:v>0.7</c:v>
                </c:pt>
              </c:numCache>
            </c:numRef>
          </c:val>
          <c:extLst>
            <c:ext xmlns:c16="http://schemas.microsoft.com/office/drawing/2014/chart" uri="{C3380CC4-5D6E-409C-BE32-E72D297353CC}">
              <c16:uniqueId val="{00000004-2720-4F11-BF7A-2F2FC63F95D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32234137786142"/>
          <c:y val="2.3655913978494623E-2"/>
          <c:w val="0.83250707930650203"/>
          <c:h val="0.91311133688934043"/>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Sheet1!$B$2:$B$7</c:f>
              <c:numCache>
                <c:formatCode>0%</c:formatCode>
                <c:ptCount val="6"/>
                <c:pt idx="0">
                  <c:v>0.34</c:v>
                </c:pt>
                <c:pt idx="1">
                  <c:v>0.21</c:v>
                </c:pt>
                <c:pt idx="2">
                  <c:v>0.32</c:v>
                </c:pt>
                <c:pt idx="3">
                  <c:v>0.25</c:v>
                </c:pt>
                <c:pt idx="4">
                  <c:v>0.23</c:v>
                </c:pt>
                <c:pt idx="5">
                  <c:v>0.75</c:v>
                </c:pt>
              </c:numCache>
            </c:numRef>
          </c:val>
          <c:extLst>
            <c:ext xmlns:c16="http://schemas.microsoft.com/office/drawing/2014/chart" uri="{C3380CC4-5D6E-409C-BE32-E72D297353CC}">
              <c16:uniqueId val="{00000000-91A8-499B-8271-F12ACF689885}"/>
            </c:ext>
          </c:extLst>
        </c:ser>
        <c:ser>
          <c:idx val="1"/>
          <c:order val="1"/>
          <c:tx>
            <c:strRef>
              <c:f>Sheet1!$C$1</c:f>
              <c:strCache>
                <c:ptCount val="1"/>
                <c:pt idx="0">
                  <c:v>Series 2</c:v>
                </c:pt>
              </c:strCache>
            </c:strRef>
          </c:tx>
          <c:spPr>
            <a:solidFill>
              <a:schemeClr val="accent2"/>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Sheet1!$C$2:$C$7</c:f>
              <c:numCache>
                <c:formatCode>0%</c:formatCode>
                <c:ptCount val="6"/>
                <c:pt idx="0">
                  <c:v>0.45</c:v>
                </c:pt>
                <c:pt idx="1">
                  <c:v>0.25</c:v>
                </c:pt>
                <c:pt idx="2">
                  <c:v>0.18</c:v>
                </c:pt>
                <c:pt idx="3">
                  <c:v>0.28000000000000003</c:v>
                </c:pt>
                <c:pt idx="4">
                  <c:v>0.43</c:v>
                </c:pt>
                <c:pt idx="5">
                  <c:v>0.45</c:v>
                </c:pt>
              </c:numCache>
            </c:numRef>
          </c:val>
          <c:extLst>
            <c:ext xmlns:c16="http://schemas.microsoft.com/office/drawing/2014/chart" uri="{C3380CC4-5D6E-409C-BE32-E72D297353CC}">
              <c16:uniqueId val="{00000001-91A8-499B-8271-F12ACF689885}"/>
            </c:ext>
          </c:extLst>
        </c:ser>
        <c:ser>
          <c:idx val="2"/>
          <c:order val="2"/>
          <c:tx>
            <c:strRef>
              <c:f>Sheet1!$D$1</c:f>
              <c:strCache>
                <c:ptCount val="1"/>
                <c:pt idx="0">
                  <c:v>Series 3</c:v>
                </c:pt>
              </c:strCache>
            </c:strRef>
          </c:tx>
          <c:spPr>
            <a:solidFill>
              <a:schemeClr val="accent3"/>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Sheet1!$D$2:$D$7</c:f>
              <c:numCache>
                <c:formatCode>0%</c:formatCode>
                <c:ptCount val="6"/>
                <c:pt idx="0">
                  <c:v>0.32</c:v>
                </c:pt>
                <c:pt idx="1">
                  <c:v>0.54</c:v>
                </c:pt>
                <c:pt idx="2">
                  <c:v>0.21</c:v>
                </c:pt>
                <c:pt idx="3">
                  <c:v>0.55000000000000004</c:v>
                </c:pt>
                <c:pt idx="4">
                  <c:v>0.25</c:v>
                </c:pt>
                <c:pt idx="5">
                  <c:v>0.11</c:v>
                </c:pt>
              </c:numCache>
            </c:numRef>
          </c:val>
          <c:extLst>
            <c:ext xmlns:c16="http://schemas.microsoft.com/office/drawing/2014/chart" uri="{C3380CC4-5D6E-409C-BE32-E72D297353CC}">
              <c16:uniqueId val="{00000003-91A8-499B-8271-F12ACF689885}"/>
            </c:ext>
          </c:extLst>
        </c:ser>
        <c:dLbls>
          <c:showLegendKey val="0"/>
          <c:showVal val="0"/>
          <c:showCatName val="0"/>
          <c:showSerName val="0"/>
          <c:showPercent val="0"/>
          <c:showBubbleSize val="0"/>
        </c:dLbls>
        <c:gapWidth val="500"/>
        <c:overlap val="-100"/>
        <c:axId val="918392632"/>
        <c:axId val="918390992"/>
      </c:barChart>
      <c:catAx>
        <c:axId val="9183926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8390992"/>
        <c:crosses val="autoZero"/>
        <c:auto val="1"/>
        <c:lblAlgn val="ctr"/>
        <c:lblOffset val="100"/>
        <c:noMultiLvlLbl val="0"/>
      </c:catAx>
      <c:valAx>
        <c:axId val="91839099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839263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A8C55-0C4F-40BB-9F99-5F31E30548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4" name="Footer Placeholder 3">
            <a:extLst>
              <a:ext uri="{FF2B5EF4-FFF2-40B4-BE49-F238E27FC236}">
                <a16:creationId xmlns:a16="http://schemas.microsoft.com/office/drawing/2014/main" id="{15585356-880D-4B4F-931D-BBC9E4665E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33618BE5-F755-4EC7-8913-ED860531EC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59BD0D-08DD-43E5-AD72-BB64A5D8EE76}" type="slidenum">
              <a:rPr lang="en-ID" smtClean="0"/>
              <a:t>‹#›</a:t>
            </a:fld>
            <a:endParaRPr lang="en-ID"/>
          </a:p>
        </p:txBody>
      </p:sp>
    </p:spTree>
    <p:extLst>
      <p:ext uri="{BB962C8B-B14F-4D97-AF65-F5344CB8AC3E}">
        <p14:creationId xmlns:p14="http://schemas.microsoft.com/office/powerpoint/2010/main" val="3642170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660AB-C737-4725-A59E-73096A219B67}" type="datetimeFigureOut">
              <a:rPr lang="en-US" smtClean="0"/>
              <a:t>10/23/2020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B9867-A8D7-43CA-B62E-65ACB63F0B12}" type="slidenum">
              <a:rPr lang="en-US" smtClean="0"/>
              <a:t>‹#›</a:t>
            </a:fld>
            <a:endParaRPr lang="en-US"/>
          </a:p>
        </p:txBody>
      </p:sp>
    </p:spTree>
    <p:extLst>
      <p:ext uri="{BB962C8B-B14F-4D97-AF65-F5344CB8AC3E}">
        <p14:creationId xmlns:p14="http://schemas.microsoft.com/office/powerpoint/2010/main" val="233417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44" name="Picture Placeholder 6">
            <a:extLst>
              <a:ext uri="{FF2B5EF4-FFF2-40B4-BE49-F238E27FC236}">
                <a16:creationId xmlns:a16="http://schemas.microsoft.com/office/drawing/2014/main" id="{D5EE737E-8FD5-46FE-8FF9-52BB89ECFB3A}"/>
              </a:ext>
            </a:extLst>
          </p:cNvPr>
          <p:cNvSpPr>
            <a:spLocks noGrp="1"/>
          </p:cNvSpPr>
          <p:nvPr>
            <p:ph type="pic" sz="quarter" idx="10"/>
          </p:nvPr>
        </p:nvSpPr>
        <p:spPr>
          <a:xfrm>
            <a:off x="0" y="0"/>
            <a:ext cx="12192000" cy="6858000"/>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2518370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53C8CFD2-7606-4776-8E2E-7461E997F329}"/>
              </a:ext>
            </a:extLst>
          </p:cNvPr>
          <p:cNvSpPr>
            <a:spLocks noGrp="1"/>
          </p:cNvSpPr>
          <p:nvPr>
            <p:ph type="pic" sz="quarter" idx="10"/>
          </p:nvPr>
        </p:nvSpPr>
        <p:spPr>
          <a:xfrm>
            <a:off x="577990" y="672114"/>
            <a:ext cx="11036020" cy="275688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5" name="Title 1">
            <a:extLst>
              <a:ext uri="{FF2B5EF4-FFF2-40B4-BE49-F238E27FC236}">
                <a16:creationId xmlns:a16="http://schemas.microsoft.com/office/drawing/2014/main" id="{2151FEB1-2C5E-4E45-8F9C-8DECB87BBDD2}"/>
              </a:ext>
            </a:extLst>
          </p:cNvPr>
          <p:cNvSpPr>
            <a:spLocks noGrp="1"/>
          </p:cNvSpPr>
          <p:nvPr>
            <p:ph type="ctrTitle" hasCustomPrompt="1"/>
          </p:nvPr>
        </p:nvSpPr>
        <p:spPr>
          <a:xfrm>
            <a:off x="2665862" y="5241324"/>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1696725E-54D1-468B-9B51-42893A316D52}"/>
              </a:ext>
            </a:extLst>
          </p:cNvPr>
          <p:cNvSpPr>
            <a:spLocks noGrp="1"/>
          </p:cNvSpPr>
          <p:nvPr>
            <p:ph type="subTitle" idx="1"/>
          </p:nvPr>
        </p:nvSpPr>
        <p:spPr>
          <a:xfrm>
            <a:off x="2665862" y="6005398"/>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17942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7A899BF-3CEC-4A18-BDDE-1EB64641578D}"/>
              </a:ext>
            </a:extLst>
          </p:cNvPr>
          <p:cNvSpPr>
            <a:spLocks noGrp="1"/>
          </p:cNvSpPr>
          <p:nvPr>
            <p:ph type="pic" sz="quarter" idx="10"/>
          </p:nvPr>
        </p:nvSpPr>
        <p:spPr>
          <a:xfrm>
            <a:off x="476250" y="580230"/>
            <a:ext cx="6324600" cy="5697537"/>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3531009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AB532CA8-7313-4A47-97AA-D7503D7BBA92}"/>
              </a:ext>
            </a:extLst>
          </p:cNvPr>
          <p:cNvSpPr>
            <a:spLocks noGrp="1"/>
          </p:cNvSpPr>
          <p:nvPr>
            <p:ph type="pic" sz="quarter" idx="11"/>
          </p:nvPr>
        </p:nvSpPr>
        <p:spPr>
          <a:xfrm>
            <a:off x="5391150" y="657226"/>
            <a:ext cx="6324600" cy="5543548"/>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F4C298E2-2437-4BB4-A168-9E5EBBA1FACD}"/>
              </a:ext>
            </a:extLst>
          </p:cNvPr>
          <p:cNvSpPr>
            <a:spLocks noGrp="1"/>
          </p:cNvSpPr>
          <p:nvPr>
            <p:ph type="ctrTitle" hasCustomPrompt="1"/>
          </p:nvPr>
        </p:nvSpPr>
        <p:spPr>
          <a:xfrm>
            <a:off x="778013" y="122250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5EC81D24-A7FC-4841-B4F3-44010D4FEA0C}"/>
              </a:ext>
            </a:extLst>
          </p:cNvPr>
          <p:cNvSpPr>
            <a:spLocks noGrp="1"/>
          </p:cNvSpPr>
          <p:nvPr>
            <p:ph type="subTitle" idx="1"/>
          </p:nvPr>
        </p:nvSpPr>
        <p:spPr>
          <a:xfrm>
            <a:off x="778013" y="1986574"/>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141859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87C8AA46-0C58-4F0C-9867-0810B42D4C63}"/>
              </a:ext>
            </a:extLst>
          </p:cNvPr>
          <p:cNvSpPr>
            <a:spLocks noGrp="1"/>
          </p:cNvSpPr>
          <p:nvPr>
            <p:ph type="pic" sz="quarter" idx="11"/>
          </p:nvPr>
        </p:nvSpPr>
        <p:spPr>
          <a:xfrm>
            <a:off x="707887" y="0"/>
            <a:ext cx="5000625" cy="6858000"/>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5" name="Title 1">
            <a:extLst>
              <a:ext uri="{FF2B5EF4-FFF2-40B4-BE49-F238E27FC236}">
                <a16:creationId xmlns:a16="http://schemas.microsoft.com/office/drawing/2014/main" id="{2B5E4C81-E63D-40E7-805B-88D3118AF1BA}"/>
              </a:ext>
            </a:extLst>
          </p:cNvPr>
          <p:cNvSpPr>
            <a:spLocks noGrp="1"/>
          </p:cNvSpPr>
          <p:nvPr>
            <p:ph type="ctrTitle" hasCustomPrompt="1"/>
          </p:nvPr>
        </p:nvSpPr>
        <p:spPr>
          <a:xfrm>
            <a:off x="6483489" y="100452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3C33BF78-0EFB-48E1-99D1-0057C729E719}"/>
              </a:ext>
            </a:extLst>
          </p:cNvPr>
          <p:cNvSpPr>
            <a:spLocks noGrp="1"/>
          </p:cNvSpPr>
          <p:nvPr>
            <p:ph type="subTitle" idx="1"/>
          </p:nvPr>
        </p:nvSpPr>
        <p:spPr>
          <a:xfrm>
            <a:off x="6483489" y="176859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647951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D1DC955-792A-40AA-B418-70F01F2FE53A}"/>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8" name="Subtitle 2">
            <a:extLst>
              <a:ext uri="{FF2B5EF4-FFF2-40B4-BE49-F238E27FC236}">
                <a16:creationId xmlns:a16="http://schemas.microsoft.com/office/drawing/2014/main" id="{543FFF8E-CE9D-480F-80F8-C8758629CB74}"/>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2" name="Picture Placeholder 10">
            <a:extLst>
              <a:ext uri="{FF2B5EF4-FFF2-40B4-BE49-F238E27FC236}">
                <a16:creationId xmlns:a16="http://schemas.microsoft.com/office/drawing/2014/main" id="{2FE40163-2A78-4F55-903B-128A6342BC2F}"/>
              </a:ext>
            </a:extLst>
          </p:cNvPr>
          <p:cNvSpPr>
            <a:spLocks noGrp="1"/>
          </p:cNvSpPr>
          <p:nvPr>
            <p:ph type="pic" sz="quarter" idx="11"/>
          </p:nvPr>
        </p:nvSpPr>
        <p:spPr>
          <a:xfrm>
            <a:off x="726262" y="1998334"/>
            <a:ext cx="3253327" cy="196406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4" name="Picture Placeholder 10">
            <a:extLst>
              <a:ext uri="{FF2B5EF4-FFF2-40B4-BE49-F238E27FC236}">
                <a16:creationId xmlns:a16="http://schemas.microsoft.com/office/drawing/2014/main" id="{58210F6D-D6CD-45C4-B4B4-BF120346270D}"/>
              </a:ext>
            </a:extLst>
          </p:cNvPr>
          <p:cNvSpPr>
            <a:spLocks noGrp="1"/>
          </p:cNvSpPr>
          <p:nvPr>
            <p:ph type="pic" sz="quarter" idx="12"/>
          </p:nvPr>
        </p:nvSpPr>
        <p:spPr>
          <a:xfrm>
            <a:off x="4506872" y="1998333"/>
            <a:ext cx="3253327" cy="196406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6" name="Picture Placeholder 10">
            <a:extLst>
              <a:ext uri="{FF2B5EF4-FFF2-40B4-BE49-F238E27FC236}">
                <a16:creationId xmlns:a16="http://schemas.microsoft.com/office/drawing/2014/main" id="{65ADE1F2-2ABB-469B-8E46-119364C66113}"/>
              </a:ext>
            </a:extLst>
          </p:cNvPr>
          <p:cNvSpPr>
            <a:spLocks noGrp="1"/>
          </p:cNvSpPr>
          <p:nvPr>
            <p:ph type="pic" sz="quarter" idx="13"/>
          </p:nvPr>
        </p:nvSpPr>
        <p:spPr>
          <a:xfrm>
            <a:off x="8287985" y="1998333"/>
            <a:ext cx="3253327" cy="1964066"/>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3157917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048B2F86-208D-4051-BAF6-EE7DDA72A94C}"/>
              </a:ext>
            </a:extLst>
          </p:cNvPr>
          <p:cNvSpPr>
            <a:spLocks noGrp="1"/>
          </p:cNvSpPr>
          <p:nvPr>
            <p:ph type="pic" sz="quarter" idx="11"/>
          </p:nvPr>
        </p:nvSpPr>
        <p:spPr>
          <a:xfrm>
            <a:off x="0" y="781051"/>
            <a:ext cx="12192000" cy="5295898"/>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2721336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E7D7CB21-0AE2-4DC0-B564-2A08A52C2B6D}"/>
              </a:ext>
            </a:extLst>
          </p:cNvPr>
          <p:cNvSpPr>
            <a:spLocks noGrp="1"/>
          </p:cNvSpPr>
          <p:nvPr>
            <p:ph type="pic" sz="quarter" idx="11"/>
          </p:nvPr>
        </p:nvSpPr>
        <p:spPr>
          <a:xfrm>
            <a:off x="2105025" y="0"/>
            <a:ext cx="5372100" cy="6858000"/>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4" name="Title 1">
            <a:extLst>
              <a:ext uri="{FF2B5EF4-FFF2-40B4-BE49-F238E27FC236}">
                <a16:creationId xmlns:a16="http://schemas.microsoft.com/office/drawing/2014/main" id="{74570A1A-B627-410A-86A4-5791C0BB88B7}"/>
              </a:ext>
            </a:extLst>
          </p:cNvPr>
          <p:cNvSpPr>
            <a:spLocks noGrp="1"/>
          </p:cNvSpPr>
          <p:nvPr>
            <p:ph type="ctrTitle" hasCustomPrompt="1"/>
          </p:nvPr>
        </p:nvSpPr>
        <p:spPr>
          <a:xfrm rot="16200000">
            <a:off x="-2303013" y="2479331"/>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AF24649A-E0F9-47A4-B47D-3DE0D12C3DA1}"/>
              </a:ext>
            </a:extLst>
          </p:cNvPr>
          <p:cNvSpPr>
            <a:spLocks noGrp="1"/>
          </p:cNvSpPr>
          <p:nvPr>
            <p:ph type="subTitle" idx="1"/>
          </p:nvPr>
        </p:nvSpPr>
        <p:spPr>
          <a:xfrm rot="16200000">
            <a:off x="-1830732" y="277619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138919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568AB3EC-B9C5-4007-A447-8D5BBA73F34C}"/>
              </a:ext>
            </a:extLst>
          </p:cNvPr>
          <p:cNvSpPr>
            <a:spLocks noGrp="1"/>
          </p:cNvSpPr>
          <p:nvPr>
            <p:ph type="pic" sz="quarter" idx="12"/>
          </p:nvPr>
        </p:nvSpPr>
        <p:spPr>
          <a:xfrm>
            <a:off x="476251" y="3429000"/>
            <a:ext cx="5448300" cy="2771774"/>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3" name="Title 1">
            <a:extLst>
              <a:ext uri="{FF2B5EF4-FFF2-40B4-BE49-F238E27FC236}">
                <a16:creationId xmlns:a16="http://schemas.microsoft.com/office/drawing/2014/main" id="{FD3330E7-6E7A-439C-B08C-C876CF9CDA4E}"/>
              </a:ext>
            </a:extLst>
          </p:cNvPr>
          <p:cNvSpPr>
            <a:spLocks noGrp="1"/>
          </p:cNvSpPr>
          <p:nvPr>
            <p:ph type="ctrTitle" hasCustomPrompt="1"/>
          </p:nvPr>
        </p:nvSpPr>
        <p:spPr>
          <a:xfrm>
            <a:off x="778013" y="8319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52E96FD6-76BB-4997-8775-342365977C2C}"/>
              </a:ext>
            </a:extLst>
          </p:cNvPr>
          <p:cNvSpPr>
            <a:spLocks noGrp="1"/>
          </p:cNvSpPr>
          <p:nvPr>
            <p:ph type="subTitle" idx="1"/>
          </p:nvPr>
        </p:nvSpPr>
        <p:spPr>
          <a:xfrm>
            <a:off x="778013" y="15960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10">
            <a:extLst>
              <a:ext uri="{FF2B5EF4-FFF2-40B4-BE49-F238E27FC236}">
                <a16:creationId xmlns:a16="http://schemas.microsoft.com/office/drawing/2014/main" id="{55B73731-5778-4DC1-A5AE-2A5D0F800B6F}"/>
              </a:ext>
            </a:extLst>
          </p:cNvPr>
          <p:cNvSpPr>
            <a:spLocks noGrp="1"/>
          </p:cNvSpPr>
          <p:nvPr>
            <p:ph type="pic" sz="quarter" idx="11"/>
          </p:nvPr>
        </p:nvSpPr>
        <p:spPr>
          <a:xfrm>
            <a:off x="6267449" y="657226"/>
            <a:ext cx="5448300" cy="5543548"/>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18303715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E797C568-7730-4BCC-A0B6-E248AD0ABD68}"/>
              </a:ext>
            </a:extLst>
          </p:cNvPr>
          <p:cNvSpPr>
            <a:spLocks noGrp="1"/>
          </p:cNvSpPr>
          <p:nvPr>
            <p:ph type="pic" sz="quarter" idx="14"/>
          </p:nvPr>
        </p:nvSpPr>
        <p:spPr>
          <a:xfrm>
            <a:off x="4040913" y="3492068"/>
            <a:ext cx="2778987" cy="2580431"/>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1" name="Picture Placeholder 10">
            <a:extLst>
              <a:ext uri="{FF2B5EF4-FFF2-40B4-BE49-F238E27FC236}">
                <a16:creationId xmlns:a16="http://schemas.microsoft.com/office/drawing/2014/main" id="{5DE98E66-1B22-49D5-973A-F89E4E5507A4}"/>
              </a:ext>
            </a:extLst>
          </p:cNvPr>
          <p:cNvSpPr>
            <a:spLocks noGrp="1"/>
          </p:cNvSpPr>
          <p:nvPr>
            <p:ph type="pic" sz="quarter" idx="13"/>
          </p:nvPr>
        </p:nvSpPr>
        <p:spPr>
          <a:xfrm>
            <a:off x="647701" y="3492068"/>
            <a:ext cx="3255238" cy="2580431"/>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0" name="Picture Placeholder 10">
            <a:extLst>
              <a:ext uri="{FF2B5EF4-FFF2-40B4-BE49-F238E27FC236}">
                <a16:creationId xmlns:a16="http://schemas.microsoft.com/office/drawing/2014/main" id="{36CF3BAF-378F-4472-BD85-7089ECE89124}"/>
              </a:ext>
            </a:extLst>
          </p:cNvPr>
          <p:cNvSpPr>
            <a:spLocks noGrp="1"/>
          </p:cNvSpPr>
          <p:nvPr>
            <p:ph type="pic" sz="quarter" idx="12"/>
          </p:nvPr>
        </p:nvSpPr>
        <p:spPr>
          <a:xfrm>
            <a:off x="647701" y="785501"/>
            <a:ext cx="5060811" cy="2580431"/>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8" name="Title 1">
            <a:extLst>
              <a:ext uri="{FF2B5EF4-FFF2-40B4-BE49-F238E27FC236}">
                <a16:creationId xmlns:a16="http://schemas.microsoft.com/office/drawing/2014/main" id="{5EB900D2-E21B-4D04-9ECB-F75A21466901}"/>
              </a:ext>
            </a:extLst>
          </p:cNvPr>
          <p:cNvSpPr>
            <a:spLocks noGrp="1"/>
          </p:cNvSpPr>
          <p:nvPr>
            <p:ph type="ctrTitle" hasCustomPrompt="1"/>
          </p:nvPr>
        </p:nvSpPr>
        <p:spPr>
          <a:xfrm>
            <a:off x="6483489" y="14807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9" name="Subtitle 2">
            <a:extLst>
              <a:ext uri="{FF2B5EF4-FFF2-40B4-BE49-F238E27FC236}">
                <a16:creationId xmlns:a16="http://schemas.microsoft.com/office/drawing/2014/main" id="{CFEACCE3-30B5-4419-AC6B-17F966FA3564}"/>
              </a:ext>
            </a:extLst>
          </p:cNvPr>
          <p:cNvSpPr>
            <a:spLocks noGrp="1"/>
          </p:cNvSpPr>
          <p:nvPr>
            <p:ph type="subTitle" idx="1"/>
          </p:nvPr>
        </p:nvSpPr>
        <p:spPr>
          <a:xfrm>
            <a:off x="6483489" y="22448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669973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903DE04-828E-4B8A-ADF8-312645EE3EDF}"/>
              </a:ext>
            </a:extLst>
          </p:cNvPr>
          <p:cNvSpPr>
            <a:spLocks noGrp="1"/>
          </p:cNvSpPr>
          <p:nvPr>
            <p:ph type="pic" sz="quarter" idx="11"/>
          </p:nvPr>
        </p:nvSpPr>
        <p:spPr>
          <a:xfrm>
            <a:off x="8116388" y="0"/>
            <a:ext cx="4075612" cy="6858000"/>
          </a:xfrm>
          <a:custGeom>
            <a:avLst/>
            <a:gdLst>
              <a:gd name="connsiteX0" fmla="*/ 0 w 4075612"/>
              <a:gd name="connsiteY0" fmla="*/ 0 h 6858000"/>
              <a:gd name="connsiteX1" fmla="*/ 4075612 w 4075612"/>
              <a:gd name="connsiteY1" fmla="*/ 0 h 6858000"/>
              <a:gd name="connsiteX2" fmla="*/ 4075612 w 4075612"/>
              <a:gd name="connsiteY2" fmla="*/ 6858000 h 6858000"/>
              <a:gd name="connsiteX3" fmla="*/ 815122 w 40756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75612" h="6858000">
                <a:moveTo>
                  <a:pt x="0" y="0"/>
                </a:moveTo>
                <a:lnTo>
                  <a:pt x="4075612" y="0"/>
                </a:lnTo>
                <a:lnTo>
                  <a:pt x="4075612" y="6858000"/>
                </a:lnTo>
                <a:lnTo>
                  <a:pt x="815122" y="6858000"/>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11" name="Picture Placeholder 10">
            <a:extLst>
              <a:ext uri="{FF2B5EF4-FFF2-40B4-BE49-F238E27FC236}">
                <a16:creationId xmlns:a16="http://schemas.microsoft.com/office/drawing/2014/main" id="{2EB728A7-0DB5-4776-BD0A-DD79B8F1C7D8}"/>
              </a:ext>
            </a:extLst>
          </p:cNvPr>
          <p:cNvSpPr>
            <a:spLocks noGrp="1"/>
          </p:cNvSpPr>
          <p:nvPr>
            <p:ph type="pic" sz="quarter" idx="12"/>
          </p:nvPr>
        </p:nvSpPr>
        <p:spPr>
          <a:xfrm>
            <a:off x="6774962" y="735789"/>
            <a:ext cx="2616938" cy="5427619"/>
          </a:xfrm>
          <a:prstGeom prst="roundRect">
            <a:avLst>
              <a:gd name="adj" fmla="val 10619"/>
            </a:avLst>
          </a:prstGeom>
          <a:pattFill prst="wdUpDiag">
            <a:fgClr>
              <a:schemeClr val="bg2">
                <a:lumMod val="75000"/>
              </a:schemeClr>
            </a:fgClr>
            <a:bgClr>
              <a:schemeClr val="bg1"/>
            </a:bgClr>
          </a:pattFill>
        </p:spPr>
        <p:txBody>
          <a:bodyPr wrap="square" anchor="ctr">
            <a:noAutofit/>
          </a:bodyPr>
          <a:lstStyle>
            <a:lvl1pPr algn="ctr">
              <a:defRPr sz="1800"/>
            </a:lvl1pPr>
          </a:lstStyle>
          <a:p>
            <a:endParaRPr lang="en-US"/>
          </a:p>
        </p:txBody>
      </p:sp>
      <p:sp>
        <p:nvSpPr>
          <p:cNvPr id="12" name="Title 1">
            <a:extLst>
              <a:ext uri="{FF2B5EF4-FFF2-40B4-BE49-F238E27FC236}">
                <a16:creationId xmlns:a16="http://schemas.microsoft.com/office/drawing/2014/main" id="{D843B406-D0C3-43F8-88ED-822FB4FBA042}"/>
              </a:ext>
            </a:extLst>
          </p:cNvPr>
          <p:cNvSpPr>
            <a:spLocks noGrp="1"/>
          </p:cNvSpPr>
          <p:nvPr>
            <p:ph type="ctrTitle" hasCustomPrompt="1"/>
          </p:nvPr>
        </p:nvSpPr>
        <p:spPr>
          <a:xfrm>
            <a:off x="778013" y="122250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13" name="Subtitle 2">
            <a:extLst>
              <a:ext uri="{FF2B5EF4-FFF2-40B4-BE49-F238E27FC236}">
                <a16:creationId xmlns:a16="http://schemas.microsoft.com/office/drawing/2014/main" id="{34CB01D9-A1D5-4742-8DF5-062F85798460}"/>
              </a:ext>
            </a:extLst>
          </p:cNvPr>
          <p:cNvSpPr>
            <a:spLocks noGrp="1"/>
          </p:cNvSpPr>
          <p:nvPr>
            <p:ph type="subTitle" idx="1"/>
          </p:nvPr>
        </p:nvSpPr>
        <p:spPr>
          <a:xfrm>
            <a:off x="778013" y="1986574"/>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17857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15069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8" name="Picture Placeholder 10">
            <a:extLst>
              <a:ext uri="{FF2B5EF4-FFF2-40B4-BE49-F238E27FC236}">
                <a16:creationId xmlns:a16="http://schemas.microsoft.com/office/drawing/2014/main" id="{22DC2201-E56E-4BE6-B8DF-698BC52CE7C9}"/>
              </a:ext>
            </a:extLst>
          </p:cNvPr>
          <p:cNvSpPr>
            <a:spLocks noGrp="1"/>
          </p:cNvSpPr>
          <p:nvPr>
            <p:ph type="pic" sz="quarter" idx="12"/>
          </p:nvPr>
        </p:nvSpPr>
        <p:spPr>
          <a:xfrm>
            <a:off x="0" y="0"/>
            <a:ext cx="4891314" cy="5926183"/>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63101ACE-654A-46F1-80F7-90FF475BD1FC}"/>
              </a:ext>
            </a:extLst>
          </p:cNvPr>
          <p:cNvSpPr>
            <a:spLocks noGrp="1"/>
          </p:cNvSpPr>
          <p:nvPr>
            <p:ph type="ctrTitle" hasCustomPrompt="1"/>
          </p:nvPr>
        </p:nvSpPr>
        <p:spPr>
          <a:xfrm>
            <a:off x="6483489" y="1217704"/>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46280918-507C-4433-8E6F-6639873A1A8A}"/>
              </a:ext>
            </a:extLst>
          </p:cNvPr>
          <p:cNvSpPr>
            <a:spLocks noGrp="1"/>
          </p:cNvSpPr>
          <p:nvPr>
            <p:ph type="subTitle" idx="1"/>
          </p:nvPr>
        </p:nvSpPr>
        <p:spPr>
          <a:xfrm>
            <a:off x="6483489" y="1981778"/>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1" name="Picture Placeholder 10">
            <a:extLst>
              <a:ext uri="{FF2B5EF4-FFF2-40B4-BE49-F238E27FC236}">
                <a16:creationId xmlns:a16="http://schemas.microsoft.com/office/drawing/2014/main" id="{D0BF275A-8AD1-432B-9091-2B3E627AB130}"/>
              </a:ext>
            </a:extLst>
          </p:cNvPr>
          <p:cNvSpPr>
            <a:spLocks noGrp="1"/>
          </p:cNvSpPr>
          <p:nvPr>
            <p:ph type="pic" sz="quarter" idx="13"/>
          </p:nvPr>
        </p:nvSpPr>
        <p:spPr>
          <a:xfrm>
            <a:off x="-130629" y="2656851"/>
            <a:ext cx="5495723" cy="3377758"/>
          </a:xfrm>
          <a:prstGeom prst="rect">
            <a:avLst/>
          </a:prstGeom>
          <a:pattFill prst="wdUpDiag">
            <a:fgClr>
              <a:schemeClr val="bg2">
                <a:lumMod val="75000"/>
              </a:schemeClr>
            </a:fgClr>
            <a:bgClr>
              <a:schemeClr val="bg1"/>
            </a:bgClr>
          </a:patt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3509538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6E96146F-24C4-4233-B1A5-3E304C700F50}"/>
              </a:ext>
            </a:extLst>
          </p:cNvPr>
          <p:cNvSpPr>
            <a:spLocks noGrp="1"/>
          </p:cNvSpPr>
          <p:nvPr>
            <p:ph type="pic" sz="quarter" idx="12"/>
          </p:nvPr>
        </p:nvSpPr>
        <p:spPr>
          <a:xfrm>
            <a:off x="3190420" y="705395"/>
            <a:ext cx="9001580" cy="5447212"/>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26997536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93ADF2-22D6-4DD9-84ED-B527D2E56635}"/>
              </a:ext>
            </a:extLst>
          </p:cNvPr>
          <p:cNvSpPr>
            <a:spLocks noGrp="1"/>
          </p:cNvSpPr>
          <p:nvPr>
            <p:ph type="ctrTitle" hasCustomPrompt="1"/>
          </p:nvPr>
        </p:nvSpPr>
        <p:spPr>
          <a:xfrm>
            <a:off x="6483489" y="9981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DF5D60F3-9A11-46F9-B6E1-D0FDC540C9A8}"/>
              </a:ext>
            </a:extLst>
          </p:cNvPr>
          <p:cNvSpPr>
            <a:spLocks noGrp="1"/>
          </p:cNvSpPr>
          <p:nvPr>
            <p:ph type="subTitle" idx="1"/>
          </p:nvPr>
        </p:nvSpPr>
        <p:spPr>
          <a:xfrm>
            <a:off x="6483489" y="17622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918863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A6E9AD33-4905-4709-964E-91106D175457}"/>
              </a:ext>
            </a:extLst>
          </p:cNvPr>
          <p:cNvSpPr>
            <a:spLocks noGrp="1"/>
          </p:cNvSpPr>
          <p:nvPr>
            <p:ph type="pic" sz="quarter" idx="15"/>
          </p:nvPr>
        </p:nvSpPr>
        <p:spPr>
          <a:xfrm>
            <a:off x="8987788" y="1752598"/>
            <a:ext cx="2716530" cy="4486274"/>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1" name="Picture Placeholder 10">
            <a:extLst>
              <a:ext uri="{FF2B5EF4-FFF2-40B4-BE49-F238E27FC236}">
                <a16:creationId xmlns:a16="http://schemas.microsoft.com/office/drawing/2014/main" id="{04C0977B-B20A-4FA6-AF08-E91C6B300FBF}"/>
              </a:ext>
            </a:extLst>
          </p:cNvPr>
          <p:cNvSpPr>
            <a:spLocks noGrp="1"/>
          </p:cNvSpPr>
          <p:nvPr>
            <p:ph type="pic" sz="quarter" idx="14"/>
          </p:nvPr>
        </p:nvSpPr>
        <p:spPr>
          <a:xfrm>
            <a:off x="6103621" y="1752598"/>
            <a:ext cx="2716530" cy="4486274"/>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8" name="Picture Placeholder 10">
            <a:extLst>
              <a:ext uri="{FF2B5EF4-FFF2-40B4-BE49-F238E27FC236}">
                <a16:creationId xmlns:a16="http://schemas.microsoft.com/office/drawing/2014/main" id="{344F8089-8706-4603-813E-8069CEE211B0}"/>
              </a:ext>
            </a:extLst>
          </p:cNvPr>
          <p:cNvSpPr>
            <a:spLocks noGrp="1"/>
          </p:cNvSpPr>
          <p:nvPr>
            <p:ph type="pic" sz="quarter" idx="13"/>
          </p:nvPr>
        </p:nvSpPr>
        <p:spPr>
          <a:xfrm>
            <a:off x="502922" y="4087176"/>
            <a:ext cx="5425439" cy="2151698"/>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7" name="Picture Placeholder 10">
            <a:extLst>
              <a:ext uri="{FF2B5EF4-FFF2-40B4-BE49-F238E27FC236}">
                <a16:creationId xmlns:a16="http://schemas.microsoft.com/office/drawing/2014/main" id="{E324B25F-A722-4958-A2E4-D6D5C6DB1C2C}"/>
              </a:ext>
            </a:extLst>
          </p:cNvPr>
          <p:cNvSpPr>
            <a:spLocks noGrp="1"/>
          </p:cNvSpPr>
          <p:nvPr>
            <p:ph type="pic" sz="quarter" idx="12"/>
          </p:nvPr>
        </p:nvSpPr>
        <p:spPr>
          <a:xfrm>
            <a:off x="502923" y="1744270"/>
            <a:ext cx="5425439" cy="2151698"/>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5" name="Title 1">
            <a:extLst>
              <a:ext uri="{FF2B5EF4-FFF2-40B4-BE49-F238E27FC236}">
                <a16:creationId xmlns:a16="http://schemas.microsoft.com/office/drawing/2014/main" id="{2F9BC905-D1D8-413F-8A38-C23AC3B4CF65}"/>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FC18BA65-07F0-43E3-B3BB-BB89E82C47A9}"/>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4367794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3ED9216-D623-4918-B4CA-654B12B7EFA2}"/>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9A5BDC4-C20F-464B-B62E-387C42C45575}"/>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10">
            <a:extLst>
              <a:ext uri="{FF2B5EF4-FFF2-40B4-BE49-F238E27FC236}">
                <a16:creationId xmlns:a16="http://schemas.microsoft.com/office/drawing/2014/main" id="{A0AA02F6-9233-4A96-B385-96E9E13E8CB1}"/>
              </a:ext>
            </a:extLst>
          </p:cNvPr>
          <p:cNvSpPr>
            <a:spLocks noGrp="1"/>
          </p:cNvSpPr>
          <p:nvPr>
            <p:ph type="pic" sz="quarter" idx="12"/>
          </p:nvPr>
        </p:nvSpPr>
        <p:spPr>
          <a:xfrm>
            <a:off x="5117455" y="1814038"/>
            <a:ext cx="1957091" cy="1956089"/>
          </a:xfrm>
          <a:prstGeom prst="ellipse">
            <a:avLst/>
          </a:prstGeom>
          <a:solidFill>
            <a:schemeClr val="bg2">
              <a:lumMod val="75000"/>
            </a:schemeClr>
          </a:solidFill>
        </p:spPr>
        <p:txBody>
          <a:bodyPr wrap="square" anchor="ctr">
            <a:noAutofit/>
          </a:bodyPr>
          <a:lstStyle>
            <a:lvl1pPr algn="ctr">
              <a:defRPr sz="1800"/>
            </a:lvl1pPr>
          </a:lstStyle>
          <a:p>
            <a:endParaRPr lang="en-US"/>
          </a:p>
        </p:txBody>
      </p:sp>
      <p:sp>
        <p:nvSpPr>
          <p:cNvPr id="6" name="Picture Placeholder 10">
            <a:extLst>
              <a:ext uri="{FF2B5EF4-FFF2-40B4-BE49-F238E27FC236}">
                <a16:creationId xmlns:a16="http://schemas.microsoft.com/office/drawing/2014/main" id="{6DCFEC93-CEA3-4365-9245-786629235B97}"/>
              </a:ext>
            </a:extLst>
          </p:cNvPr>
          <p:cNvSpPr>
            <a:spLocks noGrp="1"/>
          </p:cNvSpPr>
          <p:nvPr>
            <p:ph type="pic" sz="quarter" idx="13"/>
          </p:nvPr>
        </p:nvSpPr>
        <p:spPr>
          <a:xfrm>
            <a:off x="8771879" y="1814038"/>
            <a:ext cx="1957091" cy="1956089"/>
          </a:xfrm>
          <a:prstGeom prst="ellipse">
            <a:avLst/>
          </a:prstGeom>
          <a:solidFill>
            <a:schemeClr val="bg2">
              <a:lumMod val="75000"/>
            </a:schemeClr>
          </a:solidFill>
        </p:spPr>
        <p:txBody>
          <a:bodyPr wrap="square" anchor="ctr">
            <a:noAutofit/>
          </a:bodyPr>
          <a:lstStyle>
            <a:lvl1pPr algn="ctr">
              <a:defRPr sz="1800"/>
            </a:lvl1pPr>
          </a:lstStyle>
          <a:p>
            <a:endParaRPr lang="en-US"/>
          </a:p>
        </p:txBody>
      </p:sp>
      <p:sp>
        <p:nvSpPr>
          <p:cNvPr id="7" name="Picture Placeholder 10">
            <a:extLst>
              <a:ext uri="{FF2B5EF4-FFF2-40B4-BE49-F238E27FC236}">
                <a16:creationId xmlns:a16="http://schemas.microsoft.com/office/drawing/2014/main" id="{6BDFF219-E655-46F2-AD53-32B3B5DCAACD}"/>
              </a:ext>
            </a:extLst>
          </p:cNvPr>
          <p:cNvSpPr>
            <a:spLocks noGrp="1"/>
          </p:cNvSpPr>
          <p:nvPr>
            <p:ph type="pic" sz="quarter" idx="14"/>
          </p:nvPr>
        </p:nvSpPr>
        <p:spPr>
          <a:xfrm>
            <a:off x="1463031" y="1814038"/>
            <a:ext cx="1957091" cy="1956089"/>
          </a:xfrm>
          <a:prstGeom prst="ellipse">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8940714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5A0FDA24-84C0-4F64-B9BE-FF5579790D62}"/>
              </a:ext>
            </a:extLst>
          </p:cNvPr>
          <p:cNvSpPr>
            <a:spLocks noGrp="1"/>
          </p:cNvSpPr>
          <p:nvPr>
            <p:ph type="pic" sz="quarter" idx="12"/>
          </p:nvPr>
        </p:nvSpPr>
        <p:spPr>
          <a:xfrm>
            <a:off x="594360" y="1771650"/>
            <a:ext cx="11003280" cy="4400549"/>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4" name="Title 1">
            <a:extLst>
              <a:ext uri="{FF2B5EF4-FFF2-40B4-BE49-F238E27FC236}">
                <a16:creationId xmlns:a16="http://schemas.microsoft.com/office/drawing/2014/main" id="{15A916D2-6CEC-495E-9298-264423F174CC}"/>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C3AD0CA1-F969-4070-82E5-3E684F4F784B}"/>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69546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9E99D76-6610-41EF-8985-4AD79299F6D7}"/>
              </a:ext>
            </a:extLst>
          </p:cNvPr>
          <p:cNvSpPr>
            <a:spLocks noGrp="1"/>
          </p:cNvSpPr>
          <p:nvPr>
            <p:ph type="pic" sz="quarter" idx="10"/>
          </p:nvPr>
        </p:nvSpPr>
        <p:spPr>
          <a:xfrm>
            <a:off x="0" y="764268"/>
            <a:ext cx="5708512" cy="6093731"/>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4" name="Title 1">
            <a:extLst>
              <a:ext uri="{FF2B5EF4-FFF2-40B4-BE49-F238E27FC236}">
                <a16:creationId xmlns:a16="http://schemas.microsoft.com/office/drawing/2014/main" id="{CFDEC629-0D9C-412D-B844-93033C76A467}"/>
              </a:ext>
            </a:extLst>
          </p:cNvPr>
          <p:cNvSpPr>
            <a:spLocks noGrp="1"/>
          </p:cNvSpPr>
          <p:nvPr>
            <p:ph type="ctrTitle" hasCustomPrompt="1"/>
          </p:nvPr>
        </p:nvSpPr>
        <p:spPr>
          <a:xfrm>
            <a:off x="6483489" y="162365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D6356C56-7E85-466A-B0E6-9401A96805A4}"/>
              </a:ext>
            </a:extLst>
          </p:cNvPr>
          <p:cNvSpPr>
            <a:spLocks noGrp="1"/>
          </p:cNvSpPr>
          <p:nvPr>
            <p:ph type="subTitle" idx="1"/>
          </p:nvPr>
        </p:nvSpPr>
        <p:spPr>
          <a:xfrm>
            <a:off x="6483489" y="2387724"/>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92481349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F4E159-AE66-4C59-BCDA-772A0D80FFAA}"/>
              </a:ext>
            </a:extLst>
          </p:cNvPr>
          <p:cNvSpPr>
            <a:spLocks noGrp="1"/>
          </p:cNvSpPr>
          <p:nvPr>
            <p:ph type="ctrTitle" hasCustomPrompt="1"/>
          </p:nvPr>
        </p:nvSpPr>
        <p:spPr>
          <a:xfrm>
            <a:off x="558938" y="8700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41ED0C6B-458B-4A35-ADDA-30142516B15C}"/>
              </a:ext>
            </a:extLst>
          </p:cNvPr>
          <p:cNvSpPr>
            <a:spLocks noGrp="1"/>
          </p:cNvSpPr>
          <p:nvPr>
            <p:ph type="subTitle" idx="1"/>
          </p:nvPr>
        </p:nvSpPr>
        <p:spPr>
          <a:xfrm>
            <a:off x="558938" y="16341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8" name="Picture Placeholder 10">
            <a:extLst>
              <a:ext uri="{FF2B5EF4-FFF2-40B4-BE49-F238E27FC236}">
                <a16:creationId xmlns:a16="http://schemas.microsoft.com/office/drawing/2014/main" id="{ADD4B3C3-B273-4D53-BF40-B4A4A3F2C616}"/>
              </a:ext>
            </a:extLst>
          </p:cNvPr>
          <p:cNvSpPr>
            <a:spLocks noGrp="1"/>
          </p:cNvSpPr>
          <p:nvPr>
            <p:ph type="pic" sz="quarter" idx="10"/>
          </p:nvPr>
        </p:nvSpPr>
        <p:spPr>
          <a:xfrm>
            <a:off x="0" y="4657725"/>
            <a:ext cx="5708512" cy="2200275"/>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223169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Picture Placeholder 10">
            <a:extLst>
              <a:ext uri="{FF2B5EF4-FFF2-40B4-BE49-F238E27FC236}">
                <a16:creationId xmlns:a16="http://schemas.microsoft.com/office/drawing/2014/main" id="{0D7171FD-B464-418A-BE09-B41CD05C161D}"/>
              </a:ext>
            </a:extLst>
          </p:cNvPr>
          <p:cNvSpPr>
            <a:spLocks noGrp="1"/>
          </p:cNvSpPr>
          <p:nvPr>
            <p:ph type="pic" sz="quarter" idx="10"/>
          </p:nvPr>
        </p:nvSpPr>
        <p:spPr>
          <a:xfrm>
            <a:off x="577990" y="3237538"/>
            <a:ext cx="11036020" cy="275688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D3238E6A-75DA-4BE3-9505-3AC1E3E487C9}"/>
              </a:ext>
            </a:extLst>
          </p:cNvPr>
          <p:cNvSpPr>
            <a:spLocks noGrp="1"/>
          </p:cNvSpPr>
          <p:nvPr>
            <p:ph type="ctrTitle" hasCustomPrompt="1"/>
          </p:nvPr>
        </p:nvSpPr>
        <p:spPr>
          <a:xfrm>
            <a:off x="558938" y="8700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DCEF8699-CDF3-4809-98B7-EF08D69D2DEA}"/>
              </a:ext>
            </a:extLst>
          </p:cNvPr>
          <p:cNvSpPr>
            <a:spLocks noGrp="1"/>
          </p:cNvSpPr>
          <p:nvPr>
            <p:ph type="subTitle" idx="1"/>
          </p:nvPr>
        </p:nvSpPr>
        <p:spPr>
          <a:xfrm>
            <a:off x="558938" y="16341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250281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C9959DD2-2D5C-4F74-86C0-ECF94A9E65FF}"/>
              </a:ext>
            </a:extLst>
          </p:cNvPr>
          <p:cNvSpPr>
            <a:spLocks noGrp="1"/>
          </p:cNvSpPr>
          <p:nvPr>
            <p:ph type="pic" sz="quarter" idx="11"/>
          </p:nvPr>
        </p:nvSpPr>
        <p:spPr>
          <a:xfrm>
            <a:off x="685800" y="3509964"/>
            <a:ext cx="5022712" cy="2583770"/>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5" name="Picture Placeholder 10">
            <a:extLst>
              <a:ext uri="{FF2B5EF4-FFF2-40B4-BE49-F238E27FC236}">
                <a16:creationId xmlns:a16="http://schemas.microsoft.com/office/drawing/2014/main" id="{14577E25-7E71-4798-BDD7-8C7B567EF865}"/>
              </a:ext>
            </a:extLst>
          </p:cNvPr>
          <p:cNvSpPr>
            <a:spLocks noGrp="1"/>
          </p:cNvSpPr>
          <p:nvPr>
            <p:ph type="pic" sz="quarter" idx="10"/>
          </p:nvPr>
        </p:nvSpPr>
        <p:spPr>
          <a:xfrm>
            <a:off x="685800" y="764266"/>
            <a:ext cx="5022712" cy="2583770"/>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1" name="Title 1">
            <a:extLst>
              <a:ext uri="{FF2B5EF4-FFF2-40B4-BE49-F238E27FC236}">
                <a16:creationId xmlns:a16="http://schemas.microsoft.com/office/drawing/2014/main" id="{30DB17BB-40A8-4A00-B843-7707E4714149}"/>
              </a:ext>
            </a:extLst>
          </p:cNvPr>
          <p:cNvSpPr>
            <a:spLocks noGrp="1"/>
          </p:cNvSpPr>
          <p:nvPr>
            <p:ph type="ctrTitle" hasCustomPrompt="1"/>
          </p:nvPr>
        </p:nvSpPr>
        <p:spPr>
          <a:xfrm>
            <a:off x="6483489" y="162365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12" name="Subtitle 2">
            <a:extLst>
              <a:ext uri="{FF2B5EF4-FFF2-40B4-BE49-F238E27FC236}">
                <a16:creationId xmlns:a16="http://schemas.microsoft.com/office/drawing/2014/main" id="{388434DA-637B-4C5E-B6C6-3A69FA61B3AA}"/>
              </a:ext>
            </a:extLst>
          </p:cNvPr>
          <p:cNvSpPr>
            <a:spLocks noGrp="1"/>
          </p:cNvSpPr>
          <p:nvPr>
            <p:ph type="subTitle" idx="1"/>
          </p:nvPr>
        </p:nvSpPr>
        <p:spPr>
          <a:xfrm>
            <a:off x="6483489" y="2387724"/>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3088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70489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10">
            <a:extLst>
              <a:ext uri="{FF2B5EF4-FFF2-40B4-BE49-F238E27FC236}">
                <a16:creationId xmlns:a16="http://schemas.microsoft.com/office/drawing/2014/main" id="{0C1D4EEA-8835-44FF-8760-CC2F93663A9F}"/>
              </a:ext>
            </a:extLst>
          </p:cNvPr>
          <p:cNvSpPr>
            <a:spLocks noGrp="1"/>
          </p:cNvSpPr>
          <p:nvPr>
            <p:ph type="pic" sz="quarter" idx="10"/>
          </p:nvPr>
        </p:nvSpPr>
        <p:spPr>
          <a:xfrm>
            <a:off x="6496049" y="2136571"/>
            <a:ext cx="5695951" cy="3960987"/>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804975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E576F843-F151-41A0-8497-2EB5C257E9FE}"/>
              </a:ext>
            </a:extLst>
          </p:cNvPr>
          <p:cNvSpPr>
            <a:spLocks noGrp="1"/>
          </p:cNvSpPr>
          <p:nvPr>
            <p:ph type="pic" sz="quarter" idx="10"/>
          </p:nvPr>
        </p:nvSpPr>
        <p:spPr>
          <a:xfrm>
            <a:off x="577990" y="3441206"/>
            <a:ext cx="11036020" cy="275688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968895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FF0E055-D654-43D9-BE0C-4B6A7B6C925A}"/>
              </a:ext>
            </a:extLst>
          </p:cNvPr>
          <p:cNvSpPr/>
          <p:nvPr userDrawn="1"/>
        </p:nvSpPr>
        <p:spPr>
          <a:xfrm>
            <a:off x="11006646" y="216399"/>
            <a:ext cx="854948" cy="259850"/>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8250572-9315-4043-B43E-8C97C35B0946}"/>
              </a:ext>
            </a:extLst>
          </p:cNvPr>
          <p:cNvSpPr txBox="1"/>
          <p:nvPr userDrawn="1"/>
        </p:nvSpPr>
        <p:spPr>
          <a:xfrm>
            <a:off x="11088197" y="223214"/>
            <a:ext cx="691846" cy="246221"/>
          </a:xfrm>
          <a:prstGeom prst="rect">
            <a:avLst/>
          </a:prstGeom>
          <a:noFill/>
        </p:spPr>
        <p:txBody>
          <a:bodyPr wrap="square" rtlCol="0">
            <a:spAutoFit/>
          </a:bodyPr>
          <a:lstStyle/>
          <a:p>
            <a:pPr algn="ctr"/>
            <a:r>
              <a:rPr lang="en-US" sz="1000" b="1">
                <a:solidFill>
                  <a:schemeClr val="bg2"/>
                </a:solidFill>
                <a:latin typeface="+mj-lt"/>
              </a:rPr>
              <a:t>Flavius</a:t>
            </a:r>
            <a:r>
              <a:rPr lang="en-US" sz="1000" b="1">
                <a:solidFill>
                  <a:schemeClr val="tx1"/>
                </a:solidFill>
                <a:latin typeface="+mj-lt"/>
              </a:rPr>
              <a:t>.</a:t>
            </a:r>
          </a:p>
        </p:txBody>
      </p:sp>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52" r:id="rId1"/>
    <p:sldLayoutId id="2147483651" r:id="rId2"/>
    <p:sldLayoutId id="2147483653" r:id="rId3"/>
    <p:sldLayoutId id="2147483654" r:id="rId4"/>
    <p:sldLayoutId id="2147483655" r:id="rId5"/>
    <p:sldLayoutId id="2147483656" r:id="rId6"/>
    <p:sldLayoutId id="2147483657" r:id="rId7"/>
    <p:sldLayoutId id="2147483661" r:id="rId8"/>
    <p:sldLayoutId id="2147483658" r:id="rId9"/>
    <p:sldLayoutId id="2147483659" r:id="rId10"/>
    <p:sldLayoutId id="2147483660" r:id="rId11"/>
    <p:sldLayoutId id="2147483662" r:id="rId12"/>
    <p:sldLayoutId id="2147483663" r:id="rId13"/>
    <p:sldLayoutId id="2147483664" r:id="rId14"/>
    <p:sldLayoutId id="2147483665" r:id="rId15"/>
    <p:sldLayoutId id="2147483667" r:id="rId16"/>
    <p:sldLayoutId id="2147483666"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11" userDrawn="1">
          <p15:clr>
            <a:srgbClr val="F26B43"/>
          </p15:clr>
        </p15:guide>
        <p15:guide id="4" pos="7469" userDrawn="1">
          <p15:clr>
            <a:srgbClr val="F26B43"/>
          </p15:clr>
        </p15:guide>
        <p15:guide id="6" orient="horz" pos="300" userDrawn="1">
          <p15:clr>
            <a:srgbClr val="F26B43"/>
          </p15:clr>
        </p15:guide>
        <p15:guide id="7" orient="horz" pos="40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54EA0E4-5D30-40F1-B4FF-5DE9D83AE01E}"/>
              </a:ext>
            </a:extLst>
          </p:cNvPr>
          <p:cNvSpPr>
            <a:spLocks noGrp="1"/>
          </p:cNvSpPr>
          <p:nvPr>
            <p:ph type="pic" sz="quarter" idx="10"/>
          </p:nvPr>
        </p:nvSpPr>
        <p:spPr/>
      </p:sp>
      <p:sp>
        <p:nvSpPr>
          <p:cNvPr id="2" name="TextBox 1">
            <a:extLst>
              <a:ext uri="{FF2B5EF4-FFF2-40B4-BE49-F238E27FC236}">
                <a16:creationId xmlns:a16="http://schemas.microsoft.com/office/drawing/2014/main" id="{C0CC6A6A-E3E9-4F28-91E0-391486199886}"/>
              </a:ext>
            </a:extLst>
          </p:cNvPr>
          <p:cNvSpPr txBox="1"/>
          <p:nvPr/>
        </p:nvSpPr>
        <p:spPr>
          <a:xfrm>
            <a:off x="905692" y="1782572"/>
            <a:ext cx="5190308" cy="1569660"/>
          </a:xfrm>
          <a:prstGeom prst="rect">
            <a:avLst/>
          </a:prstGeom>
          <a:noFill/>
        </p:spPr>
        <p:txBody>
          <a:bodyPr wrap="square" rtlCol="0">
            <a:spAutoFit/>
          </a:bodyPr>
          <a:lstStyle/>
          <a:p>
            <a:r>
              <a:rPr lang="en-US" sz="9600" b="1">
                <a:solidFill>
                  <a:schemeClr val="bg2"/>
                </a:solidFill>
                <a:latin typeface="+mj-lt"/>
              </a:rPr>
              <a:t>Flavius </a:t>
            </a:r>
          </a:p>
        </p:txBody>
      </p:sp>
      <p:sp>
        <p:nvSpPr>
          <p:cNvPr id="5" name="TextBox 4">
            <a:extLst>
              <a:ext uri="{FF2B5EF4-FFF2-40B4-BE49-F238E27FC236}">
                <a16:creationId xmlns:a16="http://schemas.microsoft.com/office/drawing/2014/main" id="{82D0CAE2-3D68-4565-B75E-4306A0C92F50}"/>
              </a:ext>
            </a:extLst>
          </p:cNvPr>
          <p:cNvSpPr txBox="1"/>
          <p:nvPr/>
        </p:nvSpPr>
        <p:spPr>
          <a:xfrm>
            <a:off x="934267" y="3946384"/>
            <a:ext cx="4875983" cy="1028295"/>
          </a:xfrm>
          <a:prstGeom prst="rect">
            <a:avLst/>
          </a:prstGeom>
          <a:noFill/>
        </p:spPr>
        <p:txBody>
          <a:bodyPr wrap="square" rtlCol="0">
            <a:spAutoFit/>
          </a:bodyPr>
          <a:lstStyle/>
          <a:p>
            <a:pPr>
              <a:lnSpc>
                <a:spcPct val="150000"/>
              </a:lnSpc>
            </a:pPr>
            <a:r>
              <a:rPr lang="en-US" sz="1400" dirty="0">
                <a:solidFill>
                  <a:schemeClr val="bg2"/>
                </a:solidFill>
              </a:rPr>
              <a:t>Contrary to popular belief, </a:t>
            </a:r>
            <a:r>
              <a:rPr lang="en-US" sz="1400" dirty="0" err="1">
                <a:solidFill>
                  <a:schemeClr val="bg2"/>
                </a:solidFill>
              </a:rPr>
              <a:t>Lorem</a:t>
            </a:r>
            <a:r>
              <a:rPr lang="en-US" sz="1400" dirty="0">
                <a:solidFill>
                  <a:schemeClr val="bg2"/>
                </a:solidFill>
              </a:rPr>
              <a:t> </a:t>
            </a:r>
            <a:r>
              <a:rPr lang="en-US" sz="1400" dirty="0" err="1">
                <a:solidFill>
                  <a:schemeClr val="bg2"/>
                </a:solidFill>
              </a:rPr>
              <a:t>Ipsum</a:t>
            </a:r>
            <a:r>
              <a:rPr lang="en-US" sz="1400" dirty="0">
                <a:solidFill>
                  <a:schemeClr val="bg2"/>
                </a:solidFill>
              </a:rPr>
              <a:t> is not simply random text. It has roots in a piece of classical Latin literature from 45 BC</a:t>
            </a:r>
            <a:r>
              <a:rPr lang="en-US" sz="1400">
                <a:solidFill>
                  <a:schemeClr val="bg2"/>
                </a:solidFill>
              </a:rPr>
              <a:t>. Contrary to It has roots in a piece of classical Latin</a:t>
            </a:r>
            <a:endParaRPr lang="en-US" sz="1400" dirty="0">
              <a:solidFill>
                <a:schemeClr val="bg2"/>
              </a:solidFill>
              <a:latin typeface="Signika Negative" pitchFamily="2" charset="0"/>
            </a:endParaRPr>
          </a:p>
        </p:txBody>
      </p:sp>
      <p:sp>
        <p:nvSpPr>
          <p:cNvPr id="10" name="Rectangle: Rounded Corners 9">
            <a:extLst>
              <a:ext uri="{FF2B5EF4-FFF2-40B4-BE49-F238E27FC236}">
                <a16:creationId xmlns:a16="http://schemas.microsoft.com/office/drawing/2014/main" id="{DCE67E54-675E-468E-BFF3-0C0E7F1DEDB9}"/>
              </a:ext>
            </a:extLst>
          </p:cNvPr>
          <p:cNvSpPr/>
          <p:nvPr/>
        </p:nvSpPr>
        <p:spPr>
          <a:xfrm>
            <a:off x="1029245" y="3413125"/>
            <a:ext cx="3571330" cy="460340"/>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CD1496D-800A-4ECF-823B-4283B976C9AE}"/>
              </a:ext>
            </a:extLst>
          </p:cNvPr>
          <p:cNvSpPr txBox="1"/>
          <p:nvPr/>
        </p:nvSpPr>
        <p:spPr>
          <a:xfrm>
            <a:off x="1062719" y="3474018"/>
            <a:ext cx="3504382" cy="338554"/>
          </a:xfrm>
          <a:prstGeom prst="rect">
            <a:avLst/>
          </a:prstGeom>
          <a:noFill/>
        </p:spPr>
        <p:txBody>
          <a:bodyPr wrap="square" rtlCol="0">
            <a:spAutoFit/>
          </a:bodyPr>
          <a:lstStyle/>
          <a:p>
            <a:pPr algn="ctr"/>
            <a:r>
              <a:rPr lang="en-US" sz="1600" b="1">
                <a:solidFill>
                  <a:schemeClr val="accent1"/>
                </a:solidFill>
              </a:rPr>
              <a:t>Business Presentation Template</a:t>
            </a:r>
          </a:p>
        </p:txBody>
      </p:sp>
    </p:spTree>
    <p:extLst>
      <p:ext uri="{BB962C8B-B14F-4D97-AF65-F5344CB8AC3E}">
        <p14:creationId xmlns:p14="http://schemas.microsoft.com/office/powerpoint/2010/main" val="31629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8581964-AF6D-402B-A525-40B412F9D5C3}"/>
              </a:ext>
            </a:extLst>
          </p:cNvPr>
          <p:cNvSpPr>
            <a:spLocks noGrp="1"/>
          </p:cNvSpPr>
          <p:nvPr>
            <p:ph type="pic" sz="quarter" idx="10"/>
          </p:nvPr>
        </p:nvSpPr>
        <p:spPr/>
      </p:sp>
      <p:sp>
        <p:nvSpPr>
          <p:cNvPr id="3" name="Title 2">
            <a:extLst>
              <a:ext uri="{FF2B5EF4-FFF2-40B4-BE49-F238E27FC236}">
                <a16:creationId xmlns:a16="http://schemas.microsoft.com/office/drawing/2014/main" id="{9D40B015-E23D-4130-9D0F-FDCC62D76791}"/>
              </a:ext>
            </a:extLst>
          </p:cNvPr>
          <p:cNvSpPr>
            <a:spLocks noGrp="1"/>
          </p:cNvSpPr>
          <p:nvPr>
            <p:ph type="ctrTitle"/>
          </p:nvPr>
        </p:nvSpPr>
        <p:spPr/>
        <p:txBody>
          <a:bodyPr/>
          <a:lstStyle/>
          <a:p>
            <a:r>
              <a:rPr lang="en-US"/>
              <a:t>Our Achievements</a:t>
            </a:r>
          </a:p>
        </p:txBody>
      </p:sp>
      <p:sp>
        <p:nvSpPr>
          <p:cNvPr id="5" name="Subtitle 4">
            <a:extLst>
              <a:ext uri="{FF2B5EF4-FFF2-40B4-BE49-F238E27FC236}">
                <a16:creationId xmlns:a16="http://schemas.microsoft.com/office/drawing/2014/main" id="{6F8E8E05-8FEA-4CFA-83BF-0A1BBB07FCE8}"/>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4964A006-32E8-42AC-9498-D52B7102BBCE}"/>
              </a:ext>
            </a:extLst>
          </p:cNvPr>
          <p:cNvSpPr/>
          <p:nvPr/>
        </p:nvSpPr>
        <p:spPr>
          <a:xfrm>
            <a:off x="971550" y="1441949"/>
            <a:ext cx="10248900" cy="3609975"/>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FAB2A86-D148-4A05-9F0F-EEB3CE0D0164}"/>
              </a:ext>
            </a:extLst>
          </p:cNvPr>
          <p:cNvSpPr txBox="1"/>
          <p:nvPr/>
        </p:nvSpPr>
        <p:spPr>
          <a:xfrm>
            <a:off x="1759445" y="3016963"/>
            <a:ext cx="1656436" cy="307777"/>
          </a:xfrm>
          <a:prstGeom prst="rect">
            <a:avLst/>
          </a:prstGeom>
          <a:noFill/>
        </p:spPr>
        <p:txBody>
          <a:bodyPr wrap="square" rtlCol="0">
            <a:spAutoFit/>
          </a:bodyPr>
          <a:lstStyle/>
          <a:p>
            <a:pPr algn="ctr"/>
            <a:r>
              <a:rPr lang="en-US" sz="1400" b="1">
                <a:solidFill>
                  <a:schemeClr val="bg2"/>
                </a:solidFill>
                <a:latin typeface="+mj-lt"/>
              </a:rPr>
              <a:t>Services</a:t>
            </a:r>
            <a:endParaRPr lang="en-ID" sz="1400" b="1">
              <a:solidFill>
                <a:schemeClr val="bg2"/>
              </a:solidFill>
              <a:latin typeface="+mj-lt"/>
            </a:endParaRPr>
          </a:p>
        </p:txBody>
      </p:sp>
      <p:sp>
        <p:nvSpPr>
          <p:cNvPr id="13" name="TextBox 12">
            <a:extLst>
              <a:ext uri="{FF2B5EF4-FFF2-40B4-BE49-F238E27FC236}">
                <a16:creationId xmlns:a16="http://schemas.microsoft.com/office/drawing/2014/main" id="{9302E955-DAE7-4EF9-BD59-39DC88F24850}"/>
              </a:ext>
            </a:extLst>
          </p:cNvPr>
          <p:cNvSpPr txBox="1"/>
          <p:nvPr/>
        </p:nvSpPr>
        <p:spPr>
          <a:xfrm>
            <a:off x="2038464" y="3239058"/>
            <a:ext cx="1098398" cy="523220"/>
          </a:xfrm>
          <a:prstGeom prst="rect">
            <a:avLst/>
          </a:prstGeom>
          <a:noFill/>
        </p:spPr>
        <p:txBody>
          <a:bodyPr wrap="square" rtlCol="0">
            <a:spAutoFit/>
          </a:bodyPr>
          <a:lstStyle/>
          <a:p>
            <a:pPr algn="ctr"/>
            <a:r>
              <a:rPr lang="en-US" sz="2800" b="1">
                <a:solidFill>
                  <a:schemeClr val="bg2"/>
                </a:solidFill>
                <a:latin typeface="+mj-lt"/>
              </a:rPr>
              <a:t>32</a:t>
            </a:r>
            <a:endParaRPr lang="en-ID" sz="2800" b="1">
              <a:solidFill>
                <a:schemeClr val="bg2"/>
              </a:solidFill>
              <a:latin typeface="+mj-lt"/>
            </a:endParaRPr>
          </a:p>
        </p:txBody>
      </p:sp>
      <p:sp>
        <p:nvSpPr>
          <p:cNvPr id="14" name="Rectangle 13">
            <a:extLst>
              <a:ext uri="{FF2B5EF4-FFF2-40B4-BE49-F238E27FC236}">
                <a16:creationId xmlns:a16="http://schemas.microsoft.com/office/drawing/2014/main" id="{99AC886C-8338-4D18-B138-B4E82BAD4FDF}"/>
              </a:ext>
            </a:extLst>
          </p:cNvPr>
          <p:cNvSpPr/>
          <p:nvPr/>
        </p:nvSpPr>
        <p:spPr>
          <a:xfrm>
            <a:off x="1469061" y="3822345"/>
            <a:ext cx="2232820" cy="894156"/>
          </a:xfrm>
          <a:prstGeom prst="rect">
            <a:avLst/>
          </a:prstGeom>
        </p:spPr>
        <p:txBody>
          <a:bodyPr wrap="square">
            <a:spAutoFit/>
          </a:bodyPr>
          <a:lstStyle/>
          <a:p>
            <a:pPr algn="ctr">
              <a:lnSpc>
                <a:spcPct val="150000"/>
              </a:lnSpc>
            </a:pPr>
            <a:r>
              <a:rPr lang="en-US" sz="12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1200">
              <a:solidFill>
                <a:schemeClr val="bg2"/>
              </a:solidFill>
            </a:endParaRPr>
          </a:p>
        </p:txBody>
      </p:sp>
      <p:sp>
        <p:nvSpPr>
          <p:cNvPr id="15" name="TextBox 14">
            <a:extLst>
              <a:ext uri="{FF2B5EF4-FFF2-40B4-BE49-F238E27FC236}">
                <a16:creationId xmlns:a16="http://schemas.microsoft.com/office/drawing/2014/main" id="{90445505-F017-49D9-AF04-0AD2D60F5FC6}"/>
              </a:ext>
            </a:extLst>
          </p:cNvPr>
          <p:cNvSpPr txBox="1"/>
          <p:nvPr/>
        </p:nvSpPr>
        <p:spPr>
          <a:xfrm>
            <a:off x="4189761" y="3031030"/>
            <a:ext cx="1450192" cy="307777"/>
          </a:xfrm>
          <a:prstGeom prst="rect">
            <a:avLst/>
          </a:prstGeom>
          <a:noFill/>
        </p:spPr>
        <p:txBody>
          <a:bodyPr wrap="square" rtlCol="0">
            <a:spAutoFit/>
          </a:bodyPr>
          <a:lstStyle/>
          <a:p>
            <a:pPr algn="ctr"/>
            <a:r>
              <a:rPr lang="en-US" sz="1400" b="1">
                <a:solidFill>
                  <a:schemeClr val="bg2"/>
                </a:solidFill>
                <a:latin typeface="+mj-lt"/>
              </a:rPr>
              <a:t>Project</a:t>
            </a:r>
            <a:endParaRPr lang="en-ID" sz="1400" b="1">
              <a:solidFill>
                <a:schemeClr val="bg2"/>
              </a:solidFill>
              <a:latin typeface="+mj-lt"/>
            </a:endParaRPr>
          </a:p>
        </p:txBody>
      </p:sp>
      <p:sp>
        <p:nvSpPr>
          <p:cNvPr id="16" name="TextBox 15">
            <a:extLst>
              <a:ext uri="{FF2B5EF4-FFF2-40B4-BE49-F238E27FC236}">
                <a16:creationId xmlns:a16="http://schemas.microsoft.com/office/drawing/2014/main" id="{F849D0DF-879D-4001-B107-61EA260B0035}"/>
              </a:ext>
            </a:extLst>
          </p:cNvPr>
          <p:cNvSpPr txBox="1"/>
          <p:nvPr/>
        </p:nvSpPr>
        <p:spPr>
          <a:xfrm>
            <a:off x="4223367" y="3282309"/>
            <a:ext cx="1382982" cy="523220"/>
          </a:xfrm>
          <a:prstGeom prst="rect">
            <a:avLst/>
          </a:prstGeom>
          <a:noFill/>
        </p:spPr>
        <p:txBody>
          <a:bodyPr wrap="square" rtlCol="0">
            <a:spAutoFit/>
          </a:bodyPr>
          <a:lstStyle/>
          <a:p>
            <a:pPr algn="ctr"/>
            <a:r>
              <a:rPr lang="en-US" sz="2800" b="1">
                <a:solidFill>
                  <a:schemeClr val="bg2"/>
                </a:solidFill>
                <a:latin typeface="+mj-lt"/>
              </a:rPr>
              <a:t>565</a:t>
            </a:r>
            <a:endParaRPr lang="en-ID" sz="2800" b="1">
              <a:solidFill>
                <a:schemeClr val="bg2"/>
              </a:solidFill>
              <a:latin typeface="+mj-lt"/>
            </a:endParaRPr>
          </a:p>
        </p:txBody>
      </p:sp>
      <p:sp>
        <p:nvSpPr>
          <p:cNvPr id="17" name="Rectangle 16">
            <a:extLst>
              <a:ext uri="{FF2B5EF4-FFF2-40B4-BE49-F238E27FC236}">
                <a16:creationId xmlns:a16="http://schemas.microsoft.com/office/drawing/2014/main" id="{99B74C69-7CE7-4A39-8983-CFF7FD4C4A42}"/>
              </a:ext>
            </a:extLst>
          </p:cNvPr>
          <p:cNvSpPr/>
          <p:nvPr/>
        </p:nvSpPr>
        <p:spPr>
          <a:xfrm>
            <a:off x="3798446" y="3822345"/>
            <a:ext cx="2232820" cy="894156"/>
          </a:xfrm>
          <a:prstGeom prst="rect">
            <a:avLst/>
          </a:prstGeom>
        </p:spPr>
        <p:txBody>
          <a:bodyPr wrap="square">
            <a:spAutoFit/>
          </a:bodyPr>
          <a:lstStyle/>
          <a:p>
            <a:pPr algn="ctr">
              <a:lnSpc>
                <a:spcPct val="150000"/>
              </a:lnSpc>
            </a:pPr>
            <a:r>
              <a:rPr lang="en-US" sz="12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1200">
              <a:solidFill>
                <a:schemeClr val="bg2"/>
              </a:solidFill>
            </a:endParaRPr>
          </a:p>
        </p:txBody>
      </p:sp>
      <p:sp>
        <p:nvSpPr>
          <p:cNvPr id="18" name="TextBox 17">
            <a:extLst>
              <a:ext uri="{FF2B5EF4-FFF2-40B4-BE49-F238E27FC236}">
                <a16:creationId xmlns:a16="http://schemas.microsoft.com/office/drawing/2014/main" id="{BB1B1540-C420-4FD4-ADC3-77CB5AC9BE47}"/>
              </a:ext>
            </a:extLst>
          </p:cNvPr>
          <p:cNvSpPr txBox="1"/>
          <p:nvPr/>
        </p:nvSpPr>
        <p:spPr>
          <a:xfrm>
            <a:off x="6431672" y="3281469"/>
            <a:ext cx="1667562" cy="523220"/>
          </a:xfrm>
          <a:prstGeom prst="rect">
            <a:avLst/>
          </a:prstGeom>
          <a:noFill/>
        </p:spPr>
        <p:txBody>
          <a:bodyPr wrap="square" rtlCol="0">
            <a:spAutoFit/>
          </a:bodyPr>
          <a:lstStyle/>
          <a:p>
            <a:pPr algn="ctr"/>
            <a:r>
              <a:rPr lang="en-US" sz="2800" b="1">
                <a:solidFill>
                  <a:schemeClr val="bg2"/>
                </a:solidFill>
                <a:latin typeface="+mj-lt"/>
              </a:rPr>
              <a:t>8231</a:t>
            </a:r>
            <a:endParaRPr lang="en-ID" sz="2800" b="1">
              <a:solidFill>
                <a:schemeClr val="bg2"/>
              </a:solidFill>
              <a:latin typeface="+mj-lt"/>
            </a:endParaRPr>
          </a:p>
        </p:txBody>
      </p:sp>
      <p:sp>
        <p:nvSpPr>
          <p:cNvPr id="19" name="TextBox 18">
            <a:extLst>
              <a:ext uri="{FF2B5EF4-FFF2-40B4-BE49-F238E27FC236}">
                <a16:creationId xmlns:a16="http://schemas.microsoft.com/office/drawing/2014/main" id="{DBEDEF14-F760-4A87-BD69-471E06BDC883}"/>
              </a:ext>
            </a:extLst>
          </p:cNvPr>
          <p:cNvSpPr txBox="1"/>
          <p:nvPr/>
        </p:nvSpPr>
        <p:spPr>
          <a:xfrm>
            <a:off x="6636113" y="3009235"/>
            <a:ext cx="1258678" cy="307777"/>
          </a:xfrm>
          <a:prstGeom prst="rect">
            <a:avLst/>
          </a:prstGeom>
          <a:noFill/>
        </p:spPr>
        <p:txBody>
          <a:bodyPr wrap="square" rtlCol="0">
            <a:spAutoFit/>
          </a:bodyPr>
          <a:lstStyle/>
          <a:p>
            <a:pPr algn="ctr"/>
            <a:r>
              <a:rPr lang="en-US" sz="1400" b="1">
                <a:solidFill>
                  <a:schemeClr val="bg2"/>
                </a:solidFill>
                <a:latin typeface="+mj-lt"/>
              </a:rPr>
              <a:t>Client</a:t>
            </a:r>
            <a:endParaRPr lang="en-ID" sz="1400" b="1">
              <a:solidFill>
                <a:schemeClr val="bg2"/>
              </a:solidFill>
              <a:latin typeface="+mj-lt"/>
            </a:endParaRPr>
          </a:p>
        </p:txBody>
      </p:sp>
      <p:sp>
        <p:nvSpPr>
          <p:cNvPr id="20" name="Rectangle 19">
            <a:extLst>
              <a:ext uri="{FF2B5EF4-FFF2-40B4-BE49-F238E27FC236}">
                <a16:creationId xmlns:a16="http://schemas.microsoft.com/office/drawing/2014/main" id="{58710DCA-28C2-4AB9-9447-5A972F017BED}"/>
              </a:ext>
            </a:extLst>
          </p:cNvPr>
          <p:cNvSpPr/>
          <p:nvPr/>
        </p:nvSpPr>
        <p:spPr>
          <a:xfrm>
            <a:off x="6148414" y="3824237"/>
            <a:ext cx="2232820" cy="894156"/>
          </a:xfrm>
          <a:prstGeom prst="rect">
            <a:avLst/>
          </a:prstGeom>
        </p:spPr>
        <p:txBody>
          <a:bodyPr wrap="square">
            <a:spAutoFit/>
          </a:bodyPr>
          <a:lstStyle/>
          <a:p>
            <a:pPr algn="ctr">
              <a:lnSpc>
                <a:spcPct val="150000"/>
              </a:lnSpc>
            </a:pPr>
            <a:r>
              <a:rPr lang="en-US" sz="12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1200">
              <a:solidFill>
                <a:schemeClr val="bg2"/>
              </a:solidFill>
            </a:endParaRPr>
          </a:p>
        </p:txBody>
      </p:sp>
      <p:sp>
        <p:nvSpPr>
          <p:cNvPr id="21" name="TextBox 20">
            <a:extLst>
              <a:ext uri="{FF2B5EF4-FFF2-40B4-BE49-F238E27FC236}">
                <a16:creationId xmlns:a16="http://schemas.microsoft.com/office/drawing/2014/main" id="{70153036-F46B-42AA-9F60-89BDE143DDE5}"/>
              </a:ext>
            </a:extLst>
          </p:cNvPr>
          <p:cNvSpPr txBox="1"/>
          <p:nvPr/>
        </p:nvSpPr>
        <p:spPr>
          <a:xfrm>
            <a:off x="8790236" y="3009162"/>
            <a:ext cx="1667562" cy="307777"/>
          </a:xfrm>
          <a:prstGeom prst="rect">
            <a:avLst/>
          </a:prstGeom>
          <a:noFill/>
        </p:spPr>
        <p:txBody>
          <a:bodyPr wrap="square" rtlCol="0">
            <a:spAutoFit/>
          </a:bodyPr>
          <a:lstStyle/>
          <a:p>
            <a:pPr algn="ctr"/>
            <a:r>
              <a:rPr lang="en-US" sz="1400" b="1">
                <a:solidFill>
                  <a:schemeClr val="bg2"/>
                </a:solidFill>
                <a:latin typeface="+mj-lt"/>
              </a:rPr>
              <a:t>Testimonial</a:t>
            </a:r>
            <a:endParaRPr lang="en-ID" sz="1400" b="1">
              <a:solidFill>
                <a:schemeClr val="bg2"/>
              </a:solidFill>
              <a:latin typeface="+mj-lt"/>
            </a:endParaRPr>
          </a:p>
        </p:txBody>
      </p:sp>
      <p:sp>
        <p:nvSpPr>
          <p:cNvPr id="22" name="TextBox 21">
            <a:extLst>
              <a:ext uri="{FF2B5EF4-FFF2-40B4-BE49-F238E27FC236}">
                <a16:creationId xmlns:a16="http://schemas.microsoft.com/office/drawing/2014/main" id="{67EAAB2E-57F5-464E-AB6E-5DF84330E885}"/>
              </a:ext>
            </a:extLst>
          </p:cNvPr>
          <p:cNvSpPr txBox="1"/>
          <p:nvPr/>
        </p:nvSpPr>
        <p:spPr>
          <a:xfrm>
            <a:off x="8790236" y="3281396"/>
            <a:ext cx="1667562" cy="523220"/>
          </a:xfrm>
          <a:prstGeom prst="rect">
            <a:avLst/>
          </a:prstGeom>
          <a:noFill/>
        </p:spPr>
        <p:txBody>
          <a:bodyPr wrap="square" rtlCol="0">
            <a:spAutoFit/>
          </a:bodyPr>
          <a:lstStyle/>
          <a:p>
            <a:pPr algn="ctr"/>
            <a:r>
              <a:rPr lang="en-US" sz="2800" b="1">
                <a:solidFill>
                  <a:schemeClr val="bg2"/>
                </a:solidFill>
                <a:latin typeface="+mj-lt"/>
              </a:rPr>
              <a:t>7912</a:t>
            </a:r>
            <a:endParaRPr lang="en-ID" sz="2800" b="1">
              <a:solidFill>
                <a:schemeClr val="bg2"/>
              </a:solidFill>
              <a:latin typeface="+mj-lt"/>
            </a:endParaRPr>
          </a:p>
        </p:txBody>
      </p:sp>
      <p:sp>
        <p:nvSpPr>
          <p:cNvPr id="23" name="Rectangle 22">
            <a:extLst>
              <a:ext uri="{FF2B5EF4-FFF2-40B4-BE49-F238E27FC236}">
                <a16:creationId xmlns:a16="http://schemas.microsoft.com/office/drawing/2014/main" id="{E6E32C5B-42CD-4164-BBD9-CC19EC5793A7}"/>
              </a:ext>
            </a:extLst>
          </p:cNvPr>
          <p:cNvSpPr/>
          <p:nvPr/>
        </p:nvSpPr>
        <p:spPr>
          <a:xfrm>
            <a:off x="8490119" y="3816473"/>
            <a:ext cx="2232820" cy="894156"/>
          </a:xfrm>
          <a:prstGeom prst="rect">
            <a:avLst/>
          </a:prstGeom>
        </p:spPr>
        <p:txBody>
          <a:bodyPr wrap="square">
            <a:spAutoFit/>
          </a:bodyPr>
          <a:lstStyle/>
          <a:p>
            <a:pPr algn="ctr">
              <a:lnSpc>
                <a:spcPct val="150000"/>
              </a:lnSpc>
            </a:pPr>
            <a:r>
              <a:rPr lang="en-US" sz="12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1200">
              <a:solidFill>
                <a:schemeClr val="bg2"/>
              </a:solidFill>
            </a:endParaRPr>
          </a:p>
        </p:txBody>
      </p:sp>
      <p:sp>
        <p:nvSpPr>
          <p:cNvPr id="24" name="Freeform 5">
            <a:extLst>
              <a:ext uri="{FF2B5EF4-FFF2-40B4-BE49-F238E27FC236}">
                <a16:creationId xmlns:a16="http://schemas.microsoft.com/office/drawing/2014/main" id="{ADC6DAA7-6DE6-4F4D-955B-86F1D4FFAA3C}"/>
              </a:ext>
            </a:extLst>
          </p:cNvPr>
          <p:cNvSpPr/>
          <p:nvPr/>
        </p:nvSpPr>
        <p:spPr>
          <a:xfrm>
            <a:off x="2010442" y="1759477"/>
            <a:ext cx="1150059" cy="11484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25" name="Group 24">
            <a:extLst>
              <a:ext uri="{FF2B5EF4-FFF2-40B4-BE49-F238E27FC236}">
                <a16:creationId xmlns:a16="http://schemas.microsoft.com/office/drawing/2014/main" id="{F36A8C0C-AF6B-4263-AA55-CAA66A0CEFB4}"/>
              </a:ext>
            </a:extLst>
          </p:cNvPr>
          <p:cNvGrpSpPr/>
          <p:nvPr/>
        </p:nvGrpSpPr>
        <p:grpSpPr>
          <a:xfrm>
            <a:off x="2398580" y="2144273"/>
            <a:ext cx="380133" cy="345576"/>
            <a:chOff x="8756835" y="3387391"/>
            <a:chExt cx="380133" cy="380134"/>
          </a:xfrm>
          <a:solidFill>
            <a:schemeClr val="accent1"/>
          </a:solidFill>
        </p:grpSpPr>
        <p:sp>
          <p:nvSpPr>
            <p:cNvPr id="26" name="Freeform 11">
              <a:extLst>
                <a:ext uri="{FF2B5EF4-FFF2-40B4-BE49-F238E27FC236}">
                  <a16:creationId xmlns:a16="http://schemas.microsoft.com/office/drawing/2014/main" id="{00239950-FD40-4D45-AEDE-C8417193CAD6}"/>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91440" tIns="45720" rIns="91440" bIns="45720" numCol="1" anchor="t" anchorCtr="0" compatLnSpc="1">
              <a:prstTxWarp prst="textNoShape">
                <a:avLst/>
              </a:prstTxWarp>
            </a:bodyPr>
            <a:lstStyle/>
            <a:p>
              <a:endParaRPr lang="id-ID" b="1"/>
            </a:p>
          </p:txBody>
        </p:sp>
        <p:sp>
          <p:nvSpPr>
            <p:cNvPr id="27" name="Freeform 12">
              <a:extLst>
                <a:ext uri="{FF2B5EF4-FFF2-40B4-BE49-F238E27FC236}">
                  <a16:creationId xmlns:a16="http://schemas.microsoft.com/office/drawing/2014/main" id="{1AF02501-0EE1-4BA0-9D96-217FBDEFAB95}"/>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91440" tIns="45720" rIns="91440" bIns="45720" numCol="1" anchor="t" anchorCtr="0" compatLnSpc="1">
              <a:prstTxWarp prst="textNoShape">
                <a:avLst/>
              </a:prstTxWarp>
            </a:bodyPr>
            <a:lstStyle/>
            <a:p>
              <a:endParaRPr lang="id-ID" b="1"/>
            </a:p>
          </p:txBody>
        </p:sp>
        <p:sp>
          <p:nvSpPr>
            <p:cNvPr id="28" name="Freeform 13">
              <a:extLst>
                <a:ext uri="{FF2B5EF4-FFF2-40B4-BE49-F238E27FC236}">
                  <a16:creationId xmlns:a16="http://schemas.microsoft.com/office/drawing/2014/main" id="{AEC83358-EA0D-4722-B3BE-AA94600738A0}"/>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b="1"/>
            </a:p>
          </p:txBody>
        </p:sp>
      </p:grpSp>
      <p:sp>
        <p:nvSpPr>
          <p:cNvPr id="29" name="Freeform 5">
            <a:extLst>
              <a:ext uri="{FF2B5EF4-FFF2-40B4-BE49-F238E27FC236}">
                <a16:creationId xmlns:a16="http://schemas.microsoft.com/office/drawing/2014/main" id="{19605794-F47E-47B2-9D0C-F182748912C9}"/>
              </a:ext>
            </a:extLst>
          </p:cNvPr>
          <p:cNvSpPr/>
          <p:nvPr/>
        </p:nvSpPr>
        <p:spPr>
          <a:xfrm>
            <a:off x="4339827" y="1762346"/>
            <a:ext cx="1150059" cy="11484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30" name="Group 29">
            <a:extLst>
              <a:ext uri="{FF2B5EF4-FFF2-40B4-BE49-F238E27FC236}">
                <a16:creationId xmlns:a16="http://schemas.microsoft.com/office/drawing/2014/main" id="{99EB9C7B-3B07-45FB-9867-0DC798C4EE26}"/>
              </a:ext>
            </a:extLst>
          </p:cNvPr>
          <p:cNvGrpSpPr/>
          <p:nvPr/>
        </p:nvGrpSpPr>
        <p:grpSpPr>
          <a:xfrm>
            <a:off x="4740574" y="2089973"/>
            <a:ext cx="376767" cy="438281"/>
            <a:chOff x="9309102" y="825501"/>
            <a:chExt cx="700088" cy="814388"/>
          </a:xfrm>
          <a:solidFill>
            <a:schemeClr val="accent1"/>
          </a:solidFill>
        </p:grpSpPr>
        <p:sp>
          <p:nvSpPr>
            <p:cNvPr id="31" name="Freeform 5">
              <a:extLst>
                <a:ext uri="{FF2B5EF4-FFF2-40B4-BE49-F238E27FC236}">
                  <a16:creationId xmlns:a16="http://schemas.microsoft.com/office/drawing/2014/main" id="{F6FD0D9B-1BF2-4F73-8CB0-42A724DE6FB6}"/>
                </a:ext>
              </a:extLst>
            </p:cNvPr>
            <p:cNvSpPr>
              <a:spLocks/>
            </p:cNvSpPr>
            <p:nvPr/>
          </p:nvSpPr>
          <p:spPr bwMode="auto">
            <a:xfrm>
              <a:off x="9693275" y="974727"/>
              <a:ext cx="309563" cy="409574"/>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b="1"/>
            </a:p>
          </p:txBody>
        </p:sp>
        <p:sp>
          <p:nvSpPr>
            <p:cNvPr id="32" name="Freeform 6">
              <a:extLst>
                <a:ext uri="{FF2B5EF4-FFF2-40B4-BE49-F238E27FC236}">
                  <a16:creationId xmlns:a16="http://schemas.microsoft.com/office/drawing/2014/main" id="{3E0EC1D4-C829-4D38-B522-EC404711A89B}"/>
                </a:ext>
              </a:extLst>
            </p:cNvPr>
            <p:cNvSpPr>
              <a:spLocks/>
            </p:cNvSpPr>
            <p:nvPr/>
          </p:nvSpPr>
          <p:spPr bwMode="auto">
            <a:xfrm>
              <a:off x="9309102" y="920750"/>
              <a:ext cx="700088" cy="719139"/>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b="1"/>
            </a:p>
          </p:txBody>
        </p:sp>
        <p:sp>
          <p:nvSpPr>
            <p:cNvPr id="33" name="Freeform 7">
              <a:extLst>
                <a:ext uri="{FF2B5EF4-FFF2-40B4-BE49-F238E27FC236}">
                  <a16:creationId xmlns:a16="http://schemas.microsoft.com/office/drawing/2014/main" id="{56570F9A-58CF-44BA-BE05-07092FB49FD3}"/>
                </a:ext>
              </a:extLst>
            </p:cNvPr>
            <p:cNvSpPr>
              <a:spLocks/>
            </p:cNvSpPr>
            <p:nvPr/>
          </p:nvSpPr>
          <p:spPr bwMode="auto">
            <a:xfrm>
              <a:off x="9574213" y="825501"/>
              <a:ext cx="268288" cy="409574"/>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b="1"/>
            </a:p>
          </p:txBody>
        </p:sp>
      </p:grpSp>
      <p:sp>
        <p:nvSpPr>
          <p:cNvPr id="34" name="Freeform 5">
            <a:extLst>
              <a:ext uri="{FF2B5EF4-FFF2-40B4-BE49-F238E27FC236}">
                <a16:creationId xmlns:a16="http://schemas.microsoft.com/office/drawing/2014/main" id="{91504C45-CEBE-40AF-9796-ED47B9874724}"/>
              </a:ext>
            </a:extLst>
          </p:cNvPr>
          <p:cNvSpPr/>
          <p:nvPr/>
        </p:nvSpPr>
        <p:spPr>
          <a:xfrm>
            <a:off x="6689795" y="1756229"/>
            <a:ext cx="1150059" cy="11484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5" name="Freeform 5">
            <a:extLst>
              <a:ext uri="{FF2B5EF4-FFF2-40B4-BE49-F238E27FC236}">
                <a16:creationId xmlns:a16="http://schemas.microsoft.com/office/drawing/2014/main" id="{82E34B79-A422-44ED-A1CD-0E99ACAC11BE}"/>
              </a:ext>
            </a:extLst>
          </p:cNvPr>
          <p:cNvSpPr/>
          <p:nvPr/>
        </p:nvSpPr>
        <p:spPr>
          <a:xfrm>
            <a:off x="9031500" y="1759098"/>
            <a:ext cx="1150059" cy="11484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36" name="Group 35">
            <a:extLst>
              <a:ext uri="{FF2B5EF4-FFF2-40B4-BE49-F238E27FC236}">
                <a16:creationId xmlns:a16="http://schemas.microsoft.com/office/drawing/2014/main" id="{C9C53222-67B0-45A8-B704-1FE25815DF07}"/>
              </a:ext>
            </a:extLst>
          </p:cNvPr>
          <p:cNvGrpSpPr/>
          <p:nvPr/>
        </p:nvGrpSpPr>
        <p:grpSpPr>
          <a:xfrm>
            <a:off x="9381505" y="2108697"/>
            <a:ext cx="447260" cy="415971"/>
            <a:chOff x="3338513" y="696913"/>
            <a:chExt cx="771525" cy="717550"/>
          </a:xfrm>
          <a:solidFill>
            <a:schemeClr val="accent1"/>
          </a:solidFill>
        </p:grpSpPr>
        <p:sp>
          <p:nvSpPr>
            <p:cNvPr id="37" name="Freeform 23">
              <a:extLst>
                <a:ext uri="{FF2B5EF4-FFF2-40B4-BE49-F238E27FC236}">
                  <a16:creationId xmlns:a16="http://schemas.microsoft.com/office/drawing/2014/main" id="{8DADE24F-EB03-4C72-AE77-CE99EBD1E1E2}"/>
                </a:ext>
              </a:extLst>
            </p:cNvPr>
            <p:cNvSpPr>
              <a:spLocks/>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1">
                <a:solidFill>
                  <a:schemeClr val="tx2"/>
                </a:solidFill>
              </a:endParaRPr>
            </a:p>
          </p:txBody>
        </p:sp>
        <p:sp>
          <p:nvSpPr>
            <p:cNvPr id="38" name="Rectangle 24">
              <a:extLst>
                <a:ext uri="{FF2B5EF4-FFF2-40B4-BE49-F238E27FC236}">
                  <a16:creationId xmlns:a16="http://schemas.microsoft.com/office/drawing/2014/main" id="{8F024E1B-B02A-491C-9E47-A064D8173B98}"/>
                </a:ext>
              </a:extLst>
            </p:cNvPr>
            <p:cNvSpPr>
              <a:spLocks noChangeArrowheads="1"/>
            </p:cNvSpPr>
            <p:nvPr/>
          </p:nvSpPr>
          <p:spPr bwMode="auto">
            <a:xfrm>
              <a:off x="3338513" y="960438"/>
              <a:ext cx="163513" cy="390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b="1">
                <a:solidFill>
                  <a:schemeClr val="tx2"/>
                </a:solidFill>
              </a:endParaRPr>
            </a:p>
          </p:txBody>
        </p:sp>
      </p:grpSp>
      <p:grpSp>
        <p:nvGrpSpPr>
          <p:cNvPr id="39" name="Group 38">
            <a:extLst>
              <a:ext uri="{FF2B5EF4-FFF2-40B4-BE49-F238E27FC236}">
                <a16:creationId xmlns:a16="http://schemas.microsoft.com/office/drawing/2014/main" id="{6281F984-1C64-4399-B3B3-08E211FC78DC}"/>
              </a:ext>
            </a:extLst>
          </p:cNvPr>
          <p:cNvGrpSpPr/>
          <p:nvPr/>
        </p:nvGrpSpPr>
        <p:grpSpPr>
          <a:xfrm>
            <a:off x="7060258" y="2120275"/>
            <a:ext cx="409132" cy="387077"/>
            <a:chOff x="8493125" y="2289175"/>
            <a:chExt cx="854075" cy="808038"/>
          </a:xfrm>
          <a:solidFill>
            <a:schemeClr val="accent1"/>
          </a:solidFill>
        </p:grpSpPr>
        <p:sp>
          <p:nvSpPr>
            <p:cNvPr id="40" name="Freeform 24">
              <a:extLst>
                <a:ext uri="{FF2B5EF4-FFF2-40B4-BE49-F238E27FC236}">
                  <a16:creationId xmlns:a16="http://schemas.microsoft.com/office/drawing/2014/main" id="{0B367483-D5DC-4D68-889B-851E5E5D3928}"/>
                </a:ext>
              </a:extLst>
            </p:cNvPr>
            <p:cNvSpPr>
              <a:spLocks noEditPoints="1"/>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1">
                <a:solidFill>
                  <a:schemeClr val="tx2"/>
                </a:solidFill>
              </a:endParaRPr>
            </a:p>
          </p:txBody>
        </p:sp>
        <p:sp>
          <p:nvSpPr>
            <p:cNvPr id="41" name="Oval 25">
              <a:extLst>
                <a:ext uri="{FF2B5EF4-FFF2-40B4-BE49-F238E27FC236}">
                  <a16:creationId xmlns:a16="http://schemas.microsoft.com/office/drawing/2014/main" id="{B46C4FB5-1AB1-4157-8A50-49449B0FF55B}"/>
                </a:ext>
              </a:extLst>
            </p:cNvPr>
            <p:cNvSpPr>
              <a:spLocks noChangeArrowheads="1"/>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1">
                <a:solidFill>
                  <a:schemeClr val="tx2"/>
                </a:solidFill>
              </a:endParaRPr>
            </a:p>
          </p:txBody>
        </p:sp>
      </p:grpSp>
    </p:spTree>
    <p:extLst>
      <p:ext uri="{BB962C8B-B14F-4D97-AF65-F5344CB8AC3E}">
        <p14:creationId xmlns:p14="http://schemas.microsoft.com/office/powerpoint/2010/main" val="422099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par>
                          <p:cTn id="65" fill="hold">
                            <p:stCondLst>
                              <p:cond delay="2000"/>
                            </p:stCondLst>
                            <p:childTnLst>
                              <p:par>
                                <p:cTn id="66" presetID="10" presetClass="entr" presetSubtype="0"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P spid="9" grpId="0" animBg="1"/>
      <p:bldP spid="12" grpId="0"/>
      <p:bldP spid="13" grpId="0"/>
      <p:bldP spid="14" grpId="0"/>
      <p:bldP spid="15" grpId="0"/>
      <p:bldP spid="16" grpId="0"/>
      <p:bldP spid="17" grpId="0"/>
      <p:bldP spid="18" grpId="0"/>
      <p:bldP spid="19" grpId="0"/>
      <p:bldP spid="20" grpId="0"/>
      <p:bldP spid="21" grpId="0"/>
      <p:bldP spid="22" grpId="0"/>
      <p:bldP spid="23" grpId="0"/>
      <p:bldP spid="24" grpId="0" animBg="1"/>
      <p:bldP spid="29" grpId="0"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B2E5A4C-6F47-41ED-A813-42585BAB4DA5}"/>
              </a:ext>
            </a:extLst>
          </p:cNvPr>
          <p:cNvSpPr>
            <a:spLocks noGrp="1"/>
          </p:cNvSpPr>
          <p:nvPr>
            <p:ph type="pic" sz="quarter" idx="10"/>
          </p:nvPr>
        </p:nvSpPr>
        <p:spPr/>
      </p:sp>
      <p:sp>
        <p:nvSpPr>
          <p:cNvPr id="7" name="Rectangle 6">
            <a:extLst>
              <a:ext uri="{FF2B5EF4-FFF2-40B4-BE49-F238E27FC236}">
                <a16:creationId xmlns:a16="http://schemas.microsoft.com/office/drawing/2014/main" id="{B290640B-3FFD-4402-A6E3-F70FBDD0F50F}"/>
              </a:ext>
            </a:extLst>
          </p:cNvPr>
          <p:cNvSpPr/>
          <p:nvPr/>
        </p:nvSpPr>
        <p:spPr>
          <a:xfrm>
            <a:off x="5819772" y="866775"/>
            <a:ext cx="5667377" cy="512445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1AA6207-263B-4DA1-84F0-9A49B842F306}"/>
              </a:ext>
            </a:extLst>
          </p:cNvPr>
          <p:cNvSpPr txBox="1"/>
          <p:nvPr/>
        </p:nvSpPr>
        <p:spPr>
          <a:xfrm>
            <a:off x="6492806" y="2137771"/>
            <a:ext cx="4851469" cy="1015663"/>
          </a:xfrm>
          <a:prstGeom prst="rect">
            <a:avLst/>
          </a:prstGeom>
          <a:noFill/>
        </p:spPr>
        <p:txBody>
          <a:bodyPr wrap="square" rtlCol="0">
            <a:spAutoFit/>
          </a:bodyPr>
          <a:lstStyle/>
          <a:p>
            <a:r>
              <a:rPr lang="en-US" sz="6000" b="1">
                <a:solidFill>
                  <a:schemeClr val="accent1"/>
                </a:solidFill>
                <a:latin typeface="+mj-lt"/>
              </a:rPr>
              <a:t>Break </a:t>
            </a:r>
            <a:r>
              <a:rPr lang="en-US" sz="6000" b="1">
                <a:latin typeface="+mj-lt"/>
              </a:rPr>
              <a:t>Slide</a:t>
            </a:r>
          </a:p>
        </p:txBody>
      </p:sp>
      <p:sp>
        <p:nvSpPr>
          <p:cNvPr id="9" name="Rectangle 8">
            <a:extLst>
              <a:ext uri="{FF2B5EF4-FFF2-40B4-BE49-F238E27FC236}">
                <a16:creationId xmlns:a16="http://schemas.microsoft.com/office/drawing/2014/main" id="{EF0E6F5E-9F95-4E3D-8106-657A2DDED24F}"/>
              </a:ext>
            </a:extLst>
          </p:cNvPr>
          <p:cNvSpPr/>
          <p:nvPr/>
        </p:nvSpPr>
        <p:spPr>
          <a:xfrm>
            <a:off x="6489769" y="3692442"/>
            <a:ext cx="4479787"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400"/>
          </a:p>
        </p:txBody>
      </p:sp>
      <p:sp>
        <p:nvSpPr>
          <p:cNvPr id="10" name="TextBox 9">
            <a:extLst>
              <a:ext uri="{FF2B5EF4-FFF2-40B4-BE49-F238E27FC236}">
                <a16:creationId xmlns:a16="http://schemas.microsoft.com/office/drawing/2014/main" id="{4FECB93E-654D-48E9-938B-AEAC244F6305}"/>
              </a:ext>
            </a:extLst>
          </p:cNvPr>
          <p:cNvSpPr txBox="1"/>
          <p:nvPr/>
        </p:nvSpPr>
        <p:spPr>
          <a:xfrm>
            <a:off x="6489769" y="3323110"/>
            <a:ext cx="2218196" cy="369332"/>
          </a:xfrm>
          <a:prstGeom prst="rect">
            <a:avLst/>
          </a:prstGeom>
          <a:noFill/>
        </p:spPr>
        <p:txBody>
          <a:bodyPr wrap="square" rtlCol="0">
            <a:spAutoFit/>
          </a:bodyPr>
          <a:lstStyle/>
          <a:p>
            <a:r>
              <a:rPr lang="en-US" b="1">
                <a:solidFill>
                  <a:schemeClr val="accent1"/>
                </a:solidFill>
                <a:latin typeface="+mj-lt"/>
              </a:rPr>
              <a:t>Title Text Here</a:t>
            </a:r>
          </a:p>
        </p:txBody>
      </p:sp>
    </p:spTree>
    <p:extLst>
      <p:ext uri="{BB962C8B-B14F-4D97-AF65-F5344CB8AC3E}">
        <p14:creationId xmlns:p14="http://schemas.microsoft.com/office/powerpoint/2010/main" val="86684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E77D1E2-1391-47EF-A532-361735DF2226}"/>
              </a:ext>
            </a:extLst>
          </p:cNvPr>
          <p:cNvSpPr>
            <a:spLocks noGrp="1"/>
          </p:cNvSpPr>
          <p:nvPr>
            <p:ph type="pic" sz="quarter" idx="11"/>
          </p:nvPr>
        </p:nvSpPr>
        <p:spPr/>
      </p:sp>
      <p:sp>
        <p:nvSpPr>
          <p:cNvPr id="8" name="Rectangle 7">
            <a:extLst>
              <a:ext uri="{FF2B5EF4-FFF2-40B4-BE49-F238E27FC236}">
                <a16:creationId xmlns:a16="http://schemas.microsoft.com/office/drawing/2014/main" id="{039A51B3-2CC3-46B5-BF4F-63EA9B070803}"/>
              </a:ext>
            </a:extLst>
          </p:cNvPr>
          <p:cNvSpPr/>
          <p:nvPr/>
        </p:nvSpPr>
        <p:spPr>
          <a:xfrm>
            <a:off x="334963" y="866775"/>
            <a:ext cx="5667377" cy="512445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4A7DDE22-D5F6-4684-BCCB-C5AC96FA3C6B}"/>
              </a:ext>
            </a:extLst>
          </p:cNvPr>
          <p:cNvSpPr>
            <a:spLocks noGrp="1"/>
          </p:cNvSpPr>
          <p:nvPr>
            <p:ph type="ctrTitle"/>
          </p:nvPr>
        </p:nvSpPr>
        <p:spPr/>
        <p:txBody>
          <a:bodyPr/>
          <a:lstStyle/>
          <a:p>
            <a:r>
              <a:rPr lang="en-US"/>
              <a:t>Meet The Team</a:t>
            </a:r>
          </a:p>
        </p:txBody>
      </p:sp>
      <p:sp>
        <p:nvSpPr>
          <p:cNvPr id="13" name="Subtitle 12">
            <a:extLst>
              <a:ext uri="{FF2B5EF4-FFF2-40B4-BE49-F238E27FC236}">
                <a16:creationId xmlns:a16="http://schemas.microsoft.com/office/drawing/2014/main" id="{4EF530E6-75CA-43FF-ABD1-CC4A84971CD6}"/>
              </a:ext>
            </a:extLst>
          </p:cNvPr>
          <p:cNvSpPr>
            <a:spLocks noGrp="1"/>
          </p:cNvSpPr>
          <p:nvPr>
            <p:ph type="subTitle" idx="1"/>
          </p:nvPr>
        </p:nvSpPr>
        <p:spPr/>
        <p:txBody>
          <a:bodyPr/>
          <a:lstStyle/>
          <a:p>
            <a:r>
              <a:rPr lang="en-US"/>
              <a:t>Insert subtitle right here</a:t>
            </a:r>
          </a:p>
        </p:txBody>
      </p:sp>
      <p:sp>
        <p:nvSpPr>
          <p:cNvPr id="14" name="Rectangle 13">
            <a:extLst>
              <a:ext uri="{FF2B5EF4-FFF2-40B4-BE49-F238E27FC236}">
                <a16:creationId xmlns:a16="http://schemas.microsoft.com/office/drawing/2014/main" id="{A0C30B3A-E7D9-418B-9A1F-55A40FC75C0E}"/>
              </a:ext>
            </a:extLst>
          </p:cNvPr>
          <p:cNvSpPr/>
          <p:nvPr/>
        </p:nvSpPr>
        <p:spPr>
          <a:xfrm>
            <a:off x="778013" y="4603932"/>
            <a:ext cx="4975087"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p>
        </p:txBody>
      </p:sp>
      <p:sp>
        <p:nvSpPr>
          <p:cNvPr id="15" name="TextBox 14">
            <a:extLst>
              <a:ext uri="{FF2B5EF4-FFF2-40B4-BE49-F238E27FC236}">
                <a16:creationId xmlns:a16="http://schemas.microsoft.com/office/drawing/2014/main" id="{822A7B4A-5F6B-4784-BABE-C2C36B5348CE}"/>
              </a:ext>
            </a:extLst>
          </p:cNvPr>
          <p:cNvSpPr txBox="1"/>
          <p:nvPr/>
        </p:nvSpPr>
        <p:spPr>
          <a:xfrm>
            <a:off x="778014" y="4234600"/>
            <a:ext cx="2218196" cy="369332"/>
          </a:xfrm>
          <a:prstGeom prst="rect">
            <a:avLst/>
          </a:prstGeom>
          <a:noFill/>
        </p:spPr>
        <p:txBody>
          <a:bodyPr wrap="square" rtlCol="0">
            <a:spAutoFit/>
          </a:bodyPr>
          <a:lstStyle/>
          <a:p>
            <a:r>
              <a:rPr lang="en-US" b="1">
                <a:solidFill>
                  <a:schemeClr val="accent1"/>
                </a:solidFill>
                <a:latin typeface="+mj-lt"/>
              </a:rPr>
              <a:t>Mr. Bob Frapples</a:t>
            </a:r>
          </a:p>
        </p:txBody>
      </p:sp>
      <p:sp>
        <p:nvSpPr>
          <p:cNvPr id="17" name="Oval 16">
            <a:extLst>
              <a:ext uri="{FF2B5EF4-FFF2-40B4-BE49-F238E27FC236}">
                <a16:creationId xmlns:a16="http://schemas.microsoft.com/office/drawing/2014/main" id="{7335754B-3759-45A3-AF7E-C2F5CF8BE561}"/>
              </a:ext>
            </a:extLst>
          </p:cNvPr>
          <p:cNvSpPr/>
          <p:nvPr/>
        </p:nvSpPr>
        <p:spPr>
          <a:xfrm>
            <a:off x="825638" y="2472598"/>
            <a:ext cx="733477" cy="732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705C792-22D9-431E-89E3-55E6372695A5}"/>
              </a:ext>
            </a:extLst>
          </p:cNvPr>
          <p:cNvGrpSpPr/>
          <p:nvPr/>
        </p:nvGrpSpPr>
        <p:grpSpPr>
          <a:xfrm>
            <a:off x="1061154" y="2685695"/>
            <a:ext cx="262444" cy="306406"/>
            <a:chOff x="3254375" y="804863"/>
            <a:chExt cx="625475" cy="730250"/>
          </a:xfrm>
          <a:solidFill>
            <a:schemeClr val="bg2"/>
          </a:solidFill>
        </p:grpSpPr>
        <p:sp>
          <p:nvSpPr>
            <p:cNvPr id="22" name="Freeform 30">
              <a:extLst>
                <a:ext uri="{FF2B5EF4-FFF2-40B4-BE49-F238E27FC236}">
                  <a16:creationId xmlns:a16="http://schemas.microsoft.com/office/drawing/2014/main" id="{7CD0E5BE-C2AC-4594-B7D5-448A85CFD92D}"/>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31">
              <a:extLst>
                <a:ext uri="{FF2B5EF4-FFF2-40B4-BE49-F238E27FC236}">
                  <a16:creationId xmlns:a16="http://schemas.microsoft.com/office/drawing/2014/main" id="{9B18093C-308B-4747-AC57-F9EB68C6D652}"/>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32">
              <a:extLst>
                <a:ext uri="{FF2B5EF4-FFF2-40B4-BE49-F238E27FC236}">
                  <a16:creationId xmlns:a16="http://schemas.microsoft.com/office/drawing/2014/main" id="{55B608CE-0DE8-43AF-880F-0A10DBBB0EB6}"/>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5" name="Rectangle 24">
            <a:extLst>
              <a:ext uri="{FF2B5EF4-FFF2-40B4-BE49-F238E27FC236}">
                <a16:creationId xmlns:a16="http://schemas.microsoft.com/office/drawing/2014/main" id="{300B741D-B9A8-42F1-B7C3-4B974F7B2AC0}"/>
              </a:ext>
            </a:extLst>
          </p:cNvPr>
          <p:cNvSpPr/>
          <p:nvPr/>
        </p:nvSpPr>
        <p:spPr>
          <a:xfrm>
            <a:off x="778012" y="3504744"/>
            <a:ext cx="221819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blandit nulla eget auctor Duis ultrices posuere convallis</a:t>
            </a:r>
            <a:endParaRPr lang="en-US" sz="1200"/>
          </a:p>
        </p:txBody>
      </p:sp>
      <p:sp>
        <p:nvSpPr>
          <p:cNvPr id="26" name="TextBox 25">
            <a:extLst>
              <a:ext uri="{FF2B5EF4-FFF2-40B4-BE49-F238E27FC236}">
                <a16:creationId xmlns:a16="http://schemas.microsoft.com/office/drawing/2014/main" id="{93626E4A-E4E3-4AA4-9C04-A53BA42A42DB}"/>
              </a:ext>
            </a:extLst>
          </p:cNvPr>
          <p:cNvSpPr txBox="1"/>
          <p:nvPr/>
        </p:nvSpPr>
        <p:spPr>
          <a:xfrm>
            <a:off x="778012" y="3232865"/>
            <a:ext cx="1783632" cy="338554"/>
          </a:xfrm>
          <a:prstGeom prst="rect">
            <a:avLst/>
          </a:prstGeom>
          <a:noFill/>
        </p:spPr>
        <p:txBody>
          <a:bodyPr wrap="square" rtlCol="0">
            <a:spAutoFit/>
          </a:bodyPr>
          <a:lstStyle/>
          <a:p>
            <a:r>
              <a:rPr lang="en-US" sz="1600" b="1">
                <a:solidFill>
                  <a:schemeClr val="accent1"/>
                </a:solidFill>
                <a:latin typeface="+mj-lt"/>
              </a:rPr>
              <a:t>Services One</a:t>
            </a:r>
          </a:p>
        </p:txBody>
      </p:sp>
      <p:sp>
        <p:nvSpPr>
          <p:cNvPr id="27" name="Oval 26">
            <a:extLst>
              <a:ext uri="{FF2B5EF4-FFF2-40B4-BE49-F238E27FC236}">
                <a16:creationId xmlns:a16="http://schemas.microsoft.com/office/drawing/2014/main" id="{3646F102-D2C1-4B32-ADD9-11C87169191B}"/>
              </a:ext>
            </a:extLst>
          </p:cNvPr>
          <p:cNvSpPr/>
          <p:nvPr/>
        </p:nvSpPr>
        <p:spPr>
          <a:xfrm>
            <a:off x="3132207" y="2472598"/>
            <a:ext cx="733477" cy="732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1970CCF-FE5A-4BAE-A69F-A29891897849}"/>
              </a:ext>
            </a:extLst>
          </p:cNvPr>
          <p:cNvSpPr/>
          <p:nvPr/>
        </p:nvSpPr>
        <p:spPr>
          <a:xfrm>
            <a:off x="3084581" y="3504744"/>
            <a:ext cx="221819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blandit nulla eget auctor Duis ultrices posuere convallis</a:t>
            </a:r>
            <a:endParaRPr lang="en-US" sz="1200"/>
          </a:p>
        </p:txBody>
      </p:sp>
      <p:sp>
        <p:nvSpPr>
          <p:cNvPr id="33" name="TextBox 32">
            <a:extLst>
              <a:ext uri="{FF2B5EF4-FFF2-40B4-BE49-F238E27FC236}">
                <a16:creationId xmlns:a16="http://schemas.microsoft.com/office/drawing/2014/main" id="{E591DB44-33D2-45EF-AFBE-50054A21B293}"/>
              </a:ext>
            </a:extLst>
          </p:cNvPr>
          <p:cNvSpPr txBox="1"/>
          <p:nvPr/>
        </p:nvSpPr>
        <p:spPr>
          <a:xfrm>
            <a:off x="3084581" y="3232865"/>
            <a:ext cx="1783632" cy="338554"/>
          </a:xfrm>
          <a:prstGeom prst="rect">
            <a:avLst/>
          </a:prstGeom>
          <a:noFill/>
        </p:spPr>
        <p:txBody>
          <a:bodyPr wrap="square" rtlCol="0">
            <a:spAutoFit/>
          </a:bodyPr>
          <a:lstStyle/>
          <a:p>
            <a:r>
              <a:rPr lang="en-US" sz="1600" b="1">
                <a:solidFill>
                  <a:schemeClr val="accent1"/>
                </a:solidFill>
                <a:latin typeface="+mj-lt"/>
              </a:rPr>
              <a:t>Services Two</a:t>
            </a:r>
          </a:p>
        </p:txBody>
      </p:sp>
      <p:grpSp>
        <p:nvGrpSpPr>
          <p:cNvPr id="34" name="Group 33">
            <a:extLst>
              <a:ext uri="{FF2B5EF4-FFF2-40B4-BE49-F238E27FC236}">
                <a16:creationId xmlns:a16="http://schemas.microsoft.com/office/drawing/2014/main" id="{D6824F91-041E-471D-A3A9-A7AF07F643A3}"/>
              </a:ext>
            </a:extLst>
          </p:cNvPr>
          <p:cNvGrpSpPr/>
          <p:nvPr/>
        </p:nvGrpSpPr>
        <p:grpSpPr>
          <a:xfrm>
            <a:off x="3349456" y="2702661"/>
            <a:ext cx="298978" cy="272474"/>
            <a:chOff x="8205788" y="-103188"/>
            <a:chExt cx="1343025" cy="1223964"/>
          </a:xfrm>
          <a:solidFill>
            <a:schemeClr val="bg2"/>
          </a:solidFill>
        </p:grpSpPr>
        <p:sp>
          <p:nvSpPr>
            <p:cNvPr id="35" name="Rectangle 12">
              <a:extLst>
                <a:ext uri="{FF2B5EF4-FFF2-40B4-BE49-F238E27FC236}">
                  <a16:creationId xmlns:a16="http://schemas.microsoft.com/office/drawing/2014/main" id="{90F073DE-4655-49BA-886A-9FDF598F045F}"/>
                </a:ext>
              </a:extLst>
            </p:cNvPr>
            <p:cNvSpPr>
              <a:spLocks noChangeArrowheads="1"/>
            </p:cNvSpPr>
            <p:nvPr/>
          </p:nvSpPr>
          <p:spPr bwMode="auto">
            <a:xfrm>
              <a:off x="8288338" y="868363"/>
              <a:ext cx="2524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Rectangle 13">
              <a:extLst>
                <a:ext uri="{FF2B5EF4-FFF2-40B4-BE49-F238E27FC236}">
                  <a16:creationId xmlns:a16="http://schemas.microsoft.com/office/drawing/2014/main" id="{DBEA642E-CCF6-477E-AA73-8EF28AC53D8A}"/>
                </a:ext>
              </a:extLst>
            </p:cNvPr>
            <p:cNvSpPr>
              <a:spLocks noChangeArrowheads="1"/>
            </p:cNvSpPr>
            <p:nvPr/>
          </p:nvSpPr>
          <p:spPr bwMode="auto">
            <a:xfrm>
              <a:off x="8624888" y="698500"/>
              <a:ext cx="252413" cy="422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Rectangle 14">
              <a:extLst>
                <a:ext uri="{FF2B5EF4-FFF2-40B4-BE49-F238E27FC236}">
                  <a16:creationId xmlns:a16="http://schemas.microsoft.com/office/drawing/2014/main" id="{C42E29C8-F401-4DB7-B9B3-03BD474764E0}"/>
                </a:ext>
              </a:extLst>
            </p:cNvPr>
            <p:cNvSpPr>
              <a:spLocks noChangeArrowheads="1"/>
            </p:cNvSpPr>
            <p:nvPr/>
          </p:nvSpPr>
          <p:spPr bwMode="auto">
            <a:xfrm>
              <a:off x="8961438" y="530225"/>
              <a:ext cx="252413" cy="590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Rectangle 15">
              <a:extLst>
                <a:ext uri="{FF2B5EF4-FFF2-40B4-BE49-F238E27FC236}">
                  <a16:creationId xmlns:a16="http://schemas.microsoft.com/office/drawing/2014/main" id="{92E4847B-2337-4C7A-88FD-2ADFFC19C74A}"/>
                </a:ext>
              </a:extLst>
            </p:cNvPr>
            <p:cNvSpPr>
              <a:spLocks noChangeArrowheads="1"/>
            </p:cNvSpPr>
            <p:nvPr/>
          </p:nvSpPr>
          <p:spPr bwMode="auto">
            <a:xfrm>
              <a:off x="9297988" y="361950"/>
              <a:ext cx="250825" cy="758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16">
              <a:extLst>
                <a:ext uri="{FF2B5EF4-FFF2-40B4-BE49-F238E27FC236}">
                  <a16:creationId xmlns:a16="http://schemas.microsoft.com/office/drawing/2014/main" id="{63B4CED2-6E17-4F5A-8AF2-2081932485CF}"/>
                </a:ext>
              </a:extLst>
            </p:cNvPr>
            <p:cNvSpPr>
              <a:spLocks/>
            </p:cNvSpPr>
            <p:nvPr/>
          </p:nvSpPr>
          <p:spPr bwMode="auto">
            <a:xfrm>
              <a:off x="8205788" y="-103188"/>
              <a:ext cx="1343025" cy="801688"/>
            </a:xfrm>
            <a:custGeom>
              <a:avLst/>
              <a:gdLst>
                <a:gd name="T0" fmla="*/ 727 w 846"/>
                <a:gd name="T1" fmla="*/ 120 h 505"/>
                <a:gd name="T2" fmla="*/ 569 w 846"/>
                <a:gd name="T3" fmla="*/ 120 h 505"/>
                <a:gd name="T4" fmla="*/ 370 w 846"/>
                <a:gd name="T5" fmla="*/ 266 h 505"/>
                <a:gd name="T6" fmla="*/ 264 w 846"/>
                <a:gd name="T7" fmla="*/ 213 h 505"/>
                <a:gd name="T8" fmla="*/ 0 w 846"/>
                <a:gd name="T9" fmla="*/ 439 h 505"/>
                <a:gd name="T10" fmla="*/ 0 w 846"/>
                <a:gd name="T11" fmla="*/ 505 h 505"/>
                <a:gd name="T12" fmla="*/ 264 w 846"/>
                <a:gd name="T13" fmla="*/ 279 h 505"/>
                <a:gd name="T14" fmla="*/ 370 w 846"/>
                <a:gd name="T15" fmla="*/ 333 h 505"/>
                <a:gd name="T16" fmla="*/ 595 w 846"/>
                <a:gd name="T17" fmla="*/ 173 h 505"/>
                <a:gd name="T18" fmla="*/ 754 w 846"/>
                <a:gd name="T19" fmla="*/ 173 h 505"/>
                <a:gd name="T20" fmla="*/ 846 w 846"/>
                <a:gd name="T21" fmla="*/ 80 h 505"/>
                <a:gd name="T22" fmla="*/ 846 w 846"/>
                <a:gd name="T23" fmla="*/ 0 h 505"/>
                <a:gd name="T24" fmla="*/ 727 w 846"/>
                <a:gd name="T25" fmla="*/ 12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6" h="505">
                  <a:moveTo>
                    <a:pt x="727" y="120"/>
                  </a:moveTo>
                  <a:lnTo>
                    <a:pt x="569" y="120"/>
                  </a:lnTo>
                  <a:lnTo>
                    <a:pt x="370" y="266"/>
                  </a:lnTo>
                  <a:lnTo>
                    <a:pt x="264" y="213"/>
                  </a:lnTo>
                  <a:lnTo>
                    <a:pt x="0" y="439"/>
                  </a:lnTo>
                  <a:lnTo>
                    <a:pt x="0" y="505"/>
                  </a:lnTo>
                  <a:lnTo>
                    <a:pt x="264" y="279"/>
                  </a:lnTo>
                  <a:lnTo>
                    <a:pt x="370" y="333"/>
                  </a:lnTo>
                  <a:lnTo>
                    <a:pt x="595" y="173"/>
                  </a:lnTo>
                  <a:lnTo>
                    <a:pt x="754" y="173"/>
                  </a:lnTo>
                  <a:lnTo>
                    <a:pt x="846" y="80"/>
                  </a:lnTo>
                  <a:lnTo>
                    <a:pt x="846" y="0"/>
                  </a:lnTo>
                  <a:lnTo>
                    <a:pt x="727"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94067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3" grpId="0" build="p"/>
      <p:bldP spid="14" grpId="0"/>
      <p:bldP spid="15" grpId="0"/>
      <p:bldP spid="17" grpId="0" animBg="1"/>
      <p:bldP spid="25" grpId="0"/>
      <p:bldP spid="26" grpId="0"/>
      <p:bldP spid="27" grpId="0" animBg="1"/>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B25BB0C-99E9-4FAD-9367-A891A2B1030A}"/>
              </a:ext>
            </a:extLst>
          </p:cNvPr>
          <p:cNvSpPr>
            <a:spLocks noGrp="1"/>
          </p:cNvSpPr>
          <p:nvPr>
            <p:ph type="pic" sz="quarter" idx="11"/>
          </p:nvPr>
        </p:nvSpPr>
        <p:spPr/>
      </p:sp>
      <p:sp>
        <p:nvSpPr>
          <p:cNvPr id="7" name="Title 6">
            <a:extLst>
              <a:ext uri="{FF2B5EF4-FFF2-40B4-BE49-F238E27FC236}">
                <a16:creationId xmlns:a16="http://schemas.microsoft.com/office/drawing/2014/main" id="{0F4B1733-F28E-4D9D-950B-4C25F0FB4197}"/>
              </a:ext>
            </a:extLst>
          </p:cNvPr>
          <p:cNvSpPr>
            <a:spLocks noGrp="1"/>
          </p:cNvSpPr>
          <p:nvPr>
            <p:ph type="ctrTitle"/>
          </p:nvPr>
        </p:nvSpPr>
        <p:spPr/>
        <p:txBody>
          <a:bodyPr/>
          <a:lstStyle/>
          <a:p>
            <a:r>
              <a:rPr lang="en-US"/>
              <a:t>Meet The Team</a:t>
            </a:r>
          </a:p>
        </p:txBody>
      </p:sp>
      <p:sp>
        <p:nvSpPr>
          <p:cNvPr id="8" name="Subtitle 7">
            <a:extLst>
              <a:ext uri="{FF2B5EF4-FFF2-40B4-BE49-F238E27FC236}">
                <a16:creationId xmlns:a16="http://schemas.microsoft.com/office/drawing/2014/main" id="{3709F888-F6D3-4CEB-8F5E-541EF9D9CECB}"/>
              </a:ext>
            </a:extLst>
          </p:cNvPr>
          <p:cNvSpPr>
            <a:spLocks noGrp="1"/>
          </p:cNvSpPr>
          <p:nvPr>
            <p:ph type="subTitle" idx="1"/>
          </p:nvPr>
        </p:nvSpPr>
        <p:spPr/>
        <p:txBody>
          <a:bodyPr/>
          <a:lstStyle/>
          <a:p>
            <a:r>
              <a:rPr lang="en-US"/>
              <a:t>Insert subtitle right here</a:t>
            </a:r>
          </a:p>
        </p:txBody>
      </p:sp>
      <p:sp>
        <p:nvSpPr>
          <p:cNvPr id="12" name="Rectangle 11">
            <a:extLst>
              <a:ext uri="{FF2B5EF4-FFF2-40B4-BE49-F238E27FC236}">
                <a16:creationId xmlns:a16="http://schemas.microsoft.com/office/drawing/2014/main" id="{E73A17E0-FD65-4EAE-98BD-223008E44FEC}"/>
              </a:ext>
            </a:extLst>
          </p:cNvPr>
          <p:cNvSpPr/>
          <p:nvPr/>
        </p:nvSpPr>
        <p:spPr>
          <a:xfrm>
            <a:off x="4886325" y="4267200"/>
            <a:ext cx="6572250" cy="2114550"/>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2E35B-01B5-4FF4-9A03-6575E7CE1DB1}"/>
              </a:ext>
            </a:extLst>
          </p:cNvPr>
          <p:cNvSpPr/>
          <p:nvPr/>
        </p:nvSpPr>
        <p:spPr>
          <a:xfrm>
            <a:off x="6483488" y="2959978"/>
            <a:ext cx="4975087"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p>
        </p:txBody>
      </p:sp>
      <p:sp>
        <p:nvSpPr>
          <p:cNvPr id="14" name="TextBox 13">
            <a:extLst>
              <a:ext uri="{FF2B5EF4-FFF2-40B4-BE49-F238E27FC236}">
                <a16:creationId xmlns:a16="http://schemas.microsoft.com/office/drawing/2014/main" id="{0CF24EA6-07B0-4B97-8C25-CC4F29D32590}"/>
              </a:ext>
            </a:extLst>
          </p:cNvPr>
          <p:cNvSpPr txBox="1"/>
          <p:nvPr/>
        </p:nvSpPr>
        <p:spPr>
          <a:xfrm>
            <a:off x="6483489" y="2259760"/>
            <a:ext cx="2218196" cy="369332"/>
          </a:xfrm>
          <a:prstGeom prst="rect">
            <a:avLst/>
          </a:prstGeom>
          <a:noFill/>
        </p:spPr>
        <p:txBody>
          <a:bodyPr wrap="square" rtlCol="0">
            <a:spAutoFit/>
          </a:bodyPr>
          <a:lstStyle/>
          <a:p>
            <a:r>
              <a:rPr lang="en-US" b="1">
                <a:solidFill>
                  <a:schemeClr val="accent1"/>
                </a:solidFill>
                <a:latin typeface="+mj-lt"/>
              </a:rPr>
              <a:t>Mrs. Marge Arita</a:t>
            </a:r>
          </a:p>
        </p:txBody>
      </p:sp>
      <p:sp>
        <p:nvSpPr>
          <p:cNvPr id="15" name="TextBox 14">
            <a:extLst>
              <a:ext uri="{FF2B5EF4-FFF2-40B4-BE49-F238E27FC236}">
                <a16:creationId xmlns:a16="http://schemas.microsoft.com/office/drawing/2014/main" id="{84B18864-6580-468D-8D33-D8629214A126}"/>
              </a:ext>
            </a:extLst>
          </p:cNvPr>
          <p:cNvSpPr txBox="1"/>
          <p:nvPr/>
        </p:nvSpPr>
        <p:spPr>
          <a:xfrm>
            <a:off x="6483488" y="2623626"/>
            <a:ext cx="1847711" cy="307777"/>
          </a:xfrm>
          <a:prstGeom prst="rect">
            <a:avLst/>
          </a:prstGeom>
          <a:noFill/>
        </p:spPr>
        <p:txBody>
          <a:bodyPr wrap="square" rtlCol="0">
            <a:spAutoFit/>
          </a:bodyPr>
          <a:lstStyle/>
          <a:p>
            <a:r>
              <a:rPr lang="en-US" sz="1400" b="1"/>
              <a:t>Market Analytics</a:t>
            </a:r>
          </a:p>
        </p:txBody>
      </p:sp>
      <p:sp>
        <p:nvSpPr>
          <p:cNvPr id="16" name="Oval 15">
            <a:extLst>
              <a:ext uri="{FF2B5EF4-FFF2-40B4-BE49-F238E27FC236}">
                <a16:creationId xmlns:a16="http://schemas.microsoft.com/office/drawing/2014/main" id="{B64F999B-DDE1-4B66-B5E2-64C0DBADF59E}"/>
              </a:ext>
            </a:extLst>
          </p:cNvPr>
          <p:cNvSpPr/>
          <p:nvPr/>
        </p:nvSpPr>
        <p:spPr>
          <a:xfrm>
            <a:off x="6564455" y="4505044"/>
            <a:ext cx="666797" cy="666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9A789C6-4CB1-47AA-AA88-9BB94E12D6DF}"/>
              </a:ext>
            </a:extLst>
          </p:cNvPr>
          <p:cNvSpPr/>
          <p:nvPr/>
        </p:nvSpPr>
        <p:spPr>
          <a:xfrm>
            <a:off x="6483489" y="5526750"/>
            <a:ext cx="2218196"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blandit nulla eget auctor Duis ultrices posuere convallis</a:t>
            </a:r>
            <a:endParaRPr lang="en-US" sz="1200">
              <a:solidFill>
                <a:schemeClr val="bg2"/>
              </a:solidFill>
            </a:endParaRPr>
          </a:p>
        </p:txBody>
      </p:sp>
      <p:sp>
        <p:nvSpPr>
          <p:cNvPr id="22" name="TextBox 21">
            <a:extLst>
              <a:ext uri="{FF2B5EF4-FFF2-40B4-BE49-F238E27FC236}">
                <a16:creationId xmlns:a16="http://schemas.microsoft.com/office/drawing/2014/main" id="{37E0A846-A907-47AF-90DA-6ED6FA16946D}"/>
              </a:ext>
            </a:extLst>
          </p:cNvPr>
          <p:cNvSpPr txBox="1"/>
          <p:nvPr/>
        </p:nvSpPr>
        <p:spPr>
          <a:xfrm>
            <a:off x="6483489" y="5254871"/>
            <a:ext cx="1783632" cy="338554"/>
          </a:xfrm>
          <a:prstGeom prst="rect">
            <a:avLst/>
          </a:prstGeom>
          <a:noFill/>
        </p:spPr>
        <p:txBody>
          <a:bodyPr wrap="square" rtlCol="0">
            <a:spAutoFit/>
          </a:bodyPr>
          <a:lstStyle/>
          <a:p>
            <a:r>
              <a:rPr lang="en-US" sz="1600" b="1">
                <a:solidFill>
                  <a:schemeClr val="bg2"/>
                </a:solidFill>
                <a:latin typeface="+mj-lt"/>
              </a:rPr>
              <a:t>Description</a:t>
            </a:r>
          </a:p>
        </p:txBody>
      </p:sp>
      <p:sp>
        <p:nvSpPr>
          <p:cNvPr id="31" name="Oval 30">
            <a:extLst>
              <a:ext uri="{FF2B5EF4-FFF2-40B4-BE49-F238E27FC236}">
                <a16:creationId xmlns:a16="http://schemas.microsoft.com/office/drawing/2014/main" id="{AC0418A1-8636-45D8-9071-EFECE700BF10}"/>
              </a:ext>
            </a:extLst>
          </p:cNvPr>
          <p:cNvSpPr/>
          <p:nvPr/>
        </p:nvSpPr>
        <p:spPr>
          <a:xfrm>
            <a:off x="8890831" y="4505044"/>
            <a:ext cx="666797" cy="666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2A8852E-9C99-4DBE-90E5-2952B8162DF1}"/>
              </a:ext>
            </a:extLst>
          </p:cNvPr>
          <p:cNvSpPr/>
          <p:nvPr/>
        </p:nvSpPr>
        <p:spPr>
          <a:xfrm>
            <a:off x="8809865" y="5526750"/>
            <a:ext cx="2218196"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blandit nulla eget auctor Duis ultrices posuere convallis</a:t>
            </a:r>
            <a:endParaRPr lang="en-US" sz="1200">
              <a:solidFill>
                <a:schemeClr val="bg2"/>
              </a:solidFill>
            </a:endParaRPr>
          </a:p>
        </p:txBody>
      </p:sp>
      <p:sp>
        <p:nvSpPr>
          <p:cNvPr id="37" name="TextBox 36">
            <a:extLst>
              <a:ext uri="{FF2B5EF4-FFF2-40B4-BE49-F238E27FC236}">
                <a16:creationId xmlns:a16="http://schemas.microsoft.com/office/drawing/2014/main" id="{ECD64CA7-B534-455D-8E04-F48E119E0560}"/>
              </a:ext>
            </a:extLst>
          </p:cNvPr>
          <p:cNvSpPr txBox="1"/>
          <p:nvPr/>
        </p:nvSpPr>
        <p:spPr>
          <a:xfrm>
            <a:off x="8809865" y="5254871"/>
            <a:ext cx="1783632" cy="338554"/>
          </a:xfrm>
          <a:prstGeom prst="rect">
            <a:avLst/>
          </a:prstGeom>
          <a:noFill/>
        </p:spPr>
        <p:txBody>
          <a:bodyPr wrap="square" rtlCol="0">
            <a:spAutoFit/>
          </a:bodyPr>
          <a:lstStyle/>
          <a:p>
            <a:r>
              <a:rPr lang="en-US" sz="1600" b="1">
                <a:solidFill>
                  <a:schemeClr val="bg2"/>
                </a:solidFill>
                <a:latin typeface="+mj-lt"/>
              </a:rPr>
              <a:t>Description</a:t>
            </a:r>
          </a:p>
        </p:txBody>
      </p:sp>
      <p:grpSp>
        <p:nvGrpSpPr>
          <p:cNvPr id="38" name="Group 37">
            <a:extLst>
              <a:ext uri="{FF2B5EF4-FFF2-40B4-BE49-F238E27FC236}">
                <a16:creationId xmlns:a16="http://schemas.microsoft.com/office/drawing/2014/main" id="{3A226471-3E0D-4FA5-8553-08D810455954}"/>
              </a:ext>
            </a:extLst>
          </p:cNvPr>
          <p:cNvGrpSpPr/>
          <p:nvPr/>
        </p:nvGrpSpPr>
        <p:grpSpPr>
          <a:xfrm>
            <a:off x="6749445" y="4697846"/>
            <a:ext cx="296815" cy="280396"/>
            <a:chOff x="10121900" y="790575"/>
            <a:chExt cx="746125" cy="704851"/>
          </a:xfrm>
          <a:solidFill>
            <a:schemeClr val="accent1"/>
          </a:solidFill>
        </p:grpSpPr>
        <p:sp>
          <p:nvSpPr>
            <p:cNvPr id="39" name="Freeform 29">
              <a:extLst>
                <a:ext uri="{FF2B5EF4-FFF2-40B4-BE49-F238E27FC236}">
                  <a16:creationId xmlns:a16="http://schemas.microsoft.com/office/drawing/2014/main" id="{B8FD54EA-D9F1-476D-A2AD-3CFD0D488086}"/>
                </a:ext>
              </a:extLst>
            </p:cNvPr>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30">
              <a:extLst>
                <a:ext uri="{FF2B5EF4-FFF2-40B4-BE49-F238E27FC236}">
                  <a16:creationId xmlns:a16="http://schemas.microsoft.com/office/drawing/2014/main" id="{39BBE5F3-CBEE-4964-B93C-F49A63DBB4A1}"/>
                </a:ext>
              </a:extLst>
            </p:cNvPr>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1" name="Group 40">
            <a:extLst>
              <a:ext uri="{FF2B5EF4-FFF2-40B4-BE49-F238E27FC236}">
                <a16:creationId xmlns:a16="http://schemas.microsoft.com/office/drawing/2014/main" id="{B334FC50-316C-47A4-9404-29D96007C197}"/>
              </a:ext>
            </a:extLst>
          </p:cNvPr>
          <p:cNvGrpSpPr/>
          <p:nvPr/>
        </p:nvGrpSpPr>
        <p:grpSpPr>
          <a:xfrm>
            <a:off x="9093896" y="4691092"/>
            <a:ext cx="260665" cy="293904"/>
            <a:chOff x="6775450" y="3722688"/>
            <a:chExt cx="473075" cy="533400"/>
          </a:xfrm>
          <a:solidFill>
            <a:schemeClr val="accent1"/>
          </a:solidFill>
        </p:grpSpPr>
        <p:sp>
          <p:nvSpPr>
            <p:cNvPr id="42" name="Freeform 174">
              <a:extLst>
                <a:ext uri="{FF2B5EF4-FFF2-40B4-BE49-F238E27FC236}">
                  <a16:creationId xmlns:a16="http://schemas.microsoft.com/office/drawing/2014/main" id="{4924589B-F3B7-48BE-997B-3D9B7A117EE2}"/>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Freeform 175">
              <a:extLst>
                <a:ext uri="{FF2B5EF4-FFF2-40B4-BE49-F238E27FC236}">
                  <a16:creationId xmlns:a16="http://schemas.microsoft.com/office/drawing/2014/main" id="{106C5D01-D731-437D-90A2-91B292B746E8}"/>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83545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12" grpId="0" animBg="1"/>
      <p:bldP spid="13" grpId="0"/>
      <p:bldP spid="14" grpId="0"/>
      <p:bldP spid="15" grpId="0"/>
      <p:bldP spid="16" grpId="0" animBg="1"/>
      <p:bldP spid="21" grpId="0"/>
      <p:bldP spid="22" grpId="0"/>
      <p:bldP spid="31" grpId="0" animBg="1"/>
      <p:bldP spid="36"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EBD3040-6254-4231-8411-931DDA527FA4}"/>
              </a:ext>
            </a:extLst>
          </p:cNvPr>
          <p:cNvSpPr/>
          <p:nvPr/>
        </p:nvSpPr>
        <p:spPr>
          <a:xfrm>
            <a:off x="577988" y="1827984"/>
            <a:ext cx="3549874" cy="4343399"/>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B45A205-45A1-47D1-879D-A387549AF3B4}"/>
              </a:ext>
            </a:extLst>
          </p:cNvPr>
          <p:cNvSpPr>
            <a:spLocks noGrp="1"/>
          </p:cNvSpPr>
          <p:nvPr>
            <p:ph type="ctrTitle"/>
          </p:nvPr>
        </p:nvSpPr>
        <p:spPr/>
        <p:txBody>
          <a:bodyPr/>
          <a:lstStyle/>
          <a:p>
            <a:r>
              <a:rPr lang="en-US"/>
              <a:t>Meet The Team</a:t>
            </a:r>
          </a:p>
        </p:txBody>
      </p:sp>
      <p:sp>
        <p:nvSpPr>
          <p:cNvPr id="9" name="Subtitle 8">
            <a:extLst>
              <a:ext uri="{FF2B5EF4-FFF2-40B4-BE49-F238E27FC236}">
                <a16:creationId xmlns:a16="http://schemas.microsoft.com/office/drawing/2014/main" id="{33CF03E5-4D6A-4A30-A3B1-5CE2183E0FF2}"/>
              </a:ext>
            </a:extLst>
          </p:cNvPr>
          <p:cNvSpPr>
            <a:spLocks noGrp="1"/>
          </p:cNvSpPr>
          <p:nvPr>
            <p:ph type="subTitle" idx="1"/>
          </p:nvPr>
        </p:nvSpPr>
        <p:spPr/>
        <p:txBody>
          <a:bodyPr/>
          <a:lstStyle/>
          <a:p>
            <a:r>
              <a:rPr lang="en-US"/>
              <a:t>Insert subtitle right here</a:t>
            </a:r>
          </a:p>
        </p:txBody>
      </p:sp>
      <p:sp>
        <p:nvSpPr>
          <p:cNvPr id="16" name="Rectangle 15">
            <a:extLst>
              <a:ext uri="{FF2B5EF4-FFF2-40B4-BE49-F238E27FC236}">
                <a16:creationId xmlns:a16="http://schemas.microsoft.com/office/drawing/2014/main" id="{AE3755BF-147B-4755-A291-565BD511D443}"/>
              </a:ext>
            </a:extLst>
          </p:cNvPr>
          <p:cNvSpPr/>
          <p:nvPr/>
        </p:nvSpPr>
        <p:spPr>
          <a:xfrm>
            <a:off x="4358598" y="1827984"/>
            <a:ext cx="3549874" cy="4343399"/>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C20BDB2-C3D4-45C3-A765-6F6E45F8A0B7}"/>
              </a:ext>
            </a:extLst>
          </p:cNvPr>
          <p:cNvSpPr/>
          <p:nvPr/>
        </p:nvSpPr>
        <p:spPr>
          <a:xfrm>
            <a:off x="8139208" y="1827983"/>
            <a:ext cx="3549874" cy="4343399"/>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853F81F-6598-4DBE-8A07-ECD9B1F6DD2F}"/>
              </a:ext>
            </a:extLst>
          </p:cNvPr>
          <p:cNvSpPr/>
          <p:nvPr/>
        </p:nvSpPr>
        <p:spPr>
          <a:xfrm>
            <a:off x="840060" y="4861339"/>
            <a:ext cx="3025730"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a:t>
            </a:r>
            <a:endParaRPr lang="en-US" sz="1200"/>
          </a:p>
        </p:txBody>
      </p:sp>
      <p:sp>
        <p:nvSpPr>
          <p:cNvPr id="40" name="TextBox 39">
            <a:extLst>
              <a:ext uri="{FF2B5EF4-FFF2-40B4-BE49-F238E27FC236}">
                <a16:creationId xmlns:a16="http://schemas.microsoft.com/office/drawing/2014/main" id="{407506A9-3158-4DC6-B0A2-F24DEF77B2ED}"/>
              </a:ext>
            </a:extLst>
          </p:cNvPr>
          <p:cNvSpPr txBox="1"/>
          <p:nvPr/>
        </p:nvSpPr>
        <p:spPr>
          <a:xfrm>
            <a:off x="1243826" y="4161121"/>
            <a:ext cx="2218196" cy="369332"/>
          </a:xfrm>
          <a:prstGeom prst="rect">
            <a:avLst/>
          </a:prstGeom>
          <a:noFill/>
        </p:spPr>
        <p:txBody>
          <a:bodyPr wrap="square" rtlCol="0">
            <a:spAutoFit/>
          </a:bodyPr>
          <a:lstStyle/>
          <a:p>
            <a:pPr algn="ctr"/>
            <a:r>
              <a:rPr lang="en-US" b="1">
                <a:solidFill>
                  <a:schemeClr val="accent1"/>
                </a:solidFill>
                <a:latin typeface="+mj-lt"/>
              </a:rPr>
              <a:t>Mr. Eric Shun</a:t>
            </a:r>
          </a:p>
        </p:txBody>
      </p:sp>
      <p:sp>
        <p:nvSpPr>
          <p:cNvPr id="41" name="TextBox 40">
            <a:extLst>
              <a:ext uri="{FF2B5EF4-FFF2-40B4-BE49-F238E27FC236}">
                <a16:creationId xmlns:a16="http://schemas.microsoft.com/office/drawing/2014/main" id="{3B86DA99-A398-4B6E-859C-3D1C6FB5D656}"/>
              </a:ext>
            </a:extLst>
          </p:cNvPr>
          <p:cNvSpPr txBox="1"/>
          <p:nvPr/>
        </p:nvSpPr>
        <p:spPr>
          <a:xfrm>
            <a:off x="1429069" y="4524987"/>
            <a:ext cx="1847711" cy="307777"/>
          </a:xfrm>
          <a:prstGeom prst="rect">
            <a:avLst/>
          </a:prstGeom>
          <a:noFill/>
        </p:spPr>
        <p:txBody>
          <a:bodyPr wrap="square" rtlCol="0">
            <a:spAutoFit/>
          </a:bodyPr>
          <a:lstStyle/>
          <a:p>
            <a:pPr algn="ctr"/>
            <a:r>
              <a:rPr lang="en-US" sz="1400" b="1"/>
              <a:t>Market Analytics</a:t>
            </a:r>
          </a:p>
        </p:txBody>
      </p:sp>
      <p:grpSp>
        <p:nvGrpSpPr>
          <p:cNvPr id="43" name="Group 42">
            <a:extLst>
              <a:ext uri="{FF2B5EF4-FFF2-40B4-BE49-F238E27FC236}">
                <a16:creationId xmlns:a16="http://schemas.microsoft.com/office/drawing/2014/main" id="{164DD32B-8C61-451F-A3A8-5A5F9FCCD620}"/>
              </a:ext>
            </a:extLst>
          </p:cNvPr>
          <p:cNvGrpSpPr/>
          <p:nvPr/>
        </p:nvGrpSpPr>
        <p:grpSpPr>
          <a:xfrm>
            <a:off x="1870680" y="5616922"/>
            <a:ext cx="964486" cy="275475"/>
            <a:chOff x="1086663" y="907257"/>
            <a:chExt cx="1412103" cy="403324"/>
          </a:xfrm>
        </p:grpSpPr>
        <p:sp>
          <p:nvSpPr>
            <p:cNvPr id="44" name="Freeform 33">
              <a:extLst>
                <a:ext uri="{FF2B5EF4-FFF2-40B4-BE49-F238E27FC236}">
                  <a16:creationId xmlns:a16="http://schemas.microsoft.com/office/drawing/2014/main" id="{6DD4D8C9-E5E7-480B-9070-7968CBC540E7}"/>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45" name="Freeform 34">
              <a:extLst>
                <a:ext uri="{FF2B5EF4-FFF2-40B4-BE49-F238E27FC236}">
                  <a16:creationId xmlns:a16="http://schemas.microsoft.com/office/drawing/2014/main" id="{C519B619-D985-408F-A51E-85EDE5F5221C}"/>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46" name="Freeform 38">
              <a:extLst>
                <a:ext uri="{FF2B5EF4-FFF2-40B4-BE49-F238E27FC236}">
                  <a16:creationId xmlns:a16="http://schemas.microsoft.com/office/drawing/2014/main" id="{27A363B5-1555-4670-B564-8DD03B002C9B}"/>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grpSp>
      <p:sp>
        <p:nvSpPr>
          <p:cNvPr id="47" name="Rectangle 46">
            <a:extLst>
              <a:ext uri="{FF2B5EF4-FFF2-40B4-BE49-F238E27FC236}">
                <a16:creationId xmlns:a16="http://schemas.microsoft.com/office/drawing/2014/main" id="{3B0385AA-34E5-4901-A944-F26933C6B41B}"/>
              </a:ext>
            </a:extLst>
          </p:cNvPr>
          <p:cNvSpPr/>
          <p:nvPr/>
        </p:nvSpPr>
        <p:spPr>
          <a:xfrm>
            <a:off x="4584071" y="4861339"/>
            <a:ext cx="3025730"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a:t>
            </a:r>
            <a:endParaRPr lang="en-US" sz="1200"/>
          </a:p>
        </p:txBody>
      </p:sp>
      <p:sp>
        <p:nvSpPr>
          <p:cNvPr id="48" name="TextBox 47">
            <a:extLst>
              <a:ext uri="{FF2B5EF4-FFF2-40B4-BE49-F238E27FC236}">
                <a16:creationId xmlns:a16="http://schemas.microsoft.com/office/drawing/2014/main" id="{F667E7BB-4FFB-4FDA-9C09-B9F89C20E176}"/>
              </a:ext>
            </a:extLst>
          </p:cNvPr>
          <p:cNvSpPr txBox="1"/>
          <p:nvPr/>
        </p:nvSpPr>
        <p:spPr>
          <a:xfrm>
            <a:off x="4987837" y="4161121"/>
            <a:ext cx="2218196" cy="369332"/>
          </a:xfrm>
          <a:prstGeom prst="rect">
            <a:avLst/>
          </a:prstGeom>
          <a:noFill/>
        </p:spPr>
        <p:txBody>
          <a:bodyPr wrap="square" rtlCol="0">
            <a:spAutoFit/>
          </a:bodyPr>
          <a:lstStyle/>
          <a:p>
            <a:pPr algn="ctr"/>
            <a:r>
              <a:rPr lang="en-US" b="1">
                <a:solidFill>
                  <a:schemeClr val="accent1"/>
                </a:solidFill>
                <a:latin typeface="+mj-lt"/>
              </a:rPr>
              <a:t>Mr. Bary Cuda</a:t>
            </a:r>
          </a:p>
        </p:txBody>
      </p:sp>
      <p:sp>
        <p:nvSpPr>
          <p:cNvPr id="49" name="TextBox 48">
            <a:extLst>
              <a:ext uri="{FF2B5EF4-FFF2-40B4-BE49-F238E27FC236}">
                <a16:creationId xmlns:a16="http://schemas.microsoft.com/office/drawing/2014/main" id="{A35C9699-D6E5-41CA-98F4-0D39FA038D62}"/>
              </a:ext>
            </a:extLst>
          </p:cNvPr>
          <p:cNvSpPr txBox="1"/>
          <p:nvPr/>
        </p:nvSpPr>
        <p:spPr>
          <a:xfrm>
            <a:off x="5173080" y="4524987"/>
            <a:ext cx="1847711" cy="307777"/>
          </a:xfrm>
          <a:prstGeom prst="rect">
            <a:avLst/>
          </a:prstGeom>
          <a:noFill/>
        </p:spPr>
        <p:txBody>
          <a:bodyPr wrap="square" rtlCol="0">
            <a:spAutoFit/>
          </a:bodyPr>
          <a:lstStyle/>
          <a:p>
            <a:pPr algn="ctr"/>
            <a:r>
              <a:rPr lang="en-US" sz="1400" b="1"/>
              <a:t>Market Analytics</a:t>
            </a:r>
          </a:p>
        </p:txBody>
      </p:sp>
      <p:grpSp>
        <p:nvGrpSpPr>
          <p:cNvPr id="50" name="Group 49">
            <a:extLst>
              <a:ext uri="{FF2B5EF4-FFF2-40B4-BE49-F238E27FC236}">
                <a16:creationId xmlns:a16="http://schemas.microsoft.com/office/drawing/2014/main" id="{FB254CE1-2183-4EC2-BF19-8CD249718A02}"/>
              </a:ext>
            </a:extLst>
          </p:cNvPr>
          <p:cNvGrpSpPr/>
          <p:nvPr/>
        </p:nvGrpSpPr>
        <p:grpSpPr>
          <a:xfrm>
            <a:off x="5614691" y="5616922"/>
            <a:ext cx="964486" cy="275475"/>
            <a:chOff x="1086663" y="907257"/>
            <a:chExt cx="1412103" cy="403324"/>
          </a:xfrm>
        </p:grpSpPr>
        <p:sp>
          <p:nvSpPr>
            <p:cNvPr id="51" name="Freeform 33">
              <a:extLst>
                <a:ext uri="{FF2B5EF4-FFF2-40B4-BE49-F238E27FC236}">
                  <a16:creationId xmlns:a16="http://schemas.microsoft.com/office/drawing/2014/main" id="{77D9888F-E949-449E-A15C-C75E96D5168A}"/>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52" name="Freeform 34">
              <a:extLst>
                <a:ext uri="{FF2B5EF4-FFF2-40B4-BE49-F238E27FC236}">
                  <a16:creationId xmlns:a16="http://schemas.microsoft.com/office/drawing/2014/main" id="{D0B16A61-02DD-480B-AA91-CB5928958A92}"/>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53" name="Freeform 38">
              <a:extLst>
                <a:ext uri="{FF2B5EF4-FFF2-40B4-BE49-F238E27FC236}">
                  <a16:creationId xmlns:a16="http://schemas.microsoft.com/office/drawing/2014/main" id="{B280195F-8F22-44CD-90B3-2B66EAC85E04}"/>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grpSp>
      <p:sp>
        <p:nvSpPr>
          <p:cNvPr id="54" name="Rectangle 53">
            <a:extLst>
              <a:ext uri="{FF2B5EF4-FFF2-40B4-BE49-F238E27FC236}">
                <a16:creationId xmlns:a16="http://schemas.microsoft.com/office/drawing/2014/main" id="{D74540BE-9702-419D-B134-8B1A32397AE5}"/>
              </a:ext>
            </a:extLst>
          </p:cNvPr>
          <p:cNvSpPr/>
          <p:nvPr/>
        </p:nvSpPr>
        <p:spPr>
          <a:xfrm>
            <a:off x="8401280" y="4861339"/>
            <a:ext cx="3025730"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a:t>
            </a:r>
            <a:endParaRPr lang="en-US" sz="1200"/>
          </a:p>
        </p:txBody>
      </p:sp>
      <p:sp>
        <p:nvSpPr>
          <p:cNvPr id="55" name="TextBox 54">
            <a:extLst>
              <a:ext uri="{FF2B5EF4-FFF2-40B4-BE49-F238E27FC236}">
                <a16:creationId xmlns:a16="http://schemas.microsoft.com/office/drawing/2014/main" id="{A97D933F-CE4C-4FFF-B1EF-E638E8E6EEC5}"/>
              </a:ext>
            </a:extLst>
          </p:cNvPr>
          <p:cNvSpPr txBox="1"/>
          <p:nvPr/>
        </p:nvSpPr>
        <p:spPr>
          <a:xfrm>
            <a:off x="8805046" y="4161121"/>
            <a:ext cx="2218196" cy="369332"/>
          </a:xfrm>
          <a:prstGeom prst="rect">
            <a:avLst/>
          </a:prstGeom>
          <a:noFill/>
        </p:spPr>
        <p:txBody>
          <a:bodyPr wrap="square" rtlCol="0">
            <a:spAutoFit/>
          </a:bodyPr>
          <a:lstStyle/>
          <a:p>
            <a:pPr algn="ctr"/>
            <a:r>
              <a:rPr lang="en-US" b="1">
                <a:solidFill>
                  <a:schemeClr val="accent1"/>
                </a:solidFill>
                <a:latin typeface="+mj-lt"/>
              </a:rPr>
              <a:t>Mr. Bill Dabear</a:t>
            </a:r>
          </a:p>
        </p:txBody>
      </p:sp>
      <p:sp>
        <p:nvSpPr>
          <p:cNvPr id="56" name="TextBox 55">
            <a:extLst>
              <a:ext uri="{FF2B5EF4-FFF2-40B4-BE49-F238E27FC236}">
                <a16:creationId xmlns:a16="http://schemas.microsoft.com/office/drawing/2014/main" id="{0E8983B1-7341-4881-A907-85475A2702C5}"/>
              </a:ext>
            </a:extLst>
          </p:cNvPr>
          <p:cNvSpPr txBox="1"/>
          <p:nvPr/>
        </p:nvSpPr>
        <p:spPr>
          <a:xfrm>
            <a:off x="8990289" y="4524987"/>
            <a:ext cx="1847711" cy="307777"/>
          </a:xfrm>
          <a:prstGeom prst="rect">
            <a:avLst/>
          </a:prstGeom>
          <a:noFill/>
        </p:spPr>
        <p:txBody>
          <a:bodyPr wrap="square" rtlCol="0">
            <a:spAutoFit/>
          </a:bodyPr>
          <a:lstStyle/>
          <a:p>
            <a:pPr algn="ctr"/>
            <a:r>
              <a:rPr lang="en-US" sz="1400" b="1"/>
              <a:t>Market Analytics</a:t>
            </a:r>
          </a:p>
        </p:txBody>
      </p:sp>
      <p:grpSp>
        <p:nvGrpSpPr>
          <p:cNvPr id="57" name="Group 56">
            <a:extLst>
              <a:ext uri="{FF2B5EF4-FFF2-40B4-BE49-F238E27FC236}">
                <a16:creationId xmlns:a16="http://schemas.microsoft.com/office/drawing/2014/main" id="{71D2A932-DBE4-4425-982E-A463632DFFC0}"/>
              </a:ext>
            </a:extLst>
          </p:cNvPr>
          <p:cNvGrpSpPr/>
          <p:nvPr/>
        </p:nvGrpSpPr>
        <p:grpSpPr>
          <a:xfrm>
            <a:off x="9431900" y="5616922"/>
            <a:ext cx="964486" cy="275475"/>
            <a:chOff x="1086663" y="907257"/>
            <a:chExt cx="1412103" cy="403324"/>
          </a:xfrm>
        </p:grpSpPr>
        <p:sp>
          <p:nvSpPr>
            <p:cNvPr id="58" name="Freeform 33">
              <a:extLst>
                <a:ext uri="{FF2B5EF4-FFF2-40B4-BE49-F238E27FC236}">
                  <a16:creationId xmlns:a16="http://schemas.microsoft.com/office/drawing/2014/main" id="{54FDC715-6A36-4422-B38D-5AC1846B5274}"/>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59" name="Freeform 34">
              <a:extLst>
                <a:ext uri="{FF2B5EF4-FFF2-40B4-BE49-F238E27FC236}">
                  <a16:creationId xmlns:a16="http://schemas.microsoft.com/office/drawing/2014/main" id="{4DBA6038-0F61-4419-B51A-D7E9919FEA78}"/>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60" name="Freeform 38">
              <a:extLst>
                <a:ext uri="{FF2B5EF4-FFF2-40B4-BE49-F238E27FC236}">
                  <a16:creationId xmlns:a16="http://schemas.microsoft.com/office/drawing/2014/main" id="{E4D7D053-721B-4A8C-9FB7-4BA045C3B75C}"/>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grpSp>
      <p:sp>
        <p:nvSpPr>
          <p:cNvPr id="2" name="Picture Placeholder 1">
            <a:extLst>
              <a:ext uri="{FF2B5EF4-FFF2-40B4-BE49-F238E27FC236}">
                <a16:creationId xmlns:a16="http://schemas.microsoft.com/office/drawing/2014/main" id="{B18879BB-A23E-442C-85BD-058C8BEC73CF}"/>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17E67118-927D-4882-8B4E-81AE36697664}"/>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49037494-4CD1-4EC9-A7E0-7FC91A431B0A}"/>
              </a:ext>
            </a:extLst>
          </p:cNvPr>
          <p:cNvSpPr>
            <a:spLocks noGrp="1"/>
          </p:cNvSpPr>
          <p:nvPr>
            <p:ph type="pic" sz="quarter" idx="13"/>
          </p:nvPr>
        </p:nvSpPr>
        <p:spPr/>
      </p:sp>
    </p:spTree>
    <p:extLst>
      <p:ext uri="{BB962C8B-B14F-4D97-AF65-F5344CB8AC3E}">
        <p14:creationId xmlns:p14="http://schemas.microsoft.com/office/powerpoint/2010/main" val="75654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par>
                                <p:cTn id="54" presetID="10" presetClass="entr" presetSubtype="0" fill="hold"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par>
                                <p:cTn id="57" presetID="10"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 grpId="0"/>
      <p:bldP spid="9" grpId="0" build="p"/>
      <p:bldP spid="16" grpId="0" animBg="1"/>
      <p:bldP spid="18" grpId="0" animBg="1"/>
      <p:bldP spid="39" grpId="0"/>
      <p:bldP spid="40" grpId="0"/>
      <p:bldP spid="41" grpId="0"/>
      <p:bldP spid="47" grpId="0"/>
      <p:bldP spid="48" grpId="0"/>
      <p:bldP spid="49" grpId="0"/>
      <p:bldP spid="54" grpId="0"/>
      <p:bldP spid="55" grpId="0"/>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BAB9F7C-D8CC-4208-9A25-9648C0F58293}"/>
              </a:ext>
            </a:extLst>
          </p:cNvPr>
          <p:cNvSpPr>
            <a:spLocks noGrp="1"/>
          </p:cNvSpPr>
          <p:nvPr>
            <p:ph type="pic" sz="quarter" idx="11"/>
          </p:nvPr>
        </p:nvSpPr>
        <p:spPr/>
      </p:sp>
      <p:sp>
        <p:nvSpPr>
          <p:cNvPr id="11" name="Rectangle 10">
            <a:extLst>
              <a:ext uri="{FF2B5EF4-FFF2-40B4-BE49-F238E27FC236}">
                <a16:creationId xmlns:a16="http://schemas.microsoft.com/office/drawing/2014/main" id="{2279E6EC-B5B4-4CD5-A764-D05EDFAB0637}"/>
              </a:ext>
            </a:extLst>
          </p:cNvPr>
          <p:cNvSpPr/>
          <p:nvPr/>
        </p:nvSpPr>
        <p:spPr>
          <a:xfrm>
            <a:off x="0" y="781051"/>
            <a:ext cx="12192000" cy="5295898"/>
          </a:xfrm>
          <a:prstGeom prst="rect">
            <a:avLst/>
          </a:prstGeom>
          <a:gradFill>
            <a:gsLst>
              <a:gs pos="100000">
                <a:schemeClr val="tx2">
                  <a:alpha val="90000"/>
                </a:schemeClr>
              </a:gs>
              <a:gs pos="0">
                <a:schemeClr val="tx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D7FB7AA-E292-469C-8FA3-8D870D246E0B}"/>
              </a:ext>
            </a:extLst>
          </p:cNvPr>
          <p:cNvSpPr txBox="1"/>
          <p:nvPr/>
        </p:nvSpPr>
        <p:spPr>
          <a:xfrm>
            <a:off x="6464231" y="2137773"/>
            <a:ext cx="4851469" cy="1015663"/>
          </a:xfrm>
          <a:prstGeom prst="rect">
            <a:avLst/>
          </a:prstGeom>
          <a:noFill/>
        </p:spPr>
        <p:txBody>
          <a:bodyPr wrap="square" rtlCol="0">
            <a:spAutoFit/>
          </a:bodyPr>
          <a:lstStyle/>
          <a:p>
            <a:r>
              <a:rPr lang="en-US" sz="6000" b="1">
                <a:solidFill>
                  <a:schemeClr val="accent1"/>
                </a:solidFill>
                <a:latin typeface="+mj-lt"/>
              </a:rPr>
              <a:t>Break </a:t>
            </a:r>
            <a:r>
              <a:rPr lang="en-US" sz="6000" b="1">
                <a:solidFill>
                  <a:schemeClr val="bg2"/>
                </a:solidFill>
                <a:latin typeface="+mj-lt"/>
              </a:rPr>
              <a:t>Slide</a:t>
            </a:r>
          </a:p>
        </p:txBody>
      </p:sp>
      <p:sp>
        <p:nvSpPr>
          <p:cNvPr id="15" name="Rectangle 14">
            <a:extLst>
              <a:ext uri="{FF2B5EF4-FFF2-40B4-BE49-F238E27FC236}">
                <a16:creationId xmlns:a16="http://schemas.microsoft.com/office/drawing/2014/main" id="{4F09F217-38BC-466C-AC2A-8D899D7B34EC}"/>
              </a:ext>
            </a:extLst>
          </p:cNvPr>
          <p:cNvSpPr/>
          <p:nvPr/>
        </p:nvSpPr>
        <p:spPr>
          <a:xfrm>
            <a:off x="6461194" y="3692444"/>
            <a:ext cx="4479787" cy="1027782"/>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400">
              <a:solidFill>
                <a:schemeClr val="bg2"/>
              </a:solidFill>
            </a:endParaRPr>
          </a:p>
        </p:txBody>
      </p:sp>
      <p:sp>
        <p:nvSpPr>
          <p:cNvPr id="16" name="TextBox 15">
            <a:extLst>
              <a:ext uri="{FF2B5EF4-FFF2-40B4-BE49-F238E27FC236}">
                <a16:creationId xmlns:a16="http://schemas.microsoft.com/office/drawing/2014/main" id="{2ADC9A8F-9D2C-4191-962A-4B0E726636E6}"/>
              </a:ext>
            </a:extLst>
          </p:cNvPr>
          <p:cNvSpPr txBox="1"/>
          <p:nvPr/>
        </p:nvSpPr>
        <p:spPr>
          <a:xfrm>
            <a:off x="6461194" y="3323112"/>
            <a:ext cx="2218196" cy="369332"/>
          </a:xfrm>
          <a:prstGeom prst="rect">
            <a:avLst/>
          </a:prstGeom>
          <a:noFill/>
        </p:spPr>
        <p:txBody>
          <a:bodyPr wrap="square" rtlCol="0">
            <a:spAutoFit/>
          </a:bodyPr>
          <a:lstStyle/>
          <a:p>
            <a:r>
              <a:rPr lang="en-US" b="1">
                <a:solidFill>
                  <a:schemeClr val="accent1"/>
                </a:solidFill>
                <a:latin typeface="+mj-lt"/>
              </a:rPr>
              <a:t>Title Text Here</a:t>
            </a:r>
          </a:p>
        </p:txBody>
      </p:sp>
    </p:spTree>
    <p:extLst>
      <p:ext uri="{BB962C8B-B14F-4D97-AF65-F5344CB8AC3E}">
        <p14:creationId xmlns:p14="http://schemas.microsoft.com/office/powerpoint/2010/main" val="298577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40156A3-CFDA-420D-AC2D-036AB35039F7}"/>
              </a:ext>
            </a:extLst>
          </p:cNvPr>
          <p:cNvSpPr>
            <a:spLocks noGrp="1"/>
          </p:cNvSpPr>
          <p:nvPr>
            <p:ph type="ctrTitle"/>
          </p:nvPr>
        </p:nvSpPr>
        <p:spPr/>
        <p:txBody>
          <a:bodyPr/>
          <a:lstStyle/>
          <a:p>
            <a:r>
              <a:rPr lang="en-US"/>
              <a:t>Our Portfolio</a:t>
            </a:r>
          </a:p>
        </p:txBody>
      </p:sp>
      <p:sp>
        <p:nvSpPr>
          <p:cNvPr id="15" name="Subtitle 14">
            <a:extLst>
              <a:ext uri="{FF2B5EF4-FFF2-40B4-BE49-F238E27FC236}">
                <a16:creationId xmlns:a16="http://schemas.microsoft.com/office/drawing/2014/main" id="{5F6E1E01-831E-4E6D-9635-3D3283743BF6}"/>
              </a:ext>
            </a:extLst>
          </p:cNvPr>
          <p:cNvSpPr>
            <a:spLocks noGrp="1"/>
          </p:cNvSpPr>
          <p:nvPr>
            <p:ph type="subTitle" idx="1"/>
          </p:nvPr>
        </p:nvSpPr>
        <p:spPr/>
        <p:txBody>
          <a:bodyPr/>
          <a:lstStyle/>
          <a:p>
            <a:r>
              <a:rPr lang="en-US"/>
              <a:t>Insert subtitle right here</a:t>
            </a:r>
          </a:p>
        </p:txBody>
      </p:sp>
      <p:sp>
        <p:nvSpPr>
          <p:cNvPr id="16" name="Rectangle 15">
            <a:extLst>
              <a:ext uri="{FF2B5EF4-FFF2-40B4-BE49-F238E27FC236}">
                <a16:creationId xmlns:a16="http://schemas.microsoft.com/office/drawing/2014/main" id="{55E7AC3F-1860-48B7-BD76-826473C1A39B}"/>
              </a:ext>
            </a:extLst>
          </p:cNvPr>
          <p:cNvSpPr/>
          <p:nvPr/>
        </p:nvSpPr>
        <p:spPr>
          <a:xfrm>
            <a:off x="7868779" y="3289816"/>
            <a:ext cx="3713957" cy="1997278"/>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a:t>
            </a:r>
            <a:endParaRPr lang="en-US" sz="1400"/>
          </a:p>
        </p:txBody>
      </p:sp>
      <p:sp>
        <p:nvSpPr>
          <p:cNvPr id="17" name="TextBox 16">
            <a:extLst>
              <a:ext uri="{FF2B5EF4-FFF2-40B4-BE49-F238E27FC236}">
                <a16:creationId xmlns:a16="http://schemas.microsoft.com/office/drawing/2014/main" id="{266E3A83-2B87-491D-8A3A-AD97823A5FE8}"/>
              </a:ext>
            </a:extLst>
          </p:cNvPr>
          <p:cNvSpPr txBox="1"/>
          <p:nvPr/>
        </p:nvSpPr>
        <p:spPr>
          <a:xfrm>
            <a:off x="7868779" y="2920484"/>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18" name="TextBox 17">
            <a:extLst>
              <a:ext uri="{FF2B5EF4-FFF2-40B4-BE49-F238E27FC236}">
                <a16:creationId xmlns:a16="http://schemas.microsoft.com/office/drawing/2014/main" id="{8ABD9261-CB14-42A2-8ABE-680E998CB783}"/>
              </a:ext>
            </a:extLst>
          </p:cNvPr>
          <p:cNvSpPr txBox="1"/>
          <p:nvPr/>
        </p:nvSpPr>
        <p:spPr>
          <a:xfrm>
            <a:off x="7868779" y="942975"/>
            <a:ext cx="2065796" cy="707886"/>
          </a:xfrm>
          <a:prstGeom prst="rect">
            <a:avLst/>
          </a:prstGeom>
          <a:noFill/>
        </p:spPr>
        <p:txBody>
          <a:bodyPr wrap="square" rtlCol="0">
            <a:spAutoFit/>
          </a:bodyPr>
          <a:lstStyle/>
          <a:p>
            <a:r>
              <a:rPr lang="en-US" sz="4000" b="1">
                <a:solidFill>
                  <a:schemeClr val="accent1"/>
                </a:solidFill>
                <a:latin typeface="+mj-lt"/>
              </a:rPr>
              <a:t>251,532</a:t>
            </a:r>
          </a:p>
        </p:txBody>
      </p:sp>
      <p:sp>
        <p:nvSpPr>
          <p:cNvPr id="19" name="Rectangle 18">
            <a:extLst>
              <a:ext uri="{FF2B5EF4-FFF2-40B4-BE49-F238E27FC236}">
                <a16:creationId xmlns:a16="http://schemas.microsoft.com/office/drawing/2014/main" id="{F2E2CD85-0B46-4EC2-A930-9F080C979E54}"/>
              </a:ext>
            </a:extLst>
          </p:cNvPr>
          <p:cNvSpPr/>
          <p:nvPr/>
        </p:nvSpPr>
        <p:spPr>
          <a:xfrm>
            <a:off x="7868779" y="2015788"/>
            <a:ext cx="3713957"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posuere convallis. Donec mattis ligula non diam finibus auctor. Nunc viverra, </a:t>
            </a:r>
            <a:endParaRPr lang="en-US" sz="1400"/>
          </a:p>
        </p:txBody>
      </p:sp>
      <p:sp>
        <p:nvSpPr>
          <p:cNvPr id="20" name="TextBox 19">
            <a:extLst>
              <a:ext uri="{FF2B5EF4-FFF2-40B4-BE49-F238E27FC236}">
                <a16:creationId xmlns:a16="http://schemas.microsoft.com/office/drawing/2014/main" id="{D24B4411-F774-40BD-B553-3E84669E81B9}"/>
              </a:ext>
            </a:extLst>
          </p:cNvPr>
          <p:cNvSpPr txBox="1"/>
          <p:nvPr/>
        </p:nvSpPr>
        <p:spPr>
          <a:xfrm>
            <a:off x="7868779" y="1646456"/>
            <a:ext cx="2218196" cy="369332"/>
          </a:xfrm>
          <a:prstGeom prst="rect">
            <a:avLst/>
          </a:prstGeom>
          <a:noFill/>
        </p:spPr>
        <p:txBody>
          <a:bodyPr wrap="square" rtlCol="0">
            <a:spAutoFit/>
          </a:bodyPr>
          <a:lstStyle/>
          <a:p>
            <a:r>
              <a:rPr lang="en-US" b="1">
                <a:latin typeface="+mj-lt"/>
              </a:rPr>
              <a:t>Description</a:t>
            </a:r>
          </a:p>
        </p:txBody>
      </p:sp>
      <p:sp>
        <p:nvSpPr>
          <p:cNvPr id="2" name="Picture Placeholder 1">
            <a:extLst>
              <a:ext uri="{FF2B5EF4-FFF2-40B4-BE49-F238E27FC236}">
                <a16:creationId xmlns:a16="http://schemas.microsoft.com/office/drawing/2014/main" id="{46537534-0D0B-42CF-A9A0-F8D94548B1F5}"/>
              </a:ext>
            </a:extLst>
          </p:cNvPr>
          <p:cNvSpPr>
            <a:spLocks noGrp="1"/>
          </p:cNvSpPr>
          <p:nvPr>
            <p:ph type="pic" sz="quarter" idx="11"/>
          </p:nvPr>
        </p:nvSpPr>
        <p:spPr/>
      </p:sp>
    </p:spTree>
    <p:extLst>
      <p:ext uri="{BB962C8B-B14F-4D97-AF65-F5344CB8AC3E}">
        <p14:creationId xmlns:p14="http://schemas.microsoft.com/office/powerpoint/2010/main" val="308803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500"/>
                                        <p:tgtEl>
                                          <p:spTgt spid="1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bldP spid="16" grpId="0"/>
      <p:bldP spid="17" grpId="0"/>
      <p:bldP spid="18" grpId="0"/>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735A77D-C5FD-47B2-82EF-A2EC51E4D5EB}"/>
              </a:ext>
            </a:extLst>
          </p:cNvPr>
          <p:cNvSpPr>
            <a:spLocks noGrp="1"/>
          </p:cNvSpPr>
          <p:nvPr>
            <p:ph type="ctrTitle"/>
          </p:nvPr>
        </p:nvSpPr>
        <p:spPr/>
        <p:txBody>
          <a:bodyPr/>
          <a:lstStyle/>
          <a:p>
            <a:r>
              <a:rPr lang="en-US"/>
              <a:t>Our Portfolio</a:t>
            </a:r>
          </a:p>
        </p:txBody>
      </p:sp>
      <p:sp>
        <p:nvSpPr>
          <p:cNvPr id="10" name="Subtitle 9">
            <a:extLst>
              <a:ext uri="{FF2B5EF4-FFF2-40B4-BE49-F238E27FC236}">
                <a16:creationId xmlns:a16="http://schemas.microsoft.com/office/drawing/2014/main" id="{6B22C902-F885-4FC9-86A7-2FFE48FCB98C}"/>
              </a:ext>
            </a:extLst>
          </p:cNvPr>
          <p:cNvSpPr>
            <a:spLocks noGrp="1"/>
          </p:cNvSpPr>
          <p:nvPr>
            <p:ph type="subTitle" idx="1"/>
          </p:nvPr>
        </p:nvSpPr>
        <p:spPr/>
        <p:txBody>
          <a:bodyPr/>
          <a:lstStyle/>
          <a:p>
            <a:r>
              <a:rPr lang="en-US"/>
              <a:t>Insert subtitle right here</a:t>
            </a:r>
          </a:p>
        </p:txBody>
      </p:sp>
      <p:sp>
        <p:nvSpPr>
          <p:cNvPr id="13" name="Rectangle 12">
            <a:extLst>
              <a:ext uri="{FF2B5EF4-FFF2-40B4-BE49-F238E27FC236}">
                <a16:creationId xmlns:a16="http://schemas.microsoft.com/office/drawing/2014/main" id="{1659491E-07E3-4865-866A-19277CE55E53}"/>
              </a:ext>
            </a:extLst>
          </p:cNvPr>
          <p:cNvSpPr/>
          <p:nvPr/>
        </p:nvSpPr>
        <p:spPr>
          <a:xfrm>
            <a:off x="778013" y="2425617"/>
            <a:ext cx="5146538"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posuere convallis. Donec mattis ligula non diam finibus auctor. Nunc viverra, felis in porta sollicitudin, </a:t>
            </a:r>
            <a:endParaRPr lang="en-US" sz="1400"/>
          </a:p>
        </p:txBody>
      </p:sp>
      <p:sp>
        <p:nvSpPr>
          <p:cNvPr id="14" name="TextBox 13">
            <a:extLst>
              <a:ext uri="{FF2B5EF4-FFF2-40B4-BE49-F238E27FC236}">
                <a16:creationId xmlns:a16="http://schemas.microsoft.com/office/drawing/2014/main" id="{7923D6F5-EBA8-4F06-B99D-C1FA1CD49CC7}"/>
              </a:ext>
            </a:extLst>
          </p:cNvPr>
          <p:cNvSpPr txBox="1"/>
          <p:nvPr/>
        </p:nvSpPr>
        <p:spPr>
          <a:xfrm>
            <a:off x="778013" y="2056285"/>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2" name="Picture Placeholder 1">
            <a:extLst>
              <a:ext uri="{FF2B5EF4-FFF2-40B4-BE49-F238E27FC236}">
                <a16:creationId xmlns:a16="http://schemas.microsoft.com/office/drawing/2014/main" id="{C8E641E9-6BD6-4955-83DF-46C33C59F26B}"/>
              </a:ext>
            </a:extLst>
          </p:cNvPr>
          <p:cNvSpPr>
            <a:spLocks noGrp="1"/>
          </p:cNvSpPr>
          <p:nvPr>
            <p:ph type="pic" sz="quarter" idx="12"/>
          </p:nvPr>
        </p:nvSpPr>
        <p:spPr/>
      </p:sp>
      <p:sp>
        <p:nvSpPr>
          <p:cNvPr id="3" name="Picture Placeholder 2">
            <a:extLst>
              <a:ext uri="{FF2B5EF4-FFF2-40B4-BE49-F238E27FC236}">
                <a16:creationId xmlns:a16="http://schemas.microsoft.com/office/drawing/2014/main" id="{B6C469AE-2E12-4695-9409-A1DAB98EDA9A}"/>
              </a:ext>
            </a:extLst>
          </p:cNvPr>
          <p:cNvSpPr>
            <a:spLocks noGrp="1"/>
          </p:cNvSpPr>
          <p:nvPr>
            <p:ph type="pic" sz="quarter" idx="11"/>
          </p:nvPr>
        </p:nvSpPr>
        <p:spPr/>
      </p:sp>
    </p:spTree>
    <p:extLst>
      <p:ext uri="{BB962C8B-B14F-4D97-AF65-F5344CB8AC3E}">
        <p14:creationId xmlns:p14="http://schemas.microsoft.com/office/powerpoint/2010/main" val="118497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fade">
                                      <p:cBhvr>
                                        <p:cTn id="10" dur="500"/>
                                        <p:tgtEl>
                                          <p:spTgt spid="10">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052BA1A9-AAC5-4F99-B5CF-55ECDC4D9BF4}"/>
              </a:ext>
            </a:extLst>
          </p:cNvPr>
          <p:cNvSpPr>
            <a:spLocks noGrp="1"/>
          </p:cNvSpPr>
          <p:nvPr>
            <p:ph type="ctrTitle"/>
          </p:nvPr>
        </p:nvSpPr>
        <p:spPr/>
        <p:txBody>
          <a:bodyPr/>
          <a:lstStyle/>
          <a:p>
            <a:r>
              <a:rPr lang="en-US"/>
              <a:t>Our Portfolio</a:t>
            </a:r>
          </a:p>
        </p:txBody>
      </p:sp>
      <p:sp>
        <p:nvSpPr>
          <p:cNvPr id="18" name="Subtitle 17">
            <a:extLst>
              <a:ext uri="{FF2B5EF4-FFF2-40B4-BE49-F238E27FC236}">
                <a16:creationId xmlns:a16="http://schemas.microsoft.com/office/drawing/2014/main" id="{FAEA80C4-6631-4C9C-9029-AA20E8E7FEE1}"/>
              </a:ext>
            </a:extLst>
          </p:cNvPr>
          <p:cNvSpPr>
            <a:spLocks noGrp="1"/>
          </p:cNvSpPr>
          <p:nvPr>
            <p:ph type="subTitle" idx="1"/>
          </p:nvPr>
        </p:nvSpPr>
        <p:spPr/>
        <p:txBody>
          <a:bodyPr/>
          <a:lstStyle/>
          <a:p>
            <a:r>
              <a:rPr lang="en-US"/>
              <a:t>Insert subtitle right here</a:t>
            </a:r>
          </a:p>
        </p:txBody>
      </p:sp>
      <p:sp>
        <p:nvSpPr>
          <p:cNvPr id="36" name="Rectangle 35">
            <a:extLst>
              <a:ext uri="{FF2B5EF4-FFF2-40B4-BE49-F238E27FC236}">
                <a16:creationId xmlns:a16="http://schemas.microsoft.com/office/drawing/2014/main" id="{560FDA0D-A2B6-4D1E-A90F-AF45FC18CCC2}"/>
              </a:ext>
            </a:extLst>
          </p:cNvPr>
          <p:cNvSpPr/>
          <p:nvPr/>
        </p:nvSpPr>
        <p:spPr>
          <a:xfrm>
            <a:off x="7516354" y="5044717"/>
            <a:ext cx="4180345"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400"/>
          </a:p>
        </p:txBody>
      </p:sp>
      <p:sp>
        <p:nvSpPr>
          <p:cNvPr id="37" name="TextBox 36">
            <a:extLst>
              <a:ext uri="{FF2B5EF4-FFF2-40B4-BE49-F238E27FC236}">
                <a16:creationId xmlns:a16="http://schemas.microsoft.com/office/drawing/2014/main" id="{F709908B-8D9A-4491-8A69-67712F5C774E}"/>
              </a:ext>
            </a:extLst>
          </p:cNvPr>
          <p:cNvSpPr txBox="1"/>
          <p:nvPr/>
        </p:nvSpPr>
        <p:spPr>
          <a:xfrm>
            <a:off x="7516354" y="4675385"/>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38" name="TextBox 37">
            <a:extLst>
              <a:ext uri="{FF2B5EF4-FFF2-40B4-BE49-F238E27FC236}">
                <a16:creationId xmlns:a16="http://schemas.microsoft.com/office/drawing/2014/main" id="{9B16CD5D-1556-47EC-B408-E6018F1FFD8B}"/>
              </a:ext>
            </a:extLst>
          </p:cNvPr>
          <p:cNvSpPr txBox="1"/>
          <p:nvPr/>
        </p:nvSpPr>
        <p:spPr>
          <a:xfrm>
            <a:off x="7516354" y="2697876"/>
            <a:ext cx="2065796" cy="707886"/>
          </a:xfrm>
          <a:prstGeom prst="rect">
            <a:avLst/>
          </a:prstGeom>
          <a:noFill/>
        </p:spPr>
        <p:txBody>
          <a:bodyPr wrap="square" rtlCol="0">
            <a:spAutoFit/>
          </a:bodyPr>
          <a:lstStyle/>
          <a:p>
            <a:r>
              <a:rPr lang="en-US" sz="4000" b="1">
                <a:solidFill>
                  <a:schemeClr val="accent1"/>
                </a:solidFill>
                <a:latin typeface="+mj-lt"/>
              </a:rPr>
              <a:t>251,532</a:t>
            </a:r>
          </a:p>
        </p:txBody>
      </p:sp>
      <p:sp>
        <p:nvSpPr>
          <p:cNvPr id="39" name="Rectangle 38">
            <a:extLst>
              <a:ext uri="{FF2B5EF4-FFF2-40B4-BE49-F238E27FC236}">
                <a16:creationId xmlns:a16="http://schemas.microsoft.com/office/drawing/2014/main" id="{FC950643-85F3-48E5-8D41-AFE1F2C9C5A2}"/>
              </a:ext>
            </a:extLst>
          </p:cNvPr>
          <p:cNvSpPr/>
          <p:nvPr/>
        </p:nvSpPr>
        <p:spPr>
          <a:xfrm>
            <a:off x="7516354" y="3770689"/>
            <a:ext cx="3713957"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posuere convallis. Donec mattis ligula non diam finibus auctor. Nunc viverra, </a:t>
            </a:r>
            <a:endParaRPr lang="en-US" sz="1400"/>
          </a:p>
        </p:txBody>
      </p:sp>
      <p:sp>
        <p:nvSpPr>
          <p:cNvPr id="40" name="TextBox 39">
            <a:extLst>
              <a:ext uri="{FF2B5EF4-FFF2-40B4-BE49-F238E27FC236}">
                <a16:creationId xmlns:a16="http://schemas.microsoft.com/office/drawing/2014/main" id="{EA8EBCC4-9F63-4515-85F2-1C31576947A9}"/>
              </a:ext>
            </a:extLst>
          </p:cNvPr>
          <p:cNvSpPr txBox="1"/>
          <p:nvPr/>
        </p:nvSpPr>
        <p:spPr>
          <a:xfrm>
            <a:off x="7516354" y="3401357"/>
            <a:ext cx="2218196" cy="369332"/>
          </a:xfrm>
          <a:prstGeom prst="rect">
            <a:avLst/>
          </a:prstGeom>
          <a:noFill/>
        </p:spPr>
        <p:txBody>
          <a:bodyPr wrap="square" rtlCol="0">
            <a:spAutoFit/>
          </a:bodyPr>
          <a:lstStyle/>
          <a:p>
            <a:r>
              <a:rPr lang="en-US" b="1">
                <a:latin typeface="+mj-lt"/>
              </a:rPr>
              <a:t>Description</a:t>
            </a:r>
          </a:p>
        </p:txBody>
      </p:sp>
      <p:sp>
        <p:nvSpPr>
          <p:cNvPr id="2" name="Picture Placeholder 1">
            <a:extLst>
              <a:ext uri="{FF2B5EF4-FFF2-40B4-BE49-F238E27FC236}">
                <a16:creationId xmlns:a16="http://schemas.microsoft.com/office/drawing/2014/main" id="{F318CFCD-89C9-420F-A85D-B51D7523EDED}"/>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BC9995C2-AA5A-4E62-B7E6-201DCE6BE165}"/>
              </a:ext>
            </a:extLst>
          </p:cNvPr>
          <p:cNvSpPr>
            <a:spLocks noGrp="1"/>
          </p:cNvSpPr>
          <p:nvPr>
            <p:ph type="pic" sz="quarter" idx="12"/>
          </p:nvPr>
        </p:nvSpPr>
        <p:spPr/>
      </p:sp>
      <p:sp>
        <p:nvSpPr>
          <p:cNvPr id="4" name="Picture Placeholder 3">
            <a:extLst>
              <a:ext uri="{FF2B5EF4-FFF2-40B4-BE49-F238E27FC236}">
                <a16:creationId xmlns:a16="http://schemas.microsoft.com/office/drawing/2014/main" id="{0E26F2CB-94E9-4E60-B5D6-0E0CA76BB73D}"/>
              </a:ext>
            </a:extLst>
          </p:cNvPr>
          <p:cNvSpPr>
            <a:spLocks noGrp="1"/>
          </p:cNvSpPr>
          <p:nvPr>
            <p:ph type="pic" sz="quarter" idx="14"/>
          </p:nvPr>
        </p:nvSpPr>
        <p:spPr/>
      </p:sp>
    </p:spTree>
    <p:extLst>
      <p:ext uri="{BB962C8B-B14F-4D97-AF65-F5344CB8AC3E}">
        <p14:creationId xmlns:p14="http://schemas.microsoft.com/office/powerpoint/2010/main" val="299528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500"/>
                                        <p:tgtEl>
                                          <p:spTgt spid="3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bldP spid="36" grpId="0"/>
      <p:bldP spid="37" grpId="0"/>
      <p:bldP spid="38" grpId="0"/>
      <p:bldP spid="39" grpId="0"/>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11E13D7-6143-4E2E-A8C5-C427FFF5241E}"/>
              </a:ext>
            </a:extLst>
          </p:cNvPr>
          <p:cNvSpPr>
            <a:spLocks noGrp="1"/>
          </p:cNvSpPr>
          <p:nvPr>
            <p:ph type="pic" sz="quarter" idx="11"/>
          </p:nvPr>
        </p:nvSpPr>
        <p:spPr/>
      </p:sp>
      <p:sp>
        <p:nvSpPr>
          <p:cNvPr id="21" name="Flowchart: Manual Input 20">
            <a:extLst>
              <a:ext uri="{FF2B5EF4-FFF2-40B4-BE49-F238E27FC236}">
                <a16:creationId xmlns:a16="http://schemas.microsoft.com/office/drawing/2014/main" id="{1298B00E-6168-416D-A4E2-813D013E065D}"/>
              </a:ext>
            </a:extLst>
          </p:cNvPr>
          <p:cNvSpPr/>
          <p:nvPr/>
        </p:nvSpPr>
        <p:spPr>
          <a:xfrm rot="5400000" flipH="1" flipV="1">
            <a:off x="6725194" y="1391194"/>
            <a:ext cx="6858000" cy="4075612"/>
          </a:xfrm>
          <a:prstGeom prst="flowChartManualInpu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45886BD-91E7-40B1-A680-2E8FDE767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061" y="418680"/>
            <a:ext cx="2800741" cy="6020640"/>
          </a:xfrm>
          <a:prstGeom prst="rect">
            <a:avLst/>
          </a:prstGeom>
        </p:spPr>
      </p:pic>
      <p:sp>
        <p:nvSpPr>
          <p:cNvPr id="17" name="Title 16">
            <a:extLst>
              <a:ext uri="{FF2B5EF4-FFF2-40B4-BE49-F238E27FC236}">
                <a16:creationId xmlns:a16="http://schemas.microsoft.com/office/drawing/2014/main" id="{368F7AB7-3150-49C2-B9A5-565237CAA072}"/>
              </a:ext>
            </a:extLst>
          </p:cNvPr>
          <p:cNvSpPr>
            <a:spLocks noGrp="1"/>
          </p:cNvSpPr>
          <p:nvPr>
            <p:ph type="ctrTitle"/>
          </p:nvPr>
        </p:nvSpPr>
        <p:spPr/>
        <p:txBody>
          <a:bodyPr/>
          <a:lstStyle/>
          <a:p>
            <a:r>
              <a:rPr lang="en-US"/>
              <a:t>Mockup Slide</a:t>
            </a:r>
          </a:p>
        </p:txBody>
      </p:sp>
      <p:sp>
        <p:nvSpPr>
          <p:cNvPr id="18" name="Subtitle 17">
            <a:extLst>
              <a:ext uri="{FF2B5EF4-FFF2-40B4-BE49-F238E27FC236}">
                <a16:creationId xmlns:a16="http://schemas.microsoft.com/office/drawing/2014/main" id="{968A43D8-FA62-43C3-8DDA-A3569434C5C6}"/>
              </a:ext>
            </a:extLst>
          </p:cNvPr>
          <p:cNvSpPr>
            <a:spLocks noGrp="1"/>
          </p:cNvSpPr>
          <p:nvPr>
            <p:ph type="subTitle" idx="1"/>
          </p:nvPr>
        </p:nvSpPr>
        <p:spPr/>
        <p:txBody>
          <a:bodyPr/>
          <a:lstStyle/>
          <a:p>
            <a:r>
              <a:rPr lang="en-US"/>
              <a:t>Insert subtitle right here</a:t>
            </a:r>
          </a:p>
        </p:txBody>
      </p:sp>
      <p:sp>
        <p:nvSpPr>
          <p:cNvPr id="26" name="Rectangle 25">
            <a:extLst>
              <a:ext uri="{FF2B5EF4-FFF2-40B4-BE49-F238E27FC236}">
                <a16:creationId xmlns:a16="http://schemas.microsoft.com/office/drawing/2014/main" id="{11F9BFFF-DE74-4241-A9D1-181B57C87788}"/>
              </a:ext>
            </a:extLst>
          </p:cNvPr>
          <p:cNvSpPr/>
          <p:nvPr/>
        </p:nvSpPr>
        <p:spPr>
          <a:xfrm>
            <a:off x="778013" y="4284553"/>
            <a:ext cx="4975086"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400"/>
          </a:p>
        </p:txBody>
      </p:sp>
      <p:sp>
        <p:nvSpPr>
          <p:cNvPr id="27" name="TextBox 26">
            <a:extLst>
              <a:ext uri="{FF2B5EF4-FFF2-40B4-BE49-F238E27FC236}">
                <a16:creationId xmlns:a16="http://schemas.microsoft.com/office/drawing/2014/main" id="{9BE6DBB0-2751-4C09-BE77-6986A15D922C}"/>
              </a:ext>
            </a:extLst>
          </p:cNvPr>
          <p:cNvSpPr txBox="1"/>
          <p:nvPr/>
        </p:nvSpPr>
        <p:spPr>
          <a:xfrm>
            <a:off x="778013" y="3915221"/>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28" name="TextBox 27">
            <a:extLst>
              <a:ext uri="{FF2B5EF4-FFF2-40B4-BE49-F238E27FC236}">
                <a16:creationId xmlns:a16="http://schemas.microsoft.com/office/drawing/2014/main" id="{205DB5FD-0A07-4DA5-ACD2-0ACC5BE892A9}"/>
              </a:ext>
            </a:extLst>
          </p:cNvPr>
          <p:cNvSpPr txBox="1"/>
          <p:nvPr/>
        </p:nvSpPr>
        <p:spPr>
          <a:xfrm>
            <a:off x="797062" y="2458388"/>
            <a:ext cx="1584187" cy="338554"/>
          </a:xfrm>
          <a:prstGeom prst="rect">
            <a:avLst/>
          </a:prstGeom>
          <a:noFill/>
        </p:spPr>
        <p:txBody>
          <a:bodyPr wrap="square" rtlCol="0">
            <a:spAutoFit/>
          </a:bodyPr>
          <a:lstStyle/>
          <a:p>
            <a:r>
              <a:rPr lang="en-US" sz="1600" b="1">
                <a:solidFill>
                  <a:schemeClr val="accent1"/>
                </a:solidFill>
                <a:latin typeface="+mj-lt"/>
              </a:rPr>
              <a:t>Feature One</a:t>
            </a:r>
          </a:p>
        </p:txBody>
      </p:sp>
      <p:sp>
        <p:nvSpPr>
          <p:cNvPr id="29" name="Rectangle 28">
            <a:extLst>
              <a:ext uri="{FF2B5EF4-FFF2-40B4-BE49-F238E27FC236}">
                <a16:creationId xmlns:a16="http://schemas.microsoft.com/office/drawing/2014/main" id="{38312685-DF2E-4175-802A-1B0A4F022E44}"/>
              </a:ext>
            </a:extLst>
          </p:cNvPr>
          <p:cNvSpPr/>
          <p:nvPr/>
        </p:nvSpPr>
        <p:spPr>
          <a:xfrm>
            <a:off x="881997" y="2844309"/>
            <a:ext cx="4563922" cy="9679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FFCBEA6-B760-4102-AA99-4FF28BCDCB8A}"/>
              </a:ext>
            </a:extLst>
          </p:cNvPr>
          <p:cNvSpPr/>
          <p:nvPr/>
        </p:nvSpPr>
        <p:spPr>
          <a:xfrm>
            <a:off x="881997" y="2844309"/>
            <a:ext cx="4323416" cy="967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A050D07-836D-4A30-BFB7-7D06EB5DBCC4}"/>
              </a:ext>
            </a:extLst>
          </p:cNvPr>
          <p:cNvSpPr txBox="1"/>
          <p:nvPr/>
        </p:nvSpPr>
        <p:spPr>
          <a:xfrm>
            <a:off x="797062" y="3167372"/>
            <a:ext cx="1584187" cy="338554"/>
          </a:xfrm>
          <a:prstGeom prst="rect">
            <a:avLst/>
          </a:prstGeom>
          <a:noFill/>
        </p:spPr>
        <p:txBody>
          <a:bodyPr wrap="square" rtlCol="0">
            <a:spAutoFit/>
          </a:bodyPr>
          <a:lstStyle/>
          <a:p>
            <a:r>
              <a:rPr lang="en-US" sz="1600" b="1">
                <a:latin typeface="+mj-lt"/>
              </a:rPr>
              <a:t>Feature Two</a:t>
            </a:r>
          </a:p>
        </p:txBody>
      </p:sp>
      <p:sp>
        <p:nvSpPr>
          <p:cNvPr id="32" name="Rectangle 31">
            <a:extLst>
              <a:ext uri="{FF2B5EF4-FFF2-40B4-BE49-F238E27FC236}">
                <a16:creationId xmlns:a16="http://schemas.microsoft.com/office/drawing/2014/main" id="{C81C0D69-D3C8-49AF-B5BB-4C83E8528CD7}"/>
              </a:ext>
            </a:extLst>
          </p:cNvPr>
          <p:cNvSpPr/>
          <p:nvPr/>
        </p:nvSpPr>
        <p:spPr>
          <a:xfrm>
            <a:off x="881997" y="3553293"/>
            <a:ext cx="4563922" cy="9679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935E99E-5703-41FA-B794-45F9EDB10208}"/>
              </a:ext>
            </a:extLst>
          </p:cNvPr>
          <p:cNvSpPr/>
          <p:nvPr/>
        </p:nvSpPr>
        <p:spPr>
          <a:xfrm>
            <a:off x="881997" y="3553293"/>
            <a:ext cx="4323416" cy="967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9628A2DB-CB02-41C9-A9BB-B4E131BAE956}"/>
              </a:ext>
            </a:extLst>
          </p:cNvPr>
          <p:cNvSpPr/>
          <p:nvPr/>
        </p:nvSpPr>
        <p:spPr>
          <a:xfrm>
            <a:off x="11006646" y="216399"/>
            <a:ext cx="854948" cy="259850"/>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CE5706C-7686-48F3-99D9-6A277276F1CE}"/>
              </a:ext>
            </a:extLst>
          </p:cNvPr>
          <p:cNvSpPr txBox="1"/>
          <p:nvPr/>
        </p:nvSpPr>
        <p:spPr>
          <a:xfrm>
            <a:off x="11088197" y="223214"/>
            <a:ext cx="691846" cy="246221"/>
          </a:xfrm>
          <a:prstGeom prst="rect">
            <a:avLst/>
          </a:prstGeom>
          <a:noFill/>
        </p:spPr>
        <p:txBody>
          <a:bodyPr wrap="square" rtlCol="0">
            <a:spAutoFit/>
          </a:bodyPr>
          <a:lstStyle/>
          <a:p>
            <a:pPr algn="ctr"/>
            <a:r>
              <a:rPr lang="en-US" sz="1000" b="1">
                <a:solidFill>
                  <a:schemeClr val="bg2"/>
                </a:solidFill>
                <a:latin typeface="+mj-lt"/>
              </a:rPr>
              <a:t>Flavius</a:t>
            </a:r>
            <a:r>
              <a:rPr lang="en-US" sz="1000" b="1">
                <a:solidFill>
                  <a:schemeClr val="tx1"/>
                </a:solidFill>
                <a:latin typeface="+mj-lt"/>
              </a:rPr>
              <a:t>.</a:t>
            </a:r>
          </a:p>
        </p:txBody>
      </p:sp>
      <p:sp>
        <p:nvSpPr>
          <p:cNvPr id="2" name="Picture Placeholder 1">
            <a:extLst>
              <a:ext uri="{FF2B5EF4-FFF2-40B4-BE49-F238E27FC236}">
                <a16:creationId xmlns:a16="http://schemas.microsoft.com/office/drawing/2014/main" id="{B405D966-B578-4FD1-9E5D-5004F3AA83A0}"/>
              </a:ext>
            </a:extLst>
          </p:cNvPr>
          <p:cNvSpPr>
            <a:spLocks noGrp="1"/>
          </p:cNvSpPr>
          <p:nvPr>
            <p:ph type="pic" sz="quarter" idx="12"/>
          </p:nvPr>
        </p:nvSpPr>
        <p:spPr/>
      </p:sp>
    </p:spTree>
    <p:extLst>
      <p:ext uri="{BB962C8B-B14F-4D97-AF65-F5344CB8AC3E}">
        <p14:creationId xmlns:p14="http://schemas.microsoft.com/office/powerpoint/2010/main" val="165013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xEl>
                                              <p:pRg st="0" end="0"/>
                                            </p:txEl>
                                          </p:spTgt>
                                        </p:tgtEl>
                                        <p:attrNameLst>
                                          <p:attrName>style.visibility</p:attrName>
                                        </p:attrNameLst>
                                      </p:cBhvr>
                                      <p:to>
                                        <p:strVal val="visible"/>
                                      </p:to>
                                    </p:set>
                                    <p:animEffect transition="in" filter="fade">
                                      <p:cBhvr>
                                        <p:cTn id="18" dur="500"/>
                                        <p:tgtEl>
                                          <p:spTgt spid="18">
                                            <p:txEl>
                                              <p:pRg st="0" end="0"/>
                                            </p:txEl>
                                          </p:spTgt>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500"/>
                                        <p:tgtEl>
                                          <p:spTgt spid="2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par>
                          <p:cTn id="33" fill="hold">
                            <p:stCondLst>
                              <p:cond delay="2750"/>
                            </p:stCondLst>
                            <p:childTnLst>
                              <p:par>
                                <p:cTn id="34" presetID="22" presetClass="entr" presetSubtype="8"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par>
                          <p:cTn id="40" fill="hold">
                            <p:stCondLst>
                              <p:cond delay="325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7" grpId="0"/>
      <p:bldP spid="18" grpId="0" build="p"/>
      <p:bldP spid="26" grpId="0"/>
      <p:bldP spid="27" grpId="0"/>
      <p:bldP spid="28" grpId="0"/>
      <p:bldP spid="29" grpId="0" animBg="1"/>
      <p:bldP spid="30" grpId="0" animBg="1"/>
      <p:bldP spid="31" grpId="0"/>
      <p:bldP spid="32"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00834F-E854-4324-95F2-C37F4EB1EB45}"/>
              </a:ext>
            </a:extLst>
          </p:cNvPr>
          <p:cNvSpPr>
            <a:spLocks noGrp="1"/>
          </p:cNvSpPr>
          <p:nvPr>
            <p:ph type="ctrTitle"/>
          </p:nvPr>
        </p:nvSpPr>
        <p:spPr/>
        <p:txBody>
          <a:bodyPr/>
          <a:lstStyle/>
          <a:p>
            <a:r>
              <a:rPr lang="en-US"/>
              <a:t>Hello &amp; Welcome</a:t>
            </a:r>
          </a:p>
        </p:txBody>
      </p:sp>
      <p:sp>
        <p:nvSpPr>
          <p:cNvPr id="5" name="Subtitle 4">
            <a:extLst>
              <a:ext uri="{FF2B5EF4-FFF2-40B4-BE49-F238E27FC236}">
                <a16:creationId xmlns:a16="http://schemas.microsoft.com/office/drawing/2014/main" id="{A38DF4B6-0855-4E21-93E3-C8E11432CC13}"/>
              </a:ext>
            </a:extLst>
          </p:cNvPr>
          <p:cNvSpPr>
            <a:spLocks noGrp="1"/>
          </p:cNvSpPr>
          <p:nvPr>
            <p:ph type="subTitle" idx="1"/>
          </p:nvPr>
        </p:nvSpPr>
        <p:spPr/>
        <p:txBody>
          <a:bodyPr/>
          <a:lstStyle/>
          <a:p>
            <a:r>
              <a:rPr lang="en-US"/>
              <a:t>Insert subbtitkle right here</a:t>
            </a:r>
          </a:p>
        </p:txBody>
      </p:sp>
      <p:sp>
        <p:nvSpPr>
          <p:cNvPr id="11" name="Rectangle 10">
            <a:extLst>
              <a:ext uri="{FF2B5EF4-FFF2-40B4-BE49-F238E27FC236}">
                <a16:creationId xmlns:a16="http://schemas.microsoft.com/office/drawing/2014/main" id="{07BBA0EA-3B11-4201-9E8D-F111841F3D38}"/>
              </a:ext>
            </a:extLst>
          </p:cNvPr>
          <p:cNvSpPr/>
          <p:nvPr/>
        </p:nvSpPr>
        <p:spPr>
          <a:xfrm>
            <a:off x="6483489" y="3613666"/>
            <a:ext cx="4975086" cy="1674113"/>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400"/>
          </a:p>
        </p:txBody>
      </p:sp>
      <p:sp>
        <p:nvSpPr>
          <p:cNvPr id="12" name="TextBox 11">
            <a:extLst>
              <a:ext uri="{FF2B5EF4-FFF2-40B4-BE49-F238E27FC236}">
                <a16:creationId xmlns:a16="http://schemas.microsoft.com/office/drawing/2014/main" id="{BD8C8F49-2ACB-44F1-8B3E-01CC48CC77E0}"/>
              </a:ext>
            </a:extLst>
          </p:cNvPr>
          <p:cNvSpPr txBox="1"/>
          <p:nvPr/>
        </p:nvSpPr>
        <p:spPr>
          <a:xfrm>
            <a:off x="6483489" y="3244334"/>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2" name="Picture Placeholder 1">
            <a:extLst>
              <a:ext uri="{FF2B5EF4-FFF2-40B4-BE49-F238E27FC236}">
                <a16:creationId xmlns:a16="http://schemas.microsoft.com/office/drawing/2014/main" id="{EA930E7F-CC59-424A-B11F-0E50BD45DDD0}"/>
              </a:ext>
            </a:extLst>
          </p:cNvPr>
          <p:cNvSpPr>
            <a:spLocks noGrp="1"/>
          </p:cNvSpPr>
          <p:nvPr>
            <p:ph type="pic" sz="quarter" idx="10"/>
          </p:nvPr>
        </p:nvSpPr>
        <p:spPr/>
      </p:sp>
    </p:spTree>
    <p:extLst>
      <p:ext uri="{BB962C8B-B14F-4D97-AF65-F5344CB8AC3E}">
        <p14:creationId xmlns:p14="http://schemas.microsoft.com/office/powerpoint/2010/main" val="356584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AA6AF51-7753-4AE5-880D-6DB7E55C4D8E}"/>
              </a:ext>
            </a:extLst>
          </p:cNvPr>
          <p:cNvSpPr>
            <a:spLocks noGrp="1"/>
          </p:cNvSpPr>
          <p:nvPr>
            <p:ph type="pic" sz="quarter" idx="12"/>
          </p:nvPr>
        </p:nvSpPr>
        <p:spPr/>
      </p:sp>
      <p:sp>
        <p:nvSpPr>
          <p:cNvPr id="25" name="Rectangle 24">
            <a:extLst>
              <a:ext uri="{FF2B5EF4-FFF2-40B4-BE49-F238E27FC236}">
                <a16:creationId xmlns:a16="http://schemas.microsoft.com/office/drawing/2014/main" id="{A10F6F7B-ED61-4F12-BDB3-1401092FFF83}"/>
              </a:ext>
            </a:extLst>
          </p:cNvPr>
          <p:cNvSpPr/>
          <p:nvPr/>
        </p:nvSpPr>
        <p:spPr>
          <a:xfrm rot="5400000" flipH="1" flipV="1">
            <a:off x="-517435" y="517435"/>
            <a:ext cx="5926183" cy="4891314"/>
          </a:xfrm>
          <a:prstGeom prst="rect">
            <a:avLst/>
          </a:prstGeom>
          <a:solidFill>
            <a:schemeClr val="accent1">
              <a:alpha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20">
            <a:extLst>
              <a:ext uri="{FF2B5EF4-FFF2-40B4-BE49-F238E27FC236}">
                <a16:creationId xmlns:a16="http://schemas.microsoft.com/office/drawing/2014/main" id="{0253EE29-E22A-42AB-994B-20DFCEB319D6}"/>
              </a:ext>
            </a:extLst>
          </p:cNvPr>
          <p:cNvSpPr>
            <a:spLocks noGrp="1"/>
          </p:cNvSpPr>
          <p:nvPr>
            <p:ph type="ctrTitle"/>
          </p:nvPr>
        </p:nvSpPr>
        <p:spPr/>
        <p:txBody>
          <a:bodyPr/>
          <a:lstStyle/>
          <a:p>
            <a:r>
              <a:rPr lang="en-US"/>
              <a:t>Mockup Slide</a:t>
            </a:r>
          </a:p>
        </p:txBody>
      </p:sp>
      <p:sp>
        <p:nvSpPr>
          <p:cNvPr id="22" name="Subtitle 21">
            <a:extLst>
              <a:ext uri="{FF2B5EF4-FFF2-40B4-BE49-F238E27FC236}">
                <a16:creationId xmlns:a16="http://schemas.microsoft.com/office/drawing/2014/main" id="{18D4DF91-5BB9-40BC-A842-6AA2586F15D6}"/>
              </a:ext>
            </a:extLst>
          </p:cNvPr>
          <p:cNvSpPr>
            <a:spLocks noGrp="1"/>
          </p:cNvSpPr>
          <p:nvPr>
            <p:ph type="subTitle" idx="1"/>
          </p:nvPr>
        </p:nvSpPr>
        <p:spPr/>
        <p:txBody>
          <a:bodyPr/>
          <a:lstStyle/>
          <a:p>
            <a:r>
              <a:rPr lang="en-US"/>
              <a:t>Insert subtitle right here</a:t>
            </a:r>
          </a:p>
        </p:txBody>
      </p:sp>
      <p:sp>
        <p:nvSpPr>
          <p:cNvPr id="30" name="Oval 29">
            <a:extLst>
              <a:ext uri="{FF2B5EF4-FFF2-40B4-BE49-F238E27FC236}">
                <a16:creationId xmlns:a16="http://schemas.microsoft.com/office/drawing/2014/main" id="{0076158D-25D6-4CC3-B2AE-4D7FC21C366C}"/>
              </a:ext>
            </a:extLst>
          </p:cNvPr>
          <p:cNvSpPr/>
          <p:nvPr/>
        </p:nvSpPr>
        <p:spPr>
          <a:xfrm>
            <a:off x="6556515" y="2553690"/>
            <a:ext cx="733477" cy="732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77C4144-E2D5-4C72-B7CD-D515FBAE118D}"/>
              </a:ext>
            </a:extLst>
          </p:cNvPr>
          <p:cNvSpPr/>
          <p:nvPr/>
        </p:nvSpPr>
        <p:spPr>
          <a:xfrm>
            <a:off x="6508889" y="3642986"/>
            <a:ext cx="221819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blandit nulla eget auctor Duis ultrices posuere convallis</a:t>
            </a:r>
            <a:endParaRPr lang="en-US" sz="1200"/>
          </a:p>
        </p:txBody>
      </p:sp>
      <p:sp>
        <p:nvSpPr>
          <p:cNvPr id="36" name="TextBox 35">
            <a:extLst>
              <a:ext uri="{FF2B5EF4-FFF2-40B4-BE49-F238E27FC236}">
                <a16:creationId xmlns:a16="http://schemas.microsoft.com/office/drawing/2014/main" id="{3C4BAC93-13A4-4F49-A018-159358678631}"/>
              </a:ext>
            </a:extLst>
          </p:cNvPr>
          <p:cNvSpPr txBox="1"/>
          <p:nvPr/>
        </p:nvSpPr>
        <p:spPr>
          <a:xfrm>
            <a:off x="6508889" y="3342532"/>
            <a:ext cx="1783632" cy="338554"/>
          </a:xfrm>
          <a:prstGeom prst="rect">
            <a:avLst/>
          </a:prstGeom>
          <a:noFill/>
        </p:spPr>
        <p:txBody>
          <a:bodyPr wrap="square" rtlCol="0">
            <a:spAutoFit/>
          </a:bodyPr>
          <a:lstStyle/>
          <a:p>
            <a:r>
              <a:rPr lang="en-US" sz="1600" b="1">
                <a:solidFill>
                  <a:schemeClr val="accent1"/>
                </a:solidFill>
                <a:latin typeface="+mj-lt"/>
              </a:rPr>
              <a:t>Feature One</a:t>
            </a:r>
          </a:p>
        </p:txBody>
      </p:sp>
      <p:sp>
        <p:nvSpPr>
          <p:cNvPr id="37" name="Oval 36">
            <a:extLst>
              <a:ext uri="{FF2B5EF4-FFF2-40B4-BE49-F238E27FC236}">
                <a16:creationId xmlns:a16="http://schemas.microsoft.com/office/drawing/2014/main" id="{5AB47C70-819C-4DD9-A1F2-F6ABAB296F54}"/>
              </a:ext>
            </a:extLst>
          </p:cNvPr>
          <p:cNvSpPr/>
          <p:nvPr/>
        </p:nvSpPr>
        <p:spPr>
          <a:xfrm>
            <a:off x="8863084" y="2553690"/>
            <a:ext cx="733477" cy="732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8AE8E5F-B07D-414A-B40A-4289F7B74B83}"/>
              </a:ext>
            </a:extLst>
          </p:cNvPr>
          <p:cNvSpPr/>
          <p:nvPr/>
        </p:nvSpPr>
        <p:spPr>
          <a:xfrm>
            <a:off x="8815458" y="3642986"/>
            <a:ext cx="221819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blandit nulla eget auctor Duis ultrices posuere convallis</a:t>
            </a:r>
            <a:endParaRPr lang="en-US" sz="1200"/>
          </a:p>
        </p:txBody>
      </p:sp>
      <p:sp>
        <p:nvSpPr>
          <p:cNvPr id="39" name="TextBox 38">
            <a:extLst>
              <a:ext uri="{FF2B5EF4-FFF2-40B4-BE49-F238E27FC236}">
                <a16:creationId xmlns:a16="http://schemas.microsoft.com/office/drawing/2014/main" id="{955EE963-D5D1-4C4B-A501-645D94CC60E5}"/>
              </a:ext>
            </a:extLst>
          </p:cNvPr>
          <p:cNvSpPr txBox="1"/>
          <p:nvPr/>
        </p:nvSpPr>
        <p:spPr>
          <a:xfrm>
            <a:off x="8815458" y="3342532"/>
            <a:ext cx="1783632" cy="338554"/>
          </a:xfrm>
          <a:prstGeom prst="rect">
            <a:avLst/>
          </a:prstGeom>
          <a:noFill/>
        </p:spPr>
        <p:txBody>
          <a:bodyPr wrap="square" rtlCol="0">
            <a:spAutoFit/>
          </a:bodyPr>
          <a:lstStyle/>
          <a:p>
            <a:r>
              <a:rPr lang="en-US" sz="1600" b="1">
                <a:solidFill>
                  <a:schemeClr val="accent1"/>
                </a:solidFill>
                <a:latin typeface="+mj-lt"/>
              </a:rPr>
              <a:t>Feature Two</a:t>
            </a:r>
          </a:p>
        </p:txBody>
      </p:sp>
      <p:pic>
        <p:nvPicPr>
          <p:cNvPr id="20" name="Picture 19">
            <a:extLst>
              <a:ext uri="{FF2B5EF4-FFF2-40B4-BE49-F238E27FC236}">
                <a16:creationId xmlns:a16="http://schemas.microsoft.com/office/drawing/2014/main" id="{461F176A-E31B-4A31-B391-96CCDDD50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094" y="2425337"/>
            <a:ext cx="7286649" cy="4276021"/>
          </a:xfrm>
          <a:prstGeom prst="rect">
            <a:avLst/>
          </a:prstGeom>
        </p:spPr>
      </p:pic>
      <p:sp>
        <p:nvSpPr>
          <p:cNvPr id="50" name="Rectangle 49">
            <a:extLst>
              <a:ext uri="{FF2B5EF4-FFF2-40B4-BE49-F238E27FC236}">
                <a16:creationId xmlns:a16="http://schemas.microsoft.com/office/drawing/2014/main" id="{A0F0E011-6ED9-43CB-A0EC-E9355C709990}"/>
              </a:ext>
            </a:extLst>
          </p:cNvPr>
          <p:cNvSpPr/>
          <p:nvPr/>
        </p:nvSpPr>
        <p:spPr>
          <a:xfrm>
            <a:off x="6483489" y="4781326"/>
            <a:ext cx="4975086"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Donecmattis ligula non diam finibus auctor Nunc viverra felis in porta sollicitudin nunc nunc finibus diam </a:t>
            </a:r>
            <a:endParaRPr lang="en-US" sz="1400"/>
          </a:p>
        </p:txBody>
      </p:sp>
      <p:sp>
        <p:nvSpPr>
          <p:cNvPr id="51" name="TextBox 50">
            <a:extLst>
              <a:ext uri="{FF2B5EF4-FFF2-40B4-BE49-F238E27FC236}">
                <a16:creationId xmlns:a16="http://schemas.microsoft.com/office/drawing/2014/main" id="{3000EB07-6701-494E-B9AA-B847E3DE77B8}"/>
              </a:ext>
            </a:extLst>
          </p:cNvPr>
          <p:cNvSpPr txBox="1"/>
          <p:nvPr/>
        </p:nvSpPr>
        <p:spPr>
          <a:xfrm>
            <a:off x="6483489" y="4411994"/>
            <a:ext cx="2218196" cy="369332"/>
          </a:xfrm>
          <a:prstGeom prst="rect">
            <a:avLst/>
          </a:prstGeom>
          <a:noFill/>
        </p:spPr>
        <p:txBody>
          <a:bodyPr wrap="square" rtlCol="0">
            <a:spAutoFit/>
          </a:bodyPr>
          <a:lstStyle/>
          <a:p>
            <a:r>
              <a:rPr lang="en-US" b="1">
                <a:solidFill>
                  <a:schemeClr val="accent1"/>
                </a:solidFill>
                <a:latin typeface="+mj-lt"/>
              </a:rPr>
              <a:t>Title Text Here</a:t>
            </a:r>
          </a:p>
        </p:txBody>
      </p:sp>
      <p:grpSp>
        <p:nvGrpSpPr>
          <p:cNvPr id="52" name="Group 51">
            <a:extLst>
              <a:ext uri="{FF2B5EF4-FFF2-40B4-BE49-F238E27FC236}">
                <a16:creationId xmlns:a16="http://schemas.microsoft.com/office/drawing/2014/main" id="{519533EA-9170-46AA-BF4F-039A03AC0DB7}"/>
              </a:ext>
            </a:extLst>
          </p:cNvPr>
          <p:cNvGrpSpPr/>
          <p:nvPr/>
        </p:nvGrpSpPr>
        <p:grpSpPr>
          <a:xfrm>
            <a:off x="6754686" y="2751794"/>
            <a:ext cx="337135" cy="336393"/>
            <a:chOff x="5698585" y="3432349"/>
            <a:chExt cx="720725" cy="719138"/>
          </a:xfrm>
          <a:solidFill>
            <a:schemeClr val="bg2"/>
          </a:solidFill>
        </p:grpSpPr>
        <p:sp>
          <p:nvSpPr>
            <p:cNvPr id="53" name="Freeform 49">
              <a:extLst>
                <a:ext uri="{FF2B5EF4-FFF2-40B4-BE49-F238E27FC236}">
                  <a16:creationId xmlns:a16="http://schemas.microsoft.com/office/drawing/2014/main" id="{583473F6-323F-4CD1-A16E-C8E63F8FE6A0}"/>
                </a:ext>
              </a:extLst>
            </p:cNvPr>
            <p:cNvSpPr>
              <a:spLocks/>
            </p:cNvSpPr>
            <p:nvPr/>
          </p:nvSpPr>
          <p:spPr bwMode="auto">
            <a:xfrm>
              <a:off x="5698585" y="3526012"/>
              <a:ext cx="622300" cy="62547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54" name="Freeform 50">
              <a:extLst>
                <a:ext uri="{FF2B5EF4-FFF2-40B4-BE49-F238E27FC236}">
                  <a16:creationId xmlns:a16="http://schemas.microsoft.com/office/drawing/2014/main" id="{104C96C2-4F10-4C9D-B9C9-8F340394F9D0}"/>
                </a:ext>
              </a:extLst>
            </p:cNvPr>
            <p:cNvSpPr>
              <a:spLocks/>
            </p:cNvSpPr>
            <p:nvPr/>
          </p:nvSpPr>
          <p:spPr bwMode="auto">
            <a:xfrm>
              <a:off x="5993860" y="3432349"/>
              <a:ext cx="425450" cy="425450"/>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55" name="Freeform 51">
              <a:extLst>
                <a:ext uri="{FF2B5EF4-FFF2-40B4-BE49-F238E27FC236}">
                  <a16:creationId xmlns:a16="http://schemas.microsoft.com/office/drawing/2014/main" id="{A913D8EE-C9FD-4B61-A981-626996059D29}"/>
                </a:ext>
              </a:extLst>
            </p:cNvPr>
            <p:cNvSpPr>
              <a:spLocks/>
            </p:cNvSpPr>
            <p:nvPr/>
          </p:nvSpPr>
          <p:spPr bwMode="auto">
            <a:xfrm>
              <a:off x="5855748" y="3684762"/>
              <a:ext cx="307975" cy="307975"/>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sp>
        <p:nvSpPr>
          <p:cNvPr id="56" name="Freeform 33">
            <a:extLst>
              <a:ext uri="{FF2B5EF4-FFF2-40B4-BE49-F238E27FC236}">
                <a16:creationId xmlns:a16="http://schemas.microsoft.com/office/drawing/2014/main" id="{9FB6FC97-7927-44B7-B3B9-0C7F10B73CDF}"/>
              </a:ext>
            </a:extLst>
          </p:cNvPr>
          <p:cNvSpPr>
            <a:spLocks noEditPoints="1"/>
          </p:cNvSpPr>
          <p:nvPr/>
        </p:nvSpPr>
        <p:spPr bwMode="auto">
          <a:xfrm rot="21545399">
            <a:off x="9061895" y="2762998"/>
            <a:ext cx="335855" cy="313984"/>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
        <p:nvSpPr>
          <p:cNvPr id="3" name="Picture Placeholder 2">
            <a:extLst>
              <a:ext uri="{FF2B5EF4-FFF2-40B4-BE49-F238E27FC236}">
                <a16:creationId xmlns:a16="http://schemas.microsoft.com/office/drawing/2014/main" id="{0A53A3AE-5BAE-4E96-9DFD-AE01814E6DF1}"/>
              </a:ext>
            </a:extLst>
          </p:cNvPr>
          <p:cNvSpPr>
            <a:spLocks noGrp="1"/>
          </p:cNvSpPr>
          <p:nvPr>
            <p:ph type="pic" sz="quarter" idx="13"/>
          </p:nvPr>
        </p:nvSpPr>
        <p:spPr/>
      </p:sp>
    </p:spTree>
    <p:extLst>
      <p:ext uri="{BB962C8B-B14F-4D97-AF65-F5344CB8AC3E}">
        <p14:creationId xmlns:p14="http://schemas.microsoft.com/office/powerpoint/2010/main" val="290864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xEl>
                                              <p:pRg st="0" end="0"/>
                                            </p:txEl>
                                          </p:spTgt>
                                        </p:tgtEl>
                                        <p:attrNameLst>
                                          <p:attrName>style.visibility</p:attrName>
                                        </p:attrNameLst>
                                      </p:cBhvr>
                                      <p:to>
                                        <p:strVal val="visible"/>
                                      </p:to>
                                    </p:set>
                                    <p:animEffect transition="in" filter="fade">
                                      <p:cBhvr>
                                        <p:cTn id="18" dur="500"/>
                                        <p:tgtEl>
                                          <p:spTgt spid="22">
                                            <p:txEl>
                                              <p:pRg st="0" end="0"/>
                                            </p:txEl>
                                          </p:spTgt>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2250"/>
                            </p:stCondLst>
                            <p:childTnLst>
                              <p:par>
                                <p:cTn id="45" presetID="10" presetClass="entr" presetSubtype="0"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500"/>
                                        <p:tgtEl>
                                          <p:spTgt spid="5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 grpId="0"/>
      <p:bldP spid="22" grpId="0" build="p"/>
      <p:bldP spid="30" grpId="0" animBg="1"/>
      <p:bldP spid="35" grpId="0"/>
      <p:bldP spid="36" grpId="0"/>
      <p:bldP spid="37" grpId="0" animBg="1"/>
      <p:bldP spid="38" grpId="0"/>
      <p:bldP spid="39" grpId="0"/>
      <p:bldP spid="50" grpId="0"/>
      <p:bldP spid="51" grpId="0"/>
      <p:bldP spid="5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AC2390F-1CF9-489B-8E3E-EA15D06ACD55}"/>
              </a:ext>
            </a:extLst>
          </p:cNvPr>
          <p:cNvSpPr>
            <a:spLocks noGrp="1"/>
          </p:cNvSpPr>
          <p:nvPr>
            <p:ph type="pic" sz="quarter" idx="12"/>
          </p:nvPr>
        </p:nvSpPr>
        <p:spPr/>
      </p:sp>
      <p:sp>
        <p:nvSpPr>
          <p:cNvPr id="6" name="Rectangle 5">
            <a:extLst>
              <a:ext uri="{FF2B5EF4-FFF2-40B4-BE49-F238E27FC236}">
                <a16:creationId xmlns:a16="http://schemas.microsoft.com/office/drawing/2014/main" id="{BDE16D06-96B6-4520-8BD3-1FB522A5F25C}"/>
              </a:ext>
            </a:extLst>
          </p:cNvPr>
          <p:cNvSpPr/>
          <p:nvPr/>
        </p:nvSpPr>
        <p:spPr>
          <a:xfrm>
            <a:off x="334963" y="476250"/>
            <a:ext cx="5113337" cy="5905500"/>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ABD5CB-34DE-4DA7-855A-C8EC1FE47F6A}"/>
              </a:ext>
            </a:extLst>
          </p:cNvPr>
          <p:cNvSpPr txBox="1"/>
          <p:nvPr/>
        </p:nvSpPr>
        <p:spPr>
          <a:xfrm rot="16200000">
            <a:off x="-1305415" y="3227107"/>
            <a:ext cx="4851469" cy="923330"/>
          </a:xfrm>
          <a:prstGeom prst="rect">
            <a:avLst/>
          </a:prstGeom>
          <a:noFill/>
        </p:spPr>
        <p:txBody>
          <a:bodyPr wrap="square" rtlCol="0">
            <a:spAutoFit/>
          </a:bodyPr>
          <a:lstStyle/>
          <a:p>
            <a:r>
              <a:rPr lang="en-US" sz="5400" b="1">
                <a:solidFill>
                  <a:schemeClr val="tx2"/>
                </a:solidFill>
                <a:latin typeface="+mj-lt"/>
              </a:rPr>
              <a:t>Break</a:t>
            </a:r>
            <a:r>
              <a:rPr lang="en-US" sz="5400" b="1">
                <a:solidFill>
                  <a:schemeClr val="accent1"/>
                </a:solidFill>
                <a:latin typeface="+mj-lt"/>
              </a:rPr>
              <a:t> </a:t>
            </a:r>
            <a:r>
              <a:rPr lang="en-US" sz="5400" b="1">
                <a:solidFill>
                  <a:schemeClr val="bg2"/>
                </a:solidFill>
                <a:latin typeface="+mj-lt"/>
              </a:rPr>
              <a:t>Slide</a:t>
            </a:r>
          </a:p>
        </p:txBody>
      </p:sp>
      <p:sp>
        <p:nvSpPr>
          <p:cNvPr id="10" name="Rectangle 9">
            <a:extLst>
              <a:ext uri="{FF2B5EF4-FFF2-40B4-BE49-F238E27FC236}">
                <a16:creationId xmlns:a16="http://schemas.microsoft.com/office/drawing/2014/main" id="{4F43A7F4-0D90-4612-A841-001FD83C7844}"/>
              </a:ext>
            </a:extLst>
          </p:cNvPr>
          <p:cNvSpPr/>
          <p:nvPr/>
        </p:nvSpPr>
        <p:spPr>
          <a:xfrm>
            <a:off x="1905675" y="1474118"/>
            <a:ext cx="3415625" cy="1350947"/>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 ultrices posuere convallis. Donec mattis ligula non diam finibus auctor Nunc viverra, felis in porta   </a:t>
            </a:r>
            <a:endParaRPr lang="en-US" sz="1400">
              <a:solidFill>
                <a:schemeClr val="bg2"/>
              </a:solidFill>
            </a:endParaRPr>
          </a:p>
        </p:txBody>
      </p:sp>
      <p:sp>
        <p:nvSpPr>
          <p:cNvPr id="11" name="TextBox 10">
            <a:extLst>
              <a:ext uri="{FF2B5EF4-FFF2-40B4-BE49-F238E27FC236}">
                <a16:creationId xmlns:a16="http://schemas.microsoft.com/office/drawing/2014/main" id="{D2CFAFF3-4ADB-42E2-B118-E5F1D77A71B8}"/>
              </a:ext>
            </a:extLst>
          </p:cNvPr>
          <p:cNvSpPr txBox="1"/>
          <p:nvPr/>
        </p:nvSpPr>
        <p:spPr>
          <a:xfrm>
            <a:off x="1905675" y="1104786"/>
            <a:ext cx="2218196" cy="369332"/>
          </a:xfrm>
          <a:prstGeom prst="rect">
            <a:avLst/>
          </a:prstGeom>
          <a:noFill/>
        </p:spPr>
        <p:txBody>
          <a:bodyPr wrap="square" rtlCol="0">
            <a:spAutoFit/>
          </a:bodyPr>
          <a:lstStyle/>
          <a:p>
            <a:r>
              <a:rPr lang="en-US" b="1">
                <a:solidFill>
                  <a:schemeClr val="bg2"/>
                </a:solidFill>
                <a:latin typeface="+mj-lt"/>
              </a:rPr>
              <a:t>Title Text Here</a:t>
            </a:r>
          </a:p>
        </p:txBody>
      </p:sp>
    </p:spTree>
    <p:extLst>
      <p:ext uri="{BB962C8B-B14F-4D97-AF65-F5344CB8AC3E}">
        <p14:creationId xmlns:p14="http://schemas.microsoft.com/office/powerpoint/2010/main" val="146050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9050DD-A38E-40C0-ABBF-84E2AA0EB8BE}"/>
              </a:ext>
            </a:extLst>
          </p:cNvPr>
          <p:cNvSpPr>
            <a:spLocks noGrp="1"/>
          </p:cNvSpPr>
          <p:nvPr>
            <p:ph type="ctrTitle"/>
          </p:nvPr>
        </p:nvSpPr>
        <p:spPr/>
        <p:txBody>
          <a:bodyPr/>
          <a:lstStyle/>
          <a:p>
            <a:r>
              <a:rPr lang="en-US"/>
              <a:t>Chart Slide</a:t>
            </a:r>
          </a:p>
        </p:txBody>
      </p:sp>
      <p:sp>
        <p:nvSpPr>
          <p:cNvPr id="9" name="Subtitle 8">
            <a:extLst>
              <a:ext uri="{FF2B5EF4-FFF2-40B4-BE49-F238E27FC236}">
                <a16:creationId xmlns:a16="http://schemas.microsoft.com/office/drawing/2014/main" id="{D1D6EECD-924E-4D6F-B26C-E32F6A27D8ED}"/>
              </a:ext>
            </a:extLst>
          </p:cNvPr>
          <p:cNvSpPr>
            <a:spLocks noGrp="1"/>
          </p:cNvSpPr>
          <p:nvPr>
            <p:ph type="subTitle" idx="1"/>
          </p:nvPr>
        </p:nvSpPr>
        <p:spPr/>
        <p:txBody>
          <a:bodyPr/>
          <a:lstStyle/>
          <a:p>
            <a:r>
              <a:rPr lang="en-US"/>
              <a:t>Insert subtitle right here</a:t>
            </a:r>
          </a:p>
        </p:txBody>
      </p:sp>
      <p:graphicFrame>
        <p:nvGraphicFramePr>
          <p:cNvPr id="10" name="Chart 9">
            <a:extLst>
              <a:ext uri="{FF2B5EF4-FFF2-40B4-BE49-F238E27FC236}">
                <a16:creationId xmlns:a16="http://schemas.microsoft.com/office/drawing/2014/main" id="{984802D2-44A4-4111-8F40-53EAB4EC0ACA}"/>
              </a:ext>
            </a:extLst>
          </p:cNvPr>
          <p:cNvGraphicFramePr/>
          <p:nvPr>
            <p:extLst>
              <p:ext uri="{D42A27DB-BD31-4B8C-83A1-F6EECF244321}">
                <p14:modId xmlns:p14="http://schemas.microsoft.com/office/powerpoint/2010/main" val="3396449502"/>
              </p:ext>
            </p:extLst>
          </p:nvPr>
        </p:nvGraphicFramePr>
        <p:xfrm>
          <a:off x="416313" y="1682065"/>
          <a:ext cx="11359374" cy="26070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B8E81EE7-53EA-49E3-807B-9EE278B290E5}"/>
              </a:ext>
            </a:extLst>
          </p:cNvPr>
          <p:cNvGraphicFramePr/>
          <p:nvPr>
            <p:extLst>
              <p:ext uri="{D42A27DB-BD31-4B8C-83A1-F6EECF244321}">
                <p14:modId xmlns:p14="http://schemas.microsoft.com/office/powerpoint/2010/main" val="2088055017"/>
              </p:ext>
            </p:extLst>
          </p:nvPr>
        </p:nvGraphicFramePr>
        <p:xfrm>
          <a:off x="416313" y="4358104"/>
          <a:ext cx="2034788" cy="1981084"/>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59C839C5-3187-406F-B59C-2841106D3D7A}"/>
              </a:ext>
            </a:extLst>
          </p:cNvPr>
          <p:cNvSpPr txBox="1"/>
          <p:nvPr/>
        </p:nvSpPr>
        <p:spPr>
          <a:xfrm>
            <a:off x="873514" y="5084605"/>
            <a:ext cx="1120386" cy="461665"/>
          </a:xfrm>
          <a:prstGeom prst="rect">
            <a:avLst/>
          </a:prstGeom>
          <a:noFill/>
        </p:spPr>
        <p:txBody>
          <a:bodyPr wrap="square" rtlCol="0">
            <a:spAutoFit/>
          </a:bodyPr>
          <a:lstStyle/>
          <a:p>
            <a:pPr algn="ctr"/>
            <a:r>
              <a:rPr lang="en-US" sz="2400" b="1">
                <a:solidFill>
                  <a:schemeClr val="accent1"/>
                </a:solidFill>
                <a:latin typeface="+mj-lt"/>
              </a:rPr>
              <a:t>45%</a:t>
            </a:r>
          </a:p>
        </p:txBody>
      </p:sp>
      <p:sp>
        <p:nvSpPr>
          <p:cNvPr id="18" name="Rectangle 17">
            <a:extLst>
              <a:ext uri="{FF2B5EF4-FFF2-40B4-BE49-F238E27FC236}">
                <a16:creationId xmlns:a16="http://schemas.microsoft.com/office/drawing/2014/main" id="{54786B47-1B9B-4E53-8D69-3DC61AA1C805}"/>
              </a:ext>
            </a:extLst>
          </p:cNvPr>
          <p:cNvSpPr/>
          <p:nvPr/>
        </p:nvSpPr>
        <p:spPr>
          <a:xfrm>
            <a:off x="2527301" y="5043955"/>
            <a:ext cx="3441699"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convallis. Donec mattis ligula non diam finibus</a:t>
            </a:r>
            <a:endParaRPr lang="en-US" sz="1400"/>
          </a:p>
        </p:txBody>
      </p:sp>
      <p:sp>
        <p:nvSpPr>
          <p:cNvPr id="19" name="TextBox 18">
            <a:extLst>
              <a:ext uri="{FF2B5EF4-FFF2-40B4-BE49-F238E27FC236}">
                <a16:creationId xmlns:a16="http://schemas.microsoft.com/office/drawing/2014/main" id="{CFCDD29C-5025-420C-ADC7-095F127C9EA9}"/>
              </a:ext>
            </a:extLst>
          </p:cNvPr>
          <p:cNvSpPr txBox="1"/>
          <p:nvPr/>
        </p:nvSpPr>
        <p:spPr>
          <a:xfrm>
            <a:off x="2527301" y="4674623"/>
            <a:ext cx="2218196" cy="369332"/>
          </a:xfrm>
          <a:prstGeom prst="rect">
            <a:avLst/>
          </a:prstGeom>
          <a:noFill/>
        </p:spPr>
        <p:txBody>
          <a:bodyPr wrap="square" rtlCol="0">
            <a:spAutoFit/>
          </a:bodyPr>
          <a:lstStyle/>
          <a:p>
            <a:r>
              <a:rPr lang="en-US" b="1">
                <a:solidFill>
                  <a:schemeClr val="accent1"/>
                </a:solidFill>
                <a:latin typeface="+mj-lt"/>
              </a:rPr>
              <a:t>Title Text Here</a:t>
            </a:r>
          </a:p>
        </p:txBody>
      </p:sp>
      <p:graphicFrame>
        <p:nvGraphicFramePr>
          <p:cNvPr id="20" name="Chart 19">
            <a:extLst>
              <a:ext uri="{FF2B5EF4-FFF2-40B4-BE49-F238E27FC236}">
                <a16:creationId xmlns:a16="http://schemas.microsoft.com/office/drawing/2014/main" id="{49171646-3FB5-445D-86EE-796A6CFF2EBB}"/>
              </a:ext>
            </a:extLst>
          </p:cNvPr>
          <p:cNvGraphicFramePr/>
          <p:nvPr>
            <p:extLst>
              <p:ext uri="{D42A27DB-BD31-4B8C-83A1-F6EECF244321}">
                <p14:modId xmlns:p14="http://schemas.microsoft.com/office/powerpoint/2010/main" val="3086640888"/>
              </p:ext>
            </p:extLst>
          </p:nvPr>
        </p:nvGraphicFramePr>
        <p:xfrm>
          <a:off x="6228151" y="4358104"/>
          <a:ext cx="2034788" cy="1981084"/>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20">
            <a:extLst>
              <a:ext uri="{FF2B5EF4-FFF2-40B4-BE49-F238E27FC236}">
                <a16:creationId xmlns:a16="http://schemas.microsoft.com/office/drawing/2014/main" id="{191043F0-012D-4C56-94EA-26D5F7C78917}"/>
              </a:ext>
            </a:extLst>
          </p:cNvPr>
          <p:cNvSpPr txBox="1"/>
          <p:nvPr/>
        </p:nvSpPr>
        <p:spPr>
          <a:xfrm>
            <a:off x="6685352" y="5084605"/>
            <a:ext cx="1120386" cy="461665"/>
          </a:xfrm>
          <a:prstGeom prst="rect">
            <a:avLst/>
          </a:prstGeom>
          <a:noFill/>
        </p:spPr>
        <p:txBody>
          <a:bodyPr wrap="square" rtlCol="0">
            <a:spAutoFit/>
          </a:bodyPr>
          <a:lstStyle/>
          <a:p>
            <a:pPr algn="ctr"/>
            <a:r>
              <a:rPr lang="en-US" sz="2400" b="1">
                <a:latin typeface="+mj-lt"/>
              </a:rPr>
              <a:t>70%</a:t>
            </a:r>
          </a:p>
        </p:txBody>
      </p:sp>
      <p:sp>
        <p:nvSpPr>
          <p:cNvPr id="22" name="Rectangle 21">
            <a:extLst>
              <a:ext uri="{FF2B5EF4-FFF2-40B4-BE49-F238E27FC236}">
                <a16:creationId xmlns:a16="http://schemas.microsoft.com/office/drawing/2014/main" id="{C2D3EBF8-688E-4033-9613-91BE1496665C}"/>
              </a:ext>
            </a:extLst>
          </p:cNvPr>
          <p:cNvSpPr/>
          <p:nvPr/>
        </p:nvSpPr>
        <p:spPr>
          <a:xfrm>
            <a:off x="8339139" y="5043955"/>
            <a:ext cx="3441699"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convallis. Donec mattis ligula non diam finibus</a:t>
            </a:r>
            <a:endParaRPr lang="en-US" sz="1400"/>
          </a:p>
        </p:txBody>
      </p:sp>
      <p:sp>
        <p:nvSpPr>
          <p:cNvPr id="23" name="TextBox 22">
            <a:extLst>
              <a:ext uri="{FF2B5EF4-FFF2-40B4-BE49-F238E27FC236}">
                <a16:creationId xmlns:a16="http://schemas.microsoft.com/office/drawing/2014/main" id="{D4ED37F4-BD44-45D1-B64D-1C9A433659F6}"/>
              </a:ext>
            </a:extLst>
          </p:cNvPr>
          <p:cNvSpPr txBox="1"/>
          <p:nvPr/>
        </p:nvSpPr>
        <p:spPr>
          <a:xfrm>
            <a:off x="8339139" y="4674623"/>
            <a:ext cx="2218196" cy="369332"/>
          </a:xfrm>
          <a:prstGeom prst="rect">
            <a:avLst/>
          </a:prstGeom>
          <a:noFill/>
        </p:spPr>
        <p:txBody>
          <a:bodyPr wrap="square" rtlCol="0">
            <a:spAutoFit/>
          </a:bodyPr>
          <a:lstStyle/>
          <a:p>
            <a:r>
              <a:rPr lang="en-US" b="1">
                <a:latin typeface="+mj-lt"/>
              </a:rPr>
              <a:t>Title Text Here</a:t>
            </a:r>
          </a:p>
        </p:txBody>
      </p:sp>
      <p:sp>
        <p:nvSpPr>
          <p:cNvPr id="13" name="TextBox 12">
            <a:extLst>
              <a:ext uri="{FF2B5EF4-FFF2-40B4-BE49-F238E27FC236}">
                <a16:creationId xmlns:a16="http://schemas.microsoft.com/office/drawing/2014/main" id="{66320E57-25D3-4206-954F-997CA418A4F1}"/>
              </a:ext>
            </a:extLst>
          </p:cNvPr>
          <p:cNvSpPr txBox="1"/>
          <p:nvPr/>
        </p:nvSpPr>
        <p:spPr>
          <a:xfrm>
            <a:off x="903332" y="5084605"/>
            <a:ext cx="1120386" cy="461665"/>
          </a:xfrm>
          <a:prstGeom prst="rect">
            <a:avLst/>
          </a:prstGeom>
          <a:noFill/>
        </p:spPr>
        <p:txBody>
          <a:bodyPr wrap="square" rtlCol="0">
            <a:spAutoFit/>
          </a:bodyPr>
          <a:lstStyle/>
          <a:p>
            <a:pPr algn="ctr"/>
            <a:r>
              <a:rPr lang="en-US" sz="2400" b="1">
                <a:solidFill>
                  <a:schemeClr val="accent1"/>
                </a:solidFill>
                <a:latin typeface="+mj-lt"/>
              </a:rPr>
              <a:t>45%</a:t>
            </a:r>
          </a:p>
        </p:txBody>
      </p:sp>
    </p:spTree>
    <p:extLst>
      <p:ext uri="{BB962C8B-B14F-4D97-AF65-F5344CB8AC3E}">
        <p14:creationId xmlns:p14="http://schemas.microsoft.com/office/powerpoint/2010/main" val="219678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wipe(left)">
                                      <p:cBhvr>
                                        <p:cTn id="14" dur="1000"/>
                                        <p:tgtEl>
                                          <p:spTgt spid="10">
                                            <p:graphicEl>
                                              <a:chart seriesIdx="-3" categoryIdx="-3" bldStep="gridLegend"/>
                                            </p:graphicEl>
                                          </p:spTgt>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wipe(left)">
                                      <p:cBhvr>
                                        <p:cTn id="18" dur="1000"/>
                                        <p:tgtEl>
                                          <p:spTgt spid="10">
                                            <p:graphicEl>
                                              <a:chart seriesIdx="0" categoryIdx="-4" bldStep="series"/>
                                            </p:graphicEl>
                                          </p:spTgt>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10">
                                            <p:graphicEl>
                                              <a:chart seriesIdx="1" categoryIdx="-4" bldStep="series"/>
                                            </p:graphicEl>
                                          </p:spTgt>
                                        </p:tgtEl>
                                        <p:attrNameLst>
                                          <p:attrName>style.visibility</p:attrName>
                                        </p:attrNameLst>
                                      </p:cBhvr>
                                      <p:to>
                                        <p:strVal val="visible"/>
                                      </p:to>
                                    </p:set>
                                    <p:animEffect transition="in" filter="wipe(left)">
                                      <p:cBhvr>
                                        <p:cTn id="22" dur="1000"/>
                                        <p:tgtEl>
                                          <p:spTgt spid="10">
                                            <p:graphicEl>
                                              <a:chart seriesIdx="1" categoryIdx="-4" bldStep="series"/>
                                            </p:graphicEl>
                                          </p:spTgt>
                                        </p:tgtEl>
                                      </p:cBhvr>
                                    </p:animEffect>
                                  </p:childTnLst>
                                </p:cTn>
                              </p:par>
                            </p:childTnLst>
                          </p:cTn>
                        </p:par>
                        <p:par>
                          <p:cTn id="23" fill="hold">
                            <p:stCondLst>
                              <p:cond delay="3500"/>
                            </p:stCondLst>
                            <p:childTnLst>
                              <p:par>
                                <p:cTn id="24" presetID="21"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heel(1)">
                                      <p:cBhvr>
                                        <p:cTn id="26" dur="2000"/>
                                        <p:tgtEl>
                                          <p:spTgt spid="11"/>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heel(1)">
                                      <p:cBhvr>
                                        <p:cTn id="29" dur="2000"/>
                                        <p:tgtEl>
                                          <p:spTgt spid="20"/>
                                        </p:tgtEl>
                                      </p:cBhvr>
                                    </p:animEffect>
                                  </p:childTnLst>
                                </p:cTn>
                              </p:par>
                            </p:childTnLst>
                          </p:cTn>
                        </p:par>
                        <p:par>
                          <p:cTn id="30" fill="hold">
                            <p:stCondLst>
                              <p:cond delay="5500"/>
                            </p:stCondLst>
                            <p:childTnLst>
                              <p:par>
                                <p:cTn id="31" presetID="10"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6000"/>
                            </p:stCondLst>
                            <p:childTnLst>
                              <p:par>
                                <p:cTn id="38" presetID="10"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uild="p"/>
      <p:bldGraphic spid="10" grpId="0">
        <p:bldSub>
          <a:bldChart bld="series"/>
        </p:bldSub>
      </p:bldGraphic>
      <p:bldGraphic spid="11" grpId="0">
        <p:bldAsOne/>
      </p:bldGraphic>
      <p:bldP spid="18" grpId="0"/>
      <p:bldP spid="19" grpId="0"/>
      <p:bldGraphic spid="20" grpId="0">
        <p:bldAsOne/>
      </p:bldGraphic>
      <p:bldP spid="21" grpId="0"/>
      <p:bldP spid="22" grpId="0"/>
      <p:bldP spid="23"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9B9548-0983-4C4C-9C69-A0C3885811A4}"/>
              </a:ext>
            </a:extLst>
          </p:cNvPr>
          <p:cNvSpPr>
            <a:spLocks noGrp="1"/>
          </p:cNvSpPr>
          <p:nvPr>
            <p:ph type="ctrTitle"/>
          </p:nvPr>
        </p:nvSpPr>
        <p:spPr/>
        <p:txBody>
          <a:bodyPr/>
          <a:lstStyle/>
          <a:p>
            <a:r>
              <a:rPr lang="en-US"/>
              <a:t>Chart Slide</a:t>
            </a:r>
          </a:p>
        </p:txBody>
      </p:sp>
      <p:sp>
        <p:nvSpPr>
          <p:cNvPr id="8" name="Subtitle 7">
            <a:extLst>
              <a:ext uri="{FF2B5EF4-FFF2-40B4-BE49-F238E27FC236}">
                <a16:creationId xmlns:a16="http://schemas.microsoft.com/office/drawing/2014/main" id="{EEEC568B-A59C-4735-8B6F-D1DFDE745D4D}"/>
              </a:ext>
            </a:extLst>
          </p:cNvPr>
          <p:cNvSpPr>
            <a:spLocks noGrp="1"/>
          </p:cNvSpPr>
          <p:nvPr>
            <p:ph type="subTitle" idx="1"/>
          </p:nvPr>
        </p:nvSpPr>
        <p:spPr/>
        <p:txBody>
          <a:bodyPr/>
          <a:lstStyle/>
          <a:p>
            <a:r>
              <a:rPr lang="en-US"/>
              <a:t>Insert subtitle right here</a:t>
            </a:r>
          </a:p>
        </p:txBody>
      </p:sp>
      <p:graphicFrame>
        <p:nvGraphicFramePr>
          <p:cNvPr id="9" name="Chart 8">
            <a:extLst>
              <a:ext uri="{FF2B5EF4-FFF2-40B4-BE49-F238E27FC236}">
                <a16:creationId xmlns:a16="http://schemas.microsoft.com/office/drawing/2014/main" id="{0EF431D1-BC3E-4F35-982C-1409AE49A2FA}"/>
              </a:ext>
            </a:extLst>
          </p:cNvPr>
          <p:cNvGraphicFramePr/>
          <p:nvPr>
            <p:extLst>
              <p:ext uri="{D42A27DB-BD31-4B8C-83A1-F6EECF244321}">
                <p14:modId xmlns:p14="http://schemas.microsoft.com/office/powerpoint/2010/main" val="2163417268"/>
              </p:ext>
            </p:extLst>
          </p:nvPr>
        </p:nvGraphicFramePr>
        <p:xfrm>
          <a:off x="469900" y="476250"/>
          <a:ext cx="5435600" cy="5905500"/>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DD281C74-4A7A-4D3D-B682-7354C0088538}"/>
              </a:ext>
            </a:extLst>
          </p:cNvPr>
          <p:cNvSpPr txBox="1"/>
          <p:nvPr/>
        </p:nvSpPr>
        <p:spPr>
          <a:xfrm>
            <a:off x="6475868" y="2166561"/>
            <a:ext cx="1890892" cy="1107996"/>
          </a:xfrm>
          <a:prstGeom prst="rect">
            <a:avLst/>
          </a:prstGeom>
          <a:noFill/>
        </p:spPr>
        <p:txBody>
          <a:bodyPr wrap="square" rtlCol="0">
            <a:spAutoFit/>
          </a:bodyPr>
          <a:lstStyle/>
          <a:p>
            <a:r>
              <a:rPr lang="en-US" sz="6600" b="1">
                <a:solidFill>
                  <a:schemeClr val="accent1"/>
                </a:solidFill>
                <a:latin typeface="+mj-lt"/>
              </a:rPr>
              <a:t>75%</a:t>
            </a:r>
          </a:p>
        </p:txBody>
      </p:sp>
      <p:sp>
        <p:nvSpPr>
          <p:cNvPr id="13" name="Rectangle 12">
            <a:extLst>
              <a:ext uri="{FF2B5EF4-FFF2-40B4-BE49-F238E27FC236}">
                <a16:creationId xmlns:a16="http://schemas.microsoft.com/office/drawing/2014/main" id="{B33DA4A3-4B25-4C60-8A22-D5A65E227D06}"/>
              </a:ext>
            </a:extLst>
          </p:cNvPr>
          <p:cNvSpPr/>
          <p:nvPr/>
        </p:nvSpPr>
        <p:spPr>
          <a:xfrm>
            <a:off x="8238309" y="2586695"/>
            <a:ext cx="3594099"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Donec mattis</a:t>
            </a:r>
            <a:endParaRPr lang="en-US" sz="1400"/>
          </a:p>
        </p:txBody>
      </p:sp>
      <p:sp>
        <p:nvSpPr>
          <p:cNvPr id="14" name="TextBox 13">
            <a:extLst>
              <a:ext uri="{FF2B5EF4-FFF2-40B4-BE49-F238E27FC236}">
                <a16:creationId xmlns:a16="http://schemas.microsoft.com/office/drawing/2014/main" id="{6D68A67C-E782-4D13-9649-8AE4DC7E5AA2}"/>
              </a:ext>
            </a:extLst>
          </p:cNvPr>
          <p:cNvSpPr txBox="1"/>
          <p:nvPr/>
        </p:nvSpPr>
        <p:spPr>
          <a:xfrm>
            <a:off x="8238309" y="2217363"/>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15" name="TextBox 14">
            <a:extLst>
              <a:ext uri="{FF2B5EF4-FFF2-40B4-BE49-F238E27FC236}">
                <a16:creationId xmlns:a16="http://schemas.microsoft.com/office/drawing/2014/main" id="{CE14AF32-1966-4F34-AE1E-9A0FD29572DD}"/>
              </a:ext>
            </a:extLst>
          </p:cNvPr>
          <p:cNvSpPr txBox="1"/>
          <p:nvPr/>
        </p:nvSpPr>
        <p:spPr>
          <a:xfrm>
            <a:off x="6483489" y="3449589"/>
            <a:ext cx="1890892" cy="1107996"/>
          </a:xfrm>
          <a:prstGeom prst="rect">
            <a:avLst/>
          </a:prstGeom>
          <a:noFill/>
        </p:spPr>
        <p:txBody>
          <a:bodyPr wrap="square" rtlCol="0">
            <a:spAutoFit/>
          </a:bodyPr>
          <a:lstStyle/>
          <a:p>
            <a:r>
              <a:rPr lang="en-US" sz="6600" b="1">
                <a:solidFill>
                  <a:schemeClr val="accent2"/>
                </a:solidFill>
                <a:latin typeface="+mj-lt"/>
              </a:rPr>
              <a:t>45%</a:t>
            </a:r>
          </a:p>
        </p:txBody>
      </p:sp>
      <p:sp>
        <p:nvSpPr>
          <p:cNvPr id="16" name="Rectangle 15">
            <a:extLst>
              <a:ext uri="{FF2B5EF4-FFF2-40B4-BE49-F238E27FC236}">
                <a16:creationId xmlns:a16="http://schemas.microsoft.com/office/drawing/2014/main" id="{86FE6054-5E7A-4D0A-81E1-566A46BFEAF5}"/>
              </a:ext>
            </a:extLst>
          </p:cNvPr>
          <p:cNvSpPr/>
          <p:nvPr/>
        </p:nvSpPr>
        <p:spPr>
          <a:xfrm>
            <a:off x="8245930" y="3869723"/>
            <a:ext cx="3594099"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Donec mattis</a:t>
            </a:r>
            <a:endParaRPr lang="en-US" sz="1400"/>
          </a:p>
        </p:txBody>
      </p:sp>
      <p:sp>
        <p:nvSpPr>
          <p:cNvPr id="17" name="TextBox 16">
            <a:extLst>
              <a:ext uri="{FF2B5EF4-FFF2-40B4-BE49-F238E27FC236}">
                <a16:creationId xmlns:a16="http://schemas.microsoft.com/office/drawing/2014/main" id="{4C857079-5831-4B8B-A74A-58E4C4951BE1}"/>
              </a:ext>
            </a:extLst>
          </p:cNvPr>
          <p:cNvSpPr txBox="1"/>
          <p:nvPr/>
        </p:nvSpPr>
        <p:spPr>
          <a:xfrm>
            <a:off x="8245930" y="3500391"/>
            <a:ext cx="2218196" cy="369332"/>
          </a:xfrm>
          <a:prstGeom prst="rect">
            <a:avLst/>
          </a:prstGeom>
          <a:noFill/>
        </p:spPr>
        <p:txBody>
          <a:bodyPr wrap="square" rtlCol="0">
            <a:spAutoFit/>
          </a:bodyPr>
          <a:lstStyle/>
          <a:p>
            <a:r>
              <a:rPr lang="en-US" b="1">
                <a:solidFill>
                  <a:schemeClr val="accent2"/>
                </a:solidFill>
                <a:latin typeface="+mj-lt"/>
              </a:rPr>
              <a:t>Title Text Here</a:t>
            </a:r>
          </a:p>
        </p:txBody>
      </p:sp>
      <p:sp>
        <p:nvSpPr>
          <p:cNvPr id="21" name="TextBox 20">
            <a:extLst>
              <a:ext uri="{FF2B5EF4-FFF2-40B4-BE49-F238E27FC236}">
                <a16:creationId xmlns:a16="http://schemas.microsoft.com/office/drawing/2014/main" id="{8D26EF1E-9EA5-43C1-8695-3B396BF0E306}"/>
              </a:ext>
            </a:extLst>
          </p:cNvPr>
          <p:cNvSpPr txBox="1"/>
          <p:nvPr/>
        </p:nvSpPr>
        <p:spPr>
          <a:xfrm>
            <a:off x="6483489" y="4715863"/>
            <a:ext cx="1890892" cy="1107996"/>
          </a:xfrm>
          <a:prstGeom prst="rect">
            <a:avLst/>
          </a:prstGeom>
          <a:noFill/>
        </p:spPr>
        <p:txBody>
          <a:bodyPr wrap="square" rtlCol="0">
            <a:spAutoFit/>
          </a:bodyPr>
          <a:lstStyle/>
          <a:p>
            <a:r>
              <a:rPr lang="en-US" sz="6600" b="1">
                <a:solidFill>
                  <a:schemeClr val="accent3"/>
                </a:solidFill>
                <a:latin typeface="+mj-lt"/>
              </a:rPr>
              <a:t>55%</a:t>
            </a:r>
          </a:p>
        </p:txBody>
      </p:sp>
      <p:sp>
        <p:nvSpPr>
          <p:cNvPr id="22" name="Rectangle 21">
            <a:extLst>
              <a:ext uri="{FF2B5EF4-FFF2-40B4-BE49-F238E27FC236}">
                <a16:creationId xmlns:a16="http://schemas.microsoft.com/office/drawing/2014/main" id="{AAC828D8-878D-4B74-8F06-DAA78EFAA0BE}"/>
              </a:ext>
            </a:extLst>
          </p:cNvPr>
          <p:cNvSpPr/>
          <p:nvPr/>
        </p:nvSpPr>
        <p:spPr>
          <a:xfrm>
            <a:off x="8245930" y="5135997"/>
            <a:ext cx="3594099"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Donec mattis</a:t>
            </a:r>
            <a:endParaRPr lang="en-US" sz="1400"/>
          </a:p>
        </p:txBody>
      </p:sp>
      <p:sp>
        <p:nvSpPr>
          <p:cNvPr id="23" name="TextBox 22">
            <a:extLst>
              <a:ext uri="{FF2B5EF4-FFF2-40B4-BE49-F238E27FC236}">
                <a16:creationId xmlns:a16="http://schemas.microsoft.com/office/drawing/2014/main" id="{003E1399-1657-46BF-A8F9-0026D1D1B398}"/>
              </a:ext>
            </a:extLst>
          </p:cNvPr>
          <p:cNvSpPr txBox="1"/>
          <p:nvPr/>
        </p:nvSpPr>
        <p:spPr>
          <a:xfrm>
            <a:off x="8245930" y="4766665"/>
            <a:ext cx="2218196" cy="369332"/>
          </a:xfrm>
          <a:prstGeom prst="rect">
            <a:avLst/>
          </a:prstGeom>
          <a:noFill/>
        </p:spPr>
        <p:txBody>
          <a:bodyPr wrap="square" rtlCol="0">
            <a:spAutoFit/>
          </a:bodyPr>
          <a:lstStyle/>
          <a:p>
            <a:r>
              <a:rPr lang="en-US" b="1">
                <a:solidFill>
                  <a:schemeClr val="accent3"/>
                </a:solidFill>
                <a:latin typeface="+mj-lt"/>
              </a:rPr>
              <a:t>Title Text Here</a:t>
            </a:r>
          </a:p>
        </p:txBody>
      </p:sp>
    </p:spTree>
    <p:extLst>
      <p:ext uri="{BB962C8B-B14F-4D97-AF65-F5344CB8AC3E}">
        <p14:creationId xmlns:p14="http://schemas.microsoft.com/office/powerpoint/2010/main" val="196459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graphicEl>
                                              <a:chart seriesIdx="-4" categoryIdx="0" bldStep="category"/>
                                            </p:graphicEl>
                                          </p:spTgt>
                                        </p:tgtEl>
                                        <p:attrNameLst>
                                          <p:attrName>style.visibility</p:attrName>
                                        </p:attrNameLst>
                                      </p:cBhvr>
                                      <p:to>
                                        <p:strVal val="visible"/>
                                      </p:to>
                                    </p:set>
                                    <p:animEffect transition="in" filter="wipe(left)">
                                      <p:cBhvr>
                                        <p:cTn id="11" dur="500"/>
                                        <p:tgtEl>
                                          <p:spTgt spid="9">
                                            <p:graphicEl>
                                              <a:chart seriesIdx="-4" categoryIdx="0" bldStep="category"/>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graphicEl>
                                              <a:chart seriesIdx="-4" categoryIdx="1" bldStep="category"/>
                                            </p:graphicEl>
                                          </p:spTgt>
                                        </p:tgtEl>
                                        <p:attrNameLst>
                                          <p:attrName>style.visibility</p:attrName>
                                        </p:attrNameLst>
                                      </p:cBhvr>
                                      <p:to>
                                        <p:strVal val="visible"/>
                                      </p:to>
                                    </p:set>
                                    <p:animEffect transition="in" filter="wipe(left)">
                                      <p:cBhvr>
                                        <p:cTn id="15" dur="500"/>
                                        <p:tgtEl>
                                          <p:spTgt spid="9">
                                            <p:graphicEl>
                                              <a:chart seriesIdx="-4" categoryIdx="1" bldStep="category"/>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graphicEl>
                                              <a:chart seriesIdx="-4" categoryIdx="2" bldStep="category"/>
                                            </p:graphicEl>
                                          </p:spTgt>
                                        </p:tgtEl>
                                        <p:attrNameLst>
                                          <p:attrName>style.visibility</p:attrName>
                                        </p:attrNameLst>
                                      </p:cBhvr>
                                      <p:to>
                                        <p:strVal val="visible"/>
                                      </p:to>
                                    </p:set>
                                    <p:animEffect transition="in" filter="wipe(left)">
                                      <p:cBhvr>
                                        <p:cTn id="19" dur="500"/>
                                        <p:tgtEl>
                                          <p:spTgt spid="9">
                                            <p:graphicEl>
                                              <a:chart seriesIdx="-4" categoryIdx="2" bldStep="category"/>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graphicEl>
                                              <a:chart seriesIdx="-4" categoryIdx="3" bldStep="category"/>
                                            </p:graphicEl>
                                          </p:spTgt>
                                        </p:tgtEl>
                                        <p:attrNameLst>
                                          <p:attrName>style.visibility</p:attrName>
                                        </p:attrNameLst>
                                      </p:cBhvr>
                                      <p:to>
                                        <p:strVal val="visible"/>
                                      </p:to>
                                    </p:set>
                                    <p:animEffect transition="in" filter="wipe(left)">
                                      <p:cBhvr>
                                        <p:cTn id="23" dur="500"/>
                                        <p:tgtEl>
                                          <p:spTgt spid="9">
                                            <p:graphicEl>
                                              <a:chart seriesIdx="-4" categoryIdx="3" bldStep="category"/>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
                                            <p:graphicEl>
                                              <a:chart seriesIdx="-4" categoryIdx="4" bldStep="category"/>
                                            </p:graphicEl>
                                          </p:spTgt>
                                        </p:tgtEl>
                                        <p:attrNameLst>
                                          <p:attrName>style.visibility</p:attrName>
                                        </p:attrNameLst>
                                      </p:cBhvr>
                                      <p:to>
                                        <p:strVal val="visible"/>
                                      </p:to>
                                    </p:set>
                                    <p:animEffect transition="in" filter="wipe(left)">
                                      <p:cBhvr>
                                        <p:cTn id="27" dur="500"/>
                                        <p:tgtEl>
                                          <p:spTgt spid="9">
                                            <p:graphicEl>
                                              <a:chart seriesIdx="-4" categoryIdx="4" bldStep="category"/>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
                                            <p:graphicEl>
                                              <a:chart seriesIdx="-4" categoryIdx="5" bldStep="category"/>
                                            </p:graphicEl>
                                          </p:spTgt>
                                        </p:tgtEl>
                                        <p:attrNameLst>
                                          <p:attrName>style.visibility</p:attrName>
                                        </p:attrNameLst>
                                      </p:cBhvr>
                                      <p:to>
                                        <p:strVal val="visible"/>
                                      </p:to>
                                    </p:set>
                                    <p:animEffect transition="in" filter="wipe(left)">
                                      <p:cBhvr>
                                        <p:cTn id="31" dur="500"/>
                                        <p:tgtEl>
                                          <p:spTgt spid="9">
                                            <p:graphicEl>
                                              <a:chart seriesIdx="-4" categoryIdx="5" bldStep="category"/>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fade">
                                      <p:cBhvr>
                                        <p:cTn id="38" dur="500"/>
                                        <p:tgtEl>
                                          <p:spTgt spid="8">
                                            <p:txEl>
                                              <p:pRg st="0" end="0"/>
                                            </p:txEl>
                                          </p:spTgt>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childTnLst>
                          </p:cTn>
                        </p:par>
                        <p:par>
                          <p:cTn id="59" fill="hold">
                            <p:stCondLst>
                              <p:cond delay="5000"/>
                            </p:stCondLst>
                            <p:childTnLst>
                              <p:par>
                                <p:cTn id="60" presetID="10" presetClass="entr" presetSubtype="0"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build="p"/>
      <p:bldGraphic spid="9" grpId="0">
        <p:bldSub>
          <a:bldChart bld="category"/>
        </p:bldSub>
      </p:bldGraphic>
      <p:bldP spid="12" grpId="0"/>
      <p:bldP spid="13" grpId="0"/>
      <p:bldP spid="14" grpId="0"/>
      <p:bldP spid="15" grpId="0"/>
      <p:bldP spid="16" grpId="0"/>
      <p:bldP spid="17" grpId="0"/>
      <p:bldP spid="21" grpId="0"/>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A36A3A-FCD5-4BBC-A64A-F19DC5E3264C}"/>
              </a:ext>
            </a:extLst>
          </p:cNvPr>
          <p:cNvSpPr>
            <a:spLocks noGrp="1"/>
          </p:cNvSpPr>
          <p:nvPr>
            <p:ph type="ctrTitle"/>
          </p:nvPr>
        </p:nvSpPr>
        <p:spPr/>
        <p:txBody>
          <a:bodyPr/>
          <a:lstStyle/>
          <a:p>
            <a:r>
              <a:rPr lang="en-US"/>
              <a:t>Infographic Slide</a:t>
            </a:r>
          </a:p>
        </p:txBody>
      </p:sp>
      <p:sp>
        <p:nvSpPr>
          <p:cNvPr id="5" name="Subtitle 4">
            <a:extLst>
              <a:ext uri="{FF2B5EF4-FFF2-40B4-BE49-F238E27FC236}">
                <a16:creationId xmlns:a16="http://schemas.microsoft.com/office/drawing/2014/main" id="{4671E7B4-3350-4A54-BBFB-3CAD71DB67D9}"/>
              </a:ext>
            </a:extLst>
          </p:cNvPr>
          <p:cNvSpPr>
            <a:spLocks noGrp="1"/>
          </p:cNvSpPr>
          <p:nvPr>
            <p:ph type="subTitle" idx="1"/>
          </p:nvPr>
        </p:nvSpPr>
        <p:spPr/>
        <p:txBody>
          <a:bodyPr/>
          <a:lstStyle/>
          <a:p>
            <a:r>
              <a:rPr lang="en-US"/>
              <a:t>Insert subtitle right here</a:t>
            </a:r>
          </a:p>
        </p:txBody>
      </p:sp>
      <p:grpSp>
        <p:nvGrpSpPr>
          <p:cNvPr id="6" name="Group 5">
            <a:extLst>
              <a:ext uri="{FF2B5EF4-FFF2-40B4-BE49-F238E27FC236}">
                <a16:creationId xmlns:a16="http://schemas.microsoft.com/office/drawing/2014/main" id="{EB0D674B-C481-4D0B-A874-91D39BA0FEFC}"/>
              </a:ext>
            </a:extLst>
          </p:cNvPr>
          <p:cNvGrpSpPr/>
          <p:nvPr/>
        </p:nvGrpSpPr>
        <p:grpSpPr>
          <a:xfrm>
            <a:off x="3877910" y="1818136"/>
            <a:ext cx="4436181" cy="4496924"/>
            <a:chOff x="3528382" y="1712757"/>
            <a:chExt cx="4879799" cy="4946616"/>
          </a:xfrm>
        </p:grpSpPr>
        <p:sp>
          <p:nvSpPr>
            <p:cNvPr id="7" name="Freeform 12">
              <a:extLst>
                <a:ext uri="{FF2B5EF4-FFF2-40B4-BE49-F238E27FC236}">
                  <a16:creationId xmlns:a16="http://schemas.microsoft.com/office/drawing/2014/main" id="{82F929F9-85B2-48D6-B1E0-7FA810B7851A}"/>
                </a:ext>
              </a:extLst>
            </p:cNvPr>
            <p:cNvSpPr>
              <a:spLocks/>
            </p:cNvSpPr>
            <p:nvPr/>
          </p:nvSpPr>
          <p:spPr bwMode="auto">
            <a:xfrm>
              <a:off x="5980330" y="2363251"/>
              <a:ext cx="1812488" cy="1812487"/>
            </a:xfrm>
            <a:custGeom>
              <a:avLst/>
              <a:gdLst>
                <a:gd name="T0" fmla="*/ 0 w 900"/>
                <a:gd name="T1" fmla="*/ 900 h 900"/>
                <a:gd name="T2" fmla="*/ 900 w 900"/>
                <a:gd name="T3" fmla="*/ 900 h 900"/>
                <a:gd name="T4" fmla="*/ 0 w 900"/>
                <a:gd name="T5" fmla="*/ 0 h 900"/>
                <a:gd name="T6" fmla="*/ 0 w 900"/>
                <a:gd name="T7" fmla="*/ 900 h 900"/>
              </a:gdLst>
              <a:ahLst/>
              <a:cxnLst>
                <a:cxn ang="0">
                  <a:pos x="T0" y="T1"/>
                </a:cxn>
                <a:cxn ang="0">
                  <a:pos x="T2" y="T3"/>
                </a:cxn>
                <a:cxn ang="0">
                  <a:pos x="T4" y="T5"/>
                </a:cxn>
                <a:cxn ang="0">
                  <a:pos x="T6" y="T7"/>
                </a:cxn>
              </a:cxnLst>
              <a:rect l="0" t="0" r="r" b="b"/>
              <a:pathLst>
                <a:path w="900" h="900">
                  <a:moveTo>
                    <a:pt x="0" y="900"/>
                  </a:moveTo>
                  <a:cubicBezTo>
                    <a:pt x="900" y="900"/>
                    <a:pt x="900" y="900"/>
                    <a:pt x="900" y="900"/>
                  </a:cubicBezTo>
                  <a:cubicBezTo>
                    <a:pt x="896" y="404"/>
                    <a:pt x="495" y="3"/>
                    <a:pt x="0" y="0"/>
                  </a:cubicBezTo>
                  <a:lnTo>
                    <a:pt x="0" y="900"/>
                  </a:lnTo>
                  <a:close/>
                </a:path>
              </a:pathLst>
            </a:custGeom>
            <a:solidFill>
              <a:schemeClr val="accent2">
                <a:lumMod val="75000"/>
              </a:schemeClr>
            </a:solidFill>
            <a:ln>
              <a:noFill/>
            </a:ln>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8" name="Freeform 13">
              <a:extLst>
                <a:ext uri="{FF2B5EF4-FFF2-40B4-BE49-F238E27FC236}">
                  <a16:creationId xmlns:a16="http://schemas.microsoft.com/office/drawing/2014/main" id="{AB916866-E18A-4A0B-BD04-989B27E926A4}"/>
                </a:ext>
              </a:extLst>
            </p:cNvPr>
            <p:cNvSpPr>
              <a:spLocks/>
            </p:cNvSpPr>
            <p:nvPr/>
          </p:nvSpPr>
          <p:spPr bwMode="auto">
            <a:xfrm>
              <a:off x="4143747" y="2363251"/>
              <a:ext cx="1812488" cy="1812487"/>
            </a:xfrm>
            <a:custGeom>
              <a:avLst/>
              <a:gdLst>
                <a:gd name="T0" fmla="*/ 900 w 900"/>
                <a:gd name="T1" fmla="*/ 900 h 900"/>
                <a:gd name="T2" fmla="*/ 900 w 900"/>
                <a:gd name="T3" fmla="*/ 0 h 900"/>
                <a:gd name="T4" fmla="*/ 0 w 900"/>
                <a:gd name="T5" fmla="*/ 900 h 900"/>
                <a:gd name="T6" fmla="*/ 900 w 900"/>
                <a:gd name="T7" fmla="*/ 900 h 900"/>
              </a:gdLst>
              <a:ahLst/>
              <a:cxnLst>
                <a:cxn ang="0">
                  <a:pos x="T0" y="T1"/>
                </a:cxn>
                <a:cxn ang="0">
                  <a:pos x="T2" y="T3"/>
                </a:cxn>
                <a:cxn ang="0">
                  <a:pos x="T4" y="T5"/>
                </a:cxn>
                <a:cxn ang="0">
                  <a:pos x="T6" y="T7"/>
                </a:cxn>
              </a:cxnLst>
              <a:rect l="0" t="0" r="r" b="b"/>
              <a:pathLst>
                <a:path w="900" h="900">
                  <a:moveTo>
                    <a:pt x="900" y="900"/>
                  </a:moveTo>
                  <a:cubicBezTo>
                    <a:pt x="900" y="0"/>
                    <a:pt x="900" y="0"/>
                    <a:pt x="900" y="0"/>
                  </a:cubicBezTo>
                  <a:cubicBezTo>
                    <a:pt x="404" y="3"/>
                    <a:pt x="3" y="404"/>
                    <a:pt x="0" y="900"/>
                  </a:cubicBezTo>
                  <a:lnTo>
                    <a:pt x="900" y="900"/>
                  </a:lnTo>
                  <a:close/>
                </a:path>
              </a:pathLst>
            </a:cu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9" name="Freeform 14">
              <a:extLst>
                <a:ext uri="{FF2B5EF4-FFF2-40B4-BE49-F238E27FC236}">
                  <a16:creationId xmlns:a16="http://schemas.microsoft.com/office/drawing/2014/main" id="{C44FFA6C-D099-4174-B19B-A7E81E4DEB68}"/>
                </a:ext>
              </a:extLst>
            </p:cNvPr>
            <p:cNvSpPr>
              <a:spLocks/>
            </p:cNvSpPr>
            <p:nvPr/>
          </p:nvSpPr>
          <p:spPr bwMode="auto">
            <a:xfrm>
              <a:off x="4143747" y="4199836"/>
              <a:ext cx="1812488" cy="1809043"/>
            </a:xfrm>
            <a:custGeom>
              <a:avLst/>
              <a:gdLst>
                <a:gd name="T0" fmla="*/ 900 w 900"/>
                <a:gd name="T1" fmla="*/ 0 h 899"/>
                <a:gd name="T2" fmla="*/ 0 w 900"/>
                <a:gd name="T3" fmla="*/ 0 h 899"/>
                <a:gd name="T4" fmla="*/ 900 w 900"/>
                <a:gd name="T5" fmla="*/ 899 h 899"/>
                <a:gd name="T6" fmla="*/ 900 w 900"/>
                <a:gd name="T7" fmla="*/ 0 h 899"/>
              </a:gdLst>
              <a:ahLst/>
              <a:cxnLst>
                <a:cxn ang="0">
                  <a:pos x="T0" y="T1"/>
                </a:cxn>
                <a:cxn ang="0">
                  <a:pos x="T2" y="T3"/>
                </a:cxn>
                <a:cxn ang="0">
                  <a:pos x="T4" y="T5"/>
                </a:cxn>
                <a:cxn ang="0">
                  <a:pos x="T6" y="T7"/>
                </a:cxn>
              </a:cxnLst>
              <a:rect l="0" t="0" r="r" b="b"/>
              <a:pathLst>
                <a:path w="900" h="899">
                  <a:moveTo>
                    <a:pt x="900" y="0"/>
                  </a:moveTo>
                  <a:cubicBezTo>
                    <a:pt x="0" y="0"/>
                    <a:pt x="0" y="0"/>
                    <a:pt x="0" y="0"/>
                  </a:cubicBezTo>
                  <a:cubicBezTo>
                    <a:pt x="3" y="495"/>
                    <a:pt x="404" y="896"/>
                    <a:pt x="900" y="899"/>
                  </a:cubicBezTo>
                  <a:lnTo>
                    <a:pt x="900" y="0"/>
                  </a:lnTo>
                  <a:close/>
                </a:path>
              </a:pathLst>
            </a:custGeom>
            <a:solidFill>
              <a:schemeClr val="accent4">
                <a:lumMod val="75000"/>
              </a:schemeClr>
            </a:solidFill>
            <a:ln>
              <a:noFill/>
            </a:ln>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0" name="Freeform 15">
              <a:extLst>
                <a:ext uri="{FF2B5EF4-FFF2-40B4-BE49-F238E27FC236}">
                  <a16:creationId xmlns:a16="http://schemas.microsoft.com/office/drawing/2014/main" id="{51D5D807-95BB-4176-87B3-B4FED3FB42DD}"/>
                </a:ext>
              </a:extLst>
            </p:cNvPr>
            <p:cNvSpPr>
              <a:spLocks/>
            </p:cNvSpPr>
            <p:nvPr/>
          </p:nvSpPr>
          <p:spPr bwMode="auto">
            <a:xfrm>
              <a:off x="5980330" y="4199836"/>
              <a:ext cx="1812488" cy="1809043"/>
            </a:xfrm>
            <a:custGeom>
              <a:avLst/>
              <a:gdLst>
                <a:gd name="T0" fmla="*/ 0 w 900"/>
                <a:gd name="T1" fmla="*/ 0 h 899"/>
                <a:gd name="T2" fmla="*/ 0 w 900"/>
                <a:gd name="T3" fmla="*/ 899 h 899"/>
                <a:gd name="T4" fmla="*/ 900 w 900"/>
                <a:gd name="T5" fmla="*/ 0 h 899"/>
                <a:gd name="T6" fmla="*/ 0 w 900"/>
                <a:gd name="T7" fmla="*/ 0 h 899"/>
              </a:gdLst>
              <a:ahLst/>
              <a:cxnLst>
                <a:cxn ang="0">
                  <a:pos x="T0" y="T1"/>
                </a:cxn>
                <a:cxn ang="0">
                  <a:pos x="T2" y="T3"/>
                </a:cxn>
                <a:cxn ang="0">
                  <a:pos x="T4" y="T5"/>
                </a:cxn>
                <a:cxn ang="0">
                  <a:pos x="T6" y="T7"/>
                </a:cxn>
              </a:cxnLst>
              <a:rect l="0" t="0" r="r" b="b"/>
              <a:pathLst>
                <a:path w="900" h="899">
                  <a:moveTo>
                    <a:pt x="0" y="0"/>
                  </a:moveTo>
                  <a:cubicBezTo>
                    <a:pt x="0" y="899"/>
                    <a:pt x="0" y="899"/>
                    <a:pt x="0" y="899"/>
                  </a:cubicBezTo>
                  <a:cubicBezTo>
                    <a:pt x="495" y="896"/>
                    <a:pt x="896" y="495"/>
                    <a:pt x="900" y="0"/>
                  </a:cubicBezTo>
                  <a:lnTo>
                    <a:pt x="0" y="0"/>
                  </a:lnTo>
                  <a:close/>
                </a:path>
              </a:pathLst>
            </a:custGeom>
            <a:solidFill>
              <a:schemeClr val="accent3">
                <a:lumMod val="75000"/>
              </a:schemeClr>
            </a:solidFill>
            <a:ln>
              <a:noFill/>
            </a:ln>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1" name="Freeform 5">
              <a:extLst>
                <a:ext uri="{FF2B5EF4-FFF2-40B4-BE49-F238E27FC236}">
                  <a16:creationId xmlns:a16="http://schemas.microsoft.com/office/drawing/2014/main" id="{764F32E1-A841-4A5C-ADE1-C58844169390}"/>
                </a:ext>
              </a:extLst>
            </p:cNvPr>
            <p:cNvSpPr>
              <a:spLocks/>
            </p:cNvSpPr>
            <p:nvPr/>
          </p:nvSpPr>
          <p:spPr bwMode="auto">
            <a:xfrm>
              <a:off x="5063019" y="4585889"/>
              <a:ext cx="2952883" cy="2073484"/>
            </a:xfrm>
            <a:custGeom>
              <a:avLst/>
              <a:gdLst>
                <a:gd name="T0" fmla="*/ 1605 w 1605"/>
                <a:gd name="T1" fmla="*/ 80 h 1128"/>
                <a:gd name="T2" fmla="*/ 1603 w 1605"/>
                <a:gd name="T3" fmla="*/ 85 h 1128"/>
                <a:gd name="T4" fmla="*/ 1603 w 1605"/>
                <a:gd name="T5" fmla="*/ 85 h 1128"/>
                <a:gd name="T6" fmla="*/ 498 w 1605"/>
                <a:gd name="T7" fmla="*/ 939 h 1128"/>
                <a:gd name="T8" fmla="*/ 498 w 1605"/>
                <a:gd name="T9" fmla="*/ 1128 h 1128"/>
                <a:gd name="T10" fmla="*/ 160 w 1605"/>
                <a:gd name="T11" fmla="*/ 893 h 1128"/>
                <a:gd name="T12" fmla="*/ 159 w 1605"/>
                <a:gd name="T13" fmla="*/ 891 h 1128"/>
                <a:gd name="T14" fmla="*/ 0 w 1605"/>
                <a:gd name="T15" fmla="*/ 780 h 1128"/>
                <a:gd name="T16" fmla="*/ 287 w 1605"/>
                <a:gd name="T17" fmla="*/ 580 h 1128"/>
                <a:gd name="T18" fmla="*/ 288 w 1605"/>
                <a:gd name="T19" fmla="*/ 579 h 1128"/>
                <a:gd name="T20" fmla="*/ 498 w 1605"/>
                <a:gd name="T21" fmla="*/ 433 h 1128"/>
                <a:gd name="T22" fmla="*/ 498 w 1605"/>
                <a:gd name="T23" fmla="*/ 604 h 1128"/>
                <a:gd name="T24" fmla="*/ 1279 w 1605"/>
                <a:gd name="T25" fmla="*/ 0 h 1128"/>
                <a:gd name="T26" fmla="*/ 1470 w 1605"/>
                <a:gd name="T27" fmla="*/ 273 h 1128"/>
                <a:gd name="T28" fmla="*/ 1601 w 1605"/>
                <a:gd name="T29" fmla="*/ 85 h 1128"/>
                <a:gd name="T30" fmla="*/ 1605 w 1605"/>
                <a:gd name="T31" fmla="*/ 80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5" h="1128">
                  <a:moveTo>
                    <a:pt x="1605" y="80"/>
                  </a:moveTo>
                  <a:cubicBezTo>
                    <a:pt x="1604" y="82"/>
                    <a:pt x="1604" y="83"/>
                    <a:pt x="1603" y="85"/>
                  </a:cubicBezTo>
                  <a:cubicBezTo>
                    <a:pt x="1603" y="85"/>
                    <a:pt x="1603" y="85"/>
                    <a:pt x="1603" y="85"/>
                  </a:cubicBezTo>
                  <a:cubicBezTo>
                    <a:pt x="1472" y="574"/>
                    <a:pt x="1027" y="935"/>
                    <a:pt x="498" y="939"/>
                  </a:cubicBezTo>
                  <a:cubicBezTo>
                    <a:pt x="498" y="1128"/>
                    <a:pt x="498" y="1128"/>
                    <a:pt x="498" y="1128"/>
                  </a:cubicBezTo>
                  <a:cubicBezTo>
                    <a:pt x="160" y="893"/>
                    <a:pt x="160" y="893"/>
                    <a:pt x="160" y="893"/>
                  </a:cubicBezTo>
                  <a:cubicBezTo>
                    <a:pt x="159" y="891"/>
                    <a:pt x="159" y="891"/>
                    <a:pt x="159" y="891"/>
                  </a:cubicBezTo>
                  <a:cubicBezTo>
                    <a:pt x="0" y="780"/>
                    <a:pt x="0" y="780"/>
                    <a:pt x="0" y="780"/>
                  </a:cubicBezTo>
                  <a:cubicBezTo>
                    <a:pt x="287" y="580"/>
                    <a:pt x="287" y="580"/>
                    <a:pt x="287" y="580"/>
                  </a:cubicBezTo>
                  <a:cubicBezTo>
                    <a:pt x="288" y="579"/>
                    <a:pt x="288" y="579"/>
                    <a:pt x="288" y="579"/>
                  </a:cubicBezTo>
                  <a:cubicBezTo>
                    <a:pt x="498" y="433"/>
                    <a:pt x="498" y="433"/>
                    <a:pt x="498" y="433"/>
                  </a:cubicBezTo>
                  <a:cubicBezTo>
                    <a:pt x="498" y="604"/>
                    <a:pt x="498" y="604"/>
                    <a:pt x="498" y="604"/>
                  </a:cubicBezTo>
                  <a:cubicBezTo>
                    <a:pt x="872" y="600"/>
                    <a:pt x="1185" y="345"/>
                    <a:pt x="1279" y="0"/>
                  </a:cubicBezTo>
                  <a:cubicBezTo>
                    <a:pt x="1470" y="273"/>
                    <a:pt x="1470" y="273"/>
                    <a:pt x="1470" y="273"/>
                  </a:cubicBezTo>
                  <a:cubicBezTo>
                    <a:pt x="1601" y="85"/>
                    <a:pt x="1601" y="85"/>
                    <a:pt x="1601" y="85"/>
                  </a:cubicBezTo>
                  <a:lnTo>
                    <a:pt x="1605" y="80"/>
                  </a:lnTo>
                  <a:close/>
                </a:path>
              </a:pathLst>
            </a:custGeom>
            <a:solidFill>
              <a:schemeClr val="accent3"/>
            </a:solidFill>
            <a:ln>
              <a:noFill/>
            </a:ln>
            <a:effectLst>
              <a:outerShdw blurRad="50800" dist="38100" dir="10800000" algn="r" rotWithShape="0">
                <a:prstClr val="black">
                  <a:alpha val="20000"/>
                </a:prstClr>
              </a:outerShdw>
            </a:effectLst>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2" name="Freeform 6">
              <a:extLst>
                <a:ext uri="{FF2B5EF4-FFF2-40B4-BE49-F238E27FC236}">
                  <a16:creationId xmlns:a16="http://schemas.microsoft.com/office/drawing/2014/main" id="{F7EBEA61-194C-43D3-8E03-B2B916A50747}"/>
                </a:ext>
              </a:extLst>
            </p:cNvPr>
            <p:cNvSpPr>
              <a:spLocks/>
            </p:cNvSpPr>
            <p:nvPr/>
          </p:nvSpPr>
          <p:spPr bwMode="auto">
            <a:xfrm>
              <a:off x="6321766" y="2161077"/>
              <a:ext cx="2086415" cy="2927016"/>
            </a:xfrm>
            <a:custGeom>
              <a:avLst/>
              <a:gdLst>
                <a:gd name="T0" fmla="*/ 1134 w 1134"/>
                <a:gd name="T1" fmla="*/ 1093 h 1591"/>
                <a:gd name="T2" fmla="*/ 921 w 1134"/>
                <a:gd name="T3" fmla="*/ 1398 h 1591"/>
                <a:gd name="T4" fmla="*/ 917 w 1134"/>
                <a:gd name="T5" fmla="*/ 1403 h 1591"/>
                <a:gd name="T6" fmla="*/ 786 w 1134"/>
                <a:gd name="T7" fmla="*/ 1591 h 1591"/>
                <a:gd name="T8" fmla="*/ 595 w 1134"/>
                <a:gd name="T9" fmla="*/ 1318 h 1591"/>
                <a:gd name="T10" fmla="*/ 593 w 1134"/>
                <a:gd name="T11" fmla="*/ 1315 h 1591"/>
                <a:gd name="T12" fmla="*/ 438 w 1134"/>
                <a:gd name="T13" fmla="*/ 1093 h 1591"/>
                <a:gd name="T14" fmla="*/ 621 w 1134"/>
                <a:gd name="T15" fmla="*/ 1093 h 1591"/>
                <a:gd name="T16" fmla="*/ 0 w 1134"/>
                <a:gd name="T17" fmla="*/ 307 h 1591"/>
                <a:gd name="T18" fmla="*/ 1 w 1134"/>
                <a:gd name="T19" fmla="*/ 307 h 1591"/>
                <a:gd name="T20" fmla="*/ 293 w 1134"/>
                <a:gd name="T21" fmla="*/ 103 h 1591"/>
                <a:gd name="T22" fmla="*/ 144 w 1134"/>
                <a:gd name="T23" fmla="*/ 0 h 1591"/>
                <a:gd name="T24" fmla="*/ 956 w 1134"/>
                <a:gd name="T25" fmla="*/ 1093 h 1591"/>
                <a:gd name="T26" fmla="*/ 1134 w 1134"/>
                <a:gd name="T27" fmla="*/ 1093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1591">
                  <a:moveTo>
                    <a:pt x="1134" y="1093"/>
                  </a:moveTo>
                  <a:cubicBezTo>
                    <a:pt x="921" y="1398"/>
                    <a:pt x="921" y="1398"/>
                    <a:pt x="921" y="1398"/>
                  </a:cubicBezTo>
                  <a:cubicBezTo>
                    <a:pt x="917" y="1403"/>
                    <a:pt x="917" y="1403"/>
                    <a:pt x="917" y="1403"/>
                  </a:cubicBezTo>
                  <a:cubicBezTo>
                    <a:pt x="786" y="1591"/>
                    <a:pt x="786" y="1591"/>
                    <a:pt x="786" y="1591"/>
                  </a:cubicBezTo>
                  <a:cubicBezTo>
                    <a:pt x="595" y="1318"/>
                    <a:pt x="595" y="1318"/>
                    <a:pt x="595" y="1318"/>
                  </a:cubicBezTo>
                  <a:cubicBezTo>
                    <a:pt x="593" y="1315"/>
                    <a:pt x="593" y="1315"/>
                    <a:pt x="593" y="1315"/>
                  </a:cubicBezTo>
                  <a:cubicBezTo>
                    <a:pt x="438" y="1093"/>
                    <a:pt x="438" y="1093"/>
                    <a:pt x="438" y="1093"/>
                  </a:cubicBezTo>
                  <a:cubicBezTo>
                    <a:pt x="621" y="1093"/>
                    <a:pt x="621" y="1093"/>
                    <a:pt x="621" y="1093"/>
                  </a:cubicBezTo>
                  <a:cubicBezTo>
                    <a:pt x="617" y="713"/>
                    <a:pt x="354" y="395"/>
                    <a:pt x="0" y="307"/>
                  </a:cubicBezTo>
                  <a:cubicBezTo>
                    <a:pt x="1" y="307"/>
                    <a:pt x="1" y="307"/>
                    <a:pt x="1" y="307"/>
                  </a:cubicBezTo>
                  <a:cubicBezTo>
                    <a:pt x="293" y="103"/>
                    <a:pt x="293" y="103"/>
                    <a:pt x="293" y="103"/>
                  </a:cubicBezTo>
                  <a:cubicBezTo>
                    <a:pt x="144" y="0"/>
                    <a:pt x="144" y="0"/>
                    <a:pt x="144" y="0"/>
                  </a:cubicBezTo>
                  <a:cubicBezTo>
                    <a:pt x="612" y="144"/>
                    <a:pt x="952" y="579"/>
                    <a:pt x="956" y="1093"/>
                  </a:cubicBezTo>
                  <a:lnTo>
                    <a:pt x="1134" y="1093"/>
                  </a:lnTo>
                  <a:close/>
                </a:path>
              </a:pathLst>
            </a:custGeom>
            <a:solidFill>
              <a:schemeClr val="accent2"/>
            </a:solidFill>
            <a:ln>
              <a:noFill/>
            </a:ln>
            <a:effectLst>
              <a:outerShdw blurRad="50800" dist="38100" dir="5400000" algn="t" rotWithShape="0">
                <a:prstClr val="black">
                  <a:alpha val="20000"/>
                </a:prstClr>
              </a:outerShdw>
            </a:effectLst>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3" name="Freeform 7">
              <a:extLst>
                <a:ext uri="{FF2B5EF4-FFF2-40B4-BE49-F238E27FC236}">
                  <a16:creationId xmlns:a16="http://schemas.microsoft.com/office/drawing/2014/main" id="{DE25525C-0373-4219-AD39-FC2E3E82E09F}"/>
                </a:ext>
              </a:extLst>
            </p:cNvPr>
            <p:cNvSpPr>
              <a:spLocks/>
            </p:cNvSpPr>
            <p:nvPr/>
          </p:nvSpPr>
          <p:spPr bwMode="auto">
            <a:xfrm>
              <a:off x="3901264" y="1712757"/>
              <a:ext cx="2959347" cy="2069172"/>
            </a:xfrm>
            <a:custGeom>
              <a:avLst/>
              <a:gdLst>
                <a:gd name="T0" fmla="*/ 1609 w 1609"/>
                <a:gd name="T1" fmla="*/ 347 h 1125"/>
                <a:gd name="T2" fmla="*/ 1317 w 1609"/>
                <a:gd name="T3" fmla="*/ 551 h 1125"/>
                <a:gd name="T4" fmla="*/ 1316 w 1609"/>
                <a:gd name="T5" fmla="*/ 551 h 1125"/>
                <a:gd name="T6" fmla="*/ 1111 w 1609"/>
                <a:gd name="T7" fmla="*/ 695 h 1125"/>
                <a:gd name="T8" fmla="*/ 1111 w 1609"/>
                <a:gd name="T9" fmla="*/ 527 h 1125"/>
                <a:gd name="T10" fmla="*/ 332 w 1609"/>
                <a:gd name="T11" fmla="*/ 1122 h 1125"/>
                <a:gd name="T12" fmla="*/ 331 w 1609"/>
                <a:gd name="T13" fmla="*/ 1125 h 1125"/>
                <a:gd name="T14" fmla="*/ 330 w 1609"/>
                <a:gd name="T15" fmla="*/ 1122 h 1125"/>
                <a:gd name="T16" fmla="*/ 145 w 1609"/>
                <a:gd name="T17" fmla="*/ 858 h 1125"/>
                <a:gd name="T18" fmla="*/ 0 w 1609"/>
                <a:gd name="T19" fmla="*/ 1066 h 1125"/>
                <a:gd name="T20" fmla="*/ 1108 w 1609"/>
                <a:gd name="T21" fmla="*/ 192 h 1125"/>
                <a:gd name="T22" fmla="*/ 1111 w 1609"/>
                <a:gd name="T23" fmla="*/ 192 h 1125"/>
                <a:gd name="T24" fmla="*/ 1111 w 1609"/>
                <a:gd name="T25" fmla="*/ 0 h 1125"/>
                <a:gd name="T26" fmla="*/ 1458 w 1609"/>
                <a:gd name="T27" fmla="*/ 242 h 1125"/>
                <a:gd name="T28" fmla="*/ 1460 w 1609"/>
                <a:gd name="T29" fmla="*/ 244 h 1125"/>
                <a:gd name="T30" fmla="*/ 1609 w 1609"/>
                <a:gd name="T31" fmla="*/ 347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9" h="1125">
                  <a:moveTo>
                    <a:pt x="1609" y="347"/>
                  </a:moveTo>
                  <a:cubicBezTo>
                    <a:pt x="1317" y="551"/>
                    <a:pt x="1317" y="551"/>
                    <a:pt x="1317" y="551"/>
                  </a:cubicBezTo>
                  <a:cubicBezTo>
                    <a:pt x="1316" y="551"/>
                    <a:pt x="1316" y="551"/>
                    <a:pt x="1316" y="551"/>
                  </a:cubicBezTo>
                  <a:cubicBezTo>
                    <a:pt x="1111" y="695"/>
                    <a:pt x="1111" y="695"/>
                    <a:pt x="1111" y="695"/>
                  </a:cubicBezTo>
                  <a:cubicBezTo>
                    <a:pt x="1111" y="527"/>
                    <a:pt x="1111" y="527"/>
                    <a:pt x="1111" y="527"/>
                  </a:cubicBezTo>
                  <a:cubicBezTo>
                    <a:pt x="740" y="531"/>
                    <a:pt x="429" y="782"/>
                    <a:pt x="332" y="1122"/>
                  </a:cubicBezTo>
                  <a:cubicBezTo>
                    <a:pt x="332" y="1123"/>
                    <a:pt x="331" y="1124"/>
                    <a:pt x="331" y="1125"/>
                  </a:cubicBezTo>
                  <a:cubicBezTo>
                    <a:pt x="330" y="1122"/>
                    <a:pt x="330" y="1122"/>
                    <a:pt x="330" y="1122"/>
                  </a:cubicBezTo>
                  <a:cubicBezTo>
                    <a:pt x="145" y="858"/>
                    <a:pt x="145" y="858"/>
                    <a:pt x="145" y="858"/>
                  </a:cubicBezTo>
                  <a:cubicBezTo>
                    <a:pt x="0" y="1066"/>
                    <a:pt x="0" y="1066"/>
                    <a:pt x="0" y="1066"/>
                  </a:cubicBezTo>
                  <a:cubicBezTo>
                    <a:pt x="125" y="568"/>
                    <a:pt x="573" y="198"/>
                    <a:pt x="1108" y="192"/>
                  </a:cubicBezTo>
                  <a:cubicBezTo>
                    <a:pt x="1109" y="192"/>
                    <a:pt x="1110" y="192"/>
                    <a:pt x="1111" y="192"/>
                  </a:cubicBezTo>
                  <a:cubicBezTo>
                    <a:pt x="1111" y="0"/>
                    <a:pt x="1111" y="0"/>
                    <a:pt x="1111" y="0"/>
                  </a:cubicBezTo>
                  <a:cubicBezTo>
                    <a:pt x="1458" y="242"/>
                    <a:pt x="1458" y="242"/>
                    <a:pt x="1458" y="242"/>
                  </a:cubicBezTo>
                  <a:cubicBezTo>
                    <a:pt x="1460" y="244"/>
                    <a:pt x="1460" y="244"/>
                    <a:pt x="1460" y="244"/>
                  </a:cubicBezTo>
                  <a:lnTo>
                    <a:pt x="1609" y="347"/>
                  </a:lnTo>
                  <a:close/>
                </a:path>
              </a:pathLst>
            </a:custGeom>
            <a:solidFill>
              <a:schemeClr val="accent1"/>
            </a:solidFill>
            <a:ln>
              <a:noFill/>
            </a:ln>
            <a:effectLst>
              <a:outerShdw blurRad="50800" dist="38100" dir="2700000" algn="tl" rotWithShape="0">
                <a:prstClr val="black">
                  <a:alpha val="20000"/>
                </a:prstClr>
              </a:outerShdw>
            </a:effectLst>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4" name="Freeform 8">
              <a:extLst>
                <a:ext uri="{FF2B5EF4-FFF2-40B4-BE49-F238E27FC236}">
                  <a16:creationId xmlns:a16="http://schemas.microsoft.com/office/drawing/2014/main" id="{9F704AF2-C575-4F88-A6BD-9797B20D4EC2}"/>
                </a:ext>
              </a:extLst>
            </p:cNvPr>
            <p:cNvSpPr>
              <a:spLocks/>
            </p:cNvSpPr>
            <p:nvPr/>
          </p:nvSpPr>
          <p:spPr bwMode="auto">
            <a:xfrm>
              <a:off x="3528382" y="3290501"/>
              <a:ext cx="2062707" cy="2937794"/>
            </a:xfrm>
            <a:custGeom>
              <a:avLst/>
              <a:gdLst>
                <a:gd name="T0" fmla="*/ 994 w 1122"/>
                <a:gd name="T1" fmla="*/ 1595 h 1597"/>
                <a:gd name="T2" fmla="*/ 995 w 1122"/>
                <a:gd name="T3" fmla="*/ 1597 h 1597"/>
                <a:gd name="T4" fmla="*/ 992 w 1122"/>
                <a:gd name="T5" fmla="*/ 1595 h 1597"/>
                <a:gd name="T6" fmla="*/ 166 w 1122"/>
                <a:gd name="T7" fmla="*/ 498 h 1597"/>
                <a:gd name="T8" fmla="*/ 0 w 1122"/>
                <a:gd name="T9" fmla="*/ 498 h 1597"/>
                <a:gd name="T10" fmla="*/ 200 w 1122"/>
                <a:gd name="T11" fmla="*/ 213 h 1597"/>
                <a:gd name="T12" fmla="*/ 203 w 1122"/>
                <a:gd name="T13" fmla="*/ 208 h 1597"/>
                <a:gd name="T14" fmla="*/ 348 w 1122"/>
                <a:gd name="T15" fmla="*/ 0 h 1597"/>
                <a:gd name="T16" fmla="*/ 533 w 1122"/>
                <a:gd name="T17" fmla="*/ 264 h 1597"/>
                <a:gd name="T18" fmla="*/ 534 w 1122"/>
                <a:gd name="T19" fmla="*/ 267 h 1597"/>
                <a:gd name="T20" fmla="*/ 696 w 1122"/>
                <a:gd name="T21" fmla="*/ 498 h 1597"/>
                <a:gd name="T22" fmla="*/ 502 w 1122"/>
                <a:gd name="T23" fmla="*/ 498 h 1597"/>
                <a:gd name="T24" fmla="*/ 1121 w 1122"/>
                <a:gd name="T25" fmla="*/ 1283 h 1597"/>
                <a:gd name="T26" fmla="*/ 1122 w 1122"/>
                <a:gd name="T27" fmla="*/ 1284 h 1597"/>
                <a:gd name="T28" fmla="*/ 835 w 1122"/>
                <a:gd name="T29" fmla="*/ 1484 h 1597"/>
                <a:gd name="T30" fmla="*/ 994 w 1122"/>
                <a:gd name="T31" fmla="*/ 1595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2" h="1597">
                  <a:moveTo>
                    <a:pt x="994" y="1595"/>
                  </a:moveTo>
                  <a:cubicBezTo>
                    <a:pt x="995" y="1597"/>
                    <a:pt x="995" y="1597"/>
                    <a:pt x="995" y="1597"/>
                  </a:cubicBezTo>
                  <a:cubicBezTo>
                    <a:pt x="994" y="1596"/>
                    <a:pt x="993" y="1596"/>
                    <a:pt x="992" y="1595"/>
                  </a:cubicBezTo>
                  <a:cubicBezTo>
                    <a:pt x="517" y="1454"/>
                    <a:pt x="171" y="1017"/>
                    <a:pt x="166" y="498"/>
                  </a:cubicBezTo>
                  <a:cubicBezTo>
                    <a:pt x="0" y="498"/>
                    <a:pt x="0" y="498"/>
                    <a:pt x="0" y="498"/>
                  </a:cubicBezTo>
                  <a:cubicBezTo>
                    <a:pt x="200" y="213"/>
                    <a:pt x="200" y="213"/>
                    <a:pt x="200" y="213"/>
                  </a:cubicBezTo>
                  <a:cubicBezTo>
                    <a:pt x="203" y="208"/>
                    <a:pt x="203" y="208"/>
                    <a:pt x="203" y="208"/>
                  </a:cubicBezTo>
                  <a:cubicBezTo>
                    <a:pt x="348" y="0"/>
                    <a:pt x="348" y="0"/>
                    <a:pt x="348" y="0"/>
                  </a:cubicBezTo>
                  <a:cubicBezTo>
                    <a:pt x="533" y="264"/>
                    <a:pt x="533" y="264"/>
                    <a:pt x="533" y="264"/>
                  </a:cubicBezTo>
                  <a:cubicBezTo>
                    <a:pt x="534" y="267"/>
                    <a:pt x="534" y="267"/>
                    <a:pt x="534" y="267"/>
                  </a:cubicBezTo>
                  <a:cubicBezTo>
                    <a:pt x="696" y="498"/>
                    <a:pt x="696" y="498"/>
                    <a:pt x="696" y="498"/>
                  </a:cubicBezTo>
                  <a:cubicBezTo>
                    <a:pt x="502" y="498"/>
                    <a:pt x="502" y="498"/>
                    <a:pt x="502" y="498"/>
                  </a:cubicBezTo>
                  <a:cubicBezTo>
                    <a:pt x="506" y="877"/>
                    <a:pt x="768" y="1195"/>
                    <a:pt x="1121" y="1283"/>
                  </a:cubicBezTo>
                  <a:cubicBezTo>
                    <a:pt x="1121" y="1283"/>
                    <a:pt x="1122" y="1284"/>
                    <a:pt x="1122" y="1284"/>
                  </a:cubicBezTo>
                  <a:cubicBezTo>
                    <a:pt x="835" y="1484"/>
                    <a:pt x="835" y="1484"/>
                    <a:pt x="835" y="1484"/>
                  </a:cubicBezTo>
                  <a:lnTo>
                    <a:pt x="994" y="1595"/>
                  </a:lnTo>
                  <a:close/>
                </a:path>
              </a:pathLst>
            </a:custGeom>
            <a:solidFill>
              <a:schemeClr val="accent4"/>
            </a:solidFill>
            <a:ln>
              <a:noFill/>
            </a:ln>
            <a:effectLst>
              <a:outerShdw blurRad="50800" dist="38100" dir="16200000" rotWithShape="0">
                <a:prstClr val="black">
                  <a:alpha val="20000"/>
                </a:prstClr>
              </a:outerShdw>
            </a:effectLst>
          </p:spPr>
          <p:txBody>
            <a:bodyPr vert="horz" wrap="square" lIns="121920" tIns="60960" rIns="121920" bIns="60960" numCol="1" anchor="t" anchorCtr="0" compatLnSpc="1">
              <a:prstTxWarp prst="textNoShape">
                <a:avLst/>
              </a:prstTxWarp>
            </a:bodyPr>
            <a:lstStyle/>
            <a:p>
              <a:endParaRPr lang="id-ID" sz="2400" dirty="0">
                <a:solidFill>
                  <a:schemeClr val="bg2"/>
                </a:solidFill>
              </a:endParaRPr>
            </a:p>
          </p:txBody>
        </p:sp>
      </p:grpSp>
      <p:sp>
        <p:nvSpPr>
          <p:cNvPr id="15" name="TextBox 14">
            <a:extLst>
              <a:ext uri="{FF2B5EF4-FFF2-40B4-BE49-F238E27FC236}">
                <a16:creationId xmlns:a16="http://schemas.microsoft.com/office/drawing/2014/main" id="{619F118E-4FBD-41A2-BF0E-9AE10F44199F}"/>
              </a:ext>
            </a:extLst>
          </p:cNvPr>
          <p:cNvSpPr txBox="1"/>
          <p:nvPr/>
        </p:nvSpPr>
        <p:spPr>
          <a:xfrm rot="19177482">
            <a:off x="4499010" y="2579228"/>
            <a:ext cx="1260351" cy="338555"/>
          </a:xfrm>
          <a:prstGeom prst="rect">
            <a:avLst/>
          </a:prstGeom>
          <a:noFill/>
        </p:spPr>
        <p:txBody>
          <a:bodyPr wrap="square" rtlCol="0">
            <a:spAutoFit/>
          </a:bodyPr>
          <a:lstStyle/>
          <a:p>
            <a:pPr algn="ctr"/>
            <a:r>
              <a:rPr lang="en-US" sz="1400">
                <a:solidFill>
                  <a:schemeClr val="bg2"/>
                </a:solidFill>
                <a:latin typeface="+mj-lt"/>
              </a:rPr>
              <a:t>Analytics</a:t>
            </a:r>
            <a:endParaRPr lang="en-ID" sz="1400">
              <a:solidFill>
                <a:schemeClr val="bg2"/>
              </a:solidFill>
              <a:latin typeface="+mj-lt"/>
            </a:endParaRPr>
          </a:p>
        </p:txBody>
      </p:sp>
      <p:sp>
        <p:nvSpPr>
          <p:cNvPr id="16" name="TextBox 15">
            <a:extLst>
              <a:ext uri="{FF2B5EF4-FFF2-40B4-BE49-F238E27FC236}">
                <a16:creationId xmlns:a16="http://schemas.microsoft.com/office/drawing/2014/main" id="{7E11E71A-C1DA-4FBB-8E44-256F75A1C477}"/>
              </a:ext>
            </a:extLst>
          </p:cNvPr>
          <p:cNvSpPr txBox="1"/>
          <p:nvPr/>
        </p:nvSpPr>
        <p:spPr>
          <a:xfrm rot="2422518" flipH="1">
            <a:off x="6831995" y="2868600"/>
            <a:ext cx="1091837" cy="338555"/>
          </a:xfrm>
          <a:prstGeom prst="rect">
            <a:avLst/>
          </a:prstGeom>
          <a:noFill/>
        </p:spPr>
        <p:txBody>
          <a:bodyPr wrap="none" rtlCol="0">
            <a:spAutoFit/>
          </a:bodyPr>
          <a:lstStyle/>
          <a:p>
            <a:pPr algn="ctr"/>
            <a:r>
              <a:rPr lang="en-US" sz="1400">
                <a:solidFill>
                  <a:schemeClr val="bg2"/>
                </a:solidFill>
                <a:latin typeface="+mj-lt"/>
              </a:rPr>
              <a:t>Research</a:t>
            </a:r>
            <a:endParaRPr lang="en-ID" sz="1400">
              <a:solidFill>
                <a:schemeClr val="bg2"/>
              </a:solidFill>
              <a:latin typeface="+mj-lt"/>
            </a:endParaRPr>
          </a:p>
        </p:txBody>
      </p:sp>
      <p:sp>
        <p:nvSpPr>
          <p:cNvPr id="17" name="TextBox 16">
            <a:extLst>
              <a:ext uri="{FF2B5EF4-FFF2-40B4-BE49-F238E27FC236}">
                <a16:creationId xmlns:a16="http://schemas.microsoft.com/office/drawing/2014/main" id="{19AD4BFA-B8FC-4A78-B5BB-EB7C977731DA}"/>
              </a:ext>
            </a:extLst>
          </p:cNvPr>
          <p:cNvSpPr txBox="1"/>
          <p:nvPr/>
        </p:nvSpPr>
        <p:spPr>
          <a:xfrm rot="19177482">
            <a:off x="6372836" y="5203289"/>
            <a:ext cx="1229406" cy="338555"/>
          </a:xfrm>
          <a:prstGeom prst="rect">
            <a:avLst/>
          </a:prstGeom>
          <a:noFill/>
        </p:spPr>
        <p:txBody>
          <a:bodyPr wrap="square" rtlCol="0">
            <a:spAutoFit/>
          </a:bodyPr>
          <a:lstStyle/>
          <a:p>
            <a:pPr algn="ctr"/>
            <a:r>
              <a:rPr lang="en-US" sz="1400">
                <a:solidFill>
                  <a:schemeClr val="bg2"/>
                </a:solidFill>
                <a:latin typeface="+mj-lt"/>
              </a:rPr>
              <a:t>Progress</a:t>
            </a:r>
            <a:endParaRPr lang="en-ID" sz="1400">
              <a:solidFill>
                <a:schemeClr val="bg2"/>
              </a:solidFill>
              <a:latin typeface="+mj-lt"/>
            </a:endParaRPr>
          </a:p>
        </p:txBody>
      </p:sp>
      <p:sp>
        <p:nvSpPr>
          <p:cNvPr id="18" name="TextBox 17">
            <a:extLst>
              <a:ext uri="{FF2B5EF4-FFF2-40B4-BE49-F238E27FC236}">
                <a16:creationId xmlns:a16="http://schemas.microsoft.com/office/drawing/2014/main" id="{540EE643-10F0-43DE-9F3E-ABA6FEC46D54}"/>
              </a:ext>
            </a:extLst>
          </p:cNvPr>
          <p:cNvSpPr txBox="1"/>
          <p:nvPr/>
        </p:nvSpPr>
        <p:spPr>
          <a:xfrm rot="2422518" flipH="1">
            <a:off x="4366692" y="4835358"/>
            <a:ext cx="906691" cy="338555"/>
          </a:xfrm>
          <a:prstGeom prst="rect">
            <a:avLst/>
          </a:prstGeom>
          <a:noFill/>
        </p:spPr>
        <p:txBody>
          <a:bodyPr wrap="none" rtlCol="0">
            <a:spAutoFit/>
          </a:bodyPr>
          <a:lstStyle/>
          <a:p>
            <a:pPr algn="ctr"/>
            <a:r>
              <a:rPr lang="en-US" sz="1400">
                <a:solidFill>
                  <a:schemeClr val="bg2"/>
                </a:solidFill>
                <a:latin typeface="+mj-lt"/>
              </a:rPr>
              <a:t>Testing</a:t>
            </a:r>
            <a:endParaRPr lang="en-ID" sz="1400">
              <a:solidFill>
                <a:schemeClr val="bg2"/>
              </a:solidFill>
              <a:latin typeface="+mj-lt"/>
            </a:endParaRPr>
          </a:p>
        </p:txBody>
      </p:sp>
      <p:sp>
        <p:nvSpPr>
          <p:cNvPr id="19" name="TextBox 18">
            <a:extLst>
              <a:ext uri="{FF2B5EF4-FFF2-40B4-BE49-F238E27FC236}">
                <a16:creationId xmlns:a16="http://schemas.microsoft.com/office/drawing/2014/main" id="{CDEF05FF-9391-40BF-9000-376688E26024}"/>
              </a:ext>
            </a:extLst>
          </p:cNvPr>
          <p:cNvSpPr txBox="1"/>
          <p:nvPr/>
        </p:nvSpPr>
        <p:spPr>
          <a:xfrm>
            <a:off x="5119318" y="3213002"/>
            <a:ext cx="874749" cy="575542"/>
          </a:xfrm>
          <a:prstGeom prst="rect">
            <a:avLst/>
          </a:prstGeom>
          <a:noFill/>
        </p:spPr>
        <p:txBody>
          <a:bodyPr wrap="square" rtlCol="0">
            <a:spAutoFit/>
          </a:bodyPr>
          <a:lstStyle/>
          <a:p>
            <a:pPr algn="ctr"/>
            <a:r>
              <a:rPr lang="en-US" sz="2800" b="1">
                <a:solidFill>
                  <a:schemeClr val="bg2"/>
                </a:solidFill>
                <a:latin typeface="+mj-lt"/>
              </a:rPr>
              <a:t>1</a:t>
            </a:r>
            <a:endParaRPr lang="en-ID" sz="2800" b="1">
              <a:solidFill>
                <a:schemeClr val="bg2"/>
              </a:solidFill>
              <a:latin typeface="+mj-lt"/>
            </a:endParaRPr>
          </a:p>
        </p:txBody>
      </p:sp>
      <p:sp>
        <p:nvSpPr>
          <p:cNvPr id="20" name="TextBox 19">
            <a:extLst>
              <a:ext uri="{FF2B5EF4-FFF2-40B4-BE49-F238E27FC236}">
                <a16:creationId xmlns:a16="http://schemas.microsoft.com/office/drawing/2014/main" id="{D62A0FDB-C1D6-47D9-936C-33BA7AC91FF5}"/>
              </a:ext>
            </a:extLst>
          </p:cNvPr>
          <p:cNvSpPr txBox="1"/>
          <p:nvPr/>
        </p:nvSpPr>
        <p:spPr>
          <a:xfrm>
            <a:off x="6174934" y="3213002"/>
            <a:ext cx="874749" cy="575542"/>
          </a:xfrm>
          <a:prstGeom prst="rect">
            <a:avLst/>
          </a:prstGeom>
          <a:noFill/>
        </p:spPr>
        <p:txBody>
          <a:bodyPr wrap="square" rtlCol="0">
            <a:spAutoFit/>
          </a:bodyPr>
          <a:lstStyle/>
          <a:p>
            <a:pPr algn="ctr"/>
            <a:r>
              <a:rPr lang="en-US" sz="2800" b="1">
                <a:solidFill>
                  <a:schemeClr val="bg2"/>
                </a:solidFill>
                <a:latin typeface="+mj-lt"/>
              </a:rPr>
              <a:t>2</a:t>
            </a:r>
            <a:endParaRPr lang="en-ID" sz="2800" b="1">
              <a:solidFill>
                <a:schemeClr val="bg2"/>
              </a:solidFill>
              <a:latin typeface="+mj-lt"/>
            </a:endParaRPr>
          </a:p>
        </p:txBody>
      </p:sp>
      <p:sp>
        <p:nvSpPr>
          <p:cNvPr id="21" name="TextBox 20">
            <a:extLst>
              <a:ext uri="{FF2B5EF4-FFF2-40B4-BE49-F238E27FC236}">
                <a16:creationId xmlns:a16="http://schemas.microsoft.com/office/drawing/2014/main" id="{38E8F4DA-66EE-4250-BC55-6AB2F5764C4B}"/>
              </a:ext>
            </a:extLst>
          </p:cNvPr>
          <p:cNvSpPr txBox="1"/>
          <p:nvPr/>
        </p:nvSpPr>
        <p:spPr>
          <a:xfrm>
            <a:off x="5120177" y="4374891"/>
            <a:ext cx="874749" cy="575542"/>
          </a:xfrm>
          <a:prstGeom prst="rect">
            <a:avLst/>
          </a:prstGeom>
          <a:noFill/>
        </p:spPr>
        <p:txBody>
          <a:bodyPr wrap="square" rtlCol="0">
            <a:spAutoFit/>
          </a:bodyPr>
          <a:lstStyle/>
          <a:p>
            <a:pPr algn="ctr"/>
            <a:r>
              <a:rPr lang="en-US" sz="2800" b="1">
                <a:solidFill>
                  <a:schemeClr val="bg2"/>
                </a:solidFill>
                <a:latin typeface="+mj-lt"/>
              </a:rPr>
              <a:t>4</a:t>
            </a:r>
            <a:endParaRPr lang="en-ID" sz="2800" b="1">
              <a:solidFill>
                <a:schemeClr val="bg2"/>
              </a:solidFill>
              <a:latin typeface="+mj-lt"/>
            </a:endParaRPr>
          </a:p>
        </p:txBody>
      </p:sp>
      <p:sp>
        <p:nvSpPr>
          <p:cNvPr id="22" name="TextBox 21">
            <a:extLst>
              <a:ext uri="{FF2B5EF4-FFF2-40B4-BE49-F238E27FC236}">
                <a16:creationId xmlns:a16="http://schemas.microsoft.com/office/drawing/2014/main" id="{C00F3710-4FB7-4614-B0CA-2BFB8434AAC4}"/>
              </a:ext>
            </a:extLst>
          </p:cNvPr>
          <p:cNvSpPr txBox="1"/>
          <p:nvPr/>
        </p:nvSpPr>
        <p:spPr>
          <a:xfrm>
            <a:off x="6175793" y="4374891"/>
            <a:ext cx="874749" cy="575542"/>
          </a:xfrm>
          <a:prstGeom prst="rect">
            <a:avLst/>
          </a:prstGeom>
          <a:noFill/>
        </p:spPr>
        <p:txBody>
          <a:bodyPr wrap="square" rtlCol="0">
            <a:spAutoFit/>
          </a:bodyPr>
          <a:lstStyle/>
          <a:p>
            <a:pPr algn="ctr"/>
            <a:r>
              <a:rPr lang="en-US" sz="2800" b="1">
                <a:solidFill>
                  <a:schemeClr val="bg2"/>
                </a:solidFill>
                <a:latin typeface="+mj-lt"/>
              </a:rPr>
              <a:t>3</a:t>
            </a:r>
            <a:endParaRPr lang="en-ID" sz="2800" b="1">
              <a:solidFill>
                <a:schemeClr val="bg2"/>
              </a:solidFill>
              <a:latin typeface="+mj-lt"/>
            </a:endParaRPr>
          </a:p>
        </p:txBody>
      </p:sp>
      <p:sp>
        <p:nvSpPr>
          <p:cNvPr id="33" name="Rectangle 32">
            <a:extLst>
              <a:ext uri="{FF2B5EF4-FFF2-40B4-BE49-F238E27FC236}">
                <a16:creationId xmlns:a16="http://schemas.microsoft.com/office/drawing/2014/main" id="{61374104-BC5E-41AC-B609-B5C6B154147F}"/>
              </a:ext>
            </a:extLst>
          </p:cNvPr>
          <p:cNvSpPr/>
          <p:nvPr/>
        </p:nvSpPr>
        <p:spPr>
          <a:xfrm>
            <a:off x="558810" y="2093331"/>
            <a:ext cx="3915362"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in porta</a:t>
            </a:r>
            <a:endParaRPr lang="en-US" sz="1400"/>
          </a:p>
        </p:txBody>
      </p:sp>
      <p:sp>
        <p:nvSpPr>
          <p:cNvPr id="34" name="TextBox 33">
            <a:extLst>
              <a:ext uri="{FF2B5EF4-FFF2-40B4-BE49-F238E27FC236}">
                <a16:creationId xmlns:a16="http://schemas.microsoft.com/office/drawing/2014/main" id="{E935284B-7B05-4B4D-A454-0977896D620D}"/>
              </a:ext>
            </a:extLst>
          </p:cNvPr>
          <p:cNvSpPr txBox="1"/>
          <p:nvPr/>
        </p:nvSpPr>
        <p:spPr>
          <a:xfrm>
            <a:off x="558810" y="1723999"/>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39" name="Rectangle 38">
            <a:extLst>
              <a:ext uri="{FF2B5EF4-FFF2-40B4-BE49-F238E27FC236}">
                <a16:creationId xmlns:a16="http://schemas.microsoft.com/office/drawing/2014/main" id="{5B3BEFC3-44A8-4F7A-9B63-B4646A7967F4}"/>
              </a:ext>
            </a:extLst>
          </p:cNvPr>
          <p:cNvSpPr/>
          <p:nvPr/>
        </p:nvSpPr>
        <p:spPr>
          <a:xfrm>
            <a:off x="558810" y="5022071"/>
            <a:ext cx="3915362"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Duis ultrices posuere convallis Donecmattis ligula non diam finibus auctor Nunc viverra felis in porta</a:t>
            </a:r>
            <a:endParaRPr lang="en-US" sz="1400"/>
          </a:p>
        </p:txBody>
      </p:sp>
      <p:sp>
        <p:nvSpPr>
          <p:cNvPr id="40" name="TextBox 39">
            <a:extLst>
              <a:ext uri="{FF2B5EF4-FFF2-40B4-BE49-F238E27FC236}">
                <a16:creationId xmlns:a16="http://schemas.microsoft.com/office/drawing/2014/main" id="{381A5599-F094-464F-B90E-F34F1DBD9A12}"/>
              </a:ext>
            </a:extLst>
          </p:cNvPr>
          <p:cNvSpPr txBox="1"/>
          <p:nvPr/>
        </p:nvSpPr>
        <p:spPr>
          <a:xfrm>
            <a:off x="558810" y="4652739"/>
            <a:ext cx="2218196" cy="369332"/>
          </a:xfrm>
          <a:prstGeom prst="rect">
            <a:avLst/>
          </a:prstGeom>
          <a:noFill/>
        </p:spPr>
        <p:txBody>
          <a:bodyPr wrap="square" rtlCol="0">
            <a:spAutoFit/>
          </a:bodyPr>
          <a:lstStyle/>
          <a:p>
            <a:r>
              <a:rPr lang="en-US" b="1">
                <a:solidFill>
                  <a:schemeClr val="accent4"/>
                </a:solidFill>
                <a:latin typeface="+mj-lt"/>
              </a:rPr>
              <a:t>Title Text Here</a:t>
            </a:r>
          </a:p>
        </p:txBody>
      </p:sp>
      <p:sp>
        <p:nvSpPr>
          <p:cNvPr id="41" name="Rectangle 40">
            <a:extLst>
              <a:ext uri="{FF2B5EF4-FFF2-40B4-BE49-F238E27FC236}">
                <a16:creationId xmlns:a16="http://schemas.microsoft.com/office/drawing/2014/main" id="{A563383C-D199-4738-90FB-AE564B60B9E9}"/>
              </a:ext>
            </a:extLst>
          </p:cNvPr>
          <p:cNvSpPr/>
          <p:nvPr/>
        </p:nvSpPr>
        <p:spPr>
          <a:xfrm>
            <a:off x="7717828" y="2091669"/>
            <a:ext cx="3915362" cy="1027782"/>
          </a:xfrm>
          <a:prstGeom prst="rect">
            <a:avLst/>
          </a:prstGeom>
        </p:spPr>
        <p:txBody>
          <a:bodyPr wrap="square">
            <a:spAutoFit/>
          </a:bodyPr>
          <a:lstStyle/>
          <a:p>
            <a:pPr algn="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in porta</a:t>
            </a:r>
            <a:endParaRPr lang="en-US" sz="1400"/>
          </a:p>
        </p:txBody>
      </p:sp>
      <p:sp>
        <p:nvSpPr>
          <p:cNvPr id="42" name="TextBox 41">
            <a:extLst>
              <a:ext uri="{FF2B5EF4-FFF2-40B4-BE49-F238E27FC236}">
                <a16:creationId xmlns:a16="http://schemas.microsoft.com/office/drawing/2014/main" id="{38D14CCC-1624-49E0-A7A1-DC977E2988D7}"/>
              </a:ext>
            </a:extLst>
          </p:cNvPr>
          <p:cNvSpPr txBox="1"/>
          <p:nvPr/>
        </p:nvSpPr>
        <p:spPr>
          <a:xfrm>
            <a:off x="9414994" y="1722337"/>
            <a:ext cx="2218196" cy="369332"/>
          </a:xfrm>
          <a:prstGeom prst="rect">
            <a:avLst/>
          </a:prstGeom>
          <a:noFill/>
        </p:spPr>
        <p:txBody>
          <a:bodyPr wrap="square" rtlCol="0">
            <a:spAutoFit/>
          </a:bodyPr>
          <a:lstStyle/>
          <a:p>
            <a:pPr algn="r"/>
            <a:r>
              <a:rPr lang="en-US" b="1">
                <a:solidFill>
                  <a:schemeClr val="accent2"/>
                </a:solidFill>
                <a:latin typeface="+mj-lt"/>
              </a:rPr>
              <a:t>Title Text Here</a:t>
            </a:r>
          </a:p>
        </p:txBody>
      </p:sp>
      <p:sp>
        <p:nvSpPr>
          <p:cNvPr id="43" name="Rectangle 42">
            <a:extLst>
              <a:ext uri="{FF2B5EF4-FFF2-40B4-BE49-F238E27FC236}">
                <a16:creationId xmlns:a16="http://schemas.microsoft.com/office/drawing/2014/main" id="{7EF79938-251C-463C-A68A-5F161466734A}"/>
              </a:ext>
            </a:extLst>
          </p:cNvPr>
          <p:cNvSpPr/>
          <p:nvPr/>
        </p:nvSpPr>
        <p:spPr>
          <a:xfrm>
            <a:off x="7717828" y="5020409"/>
            <a:ext cx="3915362" cy="1027782"/>
          </a:xfrm>
          <a:prstGeom prst="rect">
            <a:avLst/>
          </a:prstGeom>
        </p:spPr>
        <p:txBody>
          <a:bodyPr wrap="square">
            <a:spAutoFit/>
          </a:bodyPr>
          <a:lstStyle/>
          <a:p>
            <a:pPr algn="r">
              <a:lnSpc>
                <a:spcPct val="150000"/>
              </a:lnSpc>
            </a:pPr>
            <a:r>
              <a:rPr lang="en-US" sz="1400">
                <a:ea typeface="Times New Roman" panose="02020603050405020304" pitchFamily="18" charset="0"/>
                <a:cs typeface="Raleway" panose="020B0503030101060003" pitchFamily="34" charset="0"/>
              </a:rPr>
              <a:t>Suspendisse blandit nulla eget auctor Duis ultrices posuere convallis Donecmattis ligula non diam finibus auctor Nunc viverra felis in porta</a:t>
            </a:r>
            <a:endParaRPr lang="en-US" sz="1400"/>
          </a:p>
        </p:txBody>
      </p:sp>
      <p:sp>
        <p:nvSpPr>
          <p:cNvPr id="44" name="TextBox 43">
            <a:extLst>
              <a:ext uri="{FF2B5EF4-FFF2-40B4-BE49-F238E27FC236}">
                <a16:creationId xmlns:a16="http://schemas.microsoft.com/office/drawing/2014/main" id="{4A12206B-3594-4822-B2F8-8FACA4684752}"/>
              </a:ext>
            </a:extLst>
          </p:cNvPr>
          <p:cNvSpPr txBox="1"/>
          <p:nvPr/>
        </p:nvSpPr>
        <p:spPr>
          <a:xfrm>
            <a:off x="9414994" y="4651077"/>
            <a:ext cx="2218196" cy="369332"/>
          </a:xfrm>
          <a:prstGeom prst="rect">
            <a:avLst/>
          </a:prstGeom>
          <a:noFill/>
        </p:spPr>
        <p:txBody>
          <a:bodyPr wrap="square" rtlCol="0">
            <a:spAutoFit/>
          </a:bodyPr>
          <a:lstStyle/>
          <a:p>
            <a:pPr algn="r"/>
            <a:r>
              <a:rPr lang="en-US" b="1">
                <a:solidFill>
                  <a:schemeClr val="accent3"/>
                </a:solidFill>
                <a:latin typeface="+mj-lt"/>
              </a:rPr>
              <a:t>Title Text Here</a:t>
            </a:r>
          </a:p>
        </p:txBody>
      </p:sp>
    </p:spTree>
    <p:extLst>
      <p:ext uri="{BB962C8B-B14F-4D97-AF65-F5344CB8AC3E}">
        <p14:creationId xmlns:p14="http://schemas.microsoft.com/office/powerpoint/2010/main" val="268960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2000"/>
                                        <p:tgtEl>
                                          <p:spTgt spid="6"/>
                                        </p:tgtEl>
                                      </p:cBhvr>
                                    </p:animEffect>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fade">
                                      <p:cBhvr>
                                        <p:cTn id="59" dur="500"/>
                                        <p:tgtEl>
                                          <p:spTgt spid="4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5" grpId="0"/>
      <p:bldP spid="16" grpId="0"/>
      <p:bldP spid="17" grpId="0"/>
      <p:bldP spid="18" grpId="0"/>
      <p:bldP spid="19" grpId="0"/>
      <p:bldP spid="20" grpId="0"/>
      <p:bldP spid="21" grpId="0"/>
      <p:bldP spid="22" grpId="0"/>
      <p:bldP spid="33" grpId="0"/>
      <p:bldP spid="34" grpId="0"/>
      <p:bldP spid="39" grpId="0"/>
      <p:bldP spid="40" grpId="0"/>
      <p:bldP spid="41" grpId="0"/>
      <p:bldP spid="42" grpId="0"/>
      <p:bldP spid="43"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A4ED03-8457-4678-A0B8-31C9335C2C86}"/>
              </a:ext>
            </a:extLst>
          </p:cNvPr>
          <p:cNvSpPr>
            <a:spLocks noGrp="1"/>
          </p:cNvSpPr>
          <p:nvPr>
            <p:ph type="ctrTitle"/>
          </p:nvPr>
        </p:nvSpPr>
        <p:spPr/>
        <p:txBody>
          <a:bodyPr/>
          <a:lstStyle/>
          <a:p>
            <a:r>
              <a:rPr lang="en-US"/>
              <a:t>Infographic Slide</a:t>
            </a:r>
          </a:p>
        </p:txBody>
      </p:sp>
      <p:sp>
        <p:nvSpPr>
          <p:cNvPr id="8" name="Subtitle 7">
            <a:extLst>
              <a:ext uri="{FF2B5EF4-FFF2-40B4-BE49-F238E27FC236}">
                <a16:creationId xmlns:a16="http://schemas.microsoft.com/office/drawing/2014/main" id="{F0CC036D-135B-42E5-90FF-6FBD48871D04}"/>
              </a:ext>
            </a:extLst>
          </p:cNvPr>
          <p:cNvSpPr>
            <a:spLocks noGrp="1"/>
          </p:cNvSpPr>
          <p:nvPr>
            <p:ph type="subTitle" idx="1"/>
          </p:nvPr>
        </p:nvSpPr>
        <p:spPr/>
        <p:txBody>
          <a:bodyPr/>
          <a:lstStyle/>
          <a:p>
            <a:r>
              <a:rPr lang="en-US"/>
              <a:t>Insert subtitle right here</a:t>
            </a:r>
          </a:p>
        </p:txBody>
      </p:sp>
      <p:sp>
        <p:nvSpPr>
          <p:cNvPr id="9" name="AutoShape 4">
            <a:extLst>
              <a:ext uri="{FF2B5EF4-FFF2-40B4-BE49-F238E27FC236}">
                <a16:creationId xmlns:a16="http://schemas.microsoft.com/office/drawing/2014/main" id="{7585B460-9E40-4F73-BA48-50CE6F598C72}"/>
              </a:ext>
            </a:extLst>
          </p:cNvPr>
          <p:cNvSpPr>
            <a:spLocks/>
          </p:cNvSpPr>
          <p:nvPr/>
        </p:nvSpPr>
        <p:spPr bwMode="auto">
          <a:xfrm flipH="1">
            <a:off x="674756" y="4752554"/>
            <a:ext cx="3796100" cy="786925"/>
          </a:xfrm>
          <a:custGeom>
            <a:avLst/>
            <a:gdLst>
              <a:gd name="T0" fmla="*/ 3610769 w 21600"/>
              <a:gd name="T1" fmla="*/ 748506 h 21600"/>
              <a:gd name="T2" fmla="*/ 3610769 w 21600"/>
              <a:gd name="T3" fmla="*/ 748506 h 21600"/>
              <a:gd name="T4" fmla="*/ 3610769 w 21600"/>
              <a:gd name="T5" fmla="*/ 748506 h 21600"/>
              <a:gd name="T6" fmla="*/ 3610769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221" y="0"/>
                </a:moveTo>
                <a:lnTo>
                  <a:pt x="19221" y="11"/>
                </a:lnTo>
                <a:lnTo>
                  <a:pt x="0" y="11"/>
                </a:lnTo>
                <a:lnTo>
                  <a:pt x="0" y="21588"/>
                </a:lnTo>
                <a:lnTo>
                  <a:pt x="19221" y="21588"/>
                </a:lnTo>
                <a:lnTo>
                  <a:pt x="19221" y="21600"/>
                </a:lnTo>
                <a:lnTo>
                  <a:pt x="21599" y="10797"/>
                </a:lnTo>
                <a:lnTo>
                  <a:pt x="19221" y="0"/>
                </a:lnTo>
                <a:close/>
              </a:path>
            </a:pathLst>
          </a:custGeom>
          <a:solidFill>
            <a:schemeClr val="accent1"/>
          </a:solidFill>
          <a:ln>
            <a:noFill/>
          </a:ln>
          <a:effectLst/>
        </p:spPr>
        <p:txBody>
          <a:bodyPr lIns="25400" tIns="25400" rIns="25400" bIns="25400" anchor="ctr"/>
          <a:lstStyle/>
          <a:p>
            <a:endParaRPr lang="id-ID" sz="900"/>
          </a:p>
        </p:txBody>
      </p:sp>
      <p:grpSp>
        <p:nvGrpSpPr>
          <p:cNvPr id="10" name="Group 9">
            <a:extLst>
              <a:ext uri="{FF2B5EF4-FFF2-40B4-BE49-F238E27FC236}">
                <a16:creationId xmlns:a16="http://schemas.microsoft.com/office/drawing/2014/main" id="{6DD7802C-EF8D-4D26-9000-012F71FBADF3}"/>
              </a:ext>
            </a:extLst>
          </p:cNvPr>
          <p:cNvGrpSpPr/>
          <p:nvPr/>
        </p:nvGrpSpPr>
        <p:grpSpPr>
          <a:xfrm>
            <a:off x="4003096" y="4252694"/>
            <a:ext cx="4184973" cy="2090400"/>
            <a:chOff x="4063207" y="4258807"/>
            <a:chExt cx="4184973" cy="2090400"/>
          </a:xfrm>
        </p:grpSpPr>
        <p:sp>
          <p:nvSpPr>
            <p:cNvPr id="11" name="AutoShape 6">
              <a:extLst>
                <a:ext uri="{FF2B5EF4-FFF2-40B4-BE49-F238E27FC236}">
                  <a16:creationId xmlns:a16="http://schemas.microsoft.com/office/drawing/2014/main" id="{D355E4C0-7A2D-4466-BA82-66555BEBA035}"/>
                </a:ext>
              </a:extLst>
            </p:cNvPr>
            <p:cNvSpPr>
              <a:spLocks/>
            </p:cNvSpPr>
            <p:nvPr/>
          </p:nvSpPr>
          <p:spPr bwMode="auto">
            <a:xfrm>
              <a:off x="6155277" y="4747818"/>
              <a:ext cx="2092903" cy="1601389"/>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858" y="0"/>
                  </a:moveTo>
                  <a:lnTo>
                    <a:pt x="0" y="8486"/>
                  </a:lnTo>
                  <a:lnTo>
                    <a:pt x="0" y="21599"/>
                  </a:lnTo>
                  <a:lnTo>
                    <a:pt x="21599" y="10727"/>
                  </a:lnTo>
                  <a:lnTo>
                    <a:pt x="16858" y="0"/>
                  </a:lnTo>
                  <a:close/>
                </a:path>
              </a:pathLst>
            </a:custGeom>
            <a:solidFill>
              <a:schemeClr val="accent1">
                <a:lumMod val="75000"/>
              </a:schemeClr>
            </a:solidFill>
            <a:ln>
              <a:noFill/>
            </a:ln>
            <a:effectLst/>
          </p:spPr>
          <p:txBody>
            <a:bodyPr lIns="25400" tIns="25400" rIns="25400" bIns="25400" anchor="ctr"/>
            <a:lstStyle/>
            <a:p>
              <a:endParaRPr lang="id-ID" sz="900"/>
            </a:p>
          </p:txBody>
        </p:sp>
        <p:sp>
          <p:nvSpPr>
            <p:cNvPr id="12" name="AutoShape 7">
              <a:extLst>
                <a:ext uri="{FF2B5EF4-FFF2-40B4-BE49-F238E27FC236}">
                  <a16:creationId xmlns:a16="http://schemas.microsoft.com/office/drawing/2014/main" id="{9DC88A37-D7D1-45A0-931E-E0561887B788}"/>
                </a:ext>
              </a:extLst>
            </p:cNvPr>
            <p:cNvSpPr>
              <a:spLocks/>
            </p:cNvSpPr>
            <p:nvPr/>
          </p:nvSpPr>
          <p:spPr bwMode="auto">
            <a:xfrm>
              <a:off x="4519674" y="4258807"/>
              <a:ext cx="3272039" cy="1136576"/>
            </a:xfrm>
            <a:custGeom>
              <a:avLst/>
              <a:gdLst>
                <a:gd name="T0" fmla="*/ 3112106 w 21600"/>
                <a:gd name="T1" fmla="*/ 1081025 h 21600"/>
                <a:gd name="T2" fmla="*/ 3112106 w 21600"/>
                <a:gd name="T3" fmla="*/ 1081025 h 21600"/>
                <a:gd name="T4" fmla="*/ 3112106 w 21600"/>
                <a:gd name="T5" fmla="*/ 1081025 h 21600"/>
                <a:gd name="T6" fmla="*/ 3112106 w 21600"/>
                <a:gd name="T7" fmla="*/ 10810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1">
                <a:lumMod val="50000"/>
              </a:schemeClr>
            </a:solidFill>
            <a:ln>
              <a:noFill/>
            </a:ln>
            <a:effectLst/>
          </p:spPr>
          <p:txBody>
            <a:bodyPr lIns="25400" tIns="25400" rIns="25400" bIns="25400" anchor="ctr"/>
            <a:lstStyle/>
            <a:p>
              <a:endParaRPr lang="id-ID" sz="900"/>
            </a:p>
          </p:txBody>
        </p:sp>
        <p:sp>
          <p:nvSpPr>
            <p:cNvPr id="13" name="AutoShape 8">
              <a:extLst>
                <a:ext uri="{FF2B5EF4-FFF2-40B4-BE49-F238E27FC236}">
                  <a16:creationId xmlns:a16="http://schemas.microsoft.com/office/drawing/2014/main" id="{70327859-96D6-46D4-8DB9-F91B2F4647F8}"/>
                </a:ext>
              </a:extLst>
            </p:cNvPr>
            <p:cNvSpPr>
              <a:spLocks/>
            </p:cNvSpPr>
            <p:nvPr/>
          </p:nvSpPr>
          <p:spPr bwMode="auto">
            <a:xfrm>
              <a:off x="4063207" y="4747818"/>
              <a:ext cx="2092903" cy="1601389"/>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741" y="0"/>
                  </a:moveTo>
                  <a:lnTo>
                    <a:pt x="0" y="10727"/>
                  </a:lnTo>
                  <a:lnTo>
                    <a:pt x="21599" y="21599"/>
                  </a:lnTo>
                  <a:lnTo>
                    <a:pt x="21599" y="8486"/>
                  </a:lnTo>
                  <a:lnTo>
                    <a:pt x="4741" y="0"/>
                  </a:lnTo>
                  <a:close/>
                </a:path>
              </a:pathLst>
            </a:custGeom>
            <a:solidFill>
              <a:schemeClr val="accent1"/>
            </a:solidFill>
            <a:ln>
              <a:noFill/>
            </a:ln>
            <a:effectLst/>
          </p:spPr>
          <p:txBody>
            <a:bodyPr lIns="25400" tIns="25400" rIns="25400" bIns="25400" anchor="ctr"/>
            <a:lstStyle/>
            <a:p>
              <a:endParaRPr lang="id-ID" sz="900"/>
            </a:p>
          </p:txBody>
        </p:sp>
      </p:grpSp>
      <p:sp>
        <p:nvSpPr>
          <p:cNvPr id="14" name="AutoShape 9">
            <a:extLst>
              <a:ext uri="{FF2B5EF4-FFF2-40B4-BE49-F238E27FC236}">
                <a16:creationId xmlns:a16="http://schemas.microsoft.com/office/drawing/2014/main" id="{94F51FFB-FE55-4F57-B7B5-AE1F592936C5}"/>
              </a:ext>
            </a:extLst>
          </p:cNvPr>
          <p:cNvSpPr>
            <a:spLocks/>
          </p:cNvSpPr>
          <p:nvPr/>
        </p:nvSpPr>
        <p:spPr bwMode="auto">
          <a:xfrm flipH="1">
            <a:off x="698214" y="3787881"/>
            <a:ext cx="4340188" cy="787760"/>
          </a:xfrm>
          <a:custGeom>
            <a:avLst/>
            <a:gdLst>
              <a:gd name="T0" fmla="*/ 4128294 w 21600"/>
              <a:gd name="T1" fmla="*/ 749300 h 21600"/>
              <a:gd name="T2" fmla="*/ 4128294 w 21600"/>
              <a:gd name="T3" fmla="*/ 749300 h 21600"/>
              <a:gd name="T4" fmla="*/ 4128294 w 21600"/>
              <a:gd name="T5" fmla="*/ 749300 h 21600"/>
              <a:gd name="T6" fmla="*/ 4128294 w 21600"/>
              <a:gd name="T7" fmla="*/ 7493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537" y="0"/>
                </a:moveTo>
                <a:lnTo>
                  <a:pt x="19537" y="28"/>
                </a:lnTo>
                <a:lnTo>
                  <a:pt x="0" y="28"/>
                </a:lnTo>
                <a:lnTo>
                  <a:pt x="0" y="21600"/>
                </a:lnTo>
                <a:lnTo>
                  <a:pt x="19537" y="21600"/>
                </a:lnTo>
                <a:lnTo>
                  <a:pt x="21600" y="10800"/>
                </a:lnTo>
                <a:lnTo>
                  <a:pt x="19537" y="0"/>
                </a:lnTo>
                <a:close/>
              </a:path>
            </a:pathLst>
          </a:custGeom>
          <a:solidFill>
            <a:schemeClr val="accent2"/>
          </a:solidFill>
          <a:ln>
            <a:noFill/>
          </a:ln>
          <a:effectLst/>
        </p:spPr>
        <p:txBody>
          <a:bodyPr lIns="25400" tIns="25400" rIns="25400" bIns="25400" anchor="ctr"/>
          <a:lstStyle/>
          <a:p>
            <a:endParaRPr lang="id-ID" sz="900"/>
          </a:p>
        </p:txBody>
      </p:sp>
      <p:sp>
        <p:nvSpPr>
          <p:cNvPr id="15" name="AutoShape 10">
            <a:extLst>
              <a:ext uri="{FF2B5EF4-FFF2-40B4-BE49-F238E27FC236}">
                <a16:creationId xmlns:a16="http://schemas.microsoft.com/office/drawing/2014/main" id="{0C402B62-CE14-4A50-845F-313BB769265D}"/>
              </a:ext>
            </a:extLst>
          </p:cNvPr>
          <p:cNvSpPr>
            <a:spLocks/>
          </p:cNvSpPr>
          <p:nvPr/>
        </p:nvSpPr>
        <p:spPr bwMode="auto">
          <a:xfrm flipH="1">
            <a:off x="674756" y="2851583"/>
            <a:ext cx="4885945" cy="789429"/>
          </a:xfrm>
          <a:custGeom>
            <a:avLst/>
            <a:gdLst>
              <a:gd name="T0" fmla="*/ 4647406 w 21600"/>
              <a:gd name="T1" fmla="*/ 750888 h 21600"/>
              <a:gd name="T2" fmla="*/ 4647406 w 21600"/>
              <a:gd name="T3" fmla="*/ 750888 h 21600"/>
              <a:gd name="T4" fmla="*/ 4647406 w 21600"/>
              <a:gd name="T5" fmla="*/ 750888 h 21600"/>
              <a:gd name="T6" fmla="*/ 4647406 w 21600"/>
              <a:gd name="T7" fmla="*/ 7508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8" y="0"/>
                </a:moveTo>
                <a:lnTo>
                  <a:pt x="19778" y="91"/>
                </a:lnTo>
                <a:lnTo>
                  <a:pt x="0" y="91"/>
                </a:lnTo>
                <a:lnTo>
                  <a:pt x="0" y="21599"/>
                </a:lnTo>
                <a:lnTo>
                  <a:pt x="19778" y="21599"/>
                </a:lnTo>
                <a:lnTo>
                  <a:pt x="19778" y="21537"/>
                </a:lnTo>
                <a:lnTo>
                  <a:pt x="21600" y="10768"/>
                </a:lnTo>
                <a:lnTo>
                  <a:pt x="19778" y="0"/>
                </a:lnTo>
                <a:close/>
              </a:path>
            </a:pathLst>
          </a:custGeom>
          <a:solidFill>
            <a:schemeClr val="accent3"/>
          </a:solidFill>
          <a:ln>
            <a:noFill/>
          </a:ln>
          <a:effectLst/>
        </p:spPr>
        <p:txBody>
          <a:bodyPr lIns="25400" tIns="25400" rIns="25400" bIns="25400" anchor="ctr"/>
          <a:lstStyle/>
          <a:p>
            <a:endParaRPr lang="id-ID" sz="900"/>
          </a:p>
        </p:txBody>
      </p:sp>
      <p:sp>
        <p:nvSpPr>
          <p:cNvPr id="16" name="AutoShape 11">
            <a:extLst>
              <a:ext uri="{FF2B5EF4-FFF2-40B4-BE49-F238E27FC236}">
                <a16:creationId xmlns:a16="http://schemas.microsoft.com/office/drawing/2014/main" id="{BD7E6996-3DC0-42EC-A1DA-E2A39822E71E}"/>
              </a:ext>
            </a:extLst>
          </p:cNvPr>
          <p:cNvSpPr>
            <a:spLocks/>
          </p:cNvSpPr>
          <p:nvPr/>
        </p:nvSpPr>
        <p:spPr bwMode="auto">
          <a:xfrm flipH="1">
            <a:off x="674756" y="1915284"/>
            <a:ext cx="5460909" cy="786925"/>
          </a:xfrm>
          <a:custGeom>
            <a:avLst/>
            <a:gdLst>
              <a:gd name="T0" fmla="*/ 5194300 w 21600"/>
              <a:gd name="T1" fmla="*/ 748506 h 21600"/>
              <a:gd name="T2" fmla="*/ 5194300 w 21600"/>
              <a:gd name="T3" fmla="*/ 748506 h 21600"/>
              <a:gd name="T4" fmla="*/ 5194300 w 21600"/>
              <a:gd name="T5" fmla="*/ 748506 h 21600"/>
              <a:gd name="T6" fmla="*/ 5194300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571"/>
                </a:lnTo>
                <a:lnTo>
                  <a:pt x="19969" y="21571"/>
                </a:lnTo>
                <a:lnTo>
                  <a:pt x="19969" y="21600"/>
                </a:lnTo>
                <a:lnTo>
                  <a:pt x="21600" y="10800"/>
                </a:lnTo>
                <a:lnTo>
                  <a:pt x="19969" y="0"/>
                </a:lnTo>
                <a:lnTo>
                  <a:pt x="0" y="0"/>
                </a:lnTo>
                <a:close/>
              </a:path>
            </a:pathLst>
          </a:custGeom>
          <a:solidFill>
            <a:schemeClr val="accent4"/>
          </a:solidFill>
          <a:ln>
            <a:noFill/>
          </a:ln>
          <a:effectLst/>
        </p:spPr>
        <p:txBody>
          <a:bodyPr lIns="25400" tIns="25400" rIns="25400" bIns="25400" anchor="ctr"/>
          <a:lstStyle/>
          <a:p>
            <a:endParaRPr lang="id-ID" sz="900"/>
          </a:p>
        </p:txBody>
      </p:sp>
      <p:grpSp>
        <p:nvGrpSpPr>
          <p:cNvPr id="17" name="Group 16">
            <a:extLst>
              <a:ext uri="{FF2B5EF4-FFF2-40B4-BE49-F238E27FC236}">
                <a16:creationId xmlns:a16="http://schemas.microsoft.com/office/drawing/2014/main" id="{EC177F81-1456-427A-A2BB-4F3BEED419BA}"/>
              </a:ext>
            </a:extLst>
          </p:cNvPr>
          <p:cNvGrpSpPr/>
          <p:nvPr/>
        </p:nvGrpSpPr>
        <p:grpSpPr>
          <a:xfrm>
            <a:off x="4558033" y="3438230"/>
            <a:ext cx="3075100" cy="1731570"/>
            <a:chOff x="4618144" y="3444343"/>
            <a:chExt cx="3075100" cy="1731570"/>
          </a:xfrm>
        </p:grpSpPr>
        <p:sp>
          <p:nvSpPr>
            <p:cNvPr id="18" name="AutoShape 13">
              <a:extLst>
                <a:ext uri="{FF2B5EF4-FFF2-40B4-BE49-F238E27FC236}">
                  <a16:creationId xmlns:a16="http://schemas.microsoft.com/office/drawing/2014/main" id="{A6E72A20-2DF5-4F63-9FDB-B4CD04981B6B}"/>
                </a:ext>
              </a:extLst>
            </p:cNvPr>
            <p:cNvSpPr>
              <a:spLocks/>
            </p:cNvSpPr>
            <p:nvPr/>
          </p:nvSpPr>
          <p:spPr bwMode="auto">
            <a:xfrm>
              <a:off x="5049576" y="3444343"/>
              <a:ext cx="2212236" cy="768567"/>
            </a:xfrm>
            <a:custGeom>
              <a:avLst/>
              <a:gdLst>
                <a:gd name="T0" fmla="*/ 2104537 w 21600"/>
                <a:gd name="T1" fmla="*/ 731139 h 21600"/>
                <a:gd name="T2" fmla="*/ 2104537 w 21600"/>
                <a:gd name="T3" fmla="*/ 731139 h 21600"/>
                <a:gd name="T4" fmla="*/ 2104537 w 21600"/>
                <a:gd name="T5" fmla="*/ 731139 h 21600"/>
                <a:gd name="T6" fmla="*/ 2104537 w 21600"/>
                <a:gd name="T7" fmla="*/ 73113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2">
                <a:lumMod val="50000"/>
              </a:schemeClr>
            </a:solidFill>
            <a:ln>
              <a:noFill/>
            </a:ln>
            <a:effectLst/>
          </p:spPr>
          <p:txBody>
            <a:bodyPr lIns="25400" tIns="25400" rIns="25400" bIns="25400" anchor="ctr"/>
            <a:lstStyle/>
            <a:p>
              <a:endParaRPr lang="id-ID" sz="900"/>
            </a:p>
          </p:txBody>
        </p:sp>
        <p:sp>
          <p:nvSpPr>
            <p:cNvPr id="19" name="AutoShape 14">
              <a:extLst>
                <a:ext uri="{FF2B5EF4-FFF2-40B4-BE49-F238E27FC236}">
                  <a16:creationId xmlns:a16="http://schemas.microsoft.com/office/drawing/2014/main" id="{EBDBE2FB-996E-4A6D-A128-2F45085A721E}"/>
                </a:ext>
              </a:extLst>
            </p:cNvPr>
            <p:cNvSpPr>
              <a:spLocks/>
            </p:cNvSpPr>
            <p:nvPr/>
          </p:nvSpPr>
          <p:spPr bwMode="auto">
            <a:xfrm>
              <a:off x="6155277" y="3788988"/>
              <a:ext cx="1537967" cy="1386925"/>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151" y="0"/>
                  </a:moveTo>
                  <a:lnTo>
                    <a:pt x="0" y="6467"/>
                  </a:lnTo>
                  <a:lnTo>
                    <a:pt x="0" y="21599"/>
                  </a:lnTo>
                  <a:lnTo>
                    <a:pt x="21599" y="12378"/>
                  </a:lnTo>
                  <a:lnTo>
                    <a:pt x="15151" y="0"/>
                  </a:lnTo>
                  <a:close/>
                </a:path>
              </a:pathLst>
            </a:custGeom>
            <a:solidFill>
              <a:schemeClr val="accent2">
                <a:lumMod val="75000"/>
              </a:schemeClr>
            </a:solidFill>
            <a:ln>
              <a:noFill/>
            </a:ln>
            <a:effectLst/>
          </p:spPr>
          <p:txBody>
            <a:bodyPr lIns="25400" tIns="25400" rIns="25400" bIns="25400" anchor="ctr"/>
            <a:lstStyle/>
            <a:p>
              <a:endParaRPr lang="id-ID" sz="900"/>
            </a:p>
          </p:txBody>
        </p:sp>
        <p:sp>
          <p:nvSpPr>
            <p:cNvPr id="20" name="AutoShape 15">
              <a:extLst>
                <a:ext uri="{FF2B5EF4-FFF2-40B4-BE49-F238E27FC236}">
                  <a16:creationId xmlns:a16="http://schemas.microsoft.com/office/drawing/2014/main" id="{350E1FFD-9C96-42D6-8AA0-94972B69EF49}"/>
                </a:ext>
              </a:extLst>
            </p:cNvPr>
            <p:cNvSpPr>
              <a:spLocks/>
            </p:cNvSpPr>
            <p:nvPr/>
          </p:nvSpPr>
          <p:spPr bwMode="auto">
            <a:xfrm>
              <a:off x="4618144" y="3788988"/>
              <a:ext cx="1537967" cy="1386925"/>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6448" y="0"/>
                  </a:moveTo>
                  <a:lnTo>
                    <a:pt x="0" y="12378"/>
                  </a:lnTo>
                  <a:lnTo>
                    <a:pt x="21599" y="21599"/>
                  </a:lnTo>
                  <a:lnTo>
                    <a:pt x="21599" y="6467"/>
                  </a:lnTo>
                  <a:lnTo>
                    <a:pt x="6448" y="0"/>
                  </a:lnTo>
                  <a:close/>
                </a:path>
              </a:pathLst>
            </a:custGeom>
            <a:solidFill>
              <a:schemeClr val="accent2"/>
            </a:solidFill>
            <a:ln>
              <a:noFill/>
            </a:ln>
            <a:effectLst/>
          </p:spPr>
          <p:txBody>
            <a:bodyPr lIns="25400" tIns="25400" rIns="25400" bIns="25400" anchor="ctr"/>
            <a:lstStyle/>
            <a:p>
              <a:endParaRPr lang="id-ID" sz="900"/>
            </a:p>
          </p:txBody>
        </p:sp>
      </p:grpSp>
      <p:grpSp>
        <p:nvGrpSpPr>
          <p:cNvPr id="21" name="Group 20">
            <a:extLst>
              <a:ext uri="{FF2B5EF4-FFF2-40B4-BE49-F238E27FC236}">
                <a16:creationId xmlns:a16="http://schemas.microsoft.com/office/drawing/2014/main" id="{07E87D8D-FD04-4039-9479-60DE497A2A94}"/>
              </a:ext>
            </a:extLst>
          </p:cNvPr>
          <p:cNvGrpSpPr/>
          <p:nvPr/>
        </p:nvGrpSpPr>
        <p:grpSpPr>
          <a:xfrm>
            <a:off x="5097115" y="2681347"/>
            <a:ext cx="1996937" cy="1346034"/>
            <a:chOff x="5157226" y="2687460"/>
            <a:chExt cx="1996937" cy="1346034"/>
          </a:xfrm>
        </p:grpSpPr>
        <p:sp>
          <p:nvSpPr>
            <p:cNvPr id="22" name="AutoShape 17">
              <a:extLst>
                <a:ext uri="{FF2B5EF4-FFF2-40B4-BE49-F238E27FC236}">
                  <a16:creationId xmlns:a16="http://schemas.microsoft.com/office/drawing/2014/main" id="{636E44E7-7F62-4B76-A3EB-1E806B8AD875}"/>
                </a:ext>
              </a:extLst>
            </p:cNvPr>
            <p:cNvSpPr>
              <a:spLocks/>
            </p:cNvSpPr>
            <p:nvPr/>
          </p:nvSpPr>
          <p:spPr bwMode="auto">
            <a:xfrm>
              <a:off x="5595333" y="2687460"/>
              <a:ext cx="1120722" cy="388873"/>
            </a:xfrm>
            <a:custGeom>
              <a:avLst/>
              <a:gdLst>
                <a:gd name="T0" fmla="*/ 1065832 w 21600"/>
                <a:gd name="T1" fmla="*/ 370019 h 21600"/>
                <a:gd name="T2" fmla="*/ 1065832 w 21600"/>
                <a:gd name="T3" fmla="*/ 370019 h 21600"/>
                <a:gd name="T4" fmla="*/ 1065832 w 21600"/>
                <a:gd name="T5" fmla="*/ 370019 h 21600"/>
                <a:gd name="T6" fmla="*/ 1065832 w 21600"/>
                <a:gd name="T7" fmla="*/ 3700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3">
                <a:lumMod val="50000"/>
              </a:schemeClr>
            </a:solidFill>
            <a:ln>
              <a:noFill/>
            </a:ln>
            <a:effectLst/>
          </p:spPr>
          <p:txBody>
            <a:bodyPr lIns="25400" tIns="25400" rIns="25400" bIns="25400" anchor="ctr"/>
            <a:lstStyle/>
            <a:p>
              <a:endParaRPr lang="id-ID" sz="900"/>
            </a:p>
          </p:txBody>
        </p:sp>
        <p:sp>
          <p:nvSpPr>
            <p:cNvPr id="23" name="AutoShape 18">
              <a:extLst>
                <a:ext uri="{FF2B5EF4-FFF2-40B4-BE49-F238E27FC236}">
                  <a16:creationId xmlns:a16="http://schemas.microsoft.com/office/drawing/2014/main" id="{085B99E0-9DFE-46C1-A0F5-A576DB8D7CE6}"/>
                </a:ext>
              </a:extLst>
            </p:cNvPr>
            <p:cNvSpPr>
              <a:spLocks/>
            </p:cNvSpPr>
            <p:nvPr/>
          </p:nvSpPr>
          <p:spPr bwMode="auto">
            <a:xfrm>
              <a:off x="6156111" y="2854358"/>
              <a:ext cx="998052" cy="1179136"/>
            </a:xfrm>
            <a:custGeom>
              <a:avLst/>
              <a:gdLst>
                <a:gd name="T0" fmla="*/ 949170 w 21600"/>
                <a:gd name="T1" fmla="*/ 1121967 h 21600"/>
                <a:gd name="T2" fmla="*/ 949170 w 21600"/>
                <a:gd name="T3" fmla="*/ 1121967 h 21600"/>
                <a:gd name="T4" fmla="*/ 949170 w 21600"/>
                <a:gd name="T5" fmla="*/ 1121967 h 21600"/>
                <a:gd name="T6" fmla="*/ 949170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661" y="0"/>
                  </a:moveTo>
                  <a:lnTo>
                    <a:pt x="0" y="3801"/>
                  </a:lnTo>
                  <a:lnTo>
                    <a:pt x="0" y="21600"/>
                  </a:lnTo>
                  <a:lnTo>
                    <a:pt x="21600" y="14559"/>
                  </a:lnTo>
                  <a:lnTo>
                    <a:pt x="11661" y="0"/>
                  </a:lnTo>
                  <a:close/>
                </a:path>
              </a:pathLst>
            </a:custGeom>
            <a:solidFill>
              <a:schemeClr val="accent3">
                <a:lumMod val="75000"/>
              </a:schemeClr>
            </a:solidFill>
            <a:ln>
              <a:noFill/>
            </a:ln>
            <a:effectLst/>
          </p:spPr>
          <p:txBody>
            <a:bodyPr lIns="25400" tIns="25400" rIns="25400" bIns="25400" anchor="ctr"/>
            <a:lstStyle/>
            <a:p>
              <a:endParaRPr lang="id-ID" sz="900"/>
            </a:p>
          </p:txBody>
        </p:sp>
        <p:sp>
          <p:nvSpPr>
            <p:cNvPr id="24" name="AutoShape 19">
              <a:extLst>
                <a:ext uri="{FF2B5EF4-FFF2-40B4-BE49-F238E27FC236}">
                  <a16:creationId xmlns:a16="http://schemas.microsoft.com/office/drawing/2014/main" id="{FF052D76-FCE7-494C-87FE-60B24DE2E261}"/>
                </a:ext>
              </a:extLst>
            </p:cNvPr>
            <p:cNvSpPr>
              <a:spLocks/>
            </p:cNvSpPr>
            <p:nvPr/>
          </p:nvSpPr>
          <p:spPr bwMode="auto">
            <a:xfrm>
              <a:off x="5157226" y="2854358"/>
              <a:ext cx="998885" cy="1179136"/>
            </a:xfrm>
            <a:custGeom>
              <a:avLst/>
              <a:gdLst>
                <a:gd name="T0" fmla="*/ 949963 w 21600"/>
                <a:gd name="T1" fmla="*/ 1121967 h 21600"/>
                <a:gd name="T2" fmla="*/ 949963 w 21600"/>
                <a:gd name="T3" fmla="*/ 1121967 h 21600"/>
                <a:gd name="T4" fmla="*/ 949963 w 21600"/>
                <a:gd name="T5" fmla="*/ 1121967 h 21600"/>
                <a:gd name="T6" fmla="*/ 949963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938" y="0"/>
                  </a:moveTo>
                  <a:lnTo>
                    <a:pt x="0" y="14559"/>
                  </a:lnTo>
                  <a:lnTo>
                    <a:pt x="21600" y="21600"/>
                  </a:lnTo>
                  <a:lnTo>
                    <a:pt x="21600" y="3801"/>
                  </a:lnTo>
                  <a:lnTo>
                    <a:pt x="9938" y="0"/>
                  </a:lnTo>
                  <a:close/>
                </a:path>
              </a:pathLst>
            </a:custGeom>
            <a:solidFill>
              <a:schemeClr val="accent3"/>
            </a:solidFill>
            <a:ln>
              <a:noFill/>
            </a:ln>
            <a:effectLst/>
          </p:spPr>
          <p:txBody>
            <a:bodyPr lIns="25400" tIns="25400" rIns="25400" bIns="25400" anchor="ctr"/>
            <a:lstStyle/>
            <a:p>
              <a:endParaRPr lang="id-ID" sz="900"/>
            </a:p>
          </p:txBody>
        </p:sp>
      </p:grpSp>
      <p:grpSp>
        <p:nvGrpSpPr>
          <p:cNvPr id="25" name="Group 24">
            <a:extLst>
              <a:ext uri="{FF2B5EF4-FFF2-40B4-BE49-F238E27FC236}">
                <a16:creationId xmlns:a16="http://schemas.microsoft.com/office/drawing/2014/main" id="{5ACA9C4C-D641-441F-A535-F7EDC88DD76E}"/>
              </a:ext>
            </a:extLst>
          </p:cNvPr>
          <p:cNvGrpSpPr/>
          <p:nvPr/>
        </p:nvGrpSpPr>
        <p:grpSpPr>
          <a:xfrm>
            <a:off x="5641203" y="1915284"/>
            <a:ext cx="908761" cy="960499"/>
            <a:chOff x="5701314" y="1921397"/>
            <a:chExt cx="908761" cy="960499"/>
          </a:xfrm>
        </p:grpSpPr>
        <p:sp>
          <p:nvSpPr>
            <p:cNvPr id="26" name="AutoShape 21">
              <a:extLst>
                <a:ext uri="{FF2B5EF4-FFF2-40B4-BE49-F238E27FC236}">
                  <a16:creationId xmlns:a16="http://schemas.microsoft.com/office/drawing/2014/main" id="{4AB20248-CA5D-4563-9ADE-0C19426B80EE}"/>
                </a:ext>
              </a:extLst>
            </p:cNvPr>
            <p:cNvSpPr>
              <a:spLocks/>
            </p:cNvSpPr>
            <p:nvPr/>
          </p:nvSpPr>
          <p:spPr bwMode="auto">
            <a:xfrm>
              <a:off x="6155278" y="1921397"/>
              <a:ext cx="454797" cy="960499"/>
            </a:xfrm>
            <a:custGeom>
              <a:avLst/>
              <a:gdLst>
                <a:gd name="T0" fmla="*/ 432267 w 21600"/>
                <a:gd name="T1" fmla="*/ 913958 h 21600"/>
                <a:gd name="T2" fmla="*/ 432267 w 21600"/>
                <a:gd name="T3" fmla="*/ 913958 h 21600"/>
                <a:gd name="T4" fmla="*/ 432267 w 21600"/>
                <a:gd name="T5" fmla="*/ 913958 h 21600"/>
                <a:gd name="T6" fmla="*/ 432267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600"/>
                  </a:lnTo>
                  <a:lnTo>
                    <a:pt x="21599" y="17667"/>
                  </a:lnTo>
                  <a:lnTo>
                    <a:pt x="0" y="0"/>
                  </a:lnTo>
                  <a:close/>
                </a:path>
              </a:pathLst>
            </a:custGeom>
            <a:solidFill>
              <a:schemeClr val="accent4">
                <a:lumMod val="75000"/>
              </a:schemeClr>
            </a:solidFill>
            <a:ln>
              <a:noFill/>
            </a:ln>
            <a:effectLst/>
          </p:spPr>
          <p:txBody>
            <a:bodyPr lIns="25400" tIns="25400" rIns="25400" bIns="25400" anchor="ctr"/>
            <a:lstStyle/>
            <a:p>
              <a:endParaRPr lang="id-ID" sz="900"/>
            </a:p>
          </p:txBody>
        </p:sp>
        <p:sp>
          <p:nvSpPr>
            <p:cNvPr id="27" name="AutoShape 22">
              <a:extLst>
                <a:ext uri="{FF2B5EF4-FFF2-40B4-BE49-F238E27FC236}">
                  <a16:creationId xmlns:a16="http://schemas.microsoft.com/office/drawing/2014/main" id="{E606AA6C-0B89-4B57-93E9-7A89BDDF704C}"/>
                </a:ext>
              </a:extLst>
            </p:cNvPr>
            <p:cNvSpPr>
              <a:spLocks/>
            </p:cNvSpPr>
            <p:nvPr/>
          </p:nvSpPr>
          <p:spPr bwMode="auto">
            <a:xfrm>
              <a:off x="5701314" y="1921397"/>
              <a:ext cx="453964" cy="960499"/>
            </a:xfrm>
            <a:custGeom>
              <a:avLst/>
              <a:gdLst>
                <a:gd name="T0" fmla="*/ 431474 w 21600"/>
                <a:gd name="T1" fmla="*/ 913958 h 21600"/>
                <a:gd name="T2" fmla="*/ 431474 w 21600"/>
                <a:gd name="T3" fmla="*/ 913958 h 21600"/>
                <a:gd name="T4" fmla="*/ 431474 w 21600"/>
                <a:gd name="T5" fmla="*/ 913958 h 21600"/>
                <a:gd name="T6" fmla="*/ 431474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0"/>
                  </a:moveTo>
                  <a:lnTo>
                    <a:pt x="0" y="17667"/>
                  </a:lnTo>
                  <a:lnTo>
                    <a:pt x="21599" y="21600"/>
                  </a:lnTo>
                  <a:lnTo>
                    <a:pt x="21599" y="0"/>
                  </a:lnTo>
                  <a:close/>
                </a:path>
              </a:pathLst>
            </a:custGeom>
            <a:solidFill>
              <a:schemeClr val="accent4"/>
            </a:solidFill>
            <a:ln>
              <a:noFill/>
            </a:ln>
            <a:effectLst/>
          </p:spPr>
          <p:txBody>
            <a:bodyPr lIns="25400" tIns="25400" rIns="25400" bIns="25400" anchor="ctr"/>
            <a:lstStyle/>
            <a:p>
              <a:endParaRPr lang="id-ID" sz="900"/>
            </a:p>
          </p:txBody>
        </p:sp>
      </p:grpSp>
      <p:sp>
        <p:nvSpPr>
          <p:cNvPr id="34" name="Rectangle 33">
            <a:extLst>
              <a:ext uri="{FF2B5EF4-FFF2-40B4-BE49-F238E27FC236}">
                <a16:creationId xmlns:a16="http://schemas.microsoft.com/office/drawing/2014/main" id="{7EBB8C9A-372F-4264-B7D7-815F9F5E3629}"/>
              </a:ext>
            </a:extLst>
          </p:cNvPr>
          <p:cNvSpPr/>
          <p:nvPr/>
        </p:nvSpPr>
        <p:spPr>
          <a:xfrm>
            <a:off x="1844863" y="1997632"/>
            <a:ext cx="2957479" cy="615553"/>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1200">
              <a:solidFill>
                <a:schemeClr val="bg2"/>
              </a:solidFill>
            </a:endParaRPr>
          </a:p>
        </p:txBody>
      </p:sp>
      <p:sp>
        <p:nvSpPr>
          <p:cNvPr id="35" name="Rectangle 34">
            <a:extLst>
              <a:ext uri="{FF2B5EF4-FFF2-40B4-BE49-F238E27FC236}">
                <a16:creationId xmlns:a16="http://schemas.microsoft.com/office/drawing/2014/main" id="{E18DB17B-E4E2-40A3-AB64-6EE091B27D8A}"/>
              </a:ext>
            </a:extLst>
          </p:cNvPr>
          <p:cNvSpPr/>
          <p:nvPr/>
        </p:nvSpPr>
        <p:spPr>
          <a:xfrm>
            <a:off x="1844863" y="2933955"/>
            <a:ext cx="2957479" cy="615553"/>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1200">
              <a:solidFill>
                <a:schemeClr val="bg2"/>
              </a:solidFill>
            </a:endParaRPr>
          </a:p>
        </p:txBody>
      </p:sp>
      <p:sp>
        <p:nvSpPr>
          <p:cNvPr id="36" name="Rectangle 35">
            <a:extLst>
              <a:ext uri="{FF2B5EF4-FFF2-40B4-BE49-F238E27FC236}">
                <a16:creationId xmlns:a16="http://schemas.microsoft.com/office/drawing/2014/main" id="{5D3E26E0-9D8C-4F46-A30B-CE5BFB55DBC5}"/>
              </a:ext>
            </a:extLst>
          </p:cNvPr>
          <p:cNvSpPr/>
          <p:nvPr/>
        </p:nvSpPr>
        <p:spPr>
          <a:xfrm>
            <a:off x="1844863" y="3855951"/>
            <a:ext cx="2957479" cy="615553"/>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1200">
              <a:solidFill>
                <a:schemeClr val="bg2"/>
              </a:solidFill>
            </a:endParaRPr>
          </a:p>
        </p:txBody>
      </p:sp>
      <p:sp>
        <p:nvSpPr>
          <p:cNvPr id="37" name="Rectangle 36">
            <a:extLst>
              <a:ext uri="{FF2B5EF4-FFF2-40B4-BE49-F238E27FC236}">
                <a16:creationId xmlns:a16="http://schemas.microsoft.com/office/drawing/2014/main" id="{52A94F12-190F-4714-A6DC-7285504C6F5C}"/>
              </a:ext>
            </a:extLst>
          </p:cNvPr>
          <p:cNvSpPr/>
          <p:nvPr/>
        </p:nvSpPr>
        <p:spPr>
          <a:xfrm>
            <a:off x="1844863" y="4837457"/>
            <a:ext cx="2239289" cy="615553"/>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Suspendisse at velit sapien. Vestibulum id libero faucibus</a:t>
            </a:r>
            <a:endParaRPr lang="en-ID" sz="1200">
              <a:solidFill>
                <a:schemeClr val="bg2"/>
              </a:solidFill>
            </a:endParaRPr>
          </a:p>
        </p:txBody>
      </p:sp>
      <p:sp>
        <p:nvSpPr>
          <p:cNvPr id="40" name="Rectangle 39">
            <a:extLst>
              <a:ext uri="{FF2B5EF4-FFF2-40B4-BE49-F238E27FC236}">
                <a16:creationId xmlns:a16="http://schemas.microsoft.com/office/drawing/2014/main" id="{AF6D82EC-F6E8-4218-BD7F-46268623E9AE}"/>
              </a:ext>
            </a:extLst>
          </p:cNvPr>
          <p:cNvSpPr/>
          <p:nvPr/>
        </p:nvSpPr>
        <p:spPr>
          <a:xfrm>
            <a:off x="7866697" y="2307311"/>
            <a:ext cx="3791117" cy="1997278"/>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400"/>
          </a:p>
        </p:txBody>
      </p:sp>
      <p:sp>
        <p:nvSpPr>
          <p:cNvPr id="41" name="TextBox 40">
            <a:extLst>
              <a:ext uri="{FF2B5EF4-FFF2-40B4-BE49-F238E27FC236}">
                <a16:creationId xmlns:a16="http://schemas.microsoft.com/office/drawing/2014/main" id="{662206BD-AFD5-4177-802A-452534F7BC54}"/>
              </a:ext>
            </a:extLst>
          </p:cNvPr>
          <p:cNvSpPr txBox="1"/>
          <p:nvPr/>
        </p:nvSpPr>
        <p:spPr>
          <a:xfrm>
            <a:off x="7866697" y="1937979"/>
            <a:ext cx="2218196" cy="369332"/>
          </a:xfrm>
          <a:prstGeom prst="rect">
            <a:avLst/>
          </a:prstGeom>
          <a:noFill/>
        </p:spPr>
        <p:txBody>
          <a:bodyPr wrap="square" rtlCol="0">
            <a:spAutoFit/>
          </a:bodyPr>
          <a:lstStyle/>
          <a:p>
            <a:r>
              <a:rPr lang="en-US" b="1">
                <a:solidFill>
                  <a:schemeClr val="accent1"/>
                </a:solidFill>
                <a:latin typeface="+mj-lt"/>
              </a:rPr>
              <a:t>Title Text Here</a:t>
            </a:r>
          </a:p>
        </p:txBody>
      </p:sp>
      <p:grpSp>
        <p:nvGrpSpPr>
          <p:cNvPr id="42" name="Group 41">
            <a:extLst>
              <a:ext uri="{FF2B5EF4-FFF2-40B4-BE49-F238E27FC236}">
                <a16:creationId xmlns:a16="http://schemas.microsoft.com/office/drawing/2014/main" id="{D65033ED-7618-41AA-92EC-50C210976CE5}"/>
              </a:ext>
            </a:extLst>
          </p:cNvPr>
          <p:cNvGrpSpPr/>
          <p:nvPr/>
        </p:nvGrpSpPr>
        <p:grpSpPr>
          <a:xfrm>
            <a:off x="1216192" y="2154528"/>
            <a:ext cx="326497" cy="308436"/>
            <a:chOff x="10121900" y="790575"/>
            <a:chExt cx="746125" cy="704851"/>
          </a:xfrm>
          <a:solidFill>
            <a:schemeClr val="bg2"/>
          </a:solidFill>
        </p:grpSpPr>
        <p:sp>
          <p:nvSpPr>
            <p:cNvPr id="43" name="Freeform 29">
              <a:extLst>
                <a:ext uri="{FF2B5EF4-FFF2-40B4-BE49-F238E27FC236}">
                  <a16:creationId xmlns:a16="http://schemas.microsoft.com/office/drawing/2014/main" id="{DBF7D06E-2734-4442-B574-1D6EBC72B622}"/>
                </a:ext>
              </a:extLst>
            </p:cNvPr>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30">
              <a:extLst>
                <a:ext uri="{FF2B5EF4-FFF2-40B4-BE49-F238E27FC236}">
                  <a16:creationId xmlns:a16="http://schemas.microsoft.com/office/drawing/2014/main" id="{1646BCB5-34EC-43FB-B328-6AA77A22CE7A}"/>
                </a:ext>
              </a:extLst>
            </p:cNvPr>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5" name="Group 44">
            <a:extLst>
              <a:ext uri="{FF2B5EF4-FFF2-40B4-BE49-F238E27FC236}">
                <a16:creationId xmlns:a16="http://schemas.microsoft.com/office/drawing/2014/main" id="{F68B62AF-EAB3-45B7-B328-25D34691A5A3}"/>
              </a:ext>
            </a:extLst>
          </p:cNvPr>
          <p:cNvGrpSpPr/>
          <p:nvPr/>
        </p:nvGrpSpPr>
        <p:grpSpPr>
          <a:xfrm>
            <a:off x="1221738" y="3068486"/>
            <a:ext cx="315405" cy="355623"/>
            <a:chOff x="6775450" y="3722688"/>
            <a:chExt cx="473075" cy="533400"/>
          </a:xfrm>
          <a:solidFill>
            <a:schemeClr val="bg2"/>
          </a:solidFill>
        </p:grpSpPr>
        <p:sp>
          <p:nvSpPr>
            <p:cNvPr id="46" name="Freeform 174">
              <a:extLst>
                <a:ext uri="{FF2B5EF4-FFF2-40B4-BE49-F238E27FC236}">
                  <a16:creationId xmlns:a16="http://schemas.microsoft.com/office/drawing/2014/main" id="{3E7BA951-3E00-4C57-89F2-956B01E72D1D}"/>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Freeform 175">
              <a:extLst>
                <a:ext uri="{FF2B5EF4-FFF2-40B4-BE49-F238E27FC236}">
                  <a16:creationId xmlns:a16="http://schemas.microsoft.com/office/drawing/2014/main" id="{2D4527FE-A51D-4ED2-AC5B-C37FB277861D}"/>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8" name="Group 47">
            <a:extLst>
              <a:ext uri="{FF2B5EF4-FFF2-40B4-BE49-F238E27FC236}">
                <a16:creationId xmlns:a16="http://schemas.microsoft.com/office/drawing/2014/main" id="{CE2951B7-0346-4E06-9C73-3DD8915B7D4D}"/>
              </a:ext>
            </a:extLst>
          </p:cNvPr>
          <p:cNvGrpSpPr/>
          <p:nvPr/>
        </p:nvGrpSpPr>
        <p:grpSpPr>
          <a:xfrm>
            <a:off x="1197551" y="4044441"/>
            <a:ext cx="363779" cy="274641"/>
            <a:chOff x="9344026" y="4991101"/>
            <a:chExt cx="239713" cy="180975"/>
          </a:xfrm>
          <a:solidFill>
            <a:schemeClr val="bg2"/>
          </a:solidFill>
        </p:grpSpPr>
        <p:sp>
          <p:nvSpPr>
            <p:cNvPr id="49" name="Freeform 271">
              <a:extLst>
                <a:ext uri="{FF2B5EF4-FFF2-40B4-BE49-F238E27FC236}">
                  <a16:creationId xmlns:a16="http://schemas.microsoft.com/office/drawing/2014/main" id="{09C42A80-C328-4239-809D-34CB1524DFB9}"/>
                </a:ext>
              </a:extLst>
            </p:cNvPr>
            <p:cNvSpPr>
              <a:spLocks/>
            </p:cNvSpPr>
            <p:nvPr/>
          </p:nvSpPr>
          <p:spPr bwMode="auto">
            <a:xfrm>
              <a:off x="9344026" y="5141913"/>
              <a:ext cx="239713" cy="30163"/>
            </a:xfrm>
            <a:custGeom>
              <a:avLst/>
              <a:gdLst>
                <a:gd name="T0" fmla="*/ 60 w 64"/>
                <a:gd name="T1" fmla="*/ 0 h 8"/>
                <a:gd name="T2" fmla="*/ 4 w 64"/>
                <a:gd name="T3" fmla="*/ 0 h 8"/>
                <a:gd name="T4" fmla="*/ 0 w 64"/>
                <a:gd name="T5" fmla="*/ 4 h 8"/>
                <a:gd name="T6" fmla="*/ 4 w 64"/>
                <a:gd name="T7" fmla="*/ 8 h 8"/>
                <a:gd name="T8" fmla="*/ 60 w 64"/>
                <a:gd name="T9" fmla="*/ 8 h 8"/>
                <a:gd name="T10" fmla="*/ 64 w 64"/>
                <a:gd name="T11" fmla="*/ 4 h 8"/>
                <a:gd name="T12" fmla="*/ 60 w 6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4" h="8">
                  <a:moveTo>
                    <a:pt x="60" y="0"/>
                  </a:moveTo>
                  <a:cubicBezTo>
                    <a:pt x="4" y="0"/>
                    <a:pt x="4" y="0"/>
                    <a:pt x="4" y="0"/>
                  </a:cubicBezTo>
                  <a:cubicBezTo>
                    <a:pt x="2" y="0"/>
                    <a:pt x="0" y="2"/>
                    <a:pt x="0" y="4"/>
                  </a:cubicBezTo>
                  <a:cubicBezTo>
                    <a:pt x="0" y="6"/>
                    <a:pt x="2" y="8"/>
                    <a:pt x="4" y="8"/>
                  </a:cubicBezTo>
                  <a:cubicBezTo>
                    <a:pt x="60" y="8"/>
                    <a:pt x="60" y="8"/>
                    <a:pt x="60" y="8"/>
                  </a:cubicBezTo>
                  <a:cubicBezTo>
                    <a:pt x="62" y="8"/>
                    <a:pt x="64" y="6"/>
                    <a:pt x="64" y="4"/>
                  </a:cubicBezTo>
                  <a:cubicBezTo>
                    <a:pt x="64" y="2"/>
                    <a:pt x="62"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272">
              <a:extLst>
                <a:ext uri="{FF2B5EF4-FFF2-40B4-BE49-F238E27FC236}">
                  <a16:creationId xmlns:a16="http://schemas.microsoft.com/office/drawing/2014/main" id="{BFF524A0-0318-42CE-9386-A684B94EE9E8}"/>
                </a:ext>
              </a:extLst>
            </p:cNvPr>
            <p:cNvSpPr>
              <a:spLocks noEditPoints="1"/>
            </p:cNvSpPr>
            <p:nvPr/>
          </p:nvSpPr>
          <p:spPr bwMode="auto">
            <a:xfrm>
              <a:off x="9388476" y="4991101"/>
              <a:ext cx="195263" cy="134938"/>
            </a:xfrm>
            <a:custGeom>
              <a:avLst/>
              <a:gdLst>
                <a:gd name="T0" fmla="*/ 8 w 52"/>
                <a:gd name="T1" fmla="*/ 36 h 36"/>
                <a:gd name="T2" fmla="*/ 32 w 52"/>
                <a:gd name="T3" fmla="*/ 36 h 36"/>
                <a:gd name="T4" fmla="*/ 40 w 52"/>
                <a:gd name="T5" fmla="*/ 28 h 36"/>
                <a:gd name="T6" fmla="*/ 52 w 52"/>
                <a:gd name="T7" fmla="*/ 16 h 36"/>
                <a:gd name="T8" fmla="*/ 40 w 52"/>
                <a:gd name="T9" fmla="*/ 4 h 36"/>
                <a:gd name="T10" fmla="*/ 40 w 52"/>
                <a:gd name="T11" fmla="*/ 0 h 36"/>
                <a:gd name="T12" fmla="*/ 0 w 52"/>
                <a:gd name="T13" fmla="*/ 0 h 36"/>
                <a:gd name="T14" fmla="*/ 0 w 52"/>
                <a:gd name="T15" fmla="*/ 28 h 36"/>
                <a:gd name="T16" fmla="*/ 8 w 52"/>
                <a:gd name="T17" fmla="*/ 36 h 36"/>
                <a:gd name="T18" fmla="*/ 48 w 52"/>
                <a:gd name="T19" fmla="*/ 16 h 36"/>
                <a:gd name="T20" fmla="*/ 40 w 52"/>
                <a:gd name="T21" fmla="*/ 24 h 36"/>
                <a:gd name="T22" fmla="*/ 40 w 52"/>
                <a:gd name="T23" fmla="*/ 8 h 36"/>
                <a:gd name="T24" fmla="*/ 48 w 52"/>
                <a:gd name="T25" fmla="*/ 16 h 36"/>
                <a:gd name="T26" fmla="*/ 4 w 52"/>
                <a:gd name="T27" fmla="*/ 4 h 36"/>
                <a:gd name="T28" fmla="*/ 8 w 52"/>
                <a:gd name="T29" fmla="*/ 4 h 36"/>
                <a:gd name="T30" fmla="*/ 8 w 52"/>
                <a:gd name="T31" fmla="*/ 32 h 36"/>
                <a:gd name="T32" fmla="*/ 4 w 52"/>
                <a:gd name="T33" fmla="*/ 28 h 36"/>
                <a:gd name="T34" fmla="*/ 4 w 52"/>
                <a:gd name="T35"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36">
                  <a:moveTo>
                    <a:pt x="8" y="36"/>
                  </a:moveTo>
                  <a:cubicBezTo>
                    <a:pt x="32" y="36"/>
                    <a:pt x="32" y="36"/>
                    <a:pt x="32" y="36"/>
                  </a:cubicBezTo>
                  <a:cubicBezTo>
                    <a:pt x="36" y="36"/>
                    <a:pt x="40" y="32"/>
                    <a:pt x="40" y="28"/>
                  </a:cubicBezTo>
                  <a:cubicBezTo>
                    <a:pt x="47" y="28"/>
                    <a:pt x="52" y="23"/>
                    <a:pt x="52" y="16"/>
                  </a:cubicBezTo>
                  <a:cubicBezTo>
                    <a:pt x="52" y="9"/>
                    <a:pt x="47" y="4"/>
                    <a:pt x="40" y="4"/>
                  </a:cubicBezTo>
                  <a:cubicBezTo>
                    <a:pt x="40" y="0"/>
                    <a:pt x="40" y="0"/>
                    <a:pt x="40" y="0"/>
                  </a:cubicBezTo>
                  <a:cubicBezTo>
                    <a:pt x="0" y="0"/>
                    <a:pt x="0" y="0"/>
                    <a:pt x="0" y="0"/>
                  </a:cubicBezTo>
                  <a:cubicBezTo>
                    <a:pt x="0" y="28"/>
                    <a:pt x="0" y="28"/>
                    <a:pt x="0" y="28"/>
                  </a:cubicBezTo>
                  <a:cubicBezTo>
                    <a:pt x="0" y="32"/>
                    <a:pt x="4" y="36"/>
                    <a:pt x="8" y="36"/>
                  </a:cubicBezTo>
                  <a:close/>
                  <a:moveTo>
                    <a:pt x="48" y="16"/>
                  </a:moveTo>
                  <a:cubicBezTo>
                    <a:pt x="48" y="20"/>
                    <a:pt x="44" y="24"/>
                    <a:pt x="40" y="24"/>
                  </a:cubicBezTo>
                  <a:cubicBezTo>
                    <a:pt x="40" y="8"/>
                    <a:pt x="40" y="8"/>
                    <a:pt x="40" y="8"/>
                  </a:cubicBezTo>
                  <a:cubicBezTo>
                    <a:pt x="44" y="8"/>
                    <a:pt x="48" y="12"/>
                    <a:pt x="48" y="16"/>
                  </a:cubicBezTo>
                  <a:close/>
                  <a:moveTo>
                    <a:pt x="4" y="4"/>
                  </a:moveTo>
                  <a:cubicBezTo>
                    <a:pt x="8" y="4"/>
                    <a:pt x="8" y="4"/>
                    <a:pt x="8" y="4"/>
                  </a:cubicBezTo>
                  <a:cubicBezTo>
                    <a:pt x="8" y="32"/>
                    <a:pt x="8" y="32"/>
                    <a:pt x="8" y="32"/>
                  </a:cubicBezTo>
                  <a:cubicBezTo>
                    <a:pt x="6" y="32"/>
                    <a:pt x="4" y="30"/>
                    <a:pt x="4" y="28"/>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51" name="Group 50">
            <a:extLst>
              <a:ext uri="{FF2B5EF4-FFF2-40B4-BE49-F238E27FC236}">
                <a16:creationId xmlns:a16="http://schemas.microsoft.com/office/drawing/2014/main" id="{D4CEABEB-63A7-43EC-8B60-D6106F7F10B5}"/>
              </a:ext>
            </a:extLst>
          </p:cNvPr>
          <p:cNvGrpSpPr/>
          <p:nvPr/>
        </p:nvGrpSpPr>
        <p:grpSpPr>
          <a:xfrm>
            <a:off x="1119312" y="5031012"/>
            <a:ext cx="520256" cy="230008"/>
            <a:chOff x="2865438" y="5287963"/>
            <a:chExt cx="754062" cy="333375"/>
          </a:xfrm>
          <a:solidFill>
            <a:schemeClr val="bg2"/>
          </a:solidFill>
        </p:grpSpPr>
        <p:sp>
          <p:nvSpPr>
            <p:cNvPr id="52" name="Freeform 31">
              <a:extLst>
                <a:ext uri="{FF2B5EF4-FFF2-40B4-BE49-F238E27FC236}">
                  <a16:creationId xmlns:a16="http://schemas.microsoft.com/office/drawing/2014/main" id="{B7B1E485-4D6A-4425-A493-308B22B21BCB}"/>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3" name="Freeform 32">
              <a:extLst>
                <a:ext uri="{FF2B5EF4-FFF2-40B4-BE49-F238E27FC236}">
                  <a16:creationId xmlns:a16="http://schemas.microsoft.com/office/drawing/2014/main" id="{19E8EECD-33EA-4DCF-B665-8A29B961C474}"/>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4" name="Freeform 33">
              <a:extLst>
                <a:ext uri="{FF2B5EF4-FFF2-40B4-BE49-F238E27FC236}">
                  <a16:creationId xmlns:a16="http://schemas.microsoft.com/office/drawing/2014/main" id="{538ABBBF-7099-4C3C-8B98-F019C7342E6B}"/>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5" name="Freeform 34">
              <a:extLst>
                <a:ext uri="{FF2B5EF4-FFF2-40B4-BE49-F238E27FC236}">
                  <a16:creationId xmlns:a16="http://schemas.microsoft.com/office/drawing/2014/main" id="{CC2CA8FB-A7D0-4051-960C-2F489B8A63AF}"/>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6" name="Freeform 35">
              <a:extLst>
                <a:ext uri="{FF2B5EF4-FFF2-40B4-BE49-F238E27FC236}">
                  <a16:creationId xmlns:a16="http://schemas.microsoft.com/office/drawing/2014/main" id="{FD489F7C-3805-4260-9512-03A42CBDFD81}"/>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7" name="Freeform 36">
              <a:extLst>
                <a:ext uri="{FF2B5EF4-FFF2-40B4-BE49-F238E27FC236}">
                  <a16:creationId xmlns:a16="http://schemas.microsoft.com/office/drawing/2014/main" id="{2C8DACF9-2EC9-490E-BD54-1DAF9D0D3218}"/>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8" name="Freeform 37">
              <a:extLst>
                <a:ext uri="{FF2B5EF4-FFF2-40B4-BE49-F238E27FC236}">
                  <a16:creationId xmlns:a16="http://schemas.microsoft.com/office/drawing/2014/main" id="{D1676A53-A17A-4B69-9813-78C62FE04E04}"/>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grpSp>
    </p:spTree>
    <p:extLst>
      <p:ext uri="{BB962C8B-B14F-4D97-AF65-F5344CB8AC3E}">
        <p14:creationId xmlns:p14="http://schemas.microsoft.com/office/powerpoint/2010/main" val="3595999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right)">
                                      <p:cBhvr>
                                        <p:cTn id="26" dur="500"/>
                                        <p:tgtEl>
                                          <p:spTgt spid="14"/>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par>
                                <p:cTn id="34" presetID="10" presetClass="entr" presetSubtype="0" fill="hold"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right)">
                                      <p:cBhvr>
                                        <p:cTn id="39" dur="500"/>
                                        <p:tgtEl>
                                          <p:spTgt spid="9"/>
                                        </p:tgtEl>
                                      </p:cBhvr>
                                    </p:animEffect>
                                  </p:childTnLst>
                                </p:cTn>
                              </p:par>
                            </p:childTnLst>
                          </p:cTn>
                        </p:par>
                        <p:par>
                          <p:cTn id="40" fill="hold">
                            <p:stCondLst>
                              <p:cond delay="1500"/>
                            </p:stCondLst>
                            <p:childTnLst>
                              <p:par>
                                <p:cTn id="41" presetID="22" presetClass="entr" presetSubtype="2"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right)">
                                      <p:cBhvr>
                                        <p:cTn id="43" dur="500"/>
                                        <p:tgtEl>
                                          <p:spTgt spid="34"/>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right)">
                                      <p:cBhvr>
                                        <p:cTn id="46" dur="500"/>
                                        <p:tgtEl>
                                          <p:spTgt spid="35"/>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right)">
                                      <p:cBhvr>
                                        <p:cTn id="49" dur="500"/>
                                        <p:tgtEl>
                                          <p:spTgt spid="36"/>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right)">
                                      <p:cBhvr>
                                        <p:cTn id="52" dur="500"/>
                                        <p:tgtEl>
                                          <p:spTgt spid="37"/>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P spid="34" grpId="0"/>
      <p:bldP spid="35" grpId="0"/>
      <p:bldP spid="36" grpId="0"/>
      <p:bldP spid="37"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137376-A594-49A8-BFDB-19617A1B43D6}"/>
              </a:ext>
            </a:extLst>
          </p:cNvPr>
          <p:cNvSpPr>
            <a:spLocks noGrp="1"/>
          </p:cNvSpPr>
          <p:nvPr>
            <p:ph type="ctrTitle"/>
          </p:nvPr>
        </p:nvSpPr>
        <p:spPr/>
        <p:txBody>
          <a:bodyPr/>
          <a:lstStyle/>
          <a:p>
            <a:r>
              <a:rPr lang="en-US"/>
              <a:t>USA Map</a:t>
            </a:r>
          </a:p>
        </p:txBody>
      </p:sp>
      <p:sp>
        <p:nvSpPr>
          <p:cNvPr id="6" name="Subtitle 5">
            <a:extLst>
              <a:ext uri="{FF2B5EF4-FFF2-40B4-BE49-F238E27FC236}">
                <a16:creationId xmlns:a16="http://schemas.microsoft.com/office/drawing/2014/main" id="{EB63400A-1AC2-4EF1-8D4B-83774D0EB8C0}"/>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60EBFAFF-F56E-405A-AF89-A8C369CB399C}"/>
              </a:ext>
            </a:extLst>
          </p:cNvPr>
          <p:cNvGrpSpPr/>
          <p:nvPr/>
        </p:nvGrpSpPr>
        <p:grpSpPr>
          <a:xfrm>
            <a:off x="420006" y="1927397"/>
            <a:ext cx="5756042" cy="3504465"/>
            <a:chOff x="450852" y="1746250"/>
            <a:chExt cx="6075360" cy="3698880"/>
          </a:xfrm>
          <a:solidFill>
            <a:schemeClr val="tx1">
              <a:lumMod val="40000"/>
              <a:lumOff val="60000"/>
            </a:schemeClr>
          </a:solidFill>
        </p:grpSpPr>
        <p:sp>
          <p:nvSpPr>
            <p:cNvPr id="9" name="Freeform 4">
              <a:extLst>
                <a:ext uri="{FF2B5EF4-FFF2-40B4-BE49-F238E27FC236}">
                  <a16:creationId xmlns:a16="http://schemas.microsoft.com/office/drawing/2014/main" id="{23C44515-3993-4E63-9DBA-7CB9113C8404}"/>
                </a:ext>
              </a:extLst>
            </p:cNvPr>
            <p:cNvSpPr>
              <a:spLocks/>
            </p:cNvSpPr>
            <p:nvPr/>
          </p:nvSpPr>
          <p:spPr bwMode="auto">
            <a:xfrm>
              <a:off x="5970587" y="2874966"/>
              <a:ext cx="17462" cy="25400"/>
            </a:xfrm>
            <a:custGeom>
              <a:avLst/>
              <a:gdLst>
                <a:gd name="T0" fmla="*/ 19 w 21"/>
                <a:gd name="T1" fmla="*/ 6 h 31"/>
                <a:gd name="T2" fmla="*/ 21 w 21"/>
                <a:gd name="T3" fmla="*/ 11 h 31"/>
                <a:gd name="T4" fmla="*/ 19 w 21"/>
                <a:gd name="T5" fmla="*/ 16 h 31"/>
                <a:gd name="T6" fmla="*/ 16 w 21"/>
                <a:gd name="T7" fmla="*/ 21 h 31"/>
                <a:gd name="T8" fmla="*/ 12 w 21"/>
                <a:gd name="T9" fmla="*/ 24 h 31"/>
                <a:gd name="T10" fmla="*/ 9 w 21"/>
                <a:gd name="T11" fmla="*/ 28 h 31"/>
                <a:gd name="T12" fmla="*/ 3 w 21"/>
                <a:gd name="T13" fmla="*/ 30 h 31"/>
                <a:gd name="T14" fmla="*/ 0 w 21"/>
                <a:gd name="T15" fmla="*/ 31 h 31"/>
                <a:gd name="T16" fmla="*/ 0 w 21"/>
                <a:gd name="T17" fmla="*/ 30 h 31"/>
                <a:gd name="T18" fmla="*/ 1 w 21"/>
                <a:gd name="T19" fmla="*/ 26 h 31"/>
                <a:gd name="T20" fmla="*/ 1 w 21"/>
                <a:gd name="T21" fmla="*/ 21 h 31"/>
                <a:gd name="T22" fmla="*/ 3 w 21"/>
                <a:gd name="T23" fmla="*/ 18 h 31"/>
                <a:gd name="T24" fmla="*/ 2 w 21"/>
                <a:gd name="T25" fmla="*/ 12 h 31"/>
                <a:gd name="T26" fmla="*/ 2 w 21"/>
                <a:gd name="T27" fmla="*/ 7 h 31"/>
                <a:gd name="T28" fmla="*/ 5 w 21"/>
                <a:gd name="T29" fmla="*/ 4 h 31"/>
                <a:gd name="T30" fmla="*/ 10 w 21"/>
                <a:gd name="T31" fmla="*/ 3 h 31"/>
                <a:gd name="T32" fmla="*/ 14 w 21"/>
                <a:gd name="T33" fmla="*/ 2 h 31"/>
                <a:gd name="T34" fmla="*/ 16 w 21"/>
                <a:gd name="T35" fmla="*/ 0 h 31"/>
                <a:gd name="T36" fmla="*/ 17 w 21"/>
                <a:gd name="T37" fmla="*/ 3 h 31"/>
                <a:gd name="T38" fmla="*/ 19 w 21"/>
                <a:gd name="T39"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1">
                  <a:moveTo>
                    <a:pt x="19" y="6"/>
                  </a:moveTo>
                  <a:cubicBezTo>
                    <a:pt x="20" y="7"/>
                    <a:pt x="21" y="10"/>
                    <a:pt x="21" y="11"/>
                  </a:cubicBezTo>
                  <a:cubicBezTo>
                    <a:pt x="21" y="12"/>
                    <a:pt x="20" y="14"/>
                    <a:pt x="19" y="16"/>
                  </a:cubicBezTo>
                  <a:cubicBezTo>
                    <a:pt x="18" y="17"/>
                    <a:pt x="17" y="19"/>
                    <a:pt x="16" y="21"/>
                  </a:cubicBezTo>
                  <a:cubicBezTo>
                    <a:pt x="15" y="22"/>
                    <a:pt x="13" y="23"/>
                    <a:pt x="12" y="24"/>
                  </a:cubicBezTo>
                  <a:cubicBezTo>
                    <a:pt x="11" y="25"/>
                    <a:pt x="10" y="27"/>
                    <a:pt x="9" y="28"/>
                  </a:cubicBezTo>
                  <a:cubicBezTo>
                    <a:pt x="8" y="29"/>
                    <a:pt x="5" y="29"/>
                    <a:pt x="3" y="30"/>
                  </a:cubicBezTo>
                  <a:cubicBezTo>
                    <a:pt x="3" y="30"/>
                    <a:pt x="0" y="31"/>
                    <a:pt x="0" y="31"/>
                  </a:cubicBezTo>
                  <a:cubicBezTo>
                    <a:pt x="0" y="31"/>
                    <a:pt x="0" y="30"/>
                    <a:pt x="0" y="30"/>
                  </a:cubicBezTo>
                  <a:cubicBezTo>
                    <a:pt x="0" y="29"/>
                    <a:pt x="0" y="27"/>
                    <a:pt x="1" y="26"/>
                  </a:cubicBezTo>
                  <a:cubicBezTo>
                    <a:pt x="1" y="25"/>
                    <a:pt x="1" y="22"/>
                    <a:pt x="1" y="21"/>
                  </a:cubicBezTo>
                  <a:cubicBezTo>
                    <a:pt x="2" y="20"/>
                    <a:pt x="3" y="19"/>
                    <a:pt x="3" y="18"/>
                  </a:cubicBezTo>
                  <a:cubicBezTo>
                    <a:pt x="3" y="17"/>
                    <a:pt x="2" y="14"/>
                    <a:pt x="2" y="12"/>
                  </a:cubicBezTo>
                  <a:cubicBezTo>
                    <a:pt x="2" y="11"/>
                    <a:pt x="1" y="8"/>
                    <a:pt x="2" y="7"/>
                  </a:cubicBezTo>
                  <a:cubicBezTo>
                    <a:pt x="2" y="6"/>
                    <a:pt x="4" y="4"/>
                    <a:pt x="5" y="4"/>
                  </a:cubicBezTo>
                  <a:cubicBezTo>
                    <a:pt x="6" y="3"/>
                    <a:pt x="8" y="3"/>
                    <a:pt x="10" y="3"/>
                  </a:cubicBezTo>
                  <a:cubicBezTo>
                    <a:pt x="11" y="3"/>
                    <a:pt x="13" y="2"/>
                    <a:pt x="14" y="2"/>
                  </a:cubicBezTo>
                  <a:cubicBezTo>
                    <a:pt x="14" y="1"/>
                    <a:pt x="16" y="0"/>
                    <a:pt x="16" y="0"/>
                  </a:cubicBezTo>
                  <a:cubicBezTo>
                    <a:pt x="16" y="0"/>
                    <a:pt x="17" y="2"/>
                    <a:pt x="17" y="3"/>
                  </a:cubicBezTo>
                  <a:cubicBezTo>
                    <a:pt x="18" y="4"/>
                    <a:pt x="19" y="5"/>
                    <a:pt x="19" y="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5">
              <a:extLst>
                <a:ext uri="{FF2B5EF4-FFF2-40B4-BE49-F238E27FC236}">
                  <a16:creationId xmlns:a16="http://schemas.microsoft.com/office/drawing/2014/main" id="{02524D3A-DC08-450E-8011-F23D5CFA02B4}"/>
                </a:ext>
              </a:extLst>
            </p:cNvPr>
            <p:cNvSpPr>
              <a:spLocks/>
            </p:cNvSpPr>
            <p:nvPr/>
          </p:nvSpPr>
          <p:spPr bwMode="auto">
            <a:xfrm>
              <a:off x="6229348" y="2644778"/>
              <a:ext cx="7937" cy="12699"/>
            </a:xfrm>
            <a:custGeom>
              <a:avLst/>
              <a:gdLst>
                <a:gd name="T0" fmla="*/ 9 w 10"/>
                <a:gd name="T1" fmla="*/ 14 h 14"/>
                <a:gd name="T2" fmla="*/ 7 w 10"/>
                <a:gd name="T3" fmla="*/ 12 h 14"/>
                <a:gd name="T4" fmla="*/ 7 w 10"/>
                <a:gd name="T5" fmla="*/ 8 h 14"/>
                <a:gd name="T6" fmla="*/ 4 w 10"/>
                <a:gd name="T7" fmla="*/ 6 h 14"/>
                <a:gd name="T8" fmla="*/ 1 w 10"/>
                <a:gd name="T9" fmla="*/ 3 h 14"/>
                <a:gd name="T10" fmla="*/ 2 w 10"/>
                <a:gd name="T11" fmla="*/ 1 h 14"/>
                <a:gd name="T12" fmla="*/ 4 w 10"/>
                <a:gd name="T13" fmla="*/ 1 h 14"/>
                <a:gd name="T14" fmla="*/ 6 w 10"/>
                <a:gd name="T15" fmla="*/ 4 h 14"/>
                <a:gd name="T16" fmla="*/ 9 w 10"/>
                <a:gd name="T17" fmla="*/ 5 h 14"/>
                <a:gd name="T18" fmla="*/ 10 w 10"/>
                <a:gd name="T19" fmla="*/ 7 h 14"/>
                <a:gd name="T20" fmla="*/ 10 w 10"/>
                <a:gd name="T21" fmla="*/ 11 h 14"/>
                <a:gd name="T22" fmla="*/ 9 w 10"/>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4">
                  <a:moveTo>
                    <a:pt x="9" y="14"/>
                  </a:moveTo>
                  <a:cubicBezTo>
                    <a:pt x="8" y="14"/>
                    <a:pt x="7" y="12"/>
                    <a:pt x="7" y="12"/>
                  </a:cubicBezTo>
                  <a:cubicBezTo>
                    <a:pt x="7" y="11"/>
                    <a:pt x="7" y="9"/>
                    <a:pt x="7" y="8"/>
                  </a:cubicBezTo>
                  <a:cubicBezTo>
                    <a:pt x="6" y="7"/>
                    <a:pt x="5" y="7"/>
                    <a:pt x="4" y="6"/>
                  </a:cubicBezTo>
                  <a:cubicBezTo>
                    <a:pt x="3" y="5"/>
                    <a:pt x="1" y="4"/>
                    <a:pt x="1" y="3"/>
                  </a:cubicBezTo>
                  <a:cubicBezTo>
                    <a:pt x="0" y="3"/>
                    <a:pt x="1" y="1"/>
                    <a:pt x="2" y="1"/>
                  </a:cubicBezTo>
                  <a:cubicBezTo>
                    <a:pt x="2" y="0"/>
                    <a:pt x="3" y="1"/>
                    <a:pt x="4" y="1"/>
                  </a:cubicBezTo>
                  <a:cubicBezTo>
                    <a:pt x="4" y="2"/>
                    <a:pt x="5" y="4"/>
                    <a:pt x="6" y="4"/>
                  </a:cubicBezTo>
                  <a:cubicBezTo>
                    <a:pt x="6" y="5"/>
                    <a:pt x="8" y="4"/>
                    <a:pt x="9" y="5"/>
                  </a:cubicBezTo>
                  <a:cubicBezTo>
                    <a:pt x="9" y="5"/>
                    <a:pt x="10" y="7"/>
                    <a:pt x="10" y="7"/>
                  </a:cubicBezTo>
                  <a:cubicBezTo>
                    <a:pt x="10" y="8"/>
                    <a:pt x="10" y="10"/>
                    <a:pt x="10" y="11"/>
                  </a:cubicBezTo>
                  <a:cubicBezTo>
                    <a:pt x="10" y="12"/>
                    <a:pt x="10" y="14"/>
                    <a:pt x="9" y="1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6">
              <a:extLst>
                <a:ext uri="{FF2B5EF4-FFF2-40B4-BE49-F238E27FC236}">
                  <a16:creationId xmlns:a16="http://schemas.microsoft.com/office/drawing/2014/main" id="{A5AF0285-49D0-4EE8-A9A8-FD97A2373B0A}"/>
                </a:ext>
              </a:extLst>
            </p:cNvPr>
            <p:cNvSpPr>
              <a:spLocks/>
            </p:cNvSpPr>
            <p:nvPr/>
          </p:nvSpPr>
          <p:spPr bwMode="auto">
            <a:xfrm>
              <a:off x="6230936" y="2660652"/>
              <a:ext cx="4762" cy="17463"/>
            </a:xfrm>
            <a:custGeom>
              <a:avLst/>
              <a:gdLst>
                <a:gd name="T0" fmla="*/ 6 w 6"/>
                <a:gd name="T1" fmla="*/ 11 h 20"/>
                <a:gd name="T2" fmla="*/ 5 w 6"/>
                <a:gd name="T3" fmla="*/ 7 h 20"/>
                <a:gd name="T4" fmla="*/ 4 w 6"/>
                <a:gd name="T5" fmla="*/ 4 h 20"/>
                <a:gd name="T6" fmla="*/ 3 w 6"/>
                <a:gd name="T7" fmla="*/ 1 h 20"/>
                <a:gd name="T8" fmla="*/ 2 w 6"/>
                <a:gd name="T9" fmla="*/ 0 h 20"/>
                <a:gd name="T10" fmla="*/ 1 w 6"/>
                <a:gd name="T11" fmla="*/ 3 h 20"/>
                <a:gd name="T12" fmla="*/ 0 w 6"/>
                <a:gd name="T13" fmla="*/ 7 h 20"/>
                <a:gd name="T14" fmla="*/ 2 w 6"/>
                <a:gd name="T15" fmla="*/ 10 h 20"/>
                <a:gd name="T16" fmla="*/ 3 w 6"/>
                <a:gd name="T17" fmla="*/ 14 h 20"/>
                <a:gd name="T18" fmla="*/ 2 w 6"/>
                <a:gd name="T19" fmla="*/ 18 h 20"/>
                <a:gd name="T20" fmla="*/ 3 w 6"/>
                <a:gd name="T21" fmla="*/ 20 h 20"/>
                <a:gd name="T22" fmla="*/ 5 w 6"/>
                <a:gd name="T23" fmla="*/ 19 h 20"/>
                <a:gd name="T24" fmla="*/ 6 w 6"/>
                <a:gd name="T25" fmla="*/ 16 h 20"/>
                <a:gd name="T26" fmla="*/ 6 w 6"/>
                <a:gd name="T2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20">
                  <a:moveTo>
                    <a:pt x="6" y="11"/>
                  </a:moveTo>
                  <a:cubicBezTo>
                    <a:pt x="6" y="10"/>
                    <a:pt x="5" y="8"/>
                    <a:pt x="5" y="7"/>
                  </a:cubicBezTo>
                  <a:cubicBezTo>
                    <a:pt x="5" y="7"/>
                    <a:pt x="4" y="5"/>
                    <a:pt x="4" y="4"/>
                  </a:cubicBezTo>
                  <a:cubicBezTo>
                    <a:pt x="4" y="3"/>
                    <a:pt x="4" y="1"/>
                    <a:pt x="3" y="1"/>
                  </a:cubicBezTo>
                  <a:cubicBezTo>
                    <a:pt x="3" y="0"/>
                    <a:pt x="2" y="0"/>
                    <a:pt x="2" y="0"/>
                  </a:cubicBezTo>
                  <a:cubicBezTo>
                    <a:pt x="1" y="1"/>
                    <a:pt x="1" y="2"/>
                    <a:pt x="1" y="3"/>
                  </a:cubicBezTo>
                  <a:cubicBezTo>
                    <a:pt x="0" y="4"/>
                    <a:pt x="0" y="6"/>
                    <a:pt x="0" y="7"/>
                  </a:cubicBezTo>
                  <a:cubicBezTo>
                    <a:pt x="0" y="7"/>
                    <a:pt x="2" y="9"/>
                    <a:pt x="2" y="10"/>
                  </a:cubicBezTo>
                  <a:cubicBezTo>
                    <a:pt x="2" y="11"/>
                    <a:pt x="3" y="13"/>
                    <a:pt x="3" y="14"/>
                  </a:cubicBezTo>
                  <a:cubicBezTo>
                    <a:pt x="3" y="15"/>
                    <a:pt x="2" y="17"/>
                    <a:pt x="2" y="18"/>
                  </a:cubicBezTo>
                  <a:cubicBezTo>
                    <a:pt x="2" y="18"/>
                    <a:pt x="2" y="19"/>
                    <a:pt x="3" y="20"/>
                  </a:cubicBezTo>
                  <a:cubicBezTo>
                    <a:pt x="3" y="20"/>
                    <a:pt x="5" y="20"/>
                    <a:pt x="5" y="19"/>
                  </a:cubicBezTo>
                  <a:cubicBezTo>
                    <a:pt x="6" y="19"/>
                    <a:pt x="6" y="17"/>
                    <a:pt x="6" y="16"/>
                  </a:cubicBezTo>
                  <a:cubicBezTo>
                    <a:pt x="6" y="15"/>
                    <a:pt x="6" y="13"/>
                    <a:pt x="6" y="1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7">
              <a:extLst>
                <a:ext uri="{FF2B5EF4-FFF2-40B4-BE49-F238E27FC236}">
                  <a16:creationId xmlns:a16="http://schemas.microsoft.com/office/drawing/2014/main" id="{BD4CB830-2791-4C0D-B6E4-EF319F4DD5F3}"/>
                </a:ext>
              </a:extLst>
            </p:cNvPr>
            <p:cNvSpPr>
              <a:spLocks/>
            </p:cNvSpPr>
            <p:nvPr/>
          </p:nvSpPr>
          <p:spPr bwMode="auto">
            <a:xfrm>
              <a:off x="6357935" y="2640016"/>
              <a:ext cx="36512" cy="25400"/>
            </a:xfrm>
            <a:custGeom>
              <a:avLst/>
              <a:gdLst>
                <a:gd name="T0" fmla="*/ 42 w 42"/>
                <a:gd name="T1" fmla="*/ 17 h 29"/>
                <a:gd name="T2" fmla="*/ 39 w 42"/>
                <a:gd name="T3" fmla="*/ 12 h 29"/>
                <a:gd name="T4" fmla="*/ 35 w 42"/>
                <a:gd name="T5" fmla="*/ 9 h 29"/>
                <a:gd name="T6" fmla="*/ 31 w 42"/>
                <a:gd name="T7" fmla="*/ 4 h 29"/>
                <a:gd name="T8" fmla="*/ 27 w 42"/>
                <a:gd name="T9" fmla="*/ 0 h 29"/>
                <a:gd name="T10" fmla="*/ 24 w 42"/>
                <a:gd name="T11" fmla="*/ 0 h 29"/>
                <a:gd name="T12" fmla="*/ 24 w 42"/>
                <a:gd name="T13" fmla="*/ 3 h 29"/>
                <a:gd name="T14" fmla="*/ 27 w 42"/>
                <a:gd name="T15" fmla="*/ 5 h 29"/>
                <a:gd name="T16" fmla="*/ 27 w 42"/>
                <a:gd name="T17" fmla="*/ 10 h 29"/>
                <a:gd name="T18" fmla="*/ 25 w 42"/>
                <a:gd name="T19" fmla="*/ 15 h 29"/>
                <a:gd name="T20" fmla="*/ 21 w 42"/>
                <a:gd name="T21" fmla="*/ 18 h 29"/>
                <a:gd name="T22" fmla="*/ 12 w 42"/>
                <a:gd name="T23" fmla="*/ 22 h 29"/>
                <a:gd name="T24" fmla="*/ 7 w 42"/>
                <a:gd name="T25" fmla="*/ 23 h 29"/>
                <a:gd name="T26" fmla="*/ 3 w 42"/>
                <a:gd name="T27" fmla="*/ 22 h 29"/>
                <a:gd name="T28" fmla="*/ 0 w 42"/>
                <a:gd name="T29" fmla="*/ 22 h 29"/>
                <a:gd name="T30" fmla="*/ 2 w 42"/>
                <a:gd name="T31" fmla="*/ 27 h 29"/>
                <a:gd name="T32" fmla="*/ 8 w 42"/>
                <a:gd name="T33" fmla="*/ 28 h 29"/>
                <a:gd name="T34" fmla="*/ 15 w 42"/>
                <a:gd name="T35" fmla="*/ 29 h 29"/>
                <a:gd name="T36" fmla="*/ 24 w 42"/>
                <a:gd name="T37" fmla="*/ 28 h 29"/>
                <a:gd name="T38" fmla="*/ 31 w 42"/>
                <a:gd name="T39" fmla="*/ 25 h 29"/>
                <a:gd name="T40" fmla="*/ 38 w 42"/>
                <a:gd name="T41" fmla="*/ 23 h 29"/>
                <a:gd name="T42" fmla="*/ 41 w 42"/>
                <a:gd name="T43" fmla="*/ 19 h 29"/>
                <a:gd name="T44" fmla="*/ 42 w 42"/>
                <a:gd name="T4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29">
                  <a:moveTo>
                    <a:pt x="42" y="17"/>
                  </a:moveTo>
                  <a:cubicBezTo>
                    <a:pt x="41" y="15"/>
                    <a:pt x="40" y="13"/>
                    <a:pt x="39" y="12"/>
                  </a:cubicBezTo>
                  <a:cubicBezTo>
                    <a:pt x="38" y="11"/>
                    <a:pt x="36" y="10"/>
                    <a:pt x="35" y="9"/>
                  </a:cubicBezTo>
                  <a:cubicBezTo>
                    <a:pt x="33" y="8"/>
                    <a:pt x="32" y="5"/>
                    <a:pt x="31" y="4"/>
                  </a:cubicBezTo>
                  <a:cubicBezTo>
                    <a:pt x="30" y="3"/>
                    <a:pt x="28" y="1"/>
                    <a:pt x="27" y="0"/>
                  </a:cubicBezTo>
                  <a:cubicBezTo>
                    <a:pt x="26" y="0"/>
                    <a:pt x="25" y="0"/>
                    <a:pt x="24" y="0"/>
                  </a:cubicBezTo>
                  <a:cubicBezTo>
                    <a:pt x="24" y="1"/>
                    <a:pt x="24" y="3"/>
                    <a:pt x="24" y="3"/>
                  </a:cubicBezTo>
                  <a:cubicBezTo>
                    <a:pt x="24" y="4"/>
                    <a:pt x="26" y="5"/>
                    <a:pt x="27" y="5"/>
                  </a:cubicBezTo>
                  <a:cubicBezTo>
                    <a:pt x="27" y="7"/>
                    <a:pt x="27" y="9"/>
                    <a:pt x="27" y="10"/>
                  </a:cubicBezTo>
                  <a:cubicBezTo>
                    <a:pt x="27" y="12"/>
                    <a:pt x="25" y="14"/>
                    <a:pt x="25" y="15"/>
                  </a:cubicBezTo>
                  <a:cubicBezTo>
                    <a:pt x="24" y="16"/>
                    <a:pt x="22" y="18"/>
                    <a:pt x="21" y="18"/>
                  </a:cubicBezTo>
                  <a:cubicBezTo>
                    <a:pt x="19" y="19"/>
                    <a:pt x="15" y="21"/>
                    <a:pt x="12" y="22"/>
                  </a:cubicBezTo>
                  <a:cubicBezTo>
                    <a:pt x="11" y="23"/>
                    <a:pt x="8" y="23"/>
                    <a:pt x="7" y="23"/>
                  </a:cubicBezTo>
                  <a:cubicBezTo>
                    <a:pt x="6" y="23"/>
                    <a:pt x="4" y="22"/>
                    <a:pt x="3" y="22"/>
                  </a:cubicBezTo>
                  <a:cubicBezTo>
                    <a:pt x="2" y="22"/>
                    <a:pt x="1" y="22"/>
                    <a:pt x="0" y="22"/>
                  </a:cubicBezTo>
                  <a:cubicBezTo>
                    <a:pt x="0" y="23"/>
                    <a:pt x="1" y="26"/>
                    <a:pt x="2" y="27"/>
                  </a:cubicBezTo>
                  <a:cubicBezTo>
                    <a:pt x="3" y="28"/>
                    <a:pt x="6" y="28"/>
                    <a:pt x="8" y="28"/>
                  </a:cubicBezTo>
                  <a:cubicBezTo>
                    <a:pt x="9" y="29"/>
                    <a:pt x="13" y="29"/>
                    <a:pt x="15" y="29"/>
                  </a:cubicBezTo>
                  <a:cubicBezTo>
                    <a:pt x="17" y="29"/>
                    <a:pt x="22" y="29"/>
                    <a:pt x="24" y="28"/>
                  </a:cubicBezTo>
                  <a:cubicBezTo>
                    <a:pt x="26" y="28"/>
                    <a:pt x="29" y="26"/>
                    <a:pt x="31" y="25"/>
                  </a:cubicBezTo>
                  <a:cubicBezTo>
                    <a:pt x="33" y="25"/>
                    <a:pt x="37" y="24"/>
                    <a:pt x="38" y="23"/>
                  </a:cubicBezTo>
                  <a:cubicBezTo>
                    <a:pt x="39" y="22"/>
                    <a:pt x="41" y="20"/>
                    <a:pt x="41" y="19"/>
                  </a:cubicBezTo>
                  <a:cubicBezTo>
                    <a:pt x="41" y="18"/>
                    <a:pt x="42" y="17"/>
                    <a:pt x="42" y="1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8">
              <a:extLst>
                <a:ext uri="{FF2B5EF4-FFF2-40B4-BE49-F238E27FC236}">
                  <a16:creationId xmlns:a16="http://schemas.microsoft.com/office/drawing/2014/main" id="{08AE73A5-761A-45E4-B42D-67A10DCD943C}"/>
                </a:ext>
              </a:extLst>
            </p:cNvPr>
            <p:cNvSpPr>
              <a:spLocks/>
            </p:cNvSpPr>
            <p:nvPr/>
          </p:nvSpPr>
          <p:spPr bwMode="auto">
            <a:xfrm>
              <a:off x="6297611" y="2646366"/>
              <a:ext cx="41275" cy="33338"/>
            </a:xfrm>
            <a:custGeom>
              <a:avLst/>
              <a:gdLst>
                <a:gd name="T0" fmla="*/ 49 w 50"/>
                <a:gd name="T1" fmla="*/ 12 h 39"/>
                <a:gd name="T2" fmla="*/ 48 w 50"/>
                <a:gd name="T3" fmla="*/ 6 h 39"/>
                <a:gd name="T4" fmla="*/ 45 w 50"/>
                <a:gd name="T5" fmla="*/ 4 h 39"/>
                <a:gd name="T6" fmla="*/ 42 w 50"/>
                <a:gd name="T7" fmla="*/ 6 h 39"/>
                <a:gd name="T8" fmla="*/ 43 w 50"/>
                <a:gd name="T9" fmla="*/ 9 h 39"/>
                <a:gd name="T10" fmla="*/ 41 w 50"/>
                <a:gd name="T11" fmla="*/ 12 h 39"/>
                <a:gd name="T12" fmla="*/ 38 w 50"/>
                <a:gd name="T13" fmla="*/ 10 h 39"/>
                <a:gd name="T14" fmla="*/ 34 w 50"/>
                <a:gd name="T15" fmla="*/ 11 h 39"/>
                <a:gd name="T16" fmla="*/ 31 w 50"/>
                <a:gd name="T17" fmla="*/ 8 h 39"/>
                <a:gd name="T18" fmla="*/ 30 w 50"/>
                <a:gd name="T19" fmla="*/ 4 h 39"/>
                <a:gd name="T20" fmla="*/ 26 w 50"/>
                <a:gd name="T21" fmla="*/ 1 h 39"/>
                <a:gd name="T22" fmla="*/ 23 w 50"/>
                <a:gd name="T23" fmla="*/ 0 h 39"/>
                <a:gd name="T24" fmla="*/ 20 w 50"/>
                <a:gd name="T25" fmla="*/ 4 h 39"/>
                <a:gd name="T26" fmla="*/ 17 w 50"/>
                <a:gd name="T27" fmla="*/ 7 h 39"/>
                <a:gd name="T28" fmla="*/ 14 w 50"/>
                <a:gd name="T29" fmla="*/ 10 h 39"/>
                <a:gd name="T30" fmla="*/ 11 w 50"/>
                <a:gd name="T31" fmla="*/ 15 h 39"/>
                <a:gd name="T32" fmla="*/ 10 w 50"/>
                <a:gd name="T33" fmla="*/ 18 h 39"/>
                <a:gd name="T34" fmla="*/ 10 w 50"/>
                <a:gd name="T35" fmla="*/ 24 h 39"/>
                <a:gd name="T36" fmla="*/ 7 w 50"/>
                <a:gd name="T37" fmla="*/ 29 h 39"/>
                <a:gd name="T38" fmla="*/ 2 w 50"/>
                <a:gd name="T39" fmla="*/ 28 h 39"/>
                <a:gd name="T40" fmla="*/ 0 w 50"/>
                <a:gd name="T41" fmla="*/ 31 h 39"/>
                <a:gd name="T42" fmla="*/ 2 w 50"/>
                <a:gd name="T43" fmla="*/ 35 h 39"/>
                <a:gd name="T44" fmla="*/ 5 w 50"/>
                <a:gd name="T45" fmla="*/ 35 h 39"/>
                <a:gd name="T46" fmla="*/ 6 w 50"/>
                <a:gd name="T47" fmla="*/ 37 h 39"/>
                <a:gd name="T48" fmla="*/ 10 w 50"/>
                <a:gd name="T49" fmla="*/ 38 h 39"/>
                <a:gd name="T50" fmla="*/ 12 w 50"/>
                <a:gd name="T51" fmla="*/ 35 h 39"/>
                <a:gd name="T52" fmla="*/ 13 w 50"/>
                <a:gd name="T53" fmla="*/ 31 h 39"/>
                <a:gd name="T54" fmla="*/ 18 w 50"/>
                <a:gd name="T55" fmla="*/ 28 h 39"/>
                <a:gd name="T56" fmla="*/ 26 w 50"/>
                <a:gd name="T57" fmla="*/ 24 h 39"/>
                <a:gd name="T58" fmla="*/ 32 w 50"/>
                <a:gd name="T59" fmla="*/ 22 h 39"/>
                <a:gd name="T60" fmla="*/ 40 w 50"/>
                <a:gd name="T61" fmla="*/ 20 h 39"/>
                <a:gd name="T62" fmla="*/ 47 w 50"/>
                <a:gd name="T63" fmla="*/ 18 h 39"/>
                <a:gd name="T64" fmla="*/ 50 w 50"/>
                <a:gd name="T65" fmla="*/ 14 h 39"/>
                <a:gd name="T66" fmla="*/ 49 w 50"/>
                <a:gd name="T67"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39">
                  <a:moveTo>
                    <a:pt x="49" y="12"/>
                  </a:moveTo>
                  <a:cubicBezTo>
                    <a:pt x="49" y="10"/>
                    <a:pt x="49" y="7"/>
                    <a:pt x="48" y="6"/>
                  </a:cubicBezTo>
                  <a:cubicBezTo>
                    <a:pt x="47" y="5"/>
                    <a:pt x="45" y="4"/>
                    <a:pt x="45" y="4"/>
                  </a:cubicBezTo>
                  <a:cubicBezTo>
                    <a:pt x="44" y="4"/>
                    <a:pt x="42" y="5"/>
                    <a:pt x="42" y="6"/>
                  </a:cubicBezTo>
                  <a:cubicBezTo>
                    <a:pt x="42" y="6"/>
                    <a:pt x="43" y="8"/>
                    <a:pt x="43" y="9"/>
                  </a:cubicBezTo>
                  <a:cubicBezTo>
                    <a:pt x="43" y="10"/>
                    <a:pt x="42" y="11"/>
                    <a:pt x="41" y="12"/>
                  </a:cubicBezTo>
                  <a:cubicBezTo>
                    <a:pt x="40" y="12"/>
                    <a:pt x="39" y="10"/>
                    <a:pt x="38" y="10"/>
                  </a:cubicBezTo>
                  <a:cubicBezTo>
                    <a:pt x="37" y="10"/>
                    <a:pt x="35" y="11"/>
                    <a:pt x="34" y="11"/>
                  </a:cubicBezTo>
                  <a:cubicBezTo>
                    <a:pt x="33" y="10"/>
                    <a:pt x="32" y="8"/>
                    <a:pt x="31" y="8"/>
                  </a:cubicBezTo>
                  <a:cubicBezTo>
                    <a:pt x="31" y="7"/>
                    <a:pt x="31" y="5"/>
                    <a:pt x="30" y="4"/>
                  </a:cubicBezTo>
                  <a:cubicBezTo>
                    <a:pt x="30" y="3"/>
                    <a:pt x="27" y="2"/>
                    <a:pt x="26" y="1"/>
                  </a:cubicBezTo>
                  <a:cubicBezTo>
                    <a:pt x="25" y="1"/>
                    <a:pt x="24" y="0"/>
                    <a:pt x="23" y="0"/>
                  </a:cubicBezTo>
                  <a:cubicBezTo>
                    <a:pt x="22" y="0"/>
                    <a:pt x="21" y="3"/>
                    <a:pt x="20" y="4"/>
                  </a:cubicBezTo>
                  <a:cubicBezTo>
                    <a:pt x="19" y="4"/>
                    <a:pt x="18" y="6"/>
                    <a:pt x="17" y="7"/>
                  </a:cubicBezTo>
                  <a:cubicBezTo>
                    <a:pt x="17" y="8"/>
                    <a:pt x="15" y="9"/>
                    <a:pt x="14" y="10"/>
                  </a:cubicBezTo>
                  <a:cubicBezTo>
                    <a:pt x="13" y="11"/>
                    <a:pt x="12" y="13"/>
                    <a:pt x="11" y="15"/>
                  </a:cubicBezTo>
                  <a:cubicBezTo>
                    <a:pt x="11" y="15"/>
                    <a:pt x="10" y="17"/>
                    <a:pt x="10" y="18"/>
                  </a:cubicBezTo>
                  <a:cubicBezTo>
                    <a:pt x="10" y="20"/>
                    <a:pt x="10" y="22"/>
                    <a:pt x="10" y="24"/>
                  </a:cubicBezTo>
                  <a:cubicBezTo>
                    <a:pt x="9" y="25"/>
                    <a:pt x="8" y="28"/>
                    <a:pt x="7" y="29"/>
                  </a:cubicBezTo>
                  <a:cubicBezTo>
                    <a:pt x="6" y="29"/>
                    <a:pt x="3" y="28"/>
                    <a:pt x="2" y="28"/>
                  </a:cubicBezTo>
                  <a:cubicBezTo>
                    <a:pt x="1" y="29"/>
                    <a:pt x="0" y="30"/>
                    <a:pt x="0" y="31"/>
                  </a:cubicBezTo>
                  <a:cubicBezTo>
                    <a:pt x="0" y="32"/>
                    <a:pt x="1" y="35"/>
                    <a:pt x="2" y="35"/>
                  </a:cubicBezTo>
                  <a:cubicBezTo>
                    <a:pt x="3" y="36"/>
                    <a:pt x="4" y="35"/>
                    <a:pt x="5" y="35"/>
                  </a:cubicBezTo>
                  <a:cubicBezTo>
                    <a:pt x="5" y="36"/>
                    <a:pt x="6" y="37"/>
                    <a:pt x="6" y="37"/>
                  </a:cubicBezTo>
                  <a:cubicBezTo>
                    <a:pt x="7" y="38"/>
                    <a:pt x="9" y="39"/>
                    <a:pt x="10" y="38"/>
                  </a:cubicBezTo>
                  <a:cubicBezTo>
                    <a:pt x="11" y="38"/>
                    <a:pt x="11" y="36"/>
                    <a:pt x="12" y="35"/>
                  </a:cubicBezTo>
                  <a:cubicBezTo>
                    <a:pt x="12" y="34"/>
                    <a:pt x="13" y="31"/>
                    <a:pt x="13" y="31"/>
                  </a:cubicBezTo>
                  <a:cubicBezTo>
                    <a:pt x="14" y="30"/>
                    <a:pt x="17" y="29"/>
                    <a:pt x="18" y="28"/>
                  </a:cubicBezTo>
                  <a:cubicBezTo>
                    <a:pt x="20" y="27"/>
                    <a:pt x="24" y="25"/>
                    <a:pt x="26" y="24"/>
                  </a:cubicBezTo>
                  <a:cubicBezTo>
                    <a:pt x="27" y="24"/>
                    <a:pt x="31" y="23"/>
                    <a:pt x="32" y="22"/>
                  </a:cubicBezTo>
                  <a:cubicBezTo>
                    <a:pt x="34" y="22"/>
                    <a:pt x="38" y="21"/>
                    <a:pt x="40" y="20"/>
                  </a:cubicBezTo>
                  <a:cubicBezTo>
                    <a:pt x="42" y="20"/>
                    <a:pt x="45" y="19"/>
                    <a:pt x="47" y="18"/>
                  </a:cubicBezTo>
                  <a:cubicBezTo>
                    <a:pt x="48" y="17"/>
                    <a:pt x="49" y="15"/>
                    <a:pt x="50" y="14"/>
                  </a:cubicBezTo>
                  <a:cubicBezTo>
                    <a:pt x="50" y="14"/>
                    <a:pt x="49" y="12"/>
                    <a:pt x="49" y="1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9">
              <a:extLst>
                <a:ext uri="{FF2B5EF4-FFF2-40B4-BE49-F238E27FC236}">
                  <a16:creationId xmlns:a16="http://schemas.microsoft.com/office/drawing/2014/main" id="{E0D58592-6EEA-44D1-9338-76F57E2C60AB}"/>
                </a:ext>
              </a:extLst>
            </p:cNvPr>
            <p:cNvSpPr>
              <a:spLocks/>
            </p:cNvSpPr>
            <p:nvPr/>
          </p:nvSpPr>
          <p:spPr bwMode="auto">
            <a:xfrm>
              <a:off x="6238873" y="2522540"/>
              <a:ext cx="6350" cy="6350"/>
            </a:xfrm>
            <a:custGeom>
              <a:avLst/>
              <a:gdLst>
                <a:gd name="T0" fmla="*/ 6 w 7"/>
                <a:gd name="T1" fmla="*/ 3 h 8"/>
                <a:gd name="T2" fmla="*/ 2 w 7"/>
                <a:gd name="T3" fmla="*/ 0 h 8"/>
                <a:gd name="T4" fmla="*/ 0 w 7"/>
                <a:gd name="T5" fmla="*/ 2 h 8"/>
                <a:gd name="T6" fmla="*/ 1 w 7"/>
                <a:gd name="T7" fmla="*/ 5 h 8"/>
                <a:gd name="T8" fmla="*/ 5 w 7"/>
                <a:gd name="T9" fmla="*/ 8 h 8"/>
                <a:gd name="T10" fmla="*/ 7 w 7"/>
                <a:gd name="T11" fmla="*/ 6 h 8"/>
                <a:gd name="T12" fmla="*/ 6 w 7"/>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6" y="3"/>
                  </a:moveTo>
                  <a:cubicBezTo>
                    <a:pt x="5" y="2"/>
                    <a:pt x="3" y="0"/>
                    <a:pt x="2" y="0"/>
                  </a:cubicBezTo>
                  <a:cubicBezTo>
                    <a:pt x="2" y="0"/>
                    <a:pt x="0" y="1"/>
                    <a:pt x="0" y="2"/>
                  </a:cubicBezTo>
                  <a:cubicBezTo>
                    <a:pt x="0" y="3"/>
                    <a:pt x="1" y="4"/>
                    <a:pt x="1" y="5"/>
                  </a:cubicBezTo>
                  <a:cubicBezTo>
                    <a:pt x="2" y="6"/>
                    <a:pt x="4" y="8"/>
                    <a:pt x="5" y="8"/>
                  </a:cubicBezTo>
                  <a:cubicBezTo>
                    <a:pt x="6" y="8"/>
                    <a:pt x="7" y="7"/>
                    <a:pt x="7" y="6"/>
                  </a:cubicBezTo>
                  <a:cubicBezTo>
                    <a:pt x="7" y="5"/>
                    <a:pt x="6" y="4"/>
                    <a:pt x="6" y="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10">
              <a:extLst>
                <a:ext uri="{FF2B5EF4-FFF2-40B4-BE49-F238E27FC236}">
                  <a16:creationId xmlns:a16="http://schemas.microsoft.com/office/drawing/2014/main" id="{A398B412-B7BA-43E1-9E29-53200E9DBC46}"/>
                </a:ext>
              </a:extLst>
            </p:cNvPr>
            <p:cNvSpPr>
              <a:spLocks/>
            </p:cNvSpPr>
            <p:nvPr/>
          </p:nvSpPr>
          <p:spPr bwMode="auto">
            <a:xfrm>
              <a:off x="5984874" y="2457452"/>
              <a:ext cx="393700" cy="211139"/>
            </a:xfrm>
            <a:custGeom>
              <a:avLst/>
              <a:gdLst>
                <a:gd name="T0" fmla="*/ 247 w 466"/>
                <a:gd name="T1" fmla="*/ 38 h 250"/>
                <a:gd name="T2" fmla="*/ 256 w 466"/>
                <a:gd name="T3" fmla="*/ 22 h 250"/>
                <a:gd name="T4" fmla="*/ 277 w 466"/>
                <a:gd name="T5" fmla="*/ 5 h 250"/>
                <a:gd name="T6" fmla="*/ 291 w 466"/>
                <a:gd name="T7" fmla="*/ 0 h 250"/>
                <a:gd name="T8" fmla="*/ 307 w 466"/>
                <a:gd name="T9" fmla="*/ 27 h 250"/>
                <a:gd name="T10" fmla="*/ 321 w 466"/>
                <a:gd name="T11" fmla="*/ 26 h 250"/>
                <a:gd name="T12" fmla="*/ 331 w 466"/>
                <a:gd name="T13" fmla="*/ 28 h 250"/>
                <a:gd name="T14" fmla="*/ 325 w 466"/>
                <a:gd name="T15" fmla="*/ 43 h 250"/>
                <a:gd name="T16" fmla="*/ 305 w 466"/>
                <a:gd name="T17" fmla="*/ 54 h 250"/>
                <a:gd name="T18" fmla="*/ 306 w 466"/>
                <a:gd name="T19" fmla="*/ 66 h 250"/>
                <a:gd name="T20" fmla="*/ 297 w 466"/>
                <a:gd name="T21" fmla="*/ 77 h 250"/>
                <a:gd name="T22" fmla="*/ 301 w 466"/>
                <a:gd name="T23" fmla="*/ 94 h 250"/>
                <a:gd name="T24" fmla="*/ 305 w 466"/>
                <a:gd name="T25" fmla="*/ 107 h 250"/>
                <a:gd name="T26" fmla="*/ 311 w 466"/>
                <a:gd name="T27" fmla="*/ 99 h 250"/>
                <a:gd name="T28" fmla="*/ 321 w 466"/>
                <a:gd name="T29" fmla="*/ 101 h 250"/>
                <a:gd name="T30" fmla="*/ 350 w 466"/>
                <a:gd name="T31" fmla="*/ 118 h 250"/>
                <a:gd name="T32" fmla="*/ 356 w 466"/>
                <a:gd name="T33" fmla="*/ 138 h 250"/>
                <a:gd name="T34" fmla="*/ 358 w 466"/>
                <a:gd name="T35" fmla="*/ 145 h 250"/>
                <a:gd name="T36" fmla="*/ 376 w 466"/>
                <a:gd name="T37" fmla="*/ 147 h 250"/>
                <a:gd name="T38" fmla="*/ 391 w 466"/>
                <a:gd name="T39" fmla="*/ 169 h 250"/>
                <a:gd name="T40" fmla="*/ 422 w 466"/>
                <a:gd name="T41" fmla="*/ 170 h 250"/>
                <a:gd name="T42" fmla="*/ 442 w 466"/>
                <a:gd name="T43" fmla="*/ 153 h 250"/>
                <a:gd name="T44" fmla="*/ 440 w 466"/>
                <a:gd name="T45" fmla="*/ 132 h 250"/>
                <a:gd name="T46" fmla="*/ 438 w 466"/>
                <a:gd name="T47" fmla="*/ 136 h 250"/>
                <a:gd name="T48" fmla="*/ 428 w 466"/>
                <a:gd name="T49" fmla="*/ 113 h 250"/>
                <a:gd name="T50" fmla="*/ 413 w 466"/>
                <a:gd name="T51" fmla="*/ 119 h 250"/>
                <a:gd name="T52" fmla="*/ 412 w 466"/>
                <a:gd name="T53" fmla="*/ 104 h 250"/>
                <a:gd name="T54" fmla="*/ 453 w 466"/>
                <a:gd name="T55" fmla="*/ 130 h 250"/>
                <a:gd name="T56" fmla="*/ 464 w 466"/>
                <a:gd name="T57" fmla="*/ 172 h 250"/>
                <a:gd name="T58" fmla="*/ 462 w 466"/>
                <a:gd name="T59" fmla="*/ 189 h 250"/>
                <a:gd name="T60" fmla="*/ 458 w 466"/>
                <a:gd name="T61" fmla="*/ 169 h 250"/>
                <a:gd name="T62" fmla="*/ 430 w 466"/>
                <a:gd name="T63" fmla="*/ 185 h 250"/>
                <a:gd name="T64" fmla="*/ 423 w 466"/>
                <a:gd name="T65" fmla="*/ 186 h 250"/>
                <a:gd name="T66" fmla="*/ 407 w 466"/>
                <a:gd name="T67" fmla="*/ 196 h 250"/>
                <a:gd name="T68" fmla="*/ 389 w 466"/>
                <a:gd name="T69" fmla="*/ 213 h 250"/>
                <a:gd name="T70" fmla="*/ 364 w 466"/>
                <a:gd name="T71" fmla="*/ 244 h 250"/>
                <a:gd name="T72" fmla="*/ 359 w 466"/>
                <a:gd name="T73" fmla="*/ 242 h 250"/>
                <a:gd name="T74" fmla="*/ 382 w 466"/>
                <a:gd name="T75" fmla="*/ 215 h 250"/>
                <a:gd name="T76" fmla="*/ 380 w 466"/>
                <a:gd name="T77" fmla="*/ 196 h 250"/>
                <a:gd name="T78" fmla="*/ 373 w 466"/>
                <a:gd name="T79" fmla="*/ 186 h 250"/>
                <a:gd name="T80" fmla="*/ 366 w 466"/>
                <a:gd name="T81" fmla="*/ 195 h 250"/>
                <a:gd name="T82" fmla="*/ 358 w 466"/>
                <a:gd name="T83" fmla="*/ 202 h 250"/>
                <a:gd name="T84" fmla="*/ 357 w 466"/>
                <a:gd name="T85" fmla="*/ 212 h 250"/>
                <a:gd name="T86" fmla="*/ 353 w 466"/>
                <a:gd name="T87" fmla="*/ 213 h 250"/>
                <a:gd name="T88" fmla="*/ 348 w 466"/>
                <a:gd name="T89" fmla="*/ 217 h 250"/>
                <a:gd name="T90" fmla="*/ 346 w 466"/>
                <a:gd name="T91" fmla="*/ 229 h 250"/>
                <a:gd name="T92" fmla="*/ 327 w 466"/>
                <a:gd name="T93" fmla="*/ 239 h 250"/>
                <a:gd name="T94" fmla="*/ 296 w 466"/>
                <a:gd name="T95" fmla="*/ 202 h 250"/>
                <a:gd name="T96" fmla="*/ 269 w 466"/>
                <a:gd name="T97" fmla="*/ 163 h 250"/>
                <a:gd name="T98" fmla="*/ 97 w 466"/>
                <a:gd name="T99" fmla="*/ 212 h 250"/>
                <a:gd name="T100" fmla="*/ 2 w 466"/>
                <a:gd name="T101" fmla="*/ 23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6" h="250">
                  <a:moveTo>
                    <a:pt x="98" y="86"/>
                  </a:moveTo>
                  <a:cubicBezTo>
                    <a:pt x="99" y="85"/>
                    <a:pt x="99" y="85"/>
                    <a:pt x="99" y="85"/>
                  </a:cubicBezTo>
                  <a:cubicBezTo>
                    <a:pt x="242" y="47"/>
                    <a:pt x="242" y="47"/>
                    <a:pt x="242" y="47"/>
                  </a:cubicBezTo>
                  <a:cubicBezTo>
                    <a:pt x="242" y="47"/>
                    <a:pt x="246" y="44"/>
                    <a:pt x="247" y="42"/>
                  </a:cubicBezTo>
                  <a:cubicBezTo>
                    <a:pt x="247" y="41"/>
                    <a:pt x="246" y="39"/>
                    <a:pt x="247" y="38"/>
                  </a:cubicBezTo>
                  <a:cubicBezTo>
                    <a:pt x="248" y="37"/>
                    <a:pt x="253" y="38"/>
                    <a:pt x="254" y="36"/>
                  </a:cubicBezTo>
                  <a:cubicBezTo>
                    <a:pt x="255" y="36"/>
                    <a:pt x="255" y="33"/>
                    <a:pt x="254" y="32"/>
                  </a:cubicBezTo>
                  <a:cubicBezTo>
                    <a:pt x="254" y="31"/>
                    <a:pt x="253" y="30"/>
                    <a:pt x="252" y="30"/>
                  </a:cubicBezTo>
                  <a:cubicBezTo>
                    <a:pt x="252" y="29"/>
                    <a:pt x="252" y="27"/>
                    <a:pt x="253" y="26"/>
                  </a:cubicBezTo>
                  <a:cubicBezTo>
                    <a:pt x="253" y="25"/>
                    <a:pt x="255" y="22"/>
                    <a:pt x="256" y="22"/>
                  </a:cubicBezTo>
                  <a:cubicBezTo>
                    <a:pt x="258" y="21"/>
                    <a:pt x="261" y="21"/>
                    <a:pt x="263" y="21"/>
                  </a:cubicBezTo>
                  <a:cubicBezTo>
                    <a:pt x="264" y="20"/>
                    <a:pt x="265" y="19"/>
                    <a:pt x="266" y="18"/>
                  </a:cubicBezTo>
                  <a:cubicBezTo>
                    <a:pt x="266" y="17"/>
                    <a:pt x="265" y="13"/>
                    <a:pt x="266" y="12"/>
                  </a:cubicBezTo>
                  <a:cubicBezTo>
                    <a:pt x="267" y="11"/>
                    <a:pt x="270" y="10"/>
                    <a:pt x="271" y="9"/>
                  </a:cubicBezTo>
                  <a:cubicBezTo>
                    <a:pt x="272" y="8"/>
                    <a:pt x="276" y="6"/>
                    <a:pt x="277" y="5"/>
                  </a:cubicBezTo>
                  <a:cubicBezTo>
                    <a:pt x="277" y="4"/>
                    <a:pt x="277" y="2"/>
                    <a:pt x="278" y="2"/>
                  </a:cubicBezTo>
                  <a:cubicBezTo>
                    <a:pt x="279" y="1"/>
                    <a:pt x="281" y="1"/>
                    <a:pt x="282" y="1"/>
                  </a:cubicBezTo>
                  <a:cubicBezTo>
                    <a:pt x="283" y="1"/>
                    <a:pt x="286" y="2"/>
                    <a:pt x="287" y="2"/>
                  </a:cubicBezTo>
                  <a:cubicBezTo>
                    <a:pt x="288" y="2"/>
                    <a:pt x="289" y="2"/>
                    <a:pt x="290" y="2"/>
                  </a:cubicBezTo>
                  <a:cubicBezTo>
                    <a:pt x="290" y="2"/>
                    <a:pt x="291" y="1"/>
                    <a:pt x="291" y="0"/>
                  </a:cubicBezTo>
                  <a:cubicBezTo>
                    <a:pt x="292" y="2"/>
                    <a:pt x="294" y="5"/>
                    <a:pt x="295" y="7"/>
                  </a:cubicBezTo>
                  <a:cubicBezTo>
                    <a:pt x="296" y="8"/>
                    <a:pt x="297" y="12"/>
                    <a:pt x="298" y="13"/>
                  </a:cubicBezTo>
                  <a:cubicBezTo>
                    <a:pt x="298" y="14"/>
                    <a:pt x="300" y="17"/>
                    <a:pt x="301" y="18"/>
                  </a:cubicBezTo>
                  <a:cubicBezTo>
                    <a:pt x="302" y="20"/>
                    <a:pt x="304" y="22"/>
                    <a:pt x="306" y="24"/>
                  </a:cubicBezTo>
                  <a:cubicBezTo>
                    <a:pt x="306" y="25"/>
                    <a:pt x="307" y="27"/>
                    <a:pt x="307" y="27"/>
                  </a:cubicBezTo>
                  <a:cubicBezTo>
                    <a:pt x="308" y="28"/>
                    <a:pt x="309" y="28"/>
                    <a:pt x="310" y="28"/>
                  </a:cubicBezTo>
                  <a:cubicBezTo>
                    <a:pt x="311" y="29"/>
                    <a:pt x="313" y="30"/>
                    <a:pt x="314" y="31"/>
                  </a:cubicBezTo>
                  <a:cubicBezTo>
                    <a:pt x="315" y="31"/>
                    <a:pt x="317" y="32"/>
                    <a:pt x="318" y="32"/>
                  </a:cubicBezTo>
                  <a:cubicBezTo>
                    <a:pt x="319" y="32"/>
                    <a:pt x="320" y="31"/>
                    <a:pt x="320" y="30"/>
                  </a:cubicBezTo>
                  <a:cubicBezTo>
                    <a:pt x="321" y="29"/>
                    <a:pt x="320" y="27"/>
                    <a:pt x="321" y="26"/>
                  </a:cubicBezTo>
                  <a:cubicBezTo>
                    <a:pt x="321" y="25"/>
                    <a:pt x="321" y="24"/>
                    <a:pt x="322" y="23"/>
                  </a:cubicBezTo>
                  <a:cubicBezTo>
                    <a:pt x="322" y="23"/>
                    <a:pt x="324" y="21"/>
                    <a:pt x="325" y="22"/>
                  </a:cubicBezTo>
                  <a:cubicBezTo>
                    <a:pt x="326" y="22"/>
                    <a:pt x="327" y="23"/>
                    <a:pt x="327" y="24"/>
                  </a:cubicBezTo>
                  <a:cubicBezTo>
                    <a:pt x="328" y="24"/>
                    <a:pt x="328" y="27"/>
                    <a:pt x="328" y="27"/>
                  </a:cubicBezTo>
                  <a:cubicBezTo>
                    <a:pt x="329" y="28"/>
                    <a:pt x="331" y="27"/>
                    <a:pt x="331" y="28"/>
                  </a:cubicBezTo>
                  <a:cubicBezTo>
                    <a:pt x="332" y="29"/>
                    <a:pt x="332" y="31"/>
                    <a:pt x="331" y="32"/>
                  </a:cubicBezTo>
                  <a:cubicBezTo>
                    <a:pt x="331" y="33"/>
                    <a:pt x="329" y="34"/>
                    <a:pt x="328" y="35"/>
                  </a:cubicBezTo>
                  <a:cubicBezTo>
                    <a:pt x="328" y="36"/>
                    <a:pt x="330" y="39"/>
                    <a:pt x="330" y="40"/>
                  </a:cubicBezTo>
                  <a:cubicBezTo>
                    <a:pt x="330" y="41"/>
                    <a:pt x="328" y="42"/>
                    <a:pt x="327" y="43"/>
                  </a:cubicBezTo>
                  <a:cubicBezTo>
                    <a:pt x="327" y="43"/>
                    <a:pt x="325" y="43"/>
                    <a:pt x="325" y="43"/>
                  </a:cubicBezTo>
                  <a:cubicBezTo>
                    <a:pt x="323" y="43"/>
                    <a:pt x="322" y="46"/>
                    <a:pt x="321" y="46"/>
                  </a:cubicBezTo>
                  <a:cubicBezTo>
                    <a:pt x="321" y="47"/>
                    <a:pt x="319" y="47"/>
                    <a:pt x="319" y="48"/>
                  </a:cubicBezTo>
                  <a:cubicBezTo>
                    <a:pt x="318" y="48"/>
                    <a:pt x="316" y="50"/>
                    <a:pt x="315" y="50"/>
                  </a:cubicBezTo>
                  <a:cubicBezTo>
                    <a:pt x="313" y="51"/>
                    <a:pt x="311" y="52"/>
                    <a:pt x="309" y="53"/>
                  </a:cubicBezTo>
                  <a:cubicBezTo>
                    <a:pt x="308" y="53"/>
                    <a:pt x="306" y="54"/>
                    <a:pt x="305" y="54"/>
                  </a:cubicBezTo>
                  <a:cubicBezTo>
                    <a:pt x="305" y="55"/>
                    <a:pt x="303" y="56"/>
                    <a:pt x="303" y="57"/>
                  </a:cubicBezTo>
                  <a:cubicBezTo>
                    <a:pt x="303" y="58"/>
                    <a:pt x="303" y="60"/>
                    <a:pt x="304" y="60"/>
                  </a:cubicBezTo>
                  <a:cubicBezTo>
                    <a:pt x="305" y="61"/>
                    <a:pt x="308" y="60"/>
                    <a:pt x="308" y="60"/>
                  </a:cubicBezTo>
                  <a:cubicBezTo>
                    <a:pt x="309" y="61"/>
                    <a:pt x="310" y="64"/>
                    <a:pt x="310" y="65"/>
                  </a:cubicBezTo>
                  <a:cubicBezTo>
                    <a:pt x="309" y="66"/>
                    <a:pt x="307" y="65"/>
                    <a:pt x="306" y="66"/>
                  </a:cubicBezTo>
                  <a:cubicBezTo>
                    <a:pt x="306" y="66"/>
                    <a:pt x="306" y="68"/>
                    <a:pt x="305" y="69"/>
                  </a:cubicBezTo>
                  <a:cubicBezTo>
                    <a:pt x="305" y="69"/>
                    <a:pt x="304" y="70"/>
                    <a:pt x="304" y="71"/>
                  </a:cubicBezTo>
                  <a:cubicBezTo>
                    <a:pt x="303" y="71"/>
                    <a:pt x="301" y="72"/>
                    <a:pt x="300" y="72"/>
                  </a:cubicBezTo>
                  <a:cubicBezTo>
                    <a:pt x="300" y="73"/>
                    <a:pt x="300" y="75"/>
                    <a:pt x="300" y="76"/>
                  </a:cubicBezTo>
                  <a:cubicBezTo>
                    <a:pt x="299" y="76"/>
                    <a:pt x="298" y="77"/>
                    <a:pt x="297" y="77"/>
                  </a:cubicBezTo>
                  <a:cubicBezTo>
                    <a:pt x="297" y="77"/>
                    <a:pt x="295" y="79"/>
                    <a:pt x="295" y="80"/>
                  </a:cubicBezTo>
                  <a:cubicBezTo>
                    <a:pt x="295" y="81"/>
                    <a:pt x="295" y="83"/>
                    <a:pt x="296" y="84"/>
                  </a:cubicBezTo>
                  <a:cubicBezTo>
                    <a:pt x="296" y="85"/>
                    <a:pt x="299" y="86"/>
                    <a:pt x="299" y="87"/>
                  </a:cubicBezTo>
                  <a:cubicBezTo>
                    <a:pt x="300" y="88"/>
                    <a:pt x="301" y="90"/>
                    <a:pt x="301" y="91"/>
                  </a:cubicBezTo>
                  <a:cubicBezTo>
                    <a:pt x="302" y="91"/>
                    <a:pt x="302" y="93"/>
                    <a:pt x="301" y="94"/>
                  </a:cubicBezTo>
                  <a:cubicBezTo>
                    <a:pt x="301" y="94"/>
                    <a:pt x="299" y="94"/>
                    <a:pt x="298" y="94"/>
                  </a:cubicBezTo>
                  <a:cubicBezTo>
                    <a:pt x="298" y="94"/>
                    <a:pt x="296" y="94"/>
                    <a:pt x="295" y="94"/>
                  </a:cubicBezTo>
                  <a:cubicBezTo>
                    <a:pt x="294" y="96"/>
                    <a:pt x="296" y="100"/>
                    <a:pt x="297" y="101"/>
                  </a:cubicBezTo>
                  <a:cubicBezTo>
                    <a:pt x="298" y="102"/>
                    <a:pt x="300" y="105"/>
                    <a:pt x="301" y="106"/>
                  </a:cubicBezTo>
                  <a:cubicBezTo>
                    <a:pt x="302" y="106"/>
                    <a:pt x="304" y="107"/>
                    <a:pt x="305" y="107"/>
                  </a:cubicBezTo>
                  <a:cubicBezTo>
                    <a:pt x="306" y="107"/>
                    <a:pt x="308" y="105"/>
                    <a:pt x="308" y="105"/>
                  </a:cubicBezTo>
                  <a:cubicBezTo>
                    <a:pt x="309" y="105"/>
                    <a:pt x="311" y="105"/>
                    <a:pt x="311" y="105"/>
                  </a:cubicBezTo>
                  <a:cubicBezTo>
                    <a:pt x="312" y="104"/>
                    <a:pt x="312" y="103"/>
                    <a:pt x="313" y="102"/>
                  </a:cubicBezTo>
                  <a:cubicBezTo>
                    <a:pt x="313" y="102"/>
                    <a:pt x="313" y="100"/>
                    <a:pt x="312" y="100"/>
                  </a:cubicBezTo>
                  <a:cubicBezTo>
                    <a:pt x="312" y="99"/>
                    <a:pt x="311" y="99"/>
                    <a:pt x="311" y="99"/>
                  </a:cubicBezTo>
                  <a:cubicBezTo>
                    <a:pt x="310" y="98"/>
                    <a:pt x="309" y="97"/>
                    <a:pt x="309" y="96"/>
                  </a:cubicBezTo>
                  <a:cubicBezTo>
                    <a:pt x="309" y="95"/>
                    <a:pt x="310" y="95"/>
                    <a:pt x="311" y="94"/>
                  </a:cubicBezTo>
                  <a:cubicBezTo>
                    <a:pt x="312" y="94"/>
                    <a:pt x="315" y="95"/>
                    <a:pt x="316" y="96"/>
                  </a:cubicBezTo>
                  <a:cubicBezTo>
                    <a:pt x="317" y="96"/>
                    <a:pt x="317" y="99"/>
                    <a:pt x="318" y="99"/>
                  </a:cubicBezTo>
                  <a:cubicBezTo>
                    <a:pt x="318" y="100"/>
                    <a:pt x="320" y="101"/>
                    <a:pt x="321" y="101"/>
                  </a:cubicBezTo>
                  <a:cubicBezTo>
                    <a:pt x="322" y="101"/>
                    <a:pt x="325" y="100"/>
                    <a:pt x="326" y="100"/>
                  </a:cubicBezTo>
                  <a:cubicBezTo>
                    <a:pt x="327" y="100"/>
                    <a:pt x="330" y="100"/>
                    <a:pt x="332" y="101"/>
                  </a:cubicBezTo>
                  <a:cubicBezTo>
                    <a:pt x="333" y="101"/>
                    <a:pt x="335" y="103"/>
                    <a:pt x="336" y="104"/>
                  </a:cubicBezTo>
                  <a:cubicBezTo>
                    <a:pt x="337" y="105"/>
                    <a:pt x="341" y="108"/>
                    <a:pt x="342" y="110"/>
                  </a:cubicBezTo>
                  <a:cubicBezTo>
                    <a:pt x="344" y="112"/>
                    <a:pt x="348" y="116"/>
                    <a:pt x="350" y="118"/>
                  </a:cubicBezTo>
                  <a:cubicBezTo>
                    <a:pt x="352" y="119"/>
                    <a:pt x="354" y="121"/>
                    <a:pt x="355" y="122"/>
                  </a:cubicBezTo>
                  <a:cubicBezTo>
                    <a:pt x="356" y="123"/>
                    <a:pt x="357" y="125"/>
                    <a:pt x="357" y="126"/>
                  </a:cubicBezTo>
                  <a:cubicBezTo>
                    <a:pt x="357" y="127"/>
                    <a:pt x="356" y="131"/>
                    <a:pt x="356" y="132"/>
                  </a:cubicBezTo>
                  <a:cubicBezTo>
                    <a:pt x="356" y="133"/>
                    <a:pt x="355" y="134"/>
                    <a:pt x="355" y="134"/>
                  </a:cubicBezTo>
                  <a:cubicBezTo>
                    <a:pt x="355" y="135"/>
                    <a:pt x="356" y="137"/>
                    <a:pt x="356" y="138"/>
                  </a:cubicBezTo>
                  <a:cubicBezTo>
                    <a:pt x="356" y="138"/>
                    <a:pt x="355" y="139"/>
                    <a:pt x="354" y="140"/>
                  </a:cubicBezTo>
                  <a:cubicBezTo>
                    <a:pt x="353" y="140"/>
                    <a:pt x="352" y="138"/>
                    <a:pt x="351" y="139"/>
                  </a:cubicBezTo>
                  <a:cubicBezTo>
                    <a:pt x="351" y="139"/>
                    <a:pt x="350" y="140"/>
                    <a:pt x="351" y="141"/>
                  </a:cubicBezTo>
                  <a:cubicBezTo>
                    <a:pt x="351" y="142"/>
                    <a:pt x="354" y="142"/>
                    <a:pt x="355" y="143"/>
                  </a:cubicBezTo>
                  <a:cubicBezTo>
                    <a:pt x="356" y="143"/>
                    <a:pt x="357" y="145"/>
                    <a:pt x="358" y="145"/>
                  </a:cubicBezTo>
                  <a:cubicBezTo>
                    <a:pt x="359" y="146"/>
                    <a:pt x="362" y="146"/>
                    <a:pt x="364" y="146"/>
                  </a:cubicBezTo>
                  <a:cubicBezTo>
                    <a:pt x="364" y="147"/>
                    <a:pt x="366" y="147"/>
                    <a:pt x="366" y="146"/>
                  </a:cubicBezTo>
                  <a:cubicBezTo>
                    <a:pt x="367" y="146"/>
                    <a:pt x="368" y="145"/>
                    <a:pt x="369" y="145"/>
                  </a:cubicBezTo>
                  <a:cubicBezTo>
                    <a:pt x="369" y="145"/>
                    <a:pt x="370" y="144"/>
                    <a:pt x="371" y="144"/>
                  </a:cubicBezTo>
                  <a:cubicBezTo>
                    <a:pt x="373" y="144"/>
                    <a:pt x="375" y="146"/>
                    <a:pt x="376" y="147"/>
                  </a:cubicBezTo>
                  <a:cubicBezTo>
                    <a:pt x="377" y="148"/>
                    <a:pt x="379" y="150"/>
                    <a:pt x="379" y="151"/>
                  </a:cubicBezTo>
                  <a:cubicBezTo>
                    <a:pt x="380" y="153"/>
                    <a:pt x="381" y="155"/>
                    <a:pt x="382" y="156"/>
                  </a:cubicBezTo>
                  <a:cubicBezTo>
                    <a:pt x="382" y="158"/>
                    <a:pt x="381" y="161"/>
                    <a:pt x="381" y="162"/>
                  </a:cubicBezTo>
                  <a:cubicBezTo>
                    <a:pt x="381" y="163"/>
                    <a:pt x="383" y="165"/>
                    <a:pt x="383" y="166"/>
                  </a:cubicBezTo>
                  <a:cubicBezTo>
                    <a:pt x="385" y="167"/>
                    <a:pt x="389" y="169"/>
                    <a:pt x="391" y="169"/>
                  </a:cubicBezTo>
                  <a:cubicBezTo>
                    <a:pt x="393" y="170"/>
                    <a:pt x="397" y="171"/>
                    <a:pt x="399" y="171"/>
                  </a:cubicBezTo>
                  <a:cubicBezTo>
                    <a:pt x="400" y="171"/>
                    <a:pt x="403" y="171"/>
                    <a:pt x="404" y="171"/>
                  </a:cubicBezTo>
                  <a:cubicBezTo>
                    <a:pt x="406" y="171"/>
                    <a:pt x="409" y="169"/>
                    <a:pt x="411" y="168"/>
                  </a:cubicBezTo>
                  <a:cubicBezTo>
                    <a:pt x="412" y="168"/>
                    <a:pt x="416" y="168"/>
                    <a:pt x="418" y="168"/>
                  </a:cubicBezTo>
                  <a:cubicBezTo>
                    <a:pt x="419" y="168"/>
                    <a:pt x="421" y="170"/>
                    <a:pt x="422" y="170"/>
                  </a:cubicBezTo>
                  <a:cubicBezTo>
                    <a:pt x="422" y="170"/>
                    <a:pt x="423" y="168"/>
                    <a:pt x="424" y="168"/>
                  </a:cubicBezTo>
                  <a:cubicBezTo>
                    <a:pt x="424" y="167"/>
                    <a:pt x="425" y="165"/>
                    <a:pt x="426" y="164"/>
                  </a:cubicBezTo>
                  <a:cubicBezTo>
                    <a:pt x="427" y="163"/>
                    <a:pt x="429" y="161"/>
                    <a:pt x="430" y="161"/>
                  </a:cubicBezTo>
                  <a:cubicBezTo>
                    <a:pt x="431" y="160"/>
                    <a:pt x="434" y="159"/>
                    <a:pt x="435" y="159"/>
                  </a:cubicBezTo>
                  <a:cubicBezTo>
                    <a:pt x="437" y="157"/>
                    <a:pt x="440" y="155"/>
                    <a:pt x="442" y="153"/>
                  </a:cubicBezTo>
                  <a:cubicBezTo>
                    <a:pt x="443" y="152"/>
                    <a:pt x="445" y="150"/>
                    <a:pt x="446" y="149"/>
                  </a:cubicBezTo>
                  <a:cubicBezTo>
                    <a:pt x="447" y="148"/>
                    <a:pt x="448" y="145"/>
                    <a:pt x="448" y="143"/>
                  </a:cubicBezTo>
                  <a:cubicBezTo>
                    <a:pt x="447" y="141"/>
                    <a:pt x="445" y="138"/>
                    <a:pt x="444" y="136"/>
                  </a:cubicBezTo>
                  <a:cubicBezTo>
                    <a:pt x="444" y="135"/>
                    <a:pt x="444" y="133"/>
                    <a:pt x="443" y="132"/>
                  </a:cubicBezTo>
                  <a:cubicBezTo>
                    <a:pt x="443" y="132"/>
                    <a:pt x="441" y="132"/>
                    <a:pt x="440" y="132"/>
                  </a:cubicBezTo>
                  <a:cubicBezTo>
                    <a:pt x="440" y="131"/>
                    <a:pt x="440" y="130"/>
                    <a:pt x="440" y="129"/>
                  </a:cubicBezTo>
                  <a:cubicBezTo>
                    <a:pt x="440" y="129"/>
                    <a:pt x="439" y="127"/>
                    <a:pt x="438" y="127"/>
                  </a:cubicBezTo>
                  <a:cubicBezTo>
                    <a:pt x="437" y="128"/>
                    <a:pt x="436" y="130"/>
                    <a:pt x="436" y="130"/>
                  </a:cubicBezTo>
                  <a:cubicBezTo>
                    <a:pt x="436" y="131"/>
                    <a:pt x="438" y="133"/>
                    <a:pt x="438" y="133"/>
                  </a:cubicBezTo>
                  <a:cubicBezTo>
                    <a:pt x="438" y="134"/>
                    <a:pt x="438" y="136"/>
                    <a:pt x="438" y="136"/>
                  </a:cubicBezTo>
                  <a:cubicBezTo>
                    <a:pt x="437" y="137"/>
                    <a:pt x="436" y="137"/>
                    <a:pt x="436" y="137"/>
                  </a:cubicBezTo>
                  <a:cubicBezTo>
                    <a:pt x="434" y="137"/>
                    <a:pt x="434" y="134"/>
                    <a:pt x="433" y="132"/>
                  </a:cubicBezTo>
                  <a:cubicBezTo>
                    <a:pt x="433" y="131"/>
                    <a:pt x="433" y="129"/>
                    <a:pt x="432" y="127"/>
                  </a:cubicBezTo>
                  <a:cubicBezTo>
                    <a:pt x="432" y="125"/>
                    <a:pt x="431" y="120"/>
                    <a:pt x="430" y="118"/>
                  </a:cubicBezTo>
                  <a:cubicBezTo>
                    <a:pt x="429" y="117"/>
                    <a:pt x="429" y="114"/>
                    <a:pt x="428" y="113"/>
                  </a:cubicBezTo>
                  <a:cubicBezTo>
                    <a:pt x="427" y="111"/>
                    <a:pt x="424" y="110"/>
                    <a:pt x="422" y="110"/>
                  </a:cubicBezTo>
                  <a:cubicBezTo>
                    <a:pt x="421" y="109"/>
                    <a:pt x="417" y="108"/>
                    <a:pt x="416" y="109"/>
                  </a:cubicBezTo>
                  <a:cubicBezTo>
                    <a:pt x="415" y="109"/>
                    <a:pt x="414" y="111"/>
                    <a:pt x="413" y="112"/>
                  </a:cubicBezTo>
                  <a:cubicBezTo>
                    <a:pt x="413" y="113"/>
                    <a:pt x="414" y="115"/>
                    <a:pt x="414" y="116"/>
                  </a:cubicBezTo>
                  <a:cubicBezTo>
                    <a:pt x="414" y="116"/>
                    <a:pt x="414" y="119"/>
                    <a:pt x="413" y="119"/>
                  </a:cubicBezTo>
                  <a:cubicBezTo>
                    <a:pt x="412" y="120"/>
                    <a:pt x="410" y="118"/>
                    <a:pt x="409" y="117"/>
                  </a:cubicBezTo>
                  <a:cubicBezTo>
                    <a:pt x="408" y="116"/>
                    <a:pt x="407" y="114"/>
                    <a:pt x="406" y="114"/>
                  </a:cubicBezTo>
                  <a:cubicBezTo>
                    <a:pt x="406" y="113"/>
                    <a:pt x="404" y="112"/>
                    <a:pt x="404" y="111"/>
                  </a:cubicBezTo>
                  <a:cubicBezTo>
                    <a:pt x="403" y="110"/>
                    <a:pt x="405" y="108"/>
                    <a:pt x="406" y="107"/>
                  </a:cubicBezTo>
                  <a:cubicBezTo>
                    <a:pt x="407" y="106"/>
                    <a:pt x="410" y="105"/>
                    <a:pt x="412" y="104"/>
                  </a:cubicBezTo>
                  <a:cubicBezTo>
                    <a:pt x="414" y="104"/>
                    <a:pt x="419" y="104"/>
                    <a:pt x="422" y="104"/>
                  </a:cubicBezTo>
                  <a:cubicBezTo>
                    <a:pt x="424" y="105"/>
                    <a:pt x="427" y="106"/>
                    <a:pt x="429" y="107"/>
                  </a:cubicBezTo>
                  <a:cubicBezTo>
                    <a:pt x="432" y="109"/>
                    <a:pt x="437" y="113"/>
                    <a:pt x="439" y="115"/>
                  </a:cubicBezTo>
                  <a:cubicBezTo>
                    <a:pt x="441" y="117"/>
                    <a:pt x="444" y="121"/>
                    <a:pt x="446" y="123"/>
                  </a:cubicBezTo>
                  <a:cubicBezTo>
                    <a:pt x="447" y="125"/>
                    <a:pt x="451" y="128"/>
                    <a:pt x="453" y="130"/>
                  </a:cubicBezTo>
                  <a:cubicBezTo>
                    <a:pt x="455" y="133"/>
                    <a:pt x="457" y="140"/>
                    <a:pt x="459" y="143"/>
                  </a:cubicBezTo>
                  <a:cubicBezTo>
                    <a:pt x="460" y="145"/>
                    <a:pt x="462" y="150"/>
                    <a:pt x="463" y="153"/>
                  </a:cubicBezTo>
                  <a:cubicBezTo>
                    <a:pt x="464" y="155"/>
                    <a:pt x="464" y="160"/>
                    <a:pt x="464" y="162"/>
                  </a:cubicBezTo>
                  <a:cubicBezTo>
                    <a:pt x="465" y="164"/>
                    <a:pt x="464" y="166"/>
                    <a:pt x="464" y="167"/>
                  </a:cubicBezTo>
                  <a:cubicBezTo>
                    <a:pt x="464" y="168"/>
                    <a:pt x="463" y="171"/>
                    <a:pt x="464" y="172"/>
                  </a:cubicBezTo>
                  <a:cubicBezTo>
                    <a:pt x="464" y="173"/>
                    <a:pt x="465" y="176"/>
                    <a:pt x="465" y="176"/>
                  </a:cubicBezTo>
                  <a:cubicBezTo>
                    <a:pt x="465" y="176"/>
                    <a:pt x="466" y="180"/>
                    <a:pt x="465" y="181"/>
                  </a:cubicBezTo>
                  <a:cubicBezTo>
                    <a:pt x="465" y="183"/>
                    <a:pt x="465" y="186"/>
                    <a:pt x="465" y="187"/>
                  </a:cubicBezTo>
                  <a:cubicBezTo>
                    <a:pt x="465" y="188"/>
                    <a:pt x="466" y="192"/>
                    <a:pt x="464" y="193"/>
                  </a:cubicBezTo>
                  <a:cubicBezTo>
                    <a:pt x="463" y="193"/>
                    <a:pt x="462" y="190"/>
                    <a:pt x="462" y="189"/>
                  </a:cubicBezTo>
                  <a:cubicBezTo>
                    <a:pt x="461" y="188"/>
                    <a:pt x="460" y="186"/>
                    <a:pt x="460" y="185"/>
                  </a:cubicBezTo>
                  <a:cubicBezTo>
                    <a:pt x="459" y="183"/>
                    <a:pt x="460" y="181"/>
                    <a:pt x="460" y="180"/>
                  </a:cubicBezTo>
                  <a:cubicBezTo>
                    <a:pt x="460" y="178"/>
                    <a:pt x="461" y="176"/>
                    <a:pt x="461" y="175"/>
                  </a:cubicBezTo>
                  <a:cubicBezTo>
                    <a:pt x="461" y="174"/>
                    <a:pt x="461" y="173"/>
                    <a:pt x="461" y="172"/>
                  </a:cubicBezTo>
                  <a:cubicBezTo>
                    <a:pt x="460" y="171"/>
                    <a:pt x="459" y="170"/>
                    <a:pt x="458" y="169"/>
                  </a:cubicBezTo>
                  <a:cubicBezTo>
                    <a:pt x="457" y="168"/>
                    <a:pt x="455" y="168"/>
                    <a:pt x="454" y="169"/>
                  </a:cubicBezTo>
                  <a:cubicBezTo>
                    <a:pt x="452" y="169"/>
                    <a:pt x="451" y="171"/>
                    <a:pt x="449" y="172"/>
                  </a:cubicBezTo>
                  <a:cubicBezTo>
                    <a:pt x="448" y="173"/>
                    <a:pt x="444" y="175"/>
                    <a:pt x="442" y="176"/>
                  </a:cubicBezTo>
                  <a:cubicBezTo>
                    <a:pt x="441" y="177"/>
                    <a:pt x="437" y="179"/>
                    <a:pt x="436" y="181"/>
                  </a:cubicBezTo>
                  <a:cubicBezTo>
                    <a:pt x="434" y="182"/>
                    <a:pt x="431" y="183"/>
                    <a:pt x="430" y="185"/>
                  </a:cubicBezTo>
                  <a:cubicBezTo>
                    <a:pt x="429" y="186"/>
                    <a:pt x="429" y="188"/>
                    <a:pt x="429" y="189"/>
                  </a:cubicBezTo>
                  <a:cubicBezTo>
                    <a:pt x="428" y="190"/>
                    <a:pt x="427" y="191"/>
                    <a:pt x="427" y="191"/>
                  </a:cubicBezTo>
                  <a:cubicBezTo>
                    <a:pt x="426" y="190"/>
                    <a:pt x="426" y="189"/>
                    <a:pt x="426" y="188"/>
                  </a:cubicBezTo>
                  <a:cubicBezTo>
                    <a:pt x="425" y="188"/>
                    <a:pt x="425" y="187"/>
                    <a:pt x="425" y="186"/>
                  </a:cubicBezTo>
                  <a:cubicBezTo>
                    <a:pt x="424" y="186"/>
                    <a:pt x="423" y="186"/>
                    <a:pt x="423" y="186"/>
                  </a:cubicBezTo>
                  <a:cubicBezTo>
                    <a:pt x="422" y="187"/>
                    <a:pt x="421" y="188"/>
                    <a:pt x="420" y="188"/>
                  </a:cubicBezTo>
                  <a:cubicBezTo>
                    <a:pt x="419" y="188"/>
                    <a:pt x="417" y="188"/>
                    <a:pt x="416" y="188"/>
                  </a:cubicBezTo>
                  <a:cubicBezTo>
                    <a:pt x="414" y="189"/>
                    <a:pt x="414" y="192"/>
                    <a:pt x="414" y="193"/>
                  </a:cubicBezTo>
                  <a:cubicBezTo>
                    <a:pt x="413" y="194"/>
                    <a:pt x="411" y="195"/>
                    <a:pt x="410" y="195"/>
                  </a:cubicBezTo>
                  <a:cubicBezTo>
                    <a:pt x="409" y="196"/>
                    <a:pt x="407" y="196"/>
                    <a:pt x="407" y="196"/>
                  </a:cubicBezTo>
                  <a:cubicBezTo>
                    <a:pt x="406" y="197"/>
                    <a:pt x="406" y="199"/>
                    <a:pt x="405" y="200"/>
                  </a:cubicBezTo>
                  <a:cubicBezTo>
                    <a:pt x="405" y="202"/>
                    <a:pt x="405" y="204"/>
                    <a:pt x="404" y="206"/>
                  </a:cubicBezTo>
                  <a:cubicBezTo>
                    <a:pt x="403" y="207"/>
                    <a:pt x="401" y="208"/>
                    <a:pt x="401" y="208"/>
                  </a:cubicBezTo>
                  <a:cubicBezTo>
                    <a:pt x="400" y="208"/>
                    <a:pt x="396" y="211"/>
                    <a:pt x="395" y="211"/>
                  </a:cubicBezTo>
                  <a:cubicBezTo>
                    <a:pt x="393" y="212"/>
                    <a:pt x="390" y="212"/>
                    <a:pt x="389" y="213"/>
                  </a:cubicBezTo>
                  <a:cubicBezTo>
                    <a:pt x="387" y="214"/>
                    <a:pt x="386" y="218"/>
                    <a:pt x="385" y="220"/>
                  </a:cubicBezTo>
                  <a:cubicBezTo>
                    <a:pt x="384" y="222"/>
                    <a:pt x="381" y="225"/>
                    <a:pt x="379" y="227"/>
                  </a:cubicBezTo>
                  <a:cubicBezTo>
                    <a:pt x="378" y="229"/>
                    <a:pt x="375" y="232"/>
                    <a:pt x="373" y="234"/>
                  </a:cubicBezTo>
                  <a:cubicBezTo>
                    <a:pt x="372" y="235"/>
                    <a:pt x="370" y="238"/>
                    <a:pt x="369" y="239"/>
                  </a:cubicBezTo>
                  <a:cubicBezTo>
                    <a:pt x="368" y="241"/>
                    <a:pt x="365" y="243"/>
                    <a:pt x="364" y="244"/>
                  </a:cubicBezTo>
                  <a:cubicBezTo>
                    <a:pt x="362" y="245"/>
                    <a:pt x="360" y="247"/>
                    <a:pt x="358" y="248"/>
                  </a:cubicBezTo>
                  <a:cubicBezTo>
                    <a:pt x="357" y="248"/>
                    <a:pt x="356" y="250"/>
                    <a:pt x="355" y="250"/>
                  </a:cubicBezTo>
                  <a:cubicBezTo>
                    <a:pt x="354" y="249"/>
                    <a:pt x="353" y="248"/>
                    <a:pt x="353" y="248"/>
                  </a:cubicBezTo>
                  <a:cubicBezTo>
                    <a:pt x="352" y="247"/>
                    <a:pt x="353" y="245"/>
                    <a:pt x="354" y="245"/>
                  </a:cubicBezTo>
                  <a:cubicBezTo>
                    <a:pt x="355" y="244"/>
                    <a:pt x="358" y="243"/>
                    <a:pt x="359" y="242"/>
                  </a:cubicBezTo>
                  <a:cubicBezTo>
                    <a:pt x="361" y="241"/>
                    <a:pt x="363" y="239"/>
                    <a:pt x="364" y="238"/>
                  </a:cubicBezTo>
                  <a:cubicBezTo>
                    <a:pt x="366" y="236"/>
                    <a:pt x="369" y="232"/>
                    <a:pt x="370" y="230"/>
                  </a:cubicBezTo>
                  <a:cubicBezTo>
                    <a:pt x="372" y="229"/>
                    <a:pt x="374" y="225"/>
                    <a:pt x="376" y="224"/>
                  </a:cubicBezTo>
                  <a:cubicBezTo>
                    <a:pt x="377" y="222"/>
                    <a:pt x="379" y="220"/>
                    <a:pt x="380" y="218"/>
                  </a:cubicBezTo>
                  <a:cubicBezTo>
                    <a:pt x="380" y="218"/>
                    <a:pt x="382" y="216"/>
                    <a:pt x="382" y="215"/>
                  </a:cubicBezTo>
                  <a:cubicBezTo>
                    <a:pt x="383" y="214"/>
                    <a:pt x="384" y="212"/>
                    <a:pt x="384" y="210"/>
                  </a:cubicBezTo>
                  <a:cubicBezTo>
                    <a:pt x="384" y="209"/>
                    <a:pt x="383" y="207"/>
                    <a:pt x="382" y="206"/>
                  </a:cubicBezTo>
                  <a:cubicBezTo>
                    <a:pt x="381" y="206"/>
                    <a:pt x="379" y="205"/>
                    <a:pt x="379" y="204"/>
                  </a:cubicBezTo>
                  <a:cubicBezTo>
                    <a:pt x="378" y="203"/>
                    <a:pt x="378" y="201"/>
                    <a:pt x="378" y="199"/>
                  </a:cubicBezTo>
                  <a:cubicBezTo>
                    <a:pt x="379" y="198"/>
                    <a:pt x="380" y="197"/>
                    <a:pt x="380" y="196"/>
                  </a:cubicBezTo>
                  <a:cubicBezTo>
                    <a:pt x="379" y="195"/>
                    <a:pt x="378" y="193"/>
                    <a:pt x="377" y="193"/>
                  </a:cubicBezTo>
                  <a:cubicBezTo>
                    <a:pt x="377" y="192"/>
                    <a:pt x="376" y="191"/>
                    <a:pt x="376" y="191"/>
                  </a:cubicBezTo>
                  <a:cubicBezTo>
                    <a:pt x="376" y="190"/>
                    <a:pt x="377" y="189"/>
                    <a:pt x="377" y="189"/>
                  </a:cubicBezTo>
                  <a:cubicBezTo>
                    <a:pt x="377" y="188"/>
                    <a:pt x="378" y="187"/>
                    <a:pt x="378" y="186"/>
                  </a:cubicBezTo>
                  <a:cubicBezTo>
                    <a:pt x="377" y="185"/>
                    <a:pt x="374" y="186"/>
                    <a:pt x="373" y="186"/>
                  </a:cubicBezTo>
                  <a:cubicBezTo>
                    <a:pt x="372" y="186"/>
                    <a:pt x="370" y="187"/>
                    <a:pt x="369" y="187"/>
                  </a:cubicBezTo>
                  <a:cubicBezTo>
                    <a:pt x="368" y="187"/>
                    <a:pt x="366" y="186"/>
                    <a:pt x="365" y="187"/>
                  </a:cubicBezTo>
                  <a:cubicBezTo>
                    <a:pt x="365" y="187"/>
                    <a:pt x="364" y="189"/>
                    <a:pt x="364" y="189"/>
                  </a:cubicBezTo>
                  <a:cubicBezTo>
                    <a:pt x="364" y="190"/>
                    <a:pt x="366" y="191"/>
                    <a:pt x="366" y="192"/>
                  </a:cubicBezTo>
                  <a:cubicBezTo>
                    <a:pt x="366" y="193"/>
                    <a:pt x="366" y="194"/>
                    <a:pt x="366" y="195"/>
                  </a:cubicBezTo>
                  <a:cubicBezTo>
                    <a:pt x="365" y="195"/>
                    <a:pt x="364" y="195"/>
                    <a:pt x="364" y="196"/>
                  </a:cubicBezTo>
                  <a:cubicBezTo>
                    <a:pt x="363" y="196"/>
                    <a:pt x="363" y="197"/>
                    <a:pt x="363" y="198"/>
                  </a:cubicBezTo>
                  <a:cubicBezTo>
                    <a:pt x="363" y="199"/>
                    <a:pt x="365" y="200"/>
                    <a:pt x="365" y="200"/>
                  </a:cubicBezTo>
                  <a:cubicBezTo>
                    <a:pt x="364" y="201"/>
                    <a:pt x="363" y="203"/>
                    <a:pt x="362" y="203"/>
                  </a:cubicBezTo>
                  <a:cubicBezTo>
                    <a:pt x="361" y="203"/>
                    <a:pt x="359" y="202"/>
                    <a:pt x="358" y="202"/>
                  </a:cubicBezTo>
                  <a:cubicBezTo>
                    <a:pt x="358" y="203"/>
                    <a:pt x="358" y="204"/>
                    <a:pt x="358" y="204"/>
                  </a:cubicBezTo>
                  <a:cubicBezTo>
                    <a:pt x="358" y="205"/>
                    <a:pt x="360" y="205"/>
                    <a:pt x="360" y="206"/>
                  </a:cubicBezTo>
                  <a:cubicBezTo>
                    <a:pt x="361" y="206"/>
                    <a:pt x="360" y="208"/>
                    <a:pt x="359" y="209"/>
                  </a:cubicBezTo>
                  <a:cubicBezTo>
                    <a:pt x="358" y="209"/>
                    <a:pt x="356" y="209"/>
                    <a:pt x="355" y="210"/>
                  </a:cubicBezTo>
                  <a:cubicBezTo>
                    <a:pt x="355" y="210"/>
                    <a:pt x="357" y="212"/>
                    <a:pt x="357" y="212"/>
                  </a:cubicBezTo>
                  <a:cubicBezTo>
                    <a:pt x="358" y="213"/>
                    <a:pt x="360" y="212"/>
                    <a:pt x="360" y="212"/>
                  </a:cubicBezTo>
                  <a:cubicBezTo>
                    <a:pt x="361" y="213"/>
                    <a:pt x="360" y="215"/>
                    <a:pt x="360" y="215"/>
                  </a:cubicBezTo>
                  <a:cubicBezTo>
                    <a:pt x="359" y="216"/>
                    <a:pt x="358" y="216"/>
                    <a:pt x="357" y="216"/>
                  </a:cubicBezTo>
                  <a:cubicBezTo>
                    <a:pt x="357" y="216"/>
                    <a:pt x="355" y="216"/>
                    <a:pt x="354" y="216"/>
                  </a:cubicBezTo>
                  <a:cubicBezTo>
                    <a:pt x="354" y="215"/>
                    <a:pt x="353" y="214"/>
                    <a:pt x="353" y="213"/>
                  </a:cubicBezTo>
                  <a:cubicBezTo>
                    <a:pt x="352" y="212"/>
                    <a:pt x="352" y="211"/>
                    <a:pt x="352" y="210"/>
                  </a:cubicBezTo>
                  <a:cubicBezTo>
                    <a:pt x="351" y="210"/>
                    <a:pt x="349" y="210"/>
                    <a:pt x="348" y="210"/>
                  </a:cubicBezTo>
                  <a:cubicBezTo>
                    <a:pt x="348" y="210"/>
                    <a:pt x="346" y="211"/>
                    <a:pt x="346" y="212"/>
                  </a:cubicBezTo>
                  <a:cubicBezTo>
                    <a:pt x="346" y="213"/>
                    <a:pt x="348" y="214"/>
                    <a:pt x="348" y="215"/>
                  </a:cubicBezTo>
                  <a:cubicBezTo>
                    <a:pt x="348" y="216"/>
                    <a:pt x="348" y="217"/>
                    <a:pt x="348" y="217"/>
                  </a:cubicBezTo>
                  <a:cubicBezTo>
                    <a:pt x="348" y="218"/>
                    <a:pt x="346" y="218"/>
                    <a:pt x="346" y="219"/>
                  </a:cubicBezTo>
                  <a:cubicBezTo>
                    <a:pt x="346" y="219"/>
                    <a:pt x="346" y="221"/>
                    <a:pt x="346" y="222"/>
                  </a:cubicBezTo>
                  <a:cubicBezTo>
                    <a:pt x="346" y="222"/>
                    <a:pt x="347" y="223"/>
                    <a:pt x="347" y="223"/>
                  </a:cubicBezTo>
                  <a:cubicBezTo>
                    <a:pt x="348" y="224"/>
                    <a:pt x="349" y="226"/>
                    <a:pt x="348" y="227"/>
                  </a:cubicBezTo>
                  <a:cubicBezTo>
                    <a:pt x="348" y="228"/>
                    <a:pt x="347" y="228"/>
                    <a:pt x="346" y="229"/>
                  </a:cubicBezTo>
                  <a:cubicBezTo>
                    <a:pt x="345" y="229"/>
                    <a:pt x="344" y="230"/>
                    <a:pt x="343" y="230"/>
                  </a:cubicBezTo>
                  <a:cubicBezTo>
                    <a:pt x="342" y="231"/>
                    <a:pt x="341" y="234"/>
                    <a:pt x="341" y="236"/>
                  </a:cubicBezTo>
                  <a:cubicBezTo>
                    <a:pt x="340" y="236"/>
                    <a:pt x="338" y="238"/>
                    <a:pt x="337" y="238"/>
                  </a:cubicBezTo>
                  <a:cubicBezTo>
                    <a:pt x="336" y="239"/>
                    <a:pt x="332" y="238"/>
                    <a:pt x="331" y="238"/>
                  </a:cubicBezTo>
                  <a:cubicBezTo>
                    <a:pt x="330" y="238"/>
                    <a:pt x="328" y="239"/>
                    <a:pt x="327" y="239"/>
                  </a:cubicBezTo>
                  <a:cubicBezTo>
                    <a:pt x="327" y="239"/>
                    <a:pt x="327" y="240"/>
                    <a:pt x="326" y="240"/>
                  </a:cubicBezTo>
                  <a:cubicBezTo>
                    <a:pt x="318" y="223"/>
                    <a:pt x="318" y="223"/>
                    <a:pt x="318" y="223"/>
                  </a:cubicBezTo>
                  <a:cubicBezTo>
                    <a:pt x="318" y="215"/>
                    <a:pt x="318" y="215"/>
                    <a:pt x="318" y="215"/>
                  </a:cubicBezTo>
                  <a:cubicBezTo>
                    <a:pt x="309" y="215"/>
                    <a:pt x="309" y="215"/>
                    <a:pt x="309" y="215"/>
                  </a:cubicBezTo>
                  <a:cubicBezTo>
                    <a:pt x="296" y="202"/>
                    <a:pt x="296" y="202"/>
                    <a:pt x="296" y="202"/>
                  </a:cubicBezTo>
                  <a:cubicBezTo>
                    <a:pt x="287" y="202"/>
                    <a:pt x="287" y="202"/>
                    <a:pt x="287" y="202"/>
                  </a:cubicBezTo>
                  <a:cubicBezTo>
                    <a:pt x="283" y="198"/>
                    <a:pt x="283" y="198"/>
                    <a:pt x="283" y="198"/>
                  </a:cubicBezTo>
                  <a:cubicBezTo>
                    <a:pt x="281" y="184"/>
                    <a:pt x="281" y="184"/>
                    <a:pt x="281" y="184"/>
                  </a:cubicBezTo>
                  <a:cubicBezTo>
                    <a:pt x="273" y="184"/>
                    <a:pt x="273" y="184"/>
                    <a:pt x="273" y="184"/>
                  </a:cubicBezTo>
                  <a:cubicBezTo>
                    <a:pt x="269" y="163"/>
                    <a:pt x="269" y="163"/>
                    <a:pt x="269" y="163"/>
                  </a:cubicBezTo>
                  <a:cubicBezTo>
                    <a:pt x="222" y="180"/>
                    <a:pt x="222" y="180"/>
                    <a:pt x="222" y="180"/>
                  </a:cubicBezTo>
                  <a:cubicBezTo>
                    <a:pt x="218" y="180"/>
                    <a:pt x="218" y="180"/>
                    <a:pt x="218" y="180"/>
                  </a:cubicBezTo>
                  <a:cubicBezTo>
                    <a:pt x="214" y="180"/>
                    <a:pt x="214" y="180"/>
                    <a:pt x="214" y="180"/>
                  </a:cubicBezTo>
                  <a:cubicBezTo>
                    <a:pt x="119" y="208"/>
                    <a:pt x="119" y="208"/>
                    <a:pt x="119" y="208"/>
                  </a:cubicBezTo>
                  <a:cubicBezTo>
                    <a:pt x="97" y="212"/>
                    <a:pt x="97" y="212"/>
                    <a:pt x="97" y="212"/>
                  </a:cubicBezTo>
                  <a:cubicBezTo>
                    <a:pt x="97" y="218"/>
                    <a:pt x="97" y="218"/>
                    <a:pt x="97" y="218"/>
                  </a:cubicBezTo>
                  <a:cubicBezTo>
                    <a:pt x="91" y="222"/>
                    <a:pt x="91" y="222"/>
                    <a:pt x="91" y="222"/>
                  </a:cubicBezTo>
                  <a:cubicBezTo>
                    <a:pt x="89" y="214"/>
                    <a:pt x="89" y="214"/>
                    <a:pt x="89" y="214"/>
                  </a:cubicBezTo>
                  <a:cubicBezTo>
                    <a:pt x="6" y="238"/>
                    <a:pt x="6" y="238"/>
                    <a:pt x="6" y="238"/>
                  </a:cubicBezTo>
                  <a:cubicBezTo>
                    <a:pt x="2" y="232"/>
                    <a:pt x="2" y="232"/>
                    <a:pt x="2" y="232"/>
                  </a:cubicBezTo>
                  <a:cubicBezTo>
                    <a:pt x="0" y="112"/>
                    <a:pt x="0" y="112"/>
                    <a:pt x="0" y="112"/>
                  </a:cubicBezTo>
                  <a:lnTo>
                    <a:pt x="98" y="8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11">
              <a:extLst>
                <a:ext uri="{FF2B5EF4-FFF2-40B4-BE49-F238E27FC236}">
                  <a16:creationId xmlns:a16="http://schemas.microsoft.com/office/drawing/2014/main" id="{729C6649-404E-4623-B469-FEFEF84BD18C}"/>
                </a:ext>
              </a:extLst>
            </p:cNvPr>
            <p:cNvSpPr>
              <a:spLocks/>
            </p:cNvSpPr>
            <p:nvPr/>
          </p:nvSpPr>
          <p:spPr bwMode="auto">
            <a:xfrm>
              <a:off x="6169023" y="2601915"/>
              <a:ext cx="88900" cy="107950"/>
            </a:xfrm>
            <a:custGeom>
              <a:avLst/>
              <a:gdLst>
                <a:gd name="T0" fmla="*/ 94 w 106"/>
                <a:gd name="T1" fmla="*/ 51 h 129"/>
                <a:gd name="T2" fmla="*/ 76 w 106"/>
                <a:gd name="T3" fmla="*/ 37 h 129"/>
                <a:gd name="T4" fmla="*/ 60 w 106"/>
                <a:gd name="T5" fmla="*/ 30 h 129"/>
                <a:gd name="T6" fmla="*/ 51 w 106"/>
                <a:gd name="T7" fmla="*/ 20 h 129"/>
                <a:gd name="T8" fmla="*/ 4 w 106"/>
                <a:gd name="T9" fmla="*/ 15 h 129"/>
                <a:gd name="T10" fmla="*/ 0 w 106"/>
                <a:gd name="T11" fmla="*/ 16 h 129"/>
                <a:gd name="T12" fmla="*/ 29 w 106"/>
                <a:gd name="T13" fmla="*/ 109 h 129"/>
                <a:gd name="T14" fmla="*/ 29 w 106"/>
                <a:gd name="T15" fmla="*/ 119 h 129"/>
                <a:gd name="T16" fmla="*/ 28 w 106"/>
                <a:gd name="T17" fmla="*/ 129 h 129"/>
                <a:gd name="T18" fmla="*/ 34 w 106"/>
                <a:gd name="T19" fmla="*/ 128 h 129"/>
                <a:gd name="T20" fmla="*/ 44 w 106"/>
                <a:gd name="T21" fmla="*/ 123 h 129"/>
                <a:gd name="T22" fmla="*/ 54 w 106"/>
                <a:gd name="T23" fmla="*/ 115 h 129"/>
                <a:gd name="T24" fmla="*/ 65 w 106"/>
                <a:gd name="T25" fmla="*/ 108 h 129"/>
                <a:gd name="T26" fmla="*/ 73 w 106"/>
                <a:gd name="T27" fmla="*/ 104 h 129"/>
                <a:gd name="T28" fmla="*/ 72 w 106"/>
                <a:gd name="T29" fmla="*/ 96 h 129"/>
                <a:gd name="T30" fmla="*/ 72 w 106"/>
                <a:gd name="T31" fmla="*/ 89 h 129"/>
                <a:gd name="T32" fmla="*/ 74 w 106"/>
                <a:gd name="T33" fmla="*/ 81 h 129"/>
                <a:gd name="T34" fmla="*/ 67 w 106"/>
                <a:gd name="T35" fmla="*/ 75 h 129"/>
                <a:gd name="T36" fmla="*/ 68 w 106"/>
                <a:gd name="T37" fmla="*/ 69 h 129"/>
                <a:gd name="T38" fmla="*/ 68 w 106"/>
                <a:gd name="T39" fmla="*/ 61 h 129"/>
                <a:gd name="T40" fmla="*/ 63 w 106"/>
                <a:gd name="T41" fmla="*/ 56 h 129"/>
                <a:gd name="T42" fmla="*/ 59 w 106"/>
                <a:gd name="T43" fmla="*/ 54 h 129"/>
                <a:gd name="T44" fmla="*/ 65 w 106"/>
                <a:gd name="T45" fmla="*/ 51 h 129"/>
                <a:gd name="T46" fmla="*/ 69 w 106"/>
                <a:gd name="T47" fmla="*/ 50 h 129"/>
                <a:gd name="T48" fmla="*/ 68 w 106"/>
                <a:gd name="T49" fmla="*/ 44 h 129"/>
                <a:gd name="T50" fmla="*/ 73 w 106"/>
                <a:gd name="T51" fmla="*/ 42 h 129"/>
                <a:gd name="T52" fmla="*/ 78 w 106"/>
                <a:gd name="T53" fmla="*/ 40 h 129"/>
                <a:gd name="T54" fmla="*/ 77 w 106"/>
                <a:gd name="T55" fmla="*/ 46 h 129"/>
                <a:gd name="T56" fmla="*/ 82 w 106"/>
                <a:gd name="T57" fmla="*/ 50 h 129"/>
                <a:gd name="T58" fmla="*/ 85 w 106"/>
                <a:gd name="T59" fmla="*/ 54 h 129"/>
                <a:gd name="T60" fmla="*/ 85 w 106"/>
                <a:gd name="T61" fmla="*/ 65 h 129"/>
                <a:gd name="T62" fmla="*/ 83 w 106"/>
                <a:gd name="T63" fmla="*/ 72 h 129"/>
                <a:gd name="T64" fmla="*/ 84 w 106"/>
                <a:gd name="T65" fmla="*/ 79 h 129"/>
                <a:gd name="T66" fmla="*/ 84 w 106"/>
                <a:gd name="T67" fmla="*/ 84 h 129"/>
                <a:gd name="T68" fmla="*/ 83 w 106"/>
                <a:gd name="T69" fmla="*/ 89 h 129"/>
                <a:gd name="T70" fmla="*/ 89 w 106"/>
                <a:gd name="T71" fmla="*/ 80 h 129"/>
                <a:gd name="T72" fmla="*/ 94 w 106"/>
                <a:gd name="T73" fmla="*/ 79 h 129"/>
                <a:gd name="T74" fmla="*/ 94 w 106"/>
                <a:gd name="T75" fmla="*/ 71 h 129"/>
                <a:gd name="T76" fmla="*/ 92 w 106"/>
                <a:gd name="T77" fmla="*/ 64 h 129"/>
                <a:gd name="T78" fmla="*/ 88 w 106"/>
                <a:gd name="T79" fmla="*/ 58 h 129"/>
                <a:gd name="T80" fmla="*/ 92 w 106"/>
                <a:gd name="T81" fmla="*/ 55 h 129"/>
                <a:gd name="T82" fmla="*/ 95 w 106"/>
                <a:gd name="T83" fmla="*/ 63 h 129"/>
                <a:gd name="T84" fmla="*/ 98 w 106"/>
                <a:gd name="T85" fmla="*/ 70 h 129"/>
                <a:gd name="T86" fmla="*/ 102 w 106"/>
                <a:gd name="T87" fmla="*/ 77 h 129"/>
                <a:gd name="T88" fmla="*/ 102 w 106"/>
                <a:gd name="T89" fmla="*/ 82 h 129"/>
                <a:gd name="T90" fmla="*/ 106 w 106"/>
                <a:gd name="T91" fmla="*/ 7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6" h="129">
                  <a:moveTo>
                    <a:pt x="94" y="54"/>
                  </a:moveTo>
                  <a:cubicBezTo>
                    <a:pt x="94" y="51"/>
                    <a:pt x="94" y="51"/>
                    <a:pt x="94" y="51"/>
                  </a:cubicBezTo>
                  <a:cubicBezTo>
                    <a:pt x="89" y="51"/>
                    <a:pt x="89" y="51"/>
                    <a:pt x="89" y="51"/>
                  </a:cubicBezTo>
                  <a:cubicBezTo>
                    <a:pt x="76" y="37"/>
                    <a:pt x="76" y="37"/>
                    <a:pt x="76" y="37"/>
                  </a:cubicBezTo>
                  <a:cubicBezTo>
                    <a:pt x="66" y="37"/>
                    <a:pt x="66" y="37"/>
                    <a:pt x="66" y="37"/>
                  </a:cubicBezTo>
                  <a:cubicBezTo>
                    <a:pt x="60" y="30"/>
                    <a:pt x="60" y="30"/>
                    <a:pt x="60" y="30"/>
                  </a:cubicBezTo>
                  <a:cubicBezTo>
                    <a:pt x="59" y="20"/>
                    <a:pt x="59" y="20"/>
                    <a:pt x="59" y="20"/>
                  </a:cubicBezTo>
                  <a:cubicBezTo>
                    <a:pt x="51" y="20"/>
                    <a:pt x="51" y="20"/>
                    <a:pt x="51" y="20"/>
                  </a:cubicBezTo>
                  <a:cubicBezTo>
                    <a:pt x="47" y="0"/>
                    <a:pt x="47" y="0"/>
                    <a:pt x="47" y="0"/>
                  </a:cubicBezTo>
                  <a:cubicBezTo>
                    <a:pt x="4" y="15"/>
                    <a:pt x="4" y="15"/>
                    <a:pt x="4" y="15"/>
                  </a:cubicBezTo>
                  <a:cubicBezTo>
                    <a:pt x="0" y="15"/>
                    <a:pt x="0" y="15"/>
                    <a:pt x="0" y="15"/>
                  </a:cubicBezTo>
                  <a:cubicBezTo>
                    <a:pt x="0" y="16"/>
                    <a:pt x="0" y="16"/>
                    <a:pt x="0" y="16"/>
                  </a:cubicBezTo>
                  <a:cubicBezTo>
                    <a:pt x="15" y="59"/>
                    <a:pt x="15" y="59"/>
                    <a:pt x="15" y="59"/>
                  </a:cubicBezTo>
                  <a:cubicBezTo>
                    <a:pt x="29" y="109"/>
                    <a:pt x="29" y="109"/>
                    <a:pt x="29" y="109"/>
                  </a:cubicBezTo>
                  <a:cubicBezTo>
                    <a:pt x="23" y="114"/>
                    <a:pt x="23" y="114"/>
                    <a:pt x="23" y="114"/>
                  </a:cubicBezTo>
                  <a:cubicBezTo>
                    <a:pt x="29" y="119"/>
                    <a:pt x="29" y="119"/>
                    <a:pt x="29" y="119"/>
                  </a:cubicBezTo>
                  <a:cubicBezTo>
                    <a:pt x="29" y="127"/>
                    <a:pt x="29" y="127"/>
                    <a:pt x="29" y="127"/>
                  </a:cubicBezTo>
                  <a:cubicBezTo>
                    <a:pt x="28" y="129"/>
                    <a:pt x="28" y="129"/>
                    <a:pt x="28" y="129"/>
                  </a:cubicBezTo>
                  <a:cubicBezTo>
                    <a:pt x="28" y="128"/>
                    <a:pt x="29" y="128"/>
                    <a:pt x="30" y="128"/>
                  </a:cubicBezTo>
                  <a:cubicBezTo>
                    <a:pt x="31" y="128"/>
                    <a:pt x="33" y="128"/>
                    <a:pt x="34" y="128"/>
                  </a:cubicBezTo>
                  <a:cubicBezTo>
                    <a:pt x="36" y="127"/>
                    <a:pt x="39" y="126"/>
                    <a:pt x="40" y="125"/>
                  </a:cubicBezTo>
                  <a:cubicBezTo>
                    <a:pt x="41" y="124"/>
                    <a:pt x="43" y="123"/>
                    <a:pt x="44" y="123"/>
                  </a:cubicBezTo>
                  <a:cubicBezTo>
                    <a:pt x="46" y="122"/>
                    <a:pt x="48" y="119"/>
                    <a:pt x="49" y="118"/>
                  </a:cubicBezTo>
                  <a:cubicBezTo>
                    <a:pt x="50" y="117"/>
                    <a:pt x="53" y="116"/>
                    <a:pt x="54" y="115"/>
                  </a:cubicBezTo>
                  <a:cubicBezTo>
                    <a:pt x="55" y="114"/>
                    <a:pt x="57" y="112"/>
                    <a:pt x="58" y="112"/>
                  </a:cubicBezTo>
                  <a:cubicBezTo>
                    <a:pt x="60" y="111"/>
                    <a:pt x="63" y="108"/>
                    <a:pt x="65" y="108"/>
                  </a:cubicBezTo>
                  <a:cubicBezTo>
                    <a:pt x="66" y="107"/>
                    <a:pt x="69" y="107"/>
                    <a:pt x="70" y="107"/>
                  </a:cubicBezTo>
                  <a:cubicBezTo>
                    <a:pt x="71" y="106"/>
                    <a:pt x="73" y="105"/>
                    <a:pt x="73" y="104"/>
                  </a:cubicBezTo>
                  <a:cubicBezTo>
                    <a:pt x="74" y="103"/>
                    <a:pt x="74" y="100"/>
                    <a:pt x="74" y="99"/>
                  </a:cubicBezTo>
                  <a:cubicBezTo>
                    <a:pt x="74" y="98"/>
                    <a:pt x="72" y="97"/>
                    <a:pt x="72" y="96"/>
                  </a:cubicBezTo>
                  <a:cubicBezTo>
                    <a:pt x="71" y="96"/>
                    <a:pt x="73" y="94"/>
                    <a:pt x="73" y="94"/>
                  </a:cubicBezTo>
                  <a:cubicBezTo>
                    <a:pt x="73" y="93"/>
                    <a:pt x="72" y="90"/>
                    <a:pt x="72" y="89"/>
                  </a:cubicBezTo>
                  <a:cubicBezTo>
                    <a:pt x="72" y="88"/>
                    <a:pt x="73" y="86"/>
                    <a:pt x="74" y="85"/>
                  </a:cubicBezTo>
                  <a:cubicBezTo>
                    <a:pt x="74" y="84"/>
                    <a:pt x="74" y="82"/>
                    <a:pt x="74" y="81"/>
                  </a:cubicBezTo>
                  <a:cubicBezTo>
                    <a:pt x="73" y="80"/>
                    <a:pt x="72" y="78"/>
                    <a:pt x="71" y="77"/>
                  </a:cubicBezTo>
                  <a:cubicBezTo>
                    <a:pt x="70" y="76"/>
                    <a:pt x="68" y="76"/>
                    <a:pt x="67" y="75"/>
                  </a:cubicBezTo>
                  <a:cubicBezTo>
                    <a:pt x="67" y="74"/>
                    <a:pt x="65" y="73"/>
                    <a:pt x="65" y="72"/>
                  </a:cubicBezTo>
                  <a:cubicBezTo>
                    <a:pt x="66" y="71"/>
                    <a:pt x="68" y="70"/>
                    <a:pt x="68" y="69"/>
                  </a:cubicBezTo>
                  <a:cubicBezTo>
                    <a:pt x="69" y="69"/>
                    <a:pt x="70" y="67"/>
                    <a:pt x="70" y="66"/>
                  </a:cubicBezTo>
                  <a:cubicBezTo>
                    <a:pt x="70" y="65"/>
                    <a:pt x="69" y="63"/>
                    <a:pt x="68" y="61"/>
                  </a:cubicBezTo>
                  <a:cubicBezTo>
                    <a:pt x="68" y="60"/>
                    <a:pt x="66" y="58"/>
                    <a:pt x="66" y="57"/>
                  </a:cubicBezTo>
                  <a:cubicBezTo>
                    <a:pt x="65" y="57"/>
                    <a:pt x="63" y="56"/>
                    <a:pt x="63" y="56"/>
                  </a:cubicBezTo>
                  <a:cubicBezTo>
                    <a:pt x="62" y="56"/>
                    <a:pt x="61" y="57"/>
                    <a:pt x="60" y="56"/>
                  </a:cubicBezTo>
                  <a:cubicBezTo>
                    <a:pt x="60" y="56"/>
                    <a:pt x="59" y="55"/>
                    <a:pt x="59" y="54"/>
                  </a:cubicBezTo>
                  <a:cubicBezTo>
                    <a:pt x="59" y="53"/>
                    <a:pt x="61" y="52"/>
                    <a:pt x="62" y="51"/>
                  </a:cubicBezTo>
                  <a:cubicBezTo>
                    <a:pt x="62" y="51"/>
                    <a:pt x="64" y="50"/>
                    <a:pt x="65" y="51"/>
                  </a:cubicBezTo>
                  <a:cubicBezTo>
                    <a:pt x="66" y="51"/>
                    <a:pt x="67" y="52"/>
                    <a:pt x="67" y="52"/>
                  </a:cubicBezTo>
                  <a:cubicBezTo>
                    <a:pt x="68" y="52"/>
                    <a:pt x="69" y="51"/>
                    <a:pt x="69" y="50"/>
                  </a:cubicBezTo>
                  <a:cubicBezTo>
                    <a:pt x="70" y="50"/>
                    <a:pt x="70" y="48"/>
                    <a:pt x="70" y="47"/>
                  </a:cubicBezTo>
                  <a:cubicBezTo>
                    <a:pt x="70" y="46"/>
                    <a:pt x="68" y="45"/>
                    <a:pt x="68" y="44"/>
                  </a:cubicBezTo>
                  <a:cubicBezTo>
                    <a:pt x="69" y="44"/>
                    <a:pt x="69" y="42"/>
                    <a:pt x="70" y="42"/>
                  </a:cubicBezTo>
                  <a:cubicBezTo>
                    <a:pt x="70" y="42"/>
                    <a:pt x="72" y="42"/>
                    <a:pt x="73" y="42"/>
                  </a:cubicBezTo>
                  <a:cubicBezTo>
                    <a:pt x="74" y="42"/>
                    <a:pt x="75" y="40"/>
                    <a:pt x="76" y="39"/>
                  </a:cubicBezTo>
                  <a:cubicBezTo>
                    <a:pt x="76" y="39"/>
                    <a:pt x="77" y="39"/>
                    <a:pt x="78" y="40"/>
                  </a:cubicBezTo>
                  <a:cubicBezTo>
                    <a:pt x="78" y="40"/>
                    <a:pt x="78" y="42"/>
                    <a:pt x="78" y="42"/>
                  </a:cubicBezTo>
                  <a:cubicBezTo>
                    <a:pt x="78" y="43"/>
                    <a:pt x="77" y="45"/>
                    <a:pt x="77" y="46"/>
                  </a:cubicBezTo>
                  <a:cubicBezTo>
                    <a:pt x="78" y="47"/>
                    <a:pt x="80" y="48"/>
                    <a:pt x="80" y="49"/>
                  </a:cubicBezTo>
                  <a:cubicBezTo>
                    <a:pt x="81" y="49"/>
                    <a:pt x="82" y="50"/>
                    <a:pt x="82" y="50"/>
                  </a:cubicBezTo>
                  <a:cubicBezTo>
                    <a:pt x="83" y="51"/>
                    <a:pt x="81" y="53"/>
                    <a:pt x="82" y="54"/>
                  </a:cubicBezTo>
                  <a:cubicBezTo>
                    <a:pt x="82" y="54"/>
                    <a:pt x="84" y="54"/>
                    <a:pt x="85" y="54"/>
                  </a:cubicBezTo>
                  <a:cubicBezTo>
                    <a:pt x="85" y="55"/>
                    <a:pt x="84" y="57"/>
                    <a:pt x="84" y="58"/>
                  </a:cubicBezTo>
                  <a:cubicBezTo>
                    <a:pt x="84" y="60"/>
                    <a:pt x="85" y="63"/>
                    <a:pt x="85" y="65"/>
                  </a:cubicBezTo>
                  <a:cubicBezTo>
                    <a:pt x="84" y="66"/>
                    <a:pt x="84" y="67"/>
                    <a:pt x="84" y="67"/>
                  </a:cubicBezTo>
                  <a:cubicBezTo>
                    <a:pt x="83" y="68"/>
                    <a:pt x="83" y="71"/>
                    <a:pt x="83" y="72"/>
                  </a:cubicBezTo>
                  <a:cubicBezTo>
                    <a:pt x="83" y="73"/>
                    <a:pt x="83" y="75"/>
                    <a:pt x="83" y="77"/>
                  </a:cubicBezTo>
                  <a:cubicBezTo>
                    <a:pt x="83" y="77"/>
                    <a:pt x="84" y="79"/>
                    <a:pt x="84" y="79"/>
                  </a:cubicBezTo>
                  <a:cubicBezTo>
                    <a:pt x="84" y="80"/>
                    <a:pt x="85" y="81"/>
                    <a:pt x="85" y="82"/>
                  </a:cubicBezTo>
                  <a:cubicBezTo>
                    <a:pt x="85" y="82"/>
                    <a:pt x="85" y="83"/>
                    <a:pt x="84" y="84"/>
                  </a:cubicBezTo>
                  <a:cubicBezTo>
                    <a:pt x="84" y="84"/>
                    <a:pt x="83" y="86"/>
                    <a:pt x="83" y="86"/>
                  </a:cubicBezTo>
                  <a:cubicBezTo>
                    <a:pt x="83" y="87"/>
                    <a:pt x="83" y="89"/>
                    <a:pt x="83" y="89"/>
                  </a:cubicBezTo>
                  <a:cubicBezTo>
                    <a:pt x="85" y="89"/>
                    <a:pt x="88" y="88"/>
                    <a:pt x="89" y="86"/>
                  </a:cubicBezTo>
                  <a:cubicBezTo>
                    <a:pt x="89" y="85"/>
                    <a:pt x="88" y="82"/>
                    <a:pt x="89" y="80"/>
                  </a:cubicBezTo>
                  <a:cubicBezTo>
                    <a:pt x="90" y="80"/>
                    <a:pt x="91" y="79"/>
                    <a:pt x="92" y="79"/>
                  </a:cubicBezTo>
                  <a:cubicBezTo>
                    <a:pt x="93" y="79"/>
                    <a:pt x="94" y="79"/>
                    <a:pt x="94" y="79"/>
                  </a:cubicBezTo>
                  <a:cubicBezTo>
                    <a:pt x="95" y="79"/>
                    <a:pt x="95" y="77"/>
                    <a:pt x="96" y="76"/>
                  </a:cubicBezTo>
                  <a:cubicBezTo>
                    <a:pt x="96" y="75"/>
                    <a:pt x="95" y="72"/>
                    <a:pt x="94" y="71"/>
                  </a:cubicBezTo>
                  <a:cubicBezTo>
                    <a:pt x="94" y="70"/>
                    <a:pt x="92" y="69"/>
                    <a:pt x="92" y="68"/>
                  </a:cubicBezTo>
                  <a:cubicBezTo>
                    <a:pt x="91" y="67"/>
                    <a:pt x="92" y="65"/>
                    <a:pt x="92" y="64"/>
                  </a:cubicBezTo>
                  <a:cubicBezTo>
                    <a:pt x="91" y="63"/>
                    <a:pt x="90" y="62"/>
                    <a:pt x="89" y="61"/>
                  </a:cubicBezTo>
                  <a:cubicBezTo>
                    <a:pt x="89" y="60"/>
                    <a:pt x="88" y="59"/>
                    <a:pt x="88" y="58"/>
                  </a:cubicBezTo>
                  <a:cubicBezTo>
                    <a:pt x="88" y="57"/>
                    <a:pt x="89" y="55"/>
                    <a:pt x="90" y="55"/>
                  </a:cubicBezTo>
                  <a:cubicBezTo>
                    <a:pt x="90" y="55"/>
                    <a:pt x="91" y="55"/>
                    <a:pt x="92" y="55"/>
                  </a:cubicBezTo>
                  <a:cubicBezTo>
                    <a:pt x="93" y="56"/>
                    <a:pt x="95" y="57"/>
                    <a:pt x="95" y="58"/>
                  </a:cubicBezTo>
                  <a:cubicBezTo>
                    <a:pt x="95" y="59"/>
                    <a:pt x="95" y="61"/>
                    <a:pt x="95" y="63"/>
                  </a:cubicBezTo>
                  <a:cubicBezTo>
                    <a:pt x="95" y="64"/>
                    <a:pt x="96" y="67"/>
                    <a:pt x="96" y="68"/>
                  </a:cubicBezTo>
                  <a:cubicBezTo>
                    <a:pt x="97" y="69"/>
                    <a:pt x="98" y="70"/>
                    <a:pt x="98" y="70"/>
                  </a:cubicBezTo>
                  <a:cubicBezTo>
                    <a:pt x="98" y="71"/>
                    <a:pt x="99" y="72"/>
                    <a:pt x="100" y="73"/>
                  </a:cubicBezTo>
                  <a:cubicBezTo>
                    <a:pt x="100" y="74"/>
                    <a:pt x="102" y="75"/>
                    <a:pt x="102" y="77"/>
                  </a:cubicBezTo>
                  <a:cubicBezTo>
                    <a:pt x="102" y="77"/>
                    <a:pt x="101" y="79"/>
                    <a:pt x="101" y="80"/>
                  </a:cubicBezTo>
                  <a:cubicBezTo>
                    <a:pt x="101" y="80"/>
                    <a:pt x="101" y="82"/>
                    <a:pt x="102" y="82"/>
                  </a:cubicBezTo>
                  <a:cubicBezTo>
                    <a:pt x="103" y="82"/>
                    <a:pt x="104" y="81"/>
                    <a:pt x="105" y="81"/>
                  </a:cubicBezTo>
                  <a:cubicBezTo>
                    <a:pt x="105" y="80"/>
                    <a:pt x="106" y="79"/>
                    <a:pt x="106" y="78"/>
                  </a:cubicBezTo>
                  <a:lnTo>
                    <a:pt x="94" y="5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2">
              <a:extLst>
                <a:ext uri="{FF2B5EF4-FFF2-40B4-BE49-F238E27FC236}">
                  <a16:creationId xmlns:a16="http://schemas.microsoft.com/office/drawing/2014/main" id="{AF5223DB-2A12-4862-B1A7-18EB849E76A8}"/>
                </a:ext>
              </a:extLst>
            </p:cNvPr>
            <p:cNvSpPr>
              <a:spLocks/>
            </p:cNvSpPr>
            <p:nvPr/>
          </p:nvSpPr>
          <p:spPr bwMode="auto">
            <a:xfrm>
              <a:off x="5718173" y="3195641"/>
              <a:ext cx="23812" cy="28575"/>
            </a:xfrm>
            <a:custGeom>
              <a:avLst/>
              <a:gdLst>
                <a:gd name="T0" fmla="*/ 29 w 29"/>
                <a:gd name="T1" fmla="*/ 14 h 34"/>
                <a:gd name="T2" fmla="*/ 17 w 29"/>
                <a:gd name="T3" fmla="*/ 34 h 34"/>
                <a:gd name="T4" fmla="*/ 17 w 29"/>
                <a:gd name="T5" fmla="*/ 34 h 34"/>
                <a:gd name="T6" fmla="*/ 17 w 29"/>
                <a:gd name="T7" fmla="*/ 29 h 34"/>
                <a:gd name="T8" fmla="*/ 13 w 29"/>
                <a:gd name="T9" fmla="*/ 22 h 34"/>
                <a:gd name="T10" fmla="*/ 9 w 29"/>
                <a:gd name="T11" fmla="*/ 20 h 34"/>
                <a:gd name="T12" fmla="*/ 3 w 29"/>
                <a:gd name="T13" fmla="*/ 17 h 34"/>
                <a:gd name="T14" fmla="*/ 0 w 29"/>
                <a:gd name="T15" fmla="*/ 14 h 34"/>
                <a:gd name="T16" fmla="*/ 0 w 29"/>
                <a:gd name="T17" fmla="*/ 14 h 34"/>
                <a:gd name="T18" fmla="*/ 9 w 29"/>
                <a:gd name="T19" fmla="*/ 0 h 34"/>
                <a:gd name="T20" fmla="*/ 29 w 29"/>
                <a:gd name="T21"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9" y="14"/>
                  </a:moveTo>
                  <a:cubicBezTo>
                    <a:pt x="17" y="34"/>
                    <a:pt x="17" y="34"/>
                    <a:pt x="17" y="34"/>
                  </a:cubicBezTo>
                  <a:cubicBezTo>
                    <a:pt x="17" y="34"/>
                    <a:pt x="17" y="34"/>
                    <a:pt x="17" y="34"/>
                  </a:cubicBezTo>
                  <a:cubicBezTo>
                    <a:pt x="17" y="33"/>
                    <a:pt x="17" y="30"/>
                    <a:pt x="17" y="29"/>
                  </a:cubicBezTo>
                  <a:cubicBezTo>
                    <a:pt x="16" y="28"/>
                    <a:pt x="15" y="24"/>
                    <a:pt x="13" y="22"/>
                  </a:cubicBezTo>
                  <a:cubicBezTo>
                    <a:pt x="13" y="21"/>
                    <a:pt x="10" y="20"/>
                    <a:pt x="9" y="20"/>
                  </a:cubicBezTo>
                  <a:cubicBezTo>
                    <a:pt x="8" y="19"/>
                    <a:pt x="4" y="18"/>
                    <a:pt x="3" y="17"/>
                  </a:cubicBezTo>
                  <a:cubicBezTo>
                    <a:pt x="2" y="16"/>
                    <a:pt x="1" y="15"/>
                    <a:pt x="0" y="14"/>
                  </a:cubicBezTo>
                  <a:cubicBezTo>
                    <a:pt x="0" y="14"/>
                    <a:pt x="0" y="14"/>
                    <a:pt x="0" y="14"/>
                  </a:cubicBezTo>
                  <a:cubicBezTo>
                    <a:pt x="9" y="0"/>
                    <a:pt x="9" y="0"/>
                    <a:pt x="9" y="0"/>
                  </a:cubicBezTo>
                  <a:lnTo>
                    <a:pt x="29" y="1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3">
              <a:extLst>
                <a:ext uri="{FF2B5EF4-FFF2-40B4-BE49-F238E27FC236}">
                  <a16:creationId xmlns:a16="http://schemas.microsoft.com/office/drawing/2014/main" id="{BDBBE843-6BDF-402D-8EDA-C6746F391079}"/>
                </a:ext>
              </a:extLst>
            </p:cNvPr>
            <p:cNvSpPr>
              <a:spLocks/>
            </p:cNvSpPr>
            <p:nvPr/>
          </p:nvSpPr>
          <p:spPr bwMode="auto">
            <a:xfrm>
              <a:off x="5030786" y="4737104"/>
              <a:ext cx="15875" cy="9525"/>
            </a:xfrm>
            <a:custGeom>
              <a:avLst/>
              <a:gdLst>
                <a:gd name="T0" fmla="*/ 8 w 18"/>
                <a:gd name="T1" fmla="*/ 1 h 11"/>
                <a:gd name="T2" fmla="*/ 7 w 18"/>
                <a:gd name="T3" fmla="*/ 3 h 11"/>
                <a:gd name="T4" fmla="*/ 3 w 18"/>
                <a:gd name="T5" fmla="*/ 3 h 11"/>
                <a:gd name="T6" fmla="*/ 0 w 18"/>
                <a:gd name="T7" fmla="*/ 4 h 11"/>
                <a:gd name="T8" fmla="*/ 2 w 18"/>
                <a:gd name="T9" fmla="*/ 6 h 11"/>
                <a:gd name="T10" fmla="*/ 4 w 18"/>
                <a:gd name="T11" fmla="*/ 10 h 11"/>
                <a:gd name="T12" fmla="*/ 10 w 18"/>
                <a:gd name="T13" fmla="*/ 11 h 11"/>
                <a:gd name="T14" fmla="*/ 14 w 18"/>
                <a:gd name="T15" fmla="*/ 11 h 11"/>
                <a:gd name="T16" fmla="*/ 17 w 18"/>
                <a:gd name="T17" fmla="*/ 8 h 11"/>
                <a:gd name="T18" fmla="*/ 17 w 18"/>
                <a:gd name="T19" fmla="*/ 4 h 11"/>
                <a:gd name="T20" fmla="*/ 17 w 18"/>
                <a:gd name="T21" fmla="*/ 1 h 11"/>
                <a:gd name="T22" fmla="*/ 12 w 18"/>
                <a:gd name="T23" fmla="*/ 0 h 11"/>
                <a:gd name="T24" fmla="*/ 8 w 18"/>
                <a:gd name="T2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1">
                  <a:moveTo>
                    <a:pt x="8" y="1"/>
                  </a:moveTo>
                  <a:cubicBezTo>
                    <a:pt x="8" y="2"/>
                    <a:pt x="7" y="3"/>
                    <a:pt x="7" y="3"/>
                  </a:cubicBezTo>
                  <a:cubicBezTo>
                    <a:pt x="6" y="4"/>
                    <a:pt x="4" y="3"/>
                    <a:pt x="3" y="3"/>
                  </a:cubicBezTo>
                  <a:cubicBezTo>
                    <a:pt x="3" y="3"/>
                    <a:pt x="0" y="4"/>
                    <a:pt x="0" y="4"/>
                  </a:cubicBezTo>
                  <a:cubicBezTo>
                    <a:pt x="0" y="5"/>
                    <a:pt x="2" y="6"/>
                    <a:pt x="2" y="6"/>
                  </a:cubicBezTo>
                  <a:cubicBezTo>
                    <a:pt x="3" y="7"/>
                    <a:pt x="4" y="9"/>
                    <a:pt x="4" y="10"/>
                  </a:cubicBezTo>
                  <a:cubicBezTo>
                    <a:pt x="6" y="10"/>
                    <a:pt x="8" y="11"/>
                    <a:pt x="10" y="11"/>
                  </a:cubicBezTo>
                  <a:cubicBezTo>
                    <a:pt x="11" y="11"/>
                    <a:pt x="13" y="11"/>
                    <a:pt x="14" y="11"/>
                  </a:cubicBezTo>
                  <a:cubicBezTo>
                    <a:pt x="15" y="10"/>
                    <a:pt x="17" y="9"/>
                    <a:pt x="17" y="8"/>
                  </a:cubicBezTo>
                  <a:cubicBezTo>
                    <a:pt x="18" y="7"/>
                    <a:pt x="18" y="5"/>
                    <a:pt x="17" y="4"/>
                  </a:cubicBezTo>
                  <a:cubicBezTo>
                    <a:pt x="17" y="3"/>
                    <a:pt x="17" y="2"/>
                    <a:pt x="17" y="1"/>
                  </a:cubicBezTo>
                  <a:cubicBezTo>
                    <a:pt x="16" y="0"/>
                    <a:pt x="13" y="0"/>
                    <a:pt x="12" y="0"/>
                  </a:cubicBezTo>
                  <a:cubicBezTo>
                    <a:pt x="11" y="0"/>
                    <a:pt x="9" y="1"/>
                    <a:pt x="8" y="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4">
              <a:extLst>
                <a:ext uri="{FF2B5EF4-FFF2-40B4-BE49-F238E27FC236}">
                  <a16:creationId xmlns:a16="http://schemas.microsoft.com/office/drawing/2014/main" id="{D3519D4B-84E2-40CE-9AB2-00A438FA800E}"/>
                </a:ext>
              </a:extLst>
            </p:cNvPr>
            <p:cNvSpPr>
              <a:spLocks/>
            </p:cNvSpPr>
            <p:nvPr/>
          </p:nvSpPr>
          <p:spPr bwMode="auto">
            <a:xfrm>
              <a:off x="5048249" y="4716467"/>
              <a:ext cx="44450" cy="34925"/>
            </a:xfrm>
            <a:custGeom>
              <a:avLst/>
              <a:gdLst>
                <a:gd name="T0" fmla="*/ 1 w 54"/>
                <a:gd name="T1" fmla="*/ 36 h 43"/>
                <a:gd name="T2" fmla="*/ 0 w 54"/>
                <a:gd name="T3" fmla="*/ 38 h 43"/>
                <a:gd name="T4" fmla="*/ 1 w 54"/>
                <a:gd name="T5" fmla="*/ 41 h 43"/>
                <a:gd name="T6" fmla="*/ 5 w 54"/>
                <a:gd name="T7" fmla="*/ 42 h 43"/>
                <a:gd name="T8" fmla="*/ 10 w 54"/>
                <a:gd name="T9" fmla="*/ 39 h 43"/>
                <a:gd name="T10" fmla="*/ 15 w 54"/>
                <a:gd name="T11" fmla="*/ 37 h 43"/>
                <a:gd name="T12" fmla="*/ 19 w 54"/>
                <a:gd name="T13" fmla="*/ 34 h 43"/>
                <a:gd name="T14" fmla="*/ 24 w 54"/>
                <a:gd name="T15" fmla="*/ 29 h 43"/>
                <a:gd name="T16" fmla="*/ 30 w 54"/>
                <a:gd name="T17" fmla="*/ 26 h 43"/>
                <a:gd name="T18" fmla="*/ 34 w 54"/>
                <a:gd name="T19" fmla="*/ 23 h 43"/>
                <a:gd name="T20" fmla="*/ 39 w 54"/>
                <a:gd name="T21" fmla="*/ 20 h 43"/>
                <a:gd name="T22" fmla="*/ 46 w 54"/>
                <a:gd name="T23" fmla="*/ 12 h 43"/>
                <a:gd name="T24" fmla="*/ 50 w 54"/>
                <a:gd name="T25" fmla="*/ 8 h 43"/>
                <a:gd name="T26" fmla="*/ 53 w 54"/>
                <a:gd name="T27" fmla="*/ 4 h 43"/>
                <a:gd name="T28" fmla="*/ 53 w 54"/>
                <a:gd name="T29" fmla="*/ 1 h 43"/>
                <a:gd name="T30" fmla="*/ 50 w 54"/>
                <a:gd name="T31" fmla="*/ 1 h 43"/>
                <a:gd name="T32" fmla="*/ 48 w 54"/>
                <a:gd name="T33" fmla="*/ 5 h 43"/>
                <a:gd name="T34" fmla="*/ 44 w 54"/>
                <a:gd name="T35" fmla="*/ 9 h 43"/>
                <a:gd name="T36" fmla="*/ 40 w 54"/>
                <a:gd name="T37" fmla="*/ 12 h 43"/>
                <a:gd name="T38" fmla="*/ 36 w 54"/>
                <a:gd name="T39" fmla="*/ 15 h 43"/>
                <a:gd name="T40" fmla="*/ 33 w 54"/>
                <a:gd name="T41" fmla="*/ 18 h 43"/>
                <a:gd name="T42" fmla="*/ 27 w 54"/>
                <a:gd name="T43" fmla="*/ 22 h 43"/>
                <a:gd name="T44" fmla="*/ 21 w 54"/>
                <a:gd name="T45" fmla="*/ 24 h 43"/>
                <a:gd name="T46" fmla="*/ 19 w 54"/>
                <a:gd name="T47" fmla="*/ 27 h 43"/>
                <a:gd name="T48" fmla="*/ 16 w 54"/>
                <a:gd name="T49" fmla="*/ 31 h 43"/>
                <a:gd name="T50" fmla="*/ 13 w 54"/>
                <a:gd name="T51" fmla="*/ 34 h 43"/>
                <a:gd name="T52" fmla="*/ 8 w 54"/>
                <a:gd name="T53" fmla="*/ 37 h 43"/>
                <a:gd name="T54" fmla="*/ 4 w 54"/>
                <a:gd name="T55" fmla="*/ 38 h 43"/>
                <a:gd name="T56" fmla="*/ 1 w 54"/>
                <a:gd name="T57"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43">
                  <a:moveTo>
                    <a:pt x="1" y="36"/>
                  </a:moveTo>
                  <a:cubicBezTo>
                    <a:pt x="0" y="36"/>
                    <a:pt x="0" y="37"/>
                    <a:pt x="0" y="38"/>
                  </a:cubicBezTo>
                  <a:cubicBezTo>
                    <a:pt x="0" y="39"/>
                    <a:pt x="1" y="40"/>
                    <a:pt x="1" y="41"/>
                  </a:cubicBezTo>
                  <a:cubicBezTo>
                    <a:pt x="2" y="41"/>
                    <a:pt x="4" y="43"/>
                    <a:pt x="5" y="42"/>
                  </a:cubicBezTo>
                  <a:cubicBezTo>
                    <a:pt x="7" y="42"/>
                    <a:pt x="8" y="40"/>
                    <a:pt x="10" y="39"/>
                  </a:cubicBezTo>
                  <a:cubicBezTo>
                    <a:pt x="11" y="38"/>
                    <a:pt x="14" y="38"/>
                    <a:pt x="15" y="37"/>
                  </a:cubicBezTo>
                  <a:cubicBezTo>
                    <a:pt x="16" y="36"/>
                    <a:pt x="18" y="35"/>
                    <a:pt x="19" y="34"/>
                  </a:cubicBezTo>
                  <a:cubicBezTo>
                    <a:pt x="20" y="33"/>
                    <a:pt x="22" y="30"/>
                    <a:pt x="24" y="29"/>
                  </a:cubicBezTo>
                  <a:cubicBezTo>
                    <a:pt x="25" y="28"/>
                    <a:pt x="28" y="27"/>
                    <a:pt x="30" y="26"/>
                  </a:cubicBezTo>
                  <a:cubicBezTo>
                    <a:pt x="31" y="25"/>
                    <a:pt x="33" y="24"/>
                    <a:pt x="34" y="23"/>
                  </a:cubicBezTo>
                  <a:cubicBezTo>
                    <a:pt x="35" y="22"/>
                    <a:pt x="38" y="21"/>
                    <a:pt x="39" y="20"/>
                  </a:cubicBezTo>
                  <a:cubicBezTo>
                    <a:pt x="41" y="19"/>
                    <a:pt x="44" y="14"/>
                    <a:pt x="46" y="12"/>
                  </a:cubicBezTo>
                  <a:cubicBezTo>
                    <a:pt x="47" y="11"/>
                    <a:pt x="49" y="9"/>
                    <a:pt x="50" y="8"/>
                  </a:cubicBezTo>
                  <a:cubicBezTo>
                    <a:pt x="51" y="7"/>
                    <a:pt x="53" y="6"/>
                    <a:pt x="53" y="4"/>
                  </a:cubicBezTo>
                  <a:cubicBezTo>
                    <a:pt x="53" y="3"/>
                    <a:pt x="54" y="1"/>
                    <a:pt x="53" y="1"/>
                  </a:cubicBezTo>
                  <a:cubicBezTo>
                    <a:pt x="52" y="0"/>
                    <a:pt x="50" y="1"/>
                    <a:pt x="50" y="1"/>
                  </a:cubicBezTo>
                  <a:cubicBezTo>
                    <a:pt x="49" y="2"/>
                    <a:pt x="49" y="4"/>
                    <a:pt x="48" y="5"/>
                  </a:cubicBezTo>
                  <a:cubicBezTo>
                    <a:pt x="47" y="6"/>
                    <a:pt x="45" y="8"/>
                    <a:pt x="44" y="9"/>
                  </a:cubicBezTo>
                  <a:cubicBezTo>
                    <a:pt x="43" y="10"/>
                    <a:pt x="41" y="11"/>
                    <a:pt x="40" y="12"/>
                  </a:cubicBezTo>
                  <a:cubicBezTo>
                    <a:pt x="39" y="13"/>
                    <a:pt x="37" y="14"/>
                    <a:pt x="36" y="15"/>
                  </a:cubicBezTo>
                  <a:cubicBezTo>
                    <a:pt x="35" y="16"/>
                    <a:pt x="34" y="17"/>
                    <a:pt x="33" y="18"/>
                  </a:cubicBezTo>
                  <a:cubicBezTo>
                    <a:pt x="31" y="19"/>
                    <a:pt x="28" y="21"/>
                    <a:pt x="27" y="22"/>
                  </a:cubicBezTo>
                  <a:cubicBezTo>
                    <a:pt x="25" y="22"/>
                    <a:pt x="23" y="23"/>
                    <a:pt x="21" y="24"/>
                  </a:cubicBezTo>
                  <a:cubicBezTo>
                    <a:pt x="21" y="25"/>
                    <a:pt x="19" y="26"/>
                    <a:pt x="19" y="27"/>
                  </a:cubicBezTo>
                  <a:cubicBezTo>
                    <a:pt x="18" y="28"/>
                    <a:pt x="17" y="30"/>
                    <a:pt x="16" y="31"/>
                  </a:cubicBezTo>
                  <a:cubicBezTo>
                    <a:pt x="15" y="32"/>
                    <a:pt x="14" y="33"/>
                    <a:pt x="13" y="34"/>
                  </a:cubicBezTo>
                  <a:cubicBezTo>
                    <a:pt x="12" y="35"/>
                    <a:pt x="9" y="36"/>
                    <a:pt x="8" y="37"/>
                  </a:cubicBezTo>
                  <a:cubicBezTo>
                    <a:pt x="7" y="37"/>
                    <a:pt x="5" y="38"/>
                    <a:pt x="4" y="38"/>
                  </a:cubicBezTo>
                  <a:cubicBezTo>
                    <a:pt x="3" y="38"/>
                    <a:pt x="2" y="36"/>
                    <a:pt x="1" y="3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5">
              <a:extLst>
                <a:ext uri="{FF2B5EF4-FFF2-40B4-BE49-F238E27FC236}">
                  <a16:creationId xmlns:a16="http://schemas.microsoft.com/office/drawing/2014/main" id="{469FBDA5-FFB9-4C41-AE47-C83B55FF617C}"/>
                </a:ext>
              </a:extLst>
            </p:cNvPr>
            <p:cNvSpPr>
              <a:spLocks/>
            </p:cNvSpPr>
            <p:nvPr/>
          </p:nvSpPr>
          <p:spPr bwMode="auto">
            <a:xfrm>
              <a:off x="5480048" y="5102229"/>
              <a:ext cx="41275" cy="36513"/>
            </a:xfrm>
            <a:custGeom>
              <a:avLst/>
              <a:gdLst>
                <a:gd name="T0" fmla="*/ 45 w 48"/>
                <a:gd name="T1" fmla="*/ 36 h 44"/>
                <a:gd name="T2" fmla="*/ 47 w 48"/>
                <a:gd name="T3" fmla="*/ 37 h 44"/>
                <a:gd name="T4" fmla="*/ 44 w 48"/>
                <a:gd name="T5" fmla="*/ 41 h 44"/>
                <a:gd name="T6" fmla="*/ 40 w 48"/>
                <a:gd name="T7" fmla="*/ 44 h 44"/>
                <a:gd name="T8" fmla="*/ 33 w 48"/>
                <a:gd name="T9" fmla="*/ 44 h 44"/>
                <a:gd name="T10" fmla="*/ 26 w 48"/>
                <a:gd name="T11" fmla="*/ 40 h 44"/>
                <a:gd name="T12" fmla="*/ 21 w 48"/>
                <a:gd name="T13" fmla="*/ 39 h 44"/>
                <a:gd name="T14" fmla="*/ 19 w 48"/>
                <a:gd name="T15" fmla="*/ 36 h 44"/>
                <a:gd name="T16" fmla="*/ 17 w 48"/>
                <a:gd name="T17" fmla="*/ 31 h 44"/>
                <a:gd name="T18" fmla="*/ 14 w 48"/>
                <a:gd name="T19" fmla="*/ 24 h 44"/>
                <a:gd name="T20" fmla="*/ 9 w 48"/>
                <a:gd name="T21" fmla="*/ 19 h 44"/>
                <a:gd name="T22" fmla="*/ 7 w 48"/>
                <a:gd name="T23" fmla="*/ 15 h 44"/>
                <a:gd name="T24" fmla="*/ 3 w 48"/>
                <a:gd name="T25" fmla="*/ 11 h 44"/>
                <a:gd name="T26" fmla="*/ 1 w 48"/>
                <a:gd name="T27" fmla="*/ 7 h 44"/>
                <a:gd name="T28" fmla="*/ 0 w 48"/>
                <a:gd name="T29" fmla="*/ 3 h 44"/>
                <a:gd name="T30" fmla="*/ 2 w 48"/>
                <a:gd name="T31" fmla="*/ 0 h 44"/>
                <a:gd name="T32" fmla="*/ 4 w 48"/>
                <a:gd name="T33" fmla="*/ 1 h 44"/>
                <a:gd name="T34" fmla="*/ 7 w 48"/>
                <a:gd name="T35" fmla="*/ 4 h 44"/>
                <a:gd name="T36" fmla="*/ 8 w 48"/>
                <a:gd name="T37" fmla="*/ 7 h 44"/>
                <a:gd name="T38" fmla="*/ 11 w 48"/>
                <a:gd name="T39" fmla="*/ 11 h 44"/>
                <a:gd name="T40" fmla="*/ 12 w 48"/>
                <a:gd name="T41" fmla="*/ 14 h 44"/>
                <a:gd name="T42" fmla="*/ 14 w 48"/>
                <a:gd name="T43" fmla="*/ 19 h 44"/>
                <a:gd name="T44" fmla="*/ 17 w 48"/>
                <a:gd name="T45" fmla="*/ 21 h 44"/>
                <a:gd name="T46" fmla="*/ 20 w 48"/>
                <a:gd name="T47" fmla="*/ 26 h 44"/>
                <a:gd name="T48" fmla="*/ 21 w 48"/>
                <a:gd name="T49" fmla="*/ 31 h 44"/>
                <a:gd name="T50" fmla="*/ 25 w 48"/>
                <a:gd name="T51" fmla="*/ 35 h 44"/>
                <a:gd name="T52" fmla="*/ 28 w 48"/>
                <a:gd name="T53" fmla="*/ 36 h 44"/>
                <a:gd name="T54" fmla="*/ 33 w 48"/>
                <a:gd name="T55" fmla="*/ 37 h 44"/>
                <a:gd name="T56" fmla="*/ 37 w 48"/>
                <a:gd name="T57" fmla="*/ 37 h 44"/>
                <a:gd name="T58" fmla="*/ 40 w 48"/>
                <a:gd name="T59" fmla="*/ 35 h 44"/>
                <a:gd name="T60" fmla="*/ 42 w 48"/>
                <a:gd name="T61" fmla="*/ 35 h 44"/>
                <a:gd name="T62" fmla="*/ 45 w 48"/>
                <a:gd name="T6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44">
                  <a:moveTo>
                    <a:pt x="45" y="36"/>
                  </a:moveTo>
                  <a:cubicBezTo>
                    <a:pt x="45" y="36"/>
                    <a:pt x="47" y="36"/>
                    <a:pt x="47" y="37"/>
                  </a:cubicBezTo>
                  <a:cubicBezTo>
                    <a:pt x="48" y="38"/>
                    <a:pt x="45" y="40"/>
                    <a:pt x="44" y="41"/>
                  </a:cubicBezTo>
                  <a:cubicBezTo>
                    <a:pt x="43" y="42"/>
                    <a:pt x="41" y="43"/>
                    <a:pt x="40" y="44"/>
                  </a:cubicBezTo>
                  <a:cubicBezTo>
                    <a:pt x="38" y="44"/>
                    <a:pt x="34" y="44"/>
                    <a:pt x="33" y="44"/>
                  </a:cubicBezTo>
                  <a:cubicBezTo>
                    <a:pt x="31" y="43"/>
                    <a:pt x="28" y="41"/>
                    <a:pt x="26" y="40"/>
                  </a:cubicBezTo>
                  <a:cubicBezTo>
                    <a:pt x="25" y="40"/>
                    <a:pt x="22" y="40"/>
                    <a:pt x="21" y="39"/>
                  </a:cubicBezTo>
                  <a:cubicBezTo>
                    <a:pt x="21" y="39"/>
                    <a:pt x="20" y="37"/>
                    <a:pt x="19" y="36"/>
                  </a:cubicBezTo>
                  <a:cubicBezTo>
                    <a:pt x="18" y="35"/>
                    <a:pt x="17" y="32"/>
                    <a:pt x="17" y="31"/>
                  </a:cubicBezTo>
                  <a:cubicBezTo>
                    <a:pt x="16" y="29"/>
                    <a:pt x="15" y="25"/>
                    <a:pt x="14" y="24"/>
                  </a:cubicBezTo>
                  <a:cubicBezTo>
                    <a:pt x="13" y="22"/>
                    <a:pt x="10" y="21"/>
                    <a:pt x="9" y="19"/>
                  </a:cubicBezTo>
                  <a:cubicBezTo>
                    <a:pt x="8" y="18"/>
                    <a:pt x="8" y="16"/>
                    <a:pt x="7" y="15"/>
                  </a:cubicBezTo>
                  <a:cubicBezTo>
                    <a:pt x="6" y="14"/>
                    <a:pt x="4" y="12"/>
                    <a:pt x="3" y="11"/>
                  </a:cubicBezTo>
                  <a:cubicBezTo>
                    <a:pt x="3" y="10"/>
                    <a:pt x="1" y="9"/>
                    <a:pt x="1" y="7"/>
                  </a:cubicBezTo>
                  <a:cubicBezTo>
                    <a:pt x="0" y="6"/>
                    <a:pt x="0" y="4"/>
                    <a:pt x="0" y="3"/>
                  </a:cubicBezTo>
                  <a:cubicBezTo>
                    <a:pt x="0" y="2"/>
                    <a:pt x="1" y="0"/>
                    <a:pt x="2" y="0"/>
                  </a:cubicBezTo>
                  <a:cubicBezTo>
                    <a:pt x="2" y="0"/>
                    <a:pt x="4" y="0"/>
                    <a:pt x="4" y="1"/>
                  </a:cubicBezTo>
                  <a:cubicBezTo>
                    <a:pt x="5" y="1"/>
                    <a:pt x="7" y="3"/>
                    <a:pt x="7" y="4"/>
                  </a:cubicBezTo>
                  <a:cubicBezTo>
                    <a:pt x="8" y="5"/>
                    <a:pt x="7" y="6"/>
                    <a:pt x="8" y="7"/>
                  </a:cubicBezTo>
                  <a:cubicBezTo>
                    <a:pt x="8" y="8"/>
                    <a:pt x="10" y="10"/>
                    <a:pt x="11" y="11"/>
                  </a:cubicBezTo>
                  <a:cubicBezTo>
                    <a:pt x="11" y="12"/>
                    <a:pt x="12" y="14"/>
                    <a:pt x="12" y="14"/>
                  </a:cubicBezTo>
                  <a:cubicBezTo>
                    <a:pt x="12" y="16"/>
                    <a:pt x="13" y="18"/>
                    <a:pt x="14" y="19"/>
                  </a:cubicBezTo>
                  <a:cubicBezTo>
                    <a:pt x="14" y="20"/>
                    <a:pt x="16" y="20"/>
                    <a:pt x="17" y="21"/>
                  </a:cubicBezTo>
                  <a:cubicBezTo>
                    <a:pt x="18" y="22"/>
                    <a:pt x="19" y="25"/>
                    <a:pt x="20" y="26"/>
                  </a:cubicBezTo>
                  <a:cubicBezTo>
                    <a:pt x="20" y="28"/>
                    <a:pt x="20" y="30"/>
                    <a:pt x="21" y="31"/>
                  </a:cubicBezTo>
                  <a:cubicBezTo>
                    <a:pt x="22" y="32"/>
                    <a:pt x="24" y="35"/>
                    <a:pt x="25" y="35"/>
                  </a:cubicBezTo>
                  <a:cubicBezTo>
                    <a:pt x="26" y="36"/>
                    <a:pt x="28" y="36"/>
                    <a:pt x="28" y="36"/>
                  </a:cubicBezTo>
                  <a:cubicBezTo>
                    <a:pt x="30" y="36"/>
                    <a:pt x="32" y="37"/>
                    <a:pt x="33" y="37"/>
                  </a:cubicBezTo>
                  <a:cubicBezTo>
                    <a:pt x="34" y="37"/>
                    <a:pt x="36" y="38"/>
                    <a:pt x="37" y="37"/>
                  </a:cubicBezTo>
                  <a:cubicBezTo>
                    <a:pt x="38" y="37"/>
                    <a:pt x="39" y="35"/>
                    <a:pt x="40" y="35"/>
                  </a:cubicBezTo>
                  <a:cubicBezTo>
                    <a:pt x="41" y="35"/>
                    <a:pt x="42" y="35"/>
                    <a:pt x="42" y="35"/>
                  </a:cubicBezTo>
                  <a:cubicBezTo>
                    <a:pt x="43" y="35"/>
                    <a:pt x="44" y="36"/>
                    <a:pt x="45" y="3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6">
              <a:extLst>
                <a:ext uri="{FF2B5EF4-FFF2-40B4-BE49-F238E27FC236}">
                  <a16:creationId xmlns:a16="http://schemas.microsoft.com/office/drawing/2014/main" id="{3AF0524A-991D-4C58-9554-E207C3F30044}"/>
                </a:ext>
              </a:extLst>
            </p:cNvPr>
            <p:cNvSpPr>
              <a:spLocks/>
            </p:cNvSpPr>
            <p:nvPr/>
          </p:nvSpPr>
          <p:spPr bwMode="auto">
            <a:xfrm>
              <a:off x="925514" y="1831977"/>
              <a:ext cx="7937" cy="9525"/>
            </a:xfrm>
            <a:custGeom>
              <a:avLst/>
              <a:gdLst>
                <a:gd name="T0" fmla="*/ 8 w 10"/>
                <a:gd name="T1" fmla="*/ 10 h 10"/>
                <a:gd name="T2" fmla="*/ 10 w 10"/>
                <a:gd name="T3" fmla="*/ 8 h 10"/>
                <a:gd name="T4" fmla="*/ 8 w 10"/>
                <a:gd name="T5" fmla="*/ 5 h 10"/>
                <a:gd name="T6" fmla="*/ 6 w 10"/>
                <a:gd name="T7" fmla="*/ 4 h 10"/>
                <a:gd name="T8" fmla="*/ 4 w 10"/>
                <a:gd name="T9" fmla="*/ 0 h 10"/>
                <a:gd name="T10" fmla="*/ 3 w 10"/>
                <a:gd name="T11" fmla="*/ 1 h 10"/>
                <a:gd name="T12" fmla="*/ 2 w 10"/>
                <a:gd name="T13" fmla="*/ 5 h 10"/>
                <a:gd name="T14" fmla="*/ 1 w 10"/>
                <a:gd name="T15" fmla="*/ 6 h 10"/>
                <a:gd name="T16" fmla="*/ 3 w 10"/>
                <a:gd name="T17" fmla="*/ 9 h 10"/>
                <a:gd name="T18" fmla="*/ 5 w 10"/>
                <a:gd name="T19" fmla="*/ 9 h 10"/>
                <a:gd name="T20" fmla="*/ 8 w 10"/>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0">
                  <a:moveTo>
                    <a:pt x="8" y="10"/>
                  </a:moveTo>
                  <a:cubicBezTo>
                    <a:pt x="9" y="10"/>
                    <a:pt x="10" y="8"/>
                    <a:pt x="10" y="8"/>
                  </a:cubicBezTo>
                  <a:cubicBezTo>
                    <a:pt x="10" y="7"/>
                    <a:pt x="9" y="5"/>
                    <a:pt x="8" y="5"/>
                  </a:cubicBezTo>
                  <a:cubicBezTo>
                    <a:pt x="7" y="4"/>
                    <a:pt x="6" y="4"/>
                    <a:pt x="6" y="4"/>
                  </a:cubicBezTo>
                  <a:cubicBezTo>
                    <a:pt x="5" y="3"/>
                    <a:pt x="5" y="1"/>
                    <a:pt x="4" y="0"/>
                  </a:cubicBezTo>
                  <a:cubicBezTo>
                    <a:pt x="4" y="0"/>
                    <a:pt x="3" y="0"/>
                    <a:pt x="3" y="1"/>
                  </a:cubicBezTo>
                  <a:cubicBezTo>
                    <a:pt x="2" y="2"/>
                    <a:pt x="2" y="4"/>
                    <a:pt x="2" y="5"/>
                  </a:cubicBezTo>
                  <a:cubicBezTo>
                    <a:pt x="2" y="5"/>
                    <a:pt x="1" y="6"/>
                    <a:pt x="1" y="6"/>
                  </a:cubicBezTo>
                  <a:cubicBezTo>
                    <a:pt x="0" y="7"/>
                    <a:pt x="2" y="8"/>
                    <a:pt x="3" y="9"/>
                  </a:cubicBezTo>
                  <a:cubicBezTo>
                    <a:pt x="3" y="9"/>
                    <a:pt x="4" y="9"/>
                    <a:pt x="5" y="9"/>
                  </a:cubicBezTo>
                  <a:cubicBezTo>
                    <a:pt x="5" y="9"/>
                    <a:pt x="7" y="10"/>
                    <a:pt x="8" y="1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7">
              <a:extLst>
                <a:ext uri="{FF2B5EF4-FFF2-40B4-BE49-F238E27FC236}">
                  <a16:creationId xmlns:a16="http://schemas.microsoft.com/office/drawing/2014/main" id="{3C4F60F9-38E2-48E0-9FC8-CA7EA8F40BAB}"/>
                </a:ext>
              </a:extLst>
            </p:cNvPr>
            <p:cNvSpPr>
              <a:spLocks/>
            </p:cNvSpPr>
            <p:nvPr/>
          </p:nvSpPr>
          <p:spPr bwMode="auto">
            <a:xfrm>
              <a:off x="917576" y="1827216"/>
              <a:ext cx="7937" cy="9525"/>
            </a:xfrm>
            <a:custGeom>
              <a:avLst/>
              <a:gdLst>
                <a:gd name="T0" fmla="*/ 8 w 9"/>
                <a:gd name="T1" fmla="*/ 9 h 11"/>
                <a:gd name="T2" fmla="*/ 6 w 9"/>
                <a:gd name="T3" fmla="*/ 11 h 11"/>
                <a:gd name="T4" fmla="*/ 2 w 9"/>
                <a:gd name="T5" fmla="*/ 11 h 11"/>
                <a:gd name="T6" fmla="*/ 1 w 9"/>
                <a:gd name="T7" fmla="*/ 7 h 11"/>
                <a:gd name="T8" fmla="*/ 0 w 9"/>
                <a:gd name="T9" fmla="*/ 3 h 11"/>
                <a:gd name="T10" fmla="*/ 3 w 9"/>
                <a:gd name="T11" fmla="*/ 1 h 11"/>
                <a:gd name="T12" fmla="*/ 5 w 9"/>
                <a:gd name="T13" fmla="*/ 0 h 11"/>
                <a:gd name="T14" fmla="*/ 6 w 9"/>
                <a:gd name="T15" fmla="*/ 1 h 11"/>
                <a:gd name="T16" fmla="*/ 6 w 9"/>
                <a:gd name="T17" fmla="*/ 4 h 11"/>
                <a:gd name="T18" fmla="*/ 8 w 9"/>
                <a:gd name="T19" fmla="*/ 6 h 11"/>
                <a:gd name="T20" fmla="*/ 8 w 9"/>
                <a:gd name="T21"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1">
                  <a:moveTo>
                    <a:pt x="8" y="9"/>
                  </a:moveTo>
                  <a:cubicBezTo>
                    <a:pt x="8" y="10"/>
                    <a:pt x="7" y="11"/>
                    <a:pt x="6" y="11"/>
                  </a:cubicBezTo>
                  <a:cubicBezTo>
                    <a:pt x="5" y="11"/>
                    <a:pt x="3" y="11"/>
                    <a:pt x="2" y="11"/>
                  </a:cubicBezTo>
                  <a:cubicBezTo>
                    <a:pt x="1" y="10"/>
                    <a:pt x="1" y="8"/>
                    <a:pt x="1" y="7"/>
                  </a:cubicBezTo>
                  <a:cubicBezTo>
                    <a:pt x="1" y="6"/>
                    <a:pt x="0" y="4"/>
                    <a:pt x="0" y="3"/>
                  </a:cubicBezTo>
                  <a:cubicBezTo>
                    <a:pt x="0" y="3"/>
                    <a:pt x="2" y="2"/>
                    <a:pt x="3" y="1"/>
                  </a:cubicBezTo>
                  <a:cubicBezTo>
                    <a:pt x="3" y="1"/>
                    <a:pt x="4" y="0"/>
                    <a:pt x="5" y="0"/>
                  </a:cubicBezTo>
                  <a:cubicBezTo>
                    <a:pt x="5" y="0"/>
                    <a:pt x="6" y="1"/>
                    <a:pt x="6" y="1"/>
                  </a:cubicBezTo>
                  <a:cubicBezTo>
                    <a:pt x="6" y="2"/>
                    <a:pt x="6" y="4"/>
                    <a:pt x="6" y="4"/>
                  </a:cubicBezTo>
                  <a:cubicBezTo>
                    <a:pt x="7" y="5"/>
                    <a:pt x="8" y="5"/>
                    <a:pt x="8" y="6"/>
                  </a:cubicBezTo>
                  <a:cubicBezTo>
                    <a:pt x="9" y="7"/>
                    <a:pt x="8" y="8"/>
                    <a:pt x="8" y="9"/>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8">
              <a:extLst>
                <a:ext uri="{FF2B5EF4-FFF2-40B4-BE49-F238E27FC236}">
                  <a16:creationId xmlns:a16="http://schemas.microsoft.com/office/drawing/2014/main" id="{087BB062-9FE7-4CBB-AB9D-6F419F242EFB}"/>
                </a:ext>
              </a:extLst>
            </p:cNvPr>
            <p:cNvSpPr>
              <a:spLocks/>
            </p:cNvSpPr>
            <p:nvPr/>
          </p:nvSpPr>
          <p:spPr bwMode="auto">
            <a:xfrm>
              <a:off x="925514" y="1824040"/>
              <a:ext cx="4762" cy="4763"/>
            </a:xfrm>
            <a:custGeom>
              <a:avLst/>
              <a:gdLst>
                <a:gd name="T0" fmla="*/ 5 w 5"/>
                <a:gd name="T1" fmla="*/ 2 h 5"/>
                <a:gd name="T2" fmla="*/ 3 w 5"/>
                <a:gd name="T3" fmla="*/ 0 h 5"/>
                <a:gd name="T4" fmla="*/ 0 w 5"/>
                <a:gd name="T5" fmla="*/ 1 h 5"/>
                <a:gd name="T6" fmla="*/ 0 w 5"/>
                <a:gd name="T7" fmla="*/ 3 h 5"/>
                <a:gd name="T8" fmla="*/ 2 w 5"/>
                <a:gd name="T9" fmla="*/ 5 h 5"/>
                <a:gd name="T10" fmla="*/ 3 w 5"/>
                <a:gd name="T11" fmla="*/ 5 h 5"/>
                <a:gd name="T12" fmla="*/ 5 w 5"/>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2"/>
                  </a:moveTo>
                  <a:cubicBezTo>
                    <a:pt x="5" y="2"/>
                    <a:pt x="4" y="0"/>
                    <a:pt x="3" y="0"/>
                  </a:cubicBezTo>
                  <a:cubicBezTo>
                    <a:pt x="2" y="0"/>
                    <a:pt x="1" y="0"/>
                    <a:pt x="0" y="1"/>
                  </a:cubicBezTo>
                  <a:cubicBezTo>
                    <a:pt x="0" y="1"/>
                    <a:pt x="0" y="3"/>
                    <a:pt x="0" y="3"/>
                  </a:cubicBezTo>
                  <a:cubicBezTo>
                    <a:pt x="1" y="4"/>
                    <a:pt x="2" y="5"/>
                    <a:pt x="2" y="5"/>
                  </a:cubicBezTo>
                  <a:cubicBezTo>
                    <a:pt x="2" y="5"/>
                    <a:pt x="3" y="5"/>
                    <a:pt x="3" y="5"/>
                  </a:cubicBezTo>
                  <a:cubicBezTo>
                    <a:pt x="4" y="4"/>
                    <a:pt x="5" y="3"/>
                    <a:pt x="5" y="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9">
              <a:extLst>
                <a:ext uri="{FF2B5EF4-FFF2-40B4-BE49-F238E27FC236}">
                  <a16:creationId xmlns:a16="http://schemas.microsoft.com/office/drawing/2014/main" id="{94017B54-868B-455C-8F24-27CDCDEC8011}"/>
                </a:ext>
              </a:extLst>
            </p:cNvPr>
            <p:cNvSpPr>
              <a:spLocks/>
            </p:cNvSpPr>
            <p:nvPr/>
          </p:nvSpPr>
          <p:spPr bwMode="auto">
            <a:xfrm>
              <a:off x="876300" y="1803402"/>
              <a:ext cx="44450" cy="47625"/>
            </a:xfrm>
            <a:custGeom>
              <a:avLst/>
              <a:gdLst>
                <a:gd name="T0" fmla="*/ 48 w 53"/>
                <a:gd name="T1" fmla="*/ 22 h 58"/>
                <a:gd name="T2" fmla="*/ 53 w 53"/>
                <a:gd name="T3" fmla="*/ 21 h 58"/>
                <a:gd name="T4" fmla="*/ 53 w 53"/>
                <a:gd name="T5" fmla="*/ 17 h 58"/>
                <a:gd name="T6" fmla="*/ 48 w 53"/>
                <a:gd name="T7" fmla="*/ 13 h 58"/>
                <a:gd name="T8" fmla="*/ 43 w 53"/>
                <a:gd name="T9" fmla="*/ 7 h 58"/>
                <a:gd name="T10" fmla="*/ 38 w 53"/>
                <a:gd name="T11" fmla="*/ 5 h 58"/>
                <a:gd name="T12" fmla="*/ 32 w 53"/>
                <a:gd name="T13" fmla="*/ 6 h 58"/>
                <a:gd name="T14" fmla="*/ 30 w 53"/>
                <a:gd name="T15" fmla="*/ 8 h 58"/>
                <a:gd name="T16" fmla="*/ 27 w 53"/>
                <a:gd name="T17" fmla="*/ 11 h 58"/>
                <a:gd name="T18" fmla="*/ 23 w 53"/>
                <a:gd name="T19" fmla="*/ 13 h 58"/>
                <a:gd name="T20" fmla="*/ 19 w 53"/>
                <a:gd name="T21" fmla="*/ 15 h 58"/>
                <a:gd name="T22" fmla="*/ 18 w 53"/>
                <a:gd name="T23" fmla="*/ 18 h 58"/>
                <a:gd name="T24" fmla="*/ 19 w 53"/>
                <a:gd name="T25" fmla="*/ 21 h 58"/>
                <a:gd name="T26" fmla="*/ 22 w 53"/>
                <a:gd name="T27" fmla="*/ 24 h 58"/>
                <a:gd name="T28" fmla="*/ 24 w 53"/>
                <a:gd name="T29" fmla="*/ 27 h 58"/>
                <a:gd name="T30" fmla="*/ 23 w 53"/>
                <a:gd name="T31" fmla="*/ 28 h 58"/>
                <a:gd name="T32" fmla="*/ 16 w 53"/>
                <a:gd name="T33" fmla="*/ 29 h 58"/>
                <a:gd name="T34" fmla="*/ 15 w 53"/>
                <a:gd name="T35" fmla="*/ 25 h 58"/>
                <a:gd name="T36" fmla="*/ 13 w 53"/>
                <a:gd name="T37" fmla="*/ 20 h 58"/>
                <a:gd name="T38" fmla="*/ 10 w 53"/>
                <a:gd name="T39" fmla="*/ 17 h 58"/>
                <a:gd name="T40" fmla="*/ 11 w 53"/>
                <a:gd name="T41" fmla="*/ 12 h 58"/>
                <a:gd name="T42" fmla="*/ 10 w 53"/>
                <a:gd name="T43" fmla="*/ 8 h 58"/>
                <a:gd name="T44" fmla="*/ 8 w 53"/>
                <a:gd name="T45" fmla="*/ 5 h 58"/>
                <a:gd name="T46" fmla="*/ 4 w 53"/>
                <a:gd name="T47" fmla="*/ 2 h 58"/>
                <a:gd name="T48" fmla="*/ 1 w 53"/>
                <a:gd name="T49" fmla="*/ 1 h 58"/>
                <a:gd name="T50" fmla="*/ 1 w 53"/>
                <a:gd name="T51" fmla="*/ 3 h 58"/>
                <a:gd name="T52" fmla="*/ 3 w 53"/>
                <a:gd name="T53" fmla="*/ 7 h 58"/>
                <a:gd name="T54" fmla="*/ 6 w 53"/>
                <a:gd name="T55" fmla="*/ 10 h 58"/>
                <a:gd name="T56" fmla="*/ 7 w 53"/>
                <a:gd name="T57" fmla="*/ 12 h 58"/>
                <a:gd name="T58" fmla="*/ 6 w 53"/>
                <a:gd name="T59" fmla="*/ 14 h 58"/>
                <a:gd name="T60" fmla="*/ 3 w 53"/>
                <a:gd name="T61" fmla="*/ 14 h 58"/>
                <a:gd name="T62" fmla="*/ 2 w 53"/>
                <a:gd name="T63" fmla="*/ 15 h 58"/>
                <a:gd name="T64" fmla="*/ 1 w 53"/>
                <a:gd name="T65" fmla="*/ 18 h 58"/>
                <a:gd name="T66" fmla="*/ 1 w 53"/>
                <a:gd name="T67" fmla="*/ 22 h 58"/>
                <a:gd name="T68" fmla="*/ 0 w 53"/>
                <a:gd name="T69" fmla="*/ 27 h 58"/>
                <a:gd name="T70" fmla="*/ 2 w 53"/>
                <a:gd name="T71" fmla="*/ 34 h 58"/>
                <a:gd name="T72" fmla="*/ 6 w 53"/>
                <a:gd name="T73" fmla="*/ 37 h 58"/>
                <a:gd name="T74" fmla="*/ 10 w 53"/>
                <a:gd name="T75" fmla="*/ 41 h 58"/>
                <a:gd name="T76" fmla="*/ 12 w 53"/>
                <a:gd name="T77" fmla="*/ 44 h 58"/>
                <a:gd name="T78" fmla="*/ 15 w 53"/>
                <a:gd name="T79" fmla="*/ 47 h 58"/>
                <a:gd name="T80" fmla="*/ 20 w 53"/>
                <a:gd name="T81" fmla="*/ 48 h 58"/>
                <a:gd name="T82" fmla="*/ 26 w 53"/>
                <a:gd name="T83" fmla="*/ 48 h 58"/>
                <a:gd name="T84" fmla="*/ 27 w 53"/>
                <a:gd name="T85" fmla="*/ 51 h 58"/>
                <a:gd name="T86" fmla="*/ 27 w 53"/>
                <a:gd name="T87" fmla="*/ 55 h 58"/>
                <a:gd name="T88" fmla="*/ 30 w 53"/>
                <a:gd name="T89" fmla="*/ 57 h 58"/>
                <a:gd name="T90" fmla="*/ 33 w 53"/>
                <a:gd name="T91" fmla="*/ 58 h 58"/>
                <a:gd name="T92" fmla="*/ 37 w 53"/>
                <a:gd name="T93" fmla="*/ 56 h 58"/>
                <a:gd name="T94" fmla="*/ 38 w 53"/>
                <a:gd name="T95" fmla="*/ 51 h 58"/>
                <a:gd name="T96" fmla="*/ 37 w 53"/>
                <a:gd name="T97" fmla="*/ 48 h 58"/>
                <a:gd name="T98" fmla="*/ 39 w 53"/>
                <a:gd name="T99" fmla="*/ 46 h 58"/>
                <a:gd name="T100" fmla="*/ 41 w 53"/>
                <a:gd name="T101" fmla="*/ 45 h 58"/>
                <a:gd name="T102" fmla="*/ 43 w 53"/>
                <a:gd name="T103" fmla="*/ 44 h 58"/>
                <a:gd name="T104" fmla="*/ 43 w 53"/>
                <a:gd name="T105" fmla="*/ 40 h 58"/>
                <a:gd name="T106" fmla="*/ 43 w 53"/>
                <a:gd name="T107" fmla="*/ 38 h 58"/>
                <a:gd name="T108" fmla="*/ 46 w 53"/>
                <a:gd name="T109" fmla="*/ 36 h 58"/>
                <a:gd name="T110" fmla="*/ 44 w 53"/>
                <a:gd name="T111" fmla="*/ 32 h 58"/>
                <a:gd name="T112" fmla="*/ 44 w 53"/>
                <a:gd name="T113" fmla="*/ 28 h 58"/>
                <a:gd name="T114" fmla="*/ 45 w 53"/>
                <a:gd name="T115" fmla="*/ 23 h 58"/>
                <a:gd name="T116" fmla="*/ 48 w 53"/>
                <a:gd name="T117"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 h="58">
                  <a:moveTo>
                    <a:pt x="48" y="22"/>
                  </a:moveTo>
                  <a:cubicBezTo>
                    <a:pt x="49" y="22"/>
                    <a:pt x="52" y="22"/>
                    <a:pt x="53" y="21"/>
                  </a:cubicBezTo>
                  <a:cubicBezTo>
                    <a:pt x="53" y="20"/>
                    <a:pt x="53" y="18"/>
                    <a:pt x="53" y="17"/>
                  </a:cubicBezTo>
                  <a:cubicBezTo>
                    <a:pt x="52" y="15"/>
                    <a:pt x="49" y="14"/>
                    <a:pt x="48" y="13"/>
                  </a:cubicBezTo>
                  <a:cubicBezTo>
                    <a:pt x="47" y="12"/>
                    <a:pt x="45" y="8"/>
                    <a:pt x="43" y="7"/>
                  </a:cubicBezTo>
                  <a:cubicBezTo>
                    <a:pt x="42" y="6"/>
                    <a:pt x="40" y="5"/>
                    <a:pt x="38" y="5"/>
                  </a:cubicBezTo>
                  <a:cubicBezTo>
                    <a:pt x="37" y="5"/>
                    <a:pt x="34" y="5"/>
                    <a:pt x="32" y="6"/>
                  </a:cubicBezTo>
                  <a:cubicBezTo>
                    <a:pt x="32" y="6"/>
                    <a:pt x="30" y="8"/>
                    <a:pt x="30" y="8"/>
                  </a:cubicBezTo>
                  <a:cubicBezTo>
                    <a:pt x="29" y="9"/>
                    <a:pt x="28" y="10"/>
                    <a:pt x="27" y="11"/>
                  </a:cubicBezTo>
                  <a:cubicBezTo>
                    <a:pt x="26" y="11"/>
                    <a:pt x="24" y="13"/>
                    <a:pt x="23" y="13"/>
                  </a:cubicBezTo>
                  <a:cubicBezTo>
                    <a:pt x="22" y="14"/>
                    <a:pt x="20" y="14"/>
                    <a:pt x="19" y="15"/>
                  </a:cubicBezTo>
                  <a:cubicBezTo>
                    <a:pt x="19" y="16"/>
                    <a:pt x="18" y="17"/>
                    <a:pt x="18" y="18"/>
                  </a:cubicBezTo>
                  <a:cubicBezTo>
                    <a:pt x="18" y="19"/>
                    <a:pt x="18" y="21"/>
                    <a:pt x="19" y="21"/>
                  </a:cubicBezTo>
                  <a:cubicBezTo>
                    <a:pt x="19" y="22"/>
                    <a:pt x="21" y="23"/>
                    <a:pt x="22" y="24"/>
                  </a:cubicBezTo>
                  <a:cubicBezTo>
                    <a:pt x="22" y="24"/>
                    <a:pt x="24" y="26"/>
                    <a:pt x="24" y="27"/>
                  </a:cubicBezTo>
                  <a:cubicBezTo>
                    <a:pt x="24" y="27"/>
                    <a:pt x="23" y="28"/>
                    <a:pt x="23" y="28"/>
                  </a:cubicBezTo>
                  <a:cubicBezTo>
                    <a:pt x="21" y="29"/>
                    <a:pt x="17" y="30"/>
                    <a:pt x="16" y="29"/>
                  </a:cubicBezTo>
                  <a:cubicBezTo>
                    <a:pt x="15" y="28"/>
                    <a:pt x="15" y="26"/>
                    <a:pt x="15" y="25"/>
                  </a:cubicBezTo>
                  <a:cubicBezTo>
                    <a:pt x="15" y="24"/>
                    <a:pt x="13" y="21"/>
                    <a:pt x="13" y="20"/>
                  </a:cubicBezTo>
                  <a:cubicBezTo>
                    <a:pt x="12" y="19"/>
                    <a:pt x="11" y="18"/>
                    <a:pt x="10" y="17"/>
                  </a:cubicBezTo>
                  <a:cubicBezTo>
                    <a:pt x="10" y="16"/>
                    <a:pt x="11" y="13"/>
                    <a:pt x="11" y="12"/>
                  </a:cubicBezTo>
                  <a:cubicBezTo>
                    <a:pt x="11" y="11"/>
                    <a:pt x="10" y="9"/>
                    <a:pt x="10" y="8"/>
                  </a:cubicBezTo>
                  <a:cubicBezTo>
                    <a:pt x="10" y="7"/>
                    <a:pt x="9" y="6"/>
                    <a:pt x="8" y="5"/>
                  </a:cubicBezTo>
                  <a:cubicBezTo>
                    <a:pt x="7" y="4"/>
                    <a:pt x="5" y="3"/>
                    <a:pt x="4" y="2"/>
                  </a:cubicBezTo>
                  <a:cubicBezTo>
                    <a:pt x="3" y="2"/>
                    <a:pt x="1" y="0"/>
                    <a:pt x="1" y="1"/>
                  </a:cubicBezTo>
                  <a:cubicBezTo>
                    <a:pt x="0" y="1"/>
                    <a:pt x="0" y="3"/>
                    <a:pt x="1" y="3"/>
                  </a:cubicBezTo>
                  <a:cubicBezTo>
                    <a:pt x="1" y="5"/>
                    <a:pt x="3" y="6"/>
                    <a:pt x="3" y="7"/>
                  </a:cubicBezTo>
                  <a:cubicBezTo>
                    <a:pt x="4" y="8"/>
                    <a:pt x="5" y="9"/>
                    <a:pt x="6" y="10"/>
                  </a:cubicBezTo>
                  <a:cubicBezTo>
                    <a:pt x="6" y="10"/>
                    <a:pt x="7" y="11"/>
                    <a:pt x="7" y="12"/>
                  </a:cubicBezTo>
                  <a:cubicBezTo>
                    <a:pt x="7" y="13"/>
                    <a:pt x="7" y="14"/>
                    <a:pt x="6" y="14"/>
                  </a:cubicBezTo>
                  <a:cubicBezTo>
                    <a:pt x="5" y="14"/>
                    <a:pt x="4" y="13"/>
                    <a:pt x="3" y="14"/>
                  </a:cubicBezTo>
                  <a:cubicBezTo>
                    <a:pt x="3" y="14"/>
                    <a:pt x="2" y="15"/>
                    <a:pt x="2" y="15"/>
                  </a:cubicBezTo>
                  <a:cubicBezTo>
                    <a:pt x="1" y="16"/>
                    <a:pt x="1" y="17"/>
                    <a:pt x="1" y="18"/>
                  </a:cubicBezTo>
                  <a:cubicBezTo>
                    <a:pt x="1" y="19"/>
                    <a:pt x="1" y="21"/>
                    <a:pt x="1" y="22"/>
                  </a:cubicBezTo>
                  <a:cubicBezTo>
                    <a:pt x="1" y="23"/>
                    <a:pt x="0" y="26"/>
                    <a:pt x="0" y="27"/>
                  </a:cubicBezTo>
                  <a:cubicBezTo>
                    <a:pt x="1" y="29"/>
                    <a:pt x="1" y="32"/>
                    <a:pt x="2" y="34"/>
                  </a:cubicBezTo>
                  <a:cubicBezTo>
                    <a:pt x="2" y="35"/>
                    <a:pt x="5" y="36"/>
                    <a:pt x="6" y="37"/>
                  </a:cubicBezTo>
                  <a:cubicBezTo>
                    <a:pt x="7" y="38"/>
                    <a:pt x="9" y="40"/>
                    <a:pt x="10" y="41"/>
                  </a:cubicBezTo>
                  <a:cubicBezTo>
                    <a:pt x="11" y="41"/>
                    <a:pt x="11" y="43"/>
                    <a:pt x="12" y="44"/>
                  </a:cubicBezTo>
                  <a:cubicBezTo>
                    <a:pt x="13" y="45"/>
                    <a:pt x="14" y="46"/>
                    <a:pt x="15" y="47"/>
                  </a:cubicBezTo>
                  <a:cubicBezTo>
                    <a:pt x="17" y="47"/>
                    <a:pt x="19" y="48"/>
                    <a:pt x="20" y="48"/>
                  </a:cubicBezTo>
                  <a:cubicBezTo>
                    <a:pt x="21" y="48"/>
                    <a:pt x="25" y="47"/>
                    <a:pt x="26" y="48"/>
                  </a:cubicBezTo>
                  <a:cubicBezTo>
                    <a:pt x="26" y="48"/>
                    <a:pt x="26" y="50"/>
                    <a:pt x="27" y="51"/>
                  </a:cubicBezTo>
                  <a:cubicBezTo>
                    <a:pt x="27" y="52"/>
                    <a:pt x="26" y="54"/>
                    <a:pt x="27" y="55"/>
                  </a:cubicBezTo>
                  <a:cubicBezTo>
                    <a:pt x="27" y="55"/>
                    <a:pt x="29" y="57"/>
                    <a:pt x="30" y="57"/>
                  </a:cubicBezTo>
                  <a:cubicBezTo>
                    <a:pt x="30" y="57"/>
                    <a:pt x="32" y="58"/>
                    <a:pt x="33" y="58"/>
                  </a:cubicBezTo>
                  <a:cubicBezTo>
                    <a:pt x="34" y="58"/>
                    <a:pt x="36" y="57"/>
                    <a:pt x="37" y="56"/>
                  </a:cubicBezTo>
                  <a:cubicBezTo>
                    <a:pt x="38" y="55"/>
                    <a:pt x="38" y="53"/>
                    <a:pt x="38" y="51"/>
                  </a:cubicBezTo>
                  <a:cubicBezTo>
                    <a:pt x="38" y="51"/>
                    <a:pt x="37" y="49"/>
                    <a:pt x="37" y="48"/>
                  </a:cubicBezTo>
                  <a:cubicBezTo>
                    <a:pt x="37" y="47"/>
                    <a:pt x="38" y="46"/>
                    <a:pt x="39" y="46"/>
                  </a:cubicBezTo>
                  <a:cubicBezTo>
                    <a:pt x="39" y="45"/>
                    <a:pt x="40" y="45"/>
                    <a:pt x="41" y="45"/>
                  </a:cubicBezTo>
                  <a:cubicBezTo>
                    <a:pt x="42" y="45"/>
                    <a:pt x="43" y="44"/>
                    <a:pt x="43" y="44"/>
                  </a:cubicBezTo>
                  <a:cubicBezTo>
                    <a:pt x="43" y="43"/>
                    <a:pt x="43" y="41"/>
                    <a:pt x="43" y="40"/>
                  </a:cubicBezTo>
                  <a:cubicBezTo>
                    <a:pt x="43" y="40"/>
                    <a:pt x="43" y="38"/>
                    <a:pt x="43" y="38"/>
                  </a:cubicBezTo>
                  <a:cubicBezTo>
                    <a:pt x="44" y="37"/>
                    <a:pt x="45" y="36"/>
                    <a:pt x="46" y="36"/>
                  </a:cubicBezTo>
                  <a:cubicBezTo>
                    <a:pt x="46" y="35"/>
                    <a:pt x="44" y="33"/>
                    <a:pt x="44" y="32"/>
                  </a:cubicBezTo>
                  <a:cubicBezTo>
                    <a:pt x="44" y="31"/>
                    <a:pt x="44" y="29"/>
                    <a:pt x="44" y="28"/>
                  </a:cubicBezTo>
                  <a:cubicBezTo>
                    <a:pt x="44" y="27"/>
                    <a:pt x="44" y="24"/>
                    <a:pt x="45" y="23"/>
                  </a:cubicBezTo>
                  <a:cubicBezTo>
                    <a:pt x="45" y="22"/>
                    <a:pt x="47" y="22"/>
                    <a:pt x="48" y="2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20">
              <a:extLst>
                <a:ext uri="{FF2B5EF4-FFF2-40B4-BE49-F238E27FC236}">
                  <a16:creationId xmlns:a16="http://schemas.microsoft.com/office/drawing/2014/main" id="{5D4BFA85-70D7-4726-8030-F40B89AF9623}"/>
                </a:ext>
              </a:extLst>
            </p:cNvPr>
            <p:cNvSpPr>
              <a:spLocks/>
            </p:cNvSpPr>
            <p:nvPr/>
          </p:nvSpPr>
          <p:spPr bwMode="auto">
            <a:xfrm>
              <a:off x="890588" y="1801816"/>
              <a:ext cx="7937" cy="7938"/>
            </a:xfrm>
            <a:custGeom>
              <a:avLst/>
              <a:gdLst>
                <a:gd name="T0" fmla="*/ 7 w 9"/>
                <a:gd name="T1" fmla="*/ 8 h 10"/>
                <a:gd name="T2" fmla="*/ 9 w 9"/>
                <a:gd name="T3" fmla="*/ 4 h 10"/>
                <a:gd name="T4" fmla="*/ 7 w 9"/>
                <a:gd name="T5" fmla="*/ 1 h 10"/>
                <a:gd name="T6" fmla="*/ 4 w 9"/>
                <a:gd name="T7" fmla="*/ 1 h 10"/>
                <a:gd name="T8" fmla="*/ 0 w 9"/>
                <a:gd name="T9" fmla="*/ 3 h 10"/>
                <a:gd name="T10" fmla="*/ 2 w 9"/>
                <a:gd name="T11" fmla="*/ 5 h 10"/>
                <a:gd name="T12" fmla="*/ 1 w 9"/>
                <a:gd name="T13" fmla="*/ 8 h 10"/>
                <a:gd name="T14" fmla="*/ 3 w 9"/>
                <a:gd name="T15" fmla="*/ 10 h 10"/>
                <a:gd name="T16" fmla="*/ 5 w 9"/>
                <a:gd name="T17" fmla="*/ 10 h 10"/>
                <a:gd name="T18" fmla="*/ 7 w 9"/>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0">
                  <a:moveTo>
                    <a:pt x="7" y="8"/>
                  </a:moveTo>
                  <a:cubicBezTo>
                    <a:pt x="8" y="7"/>
                    <a:pt x="9" y="5"/>
                    <a:pt x="9" y="4"/>
                  </a:cubicBezTo>
                  <a:cubicBezTo>
                    <a:pt x="9" y="3"/>
                    <a:pt x="8" y="1"/>
                    <a:pt x="7" y="1"/>
                  </a:cubicBezTo>
                  <a:cubicBezTo>
                    <a:pt x="7" y="0"/>
                    <a:pt x="5" y="1"/>
                    <a:pt x="4" y="1"/>
                  </a:cubicBezTo>
                  <a:cubicBezTo>
                    <a:pt x="3" y="1"/>
                    <a:pt x="0" y="2"/>
                    <a:pt x="0" y="3"/>
                  </a:cubicBezTo>
                  <a:cubicBezTo>
                    <a:pt x="0" y="3"/>
                    <a:pt x="1" y="4"/>
                    <a:pt x="2" y="5"/>
                  </a:cubicBezTo>
                  <a:cubicBezTo>
                    <a:pt x="2" y="6"/>
                    <a:pt x="1" y="7"/>
                    <a:pt x="1" y="8"/>
                  </a:cubicBezTo>
                  <a:cubicBezTo>
                    <a:pt x="1" y="9"/>
                    <a:pt x="2" y="10"/>
                    <a:pt x="3" y="10"/>
                  </a:cubicBezTo>
                  <a:cubicBezTo>
                    <a:pt x="3" y="10"/>
                    <a:pt x="5" y="10"/>
                    <a:pt x="5" y="10"/>
                  </a:cubicBezTo>
                  <a:cubicBezTo>
                    <a:pt x="6" y="10"/>
                    <a:pt x="7" y="9"/>
                    <a:pt x="7" y="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21">
              <a:extLst>
                <a:ext uri="{FF2B5EF4-FFF2-40B4-BE49-F238E27FC236}">
                  <a16:creationId xmlns:a16="http://schemas.microsoft.com/office/drawing/2014/main" id="{C57A451F-6BB7-4E2F-A716-DF08D0C986A9}"/>
                </a:ext>
              </a:extLst>
            </p:cNvPr>
            <p:cNvSpPr>
              <a:spLocks/>
            </p:cNvSpPr>
            <p:nvPr/>
          </p:nvSpPr>
          <p:spPr bwMode="auto">
            <a:xfrm>
              <a:off x="898526" y="1762128"/>
              <a:ext cx="7937" cy="6350"/>
            </a:xfrm>
            <a:custGeom>
              <a:avLst/>
              <a:gdLst>
                <a:gd name="T0" fmla="*/ 9 w 9"/>
                <a:gd name="T1" fmla="*/ 3 h 8"/>
                <a:gd name="T2" fmla="*/ 0 w 9"/>
                <a:gd name="T3" fmla="*/ 0 h 8"/>
                <a:gd name="T4" fmla="*/ 0 w 9"/>
                <a:gd name="T5" fmla="*/ 3 h 8"/>
                <a:gd name="T6" fmla="*/ 2 w 9"/>
                <a:gd name="T7" fmla="*/ 6 h 8"/>
                <a:gd name="T8" fmla="*/ 5 w 9"/>
                <a:gd name="T9" fmla="*/ 8 h 8"/>
                <a:gd name="T10" fmla="*/ 7 w 9"/>
                <a:gd name="T11" fmla="*/ 7 h 8"/>
                <a:gd name="T12" fmla="*/ 8 w 9"/>
                <a:gd name="T13" fmla="*/ 6 h 8"/>
                <a:gd name="T14" fmla="*/ 9 w 9"/>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9" y="3"/>
                  </a:moveTo>
                  <a:cubicBezTo>
                    <a:pt x="0" y="0"/>
                    <a:pt x="0" y="0"/>
                    <a:pt x="0" y="0"/>
                  </a:cubicBezTo>
                  <a:cubicBezTo>
                    <a:pt x="0" y="0"/>
                    <a:pt x="0" y="2"/>
                    <a:pt x="0" y="3"/>
                  </a:cubicBezTo>
                  <a:cubicBezTo>
                    <a:pt x="0" y="4"/>
                    <a:pt x="1" y="5"/>
                    <a:pt x="2" y="6"/>
                  </a:cubicBezTo>
                  <a:cubicBezTo>
                    <a:pt x="3" y="6"/>
                    <a:pt x="4" y="8"/>
                    <a:pt x="5" y="8"/>
                  </a:cubicBezTo>
                  <a:cubicBezTo>
                    <a:pt x="6" y="8"/>
                    <a:pt x="7" y="8"/>
                    <a:pt x="7" y="7"/>
                  </a:cubicBezTo>
                  <a:cubicBezTo>
                    <a:pt x="8" y="7"/>
                    <a:pt x="8" y="6"/>
                    <a:pt x="8" y="6"/>
                  </a:cubicBezTo>
                  <a:cubicBezTo>
                    <a:pt x="9" y="5"/>
                    <a:pt x="9" y="3"/>
                    <a:pt x="9" y="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2">
              <a:extLst>
                <a:ext uri="{FF2B5EF4-FFF2-40B4-BE49-F238E27FC236}">
                  <a16:creationId xmlns:a16="http://schemas.microsoft.com/office/drawing/2014/main" id="{B26B5CA1-48E0-4562-8693-769DF893F2C0}"/>
                </a:ext>
              </a:extLst>
            </p:cNvPr>
            <p:cNvSpPr>
              <a:spLocks/>
            </p:cNvSpPr>
            <p:nvPr/>
          </p:nvSpPr>
          <p:spPr bwMode="auto">
            <a:xfrm>
              <a:off x="706439" y="1768477"/>
              <a:ext cx="774700" cy="552450"/>
            </a:xfrm>
            <a:custGeom>
              <a:avLst/>
              <a:gdLst>
                <a:gd name="T0" fmla="*/ 844 w 918"/>
                <a:gd name="T1" fmla="*/ 623 h 655"/>
                <a:gd name="T2" fmla="*/ 580 w 918"/>
                <a:gd name="T3" fmla="*/ 613 h 655"/>
                <a:gd name="T4" fmla="*/ 516 w 918"/>
                <a:gd name="T5" fmla="*/ 604 h 655"/>
                <a:gd name="T6" fmla="*/ 439 w 918"/>
                <a:gd name="T7" fmla="*/ 621 h 655"/>
                <a:gd name="T8" fmla="*/ 361 w 918"/>
                <a:gd name="T9" fmla="*/ 614 h 655"/>
                <a:gd name="T10" fmla="*/ 315 w 918"/>
                <a:gd name="T11" fmla="*/ 610 h 655"/>
                <a:gd name="T12" fmla="*/ 259 w 918"/>
                <a:gd name="T13" fmla="*/ 587 h 655"/>
                <a:gd name="T14" fmla="*/ 205 w 918"/>
                <a:gd name="T15" fmla="*/ 595 h 655"/>
                <a:gd name="T16" fmla="*/ 151 w 918"/>
                <a:gd name="T17" fmla="*/ 579 h 655"/>
                <a:gd name="T18" fmla="*/ 134 w 918"/>
                <a:gd name="T19" fmla="*/ 528 h 655"/>
                <a:gd name="T20" fmla="*/ 106 w 918"/>
                <a:gd name="T21" fmla="*/ 463 h 655"/>
                <a:gd name="T22" fmla="*/ 65 w 918"/>
                <a:gd name="T23" fmla="*/ 440 h 655"/>
                <a:gd name="T24" fmla="*/ 30 w 918"/>
                <a:gd name="T25" fmla="*/ 428 h 655"/>
                <a:gd name="T26" fmla="*/ 6 w 918"/>
                <a:gd name="T27" fmla="*/ 422 h 655"/>
                <a:gd name="T28" fmla="*/ 16 w 918"/>
                <a:gd name="T29" fmla="*/ 361 h 655"/>
                <a:gd name="T30" fmla="*/ 22 w 918"/>
                <a:gd name="T31" fmla="*/ 387 h 655"/>
                <a:gd name="T32" fmla="*/ 42 w 918"/>
                <a:gd name="T33" fmla="*/ 358 h 655"/>
                <a:gd name="T34" fmla="*/ 26 w 918"/>
                <a:gd name="T35" fmla="*/ 351 h 655"/>
                <a:gd name="T36" fmla="*/ 25 w 918"/>
                <a:gd name="T37" fmla="*/ 322 h 655"/>
                <a:gd name="T38" fmla="*/ 45 w 918"/>
                <a:gd name="T39" fmla="*/ 305 h 655"/>
                <a:gd name="T40" fmla="*/ 20 w 918"/>
                <a:gd name="T41" fmla="*/ 308 h 655"/>
                <a:gd name="T42" fmla="*/ 18 w 918"/>
                <a:gd name="T43" fmla="*/ 217 h 655"/>
                <a:gd name="T44" fmla="*/ 7 w 918"/>
                <a:gd name="T45" fmla="*/ 129 h 655"/>
                <a:gd name="T46" fmla="*/ 14 w 918"/>
                <a:gd name="T47" fmla="*/ 77 h 655"/>
                <a:gd name="T48" fmla="*/ 29 w 918"/>
                <a:gd name="T49" fmla="*/ 50 h 655"/>
                <a:gd name="T50" fmla="*/ 85 w 918"/>
                <a:gd name="T51" fmla="*/ 102 h 655"/>
                <a:gd name="T52" fmla="*/ 153 w 918"/>
                <a:gd name="T53" fmla="*/ 127 h 655"/>
                <a:gd name="T54" fmla="*/ 195 w 918"/>
                <a:gd name="T55" fmla="*/ 139 h 655"/>
                <a:gd name="T56" fmla="*/ 216 w 918"/>
                <a:gd name="T57" fmla="*/ 152 h 655"/>
                <a:gd name="T58" fmla="*/ 228 w 918"/>
                <a:gd name="T59" fmla="*/ 162 h 655"/>
                <a:gd name="T60" fmla="*/ 231 w 918"/>
                <a:gd name="T61" fmla="*/ 174 h 655"/>
                <a:gd name="T62" fmla="*/ 229 w 918"/>
                <a:gd name="T63" fmla="*/ 197 h 655"/>
                <a:gd name="T64" fmla="*/ 230 w 918"/>
                <a:gd name="T65" fmla="*/ 203 h 655"/>
                <a:gd name="T66" fmla="*/ 249 w 918"/>
                <a:gd name="T67" fmla="*/ 200 h 655"/>
                <a:gd name="T68" fmla="*/ 243 w 918"/>
                <a:gd name="T69" fmla="*/ 228 h 655"/>
                <a:gd name="T70" fmla="*/ 240 w 918"/>
                <a:gd name="T71" fmla="*/ 260 h 655"/>
                <a:gd name="T72" fmla="*/ 234 w 918"/>
                <a:gd name="T73" fmla="*/ 287 h 655"/>
                <a:gd name="T74" fmla="*/ 232 w 918"/>
                <a:gd name="T75" fmla="*/ 301 h 655"/>
                <a:gd name="T76" fmla="*/ 250 w 918"/>
                <a:gd name="T77" fmla="*/ 270 h 655"/>
                <a:gd name="T78" fmla="*/ 251 w 918"/>
                <a:gd name="T79" fmla="*/ 240 h 655"/>
                <a:gd name="T80" fmla="*/ 272 w 918"/>
                <a:gd name="T81" fmla="*/ 198 h 655"/>
                <a:gd name="T82" fmla="*/ 277 w 918"/>
                <a:gd name="T83" fmla="*/ 155 h 655"/>
                <a:gd name="T84" fmla="*/ 267 w 918"/>
                <a:gd name="T85" fmla="*/ 154 h 655"/>
                <a:gd name="T86" fmla="*/ 260 w 918"/>
                <a:gd name="T87" fmla="*/ 150 h 655"/>
                <a:gd name="T88" fmla="*/ 282 w 918"/>
                <a:gd name="T89" fmla="*/ 127 h 655"/>
                <a:gd name="T90" fmla="*/ 261 w 918"/>
                <a:gd name="T91" fmla="*/ 108 h 655"/>
                <a:gd name="T92" fmla="*/ 254 w 918"/>
                <a:gd name="T93" fmla="*/ 125 h 655"/>
                <a:gd name="T94" fmla="*/ 252 w 918"/>
                <a:gd name="T95" fmla="*/ 166 h 655"/>
                <a:gd name="T96" fmla="*/ 269 w 918"/>
                <a:gd name="T97" fmla="*/ 172 h 655"/>
                <a:gd name="T98" fmla="*/ 260 w 918"/>
                <a:gd name="T99" fmla="*/ 185 h 655"/>
                <a:gd name="T100" fmla="*/ 247 w 918"/>
                <a:gd name="T101" fmla="*/ 164 h 655"/>
                <a:gd name="T102" fmla="*/ 234 w 918"/>
                <a:gd name="T103" fmla="*/ 132 h 655"/>
                <a:gd name="T104" fmla="*/ 257 w 918"/>
                <a:gd name="T105" fmla="*/ 91 h 655"/>
                <a:gd name="T106" fmla="*/ 269 w 918"/>
                <a:gd name="T107" fmla="*/ 91 h 655"/>
                <a:gd name="T108" fmla="*/ 286 w 918"/>
                <a:gd name="T109" fmla="*/ 80 h 655"/>
                <a:gd name="T110" fmla="*/ 272 w 918"/>
                <a:gd name="T111" fmla="*/ 49 h 655"/>
                <a:gd name="T112" fmla="*/ 263 w 918"/>
                <a:gd name="T113" fmla="*/ 45 h 655"/>
                <a:gd name="T114" fmla="*/ 262 w 918"/>
                <a:gd name="T115" fmla="*/ 24 h 655"/>
                <a:gd name="T116" fmla="*/ 266 w 918"/>
                <a:gd name="T11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8" h="655">
                  <a:moveTo>
                    <a:pt x="918" y="139"/>
                  </a:moveTo>
                  <a:cubicBezTo>
                    <a:pt x="837" y="582"/>
                    <a:pt x="837" y="582"/>
                    <a:pt x="837" y="582"/>
                  </a:cubicBezTo>
                  <a:cubicBezTo>
                    <a:pt x="837" y="582"/>
                    <a:pt x="836" y="585"/>
                    <a:pt x="835" y="587"/>
                  </a:cubicBezTo>
                  <a:cubicBezTo>
                    <a:pt x="835" y="588"/>
                    <a:pt x="834" y="590"/>
                    <a:pt x="834" y="592"/>
                  </a:cubicBezTo>
                  <a:cubicBezTo>
                    <a:pt x="835" y="592"/>
                    <a:pt x="836" y="593"/>
                    <a:pt x="836" y="594"/>
                  </a:cubicBezTo>
                  <a:cubicBezTo>
                    <a:pt x="837" y="595"/>
                    <a:pt x="836" y="597"/>
                    <a:pt x="836" y="598"/>
                  </a:cubicBezTo>
                  <a:cubicBezTo>
                    <a:pt x="837" y="599"/>
                    <a:pt x="840" y="601"/>
                    <a:pt x="841" y="603"/>
                  </a:cubicBezTo>
                  <a:cubicBezTo>
                    <a:pt x="841" y="604"/>
                    <a:pt x="840" y="606"/>
                    <a:pt x="840" y="607"/>
                  </a:cubicBezTo>
                  <a:cubicBezTo>
                    <a:pt x="840" y="609"/>
                    <a:pt x="843" y="611"/>
                    <a:pt x="843" y="613"/>
                  </a:cubicBezTo>
                  <a:cubicBezTo>
                    <a:pt x="843" y="614"/>
                    <a:pt x="840" y="617"/>
                    <a:pt x="840" y="618"/>
                  </a:cubicBezTo>
                  <a:cubicBezTo>
                    <a:pt x="840" y="620"/>
                    <a:pt x="843" y="621"/>
                    <a:pt x="844" y="623"/>
                  </a:cubicBezTo>
                  <a:cubicBezTo>
                    <a:pt x="844" y="624"/>
                    <a:pt x="844" y="626"/>
                    <a:pt x="843" y="627"/>
                  </a:cubicBezTo>
                  <a:cubicBezTo>
                    <a:pt x="843" y="628"/>
                    <a:pt x="840" y="630"/>
                    <a:pt x="840" y="631"/>
                  </a:cubicBezTo>
                  <a:cubicBezTo>
                    <a:pt x="839" y="632"/>
                    <a:pt x="839" y="633"/>
                    <a:pt x="838" y="634"/>
                  </a:cubicBezTo>
                  <a:cubicBezTo>
                    <a:pt x="838" y="635"/>
                    <a:pt x="836" y="635"/>
                    <a:pt x="835" y="636"/>
                  </a:cubicBezTo>
                  <a:cubicBezTo>
                    <a:pt x="834" y="637"/>
                    <a:pt x="834" y="639"/>
                    <a:pt x="834" y="640"/>
                  </a:cubicBezTo>
                  <a:cubicBezTo>
                    <a:pt x="835" y="642"/>
                    <a:pt x="839" y="644"/>
                    <a:pt x="839" y="645"/>
                  </a:cubicBezTo>
                  <a:cubicBezTo>
                    <a:pt x="841" y="650"/>
                    <a:pt x="837" y="650"/>
                    <a:pt x="839" y="655"/>
                  </a:cubicBezTo>
                  <a:cubicBezTo>
                    <a:pt x="839" y="655"/>
                    <a:pt x="837" y="654"/>
                    <a:pt x="837" y="654"/>
                  </a:cubicBezTo>
                  <a:cubicBezTo>
                    <a:pt x="593" y="606"/>
                    <a:pt x="593" y="606"/>
                    <a:pt x="593" y="606"/>
                  </a:cubicBezTo>
                  <a:cubicBezTo>
                    <a:pt x="593" y="606"/>
                    <a:pt x="588" y="609"/>
                    <a:pt x="586" y="610"/>
                  </a:cubicBezTo>
                  <a:cubicBezTo>
                    <a:pt x="585" y="611"/>
                    <a:pt x="582" y="613"/>
                    <a:pt x="580" y="613"/>
                  </a:cubicBezTo>
                  <a:cubicBezTo>
                    <a:pt x="578" y="613"/>
                    <a:pt x="575" y="614"/>
                    <a:pt x="574" y="614"/>
                  </a:cubicBezTo>
                  <a:cubicBezTo>
                    <a:pt x="572" y="614"/>
                    <a:pt x="567" y="615"/>
                    <a:pt x="565" y="614"/>
                  </a:cubicBezTo>
                  <a:cubicBezTo>
                    <a:pt x="563" y="613"/>
                    <a:pt x="561" y="611"/>
                    <a:pt x="560" y="610"/>
                  </a:cubicBezTo>
                  <a:cubicBezTo>
                    <a:pt x="558" y="610"/>
                    <a:pt x="556" y="609"/>
                    <a:pt x="554" y="609"/>
                  </a:cubicBezTo>
                  <a:cubicBezTo>
                    <a:pt x="552" y="609"/>
                    <a:pt x="549" y="610"/>
                    <a:pt x="547" y="610"/>
                  </a:cubicBezTo>
                  <a:cubicBezTo>
                    <a:pt x="545" y="610"/>
                    <a:pt x="542" y="611"/>
                    <a:pt x="540" y="611"/>
                  </a:cubicBezTo>
                  <a:cubicBezTo>
                    <a:pt x="539" y="611"/>
                    <a:pt x="537" y="609"/>
                    <a:pt x="536" y="609"/>
                  </a:cubicBezTo>
                  <a:cubicBezTo>
                    <a:pt x="535" y="609"/>
                    <a:pt x="532" y="611"/>
                    <a:pt x="531" y="610"/>
                  </a:cubicBezTo>
                  <a:cubicBezTo>
                    <a:pt x="529" y="610"/>
                    <a:pt x="527" y="610"/>
                    <a:pt x="526" y="609"/>
                  </a:cubicBezTo>
                  <a:cubicBezTo>
                    <a:pt x="525" y="609"/>
                    <a:pt x="523" y="606"/>
                    <a:pt x="522" y="605"/>
                  </a:cubicBezTo>
                  <a:cubicBezTo>
                    <a:pt x="520" y="604"/>
                    <a:pt x="517" y="604"/>
                    <a:pt x="516" y="604"/>
                  </a:cubicBezTo>
                  <a:cubicBezTo>
                    <a:pt x="515" y="605"/>
                    <a:pt x="513" y="606"/>
                    <a:pt x="512" y="607"/>
                  </a:cubicBezTo>
                  <a:cubicBezTo>
                    <a:pt x="511" y="608"/>
                    <a:pt x="509" y="611"/>
                    <a:pt x="508" y="612"/>
                  </a:cubicBezTo>
                  <a:cubicBezTo>
                    <a:pt x="507" y="612"/>
                    <a:pt x="505" y="613"/>
                    <a:pt x="504" y="613"/>
                  </a:cubicBezTo>
                  <a:cubicBezTo>
                    <a:pt x="501" y="614"/>
                    <a:pt x="497" y="615"/>
                    <a:pt x="495" y="615"/>
                  </a:cubicBezTo>
                  <a:cubicBezTo>
                    <a:pt x="493" y="615"/>
                    <a:pt x="488" y="612"/>
                    <a:pt x="486" y="612"/>
                  </a:cubicBezTo>
                  <a:cubicBezTo>
                    <a:pt x="483" y="611"/>
                    <a:pt x="475" y="612"/>
                    <a:pt x="472" y="613"/>
                  </a:cubicBezTo>
                  <a:cubicBezTo>
                    <a:pt x="469" y="613"/>
                    <a:pt x="464" y="615"/>
                    <a:pt x="461" y="615"/>
                  </a:cubicBezTo>
                  <a:cubicBezTo>
                    <a:pt x="459" y="616"/>
                    <a:pt x="455" y="616"/>
                    <a:pt x="453" y="616"/>
                  </a:cubicBezTo>
                  <a:cubicBezTo>
                    <a:pt x="451" y="616"/>
                    <a:pt x="448" y="616"/>
                    <a:pt x="446" y="616"/>
                  </a:cubicBezTo>
                  <a:cubicBezTo>
                    <a:pt x="445" y="616"/>
                    <a:pt x="442" y="617"/>
                    <a:pt x="442" y="617"/>
                  </a:cubicBezTo>
                  <a:cubicBezTo>
                    <a:pt x="441" y="618"/>
                    <a:pt x="440" y="620"/>
                    <a:pt x="439" y="621"/>
                  </a:cubicBezTo>
                  <a:cubicBezTo>
                    <a:pt x="437" y="621"/>
                    <a:pt x="435" y="622"/>
                    <a:pt x="433" y="622"/>
                  </a:cubicBezTo>
                  <a:cubicBezTo>
                    <a:pt x="432" y="622"/>
                    <a:pt x="429" y="621"/>
                    <a:pt x="428" y="621"/>
                  </a:cubicBezTo>
                  <a:cubicBezTo>
                    <a:pt x="426" y="620"/>
                    <a:pt x="422" y="623"/>
                    <a:pt x="419" y="623"/>
                  </a:cubicBezTo>
                  <a:cubicBezTo>
                    <a:pt x="416" y="623"/>
                    <a:pt x="408" y="623"/>
                    <a:pt x="404" y="622"/>
                  </a:cubicBezTo>
                  <a:cubicBezTo>
                    <a:pt x="403" y="621"/>
                    <a:pt x="400" y="619"/>
                    <a:pt x="398" y="617"/>
                  </a:cubicBezTo>
                  <a:cubicBezTo>
                    <a:pt x="397" y="616"/>
                    <a:pt x="396" y="612"/>
                    <a:pt x="395" y="611"/>
                  </a:cubicBezTo>
                  <a:cubicBezTo>
                    <a:pt x="394" y="610"/>
                    <a:pt x="391" y="608"/>
                    <a:pt x="389" y="608"/>
                  </a:cubicBezTo>
                  <a:cubicBezTo>
                    <a:pt x="387" y="607"/>
                    <a:pt x="384" y="608"/>
                    <a:pt x="382" y="609"/>
                  </a:cubicBezTo>
                  <a:cubicBezTo>
                    <a:pt x="381" y="609"/>
                    <a:pt x="379" y="612"/>
                    <a:pt x="377" y="613"/>
                  </a:cubicBezTo>
                  <a:cubicBezTo>
                    <a:pt x="375" y="613"/>
                    <a:pt x="371" y="614"/>
                    <a:pt x="369" y="614"/>
                  </a:cubicBezTo>
                  <a:cubicBezTo>
                    <a:pt x="367" y="614"/>
                    <a:pt x="363" y="613"/>
                    <a:pt x="361" y="614"/>
                  </a:cubicBezTo>
                  <a:cubicBezTo>
                    <a:pt x="360" y="614"/>
                    <a:pt x="356" y="614"/>
                    <a:pt x="355" y="615"/>
                  </a:cubicBezTo>
                  <a:cubicBezTo>
                    <a:pt x="354" y="616"/>
                    <a:pt x="352" y="618"/>
                    <a:pt x="351" y="618"/>
                  </a:cubicBezTo>
                  <a:cubicBezTo>
                    <a:pt x="350" y="619"/>
                    <a:pt x="348" y="618"/>
                    <a:pt x="347" y="617"/>
                  </a:cubicBezTo>
                  <a:cubicBezTo>
                    <a:pt x="346" y="617"/>
                    <a:pt x="346" y="615"/>
                    <a:pt x="345" y="614"/>
                  </a:cubicBezTo>
                  <a:cubicBezTo>
                    <a:pt x="343" y="614"/>
                    <a:pt x="339" y="614"/>
                    <a:pt x="338" y="614"/>
                  </a:cubicBezTo>
                  <a:cubicBezTo>
                    <a:pt x="336" y="613"/>
                    <a:pt x="332" y="611"/>
                    <a:pt x="332" y="611"/>
                  </a:cubicBezTo>
                  <a:cubicBezTo>
                    <a:pt x="331" y="611"/>
                    <a:pt x="328" y="612"/>
                    <a:pt x="327" y="612"/>
                  </a:cubicBezTo>
                  <a:cubicBezTo>
                    <a:pt x="325" y="613"/>
                    <a:pt x="325" y="617"/>
                    <a:pt x="324" y="618"/>
                  </a:cubicBezTo>
                  <a:cubicBezTo>
                    <a:pt x="323" y="619"/>
                    <a:pt x="319" y="619"/>
                    <a:pt x="318" y="619"/>
                  </a:cubicBezTo>
                  <a:cubicBezTo>
                    <a:pt x="317" y="618"/>
                    <a:pt x="315" y="617"/>
                    <a:pt x="314" y="616"/>
                  </a:cubicBezTo>
                  <a:cubicBezTo>
                    <a:pt x="314" y="614"/>
                    <a:pt x="315" y="611"/>
                    <a:pt x="315" y="610"/>
                  </a:cubicBezTo>
                  <a:cubicBezTo>
                    <a:pt x="315" y="609"/>
                    <a:pt x="314" y="606"/>
                    <a:pt x="313" y="605"/>
                  </a:cubicBezTo>
                  <a:cubicBezTo>
                    <a:pt x="312" y="604"/>
                    <a:pt x="309" y="603"/>
                    <a:pt x="307" y="602"/>
                  </a:cubicBezTo>
                  <a:cubicBezTo>
                    <a:pt x="306" y="600"/>
                    <a:pt x="303" y="597"/>
                    <a:pt x="302" y="596"/>
                  </a:cubicBezTo>
                  <a:cubicBezTo>
                    <a:pt x="301" y="596"/>
                    <a:pt x="298" y="595"/>
                    <a:pt x="297" y="595"/>
                  </a:cubicBezTo>
                  <a:cubicBezTo>
                    <a:pt x="296" y="595"/>
                    <a:pt x="293" y="596"/>
                    <a:pt x="292" y="596"/>
                  </a:cubicBezTo>
                  <a:cubicBezTo>
                    <a:pt x="290" y="596"/>
                    <a:pt x="287" y="595"/>
                    <a:pt x="286" y="594"/>
                  </a:cubicBezTo>
                  <a:cubicBezTo>
                    <a:pt x="285" y="593"/>
                    <a:pt x="283" y="590"/>
                    <a:pt x="281" y="589"/>
                  </a:cubicBezTo>
                  <a:cubicBezTo>
                    <a:pt x="280" y="588"/>
                    <a:pt x="278" y="586"/>
                    <a:pt x="277" y="586"/>
                  </a:cubicBezTo>
                  <a:cubicBezTo>
                    <a:pt x="275" y="586"/>
                    <a:pt x="272" y="588"/>
                    <a:pt x="271" y="588"/>
                  </a:cubicBezTo>
                  <a:cubicBezTo>
                    <a:pt x="269" y="588"/>
                    <a:pt x="267" y="588"/>
                    <a:pt x="265" y="588"/>
                  </a:cubicBezTo>
                  <a:cubicBezTo>
                    <a:pt x="264" y="587"/>
                    <a:pt x="261" y="586"/>
                    <a:pt x="259" y="587"/>
                  </a:cubicBezTo>
                  <a:cubicBezTo>
                    <a:pt x="258" y="587"/>
                    <a:pt x="256" y="588"/>
                    <a:pt x="254" y="588"/>
                  </a:cubicBezTo>
                  <a:cubicBezTo>
                    <a:pt x="253" y="588"/>
                    <a:pt x="250" y="586"/>
                    <a:pt x="248" y="586"/>
                  </a:cubicBezTo>
                  <a:cubicBezTo>
                    <a:pt x="247" y="585"/>
                    <a:pt x="245" y="583"/>
                    <a:pt x="244" y="582"/>
                  </a:cubicBezTo>
                  <a:cubicBezTo>
                    <a:pt x="243" y="582"/>
                    <a:pt x="240" y="582"/>
                    <a:pt x="239" y="583"/>
                  </a:cubicBezTo>
                  <a:cubicBezTo>
                    <a:pt x="237" y="583"/>
                    <a:pt x="235" y="585"/>
                    <a:pt x="233" y="586"/>
                  </a:cubicBezTo>
                  <a:cubicBezTo>
                    <a:pt x="232" y="587"/>
                    <a:pt x="231" y="590"/>
                    <a:pt x="230" y="590"/>
                  </a:cubicBezTo>
                  <a:cubicBezTo>
                    <a:pt x="228" y="591"/>
                    <a:pt x="225" y="590"/>
                    <a:pt x="224" y="590"/>
                  </a:cubicBezTo>
                  <a:cubicBezTo>
                    <a:pt x="223" y="590"/>
                    <a:pt x="221" y="592"/>
                    <a:pt x="220" y="592"/>
                  </a:cubicBezTo>
                  <a:cubicBezTo>
                    <a:pt x="219" y="592"/>
                    <a:pt x="216" y="591"/>
                    <a:pt x="215" y="592"/>
                  </a:cubicBezTo>
                  <a:cubicBezTo>
                    <a:pt x="214" y="592"/>
                    <a:pt x="212" y="593"/>
                    <a:pt x="211" y="593"/>
                  </a:cubicBezTo>
                  <a:cubicBezTo>
                    <a:pt x="209" y="594"/>
                    <a:pt x="206" y="595"/>
                    <a:pt x="205" y="595"/>
                  </a:cubicBezTo>
                  <a:cubicBezTo>
                    <a:pt x="204" y="594"/>
                    <a:pt x="201" y="593"/>
                    <a:pt x="200" y="593"/>
                  </a:cubicBezTo>
                  <a:cubicBezTo>
                    <a:pt x="198" y="593"/>
                    <a:pt x="195" y="593"/>
                    <a:pt x="193" y="594"/>
                  </a:cubicBezTo>
                  <a:cubicBezTo>
                    <a:pt x="192" y="594"/>
                    <a:pt x="190" y="595"/>
                    <a:pt x="189" y="596"/>
                  </a:cubicBezTo>
                  <a:cubicBezTo>
                    <a:pt x="188" y="596"/>
                    <a:pt x="184" y="597"/>
                    <a:pt x="182" y="597"/>
                  </a:cubicBezTo>
                  <a:cubicBezTo>
                    <a:pt x="181" y="597"/>
                    <a:pt x="178" y="597"/>
                    <a:pt x="177" y="596"/>
                  </a:cubicBezTo>
                  <a:cubicBezTo>
                    <a:pt x="176" y="595"/>
                    <a:pt x="175" y="591"/>
                    <a:pt x="174" y="590"/>
                  </a:cubicBezTo>
                  <a:cubicBezTo>
                    <a:pt x="174" y="589"/>
                    <a:pt x="171" y="588"/>
                    <a:pt x="170" y="588"/>
                  </a:cubicBezTo>
                  <a:cubicBezTo>
                    <a:pt x="169" y="587"/>
                    <a:pt x="167" y="588"/>
                    <a:pt x="166" y="588"/>
                  </a:cubicBezTo>
                  <a:cubicBezTo>
                    <a:pt x="165" y="588"/>
                    <a:pt x="163" y="588"/>
                    <a:pt x="162" y="587"/>
                  </a:cubicBezTo>
                  <a:cubicBezTo>
                    <a:pt x="161" y="587"/>
                    <a:pt x="159" y="584"/>
                    <a:pt x="158" y="584"/>
                  </a:cubicBezTo>
                  <a:cubicBezTo>
                    <a:pt x="157" y="582"/>
                    <a:pt x="153" y="580"/>
                    <a:pt x="151" y="579"/>
                  </a:cubicBezTo>
                  <a:cubicBezTo>
                    <a:pt x="149" y="578"/>
                    <a:pt x="146" y="577"/>
                    <a:pt x="144" y="577"/>
                  </a:cubicBezTo>
                  <a:cubicBezTo>
                    <a:pt x="142" y="576"/>
                    <a:pt x="139" y="575"/>
                    <a:pt x="138" y="574"/>
                  </a:cubicBezTo>
                  <a:cubicBezTo>
                    <a:pt x="136" y="573"/>
                    <a:pt x="133" y="569"/>
                    <a:pt x="132" y="568"/>
                  </a:cubicBezTo>
                  <a:cubicBezTo>
                    <a:pt x="131" y="567"/>
                    <a:pt x="129" y="564"/>
                    <a:pt x="129" y="563"/>
                  </a:cubicBezTo>
                  <a:cubicBezTo>
                    <a:pt x="129" y="562"/>
                    <a:pt x="129" y="559"/>
                    <a:pt x="129" y="558"/>
                  </a:cubicBezTo>
                  <a:cubicBezTo>
                    <a:pt x="130" y="556"/>
                    <a:pt x="131" y="554"/>
                    <a:pt x="132" y="553"/>
                  </a:cubicBezTo>
                  <a:cubicBezTo>
                    <a:pt x="132" y="551"/>
                    <a:pt x="133" y="549"/>
                    <a:pt x="134" y="547"/>
                  </a:cubicBezTo>
                  <a:cubicBezTo>
                    <a:pt x="134" y="546"/>
                    <a:pt x="134" y="542"/>
                    <a:pt x="133" y="541"/>
                  </a:cubicBezTo>
                  <a:cubicBezTo>
                    <a:pt x="133" y="539"/>
                    <a:pt x="131" y="537"/>
                    <a:pt x="131" y="536"/>
                  </a:cubicBezTo>
                  <a:cubicBezTo>
                    <a:pt x="131" y="535"/>
                    <a:pt x="132" y="533"/>
                    <a:pt x="132" y="532"/>
                  </a:cubicBezTo>
                  <a:cubicBezTo>
                    <a:pt x="133" y="531"/>
                    <a:pt x="134" y="529"/>
                    <a:pt x="134" y="528"/>
                  </a:cubicBezTo>
                  <a:cubicBezTo>
                    <a:pt x="135" y="527"/>
                    <a:pt x="134" y="524"/>
                    <a:pt x="134" y="523"/>
                  </a:cubicBezTo>
                  <a:cubicBezTo>
                    <a:pt x="134" y="521"/>
                    <a:pt x="136" y="519"/>
                    <a:pt x="136" y="517"/>
                  </a:cubicBezTo>
                  <a:cubicBezTo>
                    <a:pt x="136" y="516"/>
                    <a:pt x="137" y="513"/>
                    <a:pt x="136" y="511"/>
                  </a:cubicBezTo>
                  <a:cubicBezTo>
                    <a:pt x="136" y="510"/>
                    <a:pt x="135" y="508"/>
                    <a:pt x="134" y="507"/>
                  </a:cubicBezTo>
                  <a:cubicBezTo>
                    <a:pt x="133" y="505"/>
                    <a:pt x="132" y="501"/>
                    <a:pt x="131" y="499"/>
                  </a:cubicBezTo>
                  <a:cubicBezTo>
                    <a:pt x="131" y="497"/>
                    <a:pt x="132" y="493"/>
                    <a:pt x="132" y="491"/>
                  </a:cubicBezTo>
                  <a:cubicBezTo>
                    <a:pt x="131" y="490"/>
                    <a:pt x="130" y="487"/>
                    <a:pt x="129" y="486"/>
                  </a:cubicBezTo>
                  <a:cubicBezTo>
                    <a:pt x="128" y="485"/>
                    <a:pt x="125" y="483"/>
                    <a:pt x="124" y="482"/>
                  </a:cubicBezTo>
                  <a:cubicBezTo>
                    <a:pt x="122" y="480"/>
                    <a:pt x="119" y="476"/>
                    <a:pt x="118" y="474"/>
                  </a:cubicBezTo>
                  <a:cubicBezTo>
                    <a:pt x="116" y="472"/>
                    <a:pt x="113" y="468"/>
                    <a:pt x="111" y="466"/>
                  </a:cubicBezTo>
                  <a:cubicBezTo>
                    <a:pt x="110" y="465"/>
                    <a:pt x="107" y="463"/>
                    <a:pt x="106" y="463"/>
                  </a:cubicBezTo>
                  <a:cubicBezTo>
                    <a:pt x="105" y="462"/>
                    <a:pt x="101" y="462"/>
                    <a:pt x="100" y="462"/>
                  </a:cubicBezTo>
                  <a:cubicBezTo>
                    <a:pt x="98" y="463"/>
                    <a:pt x="95" y="463"/>
                    <a:pt x="93" y="463"/>
                  </a:cubicBezTo>
                  <a:cubicBezTo>
                    <a:pt x="92" y="464"/>
                    <a:pt x="89" y="466"/>
                    <a:pt x="88" y="466"/>
                  </a:cubicBezTo>
                  <a:cubicBezTo>
                    <a:pt x="86" y="467"/>
                    <a:pt x="84" y="464"/>
                    <a:pt x="82" y="464"/>
                  </a:cubicBezTo>
                  <a:cubicBezTo>
                    <a:pt x="81" y="464"/>
                    <a:pt x="79" y="464"/>
                    <a:pt x="78" y="464"/>
                  </a:cubicBezTo>
                  <a:cubicBezTo>
                    <a:pt x="77" y="463"/>
                    <a:pt x="75" y="461"/>
                    <a:pt x="75" y="459"/>
                  </a:cubicBezTo>
                  <a:cubicBezTo>
                    <a:pt x="74" y="459"/>
                    <a:pt x="72" y="457"/>
                    <a:pt x="72" y="456"/>
                  </a:cubicBezTo>
                  <a:cubicBezTo>
                    <a:pt x="72" y="455"/>
                    <a:pt x="73" y="452"/>
                    <a:pt x="73" y="451"/>
                  </a:cubicBezTo>
                  <a:cubicBezTo>
                    <a:pt x="74" y="449"/>
                    <a:pt x="74" y="447"/>
                    <a:pt x="74" y="445"/>
                  </a:cubicBezTo>
                  <a:cubicBezTo>
                    <a:pt x="73" y="444"/>
                    <a:pt x="71" y="441"/>
                    <a:pt x="69" y="440"/>
                  </a:cubicBezTo>
                  <a:cubicBezTo>
                    <a:pt x="69" y="439"/>
                    <a:pt x="66" y="440"/>
                    <a:pt x="65" y="440"/>
                  </a:cubicBezTo>
                  <a:cubicBezTo>
                    <a:pt x="64" y="440"/>
                    <a:pt x="62" y="439"/>
                    <a:pt x="61" y="439"/>
                  </a:cubicBezTo>
                  <a:cubicBezTo>
                    <a:pt x="59" y="438"/>
                    <a:pt x="56" y="438"/>
                    <a:pt x="55" y="437"/>
                  </a:cubicBezTo>
                  <a:cubicBezTo>
                    <a:pt x="53" y="437"/>
                    <a:pt x="51" y="437"/>
                    <a:pt x="49" y="436"/>
                  </a:cubicBezTo>
                  <a:cubicBezTo>
                    <a:pt x="49" y="436"/>
                    <a:pt x="47" y="437"/>
                    <a:pt x="47" y="436"/>
                  </a:cubicBezTo>
                  <a:cubicBezTo>
                    <a:pt x="46" y="435"/>
                    <a:pt x="47" y="433"/>
                    <a:pt x="47" y="432"/>
                  </a:cubicBezTo>
                  <a:cubicBezTo>
                    <a:pt x="47" y="431"/>
                    <a:pt x="47" y="428"/>
                    <a:pt x="46" y="427"/>
                  </a:cubicBezTo>
                  <a:cubicBezTo>
                    <a:pt x="45" y="427"/>
                    <a:pt x="42" y="428"/>
                    <a:pt x="40" y="429"/>
                  </a:cubicBezTo>
                  <a:cubicBezTo>
                    <a:pt x="40" y="429"/>
                    <a:pt x="39" y="430"/>
                    <a:pt x="38" y="431"/>
                  </a:cubicBezTo>
                  <a:cubicBezTo>
                    <a:pt x="38" y="431"/>
                    <a:pt x="35" y="431"/>
                    <a:pt x="35" y="431"/>
                  </a:cubicBezTo>
                  <a:cubicBezTo>
                    <a:pt x="34" y="430"/>
                    <a:pt x="35" y="428"/>
                    <a:pt x="34" y="428"/>
                  </a:cubicBezTo>
                  <a:cubicBezTo>
                    <a:pt x="34" y="427"/>
                    <a:pt x="31" y="427"/>
                    <a:pt x="30" y="428"/>
                  </a:cubicBezTo>
                  <a:cubicBezTo>
                    <a:pt x="29" y="428"/>
                    <a:pt x="27" y="431"/>
                    <a:pt x="26" y="432"/>
                  </a:cubicBezTo>
                  <a:cubicBezTo>
                    <a:pt x="25" y="433"/>
                    <a:pt x="24" y="436"/>
                    <a:pt x="23" y="436"/>
                  </a:cubicBezTo>
                  <a:cubicBezTo>
                    <a:pt x="22" y="436"/>
                    <a:pt x="21" y="434"/>
                    <a:pt x="20" y="433"/>
                  </a:cubicBezTo>
                  <a:cubicBezTo>
                    <a:pt x="19" y="433"/>
                    <a:pt x="17" y="431"/>
                    <a:pt x="16" y="431"/>
                  </a:cubicBezTo>
                  <a:cubicBezTo>
                    <a:pt x="15" y="430"/>
                    <a:pt x="14" y="429"/>
                    <a:pt x="13" y="429"/>
                  </a:cubicBezTo>
                  <a:cubicBezTo>
                    <a:pt x="13" y="428"/>
                    <a:pt x="13" y="426"/>
                    <a:pt x="13" y="425"/>
                  </a:cubicBezTo>
                  <a:cubicBezTo>
                    <a:pt x="13" y="424"/>
                    <a:pt x="14" y="422"/>
                    <a:pt x="14" y="421"/>
                  </a:cubicBezTo>
                  <a:cubicBezTo>
                    <a:pt x="13" y="420"/>
                    <a:pt x="12" y="419"/>
                    <a:pt x="12" y="418"/>
                  </a:cubicBezTo>
                  <a:cubicBezTo>
                    <a:pt x="11" y="417"/>
                    <a:pt x="10" y="417"/>
                    <a:pt x="10" y="416"/>
                  </a:cubicBezTo>
                  <a:cubicBezTo>
                    <a:pt x="9" y="416"/>
                    <a:pt x="7" y="417"/>
                    <a:pt x="7" y="417"/>
                  </a:cubicBezTo>
                  <a:cubicBezTo>
                    <a:pt x="6" y="418"/>
                    <a:pt x="7" y="421"/>
                    <a:pt x="6" y="422"/>
                  </a:cubicBezTo>
                  <a:cubicBezTo>
                    <a:pt x="6" y="423"/>
                    <a:pt x="4" y="424"/>
                    <a:pt x="3" y="424"/>
                  </a:cubicBezTo>
                  <a:cubicBezTo>
                    <a:pt x="2" y="424"/>
                    <a:pt x="1" y="421"/>
                    <a:pt x="1" y="420"/>
                  </a:cubicBezTo>
                  <a:cubicBezTo>
                    <a:pt x="0" y="419"/>
                    <a:pt x="0" y="417"/>
                    <a:pt x="0" y="416"/>
                  </a:cubicBezTo>
                  <a:cubicBezTo>
                    <a:pt x="1" y="414"/>
                    <a:pt x="3" y="412"/>
                    <a:pt x="3" y="411"/>
                  </a:cubicBezTo>
                  <a:cubicBezTo>
                    <a:pt x="4" y="409"/>
                    <a:pt x="6" y="405"/>
                    <a:pt x="6" y="403"/>
                  </a:cubicBezTo>
                  <a:cubicBezTo>
                    <a:pt x="7" y="402"/>
                    <a:pt x="8" y="398"/>
                    <a:pt x="9" y="397"/>
                  </a:cubicBezTo>
                  <a:cubicBezTo>
                    <a:pt x="9" y="395"/>
                    <a:pt x="10" y="391"/>
                    <a:pt x="10" y="389"/>
                  </a:cubicBezTo>
                  <a:cubicBezTo>
                    <a:pt x="10" y="387"/>
                    <a:pt x="10" y="383"/>
                    <a:pt x="11" y="381"/>
                  </a:cubicBezTo>
                  <a:cubicBezTo>
                    <a:pt x="11" y="379"/>
                    <a:pt x="12" y="375"/>
                    <a:pt x="13" y="373"/>
                  </a:cubicBezTo>
                  <a:cubicBezTo>
                    <a:pt x="13" y="371"/>
                    <a:pt x="14" y="367"/>
                    <a:pt x="14" y="365"/>
                  </a:cubicBezTo>
                  <a:cubicBezTo>
                    <a:pt x="15" y="364"/>
                    <a:pt x="15" y="362"/>
                    <a:pt x="16" y="361"/>
                  </a:cubicBezTo>
                  <a:cubicBezTo>
                    <a:pt x="17" y="361"/>
                    <a:pt x="18" y="359"/>
                    <a:pt x="19" y="360"/>
                  </a:cubicBezTo>
                  <a:cubicBezTo>
                    <a:pt x="20" y="360"/>
                    <a:pt x="21" y="362"/>
                    <a:pt x="21" y="363"/>
                  </a:cubicBezTo>
                  <a:cubicBezTo>
                    <a:pt x="21" y="363"/>
                    <a:pt x="21" y="365"/>
                    <a:pt x="21" y="366"/>
                  </a:cubicBezTo>
                  <a:cubicBezTo>
                    <a:pt x="21" y="368"/>
                    <a:pt x="21" y="370"/>
                    <a:pt x="20" y="372"/>
                  </a:cubicBezTo>
                  <a:cubicBezTo>
                    <a:pt x="20" y="373"/>
                    <a:pt x="19" y="375"/>
                    <a:pt x="19" y="377"/>
                  </a:cubicBezTo>
                  <a:cubicBezTo>
                    <a:pt x="18" y="378"/>
                    <a:pt x="17" y="379"/>
                    <a:pt x="16" y="380"/>
                  </a:cubicBezTo>
                  <a:cubicBezTo>
                    <a:pt x="16" y="381"/>
                    <a:pt x="14" y="383"/>
                    <a:pt x="14" y="385"/>
                  </a:cubicBezTo>
                  <a:cubicBezTo>
                    <a:pt x="14" y="386"/>
                    <a:pt x="15" y="390"/>
                    <a:pt x="16" y="391"/>
                  </a:cubicBezTo>
                  <a:cubicBezTo>
                    <a:pt x="16" y="392"/>
                    <a:pt x="17" y="393"/>
                    <a:pt x="18" y="393"/>
                  </a:cubicBezTo>
                  <a:cubicBezTo>
                    <a:pt x="19" y="393"/>
                    <a:pt x="18" y="389"/>
                    <a:pt x="19" y="388"/>
                  </a:cubicBezTo>
                  <a:cubicBezTo>
                    <a:pt x="19" y="387"/>
                    <a:pt x="21" y="387"/>
                    <a:pt x="22" y="387"/>
                  </a:cubicBezTo>
                  <a:cubicBezTo>
                    <a:pt x="23" y="388"/>
                    <a:pt x="22" y="390"/>
                    <a:pt x="23" y="391"/>
                  </a:cubicBezTo>
                  <a:cubicBezTo>
                    <a:pt x="24" y="391"/>
                    <a:pt x="25" y="390"/>
                    <a:pt x="26" y="390"/>
                  </a:cubicBezTo>
                  <a:cubicBezTo>
                    <a:pt x="27" y="389"/>
                    <a:pt x="28" y="386"/>
                    <a:pt x="29" y="385"/>
                  </a:cubicBezTo>
                  <a:cubicBezTo>
                    <a:pt x="30" y="384"/>
                    <a:pt x="31" y="383"/>
                    <a:pt x="31" y="382"/>
                  </a:cubicBezTo>
                  <a:cubicBezTo>
                    <a:pt x="32" y="380"/>
                    <a:pt x="32" y="376"/>
                    <a:pt x="32" y="375"/>
                  </a:cubicBezTo>
                  <a:cubicBezTo>
                    <a:pt x="31" y="373"/>
                    <a:pt x="30" y="370"/>
                    <a:pt x="29" y="369"/>
                  </a:cubicBezTo>
                  <a:cubicBezTo>
                    <a:pt x="29" y="367"/>
                    <a:pt x="27" y="365"/>
                    <a:pt x="28" y="364"/>
                  </a:cubicBezTo>
                  <a:cubicBezTo>
                    <a:pt x="29" y="363"/>
                    <a:pt x="31" y="363"/>
                    <a:pt x="32" y="363"/>
                  </a:cubicBezTo>
                  <a:cubicBezTo>
                    <a:pt x="32" y="362"/>
                    <a:pt x="34" y="361"/>
                    <a:pt x="34" y="361"/>
                  </a:cubicBezTo>
                  <a:cubicBezTo>
                    <a:pt x="35" y="360"/>
                    <a:pt x="36" y="358"/>
                    <a:pt x="37" y="358"/>
                  </a:cubicBezTo>
                  <a:cubicBezTo>
                    <a:pt x="38" y="357"/>
                    <a:pt x="41" y="358"/>
                    <a:pt x="42" y="358"/>
                  </a:cubicBezTo>
                  <a:cubicBezTo>
                    <a:pt x="43" y="357"/>
                    <a:pt x="45" y="356"/>
                    <a:pt x="45" y="355"/>
                  </a:cubicBezTo>
                  <a:cubicBezTo>
                    <a:pt x="45" y="355"/>
                    <a:pt x="45" y="353"/>
                    <a:pt x="45" y="352"/>
                  </a:cubicBezTo>
                  <a:cubicBezTo>
                    <a:pt x="45" y="351"/>
                    <a:pt x="43" y="351"/>
                    <a:pt x="43" y="350"/>
                  </a:cubicBezTo>
                  <a:cubicBezTo>
                    <a:pt x="42" y="350"/>
                    <a:pt x="43" y="348"/>
                    <a:pt x="42" y="347"/>
                  </a:cubicBezTo>
                  <a:cubicBezTo>
                    <a:pt x="42" y="346"/>
                    <a:pt x="41" y="346"/>
                    <a:pt x="40" y="346"/>
                  </a:cubicBezTo>
                  <a:cubicBezTo>
                    <a:pt x="39" y="346"/>
                    <a:pt x="39" y="350"/>
                    <a:pt x="38" y="350"/>
                  </a:cubicBezTo>
                  <a:cubicBezTo>
                    <a:pt x="37" y="350"/>
                    <a:pt x="35" y="350"/>
                    <a:pt x="35" y="350"/>
                  </a:cubicBezTo>
                  <a:cubicBezTo>
                    <a:pt x="34" y="349"/>
                    <a:pt x="34" y="347"/>
                    <a:pt x="33" y="347"/>
                  </a:cubicBezTo>
                  <a:cubicBezTo>
                    <a:pt x="33" y="346"/>
                    <a:pt x="32" y="347"/>
                    <a:pt x="32" y="347"/>
                  </a:cubicBezTo>
                  <a:cubicBezTo>
                    <a:pt x="31" y="348"/>
                    <a:pt x="30" y="350"/>
                    <a:pt x="29" y="351"/>
                  </a:cubicBezTo>
                  <a:cubicBezTo>
                    <a:pt x="29" y="351"/>
                    <a:pt x="27" y="351"/>
                    <a:pt x="26" y="351"/>
                  </a:cubicBezTo>
                  <a:cubicBezTo>
                    <a:pt x="25" y="350"/>
                    <a:pt x="25" y="347"/>
                    <a:pt x="24" y="346"/>
                  </a:cubicBezTo>
                  <a:cubicBezTo>
                    <a:pt x="23" y="345"/>
                    <a:pt x="21" y="345"/>
                    <a:pt x="20" y="344"/>
                  </a:cubicBezTo>
                  <a:cubicBezTo>
                    <a:pt x="19" y="343"/>
                    <a:pt x="18" y="340"/>
                    <a:pt x="18" y="339"/>
                  </a:cubicBezTo>
                  <a:cubicBezTo>
                    <a:pt x="18" y="338"/>
                    <a:pt x="19" y="335"/>
                    <a:pt x="19" y="333"/>
                  </a:cubicBezTo>
                  <a:cubicBezTo>
                    <a:pt x="19" y="332"/>
                    <a:pt x="19" y="329"/>
                    <a:pt x="19" y="327"/>
                  </a:cubicBezTo>
                  <a:cubicBezTo>
                    <a:pt x="19" y="325"/>
                    <a:pt x="19" y="321"/>
                    <a:pt x="19" y="319"/>
                  </a:cubicBezTo>
                  <a:cubicBezTo>
                    <a:pt x="19" y="317"/>
                    <a:pt x="20" y="315"/>
                    <a:pt x="21" y="314"/>
                  </a:cubicBezTo>
                  <a:cubicBezTo>
                    <a:pt x="21" y="314"/>
                    <a:pt x="22" y="312"/>
                    <a:pt x="23" y="312"/>
                  </a:cubicBezTo>
                  <a:cubicBezTo>
                    <a:pt x="24" y="312"/>
                    <a:pt x="25" y="313"/>
                    <a:pt x="25" y="314"/>
                  </a:cubicBezTo>
                  <a:cubicBezTo>
                    <a:pt x="25" y="315"/>
                    <a:pt x="26" y="317"/>
                    <a:pt x="25" y="318"/>
                  </a:cubicBezTo>
                  <a:cubicBezTo>
                    <a:pt x="25" y="319"/>
                    <a:pt x="24" y="321"/>
                    <a:pt x="25" y="322"/>
                  </a:cubicBezTo>
                  <a:cubicBezTo>
                    <a:pt x="25" y="322"/>
                    <a:pt x="28" y="322"/>
                    <a:pt x="29" y="321"/>
                  </a:cubicBezTo>
                  <a:cubicBezTo>
                    <a:pt x="30" y="320"/>
                    <a:pt x="30" y="318"/>
                    <a:pt x="31" y="317"/>
                  </a:cubicBezTo>
                  <a:cubicBezTo>
                    <a:pt x="32" y="316"/>
                    <a:pt x="35" y="316"/>
                    <a:pt x="36" y="315"/>
                  </a:cubicBezTo>
                  <a:cubicBezTo>
                    <a:pt x="37" y="315"/>
                    <a:pt x="38" y="314"/>
                    <a:pt x="39" y="314"/>
                  </a:cubicBezTo>
                  <a:cubicBezTo>
                    <a:pt x="40" y="313"/>
                    <a:pt x="42" y="314"/>
                    <a:pt x="44" y="314"/>
                  </a:cubicBezTo>
                  <a:cubicBezTo>
                    <a:pt x="46" y="315"/>
                    <a:pt x="49" y="315"/>
                    <a:pt x="51" y="315"/>
                  </a:cubicBezTo>
                  <a:cubicBezTo>
                    <a:pt x="52" y="314"/>
                    <a:pt x="54" y="313"/>
                    <a:pt x="54" y="312"/>
                  </a:cubicBezTo>
                  <a:cubicBezTo>
                    <a:pt x="54" y="312"/>
                    <a:pt x="54" y="310"/>
                    <a:pt x="53" y="310"/>
                  </a:cubicBezTo>
                  <a:cubicBezTo>
                    <a:pt x="53" y="309"/>
                    <a:pt x="51" y="308"/>
                    <a:pt x="51" y="308"/>
                  </a:cubicBezTo>
                  <a:cubicBezTo>
                    <a:pt x="49" y="307"/>
                    <a:pt x="46" y="309"/>
                    <a:pt x="45" y="308"/>
                  </a:cubicBezTo>
                  <a:cubicBezTo>
                    <a:pt x="45" y="308"/>
                    <a:pt x="45" y="306"/>
                    <a:pt x="45" y="305"/>
                  </a:cubicBezTo>
                  <a:cubicBezTo>
                    <a:pt x="44" y="304"/>
                    <a:pt x="40" y="305"/>
                    <a:pt x="39" y="304"/>
                  </a:cubicBezTo>
                  <a:cubicBezTo>
                    <a:pt x="39" y="304"/>
                    <a:pt x="39" y="302"/>
                    <a:pt x="39" y="302"/>
                  </a:cubicBezTo>
                  <a:cubicBezTo>
                    <a:pt x="39" y="301"/>
                    <a:pt x="40" y="300"/>
                    <a:pt x="40" y="299"/>
                  </a:cubicBezTo>
                  <a:cubicBezTo>
                    <a:pt x="40" y="298"/>
                    <a:pt x="40" y="296"/>
                    <a:pt x="40" y="295"/>
                  </a:cubicBezTo>
                  <a:cubicBezTo>
                    <a:pt x="39" y="294"/>
                    <a:pt x="37" y="294"/>
                    <a:pt x="36" y="294"/>
                  </a:cubicBezTo>
                  <a:cubicBezTo>
                    <a:pt x="36" y="293"/>
                    <a:pt x="34" y="292"/>
                    <a:pt x="33" y="292"/>
                  </a:cubicBezTo>
                  <a:cubicBezTo>
                    <a:pt x="32" y="291"/>
                    <a:pt x="29" y="291"/>
                    <a:pt x="28" y="292"/>
                  </a:cubicBezTo>
                  <a:cubicBezTo>
                    <a:pt x="27" y="292"/>
                    <a:pt x="25" y="293"/>
                    <a:pt x="25" y="294"/>
                  </a:cubicBezTo>
                  <a:cubicBezTo>
                    <a:pt x="24" y="296"/>
                    <a:pt x="24" y="299"/>
                    <a:pt x="24" y="301"/>
                  </a:cubicBezTo>
                  <a:cubicBezTo>
                    <a:pt x="24" y="302"/>
                    <a:pt x="25" y="305"/>
                    <a:pt x="25" y="306"/>
                  </a:cubicBezTo>
                  <a:cubicBezTo>
                    <a:pt x="24" y="307"/>
                    <a:pt x="21" y="307"/>
                    <a:pt x="20" y="308"/>
                  </a:cubicBezTo>
                  <a:cubicBezTo>
                    <a:pt x="19" y="308"/>
                    <a:pt x="17" y="309"/>
                    <a:pt x="16" y="308"/>
                  </a:cubicBezTo>
                  <a:cubicBezTo>
                    <a:pt x="15" y="307"/>
                    <a:pt x="16" y="305"/>
                    <a:pt x="16" y="304"/>
                  </a:cubicBezTo>
                  <a:cubicBezTo>
                    <a:pt x="16" y="302"/>
                    <a:pt x="19" y="300"/>
                    <a:pt x="19" y="298"/>
                  </a:cubicBezTo>
                  <a:cubicBezTo>
                    <a:pt x="20" y="295"/>
                    <a:pt x="20" y="289"/>
                    <a:pt x="21" y="286"/>
                  </a:cubicBezTo>
                  <a:cubicBezTo>
                    <a:pt x="21" y="284"/>
                    <a:pt x="24" y="279"/>
                    <a:pt x="25" y="277"/>
                  </a:cubicBezTo>
                  <a:cubicBezTo>
                    <a:pt x="26" y="273"/>
                    <a:pt x="26" y="265"/>
                    <a:pt x="26" y="262"/>
                  </a:cubicBezTo>
                  <a:cubicBezTo>
                    <a:pt x="26" y="259"/>
                    <a:pt x="26" y="253"/>
                    <a:pt x="25" y="250"/>
                  </a:cubicBezTo>
                  <a:cubicBezTo>
                    <a:pt x="25" y="249"/>
                    <a:pt x="24" y="246"/>
                    <a:pt x="24" y="245"/>
                  </a:cubicBezTo>
                  <a:cubicBezTo>
                    <a:pt x="23" y="242"/>
                    <a:pt x="20" y="237"/>
                    <a:pt x="19" y="234"/>
                  </a:cubicBezTo>
                  <a:cubicBezTo>
                    <a:pt x="19" y="232"/>
                    <a:pt x="18" y="228"/>
                    <a:pt x="18" y="226"/>
                  </a:cubicBezTo>
                  <a:cubicBezTo>
                    <a:pt x="18" y="224"/>
                    <a:pt x="18" y="219"/>
                    <a:pt x="18" y="217"/>
                  </a:cubicBezTo>
                  <a:cubicBezTo>
                    <a:pt x="19" y="215"/>
                    <a:pt x="21" y="210"/>
                    <a:pt x="22" y="208"/>
                  </a:cubicBezTo>
                  <a:cubicBezTo>
                    <a:pt x="23" y="205"/>
                    <a:pt x="23" y="198"/>
                    <a:pt x="23" y="194"/>
                  </a:cubicBezTo>
                  <a:cubicBezTo>
                    <a:pt x="24" y="191"/>
                    <a:pt x="24" y="184"/>
                    <a:pt x="24" y="181"/>
                  </a:cubicBezTo>
                  <a:cubicBezTo>
                    <a:pt x="24" y="176"/>
                    <a:pt x="26" y="165"/>
                    <a:pt x="23" y="160"/>
                  </a:cubicBezTo>
                  <a:cubicBezTo>
                    <a:pt x="22" y="159"/>
                    <a:pt x="18" y="159"/>
                    <a:pt x="17" y="158"/>
                  </a:cubicBezTo>
                  <a:cubicBezTo>
                    <a:pt x="17" y="156"/>
                    <a:pt x="18" y="152"/>
                    <a:pt x="18" y="150"/>
                  </a:cubicBezTo>
                  <a:cubicBezTo>
                    <a:pt x="18" y="149"/>
                    <a:pt x="18" y="147"/>
                    <a:pt x="17" y="146"/>
                  </a:cubicBezTo>
                  <a:cubicBezTo>
                    <a:pt x="17" y="145"/>
                    <a:pt x="15" y="142"/>
                    <a:pt x="14" y="141"/>
                  </a:cubicBezTo>
                  <a:cubicBezTo>
                    <a:pt x="13" y="140"/>
                    <a:pt x="12" y="137"/>
                    <a:pt x="11" y="136"/>
                  </a:cubicBezTo>
                  <a:cubicBezTo>
                    <a:pt x="11" y="136"/>
                    <a:pt x="8" y="136"/>
                    <a:pt x="8" y="136"/>
                  </a:cubicBezTo>
                  <a:cubicBezTo>
                    <a:pt x="7" y="135"/>
                    <a:pt x="7" y="131"/>
                    <a:pt x="7" y="129"/>
                  </a:cubicBezTo>
                  <a:cubicBezTo>
                    <a:pt x="6" y="127"/>
                    <a:pt x="5" y="124"/>
                    <a:pt x="5" y="122"/>
                  </a:cubicBezTo>
                  <a:cubicBezTo>
                    <a:pt x="4" y="120"/>
                    <a:pt x="4" y="117"/>
                    <a:pt x="5" y="115"/>
                  </a:cubicBezTo>
                  <a:cubicBezTo>
                    <a:pt x="5" y="114"/>
                    <a:pt x="7" y="110"/>
                    <a:pt x="8" y="108"/>
                  </a:cubicBezTo>
                  <a:cubicBezTo>
                    <a:pt x="8" y="106"/>
                    <a:pt x="6" y="102"/>
                    <a:pt x="7" y="100"/>
                  </a:cubicBezTo>
                  <a:cubicBezTo>
                    <a:pt x="7" y="99"/>
                    <a:pt x="9" y="98"/>
                    <a:pt x="9" y="98"/>
                  </a:cubicBezTo>
                  <a:cubicBezTo>
                    <a:pt x="10" y="97"/>
                    <a:pt x="10" y="94"/>
                    <a:pt x="10" y="93"/>
                  </a:cubicBezTo>
                  <a:cubicBezTo>
                    <a:pt x="10" y="92"/>
                    <a:pt x="8" y="90"/>
                    <a:pt x="7" y="89"/>
                  </a:cubicBezTo>
                  <a:cubicBezTo>
                    <a:pt x="7" y="87"/>
                    <a:pt x="7" y="84"/>
                    <a:pt x="7" y="83"/>
                  </a:cubicBezTo>
                  <a:cubicBezTo>
                    <a:pt x="8" y="83"/>
                    <a:pt x="9" y="82"/>
                    <a:pt x="10" y="82"/>
                  </a:cubicBezTo>
                  <a:cubicBezTo>
                    <a:pt x="10" y="81"/>
                    <a:pt x="12" y="80"/>
                    <a:pt x="12" y="80"/>
                  </a:cubicBezTo>
                  <a:cubicBezTo>
                    <a:pt x="13" y="79"/>
                    <a:pt x="14" y="78"/>
                    <a:pt x="14" y="77"/>
                  </a:cubicBezTo>
                  <a:cubicBezTo>
                    <a:pt x="15" y="76"/>
                    <a:pt x="14" y="73"/>
                    <a:pt x="14" y="72"/>
                  </a:cubicBezTo>
                  <a:cubicBezTo>
                    <a:pt x="14" y="71"/>
                    <a:pt x="15" y="69"/>
                    <a:pt x="15" y="68"/>
                  </a:cubicBezTo>
                  <a:cubicBezTo>
                    <a:pt x="16" y="67"/>
                    <a:pt x="18" y="65"/>
                    <a:pt x="19" y="65"/>
                  </a:cubicBezTo>
                  <a:cubicBezTo>
                    <a:pt x="20" y="64"/>
                    <a:pt x="22" y="63"/>
                    <a:pt x="22" y="62"/>
                  </a:cubicBezTo>
                  <a:cubicBezTo>
                    <a:pt x="22" y="61"/>
                    <a:pt x="23" y="59"/>
                    <a:pt x="23" y="58"/>
                  </a:cubicBezTo>
                  <a:cubicBezTo>
                    <a:pt x="23" y="57"/>
                    <a:pt x="23" y="55"/>
                    <a:pt x="23" y="55"/>
                  </a:cubicBezTo>
                  <a:cubicBezTo>
                    <a:pt x="22" y="54"/>
                    <a:pt x="20" y="54"/>
                    <a:pt x="19" y="53"/>
                  </a:cubicBezTo>
                  <a:cubicBezTo>
                    <a:pt x="19" y="53"/>
                    <a:pt x="18" y="50"/>
                    <a:pt x="18" y="49"/>
                  </a:cubicBezTo>
                  <a:cubicBezTo>
                    <a:pt x="18" y="49"/>
                    <a:pt x="19" y="48"/>
                    <a:pt x="20" y="47"/>
                  </a:cubicBezTo>
                  <a:cubicBezTo>
                    <a:pt x="21" y="47"/>
                    <a:pt x="23" y="47"/>
                    <a:pt x="24" y="48"/>
                  </a:cubicBezTo>
                  <a:cubicBezTo>
                    <a:pt x="26" y="48"/>
                    <a:pt x="28" y="49"/>
                    <a:pt x="29" y="50"/>
                  </a:cubicBezTo>
                  <a:cubicBezTo>
                    <a:pt x="31" y="51"/>
                    <a:pt x="34" y="55"/>
                    <a:pt x="36" y="57"/>
                  </a:cubicBezTo>
                  <a:cubicBezTo>
                    <a:pt x="37" y="59"/>
                    <a:pt x="41" y="62"/>
                    <a:pt x="43" y="63"/>
                  </a:cubicBezTo>
                  <a:cubicBezTo>
                    <a:pt x="45" y="65"/>
                    <a:pt x="50" y="69"/>
                    <a:pt x="52" y="71"/>
                  </a:cubicBezTo>
                  <a:cubicBezTo>
                    <a:pt x="54" y="73"/>
                    <a:pt x="58" y="78"/>
                    <a:pt x="61" y="80"/>
                  </a:cubicBezTo>
                  <a:cubicBezTo>
                    <a:pt x="61" y="80"/>
                    <a:pt x="63" y="82"/>
                    <a:pt x="64" y="82"/>
                  </a:cubicBezTo>
                  <a:cubicBezTo>
                    <a:pt x="65" y="83"/>
                    <a:pt x="67" y="82"/>
                    <a:pt x="68" y="82"/>
                  </a:cubicBezTo>
                  <a:cubicBezTo>
                    <a:pt x="69" y="82"/>
                    <a:pt x="70" y="83"/>
                    <a:pt x="71" y="83"/>
                  </a:cubicBezTo>
                  <a:cubicBezTo>
                    <a:pt x="72" y="85"/>
                    <a:pt x="75" y="87"/>
                    <a:pt x="77" y="89"/>
                  </a:cubicBezTo>
                  <a:cubicBezTo>
                    <a:pt x="78" y="89"/>
                    <a:pt x="79" y="91"/>
                    <a:pt x="80" y="92"/>
                  </a:cubicBezTo>
                  <a:cubicBezTo>
                    <a:pt x="80" y="93"/>
                    <a:pt x="82" y="96"/>
                    <a:pt x="82" y="97"/>
                  </a:cubicBezTo>
                  <a:cubicBezTo>
                    <a:pt x="83" y="99"/>
                    <a:pt x="84" y="101"/>
                    <a:pt x="85" y="102"/>
                  </a:cubicBezTo>
                  <a:cubicBezTo>
                    <a:pt x="87" y="103"/>
                    <a:pt x="92" y="105"/>
                    <a:pt x="94" y="106"/>
                  </a:cubicBezTo>
                  <a:cubicBezTo>
                    <a:pt x="97" y="108"/>
                    <a:pt x="103" y="111"/>
                    <a:pt x="106" y="112"/>
                  </a:cubicBezTo>
                  <a:cubicBezTo>
                    <a:pt x="109" y="113"/>
                    <a:pt x="115" y="115"/>
                    <a:pt x="117" y="115"/>
                  </a:cubicBezTo>
                  <a:cubicBezTo>
                    <a:pt x="119" y="115"/>
                    <a:pt x="122" y="114"/>
                    <a:pt x="124" y="114"/>
                  </a:cubicBezTo>
                  <a:cubicBezTo>
                    <a:pt x="125" y="114"/>
                    <a:pt x="127" y="114"/>
                    <a:pt x="128" y="115"/>
                  </a:cubicBezTo>
                  <a:cubicBezTo>
                    <a:pt x="130" y="116"/>
                    <a:pt x="132" y="120"/>
                    <a:pt x="133" y="121"/>
                  </a:cubicBezTo>
                  <a:cubicBezTo>
                    <a:pt x="134" y="122"/>
                    <a:pt x="136" y="122"/>
                    <a:pt x="136" y="122"/>
                  </a:cubicBezTo>
                  <a:cubicBezTo>
                    <a:pt x="137" y="122"/>
                    <a:pt x="139" y="121"/>
                    <a:pt x="140" y="121"/>
                  </a:cubicBezTo>
                  <a:cubicBezTo>
                    <a:pt x="141" y="121"/>
                    <a:pt x="142" y="122"/>
                    <a:pt x="143" y="122"/>
                  </a:cubicBezTo>
                  <a:cubicBezTo>
                    <a:pt x="144" y="123"/>
                    <a:pt x="146" y="125"/>
                    <a:pt x="147" y="125"/>
                  </a:cubicBezTo>
                  <a:cubicBezTo>
                    <a:pt x="148" y="126"/>
                    <a:pt x="152" y="126"/>
                    <a:pt x="153" y="127"/>
                  </a:cubicBezTo>
                  <a:cubicBezTo>
                    <a:pt x="154" y="128"/>
                    <a:pt x="156" y="130"/>
                    <a:pt x="157" y="131"/>
                  </a:cubicBezTo>
                  <a:cubicBezTo>
                    <a:pt x="158" y="132"/>
                    <a:pt x="160" y="132"/>
                    <a:pt x="161" y="132"/>
                  </a:cubicBezTo>
                  <a:cubicBezTo>
                    <a:pt x="163" y="133"/>
                    <a:pt x="166" y="134"/>
                    <a:pt x="168" y="134"/>
                  </a:cubicBezTo>
                  <a:cubicBezTo>
                    <a:pt x="170" y="134"/>
                    <a:pt x="173" y="135"/>
                    <a:pt x="175" y="135"/>
                  </a:cubicBezTo>
                  <a:cubicBezTo>
                    <a:pt x="176" y="135"/>
                    <a:pt x="178" y="136"/>
                    <a:pt x="179" y="135"/>
                  </a:cubicBezTo>
                  <a:cubicBezTo>
                    <a:pt x="180" y="135"/>
                    <a:pt x="181" y="133"/>
                    <a:pt x="182" y="133"/>
                  </a:cubicBezTo>
                  <a:cubicBezTo>
                    <a:pt x="183" y="132"/>
                    <a:pt x="184" y="131"/>
                    <a:pt x="184" y="131"/>
                  </a:cubicBezTo>
                  <a:cubicBezTo>
                    <a:pt x="185" y="130"/>
                    <a:pt x="187" y="129"/>
                    <a:pt x="188" y="130"/>
                  </a:cubicBezTo>
                  <a:cubicBezTo>
                    <a:pt x="189" y="130"/>
                    <a:pt x="189" y="131"/>
                    <a:pt x="189" y="131"/>
                  </a:cubicBezTo>
                  <a:cubicBezTo>
                    <a:pt x="190" y="132"/>
                    <a:pt x="191" y="135"/>
                    <a:pt x="191" y="136"/>
                  </a:cubicBezTo>
                  <a:cubicBezTo>
                    <a:pt x="192" y="137"/>
                    <a:pt x="194" y="138"/>
                    <a:pt x="195" y="139"/>
                  </a:cubicBezTo>
                  <a:cubicBezTo>
                    <a:pt x="195" y="140"/>
                    <a:pt x="196" y="143"/>
                    <a:pt x="196" y="145"/>
                  </a:cubicBezTo>
                  <a:cubicBezTo>
                    <a:pt x="197" y="145"/>
                    <a:pt x="198" y="147"/>
                    <a:pt x="198" y="147"/>
                  </a:cubicBezTo>
                  <a:cubicBezTo>
                    <a:pt x="200" y="147"/>
                    <a:pt x="202" y="146"/>
                    <a:pt x="203" y="146"/>
                  </a:cubicBezTo>
                  <a:cubicBezTo>
                    <a:pt x="204" y="146"/>
                    <a:pt x="207" y="146"/>
                    <a:pt x="208" y="147"/>
                  </a:cubicBezTo>
                  <a:cubicBezTo>
                    <a:pt x="209" y="147"/>
                    <a:pt x="210" y="149"/>
                    <a:pt x="211" y="150"/>
                  </a:cubicBezTo>
                  <a:cubicBezTo>
                    <a:pt x="211" y="151"/>
                    <a:pt x="209" y="153"/>
                    <a:pt x="210" y="154"/>
                  </a:cubicBezTo>
                  <a:cubicBezTo>
                    <a:pt x="210" y="155"/>
                    <a:pt x="211" y="157"/>
                    <a:pt x="212" y="158"/>
                  </a:cubicBezTo>
                  <a:cubicBezTo>
                    <a:pt x="213" y="158"/>
                    <a:pt x="215" y="159"/>
                    <a:pt x="216" y="159"/>
                  </a:cubicBezTo>
                  <a:cubicBezTo>
                    <a:pt x="217" y="159"/>
                    <a:pt x="219" y="159"/>
                    <a:pt x="219" y="158"/>
                  </a:cubicBezTo>
                  <a:cubicBezTo>
                    <a:pt x="219" y="157"/>
                    <a:pt x="218" y="155"/>
                    <a:pt x="217" y="154"/>
                  </a:cubicBezTo>
                  <a:cubicBezTo>
                    <a:pt x="217" y="154"/>
                    <a:pt x="216" y="153"/>
                    <a:pt x="216" y="152"/>
                  </a:cubicBezTo>
                  <a:cubicBezTo>
                    <a:pt x="215" y="152"/>
                    <a:pt x="216" y="150"/>
                    <a:pt x="216" y="149"/>
                  </a:cubicBezTo>
                  <a:cubicBezTo>
                    <a:pt x="216" y="149"/>
                    <a:pt x="218" y="148"/>
                    <a:pt x="219" y="148"/>
                  </a:cubicBezTo>
                  <a:cubicBezTo>
                    <a:pt x="219" y="147"/>
                    <a:pt x="220" y="145"/>
                    <a:pt x="221" y="145"/>
                  </a:cubicBezTo>
                  <a:cubicBezTo>
                    <a:pt x="222" y="145"/>
                    <a:pt x="225" y="145"/>
                    <a:pt x="226" y="145"/>
                  </a:cubicBezTo>
                  <a:cubicBezTo>
                    <a:pt x="227" y="145"/>
                    <a:pt x="230" y="144"/>
                    <a:pt x="231" y="145"/>
                  </a:cubicBezTo>
                  <a:cubicBezTo>
                    <a:pt x="231" y="146"/>
                    <a:pt x="232" y="148"/>
                    <a:pt x="232" y="148"/>
                  </a:cubicBezTo>
                  <a:cubicBezTo>
                    <a:pt x="231" y="149"/>
                    <a:pt x="229" y="150"/>
                    <a:pt x="228" y="150"/>
                  </a:cubicBezTo>
                  <a:cubicBezTo>
                    <a:pt x="227" y="151"/>
                    <a:pt x="225" y="152"/>
                    <a:pt x="225" y="153"/>
                  </a:cubicBezTo>
                  <a:cubicBezTo>
                    <a:pt x="225" y="154"/>
                    <a:pt x="224" y="156"/>
                    <a:pt x="225" y="156"/>
                  </a:cubicBezTo>
                  <a:cubicBezTo>
                    <a:pt x="225" y="157"/>
                    <a:pt x="226" y="159"/>
                    <a:pt x="226" y="160"/>
                  </a:cubicBezTo>
                  <a:cubicBezTo>
                    <a:pt x="227" y="161"/>
                    <a:pt x="227" y="162"/>
                    <a:pt x="228" y="162"/>
                  </a:cubicBezTo>
                  <a:cubicBezTo>
                    <a:pt x="228" y="162"/>
                    <a:pt x="230" y="162"/>
                    <a:pt x="231" y="162"/>
                  </a:cubicBezTo>
                  <a:cubicBezTo>
                    <a:pt x="231" y="161"/>
                    <a:pt x="231" y="159"/>
                    <a:pt x="231" y="158"/>
                  </a:cubicBezTo>
                  <a:cubicBezTo>
                    <a:pt x="232" y="157"/>
                    <a:pt x="232" y="156"/>
                    <a:pt x="233" y="156"/>
                  </a:cubicBezTo>
                  <a:cubicBezTo>
                    <a:pt x="234" y="155"/>
                    <a:pt x="235" y="154"/>
                    <a:pt x="236" y="155"/>
                  </a:cubicBezTo>
                  <a:cubicBezTo>
                    <a:pt x="237" y="155"/>
                    <a:pt x="237" y="158"/>
                    <a:pt x="237" y="158"/>
                  </a:cubicBezTo>
                  <a:cubicBezTo>
                    <a:pt x="237" y="160"/>
                    <a:pt x="236" y="162"/>
                    <a:pt x="236" y="163"/>
                  </a:cubicBezTo>
                  <a:cubicBezTo>
                    <a:pt x="236" y="164"/>
                    <a:pt x="237" y="166"/>
                    <a:pt x="237" y="167"/>
                  </a:cubicBezTo>
                  <a:cubicBezTo>
                    <a:pt x="237" y="168"/>
                    <a:pt x="237" y="170"/>
                    <a:pt x="236" y="170"/>
                  </a:cubicBezTo>
                  <a:cubicBezTo>
                    <a:pt x="235" y="171"/>
                    <a:pt x="234" y="169"/>
                    <a:pt x="233" y="169"/>
                  </a:cubicBezTo>
                  <a:cubicBezTo>
                    <a:pt x="232" y="169"/>
                    <a:pt x="231" y="170"/>
                    <a:pt x="231" y="170"/>
                  </a:cubicBezTo>
                  <a:cubicBezTo>
                    <a:pt x="230" y="171"/>
                    <a:pt x="231" y="173"/>
                    <a:pt x="231" y="174"/>
                  </a:cubicBezTo>
                  <a:cubicBezTo>
                    <a:pt x="232" y="174"/>
                    <a:pt x="233" y="175"/>
                    <a:pt x="233" y="176"/>
                  </a:cubicBezTo>
                  <a:cubicBezTo>
                    <a:pt x="233" y="177"/>
                    <a:pt x="233" y="178"/>
                    <a:pt x="232" y="179"/>
                  </a:cubicBezTo>
                  <a:cubicBezTo>
                    <a:pt x="232" y="180"/>
                    <a:pt x="232" y="182"/>
                    <a:pt x="232" y="182"/>
                  </a:cubicBezTo>
                  <a:cubicBezTo>
                    <a:pt x="233" y="183"/>
                    <a:pt x="234" y="184"/>
                    <a:pt x="235" y="185"/>
                  </a:cubicBezTo>
                  <a:cubicBezTo>
                    <a:pt x="235" y="186"/>
                    <a:pt x="234" y="188"/>
                    <a:pt x="234" y="189"/>
                  </a:cubicBezTo>
                  <a:cubicBezTo>
                    <a:pt x="234" y="190"/>
                    <a:pt x="236" y="191"/>
                    <a:pt x="236" y="192"/>
                  </a:cubicBezTo>
                  <a:cubicBezTo>
                    <a:pt x="236" y="193"/>
                    <a:pt x="235" y="194"/>
                    <a:pt x="235" y="195"/>
                  </a:cubicBezTo>
                  <a:cubicBezTo>
                    <a:pt x="234" y="195"/>
                    <a:pt x="233" y="196"/>
                    <a:pt x="232" y="196"/>
                  </a:cubicBezTo>
                  <a:cubicBezTo>
                    <a:pt x="232" y="196"/>
                    <a:pt x="231" y="195"/>
                    <a:pt x="231" y="194"/>
                  </a:cubicBezTo>
                  <a:cubicBezTo>
                    <a:pt x="230" y="194"/>
                    <a:pt x="229" y="194"/>
                    <a:pt x="229" y="194"/>
                  </a:cubicBezTo>
                  <a:cubicBezTo>
                    <a:pt x="228" y="194"/>
                    <a:pt x="229" y="197"/>
                    <a:pt x="229" y="197"/>
                  </a:cubicBezTo>
                  <a:cubicBezTo>
                    <a:pt x="228" y="198"/>
                    <a:pt x="226" y="199"/>
                    <a:pt x="225" y="199"/>
                  </a:cubicBezTo>
                  <a:cubicBezTo>
                    <a:pt x="225" y="200"/>
                    <a:pt x="223" y="200"/>
                    <a:pt x="222" y="201"/>
                  </a:cubicBezTo>
                  <a:cubicBezTo>
                    <a:pt x="221" y="202"/>
                    <a:pt x="220" y="204"/>
                    <a:pt x="219" y="205"/>
                  </a:cubicBezTo>
                  <a:cubicBezTo>
                    <a:pt x="219" y="206"/>
                    <a:pt x="218" y="207"/>
                    <a:pt x="217" y="208"/>
                  </a:cubicBezTo>
                  <a:cubicBezTo>
                    <a:pt x="216" y="209"/>
                    <a:pt x="215" y="212"/>
                    <a:pt x="215" y="213"/>
                  </a:cubicBezTo>
                  <a:cubicBezTo>
                    <a:pt x="215" y="214"/>
                    <a:pt x="217" y="215"/>
                    <a:pt x="218" y="215"/>
                  </a:cubicBezTo>
                  <a:cubicBezTo>
                    <a:pt x="219" y="215"/>
                    <a:pt x="220" y="214"/>
                    <a:pt x="220" y="213"/>
                  </a:cubicBezTo>
                  <a:cubicBezTo>
                    <a:pt x="221" y="213"/>
                    <a:pt x="222" y="211"/>
                    <a:pt x="222" y="210"/>
                  </a:cubicBezTo>
                  <a:cubicBezTo>
                    <a:pt x="223" y="210"/>
                    <a:pt x="225" y="210"/>
                    <a:pt x="225" y="209"/>
                  </a:cubicBezTo>
                  <a:cubicBezTo>
                    <a:pt x="226" y="209"/>
                    <a:pt x="226" y="206"/>
                    <a:pt x="227" y="206"/>
                  </a:cubicBezTo>
                  <a:cubicBezTo>
                    <a:pt x="228" y="205"/>
                    <a:pt x="229" y="204"/>
                    <a:pt x="230" y="203"/>
                  </a:cubicBezTo>
                  <a:cubicBezTo>
                    <a:pt x="231" y="203"/>
                    <a:pt x="233" y="202"/>
                    <a:pt x="234" y="202"/>
                  </a:cubicBezTo>
                  <a:cubicBezTo>
                    <a:pt x="235" y="201"/>
                    <a:pt x="236" y="200"/>
                    <a:pt x="237" y="199"/>
                  </a:cubicBezTo>
                  <a:cubicBezTo>
                    <a:pt x="238" y="199"/>
                    <a:pt x="239" y="198"/>
                    <a:pt x="239" y="198"/>
                  </a:cubicBezTo>
                  <a:cubicBezTo>
                    <a:pt x="240" y="198"/>
                    <a:pt x="241" y="198"/>
                    <a:pt x="241" y="197"/>
                  </a:cubicBezTo>
                  <a:cubicBezTo>
                    <a:pt x="242" y="197"/>
                    <a:pt x="242" y="195"/>
                    <a:pt x="242" y="194"/>
                  </a:cubicBezTo>
                  <a:cubicBezTo>
                    <a:pt x="242" y="193"/>
                    <a:pt x="241" y="191"/>
                    <a:pt x="241" y="190"/>
                  </a:cubicBezTo>
                  <a:cubicBezTo>
                    <a:pt x="241" y="189"/>
                    <a:pt x="239" y="186"/>
                    <a:pt x="240" y="185"/>
                  </a:cubicBezTo>
                  <a:cubicBezTo>
                    <a:pt x="241" y="185"/>
                    <a:pt x="242" y="187"/>
                    <a:pt x="242" y="187"/>
                  </a:cubicBezTo>
                  <a:cubicBezTo>
                    <a:pt x="243" y="188"/>
                    <a:pt x="245" y="189"/>
                    <a:pt x="246" y="189"/>
                  </a:cubicBezTo>
                  <a:cubicBezTo>
                    <a:pt x="247" y="190"/>
                    <a:pt x="248" y="191"/>
                    <a:pt x="249" y="191"/>
                  </a:cubicBezTo>
                  <a:cubicBezTo>
                    <a:pt x="250" y="193"/>
                    <a:pt x="249" y="198"/>
                    <a:pt x="249" y="200"/>
                  </a:cubicBezTo>
                  <a:cubicBezTo>
                    <a:pt x="249" y="201"/>
                    <a:pt x="249" y="202"/>
                    <a:pt x="249" y="203"/>
                  </a:cubicBezTo>
                  <a:cubicBezTo>
                    <a:pt x="249" y="204"/>
                    <a:pt x="250" y="206"/>
                    <a:pt x="250" y="207"/>
                  </a:cubicBezTo>
                  <a:cubicBezTo>
                    <a:pt x="249" y="208"/>
                    <a:pt x="248" y="210"/>
                    <a:pt x="248" y="211"/>
                  </a:cubicBezTo>
                  <a:cubicBezTo>
                    <a:pt x="248" y="212"/>
                    <a:pt x="249" y="213"/>
                    <a:pt x="250" y="214"/>
                  </a:cubicBezTo>
                  <a:cubicBezTo>
                    <a:pt x="250" y="215"/>
                    <a:pt x="249" y="218"/>
                    <a:pt x="249" y="219"/>
                  </a:cubicBezTo>
                  <a:cubicBezTo>
                    <a:pt x="249" y="219"/>
                    <a:pt x="248" y="221"/>
                    <a:pt x="248" y="221"/>
                  </a:cubicBezTo>
                  <a:cubicBezTo>
                    <a:pt x="247" y="221"/>
                    <a:pt x="245" y="218"/>
                    <a:pt x="244" y="218"/>
                  </a:cubicBezTo>
                  <a:cubicBezTo>
                    <a:pt x="243" y="218"/>
                    <a:pt x="240" y="218"/>
                    <a:pt x="239" y="219"/>
                  </a:cubicBezTo>
                  <a:cubicBezTo>
                    <a:pt x="239" y="219"/>
                    <a:pt x="239" y="221"/>
                    <a:pt x="239" y="222"/>
                  </a:cubicBezTo>
                  <a:cubicBezTo>
                    <a:pt x="239" y="223"/>
                    <a:pt x="240" y="223"/>
                    <a:pt x="241" y="224"/>
                  </a:cubicBezTo>
                  <a:cubicBezTo>
                    <a:pt x="241" y="224"/>
                    <a:pt x="243" y="227"/>
                    <a:pt x="243" y="228"/>
                  </a:cubicBezTo>
                  <a:cubicBezTo>
                    <a:pt x="243" y="229"/>
                    <a:pt x="242" y="231"/>
                    <a:pt x="241" y="232"/>
                  </a:cubicBezTo>
                  <a:cubicBezTo>
                    <a:pt x="241" y="233"/>
                    <a:pt x="240" y="235"/>
                    <a:pt x="240" y="236"/>
                  </a:cubicBezTo>
                  <a:cubicBezTo>
                    <a:pt x="240" y="237"/>
                    <a:pt x="241" y="238"/>
                    <a:pt x="242" y="239"/>
                  </a:cubicBezTo>
                  <a:cubicBezTo>
                    <a:pt x="242" y="240"/>
                    <a:pt x="241" y="242"/>
                    <a:pt x="241" y="243"/>
                  </a:cubicBezTo>
                  <a:cubicBezTo>
                    <a:pt x="240" y="244"/>
                    <a:pt x="241" y="247"/>
                    <a:pt x="240" y="248"/>
                  </a:cubicBezTo>
                  <a:cubicBezTo>
                    <a:pt x="239" y="248"/>
                    <a:pt x="236" y="247"/>
                    <a:pt x="235" y="247"/>
                  </a:cubicBezTo>
                  <a:cubicBezTo>
                    <a:pt x="234" y="248"/>
                    <a:pt x="232" y="250"/>
                    <a:pt x="232" y="251"/>
                  </a:cubicBezTo>
                  <a:cubicBezTo>
                    <a:pt x="232" y="252"/>
                    <a:pt x="231" y="253"/>
                    <a:pt x="231" y="254"/>
                  </a:cubicBezTo>
                  <a:cubicBezTo>
                    <a:pt x="232" y="255"/>
                    <a:pt x="234" y="255"/>
                    <a:pt x="234" y="256"/>
                  </a:cubicBezTo>
                  <a:cubicBezTo>
                    <a:pt x="235" y="256"/>
                    <a:pt x="236" y="258"/>
                    <a:pt x="236" y="258"/>
                  </a:cubicBezTo>
                  <a:cubicBezTo>
                    <a:pt x="237" y="259"/>
                    <a:pt x="239" y="260"/>
                    <a:pt x="240" y="260"/>
                  </a:cubicBezTo>
                  <a:cubicBezTo>
                    <a:pt x="240" y="261"/>
                    <a:pt x="240" y="263"/>
                    <a:pt x="240" y="263"/>
                  </a:cubicBezTo>
                  <a:cubicBezTo>
                    <a:pt x="241" y="265"/>
                    <a:pt x="242" y="267"/>
                    <a:pt x="242" y="268"/>
                  </a:cubicBezTo>
                  <a:cubicBezTo>
                    <a:pt x="242" y="269"/>
                    <a:pt x="241" y="272"/>
                    <a:pt x="240" y="273"/>
                  </a:cubicBezTo>
                  <a:cubicBezTo>
                    <a:pt x="240" y="273"/>
                    <a:pt x="239" y="275"/>
                    <a:pt x="239" y="276"/>
                  </a:cubicBezTo>
                  <a:cubicBezTo>
                    <a:pt x="239" y="277"/>
                    <a:pt x="239" y="278"/>
                    <a:pt x="239" y="278"/>
                  </a:cubicBezTo>
                  <a:cubicBezTo>
                    <a:pt x="240" y="279"/>
                    <a:pt x="241" y="279"/>
                    <a:pt x="242" y="279"/>
                  </a:cubicBezTo>
                  <a:cubicBezTo>
                    <a:pt x="243" y="279"/>
                    <a:pt x="245" y="280"/>
                    <a:pt x="245" y="280"/>
                  </a:cubicBezTo>
                  <a:cubicBezTo>
                    <a:pt x="245" y="281"/>
                    <a:pt x="245" y="283"/>
                    <a:pt x="245" y="283"/>
                  </a:cubicBezTo>
                  <a:cubicBezTo>
                    <a:pt x="245" y="284"/>
                    <a:pt x="243" y="284"/>
                    <a:pt x="242" y="285"/>
                  </a:cubicBezTo>
                  <a:cubicBezTo>
                    <a:pt x="241" y="285"/>
                    <a:pt x="239" y="285"/>
                    <a:pt x="237" y="285"/>
                  </a:cubicBezTo>
                  <a:cubicBezTo>
                    <a:pt x="236" y="285"/>
                    <a:pt x="235" y="287"/>
                    <a:pt x="234" y="287"/>
                  </a:cubicBezTo>
                  <a:cubicBezTo>
                    <a:pt x="233" y="288"/>
                    <a:pt x="230" y="288"/>
                    <a:pt x="229" y="288"/>
                  </a:cubicBezTo>
                  <a:cubicBezTo>
                    <a:pt x="229" y="288"/>
                    <a:pt x="227" y="287"/>
                    <a:pt x="227" y="286"/>
                  </a:cubicBezTo>
                  <a:cubicBezTo>
                    <a:pt x="226" y="285"/>
                    <a:pt x="227" y="284"/>
                    <a:pt x="226" y="283"/>
                  </a:cubicBezTo>
                  <a:cubicBezTo>
                    <a:pt x="226" y="283"/>
                    <a:pt x="225" y="283"/>
                    <a:pt x="224" y="283"/>
                  </a:cubicBezTo>
                  <a:cubicBezTo>
                    <a:pt x="223" y="284"/>
                    <a:pt x="222" y="284"/>
                    <a:pt x="221" y="285"/>
                  </a:cubicBezTo>
                  <a:cubicBezTo>
                    <a:pt x="221" y="286"/>
                    <a:pt x="220" y="287"/>
                    <a:pt x="220" y="288"/>
                  </a:cubicBezTo>
                  <a:cubicBezTo>
                    <a:pt x="220" y="289"/>
                    <a:pt x="220" y="290"/>
                    <a:pt x="221" y="290"/>
                  </a:cubicBezTo>
                  <a:cubicBezTo>
                    <a:pt x="221" y="291"/>
                    <a:pt x="223" y="291"/>
                    <a:pt x="224" y="291"/>
                  </a:cubicBezTo>
                  <a:cubicBezTo>
                    <a:pt x="225" y="291"/>
                    <a:pt x="226" y="293"/>
                    <a:pt x="226" y="293"/>
                  </a:cubicBezTo>
                  <a:cubicBezTo>
                    <a:pt x="227" y="294"/>
                    <a:pt x="227" y="297"/>
                    <a:pt x="228" y="298"/>
                  </a:cubicBezTo>
                  <a:cubicBezTo>
                    <a:pt x="229" y="299"/>
                    <a:pt x="231" y="301"/>
                    <a:pt x="232" y="301"/>
                  </a:cubicBezTo>
                  <a:cubicBezTo>
                    <a:pt x="233" y="301"/>
                    <a:pt x="235" y="302"/>
                    <a:pt x="236" y="301"/>
                  </a:cubicBezTo>
                  <a:cubicBezTo>
                    <a:pt x="237" y="301"/>
                    <a:pt x="237" y="299"/>
                    <a:pt x="237" y="298"/>
                  </a:cubicBezTo>
                  <a:cubicBezTo>
                    <a:pt x="237" y="297"/>
                    <a:pt x="235" y="295"/>
                    <a:pt x="235" y="294"/>
                  </a:cubicBezTo>
                  <a:cubicBezTo>
                    <a:pt x="236" y="293"/>
                    <a:pt x="238" y="292"/>
                    <a:pt x="239" y="292"/>
                  </a:cubicBezTo>
                  <a:cubicBezTo>
                    <a:pt x="240" y="292"/>
                    <a:pt x="242" y="294"/>
                    <a:pt x="243" y="294"/>
                  </a:cubicBezTo>
                  <a:cubicBezTo>
                    <a:pt x="245" y="293"/>
                    <a:pt x="248" y="292"/>
                    <a:pt x="249" y="291"/>
                  </a:cubicBezTo>
                  <a:cubicBezTo>
                    <a:pt x="249" y="290"/>
                    <a:pt x="250" y="287"/>
                    <a:pt x="250" y="286"/>
                  </a:cubicBezTo>
                  <a:cubicBezTo>
                    <a:pt x="251" y="285"/>
                    <a:pt x="251" y="282"/>
                    <a:pt x="250" y="280"/>
                  </a:cubicBezTo>
                  <a:cubicBezTo>
                    <a:pt x="250" y="279"/>
                    <a:pt x="248" y="278"/>
                    <a:pt x="248" y="277"/>
                  </a:cubicBezTo>
                  <a:cubicBezTo>
                    <a:pt x="247" y="276"/>
                    <a:pt x="247" y="273"/>
                    <a:pt x="247" y="272"/>
                  </a:cubicBezTo>
                  <a:cubicBezTo>
                    <a:pt x="248" y="271"/>
                    <a:pt x="249" y="271"/>
                    <a:pt x="250" y="270"/>
                  </a:cubicBezTo>
                  <a:cubicBezTo>
                    <a:pt x="251" y="270"/>
                    <a:pt x="252" y="268"/>
                    <a:pt x="252" y="266"/>
                  </a:cubicBezTo>
                  <a:cubicBezTo>
                    <a:pt x="251" y="265"/>
                    <a:pt x="249" y="264"/>
                    <a:pt x="249" y="264"/>
                  </a:cubicBezTo>
                  <a:cubicBezTo>
                    <a:pt x="248" y="263"/>
                    <a:pt x="248" y="261"/>
                    <a:pt x="248" y="260"/>
                  </a:cubicBezTo>
                  <a:cubicBezTo>
                    <a:pt x="248" y="259"/>
                    <a:pt x="249" y="257"/>
                    <a:pt x="250" y="256"/>
                  </a:cubicBezTo>
                  <a:cubicBezTo>
                    <a:pt x="250" y="255"/>
                    <a:pt x="249" y="252"/>
                    <a:pt x="250" y="251"/>
                  </a:cubicBezTo>
                  <a:cubicBezTo>
                    <a:pt x="250" y="251"/>
                    <a:pt x="252" y="250"/>
                    <a:pt x="253" y="250"/>
                  </a:cubicBezTo>
                  <a:cubicBezTo>
                    <a:pt x="254" y="250"/>
                    <a:pt x="256" y="251"/>
                    <a:pt x="257" y="250"/>
                  </a:cubicBezTo>
                  <a:cubicBezTo>
                    <a:pt x="258" y="250"/>
                    <a:pt x="260" y="247"/>
                    <a:pt x="259" y="246"/>
                  </a:cubicBezTo>
                  <a:cubicBezTo>
                    <a:pt x="259" y="246"/>
                    <a:pt x="258" y="245"/>
                    <a:pt x="258" y="244"/>
                  </a:cubicBezTo>
                  <a:cubicBezTo>
                    <a:pt x="257" y="244"/>
                    <a:pt x="256" y="242"/>
                    <a:pt x="255" y="242"/>
                  </a:cubicBezTo>
                  <a:cubicBezTo>
                    <a:pt x="254" y="241"/>
                    <a:pt x="252" y="241"/>
                    <a:pt x="251" y="240"/>
                  </a:cubicBezTo>
                  <a:cubicBezTo>
                    <a:pt x="250" y="239"/>
                    <a:pt x="250" y="236"/>
                    <a:pt x="251" y="235"/>
                  </a:cubicBezTo>
                  <a:cubicBezTo>
                    <a:pt x="251" y="234"/>
                    <a:pt x="252" y="233"/>
                    <a:pt x="252" y="232"/>
                  </a:cubicBezTo>
                  <a:cubicBezTo>
                    <a:pt x="253" y="231"/>
                    <a:pt x="256" y="229"/>
                    <a:pt x="257" y="228"/>
                  </a:cubicBezTo>
                  <a:cubicBezTo>
                    <a:pt x="258" y="227"/>
                    <a:pt x="259" y="225"/>
                    <a:pt x="260" y="224"/>
                  </a:cubicBezTo>
                  <a:cubicBezTo>
                    <a:pt x="260" y="223"/>
                    <a:pt x="259" y="221"/>
                    <a:pt x="259" y="219"/>
                  </a:cubicBezTo>
                  <a:cubicBezTo>
                    <a:pt x="260" y="218"/>
                    <a:pt x="260" y="214"/>
                    <a:pt x="261" y="213"/>
                  </a:cubicBezTo>
                  <a:cubicBezTo>
                    <a:pt x="261" y="212"/>
                    <a:pt x="262" y="210"/>
                    <a:pt x="263" y="210"/>
                  </a:cubicBezTo>
                  <a:cubicBezTo>
                    <a:pt x="264" y="209"/>
                    <a:pt x="265" y="208"/>
                    <a:pt x="265" y="208"/>
                  </a:cubicBezTo>
                  <a:cubicBezTo>
                    <a:pt x="266" y="207"/>
                    <a:pt x="269" y="206"/>
                    <a:pt x="269" y="205"/>
                  </a:cubicBezTo>
                  <a:cubicBezTo>
                    <a:pt x="270" y="204"/>
                    <a:pt x="270" y="202"/>
                    <a:pt x="270" y="201"/>
                  </a:cubicBezTo>
                  <a:cubicBezTo>
                    <a:pt x="271" y="200"/>
                    <a:pt x="272" y="199"/>
                    <a:pt x="272" y="198"/>
                  </a:cubicBezTo>
                  <a:cubicBezTo>
                    <a:pt x="273" y="197"/>
                    <a:pt x="274" y="195"/>
                    <a:pt x="275" y="194"/>
                  </a:cubicBezTo>
                  <a:cubicBezTo>
                    <a:pt x="276" y="193"/>
                    <a:pt x="276" y="191"/>
                    <a:pt x="277" y="191"/>
                  </a:cubicBezTo>
                  <a:cubicBezTo>
                    <a:pt x="278" y="190"/>
                    <a:pt x="281" y="191"/>
                    <a:pt x="282" y="191"/>
                  </a:cubicBezTo>
                  <a:cubicBezTo>
                    <a:pt x="283" y="190"/>
                    <a:pt x="284" y="189"/>
                    <a:pt x="285" y="189"/>
                  </a:cubicBezTo>
                  <a:cubicBezTo>
                    <a:pt x="285" y="188"/>
                    <a:pt x="285" y="186"/>
                    <a:pt x="285" y="186"/>
                  </a:cubicBezTo>
                  <a:cubicBezTo>
                    <a:pt x="285" y="185"/>
                    <a:pt x="286" y="183"/>
                    <a:pt x="287" y="182"/>
                  </a:cubicBezTo>
                  <a:cubicBezTo>
                    <a:pt x="287" y="181"/>
                    <a:pt x="288" y="178"/>
                    <a:pt x="288" y="177"/>
                  </a:cubicBezTo>
                  <a:cubicBezTo>
                    <a:pt x="288" y="176"/>
                    <a:pt x="285" y="176"/>
                    <a:pt x="284" y="175"/>
                  </a:cubicBezTo>
                  <a:cubicBezTo>
                    <a:pt x="283" y="173"/>
                    <a:pt x="281" y="170"/>
                    <a:pt x="280" y="169"/>
                  </a:cubicBezTo>
                  <a:cubicBezTo>
                    <a:pt x="279" y="167"/>
                    <a:pt x="278" y="163"/>
                    <a:pt x="277" y="161"/>
                  </a:cubicBezTo>
                  <a:cubicBezTo>
                    <a:pt x="277" y="160"/>
                    <a:pt x="277" y="157"/>
                    <a:pt x="277" y="155"/>
                  </a:cubicBezTo>
                  <a:cubicBezTo>
                    <a:pt x="277" y="154"/>
                    <a:pt x="279" y="152"/>
                    <a:pt x="279" y="150"/>
                  </a:cubicBezTo>
                  <a:cubicBezTo>
                    <a:pt x="279" y="149"/>
                    <a:pt x="277" y="147"/>
                    <a:pt x="277" y="146"/>
                  </a:cubicBezTo>
                  <a:cubicBezTo>
                    <a:pt x="277" y="145"/>
                    <a:pt x="277" y="142"/>
                    <a:pt x="277" y="141"/>
                  </a:cubicBezTo>
                  <a:cubicBezTo>
                    <a:pt x="276" y="140"/>
                    <a:pt x="275" y="139"/>
                    <a:pt x="274" y="139"/>
                  </a:cubicBezTo>
                  <a:cubicBezTo>
                    <a:pt x="273" y="139"/>
                    <a:pt x="271" y="139"/>
                    <a:pt x="271" y="140"/>
                  </a:cubicBezTo>
                  <a:cubicBezTo>
                    <a:pt x="270" y="140"/>
                    <a:pt x="270" y="142"/>
                    <a:pt x="270" y="143"/>
                  </a:cubicBezTo>
                  <a:cubicBezTo>
                    <a:pt x="270" y="143"/>
                    <a:pt x="269" y="145"/>
                    <a:pt x="269" y="145"/>
                  </a:cubicBezTo>
                  <a:cubicBezTo>
                    <a:pt x="268" y="145"/>
                    <a:pt x="266" y="145"/>
                    <a:pt x="266" y="145"/>
                  </a:cubicBezTo>
                  <a:cubicBezTo>
                    <a:pt x="265" y="146"/>
                    <a:pt x="266" y="147"/>
                    <a:pt x="266" y="147"/>
                  </a:cubicBezTo>
                  <a:cubicBezTo>
                    <a:pt x="265" y="148"/>
                    <a:pt x="265" y="150"/>
                    <a:pt x="265" y="151"/>
                  </a:cubicBezTo>
                  <a:cubicBezTo>
                    <a:pt x="266" y="152"/>
                    <a:pt x="267" y="153"/>
                    <a:pt x="267" y="154"/>
                  </a:cubicBezTo>
                  <a:cubicBezTo>
                    <a:pt x="268" y="154"/>
                    <a:pt x="269" y="155"/>
                    <a:pt x="269" y="156"/>
                  </a:cubicBezTo>
                  <a:cubicBezTo>
                    <a:pt x="270" y="156"/>
                    <a:pt x="271" y="158"/>
                    <a:pt x="272" y="159"/>
                  </a:cubicBezTo>
                  <a:cubicBezTo>
                    <a:pt x="272" y="160"/>
                    <a:pt x="273" y="162"/>
                    <a:pt x="273" y="163"/>
                  </a:cubicBezTo>
                  <a:cubicBezTo>
                    <a:pt x="274" y="164"/>
                    <a:pt x="273" y="166"/>
                    <a:pt x="273" y="167"/>
                  </a:cubicBezTo>
                  <a:cubicBezTo>
                    <a:pt x="273" y="168"/>
                    <a:pt x="273" y="170"/>
                    <a:pt x="272" y="170"/>
                  </a:cubicBezTo>
                  <a:cubicBezTo>
                    <a:pt x="272" y="170"/>
                    <a:pt x="271" y="169"/>
                    <a:pt x="270" y="168"/>
                  </a:cubicBezTo>
                  <a:cubicBezTo>
                    <a:pt x="270" y="167"/>
                    <a:pt x="271" y="165"/>
                    <a:pt x="270" y="164"/>
                  </a:cubicBezTo>
                  <a:cubicBezTo>
                    <a:pt x="270" y="163"/>
                    <a:pt x="269" y="161"/>
                    <a:pt x="268" y="160"/>
                  </a:cubicBezTo>
                  <a:cubicBezTo>
                    <a:pt x="267" y="159"/>
                    <a:pt x="266" y="156"/>
                    <a:pt x="265" y="156"/>
                  </a:cubicBezTo>
                  <a:cubicBezTo>
                    <a:pt x="264" y="155"/>
                    <a:pt x="262" y="154"/>
                    <a:pt x="261" y="153"/>
                  </a:cubicBezTo>
                  <a:cubicBezTo>
                    <a:pt x="261" y="153"/>
                    <a:pt x="260" y="151"/>
                    <a:pt x="260" y="150"/>
                  </a:cubicBezTo>
                  <a:cubicBezTo>
                    <a:pt x="260" y="149"/>
                    <a:pt x="260" y="147"/>
                    <a:pt x="260" y="147"/>
                  </a:cubicBezTo>
                  <a:cubicBezTo>
                    <a:pt x="259" y="145"/>
                    <a:pt x="258" y="143"/>
                    <a:pt x="258" y="142"/>
                  </a:cubicBezTo>
                  <a:cubicBezTo>
                    <a:pt x="259" y="141"/>
                    <a:pt x="260" y="139"/>
                    <a:pt x="260" y="139"/>
                  </a:cubicBezTo>
                  <a:cubicBezTo>
                    <a:pt x="261" y="138"/>
                    <a:pt x="261" y="136"/>
                    <a:pt x="261" y="135"/>
                  </a:cubicBezTo>
                  <a:cubicBezTo>
                    <a:pt x="262" y="134"/>
                    <a:pt x="263" y="133"/>
                    <a:pt x="264" y="133"/>
                  </a:cubicBezTo>
                  <a:cubicBezTo>
                    <a:pt x="265" y="133"/>
                    <a:pt x="267" y="134"/>
                    <a:pt x="268" y="134"/>
                  </a:cubicBezTo>
                  <a:cubicBezTo>
                    <a:pt x="269" y="134"/>
                    <a:pt x="271" y="133"/>
                    <a:pt x="272" y="133"/>
                  </a:cubicBezTo>
                  <a:cubicBezTo>
                    <a:pt x="273" y="134"/>
                    <a:pt x="275" y="135"/>
                    <a:pt x="276" y="136"/>
                  </a:cubicBezTo>
                  <a:cubicBezTo>
                    <a:pt x="276" y="136"/>
                    <a:pt x="278" y="136"/>
                    <a:pt x="278" y="136"/>
                  </a:cubicBezTo>
                  <a:cubicBezTo>
                    <a:pt x="278" y="136"/>
                    <a:pt x="281" y="133"/>
                    <a:pt x="281" y="132"/>
                  </a:cubicBezTo>
                  <a:cubicBezTo>
                    <a:pt x="282" y="131"/>
                    <a:pt x="283" y="129"/>
                    <a:pt x="282" y="127"/>
                  </a:cubicBezTo>
                  <a:cubicBezTo>
                    <a:pt x="282" y="126"/>
                    <a:pt x="280" y="123"/>
                    <a:pt x="279" y="122"/>
                  </a:cubicBezTo>
                  <a:cubicBezTo>
                    <a:pt x="278" y="120"/>
                    <a:pt x="274" y="120"/>
                    <a:pt x="273" y="118"/>
                  </a:cubicBezTo>
                  <a:cubicBezTo>
                    <a:pt x="272" y="117"/>
                    <a:pt x="270" y="115"/>
                    <a:pt x="269" y="114"/>
                  </a:cubicBezTo>
                  <a:cubicBezTo>
                    <a:pt x="269" y="113"/>
                    <a:pt x="267" y="112"/>
                    <a:pt x="267" y="111"/>
                  </a:cubicBezTo>
                  <a:cubicBezTo>
                    <a:pt x="267" y="109"/>
                    <a:pt x="266" y="107"/>
                    <a:pt x="266" y="105"/>
                  </a:cubicBezTo>
                  <a:cubicBezTo>
                    <a:pt x="267" y="105"/>
                    <a:pt x="268" y="103"/>
                    <a:pt x="268" y="103"/>
                  </a:cubicBezTo>
                  <a:cubicBezTo>
                    <a:pt x="268" y="102"/>
                    <a:pt x="268" y="100"/>
                    <a:pt x="267" y="99"/>
                  </a:cubicBezTo>
                  <a:cubicBezTo>
                    <a:pt x="267" y="99"/>
                    <a:pt x="266" y="100"/>
                    <a:pt x="265" y="100"/>
                  </a:cubicBezTo>
                  <a:cubicBezTo>
                    <a:pt x="264" y="101"/>
                    <a:pt x="262" y="101"/>
                    <a:pt x="262" y="102"/>
                  </a:cubicBezTo>
                  <a:cubicBezTo>
                    <a:pt x="261" y="102"/>
                    <a:pt x="261" y="104"/>
                    <a:pt x="261" y="105"/>
                  </a:cubicBezTo>
                  <a:cubicBezTo>
                    <a:pt x="261" y="106"/>
                    <a:pt x="261" y="107"/>
                    <a:pt x="261" y="108"/>
                  </a:cubicBezTo>
                  <a:cubicBezTo>
                    <a:pt x="261" y="109"/>
                    <a:pt x="261" y="111"/>
                    <a:pt x="261" y="111"/>
                  </a:cubicBezTo>
                  <a:cubicBezTo>
                    <a:pt x="261" y="112"/>
                    <a:pt x="259" y="112"/>
                    <a:pt x="259" y="113"/>
                  </a:cubicBezTo>
                  <a:cubicBezTo>
                    <a:pt x="259" y="114"/>
                    <a:pt x="261" y="115"/>
                    <a:pt x="261" y="116"/>
                  </a:cubicBezTo>
                  <a:cubicBezTo>
                    <a:pt x="262" y="117"/>
                    <a:pt x="264" y="118"/>
                    <a:pt x="264" y="119"/>
                  </a:cubicBezTo>
                  <a:cubicBezTo>
                    <a:pt x="265" y="119"/>
                    <a:pt x="266" y="120"/>
                    <a:pt x="267" y="121"/>
                  </a:cubicBezTo>
                  <a:cubicBezTo>
                    <a:pt x="267" y="122"/>
                    <a:pt x="268" y="124"/>
                    <a:pt x="268" y="125"/>
                  </a:cubicBezTo>
                  <a:cubicBezTo>
                    <a:pt x="268" y="126"/>
                    <a:pt x="266" y="127"/>
                    <a:pt x="266" y="127"/>
                  </a:cubicBezTo>
                  <a:cubicBezTo>
                    <a:pt x="265" y="128"/>
                    <a:pt x="264" y="129"/>
                    <a:pt x="263" y="128"/>
                  </a:cubicBezTo>
                  <a:cubicBezTo>
                    <a:pt x="262" y="128"/>
                    <a:pt x="260" y="127"/>
                    <a:pt x="259" y="127"/>
                  </a:cubicBezTo>
                  <a:cubicBezTo>
                    <a:pt x="259" y="126"/>
                    <a:pt x="259" y="124"/>
                    <a:pt x="258" y="124"/>
                  </a:cubicBezTo>
                  <a:cubicBezTo>
                    <a:pt x="257" y="123"/>
                    <a:pt x="255" y="125"/>
                    <a:pt x="254" y="125"/>
                  </a:cubicBezTo>
                  <a:cubicBezTo>
                    <a:pt x="253" y="126"/>
                    <a:pt x="253" y="128"/>
                    <a:pt x="252" y="129"/>
                  </a:cubicBezTo>
                  <a:cubicBezTo>
                    <a:pt x="251" y="129"/>
                    <a:pt x="249" y="128"/>
                    <a:pt x="248" y="128"/>
                  </a:cubicBezTo>
                  <a:cubicBezTo>
                    <a:pt x="247" y="129"/>
                    <a:pt x="246" y="132"/>
                    <a:pt x="247" y="133"/>
                  </a:cubicBezTo>
                  <a:cubicBezTo>
                    <a:pt x="247" y="134"/>
                    <a:pt x="249" y="135"/>
                    <a:pt x="249" y="135"/>
                  </a:cubicBezTo>
                  <a:cubicBezTo>
                    <a:pt x="250" y="136"/>
                    <a:pt x="251" y="137"/>
                    <a:pt x="252" y="137"/>
                  </a:cubicBezTo>
                  <a:cubicBezTo>
                    <a:pt x="252" y="138"/>
                    <a:pt x="252" y="141"/>
                    <a:pt x="252" y="142"/>
                  </a:cubicBezTo>
                  <a:cubicBezTo>
                    <a:pt x="253" y="144"/>
                    <a:pt x="254" y="147"/>
                    <a:pt x="254" y="149"/>
                  </a:cubicBezTo>
                  <a:cubicBezTo>
                    <a:pt x="254" y="150"/>
                    <a:pt x="254" y="152"/>
                    <a:pt x="254" y="153"/>
                  </a:cubicBezTo>
                  <a:cubicBezTo>
                    <a:pt x="253" y="155"/>
                    <a:pt x="253" y="157"/>
                    <a:pt x="253" y="158"/>
                  </a:cubicBezTo>
                  <a:cubicBezTo>
                    <a:pt x="252" y="159"/>
                    <a:pt x="252" y="161"/>
                    <a:pt x="252" y="162"/>
                  </a:cubicBezTo>
                  <a:cubicBezTo>
                    <a:pt x="252" y="163"/>
                    <a:pt x="251" y="165"/>
                    <a:pt x="252" y="166"/>
                  </a:cubicBezTo>
                  <a:cubicBezTo>
                    <a:pt x="252" y="166"/>
                    <a:pt x="254" y="167"/>
                    <a:pt x="254" y="167"/>
                  </a:cubicBezTo>
                  <a:cubicBezTo>
                    <a:pt x="255" y="167"/>
                    <a:pt x="256" y="166"/>
                    <a:pt x="256" y="166"/>
                  </a:cubicBezTo>
                  <a:cubicBezTo>
                    <a:pt x="257" y="165"/>
                    <a:pt x="257" y="163"/>
                    <a:pt x="257" y="162"/>
                  </a:cubicBezTo>
                  <a:cubicBezTo>
                    <a:pt x="257" y="162"/>
                    <a:pt x="257" y="161"/>
                    <a:pt x="257" y="160"/>
                  </a:cubicBezTo>
                  <a:cubicBezTo>
                    <a:pt x="257" y="160"/>
                    <a:pt x="257" y="159"/>
                    <a:pt x="258" y="159"/>
                  </a:cubicBezTo>
                  <a:cubicBezTo>
                    <a:pt x="259" y="158"/>
                    <a:pt x="260" y="159"/>
                    <a:pt x="261" y="160"/>
                  </a:cubicBezTo>
                  <a:cubicBezTo>
                    <a:pt x="262" y="160"/>
                    <a:pt x="263" y="161"/>
                    <a:pt x="263" y="161"/>
                  </a:cubicBezTo>
                  <a:cubicBezTo>
                    <a:pt x="263" y="162"/>
                    <a:pt x="263" y="164"/>
                    <a:pt x="263" y="165"/>
                  </a:cubicBezTo>
                  <a:cubicBezTo>
                    <a:pt x="263" y="166"/>
                    <a:pt x="264" y="168"/>
                    <a:pt x="264" y="168"/>
                  </a:cubicBezTo>
                  <a:cubicBezTo>
                    <a:pt x="265" y="169"/>
                    <a:pt x="266" y="171"/>
                    <a:pt x="266" y="171"/>
                  </a:cubicBezTo>
                  <a:cubicBezTo>
                    <a:pt x="267" y="172"/>
                    <a:pt x="268" y="172"/>
                    <a:pt x="269" y="172"/>
                  </a:cubicBezTo>
                  <a:cubicBezTo>
                    <a:pt x="269" y="173"/>
                    <a:pt x="270" y="174"/>
                    <a:pt x="270" y="175"/>
                  </a:cubicBezTo>
                  <a:cubicBezTo>
                    <a:pt x="271" y="176"/>
                    <a:pt x="271" y="178"/>
                    <a:pt x="271" y="179"/>
                  </a:cubicBezTo>
                  <a:cubicBezTo>
                    <a:pt x="271" y="180"/>
                    <a:pt x="272" y="183"/>
                    <a:pt x="272" y="184"/>
                  </a:cubicBezTo>
                  <a:cubicBezTo>
                    <a:pt x="272" y="185"/>
                    <a:pt x="272" y="187"/>
                    <a:pt x="271" y="188"/>
                  </a:cubicBezTo>
                  <a:cubicBezTo>
                    <a:pt x="271" y="188"/>
                    <a:pt x="270" y="190"/>
                    <a:pt x="269" y="190"/>
                  </a:cubicBezTo>
                  <a:cubicBezTo>
                    <a:pt x="269" y="191"/>
                    <a:pt x="267" y="192"/>
                    <a:pt x="267" y="193"/>
                  </a:cubicBezTo>
                  <a:cubicBezTo>
                    <a:pt x="266" y="193"/>
                    <a:pt x="266" y="195"/>
                    <a:pt x="265" y="195"/>
                  </a:cubicBezTo>
                  <a:cubicBezTo>
                    <a:pt x="265" y="195"/>
                    <a:pt x="264" y="196"/>
                    <a:pt x="264" y="196"/>
                  </a:cubicBezTo>
                  <a:cubicBezTo>
                    <a:pt x="263" y="196"/>
                    <a:pt x="261" y="195"/>
                    <a:pt x="261" y="194"/>
                  </a:cubicBezTo>
                  <a:cubicBezTo>
                    <a:pt x="260" y="193"/>
                    <a:pt x="259" y="191"/>
                    <a:pt x="258" y="190"/>
                  </a:cubicBezTo>
                  <a:cubicBezTo>
                    <a:pt x="258" y="189"/>
                    <a:pt x="260" y="186"/>
                    <a:pt x="260" y="185"/>
                  </a:cubicBezTo>
                  <a:cubicBezTo>
                    <a:pt x="260" y="184"/>
                    <a:pt x="259" y="184"/>
                    <a:pt x="259" y="183"/>
                  </a:cubicBezTo>
                  <a:cubicBezTo>
                    <a:pt x="258" y="182"/>
                    <a:pt x="259" y="180"/>
                    <a:pt x="259" y="180"/>
                  </a:cubicBezTo>
                  <a:cubicBezTo>
                    <a:pt x="258" y="179"/>
                    <a:pt x="257" y="178"/>
                    <a:pt x="256" y="178"/>
                  </a:cubicBezTo>
                  <a:cubicBezTo>
                    <a:pt x="255" y="178"/>
                    <a:pt x="254" y="179"/>
                    <a:pt x="253" y="179"/>
                  </a:cubicBezTo>
                  <a:cubicBezTo>
                    <a:pt x="253" y="179"/>
                    <a:pt x="252" y="181"/>
                    <a:pt x="251" y="180"/>
                  </a:cubicBezTo>
                  <a:cubicBezTo>
                    <a:pt x="250" y="180"/>
                    <a:pt x="249" y="179"/>
                    <a:pt x="249" y="178"/>
                  </a:cubicBezTo>
                  <a:cubicBezTo>
                    <a:pt x="249" y="178"/>
                    <a:pt x="250" y="177"/>
                    <a:pt x="250" y="176"/>
                  </a:cubicBezTo>
                  <a:cubicBezTo>
                    <a:pt x="250" y="175"/>
                    <a:pt x="250" y="174"/>
                    <a:pt x="250" y="174"/>
                  </a:cubicBezTo>
                  <a:cubicBezTo>
                    <a:pt x="249" y="173"/>
                    <a:pt x="247" y="172"/>
                    <a:pt x="246" y="171"/>
                  </a:cubicBezTo>
                  <a:cubicBezTo>
                    <a:pt x="246" y="170"/>
                    <a:pt x="245" y="168"/>
                    <a:pt x="245" y="167"/>
                  </a:cubicBezTo>
                  <a:cubicBezTo>
                    <a:pt x="245" y="167"/>
                    <a:pt x="247" y="165"/>
                    <a:pt x="247" y="164"/>
                  </a:cubicBezTo>
                  <a:cubicBezTo>
                    <a:pt x="247" y="164"/>
                    <a:pt x="246" y="162"/>
                    <a:pt x="246" y="162"/>
                  </a:cubicBezTo>
                  <a:cubicBezTo>
                    <a:pt x="246" y="161"/>
                    <a:pt x="246" y="159"/>
                    <a:pt x="246" y="159"/>
                  </a:cubicBezTo>
                  <a:cubicBezTo>
                    <a:pt x="247" y="158"/>
                    <a:pt x="248" y="157"/>
                    <a:pt x="249" y="156"/>
                  </a:cubicBezTo>
                  <a:cubicBezTo>
                    <a:pt x="249" y="155"/>
                    <a:pt x="249" y="153"/>
                    <a:pt x="249" y="151"/>
                  </a:cubicBezTo>
                  <a:cubicBezTo>
                    <a:pt x="249" y="150"/>
                    <a:pt x="248" y="148"/>
                    <a:pt x="248" y="147"/>
                  </a:cubicBezTo>
                  <a:cubicBezTo>
                    <a:pt x="247" y="147"/>
                    <a:pt x="247" y="145"/>
                    <a:pt x="247" y="144"/>
                  </a:cubicBezTo>
                  <a:cubicBezTo>
                    <a:pt x="246" y="144"/>
                    <a:pt x="243" y="145"/>
                    <a:pt x="242" y="144"/>
                  </a:cubicBezTo>
                  <a:cubicBezTo>
                    <a:pt x="242" y="144"/>
                    <a:pt x="242" y="142"/>
                    <a:pt x="241" y="142"/>
                  </a:cubicBezTo>
                  <a:cubicBezTo>
                    <a:pt x="241" y="141"/>
                    <a:pt x="240" y="139"/>
                    <a:pt x="239" y="139"/>
                  </a:cubicBezTo>
                  <a:cubicBezTo>
                    <a:pt x="239" y="138"/>
                    <a:pt x="237" y="136"/>
                    <a:pt x="237" y="136"/>
                  </a:cubicBezTo>
                  <a:cubicBezTo>
                    <a:pt x="236" y="135"/>
                    <a:pt x="234" y="133"/>
                    <a:pt x="234" y="132"/>
                  </a:cubicBezTo>
                  <a:cubicBezTo>
                    <a:pt x="233" y="131"/>
                    <a:pt x="232" y="128"/>
                    <a:pt x="233" y="127"/>
                  </a:cubicBezTo>
                  <a:cubicBezTo>
                    <a:pt x="233" y="125"/>
                    <a:pt x="236" y="124"/>
                    <a:pt x="238" y="122"/>
                  </a:cubicBezTo>
                  <a:cubicBezTo>
                    <a:pt x="239" y="121"/>
                    <a:pt x="241" y="119"/>
                    <a:pt x="242" y="118"/>
                  </a:cubicBezTo>
                  <a:cubicBezTo>
                    <a:pt x="243" y="117"/>
                    <a:pt x="246" y="115"/>
                    <a:pt x="248" y="113"/>
                  </a:cubicBezTo>
                  <a:cubicBezTo>
                    <a:pt x="249" y="113"/>
                    <a:pt x="250" y="112"/>
                    <a:pt x="251" y="111"/>
                  </a:cubicBezTo>
                  <a:cubicBezTo>
                    <a:pt x="251" y="110"/>
                    <a:pt x="253" y="109"/>
                    <a:pt x="253" y="108"/>
                  </a:cubicBezTo>
                  <a:cubicBezTo>
                    <a:pt x="253" y="107"/>
                    <a:pt x="254" y="105"/>
                    <a:pt x="254" y="104"/>
                  </a:cubicBezTo>
                  <a:cubicBezTo>
                    <a:pt x="254" y="103"/>
                    <a:pt x="254" y="101"/>
                    <a:pt x="254" y="100"/>
                  </a:cubicBezTo>
                  <a:cubicBezTo>
                    <a:pt x="254" y="99"/>
                    <a:pt x="254" y="97"/>
                    <a:pt x="254" y="96"/>
                  </a:cubicBezTo>
                  <a:cubicBezTo>
                    <a:pt x="255" y="96"/>
                    <a:pt x="256" y="95"/>
                    <a:pt x="256" y="94"/>
                  </a:cubicBezTo>
                  <a:cubicBezTo>
                    <a:pt x="257" y="93"/>
                    <a:pt x="257" y="92"/>
                    <a:pt x="257" y="91"/>
                  </a:cubicBezTo>
                  <a:cubicBezTo>
                    <a:pt x="256" y="91"/>
                    <a:pt x="255" y="91"/>
                    <a:pt x="254" y="91"/>
                  </a:cubicBezTo>
                  <a:cubicBezTo>
                    <a:pt x="254" y="92"/>
                    <a:pt x="253" y="93"/>
                    <a:pt x="253" y="93"/>
                  </a:cubicBezTo>
                  <a:cubicBezTo>
                    <a:pt x="252" y="93"/>
                    <a:pt x="251" y="93"/>
                    <a:pt x="250" y="93"/>
                  </a:cubicBezTo>
                  <a:cubicBezTo>
                    <a:pt x="250" y="93"/>
                    <a:pt x="250" y="91"/>
                    <a:pt x="250" y="90"/>
                  </a:cubicBezTo>
                  <a:cubicBezTo>
                    <a:pt x="251" y="89"/>
                    <a:pt x="252" y="88"/>
                    <a:pt x="253" y="87"/>
                  </a:cubicBezTo>
                  <a:cubicBezTo>
                    <a:pt x="253" y="87"/>
                    <a:pt x="254" y="86"/>
                    <a:pt x="255" y="86"/>
                  </a:cubicBezTo>
                  <a:cubicBezTo>
                    <a:pt x="256" y="86"/>
                    <a:pt x="258" y="86"/>
                    <a:pt x="259" y="86"/>
                  </a:cubicBezTo>
                  <a:cubicBezTo>
                    <a:pt x="260" y="86"/>
                    <a:pt x="262" y="86"/>
                    <a:pt x="263" y="86"/>
                  </a:cubicBezTo>
                  <a:cubicBezTo>
                    <a:pt x="264" y="86"/>
                    <a:pt x="265" y="87"/>
                    <a:pt x="265" y="87"/>
                  </a:cubicBezTo>
                  <a:cubicBezTo>
                    <a:pt x="266" y="88"/>
                    <a:pt x="267" y="89"/>
                    <a:pt x="268" y="89"/>
                  </a:cubicBezTo>
                  <a:cubicBezTo>
                    <a:pt x="268" y="90"/>
                    <a:pt x="269" y="91"/>
                    <a:pt x="269" y="91"/>
                  </a:cubicBezTo>
                  <a:cubicBezTo>
                    <a:pt x="270" y="92"/>
                    <a:pt x="270" y="95"/>
                    <a:pt x="270" y="96"/>
                  </a:cubicBezTo>
                  <a:cubicBezTo>
                    <a:pt x="271" y="96"/>
                    <a:pt x="272" y="97"/>
                    <a:pt x="273" y="98"/>
                  </a:cubicBezTo>
                  <a:cubicBezTo>
                    <a:pt x="273" y="98"/>
                    <a:pt x="276" y="99"/>
                    <a:pt x="276" y="99"/>
                  </a:cubicBezTo>
                  <a:cubicBezTo>
                    <a:pt x="278" y="98"/>
                    <a:pt x="278" y="94"/>
                    <a:pt x="278" y="92"/>
                  </a:cubicBezTo>
                  <a:cubicBezTo>
                    <a:pt x="278" y="91"/>
                    <a:pt x="278" y="89"/>
                    <a:pt x="278" y="88"/>
                  </a:cubicBezTo>
                  <a:cubicBezTo>
                    <a:pt x="278" y="87"/>
                    <a:pt x="278" y="84"/>
                    <a:pt x="278" y="83"/>
                  </a:cubicBezTo>
                  <a:cubicBezTo>
                    <a:pt x="277" y="82"/>
                    <a:pt x="275" y="81"/>
                    <a:pt x="275" y="80"/>
                  </a:cubicBezTo>
                  <a:cubicBezTo>
                    <a:pt x="275" y="80"/>
                    <a:pt x="276" y="78"/>
                    <a:pt x="276" y="78"/>
                  </a:cubicBezTo>
                  <a:cubicBezTo>
                    <a:pt x="277" y="78"/>
                    <a:pt x="279" y="79"/>
                    <a:pt x="280" y="79"/>
                  </a:cubicBezTo>
                  <a:cubicBezTo>
                    <a:pt x="281" y="80"/>
                    <a:pt x="281" y="82"/>
                    <a:pt x="281" y="82"/>
                  </a:cubicBezTo>
                  <a:cubicBezTo>
                    <a:pt x="282" y="83"/>
                    <a:pt x="285" y="81"/>
                    <a:pt x="286" y="80"/>
                  </a:cubicBezTo>
                  <a:cubicBezTo>
                    <a:pt x="286" y="80"/>
                    <a:pt x="288" y="78"/>
                    <a:pt x="288" y="77"/>
                  </a:cubicBezTo>
                  <a:cubicBezTo>
                    <a:pt x="288" y="76"/>
                    <a:pt x="287" y="73"/>
                    <a:pt x="286" y="72"/>
                  </a:cubicBezTo>
                  <a:cubicBezTo>
                    <a:pt x="286" y="70"/>
                    <a:pt x="283" y="68"/>
                    <a:pt x="282" y="66"/>
                  </a:cubicBezTo>
                  <a:cubicBezTo>
                    <a:pt x="281" y="64"/>
                    <a:pt x="281" y="61"/>
                    <a:pt x="281" y="59"/>
                  </a:cubicBezTo>
                  <a:cubicBezTo>
                    <a:pt x="281" y="58"/>
                    <a:pt x="282" y="56"/>
                    <a:pt x="283" y="55"/>
                  </a:cubicBezTo>
                  <a:cubicBezTo>
                    <a:pt x="283" y="55"/>
                    <a:pt x="285" y="54"/>
                    <a:pt x="285" y="53"/>
                  </a:cubicBezTo>
                  <a:cubicBezTo>
                    <a:pt x="286" y="52"/>
                    <a:pt x="286" y="51"/>
                    <a:pt x="286" y="50"/>
                  </a:cubicBezTo>
                  <a:cubicBezTo>
                    <a:pt x="285" y="49"/>
                    <a:pt x="284" y="47"/>
                    <a:pt x="283" y="47"/>
                  </a:cubicBezTo>
                  <a:cubicBezTo>
                    <a:pt x="283" y="46"/>
                    <a:pt x="281" y="45"/>
                    <a:pt x="279" y="45"/>
                  </a:cubicBezTo>
                  <a:cubicBezTo>
                    <a:pt x="278" y="45"/>
                    <a:pt x="276" y="45"/>
                    <a:pt x="275" y="46"/>
                  </a:cubicBezTo>
                  <a:cubicBezTo>
                    <a:pt x="274" y="46"/>
                    <a:pt x="273" y="48"/>
                    <a:pt x="272" y="49"/>
                  </a:cubicBezTo>
                  <a:cubicBezTo>
                    <a:pt x="271" y="49"/>
                    <a:pt x="271" y="51"/>
                    <a:pt x="271" y="52"/>
                  </a:cubicBezTo>
                  <a:cubicBezTo>
                    <a:pt x="271" y="53"/>
                    <a:pt x="271" y="54"/>
                    <a:pt x="271" y="55"/>
                  </a:cubicBezTo>
                  <a:cubicBezTo>
                    <a:pt x="271" y="55"/>
                    <a:pt x="270" y="56"/>
                    <a:pt x="270" y="57"/>
                  </a:cubicBezTo>
                  <a:cubicBezTo>
                    <a:pt x="269" y="58"/>
                    <a:pt x="271" y="59"/>
                    <a:pt x="270" y="60"/>
                  </a:cubicBezTo>
                  <a:cubicBezTo>
                    <a:pt x="270" y="61"/>
                    <a:pt x="268" y="62"/>
                    <a:pt x="267" y="62"/>
                  </a:cubicBezTo>
                  <a:cubicBezTo>
                    <a:pt x="266" y="62"/>
                    <a:pt x="265" y="60"/>
                    <a:pt x="265" y="59"/>
                  </a:cubicBezTo>
                  <a:cubicBezTo>
                    <a:pt x="264" y="58"/>
                    <a:pt x="264" y="57"/>
                    <a:pt x="264" y="56"/>
                  </a:cubicBezTo>
                  <a:cubicBezTo>
                    <a:pt x="263" y="55"/>
                    <a:pt x="263" y="53"/>
                    <a:pt x="263" y="52"/>
                  </a:cubicBezTo>
                  <a:cubicBezTo>
                    <a:pt x="263" y="51"/>
                    <a:pt x="261" y="50"/>
                    <a:pt x="261" y="50"/>
                  </a:cubicBezTo>
                  <a:cubicBezTo>
                    <a:pt x="261" y="49"/>
                    <a:pt x="259" y="47"/>
                    <a:pt x="259" y="46"/>
                  </a:cubicBezTo>
                  <a:cubicBezTo>
                    <a:pt x="260" y="45"/>
                    <a:pt x="262" y="45"/>
                    <a:pt x="263" y="45"/>
                  </a:cubicBezTo>
                  <a:cubicBezTo>
                    <a:pt x="264" y="45"/>
                    <a:pt x="266" y="47"/>
                    <a:pt x="267" y="46"/>
                  </a:cubicBezTo>
                  <a:cubicBezTo>
                    <a:pt x="267" y="46"/>
                    <a:pt x="268" y="45"/>
                    <a:pt x="268" y="45"/>
                  </a:cubicBezTo>
                  <a:cubicBezTo>
                    <a:pt x="268" y="44"/>
                    <a:pt x="270" y="43"/>
                    <a:pt x="270" y="43"/>
                  </a:cubicBezTo>
                  <a:cubicBezTo>
                    <a:pt x="270" y="42"/>
                    <a:pt x="270" y="41"/>
                    <a:pt x="270" y="40"/>
                  </a:cubicBezTo>
                  <a:cubicBezTo>
                    <a:pt x="270" y="40"/>
                    <a:pt x="269" y="38"/>
                    <a:pt x="268" y="38"/>
                  </a:cubicBezTo>
                  <a:cubicBezTo>
                    <a:pt x="267" y="38"/>
                    <a:pt x="266" y="38"/>
                    <a:pt x="265" y="38"/>
                  </a:cubicBezTo>
                  <a:cubicBezTo>
                    <a:pt x="265" y="38"/>
                    <a:pt x="263" y="37"/>
                    <a:pt x="263" y="36"/>
                  </a:cubicBezTo>
                  <a:cubicBezTo>
                    <a:pt x="263" y="35"/>
                    <a:pt x="265" y="33"/>
                    <a:pt x="265" y="32"/>
                  </a:cubicBezTo>
                  <a:cubicBezTo>
                    <a:pt x="265" y="31"/>
                    <a:pt x="265" y="30"/>
                    <a:pt x="265" y="29"/>
                  </a:cubicBezTo>
                  <a:cubicBezTo>
                    <a:pt x="265" y="28"/>
                    <a:pt x="265" y="27"/>
                    <a:pt x="264" y="26"/>
                  </a:cubicBezTo>
                  <a:cubicBezTo>
                    <a:pt x="264" y="26"/>
                    <a:pt x="263" y="25"/>
                    <a:pt x="262" y="24"/>
                  </a:cubicBezTo>
                  <a:cubicBezTo>
                    <a:pt x="262" y="24"/>
                    <a:pt x="261" y="22"/>
                    <a:pt x="260" y="22"/>
                  </a:cubicBezTo>
                  <a:cubicBezTo>
                    <a:pt x="260" y="21"/>
                    <a:pt x="259" y="18"/>
                    <a:pt x="260" y="18"/>
                  </a:cubicBezTo>
                  <a:cubicBezTo>
                    <a:pt x="260" y="17"/>
                    <a:pt x="262" y="18"/>
                    <a:pt x="263" y="18"/>
                  </a:cubicBezTo>
                  <a:cubicBezTo>
                    <a:pt x="264" y="17"/>
                    <a:pt x="265" y="14"/>
                    <a:pt x="265" y="13"/>
                  </a:cubicBezTo>
                  <a:cubicBezTo>
                    <a:pt x="265" y="12"/>
                    <a:pt x="265" y="10"/>
                    <a:pt x="264" y="10"/>
                  </a:cubicBezTo>
                  <a:cubicBezTo>
                    <a:pt x="263" y="9"/>
                    <a:pt x="261" y="11"/>
                    <a:pt x="259" y="11"/>
                  </a:cubicBezTo>
                  <a:cubicBezTo>
                    <a:pt x="259" y="11"/>
                    <a:pt x="258" y="10"/>
                    <a:pt x="257" y="9"/>
                  </a:cubicBezTo>
                  <a:cubicBezTo>
                    <a:pt x="257" y="8"/>
                    <a:pt x="258" y="6"/>
                    <a:pt x="258" y="6"/>
                  </a:cubicBezTo>
                  <a:cubicBezTo>
                    <a:pt x="259" y="5"/>
                    <a:pt x="261" y="4"/>
                    <a:pt x="261" y="4"/>
                  </a:cubicBezTo>
                  <a:cubicBezTo>
                    <a:pt x="262" y="4"/>
                    <a:pt x="264" y="3"/>
                    <a:pt x="264" y="3"/>
                  </a:cubicBezTo>
                  <a:cubicBezTo>
                    <a:pt x="265" y="2"/>
                    <a:pt x="265" y="1"/>
                    <a:pt x="266" y="0"/>
                  </a:cubicBezTo>
                  <a:cubicBezTo>
                    <a:pt x="266" y="0"/>
                    <a:pt x="268" y="0"/>
                    <a:pt x="268" y="0"/>
                  </a:cubicBezTo>
                  <a:cubicBezTo>
                    <a:pt x="580" y="74"/>
                    <a:pt x="580" y="74"/>
                    <a:pt x="580" y="74"/>
                  </a:cubicBezTo>
                  <a:lnTo>
                    <a:pt x="918" y="139"/>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3">
              <a:extLst>
                <a:ext uri="{FF2B5EF4-FFF2-40B4-BE49-F238E27FC236}">
                  <a16:creationId xmlns:a16="http://schemas.microsoft.com/office/drawing/2014/main" id="{48D473D4-0508-455B-A719-1490472C4061}"/>
                </a:ext>
              </a:extLst>
            </p:cNvPr>
            <p:cNvSpPr>
              <a:spLocks/>
            </p:cNvSpPr>
            <p:nvPr/>
          </p:nvSpPr>
          <p:spPr bwMode="auto">
            <a:xfrm>
              <a:off x="582614" y="3379791"/>
              <a:ext cx="3175" cy="4763"/>
            </a:xfrm>
            <a:custGeom>
              <a:avLst/>
              <a:gdLst>
                <a:gd name="T0" fmla="*/ 2 w 4"/>
                <a:gd name="T1" fmla="*/ 0 h 7"/>
                <a:gd name="T2" fmla="*/ 0 w 4"/>
                <a:gd name="T3" fmla="*/ 0 h 7"/>
                <a:gd name="T4" fmla="*/ 0 w 4"/>
                <a:gd name="T5" fmla="*/ 3 h 7"/>
                <a:gd name="T6" fmla="*/ 1 w 4"/>
                <a:gd name="T7" fmla="*/ 4 h 7"/>
                <a:gd name="T8" fmla="*/ 2 w 4"/>
                <a:gd name="T9" fmla="*/ 7 h 7"/>
                <a:gd name="T10" fmla="*/ 3 w 4"/>
                <a:gd name="T11" fmla="*/ 5 h 7"/>
                <a:gd name="T12" fmla="*/ 4 w 4"/>
                <a:gd name="T13" fmla="*/ 2 h 7"/>
                <a:gd name="T14" fmla="*/ 2 w 4"/>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2" y="0"/>
                  </a:moveTo>
                  <a:cubicBezTo>
                    <a:pt x="2" y="0"/>
                    <a:pt x="0" y="0"/>
                    <a:pt x="0" y="0"/>
                  </a:cubicBezTo>
                  <a:cubicBezTo>
                    <a:pt x="0" y="1"/>
                    <a:pt x="0" y="2"/>
                    <a:pt x="0" y="3"/>
                  </a:cubicBezTo>
                  <a:cubicBezTo>
                    <a:pt x="0" y="3"/>
                    <a:pt x="1" y="4"/>
                    <a:pt x="1" y="4"/>
                  </a:cubicBezTo>
                  <a:cubicBezTo>
                    <a:pt x="2" y="5"/>
                    <a:pt x="1" y="7"/>
                    <a:pt x="2" y="7"/>
                  </a:cubicBezTo>
                  <a:cubicBezTo>
                    <a:pt x="2" y="7"/>
                    <a:pt x="3" y="6"/>
                    <a:pt x="3" y="5"/>
                  </a:cubicBezTo>
                  <a:cubicBezTo>
                    <a:pt x="4" y="4"/>
                    <a:pt x="4" y="3"/>
                    <a:pt x="4" y="2"/>
                  </a:cubicBezTo>
                  <a:cubicBezTo>
                    <a:pt x="4" y="1"/>
                    <a:pt x="3" y="1"/>
                    <a:pt x="2"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4">
              <a:extLst>
                <a:ext uri="{FF2B5EF4-FFF2-40B4-BE49-F238E27FC236}">
                  <a16:creationId xmlns:a16="http://schemas.microsoft.com/office/drawing/2014/main" id="{1C8FD950-2A1E-4FA2-91D9-FDD805A955A9}"/>
                </a:ext>
              </a:extLst>
            </p:cNvPr>
            <p:cNvSpPr>
              <a:spLocks/>
            </p:cNvSpPr>
            <p:nvPr/>
          </p:nvSpPr>
          <p:spPr bwMode="auto">
            <a:xfrm>
              <a:off x="522289" y="2132015"/>
              <a:ext cx="928686" cy="766763"/>
            </a:xfrm>
            <a:custGeom>
              <a:avLst/>
              <a:gdLst>
                <a:gd name="T0" fmla="*/ 1073 w 1102"/>
                <a:gd name="T1" fmla="*/ 260 h 910"/>
                <a:gd name="T2" fmla="*/ 1055 w 1102"/>
                <a:gd name="T3" fmla="*/ 229 h 910"/>
                <a:gd name="T4" fmla="*/ 792 w 1102"/>
                <a:gd name="T5" fmla="*/ 189 h 910"/>
                <a:gd name="T6" fmla="*/ 765 w 1102"/>
                <a:gd name="T7" fmla="*/ 185 h 910"/>
                <a:gd name="T8" fmla="*/ 743 w 1102"/>
                <a:gd name="T9" fmla="*/ 184 h 910"/>
                <a:gd name="T10" fmla="*/ 724 w 1102"/>
                <a:gd name="T11" fmla="*/ 188 h 910"/>
                <a:gd name="T12" fmla="*/ 691 w 1102"/>
                <a:gd name="T13" fmla="*/ 188 h 910"/>
                <a:gd name="T14" fmla="*/ 663 w 1102"/>
                <a:gd name="T15" fmla="*/ 192 h 910"/>
                <a:gd name="T16" fmla="*/ 639 w 1102"/>
                <a:gd name="T17" fmla="*/ 198 h 910"/>
                <a:gd name="T18" fmla="*/ 607 w 1102"/>
                <a:gd name="T19" fmla="*/ 183 h 910"/>
                <a:gd name="T20" fmla="*/ 581 w 1102"/>
                <a:gd name="T21" fmla="*/ 189 h 910"/>
                <a:gd name="T22" fmla="*/ 560 w 1102"/>
                <a:gd name="T23" fmla="*/ 189 h 910"/>
                <a:gd name="T24" fmla="*/ 539 w 1102"/>
                <a:gd name="T25" fmla="*/ 194 h 910"/>
                <a:gd name="T26" fmla="*/ 520 w 1102"/>
                <a:gd name="T27" fmla="*/ 173 h 910"/>
                <a:gd name="T28" fmla="*/ 497 w 1102"/>
                <a:gd name="T29" fmla="*/ 163 h 910"/>
                <a:gd name="T30" fmla="*/ 479 w 1102"/>
                <a:gd name="T31" fmla="*/ 162 h 910"/>
                <a:gd name="T32" fmla="*/ 456 w 1102"/>
                <a:gd name="T33" fmla="*/ 160 h 910"/>
                <a:gd name="T34" fmla="*/ 439 w 1102"/>
                <a:gd name="T35" fmla="*/ 167 h 910"/>
                <a:gd name="T36" fmla="*/ 418 w 1102"/>
                <a:gd name="T37" fmla="*/ 168 h 910"/>
                <a:gd name="T38" fmla="*/ 393 w 1102"/>
                <a:gd name="T39" fmla="*/ 170 h 910"/>
                <a:gd name="T40" fmla="*/ 375 w 1102"/>
                <a:gd name="T41" fmla="*/ 159 h 910"/>
                <a:gd name="T42" fmla="*/ 343 w 1102"/>
                <a:gd name="T43" fmla="*/ 134 h 910"/>
                <a:gd name="T44" fmla="*/ 345 w 1102"/>
                <a:gd name="T45" fmla="*/ 106 h 910"/>
                <a:gd name="T46" fmla="*/ 350 w 1102"/>
                <a:gd name="T47" fmla="*/ 86 h 910"/>
                <a:gd name="T48" fmla="*/ 342 w 1102"/>
                <a:gd name="T49" fmla="*/ 58 h 910"/>
                <a:gd name="T50" fmla="*/ 320 w 1102"/>
                <a:gd name="T51" fmla="*/ 38 h 910"/>
                <a:gd name="T52" fmla="*/ 300 w 1102"/>
                <a:gd name="T53" fmla="*/ 39 h 910"/>
                <a:gd name="T54" fmla="*/ 287 w 1102"/>
                <a:gd name="T55" fmla="*/ 20 h 910"/>
                <a:gd name="T56" fmla="*/ 279 w 1102"/>
                <a:gd name="T57" fmla="*/ 14 h 910"/>
                <a:gd name="T58" fmla="*/ 264 w 1102"/>
                <a:gd name="T59" fmla="*/ 13 h 910"/>
                <a:gd name="T60" fmla="*/ 241 w 1102"/>
                <a:gd name="T61" fmla="*/ 16 h 910"/>
                <a:gd name="T62" fmla="*/ 226 w 1102"/>
                <a:gd name="T63" fmla="*/ 2 h 910"/>
                <a:gd name="T64" fmla="*/ 215 w 1102"/>
                <a:gd name="T65" fmla="*/ 48 h 910"/>
                <a:gd name="T66" fmla="*/ 211 w 1102"/>
                <a:gd name="T67" fmla="*/ 93 h 910"/>
                <a:gd name="T68" fmla="*/ 193 w 1102"/>
                <a:gd name="T69" fmla="*/ 144 h 910"/>
                <a:gd name="T70" fmla="*/ 183 w 1102"/>
                <a:gd name="T71" fmla="*/ 182 h 910"/>
                <a:gd name="T72" fmla="*/ 167 w 1102"/>
                <a:gd name="T73" fmla="*/ 218 h 910"/>
                <a:gd name="T74" fmla="*/ 150 w 1102"/>
                <a:gd name="T75" fmla="*/ 262 h 910"/>
                <a:gd name="T76" fmla="*/ 139 w 1102"/>
                <a:gd name="T77" fmla="*/ 301 h 910"/>
                <a:gd name="T78" fmla="*/ 116 w 1102"/>
                <a:gd name="T79" fmla="*/ 364 h 910"/>
                <a:gd name="T80" fmla="*/ 57 w 1102"/>
                <a:gd name="T81" fmla="*/ 477 h 910"/>
                <a:gd name="T82" fmla="*/ 39 w 1102"/>
                <a:gd name="T83" fmla="*/ 510 h 910"/>
                <a:gd name="T84" fmla="*/ 13 w 1102"/>
                <a:gd name="T85" fmla="*/ 551 h 910"/>
                <a:gd name="T86" fmla="*/ 15 w 1102"/>
                <a:gd name="T87" fmla="*/ 580 h 910"/>
                <a:gd name="T88" fmla="*/ 9 w 1102"/>
                <a:gd name="T89" fmla="*/ 625 h 910"/>
                <a:gd name="T90" fmla="*/ 3 w 1102"/>
                <a:gd name="T91" fmla="*/ 666 h 910"/>
                <a:gd name="T92" fmla="*/ 4 w 1102"/>
                <a:gd name="T93" fmla="*/ 696 h 910"/>
                <a:gd name="T94" fmla="*/ 552 w 1102"/>
                <a:gd name="T95" fmla="*/ 839 h 910"/>
                <a:gd name="T96" fmla="*/ 985 w 1102"/>
                <a:gd name="T97" fmla="*/ 587 h 910"/>
                <a:gd name="T98" fmla="*/ 991 w 1102"/>
                <a:gd name="T99" fmla="*/ 558 h 910"/>
                <a:gd name="T100" fmla="*/ 998 w 1102"/>
                <a:gd name="T101" fmla="*/ 533 h 910"/>
                <a:gd name="T102" fmla="*/ 982 w 1102"/>
                <a:gd name="T103" fmla="*/ 515 h 910"/>
                <a:gd name="T104" fmla="*/ 968 w 1102"/>
                <a:gd name="T105" fmla="*/ 494 h 910"/>
                <a:gd name="T106" fmla="*/ 988 w 1102"/>
                <a:gd name="T107" fmla="*/ 464 h 910"/>
                <a:gd name="T108" fmla="*/ 1014 w 1102"/>
                <a:gd name="T109" fmla="*/ 434 h 910"/>
                <a:gd name="T110" fmla="*/ 1036 w 1102"/>
                <a:gd name="T111" fmla="*/ 392 h 910"/>
                <a:gd name="T112" fmla="*/ 1063 w 1102"/>
                <a:gd name="T113" fmla="*/ 354 h 910"/>
                <a:gd name="T114" fmla="*/ 1096 w 1102"/>
                <a:gd name="T115" fmla="*/ 307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10">
                  <a:moveTo>
                    <a:pt x="1095" y="286"/>
                  </a:moveTo>
                  <a:cubicBezTo>
                    <a:pt x="1095" y="285"/>
                    <a:pt x="1095" y="283"/>
                    <a:pt x="1095" y="282"/>
                  </a:cubicBezTo>
                  <a:cubicBezTo>
                    <a:pt x="1095" y="281"/>
                    <a:pt x="1096" y="278"/>
                    <a:pt x="1095" y="276"/>
                  </a:cubicBezTo>
                  <a:cubicBezTo>
                    <a:pt x="1095" y="274"/>
                    <a:pt x="1093" y="269"/>
                    <a:pt x="1091" y="267"/>
                  </a:cubicBezTo>
                  <a:cubicBezTo>
                    <a:pt x="1090" y="267"/>
                    <a:pt x="1087" y="268"/>
                    <a:pt x="1085" y="268"/>
                  </a:cubicBezTo>
                  <a:cubicBezTo>
                    <a:pt x="1084" y="267"/>
                    <a:pt x="1082" y="266"/>
                    <a:pt x="1081" y="265"/>
                  </a:cubicBezTo>
                  <a:cubicBezTo>
                    <a:pt x="1080" y="264"/>
                    <a:pt x="1080" y="259"/>
                    <a:pt x="1078" y="259"/>
                  </a:cubicBezTo>
                  <a:cubicBezTo>
                    <a:pt x="1077" y="258"/>
                    <a:pt x="1074" y="260"/>
                    <a:pt x="1073" y="260"/>
                  </a:cubicBezTo>
                  <a:cubicBezTo>
                    <a:pt x="1072" y="259"/>
                    <a:pt x="1070" y="258"/>
                    <a:pt x="1069" y="257"/>
                  </a:cubicBezTo>
                  <a:cubicBezTo>
                    <a:pt x="1068" y="256"/>
                    <a:pt x="1069" y="253"/>
                    <a:pt x="1068" y="252"/>
                  </a:cubicBezTo>
                  <a:cubicBezTo>
                    <a:pt x="1068" y="250"/>
                    <a:pt x="1067" y="248"/>
                    <a:pt x="1066" y="247"/>
                  </a:cubicBezTo>
                  <a:cubicBezTo>
                    <a:pt x="1065" y="245"/>
                    <a:pt x="1062" y="242"/>
                    <a:pt x="1062" y="241"/>
                  </a:cubicBezTo>
                  <a:cubicBezTo>
                    <a:pt x="1061" y="239"/>
                    <a:pt x="1061" y="234"/>
                    <a:pt x="1061" y="231"/>
                  </a:cubicBezTo>
                  <a:cubicBezTo>
                    <a:pt x="1060" y="230"/>
                    <a:pt x="1060" y="227"/>
                    <a:pt x="1059" y="226"/>
                  </a:cubicBezTo>
                  <a:cubicBezTo>
                    <a:pt x="1055" y="228"/>
                    <a:pt x="1055" y="228"/>
                    <a:pt x="1055" y="228"/>
                  </a:cubicBezTo>
                  <a:cubicBezTo>
                    <a:pt x="1055" y="229"/>
                    <a:pt x="1055" y="229"/>
                    <a:pt x="1055" y="229"/>
                  </a:cubicBezTo>
                  <a:cubicBezTo>
                    <a:pt x="1054" y="229"/>
                    <a:pt x="1054" y="229"/>
                    <a:pt x="1054" y="229"/>
                  </a:cubicBezTo>
                  <a:cubicBezTo>
                    <a:pt x="1055" y="229"/>
                    <a:pt x="1055" y="229"/>
                    <a:pt x="1055" y="229"/>
                  </a:cubicBezTo>
                  <a:cubicBezTo>
                    <a:pt x="1055" y="229"/>
                    <a:pt x="1054" y="229"/>
                    <a:pt x="1054" y="229"/>
                  </a:cubicBezTo>
                  <a:cubicBezTo>
                    <a:pt x="813" y="182"/>
                    <a:pt x="813" y="182"/>
                    <a:pt x="813" y="182"/>
                  </a:cubicBezTo>
                  <a:cubicBezTo>
                    <a:pt x="811" y="183"/>
                    <a:pt x="809" y="184"/>
                    <a:pt x="808" y="185"/>
                  </a:cubicBezTo>
                  <a:cubicBezTo>
                    <a:pt x="807" y="185"/>
                    <a:pt x="803" y="187"/>
                    <a:pt x="800" y="188"/>
                  </a:cubicBezTo>
                  <a:cubicBezTo>
                    <a:pt x="798" y="189"/>
                    <a:pt x="794" y="189"/>
                    <a:pt x="793" y="189"/>
                  </a:cubicBezTo>
                  <a:cubicBezTo>
                    <a:pt x="793" y="189"/>
                    <a:pt x="792" y="189"/>
                    <a:pt x="792" y="189"/>
                  </a:cubicBezTo>
                  <a:cubicBezTo>
                    <a:pt x="790" y="189"/>
                    <a:pt x="789" y="189"/>
                    <a:pt x="787" y="189"/>
                  </a:cubicBezTo>
                  <a:cubicBezTo>
                    <a:pt x="785" y="189"/>
                    <a:pt x="783" y="189"/>
                    <a:pt x="782" y="189"/>
                  </a:cubicBezTo>
                  <a:cubicBezTo>
                    <a:pt x="780" y="188"/>
                    <a:pt x="779" y="187"/>
                    <a:pt x="778" y="186"/>
                  </a:cubicBezTo>
                  <a:cubicBezTo>
                    <a:pt x="777" y="185"/>
                    <a:pt x="777" y="185"/>
                    <a:pt x="776" y="185"/>
                  </a:cubicBezTo>
                  <a:cubicBezTo>
                    <a:pt x="776" y="185"/>
                    <a:pt x="774" y="184"/>
                    <a:pt x="773" y="184"/>
                  </a:cubicBezTo>
                  <a:cubicBezTo>
                    <a:pt x="772" y="184"/>
                    <a:pt x="770" y="184"/>
                    <a:pt x="769" y="185"/>
                  </a:cubicBezTo>
                  <a:cubicBezTo>
                    <a:pt x="768" y="185"/>
                    <a:pt x="767" y="185"/>
                    <a:pt x="766" y="185"/>
                  </a:cubicBezTo>
                  <a:cubicBezTo>
                    <a:pt x="766" y="185"/>
                    <a:pt x="766" y="185"/>
                    <a:pt x="765" y="185"/>
                  </a:cubicBezTo>
                  <a:cubicBezTo>
                    <a:pt x="764" y="186"/>
                    <a:pt x="762" y="186"/>
                    <a:pt x="760" y="186"/>
                  </a:cubicBezTo>
                  <a:cubicBezTo>
                    <a:pt x="759" y="186"/>
                    <a:pt x="759" y="186"/>
                    <a:pt x="759" y="186"/>
                  </a:cubicBezTo>
                  <a:cubicBezTo>
                    <a:pt x="758" y="186"/>
                    <a:pt x="756" y="185"/>
                    <a:pt x="755" y="185"/>
                  </a:cubicBezTo>
                  <a:cubicBezTo>
                    <a:pt x="755" y="185"/>
                    <a:pt x="755" y="185"/>
                    <a:pt x="755" y="185"/>
                  </a:cubicBezTo>
                  <a:cubicBezTo>
                    <a:pt x="754" y="185"/>
                    <a:pt x="754" y="185"/>
                    <a:pt x="754" y="185"/>
                  </a:cubicBezTo>
                  <a:cubicBezTo>
                    <a:pt x="752" y="185"/>
                    <a:pt x="751" y="186"/>
                    <a:pt x="750" y="186"/>
                  </a:cubicBezTo>
                  <a:cubicBezTo>
                    <a:pt x="749" y="186"/>
                    <a:pt x="749" y="186"/>
                    <a:pt x="749" y="186"/>
                  </a:cubicBezTo>
                  <a:cubicBezTo>
                    <a:pt x="747" y="186"/>
                    <a:pt x="745" y="185"/>
                    <a:pt x="743" y="184"/>
                  </a:cubicBezTo>
                  <a:cubicBezTo>
                    <a:pt x="741" y="183"/>
                    <a:pt x="740" y="182"/>
                    <a:pt x="739" y="181"/>
                  </a:cubicBezTo>
                  <a:cubicBezTo>
                    <a:pt x="739" y="180"/>
                    <a:pt x="739" y="180"/>
                    <a:pt x="738" y="180"/>
                  </a:cubicBezTo>
                  <a:cubicBezTo>
                    <a:pt x="738" y="179"/>
                    <a:pt x="737" y="179"/>
                    <a:pt x="736" y="179"/>
                  </a:cubicBezTo>
                  <a:cubicBezTo>
                    <a:pt x="736" y="179"/>
                    <a:pt x="736" y="179"/>
                    <a:pt x="736" y="179"/>
                  </a:cubicBezTo>
                  <a:cubicBezTo>
                    <a:pt x="736" y="180"/>
                    <a:pt x="735" y="180"/>
                    <a:pt x="734" y="181"/>
                  </a:cubicBezTo>
                  <a:cubicBezTo>
                    <a:pt x="734" y="181"/>
                    <a:pt x="734" y="182"/>
                    <a:pt x="733" y="182"/>
                  </a:cubicBezTo>
                  <a:cubicBezTo>
                    <a:pt x="732" y="183"/>
                    <a:pt x="731" y="185"/>
                    <a:pt x="730" y="186"/>
                  </a:cubicBezTo>
                  <a:cubicBezTo>
                    <a:pt x="728" y="187"/>
                    <a:pt x="726" y="187"/>
                    <a:pt x="724" y="188"/>
                  </a:cubicBezTo>
                  <a:cubicBezTo>
                    <a:pt x="724" y="188"/>
                    <a:pt x="724" y="188"/>
                    <a:pt x="724" y="188"/>
                  </a:cubicBezTo>
                  <a:cubicBezTo>
                    <a:pt x="724" y="188"/>
                    <a:pt x="723" y="188"/>
                    <a:pt x="723" y="188"/>
                  </a:cubicBezTo>
                  <a:cubicBezTo>
                    <a:pt x="720" y="189"/>
                    <a:pt x="717" y="190"/>
                    <a:pt x="714" y="190"/>
                  </a:cubicBezTo>
                  <a:cubicBezTo>
                    <a:pt x="714" y="190"/>
                    <a:pt x="714" y="190"/>
                    <a:pt x="713" y="190"/>
                  </a:cubicBezTo>
                  <a:cubicBezTo>
                    <a:pt x="711" y="190"/>
                    <a:pt x="709" y="189"/>
                    <a:pt x="707" y="188"/>
                  </a:cubicBezTo>
                  <a:cubicBezTo>
                    <a:pt x="706" y="188"/>
                    <a:pt x="705" y="187"/>
                    <a:pt x="704" y="187"/>
                  </a:cubicBezTo>
                  <a:cubicBezTo>
                    <a:pt x="704" y="187"/>
                    <a:pt x="703" y="187"/>
                    <a:pt x="702" y="187"/>
                  </a:cubicBezTo>
                  <a:cubicBezTo>
                    <a:pt x="699" y="187"/>
                    <a:pt x="694" y="187"/>
                    <a:pt x="691" y="188"/>
                  </a:cubicBezTo>
                  <a:cubicBezTo>
                    <a:pt x="690" y="188"/>
                    <a:pt x="688" y="189"/>
                    <a:pt x="686" y="189"/>
                  </a:cubicBezTo>
                  <a:cubicBezTo>
                    <a:pt x="684" y="190"/>
                    <a:pt x="682" y="190"/>
                    <a:pt x="681" y="190"/>
                  </a:cubicBezTo>
                  <a:cubicBezTo>
                    <a:pt x="679" y="191"/>
                    <a:pt x="675" y="191"/>
                    <a:pt x="673" y="192"/>
                  </a:cubicBezTo>
                  <a:cubicBezTo>
                    <a:pt x="672" y="192"/>
                    <a:pt x="672" y="192"/>
                    <a:pt x="672" y="192"/>
                  </a:cubicBezTo>
                  <a:cubicBezTo>
                    <a:pt x="671" y="192"/>
                    <a:pt x="670" y="191"/>
                    <a:pt x="669" y="191"/>
                  </a:cubicBezTo>
                  <a:cubicBezTo>
                    <a:pt x="668" y="191"/>
                    <a:pt x="667" y="191"/>
                    <a:pt x="666" y="191"/>
                  </a:cubicBezTo>
                  <a:cubicBezTo>
                    <a:pt x="666" y="191"/>
                    <a:pt x="665" y="191"/>
                    <a:pt x="665" y="191"/>
                  </a:cubicBezTo>
                  <a:cubicBezTo>
                    <a:pt x="665" y="191"/>
                    <a:pt x="664" y="192"/>
                    <a:pt x="663" y="192"/>
                  </a:cubicBezTo>
                  <a:cubicBezTo>
                    <a:pt x="663" y="192"/>
                    <a:pt x="663" y="192"/>
                    <a:pt x="663" y="192"/>
                  </a:cubicBezTo>
                  <a:cubicBezTo>
                    <a:pt x="663" y="193"/>
                    <a:pt x="662" y="194"/>
                    <a:pt x="660" y="195"/>
                  </a:cubicBezTo>
                  <a:cubicBezTo>
                    <a:pt x="659" y="196"/>
                    <a:pt x="655" y="198"/>
                    <a:pt x="652" y="198"/>
                  </a:cubicBezTo>
                  <a:cubicBezTo>
                    <a:pt x="652" y="198"/>
                    <a:pt x="652" y="198"/>
                    <a:pt x="652" y="198"/>
                  </a:cubicBezTo>
                  <a:cubicBezTo>
                    <a:pt x="650" y="198"/>
                    <a:pt x="649" y="197"/>
                    <a:pt x="647" y="196"/>
                  </a:cubicBezTo>
                  <a:cubicBezTo>
                    <a:pt x="647" y="196"/>
                    <a:pt x="647" y="196"/>
                    <a:pt x="647" y="196"/>
                  </a:cubicBezTo>
                  <a:cubicBezTo>
                    <a:pt x="646" y="196"/>
                    <a:pt x="645" y="196"/>
                    <a:pt x="644" y="197"/>
                  </a:cubicBezTo>
                  <a:cubicBezTo>
                    <a:pt x="642" y="197"/>
                    <a:pt x="641" y="198"/>
                    <a:pt x="639" y="198"/>
                  </a:cubicBezTo>
                  <a:cubicBezTo>
                    <a:pt x="637" y="198"/>
                    <a:pt x="635" y="198"/>
                    <a:pt x="633" y="198"/>
                  </a:cubicBezTo>
                  <a:cubicBezTo>
                    <a:pt x="628" y="198"/>
                    <a:pt x="624" y="198"/>
                    <a:pt x="622" y="197"/>
                  </a:cubicBezTo>
                  <a:cubicBezTo>
                    <a:pt x="619" y="196"/>
                    <a:pt x="615" y="193"/>
                    <a:pt x="613" y="191"/>
                  </a:cubicBezTo>
                  <a:cubicBezTo>
                    <a:pt x="612" y="189"/>
                    <a:pt x="612" y="188"/>
                    <a:pt x="611" y="186"/>
                  </a:cubicBezTo>
                  <a:cubicBezTo>
                    <a:pt x="611" y="186"/>
                    <a:pt x="610" y="185"/>
                    <a:pt x="610" y="184"/>
                  </a:cubicBezTo>
                  <a:cubicBezTo>
                    <a:pt x="610" y="184"/>
                    <a:pt x="608" y="183"/>
                    <a:pt x="607" y="183"/>
                  </a:cubicBezTo>
                  <a:cubicBezTo>
                    <a:pt x="607" y="183"/>
                    <a:pt x="607" y="183"/>
                    <a:pt x="607" y="183"/>
                  </a:cubicBezTo>
                  <a:cubicBezTo>
                    <a:pt x="607" y="183"/>
                    <a:pt x="607" y="183"/>
                    <a:pt x="607" y="183"/>
                  </a:cubicBezTo>
                  <a:cubicBezTo>
                    <a:pt x="605" y="183"/>
                    <a:pt x="604" y="183"/>
                    <a:pt x="603" y="183"/>
                  </a:cubicBezTo>
                  <a:cubicBezTo>
                    <a:pt x="603" y="183"/>
                    <a:pt x="602" y="184"/>
                    <a:pt x="602" y="184"/>
                  </a:cubicBezTo>
                  <a:cubicBezTo>
                    <a:pt x="601" y="185"/>
                    <a:pt x="600" y="187"/>
                    <a:pt x="598" y="187"/>
                  </a:cubicBezTo>
                  <a:cubicBezTo>
                    <a:pt x="595" y="189"/>
                    <a:pt x="589" y="189"/>
                    <a:pt x="589" y="189"/>
                  </a:cubicBezTo>
                  <a:cubicBezTo>
                    <a:pt x="588" y="189"/>
                    <a:pt x="588" y="189"/>
                    <a:pt x="588" y="189"/>
                  </a:cubicBezTo>
                  <a:cubicBezTo>
                    <a:pt x="587" y="189"/>
                    <a:pt x="585" y="189"/>
                    <a:pt x="584" y="189"/>
                  </a:cubicBezTo>
                  <a:cubicBezTo>
                    <a:pt x="583" y="189"/>
                    <a:pt x="582" y="189"/>
                    <a:pt x="581" y="189"/>
                  </a:cubicBezTo>
                  <a:cubicBezTo>
                    <a:pt x="581" y="189"/>
                    <a:pt x="581" y="189"/>
                    <a:pt x="581" y="189"/>
                  </a:cubicBezTo>
                  <a:cubicBezTo>
                    <a:pt x="579" y="189"/>
                    <a:pt x="577" y="189"/>
                    <a:pt x="576" y="190"/>
                  </a:cubicBezTo>
                  <a:cubicBezTo>
                    <a:pt x="576" y="190"/>
                    <a:pt x="576" y="190"/>
                    <a:pt x="576" y="190"/>
                  </a:cubicBezTo>
                  <a:cubicBezTo>
                    <a:pt x="575" y="191"/>
                    <a:pt x="573" y="193"/>
                    <a:pt x="571" y="193"/>
                  </a:cubicBezTo>
                  <a:cubicBezTo>
                    <a:pt x="571" y="194"/>
                    <a:pt x="570" y="194"/>
                    <a:pt x="569" y="194"/>
                  </a:cubicBezTo>
                  <a:cubicBezTo>
                    <a:pt x="568" y="194"/>
                    <a:pt x="565" y="193"/>
                    <a:pt x="563" y="192"/>
                  </a:cubicBezTo>
                  <a:cubicBezTo>
                    <a:pt x="562" y="191"/>
                    <a:pt x="561" y="190"/>
                    <a:pt x="561" y="189"/>
                  </a:cubicBezTo>
                  <a:cubicBezTo>
                    <a:pt x="561" y="189"/>
                    <a:pt x="561" y="189"/>
                    <a:pt x="561" y="189"/>
                  </a:cubicBezTo>
                  <a:cubicBezTo>
                    <a:pt x="560" y="189"/>
                    <a:pt x="560" y="189"/>
                    <a:pt x="560" y="189"/>
                  </a:cubicBezTo>
                  <a:cubicBezTo>
                    <a:pt x="559" y="189"/>
                    <a:pt x="559" y="189"/>
                    <a:pt x="559" y="189"/>
                  </a:cubicBezTo>
                  <a:cubicBezTo>
                    <a:pt x="558" y="189"/>
                    <a:pt x="556" y="189"/>
                    <a:pt x="555" y="189"/>
                  </a:cubicBezTo>
                  <a:cubicBezTo>
                    <a:pt x="554" y="188"/>
                    <a:pt x="552" y="188"/>
                    <a:pt x="550" y="187"/>
                  </a:cubicBezTo>
                  <a:cubicBezTo>
                    <a:pt x="550" y="187"/>
                    <a:pt x="550" y="186"/>
                    <a:pt x="550" y="186"/>
                  </a:cubicBezTo>
                  <a:cubicBezTo>
                    <a:pt x="550" y="186"/>
                    <a:pt x="549" y="186"/>
                    <a:pt x="549" y="187"/>
                  </a:cubicBezTo>
                  <a:cubicBezTo>
                    <a:pt x="549" y="187"/>
                    <a:pt x="549" y="187"/>
                    <a:pt x="549" y="187"/>
                  </a:cubicBezTo>
                  <a:cubicBezTo>
                    <a:pt x="548" y="189"/>
                    <a:pt x="548" y="191"/>
                    <a:pt x="546" y="192"/>
                  </a:cubicBezTo>
                  <a:cubicBezTo>
                    <a:pt x="543" y="194"/>
                    <a:pt x="540" y="194"/>
                    <a:pt x="539" y="194"/>
                  </a:cubicBezTo>
                  <a:cubicBezTo>
                    <a:pt x="538" y="194"/>
                    <a:pt x="537" y="194"/>
                    <a:pt x="536" y="194"/>
                  </a:cubicBezTo>
                  <a:cubicBezTo>
                    <a:pt x="534" y="193"/>
                    <a:pt x="530" y="191"/>
                    <a:pt x="528" y="188"/>
                  </a:cubicBezTo>
                  <a:cubicBezTo>
                    <a:pt x="527" y="185"/>
                    <a:pt x="528" y="183"/>
                    <a:pt x="529" y="181"/>
                  </a:cubicBezTo>
                  <a:cubicBezTo>
                    <a:pt x="529" y="181"/>
                    <a:pt x="529" y="180"/>
                    <a:pt x="529" y="180"/>
                  </a:cubicBezTo>
                  <a:cubicBezTo>
                    <a:pt x="529" y="180"/>
                    <a:pt x="529" y="179"/>
                    <a:pt x="528" y="179"/>
                  </a:cubicBezTo>
                  <a:cubicBezTo>
                    <a:pt x="528" y="178"/>
                    <a:pt x="527" y="178"/>
                    <a:pt x="526" y="178"/>
                  </a:cubicBezTo>
                  <a:cubicBezTo>
                    <a:pt x="525" y="177"/>
                    <a:pt x="524" y="176"/>
                    <a:pt x="523" y="176"/>
                  </a:cubicBezTo>
                  <a:cubicBezTo>
                    <a:pt x="522" y="175"/>
                    <a:pt x="521" y="174"/>
                    <a:pt x="520" y="173"/>
                  </a:cubicBezTo>
                  <a:cubicBezTo>
                    <a:pt x="520" y="172"/>
                    <a:pt x="519" y="171"/>
                    <a:pt x="518" y="171"/>
                  </a:cubicBezTo>
                  <a:cubicBezTo>
                    <a:pt x="518" y="171"/>
                    <a:pt x="517" y="171"/>
                    <a:pt x="516" y="170"/>
                  </a:cubicBezTo>
                  <a:cubicBezTo>
                    <a:pt x="516" y="170"/>
                    <a:pt x="515" y="171"/>
                    <a:pt x="514" y="171"/>
                  </a:cubicBezTo>
                  <a:cubicBezTo>
                    <a:pt x="513" y="171"/>
                    <a:pt x="512" y="171"/>
                    <a:pt x="511" y="171"/>
                  </a:cubicBezTo>
                  <a:cubicBezTo>
                    <a:pt x="511" y="171"/>
                    <a:pt x="510" y="171"/>
                    <a:pt x="510" y="171"/>
                  </a:cubicBezTo>
                  <a:cubicBezTo>
                    <a:pt x="508" y="171"/>
                    <a:pt x="504" y="169"/>
                    <a:pt x="502" y="168"/>
                  </a:cubicBezTo>
                  <a:cubicBezTo>
                    <a:pt x="501" y="167"/>
                    <a:pt x="500" y="166"/>
                    <a:pt x="499" y="165"/>
                  </a:cubicBezTo>
                  <a:cubicBezTo>
                    <a:pt x="498" y="164"/>
                    <a:pt x="497" y="163"/>
                    <a:pt x="497" y="163"/>
                  </a:cubicBezTo>
                  <a:cubicBezTo>
                    <a:pt x="496" y="162"/>
                    <a:pt x="496" y="162"/>
                    <a:pt x="495" y="162"/>
                  </a:cubicBezTo>
                  <a:cubicBezTo>
                    <a:pt x="495" y="162"/>
                    <a:pt x="495" y="162"/>
                    <a:pt x="495" y="162"/>
                  </a:cubicBezTo>
                  <a:cubicBezTo>
                    <a:pt x="493" y="163"/>
                    <a:pt x="492" y="163"/>
                    <a:pt x="490" y="163"/>
                  </a:cubicBezTo>
                  <a:cubicBezTo>
                    <a:pt x="490" y="163"/>
                    <a:pt x="490" y="163"/>
                    <a:pt x="489" y="163"/>
                  </a:cubicBezTo>
                  <a:cubicBezTo>
                    <a:pt x="488" y="163"/>
                    <a:pt x="486" y="163"/>
                    <a:pt x="485" y="163"/>
                  </a:cubicBezTo>
                  <a:cubicBezTo>
                    <a:pt x="484" y="163"/>
                    <a:pt x="484" y="163"/>
                    <a:pt x="483" y="163"/>
                  </a:cubicBezTo>
                  <a:cubicBezTo>
                    <a:pt x="483" y="163"/>
                    <a:pt x="482" y="162"/>
                    <a:pt x="481" y="162"/>
                  </a:cubicBezTo>
                  <a:cubicBezTo>
                    <a:pt x="481" y="162"/>
                    <a:pt x="479" y="162"/>
                    <a:pt x="479" y="162"/>
                  </a:cubicBezTo>
                  <a:cubicBezTo>
                    <a:pt x="478" y="162"/>
                    <a:pt x="478" y="162"/>
                    <a:pt x="478" y="162"/>
                  </a:cubicBezTo>
                  <a:cubicBezTo>
                    <a:pt x="476" y="162"/>
                    <a:pt x="475" y="163"/>
                    <a:pt x="473" y="163"/>
                  </a:cubicBezTo>
                  <a:cubicBezTo>
                    <a:pt x="473" y="163"/>
                    <a:pt x="473" y="163"/>
                    <a:pt x="473" y="163"/>
                  </a:cubicBezTo>
                  <a:cubicBezTo>
                    <a:pt x="470" y="163"/>
                    <a:pt x="465" y="160"/>
                    <a:pt x="465" y="160"/>
                  </a:cubicBezTo>
                  <a:cubicBezTo>
                    <a:pt x="464" y="160"/>
                    <a:pt x="463" y="159"/>
                    <a:pt x="462" y="158"/>
                  </a:cubicBezTo>
                  <a:cubicBezTo>
                    <a:pt x="462" y="158"/>
                    <a:pt x="461" y="157"/>
                    <a:pt x="461" y="157"/>
                  </a:cubicBezTo>
                  <a:cubicBezTo>
                    <a:pt x="460" y="157"/>
                    <a:pt x="459" y="157"/>
                    <a:pt x="459" y="158"/>
                  </a:cubicBezTo>
                  <a:cubicBezTo>
                    <a:pt x="458" y="158"/>
                    <a:pt x="457" y="159"/>
                    <a:pt x="456" y="160"/>
                  </a:cubicBezTo>
                  <a:cubicBezTo>
                    <a:pt x="456" y="160"/>
                    <a:pt x="455" y="160"/>
                    <a:pt x="455" y="161"/>
                  </a:cubicBezTo>
                  <a:cubicBezTo>
                    <a:pt x="454" y="162"/>
                    <a:pt x="453" y="164"/>
                    <a:pt x="451" y="165"/>
                  </a:cubicBezTo>
                  <a:cubicBezTo>
                    <a:pt x="450" y="165"/>
                    <a:pt x="449" y="166"/>
                    <a:pt x="447" y="166"/>
                  </a:cubicBezTo>
                  <a:cubicBezTo>
                    <a:pt x="447" y="166"/>
                    <a:pt x="446" y="165"/>
                    <a:pt x="445" y="165"/>
                  </a:cubicBezTo>
                  <a:cubicBezTo>
                    <a:pt x="445" y="165"/>
                    <a:pt x="444" y="165"/>
                    <a:pt x="444" y="165"/>
                  </a:cubicBezTo>
                  <a:cubicBezTo>
                    <a:pt x="444" y="165"/>
                    <a:pt x="444" y="165"/>
                    <a:pt x="444" y="165"/>
                  </a:cubicBezTo>
                  <a:cubicBezTo>
                    <a:pt x="443" y="166"/>
                    <a:pt x="442" y="167"/>
                    <a:pt x="440" y="167"/>
                  </a:cubicBezTo>
                  <a:cubicBezTo>
                    <a:pt x="440" y="167"/>
                    <a:pt x="439" y="167"/>
                    <a:pt x="439" y="167"/>
                  </a:cubicBezTo>
                  <a:cubicBezTo>
                    <a:pt x="438" y="167"/>
                    <a:pt x="437" y="167"/>
                    <a:pt x="436" y="167"/>
                  </a:cubicBezTo>
                  <a:cubicBezTo>
                    <a:pt x="435" y="167"/>
                    <a:pt x="435" y="167"/>
                    <a:pt x="435" y="167"/>
                  </a:cubicBezTo>
                  <a:cubicBezTo>
                    <a:pt x="435" y="167"/>
                    <a:pt x="434" y="167"/>
                    <a:pt x="434" y="167"/>
                  </a:cubicBezTo>
                  <a:cubicBezTo>
                    <a:pt x="433" y="168"/>
                    <a:pt x="432" y="168"/>
                    <a:pt x="431" y="168"/>
                  </a:cubicBezTo>
                  <a:cubicBezTo>
                    <a:pt x="431" y="168"/>
                    <a:pt x="427" y="170"/>
                    <a:pt x="424" y="170"/>
                  </a:cubicBezTo>
                  <a:cubicBezTo>
                    <a:pt x="424" y="170"/>
                    <a:pt x="424" y="170"/>
                    <a:pt x="423" y="170"/>
                  </a:cubicBezTo>
                  <a:cubicBezTo>
                    <a:pt x="422" y="170"/>
                    <a:pt x="421" y="169"/>
                    <a:pt x="420" y="169"/>
                  </a:cubicBezTo>
                  <a:cubicBezTo>
                    <a:pt x="419" y="169"/>
                    <a:pt x="419" y="168"/>
                    <a:pt x="418" y="168"/>
                  </a:cubicBezTo>
                  <a:cubicBezTo>
                    <a:pt x="418" y="168"/>
                    <a:pt x="418" y="168"/>
                    <a:pt x="418" y="168"/>
                  </a:cubicBezTo>
                  <a:cubicBezTo>
                    <a:pt x="416" y="168"/>
                    <a:pt x="414" y="169"/>
                    <a:pt x="414" y="169"/>
                  </a:cubicBezTo>
                  <a:cubicBezTo>
                    <a:pt x="414" y="169"/>
                    <a:pt x="413" y="169"/>
                    <a:pt x="413" y="169"/>
                  </a:cubicBezTo>
                  <a:cubicBezTo>
                    <a:pt x="412" y="170"/>
                    <a:pt x="411" y="170"/>
                    <a:pt x="410" y="171"/>
                  </a:cubicBezTo>
                  <a:cubicBezTo>
                    <a:pt x="407" y="172"/>
                    <a:pt x="403" y="172"/>
                    <a:pt x="401" y="172"/>
                  </a:cubicBezTo>
                  <a:cubicBezTo>
                    <a:pt x="401" y="172"/>
                    <a:pt x="401" y="172"/>
                    <a:pt x="400" y="172"/>
                  </a:cubicBezTo>
                  <a:cubicBezTo>
                    <a:pt x="400" y="172"/>
                    <a:pt x="399" y="172"/>
                    <a:pt x="399" y="172"/>
                  </a:cubicBezTo>
                  <a:cubicBezTo>
                    <a:pt x="397" y="172"/>
                    <a:pt x="395" y="172"/>
                    <a:pt x="393" y="170"/>
                  </a:cubicBezTo>
                  <a:cubicBezTo>
                    <a:pt x="391" y="169"/>
                    <a:pt x="390" y="166"/>
                    <a:pt x="389" y="164"/>
                  </a:cubicBezTo>
                  <a:cubicBezTo>
                    <a:pt x="389" y="164"/>
                    <a:pt x="389" y="164"/>
                    <a:pt x="389" y="163"/>
                  </a:cubicBezTo>
                  <a:cubicBezTo>
                    <a:pt x="389" y="163"/>
                    <a:pt x="389" y="163"/>
                    <a:pt x="388" y="163"/>
                  </a:cubicBezTo>
                  <a:cubicBezTo>
                    <a:pt x="388" y="163"/>
                    <a:pt x="388" y="163"/>
                    <a:pt x="388" y="163"/>
                  </a:cubicBezTo>
                  <a:cubicBezTo>
                    <a:pt x="387" y="163"/>
                    <a:pt x="386" y="163"/>
                    <a:pt x="385" y="163"/>
                  </a:cubicBezTo>
                  <a:cubicBezTo>
                    <a:pt x="385" y="163"/>
                    <a:pt x="385" y="163"/>
                    <a:pt x="385" y="163"/>
                  </a:cubicBezTo>
                  <a:cubicBezTo>
                    <a:pt x="383" y="163"/>
                    <a:pt x="380" y="162"/>
                    <a:pt x="379" y="162"/>
                  </a:cubicBezTo>
                  <a:cubicBezTo>
                    <a:pt x="377" y="161"/>
                    <a:pt x="376" y="160"/>
                    <a:pt x="375" y="159"/>
                  </a:cubicBezTo>
                  <a:cubicBezTo>
                    <a:pt x="375" y="158"/>
                    <a:pt x="374" y="158"/>
                    <a:pt x="374" y="158"/>
                  </a:cubicBezTo>
                  <a:cubicBezTo>
                    <a:pt x="373" y="156"/>
                    <a:pt x="369" y="154"/>
                    <a:pt x="368" y="154"/>
                  </a:cubicBezTo>
                  <a:cubicBezTo>
                    <a:pt x="367" y="153"/>
                    <a:pt x="365" y="153"/>
                    <a:pt x="364" y="152"/>
                  </a:cubicBezTo>
                  <a:cubicBezTo>
                    <a:pt x="363" y="152"/>
                    <a:pt x="362" y="152"/>
                    <a:pt x="361" y="151"/>
                  </a:cubicBezTo>
                  <a:cubicBezTo>
                    <a:pt x="361" y="151"/>
                    <a:pt x="361" y="151"/>
                    <a:pt x="360" y="151"/>
                  </a:cubicBezTo>
                  <a:cubicBezTo>
                    <a:pt x="358" y="150"/>
                    <a:pt x="356" y="149"/>
                    <a:pt x="354" y="148"/>
                  </a:cubicBezTo>
                  <a:cubicBezTo>
                    <a:pt x="351" y="146"/>
                    <a:pt x="348" y="142"/>
                    <a:pt x="347" y="141"/>
                  </a:cubicBezTo>
                  <a:cubicBezTo>
                    <a:pt x="344" y="138"/>
                    <a:pt x="343" y="136"/>
                    <a:pt x="343" y="134"/>
                  </a:cubicBezTo>
                  <a:cubicBezTo>
                    <a:pt x="342" y="131"/>
                    <a:pt x="343" y="127"/>
                    <a:pt x="343" y="126"/>
                  </a:cubicBezTo>
                  <a:cubicBezTo>
                    <a:pt x="344" y="125"/>
                    <a:pt x="344" y="123"/>
                    <a:pt x="345" y="122"/>
                  </a:cubicBezTo>
                  <a:cubicBezTo>
                    <a:pt x="345" y="121"/>
                    <a:pt x="346" y="121"/>
                    <a:pt x="346" y="121"/>
                  </a:cubicBezTo>
                  <a:cubicBezTo>
                    <a:pt x="346" y="120"/>
                    <a:pt x="346" y="120"/>
                    <a:pt x="346" y="119"/>
                  </a:cubicBezTo>
                  <a:cubicBezTo>
                    <a:pt x="347" y="119"/>
                    <a:pt x="347" y="117"/>
                    <a:pt x="348" y="116"/>
                  </a:cubicBezTo>
                  <a:cubicBezTo>
                    <a:pt x="348" y="115"/>
                    <a:pt x="348" y="113"/>
                    <a:pt x="347" y="112"/>
                  </a:cubicBezTo>
                  <a:cubicBezTo>
                    <a:pt x="347" y="112"/>
                    <a:pt x="347" y="111"/>
                    <a:pt x="347" y="111"/>
                  </a:cubicBezTo>
                  <a:cubicBezTo>
                    <a:pt x="346" y="110"/>
                    <a:pt x="345" y="108"/>
                    <a:pt x="345" y="106"/>
                  </a:cubicBezTo>
                  <a:cubicBezTo>
                    <a:pt x="345" y="104"/>
                    <a:pt x="346" y="102"/>
                    <a:pt x="346" y="100"/>
                  </a:cubicBezTo>
                  <a:cubicBezTo>
                    <a:pt x="346" y="100"/>
                    <a:pt x="346" y="100"/>
                    <a:pt x="346" y="100"/>
                  </a:cubicBezTo>
                  <a:cubicBezTo>
                    <a:pt x="347" y="99"/>
                    <a:pt x="347" y="98"/>
                    <a:pt x="348" y="98"/>
                  </a:cubicBezTo>
                  <a:cubicBezTo>
                    <a:pt x="348" y="97"/>
                    <a:pt x="348" y="97"/>
                    <a:pt x="348" y="97"/>
                  </a:cubicBezTo>
                  <a:cubicBezTo>
                    <a:pt x="348" y="96"/>
                    <a:pt x="348" y="96"/>
                    <a:pt x="348" y="96"/>
                  </a:cubicBezTo>
                  <a:cubicBezTo>
                    <a:pt x="348" y="94"/>
                    <a:pt x="348" y="93"/>
                    <a:pt x="348" y="92"/>
                  </a:cubicBezTo>
                  <a:cubicBezTo>
                    <a:pt x="348" y="91"/>
                    <a:pt x="349" y="89"/>
                    <a:pt x="349" y="88"/>
                  </a:cubicBezTo>
                  <a:cubicBezTo>
                    <a:pt x="350" y="87"/>
                    <a:pt x="350" y="87"/>
                    <a:pt x="350" y="86"/>
                  </a:cubicBezTo>
                  <a:cubicBezTo>
                    <a:pt x="350" y="85"/>
                    <a:pt x="350" y="84"/>
                    <a:pt x="350" y="83"/>
                  </a:cubicBezTo>
                  <a:cubicBezTo>
                    <a:pt x="350" y="82"/>
                    <a:pt x="350" y="82"/>
                    <a:pt x="350" y="82"/>
                  </a:cubicBezTo>
                  <a:cubicBezTo>
                    <a:pt x="349" y="81"/>
                    <a:pt x="349" y="80"/>
                    <a:pt x="348" y="79"/>
                  </a:cubicBezTo>
                  <a:cubicBezTo>
                    <a:pt x="348" y="77"/>
                    <a:pt x="346" y="73"/>
                    <a:pt x="345" y="70"/>
                  </a:cubicBezTo>
                  <a:cubicBezTo>
                    <a:pt x="345" y="68"/>
                    <a:pt x="345" y="66"/>
                    <a:pt x="345" y="65"/>
                  </a:cubicBezTo>
                  <a:cubicBezTo>
                    <a:pt x="346" y="64"/>
                    <a:pt x="346" y="63"/>
                    <a:pt x="346" y="62"/>
                  </a:cubicBezTo>
                  <a:cubicBezTo>
                    <a:pt x="345" y="61"/>
                    <a:pt x="345" y="60"/>
                    <a:pt x="344" y="60"/>
                  </a:cubicBezTo>
                  <a:cubicBezTo>
                    <a:pt x="344" y="59"/>
                    <a:pt x="343" y="59"/>
                    <a:pt x="342" y="58"/>
                  </a:cubicBezTo>
                  <a:cubicBezTo>
                    <a:pt x="341" y="57"/>
                    <a:pt x="340" y="56"/>
                    <a:pt x="339" y="55"/>
                  </a:cubicBezTo>
                  <a:cubicBezTo>
                    <a:pt x="338" y="54"/>
                    <a:pt x="336" y="52"/>
                    <a:pt x="335" y="50"/>
                  </a:cubicBezTo>
                  <a:cubicBezTo>
                    <a:pt x="334" y="49"/>
                    <a:pt x="333" y="48"/>
                    <a:pt x="333" y="48"/>
                  </a:cubicBezTo>
                  <a:cubicBezTo>
                    <a:pt x="331" y="46"/>
                    <a:pt x="328" y="42"/>
                    <a:pt x="326" y="40"/>
                  </a:cubicBezTo>
                  <a:cubicBezTo>
                    <a:pt x="326" y="40"/>
                    <a:pt x="326" y="40"/>
                    <a:pt x="325" y="40"/>
                  </a:cubicBezTo>
                  <a:cubicBezTo>
                    <a:pt x="325" y="39"/>
                    <a:pt x="324" y="38"/>
                    <a:pt x="323" y="38"/>
                  </a:cubicBezTo>
                  <a:cubicBezTo>
                    <a:pt x="323" y="37"/>
                    <a:pt x="323" y="37"/>
                    <a:pt x="322" y="37"/>
                  </a:cubicBezTo>
                  <a:cubicBezTo>
                    <a:pt x="322" y="37"/>
                    <a:pt x="321" y="38"/>
                    <a:pt x="320" y="38"/>
                  </a:cubicBezTo>
                  <a:cubicBezTo>
                    <a:pt x="319" y="38"/>
                    <a:pt x="319" y="38"/>
                    <a:pt x="319" y="38"/>
                  </a:cubicBezTo>
                  <a:cubicBezTo>
                    <a:pt x="316" y="38"/>
                    <a:pt x="315" y="38"/>
                    <a:pt x="314" y="38"/>
                  </a:cubicBezTo>
                  <a:cubicBezTo>
                    <a:pt x="314" y="38"/>
                    <a:pt x="313" y="39"/>
                    <a:pt x="313" y="39"/>
                  </a:cubicBezTo>
                  <a:cubicBezTo>
                    <a:pt x="312" y="40"/>
                    <a:pt x="310" y="41"/>
                    <a:pt x="307" y="42"/>
                  </a:cubicBezTo>
                  <a:cubicBezTo>
                    <a:pt x="307" y="42"/>
                    <a:pt x="307" y="42"/>
                    <a:pt x="307" y="42"/>
                  </a:cubicBezTo>
                  <a:cubicBezTo>
                    <a:pt x="307" y="42"/>
                    <a:pt x="307" y="42"/>
                    <a:pt x="307" y="42"/>
                  </a:cubicBezTo>
                  <a:cubicBezTo>
                    <a:pt x="304" y="42"/>
                    <a:pt x="303" y="41"/>
                    <a:pt x="301" y="40"/>
                  </a:cubicBezTo>
                  <a:cubicBezTo>
                    <a:pt x="301" y="39"/>
                    <a:pt x="300" y="39"/>
                    <a:pt x="300" y="39"/>
                  </a:cubicBezTo>
                  <a:cubicBezTo>
                    <a:pt x="300" y="39"/>
                    <a:pt x="300" y="39"/>
                    <a:pt x="299" y="39"/>
                  </a:cubicBezTo>
                  <a:cubicBezTo>
                    <a:pt x="298" y="39"/>
                    <a:pt x="296" y="39"/>
                    <a:pt x="294" y="38"/>
                  </a:cubicBezTo>
                  <a:cubicBezTo>
                    <a:pt x="293" y="37"/>
                    <a:pt x="291" y="35"/>
                    <a:pt x="290" y="33"/>
                  </a:cubicBezTo>
                  <a:cubicBezTo>
                    <a:pt x="290" y="33"/>
                    <a:pt x="290" y="33"/>
                    <a:pt x="290" y="33"/>
                  </a:cubicBezTo>
                  <a:cubicBezTo>
                    <a:pt x="289" y="33"/>
                    <a:pt x="289" y="32"/>
                    <a:pt x="289" y="32"/>
                  </a:cubicBezTo>
                  <a:cubicBezTo>
                    <a:pt x="288" y="31"/>
                    <a:pt x="286" y="29"/>
                    <a:pt x="286" y="27"/>
                  </a:cubicBezTo>
                  <a:cubicBezTo>
                    <a:pt x="286" y="25"/>
                    <a:pt x="286" y="23"/>
                    <a:pt x="287" y="21"/>
                  </a:cubicBezTo>
                  <a:cubicBezTo>
                    <a:pt x="287" y="21"/>
                    <a:pt x="287" y="20"/>
                    <a:pt x="287" y="20"/>
                  </a:cubicBezTo>
                  <a:cubicBezTo>
                    <a:pt x="288" y="19"/>
                    <a:pt x="288" y="19"/>
                    <a:pt x="288" y="19"/>
                  </a:cubicBezTo>
                  <a:cubicBezTo>
                    <a:pt x="288" y="19"/>
                    <a:pt x="288" y="17"/>
                    <a:pt x="288" y="17"/>
                  </a:cubicBezTo>
                  <a:cubicBezTo>
                    <a:pt x="288" y="16"/>
                    <a:pt x="287" y="15"/>
                    <a:pt x="286" y="15"/>
                  </a:cubicBezTo>
                  <a:cubicBezTo>
                    <a:pt x="286" y="15"/>
                    <a:pt x="286" y="15"/>
                    <a:pt x="285" y="15"/>
                  </a:cubicBezTo>
                  <a:cubicBezTo>
                    <a:pt x="285" y="15"/>
                    <a:pt x="285" y="15"/>
                    <a:pt x="284" y="15"/>
                  </a:cubicBezTo>
                  <a:cubicBezTo>
                    <a:pt x="284" y="15"/>
                    <a:pt x="284" y="15"/>
                    <a:pt x="284" y="15"/>
                  </a:cubicBezTo>
                  <a:cubicBezTo>
                    <a:pt x="283" y="15"/>
                    <a:pt x="283" y="15"/>
                    <a:pt x="282" y="15"/>
                  </a:cubicBezTo>
                  <a:cubicBezTo>
                    <a:pt x="281" y="15"/>
                    <a:pt x="280" y="14"/>
                    <a:pt x="279" y="14"/>
                  </a:cubicBezTo>
                  <a:cubicBezTo>
                    <a:pt x="277" y="14"/>
                    <a:pt x="277" y="14"/>
                    <a:pt x="277" y="14"/>
                  </a:cubicBezTo>
                  <a:cubicBezTo>
                    <a:pt x="276" y="13"/>
                    <a:pt x="276" y="13"/>
                    <a:pt x="276" y="13"/>
                  </a:cubicBezTo>
                  <a:cubicBezTo>
                    <a:pt x="275" y="13"/>
                    <a:pt x="274" y="13"/>
                    <a:pt x="274" y="13"/>
                  </a:cubicBezTo>
                  <a:cubicBezTo>
                    <a:pt x="273" y="12"/>
                    <a:pt x="273" y="12"/>
                    <a:pt x="272" y="12"/>
                  </a:cubicBezTo>
                  <a:cubicBezTo>
                    <a:pt x="272" y="12"/>
                    <a:pt x="272" y="12"/>
                    <a:pt x="272" y="12"/>
                  </a:cubicBezTo>
                  <a:cubicBezTo>
                    <a:pt x="271" y="13"/>
                    <a:pt x="271" y="14"/>
                    <a:pt x="270" y="14"/>
                  </a:cubicBezTo>
                  <a:cubicBezTo>
                    <a:pt x="270" y="14"/>
                    <a:pt x="268" y="14"/>
                    <a:pt x="268" y="14"/>
                  </a:cubicBezTo>
                  <a:cubicBezTo>
                    <a:pt x="267" y="14"/>
                    <a:pt x="265" y="13"/>
                    <a:pt x="264" y="13"/>
                  </a:cubicBezTo>
                  <a:cubicBezTo>
                    <a:pt x="263" y="13"/>
                    <a:pt x="262" y="15"/>
                    <a:pt x="261" y="15"/>
                  </a:cubicBezTo>
                  <a:cubicBezTo>
                    <a:pt x="260" y="15"/>
                    <a:pt x="257" y="14"/>
                    <a:pt x="255" y="14"/>
                  </a:cubicBezTo>
                  <a:cubicBezTo>
                    <a:pt x="255" y="13"/>
                    <a:pt x="254" y="11"/>
                    <a:pt x="253" y="11"/>
                  </a:cubicBezTo>
                  <a:cubicBezTo>
                    <a:pt x="252" y="11"/>
                    <a:pt x="250" y="13"/>
                    <a:pt x="249" y="13"/>
                  </a:cubicBezTo>
                  <a:cubicBezTo>
                    <a:pt x="248" y="13"/>
                    <a:pt x="246" y="13"/>
                    <a:pt x="244" y="13"/>
                  </a:cubicBezTo>
                  <a:cubicBezTo>
                    <a:pt x="244" y="13"/>
                    <a:pt x="242" y="11"/>
                    <a:pt x="241" y="11"/>
                  </a:cubicBezTo>
                  <a:cubicBezTo>
                    <a:pt x="241" y="12"/>
                    <a:pt x="240" y="13"/>
                    <a:pt x="240" y="14"/>
                  </a:cubicBezTo>
                  <a:cubicBezTo>
                    <a:pt x="240" y="14"/>
                    <a:pt x="241" y="15"/>
                    <a:pt x="241" y="16"/>
                  </a:cubicBezTo>
                  <a:cubicBezTo>
                    <a:pt x="242" y="17"/>
                    <a:pt x="241" y="18"/>
                    <a:pt x="241" y="18"/>
                  </a:cubicBezTo>
                  <a:cubicBezTo>
                    <a:pt x="240" y="18"/>
                    <a:pt x="238" y="18"/>
                    <a:pt x="238" y="17"/>
                  </a:cubicBezTo>
                  <a:cubicBezTo>
                    <a:pt x="237" y="17"/>
                    <a:pt x="236" y="15"/>
                    <a:pt x="235" y="14"/>
                  </a:cubicBezTo>
                  <a:cubicBezTo>
                    <a:pt x="234" y="13"/>
                    <a:pt x="234" y="10"/>
                    <a:pt x="233" y="9"/>
                  </a:cubicBezTo>
                  <a:cubicBezTo>
                    <a:pt x="233" y="8"/>
                    <a:pt x="231" y="6"/>
                    <a:pt x="230" y="5"/>
                  </a:cubicBezTo>
                  <a:cubicBezTo>
                    <a:pt x="229" y="4"/>
                    <a:pt x="228" y="3"/>
                    <a:pt x="228" y="3"/>
                  </a:cubicBezTo>
                  <a:cubicBezTo>
                    <a:pt x="227" y="2"/>
                    <a:pt x="227" y="0"/>
                    <a:pt x="226" y="0"/>
                  </a:cubicBezTo>
                  <a:cubicBezTo>
                    <a:pt x="226" y="0"/>
                    <a:pt x="226" y="2"/>
                    <a:pt x="226" y="2"/>
                  </a:cubicBezTo>
                  <a:cubicBezTo>
                    <a:pt x="225" y="4"/>
                    <a:pt x="225" y="6"/>
                    <a:pt x="225" y="7"/>
                  </a:cubicBezTo>
                  <a:cubicBezTo>
                    <a:pt x="225" y="9"/>
                    <a:pt x="226" y="11"/>
                    <a:pt x="226" y="12"/>
                  </a:cubicBezTo>
                  <a:cubicBezTo>
                    <a:pt x="227" y="13"/>
                    <a:pt x="227" y="16"/>
                    <a:pt x="227" y="17"/>
                  </a:cubicBezTo>
                  <a:cubicBezTo>
                    <a:pt x="228" y="20"/>
                    <a:pt x="228" y="25"/>
                    <a:pt x="228" y="28"/>
                  </a:cubicBezTo>
                  <a:cubicBezTo>
                    <a:pt x="227" y="31"/>
                    <a:pt x="227" y="36"/>
                    <a:pt x="226" y="39"/>
                  </a:cubicBezTo>
                  <a:cubicBezTo>
                    <a:pt x="225" y="40"/>
                    <a:pt x="224" y="43"/>
                    <a:pt x="223" y="44"/>
                  </a:cubicBezTo>
                  <a:cubicBezTo>
                    <a:pt x="222" y="45"/>
                    <a:pt x="219" y="45"/>
                    <a:pt x="218" y="45"/>
                  </a:cubicBezTo>
                  <a:cubicBezTo>
                    <a:pt x="217" y="46"/>
                    <a:pt x="215" y="47"/>
                    <a:pt x="215" y="48"/>
                  </a:cubicBezTo>
                  <a:cubicBezTo>
                    <a:pt x="214" y="49"/>
                    <a:pt x="214" y="51"/>
                    <a:pt x="214" y="52"/>
                  </a:cubicBezTo>
                  <a:cubicBezTo>
                    <a:pt x="215" y="53"/>
                    <a:pt x="216" y="55"/>
                    <a:pt x="216" y="56"/>
                  </a:cubicBezTo>
                  <a:cubicBezTo>
                    <a:pt x="216" y="57"/>
                    <a:pt x="215" y="60"/>
                    <a:pt x="215" y="61"/>
                  </a:cubicBezTo>
                  <a:cubicBezTo>
                    <a:pt x="215" y="63"/>
                    <a:pt x="213" y="67"/>
                    <a:pt x="213" y="69"/>
                  </a:cubicBezTo>
                  <a:cubicBezTo>
                    <a:pt x="212" y="71"/>
                    <a:pt x="208" y="75"/>
                    <a:pt x="208" y="78"/>
                  </a:cubicBezTo>
                  <a:cubicBezTo>
                    <a:pt x="208" y="79"/>
                    <a:pt x="209" y="82"/>
                    <a:pt x="209" y="83"/>
                  </a:cubicBezTo>
                  <a:cubicBezTo>
                    <a:pt x="210" y="84"/>
                    <a:pt x="211" y="86"/>
                    <a:pt x="211" y="87"/>
                  </a:cubicBezTo>
                  <a:cubicBezTo>
                    <a:pt x="211" y="89"/>
                    <a:pt x="211" y="92"/>
                    <a:pt x="211" y="93"/>
                  </a:cubicBezTo>
                  <a:cubicBezTo>
                    <a:pt x="210" y="96"/>
                    <a:pt x="208" y="101"/>
                    <a:pt x="207" y="104"/>
                  </a:cubicBezTo>
                  <a:cubicBezTo>
                    <a:pt x="206" y="106"/>
                    <a:pt x="205" y="112"/>
                    <a:pt x="204" y="114"/>
                  </a:cubicBezTo>
                  <a:cubicBezTo>
                    <a:pt x="203" y="116"/>
                    <a:pt x="202" y="120"/>
                    <a:pt x="201" y="121"/>
                  </a:cubicBezTo>
                  <a:cubicBezTo>
                    <a:pt x="200" y="122"/>
                    <a:pt x="199" y="124"/>
                    <a:pt x="198" y="125"/>
                  </a:cubicBezTo>
                  <a:cubicBezTo>
                    <a:pt x="198" y="126"/>
                    <a:pt x="196" y="127"/>
                    <a:pt x="196" y="128"/>
                  </a:cubicBezTo>
                  <a:cubicBezTo>
                    <a:pt x="196" y="129"/>
                    <a:pt x="195" y="131"/>
                    <a:pt x="195" y="132"/>
                  </a:cubicBezTo>
                  <a:cubicBezTo>
                    <a:pt x="195" y="133"/>
                    <a:pt x="197" y="136"/>
                    <a:pt x="197" y="137"/>
                  </a:cubicBezTo>
                  <a:cubicBezTo>
                    <a:pt x="197" y="139"/>
                    <a:pt x="194" y="142"/>
                    <a:pt x="193" y="144"/>
                  </a:cubicBezTo>
                  <a:cubicBezTo>
                    <a:pt x="193" y="145"/>
                    <a:pt x="192" y="148"/>
                    <a:pt x="191" y="148"/>
                  </a:cubicBezTo>
                  <a:cubicBezTo>
                    <a:pt x="190" y="149"/>
                    <a:pt x="188" y="148"/>
                    <a:pt x="187" y="149"/>
                  </a:cubicBezTo>
                  <a:cubicBezTo>
                    <a:pt x="187" y="149"/>
                    <a:pt x="187" y="151"/>
                    <a:pt x="187" y="151"/>
                  </a:cubicBezTo>
                  <a:cubicBezTo>
                    <a:pt x="187" y="153"/>
                    <a:pt x="190" y="153"/>
                    <a:pt x="191" y="154"/>
                  </a:cubicBezTo>
                  <a:cubicBezTo>
                    <a:pt x="192" y="156"/>
                    <a:pt x="191" y="159"/>
                    <a:pt x="190" y="161"/>
                  </a:cubicBezTo>
                  <a:cubicBezTo>
                    <a:pt x="190" y="163"/>
                    <a:pt x="188" y="166"/>
                    <a:pt x="187" y="168"/>
                  </a:cubicBezTo>
                  <a:cubicBezTo>
                    <a:pt x="186" y="170"/>
                    <a:pt x="185" y="174"/>
                    <a:pt x="184" y="176"/>
                  </a:cubicBezTo>
                  <a:cubicBezTo>
                    <a:pt x="184" y="178"/>
                    <a:pt x="183" y="181"/>
                    <a:pt x="183" y="182"/>
                  </a:cubicBezTo>
                  <a:cubicBezTo>
                    <a:pt x="182" y="184"/>
                    <a:pt x="181" y="186"/>
                    <a:pt x="180" y="188"/>
                  </a:cubicBezTo>
                  <a:cubicBezTo>
                    <a:pt x="180" y="189"/>
                    <a:pt x="179" y="190"/>
                    <a:pt x="178" y="191"/>
                  </a:cubicBezTo>
                  <a:cubicBezTo>
                    <a:pt x="177" y="192"/>
                    <a:pt x="175" y="193"/>
                    <a:pt x="174" y="194"/>
                  </a:cubicBezTo>
                  <a:cubicBezTo>
                    <a:pt x="174" y="195"/>
                    <a:pt x="172" y="196"/>
                    <a:pt x="172" y="197"/>
                  </a:cubicBezTo>
                  <a:cubicBezTo>
                    <a:pt x="172" y="198"/>
                    <a:pt x="172" y="200"/>
                    <a:pt x="172" y="201"/>
                  </a:cubicBezTo>
                  <a:cubicBezTo>
                    <a:pt x="172" y="202"/>
                    <a:pt x="172" y="205"/>
                    <a:pt x="171" y="206"/>
                  </a:cubicBezTo>
                  <a:cubicBezTo>
                    <a:pt x="171" y="207"/>
                    <a:pt x="170" y="210"/>
                    <a:pt x="169" y="211"/>
                  </a:cubicBezTo>
                  <a:cubicBezTo>
                    <a:pt x="168" y="213"/>
                    <a:pt x="168" y="217"/>
                    <a:pt x="167" y="218"/>
                  </a:cubicBezTo>
                  <a:cubicBezTo>
                    <a:pt x="166" y="221"/>
                    <a:pt x="164" y="225"/>
                    <a:pt x="163" y="227"/>
                  </a:cubicBezTo>
                  <a:cubicBezTo>
                    <a:pt x="162" y="229"/>
                    <a:pt x="160" y="232"/>
                    <a:pt x="159" y="233"/>
                  </a:cubicBezTo>
                  <a:cubicBezTo>
                    <a:pt x="158" y="234"/>
                    <a:pt x="156" y="236"/>
                    <a:pt x="155" y="237"/>
                  </a:cubicBezTo>
                  <a:cubicBezTo>
                    <a:pt x="155" y="238"/>
                    <a:pt x="154" y="240"/>
                    <a:pt x="153" y="241"/>
                  </a:cubicBezTo>
                  <a:cubicBezTo>
                    <a:pt x="153" y="243"/>
                    <a:pt x="154" y="247"/>
                    <a:pt x="154" y="248"/>
                  </a:cubicBezTo>
                  <a:cubicBezTo>
                    <a:pt x="154" y="249"/>
                    <a:pt x="153" y="251"/>
                    <a:pt x="153" y="252"/>
                  </a:cubicBezTo>
                  <a:cubicBezTo>
                    <a:pt x="153" y="253"/>
                    <a:pt x="152" y="256"/>
                    <a:pt x="151" y="258"/>
                  </a:cubicBezTo>
                  <a:cubicBezTo>
                    <a:pt x="151" y="259"/>
                    <a:pt x="150" y="261"/>
                    <a:pt x="150" y="262"/>
                  </a:cubicBezTo>
                  <a:cubicBezTo>
                    <a:pt x="150" y="263"/>
                    <a:pt x="150" y="264"/>
                    <a:pt x="150" y="265"/>
                  </a:cubicBezTo>
                  <a:cubicBezTo>
                    <a:pt x="150" y="266"/>
                    <a:pt x="150" y="267"/>
                    <a:pt x="149" y="267"/>
                  </a:cubicBezTo>
                  <a:cubicBezTo>
                    <a:pt x="149" y="268"/>
                    <a:pt x="147" y="269"/>
                    <a:pt x="147" y="270"/>
                  </a:cubicBezTo>
                  <a:cubicBezTo>
                    <a:pt x="146" y="271"/>
                    <a:pt x="147" y="273"/>
                    <a:pt x="147" y="274"/>
                  </a:cubicBezTo>
                  <a:cubicBezTo>
                    <a:pt x="147" y="275"/>
                    <a:pt x="146" y="277"/>
                    <a:pt x="146" y="278"/>
                  </a:cubicBezTo>
                  <a:cubicBezTo>
                    <a:pt x="145" y="280"/>
                    <a:pt x="144" y="283"/>
                    <a:pt x="143" y="285"/>
                  </a:cubicBezTo>
                  <a:cubicBezTo>
                    <a:pt x="142" y="287"/>
                    <a:pt x="140" y="292"/>
                    <a:pt x="139" y="294"/>
                  </a:cubicBezTo>
                  <a:cubicBezTo>
                    <a:pt x="139" y="296"/>
                    <a:pt x="140" y="300"/>
                    <a:pt x="139" y="301"/>
                  </a:cubicBezTo>
                  <a:cubicBezTo>
                    <a:pt x="139" y="303"/>
                    <a:pt x="137" y="306"/>
                    <a:pt x="137" y="308"/>
                  </a:cubicBezTo>
                  <a:cubicBezTo>
                    <a:pt x="136" y="310"/>
                    <a:pt x="133" y="314"/>
                    <a:pt x="131" y="316"/>
                  </a:cubicBezTo>
                  <a:cubicBezTo>
                    <a:pt x="131" y="318"/>
                    <a:pt x="128" y="321"/>
                    <a:pt x="128" y="322"/>
                  </a:cubicBezTo>
                  <a:cubicBezTo>
                    <a:pt x="127" y="323"/>
                    <a:pt x="127" y="325"/>
                    <a:pt x="127" y="326"/>
                  </a:cubicBezTo>
                  <a:cubicBezTo>
                    <a:pt x="127" y="328"/>
                    <a:pt x="126" y="332"/>
                    <a:pt x="126" y="333"/>
                  </a:cubicBezTo>
                  <a:cubicBezTo>
                    <a:pt x="125" y="336"/>
                    <a:pt x="124" y="341"/>
                    <a:pt x="123" y="343"/>
                  </a:cubicBezTo>
                  <a:cubicBezTo>
                    <a:pt x="122" y="344"/>
                    <a:pt x="121" y="348"/>
                    <a:pt x="120" y="349"/>
                  </a:cubicBezTo>
                  <a:cubicBezTo>
                    <a:pt x="119" y="353"/>
                    <a:pt x="117" y="361"/>
                    <a:pt x="116" y="364"/>
                  </a:cubicBezTo>
                  <a:cubicBezTo>
                    <a:pt x="114" y="370"/>
                    <a:pt x="110" y="380"/>
                    <a:pt x="108" y="386"/>
                  </a:cubicBezTo>
                  <a:cubicBezTo>
                    <a:pt x="105" y="394"/>
                    <a:pt x="98" y="411"/>
                    <a:pt x="94" y="419"/>
                  </a:cubicBezTo>
                  <a:cubicBezTo>
                    <a:pt x="92" y="424"/>
                    <a:pt x="88" y="432"/>
                    <a:pt x="86" y="437"/>
                  </a:cubicBezTo>
                  <a:cubicBezTo>
                    <a:pt x="84" y="440"/>
                    <a:pt x="81" y="447"/>
                    <a:pt x="80" y="450"/>
                  </a:cubicBezTo>
                  <a:cubicBezTo>
                    <a:pt x="78" y="453"/>
                    <a:pt x="73" y="459"/>
                    <a:pt x="71" y="462"/>
                  </a:cubicBezTo>
                  <a:cubicBezTo>
                    <a:pt x="70" y="464"/>
                    <a:pt x="67" y="468"/>
                    <a:pt x="65" y="470"/>
                  </a:cubicBezTo>
                  <a:cubicBezTo>
                    <a:pt x="64" y="471"/>
                    <a:pt x="61" y="473"/>
                    <a:pt x="60" y="475"/>
                  </a:cubicBezTo>
                  <a:cubicBezTo>
                    <a:pt x="59" y="475"/>
                    <a:pt x="58" y="477"/>
                    <a:pt x="57" y="477"/>
                  </a:cubicBezTo>
                  <a:cubicBezTo>
                    <a:pt x="56" y="478"/>
                    <a:pt x="54" y="477"/>
                    <a:pt x="54" y="477"/>
                  </a:cubicBezTo>
                  <a:cubicBezTo>
                    <a:pt x="53" y="478"/>
                    <a:pt x="51" y="479"/>
                    <a:pt x="51" y="480"/>
                  </a:cubicBezTo>
                  <a:cubicBezTo>
                    <a:pt x="50" y="481"/>
                    <a:pt x="49" y="483"/>
                    <a:pt x="49" y="484"/>
                  </a:cubicBezTo>
                  <a:cubicBezTo>
                    <a:pt x="49" y="486"/>
                    <a:pt x="49" y="489"/>
                    <a:pt x="49" y="491"/>
                  </a:cubicBezTo>
                  <a:cubicBezTo>
                    <a:pt x="49" y="492"/>
                    <a:pt x="48" y="494"/>
                    <a:pt x="48" y="495"/>
                  </a:cubicBezTo>
                  <a:cubicBezTo>
                    <a:pt x="47" y="497"/>
                    <a:pt x="45" y="500"/>
                    <a:pt x="44" y="501"/>
                  </a:cubicBezTo>
                  <a:cubicBezTo>
                    <a:pt x="43" y="503"/>
                    <a:pt x="42" y="505"/>
                    <a:pt x="41" y="506"/>
                  </a:cubicBezTo>
                  <a:cubicBezTo>
                    <a:pt x="41" y="507"/>
                    <a:pt x="40" y="509"/>
                    <a:pt x="39" y="510"/>
                  </a:cubicBezTo>
                  <a:cubicBezTo>
                    <a:pt x="38" y="511"/>
                    <a:pt x="36" y="512"/>
                    <a:pt x="36" y="513"/>
                  </a:cubicBezTo>
                  <a:cubicBezTo>
                    <a:pt x="35" y="514"/>
                    <a:pt x="36" y="516"/>
                    <a:pt x="36" y="517"/>
                  </a:cubicBezTo>
                  <a:cubicBezTo>
                    <a:pt x="35" y="519"/>
                    <a:pt x="34" y="521"/>
                    <a:pt x="33" y="522"/>
                  </a:cubicBezTo>
                  <a:cubicBezTo>
                    <a:pt x="32" y="524"/>
                    <a:pt x="31" y="527"/>
                    <a:pt x="30" y="528"/>
                  </a:cubicBezTo>
                  <a:cubicBezTo>
                    <a:pt x="30" y="530"/>
                    <a:pt x="28" y="532"/>
                    <a:pt x="27" y="533"/>
                  </a:cubicBezTo>
                  <a:cubicBezTo>
                    <a:pt x="26" y="535"/>
                    <a:pt x="24" y="537"/>
                    <a:pt x="23" y="538"/>
                  </a:cubicBezTo>
                  <a:cubicBezTo>
                    <a:pt x="22" y="540"/>
                    <a:pt x="20" y="545"/>
                    <a:pt x="18" y="547"/>
                  </a:cubicBezTo>
                  <a:cubicBezTo>
                    <a:pt x="17" y="548"/>
                    <a:pt x="14" y="550"/>
                    <a:pt x="13" y="551"/>
                  </a:cubicBezTo>
                  <a:cubicBezTo>
                    <a:pt x="12" y="552"/>
                    <a:pt x="11" y="554"/>
                    <a:pt x="10" y="555"/>
                  </a:cubicBezTo>
                  <a:cubicBezTo>
                    <a:pt x="10" y="556"/>
                    <a:pt x="10" y="559"/>
                    <a:pt x="10" y="560"/>
                  </a:cubicBezTo>
                  <a:cubicBezTo>
                    <a:pt x="10" y="561"/>
                    <a:pt x="11" y="564"/>
                    <a:pt x="11" y="566"/>
                  </a:cubicBezTo>
                  <a:cubicBezTo>
                    <a:pt x="11" y="567"/>
                    <a:pt x="10" y="569"/>
                    <a:pt x="10" y="570"/>
                  </a:cubicBezTo>
                  <a:cubicBezTo>
                    <a:pt x="10" y="571"/>
                    <a:pt x="9" y="574"/>
                    <a:pt x="10" y="575"/>
                  </a:cubicBezTo>
                  <a:cubicBezTo>
                    <a:pt x="11" y="575"/>
                    <a:pt x="12" y="575"/>
                    <a:pt x="13" y="575"/>
                  </a:cubicBezTo>
                  <a:cubicBezTo>
                    <a:pt x="13" y="576"/>
                    <a:pt x="13" y="577"/>
                    <a:pt x="13" y="578"/>
                  </a:cubicBezTo>
                  <a:cubicBezTo>
                    <a:pt x="13" y="579"/>
                    <a:pt x="15" y="579"/>
                    <a:pt x="15" y="580"/>
                  </a:cubicBezTo>
                  <a:cubicBezTo>
                    <a:pt x="16" y="581"/>
                    <a:pt x="16" y="583"/>
                    <a:pt x="16" y="584"/>
                  </a:cubicBezTo>
                  <a:cubicBezTo>
                    <a:pt x="16" y="585"/>
                    <a:pt x="14" y="586"/>
                    <a:pt x="14" y="587"/>
                  </a:cubicBezTo>
                  <a:cubicBezTo>
                    <a:pt x="14" y="588"/>
                    <a:pt x="15" y="589"/>
                    <a:pt x="15" y="589"/>
                  </a:cubicBezTo>
                  <a:cubicBezTo>
                    <a:pt x="16" y="590"/>
                    <a:pt x="18" y="592"/>
                    <a:pt x="19" y="593"/>
                  </a:cubicBezTo>
                  <a:cubicBezTo>
                    <a:pt x="19" y="595"/>
                    <a:pt x="19" y="599"/>
                    <a:pt x="18" y="601"/>
                  </a:cubicBezTo>
                  <a:cubicBezTo>
                    <a:pt x="18" y="604"/>
                    <a:pt x="17" y="608"/>
                    <a:pt x="16" y="610"/>
                  </a:cubicBezTo>
                  <a:cubicBezTo>
                    <a:pt x="15" y="612"/>
                    <a:pt x="12" y="615"/>
                    <a:pt x="11" y="617"/>
                  </a:cubicBezTo>
                  <a:cubicBezTo>
                    <a:pt x="10" y="619"/>
                    <a:pt x="10" y="623"/>
                    <a:pt x="9" y="625"/>
                  </a:cubicBezTo>
                  <a:cubicBezTo>
                    <a:pt x="8" y="627"/>
                    <a:pt x="6" y="630"/>
                    <a:pt x="6" y="631"/>
                  </a:cubicBezTo>
                  <a:cubicBezTo>
                    <a:pt x="5" y="633"/>
                    <a:pt x="5" y="638"/>
                    <a:pt x="4" y="640"/>
                  </a:cubicBezTo>
                  <a:cubicBezTo>
                    <a:pt x="4" y="641"/>
                    <a:pt x="2" y="643"/>
                    <a:pt x="2" y="644"/>
                  </a:cubicBezTo>
                  <a:cubicBezTo>
                    <a:pt x="2" y="645"/>
                    <a:pt x="2" y="647"/>
                    <a:pt x="2" y="648"/>
                  </a:cubicBezTo>
                  <a:cubicBezTo>
                    <a:pt x="2" y="650"/>
                    <a:pt x="4" y="653"/>
                    <a:pt x="3" y="655"/>
                  </a:cubicBezTo>
                  <a:cubicBezTo>
                    <a:pt x="3" y="656"/>
                    <a:pt x="1" y="657"/>
                    <a:pt x="1" y="658"/>
                  </a:cubicBezTo>
                  <a:cubicBezTo>
                    <a:pt x="1" y="659"/>
                    <a:pt x="0" y="661"/>
                    <a:pt x="1" y="662"/>
                  </a:cubicBezTo>
                  <a:cubicBezTo>
                    <a:pt x="1" y="663"/>
                    <a:pt x="2" y="665"/>
                    <a:pt x="3" y="666"/>
                  </a:cubicBezTo>
                  <a:cubicBezTo>
                    <a:pt x="3" y="667"/>
                    <a:pt x="3" y="669"/>
                    <a:pt x="3" y="670"/>
                  </a:cubicBezTo>
                  <a:cubicBezTo>
                    <a:pt x="3" y="671"/>
                    <a:pt x="3" y="674"/>
                    <a:pt x="2" y="675"/>
                  </a:cubicBezTo>
                  <a:cubicBezTo>
                    <a:pt x="2" y="676"/>
                    <a:pt x="2" y="678"/>
                    <a:pt x="2" y="679"/>
                  </a:cubicBezTo>
                  <a:cubicBezTo>
                    <a:pt x="2" y="679"/>
                    <a:pt x="3" y="681"/>
                    <a:pt x="3" y="681"/>
                  </a:cubicBezTo>
                  <a:cubicBezTo>
                    <a:pt x="3" y="682"/>
                    <a:pt x="2" y="683"/>
                    <a:pt x="1" y="684"/>
                  </a:cubicBezTo>
                  <a:cubicBezTo>
                    <a:pt x="1" y="685"/>
                    <a:pt x="0" y="688"/>
                    <a:pt x="1" y="689"/>
                  </a:cubicBezTo>
                  <a:cubicBezTo>
                    <a:pt x="1" y="690"/>
                    <a:pt x="3" y="691"/>
                    <a:pt x="4" y="691"/>
                  </a:cubicBezTo>
                  <a:cubicBezTo>
                    <a:pt x="4" y="693"/>
                    <a:pt x="4" y="695"/>
                    <a:pt x="4" y="696"/>
                  </a:cubicBezTo>
                  <a:cubicBezTo>
                    <a:pt x="5" y="697"/>
                    <a:pt x="6" y="699"/>
                    <a:pt x="7" y="699"/>
                  </a:cubicBezTo>
                  <a:cubicBezTo>
                    <a:pt x="7" y="700"/>
                    <a:pt x="9" y="700"/>
                    <a:pt x="10" y="701"/>
                  </a:cubicBezTo>
                  <a:cubicBezTo>
                    <a:pt x="11" y="702"/>
                    <a:pt x="13" y="704"/>
                    <a:pt x="14" y="706"/>
                  </a:cubicBezTo>
                  <a:cubicBezTo>
                    <a:pt x="14" y="707"/>
                    <a:pt x="14" y="709"/>
                    <a:pt x="15" y="711"/>
                  </a:cubicBezTo>
                  <a:cubicBezTo>
                    <a:pt x="138" y="741"/>
                    <a:pt x="138" y="741"/>
                    <a:pt x="138" y="741"/>
                  </a:cubicBezTo>
                  <a:cubicBezTo>
                    <a:pt x="361" y="795"/>
                    <a:pt x="361" y="795"/>
                    <a:pt x="361" y="795"/>
                  </a:cubicBezTo>
                  <a:cubicBezTo>
                    <a:pt x="543" y="837"/>
                    <a:pt x="543" y="837"/>
                    <a:pt x="543" y="837"/>
                  </a:cubicBezTo>
                  <a:cubicBezTo>
                    <a:pt x="552" y="839"/>
                    <a:pt x="552" y="839"/>
                    <a:pt x="552" y="839"/>
                  </a:cubicBezTo>
                  <a:cubicBezTo>
                    <a:pt x="920" y="910"/>
                    <a:pt x="920" y="910"/>
                    <a:pt x="920" y="910"/>
                  </a:cubicBezTo>
                  <a:cubicBezTo>
                    <a:pt x="920" y="910"/>
                    <a:pt x="920" y="910"/>
                    <a:pt x="920" y="910"/>
                  </a:cubicBezTo>
                  <a:cubicBezTo>
                    <a:pt x="972" y="625"/>
                    <a:pt x="972" y="625"/>
                    <a:pt x="972" y="625"/>
                  </a:cubicBezTo>
                  <a:cubicBezTo>
                    <a:pt x="972" y="625"/>
                    <a:pt x="975" y="615"/>
                    <a:pt x="976" y="612"/>
                  </a:cubicBezTo>
                  <a:cubicBezTo>
                    <a:pt x="976" y="609"/>
                    <a:pt x="975" y="604"/>
                    <a:pt x="975" y="601"/>
                  </a:cubicBezTo>
                  <a:cubicBezTo>
                    <a:pt x="976" y="599"/>
                    <a:pt x="976" y="594"/>
                    <a:pt x="977" y="592"/>
                  </a:cubicBezTo>
                  <a:cubicBezTo>
                    <a:pt x="978" y="591"/>
                    <a:pt x="980" y="590"/>
                    <a:pt x="981" y="590"/>
                  </a:cubicBezTo>
                  <a:cubicBezTo>
                    <a:pt x="982" y="589"/>
                    <a:pt x="984" y="588"/>
                    <a:pt x="985" y="587"/>
                  </a:cubicBezTo>
                  <a:cubicBezTo>
                    <a:pt x="986" y="586"/>
                    <a:pt x="986" y="584"/>
                    <a:pt x="986" y="583"/>
                  </a:cubicBezTo>
                  <a:cubicBezTo>
                    <a:pt x="987" y="582"/>
                    <a:pt x="988" y="581"/>
                    <a:pt x="988" y="580"/>
                  </a:cubicBezTo>
                  <a:cubicBezTo>
                    <a:pt x="989" y="579"/>
                    <a:pt x="988" y="575"/>
                    <a:pt x="989" y="574"/>
                  </a:cubicBezTo>
                  <a:cubicBezTo>
                    <a:pt x="989" y="573"/>
                    <a:pt x="991" y="572"/>
                    <a:pt x="992" y="571"/>
                  </a:cubicBezTo>
                  <a:cubicBezTo>
                    <a:pt x="992" y="570"/>
                    <a:pt x="993" y="568"/>
                    <a:pt x="994" y="567"/>
                  </a:cubicBezTo>
                  <a:cubicBezTo>
                    <a:pt x="994" y="566"/>
                    <a:pt x="995" y="563"/>
                    <a:pt x="995" y="561"/>
                  </a:cubicBezTo>
                  <a:cubicBezTo>
                    <a:pt x="994" y="560"/>
                    <a:pt x="993" y="559"/>
                    <a:pt x="992" y="558"/>
                  </a:cubicBezTo>
                  <a:cubicBezTo>
                    <a:pt x="992" y="558"/>
                    <a:pt x="991" y="558"/>
                    <a:pt x="991" y="558"/>
                  </a:cubicBezTo>
                  <a:cubicBezTo>
                    <a:pt x="990" y="557"/>
                    <a:pt x="990" y="553"/>
                    <a:pt x="990" y="552"/>
                  </a:cubicBezTo>
                  <a:cubicBezTo>
                    <a:pt x="991" y="551"/>
                    <a:pt x="995" y="552"/>
                    <a:pt x="997" y="551"/>
                  </a:cubicBezTo>
                  <a:cubicBezTo>
                    <a:pt x="998" y="551"/>
                    <a:pt x="999" y="549"/>
                    <a:pt x="999" y="548"/>
                  </a:cubicBezTo>
                  <a:cubicBezTo>
                    <a:pt x="1000" y="548"/>
                    <a:pt x="1001" y="545"/>
                    <a:pt x="1001" y="545"/>
                  </a:cubicBezTo>
                  <a:cubicBezTo>
                    <a:pt x="1002" y="544"/>
                    <a:pt x="1003" y="543"/>
                    <a:pt x="1003" y="542"/>
                  </a:cubicBezTo>
                  <a:cubicBezTo>
                    <a:pt x="1004" y="541"/>
                    <a:pt x="1005" y="538"/>
                    <a:pt x="1004" y="537"/>
                  </a:cubicBezTo>
                  <a:cubicBezTo>
                    <a:pt x="1004" y="536"/>
                    <a:pt x="1003" y="534"/>
                    <a:pt x="1002" y="533"/>
                  </a:cubicBezTo>
                  <a:cubicBezTo>
                    <a:pt x="1001" y="533"/>
                    <a:pt x="999" y="533"/>
                    <a:pt x="998" y="533"/>
                  </a:cubicBezTo>
                  <a:cubicBezTo>
                    <a:pt x="997" y="533"/>
                    <a:pt x="996" y="531"/>
                    <a:pt x="996" y="530"/>
                  </a:cubicBezTo>
                  <a:cubicBezTo>
                    <a:pt x="995" y="529"/>
                    <a:pt x="997" y="526"/>
                    <a:pt x="996" y="525"/>
                  </a:cubicBezTo>
                  <a:cubicBezTo>
                    <a:pt x="996" y="524"/>
                    <a:pt x="994" y="523"/>
                    <a:pt x="993" y="522"/>
                  </a:cubicBezTo>
                  <a:cubicBezTo>
                    <a:pt x="992" y="522"/>
                    <a:pt x="991" y="522"/>
                    <a:pt x="990" y="522"/>
                  </a:cubicBezTo>
                  <a:cubicBezTo>
                    <a:pt x="990" y="523"/>
                    <a:pt x="989" y="525"/>
                    <a:pt x="988" y="525"/>
                  </a:cubicBezTo>
                  <a:cubicBezTo>
                    <a:pt x="987" y="525"/>
                    <a:pt x="986" y="523"/>
                    <a:pt x="986" y="523"/>
                  </a:cubicBezTo>
                  <a:cubicBezTo>
                    <a:pt x="985" y="522"/>
                    <a:pt x="984" y="521"/>
                    <a:pt x="984" y="520"/>
                  </a:cubicBezTo>
                  <a:cubicBezTo>
                    <a:pt x="983" y="519"/>
                    <a:pt x="983" y="515"/>
                    <a:pt x="982" y="515"/>
                  </a:cubicBezTo>
                  <a:cubicBezTo>
                    <a:pt x="981" y="515"/>
                    <a:pt x="980" y="517"/>
                    <a:pt x="979" y="518"/>
                  </a:cubicBezTo>
                  <a:cubicBezTo>
                    <a:pt x="978" y="518"/>
                    <a:pt x="975" y="519"/>
                    <a:pt x="974" y="518"/>
                  </a:cubicBezTo>
                  <a:cubicBezTo>
                    <a:pt x="973" y="518"/>
                    <a:pt x="972" y="515"/>
                    <a:pt x="972" y="514"/>
                  </a:cubicBezTo>
                  <a:cubicBezTo>
                    <a:pt x="971" y="513"/>
                    <a:pt x="969" y="513"/>
                    <a:pt x="969" y="512"/>
                  </a:cubicBezTo>
                  <a:cubicBezTo>
                    <a:pt x="968" y="511"/>
                    <a:pt x="968" y="508"/>
                    <a:pt x="969" y="507"/>
                  </a:cubicBezTo>
                  <a:cubicBezTo>
                    <a:pt x="969" y="506"/>
                    <a:pt x="972" y="505"/>
                    <a:pt x="972" y="504"/>
                  </a:cubicBezTo>
                  <a:cubicBezTo>
                    <a:pt x="973" y="502"/>
                    <a:pt x="971" y="500"/>
                    <a:pt x="970" y="499"/>
                  </a:cubicBezTo>
                  <a:cubicBezTo>
                    <a:pt x="970" y="497"/>
                    <a:pt x="968" y="495"/>
                    <a:pt x="968" y="494"/>
                  </a:cubicBezTo>
                  <a:cubicBezTo>
                    <a:pt x="968" y="493"/>
                    <a:pt x="970" y="491"/>
                    <a:pt x="971" y="490"/>
                  </a:cubicBezTo>
                  <a:cubicBezTo>
                    <a:pt x="972" y="489"/>
                    <a:pt x="973" y="487"/>
                    <a:pt x="973" y="486"/>
                  </a:cubicBezTo>
                  <a:cubicBezTo>
                    <a:pt x="974" y="485"/>
                    <a:pt x="973" y="482"/>
                    <a:pt x="973" y="481"/>
                  </a:cubicBezTo>
                  <a:cubicBezTo>
                    <a:pt x="974" y="479"/>
                    <a:pt x="977" y="477"/>
                    <a:pt x="978" y="475"/>
                  </a:cubicBezTo>
                  <a:cubicBezTo>
                    <a:pt x="979" y="475"/>
                    <a:pt x="980" y="472"/>
                    <a:pt x="980" y="472"/>
                  </a:cubicBezTo>
                  <a:cubicBezTo>
                    <a:pt x="981" y="471"/>
                    <a:pt x="983" y="472"/>
                    <a:pt x="984" y="471"/>
                  </a:cubicBezTo>
                  <a:cubicBezTo>
                    <a:pt x="985" y="470"/>
                    <a:pt x="984" y="467"/>
                    <a:pt x="985" y="466"/>
                  </a:cubicBezTo>
                  <a:cubicBezTo>
                    <a:pt x="986" y="465"/>
                    <a:pt x="988" y="465"/>
                    <a:pt x="988" y="464"/>
                  </a:cubicBezTo>
                  <a:cubicBezTo>
                    <a:pt x="989" y="463"/>
                    <a:pt x="988" y="460"/>
                    <a:pt x="989" y="459"/>
                  </a:cubicBezTo>
                  <a:cubicBezTo>
                    <a:pt x="990" y="457"/>
                    <a:pt x="993" y="456"/>
                    <a:pt x="994" y="454"/>
                  </a:cubicBezTo>
                  <a:cubicBezTo>
                    <a:pt x="995" y="453"/>
                    <a:pt x="996" y="449"/>
                    <a:pt x="997" y="447"/>
                  </a:cubicBezTo>
                  <a:cubicBezTo>
                    <a:pt x="998" y="446"/>
                    <a:pt x="1000" y="445"/>
                    <a:pt x="1001" y="443"/>
                  </a:cubicBezTo>
                  <a:cubicBezTo>
                    <a:pt x="1001" y="442"/>
                    <a:pt x="1001" y="438"/>
                    <a:pt x="1002" y="437"/>
                  </a:cubicBezTo>
                  <a:cubicBezTo>
                    <a:pt x="1003" y="436"/>
                    <a:pt x="1005" y="436"/>
                    <a:pt x="1006" y="436"/>
                  </a:cubicBezTo>
                  <a:cubicBezTo>
                    <a:pt x="1008" y="436"/>
                    <a:pt x="1010" y="437"/>
                    <a:pt x="1011" y="436"/>
                  </a:cubicBezTo>
                  <a:cubicBezTo>
                    <a:pt x="1012" y="436"/>
                    <a:pt x="1013" y="434"/>
                    <a:pt x="1014" y="434"/>
                  </a:cubicBezTo>
                  <a:cubicBezTo>
                    <a:pt x="1015" y="433"/>
                    <a:pt x="1018" y="433"/>
                    <a:pt x="1019" y="432"/>
                  </a:cubicBezTo>
                  <a:cubicBezTo>
                    <a:pt x="1021" y="431"/>
                    <a:pt x="1021" y="426"/>
                    <a:pt x="1023" y="424"/>
                  </a:cubicBezTo>
                  <a:cubicBezTo>
                    <a:pt x="1024" y="423"/>
                    <a:pt x="1029" y="422"/>
                    <a:pt x="1030" y="420"/>
                  </a:cubicBezTo>
                  <a:cubicBezTo>
                    <a:pt x="1032" y="419"/>
                    <a:pt x="1033" y="415"/>
                    <a:pt x="1034" y="413"/>
                  </a:cubicBezTo>
                  <a:cubicBezTo>
                    <a:pt x="1035" y="412"/>
                    <a:pt x="1035" y="410"/>
                    <a:pt x="1035" y="409"/>
                  </a:cubicBezTo>
                  <a:cubicBezTo>
                    <a:pt x="1035" y="407"/>
                    <a:pt x="1032" y="404"/>
                    <a:pt x="1032" y="403"/>
                  </a:cubicBezTo>
                  <a:cubicBezTo>
                    <a:pt x="1032" y="401"/>
                    <a:pt x="1035" y="400"/>
                    <a:pt x="1036" y="399"/>
                  </a:cubicBezTo>
                  <a:cubicBezTo>
                    <a:pt x="1036" y="397"/>
                    <a:pt x="1035" y="394"/>
                    <a:pt x="1036" y="392"/>
                  </a:cubicBezTo>
                  <a:cubicBezTo>
                    <a:pt x="1037" y="391"/>
                    <a:pt x="1040" y="391"/>
                    <a:pt x="1041" y="390"/>
                  </a:cubicBezTo>
                  <a:cubicBezTo>
                    <a:pt x="1043" y="389"/>
                    <a:pt x="1045" y="387"/>
                    <a:pt x="1046" y="386"/>
                  </a:cubicBezTo>
                  <a:cubicBezTo>
                    <a:pt x="1046" y="385"/>
                    <a:pt x="1046" y="382"/>
                    <a:pt x="1047" y="381"/>
                  </a:cubicBezTo>
                  <a:cubicBezTo>
                    <a:pt x="1048" y="380"/>
                    <a:pt x="1050" y="380"/>
                    <a:pt x="1051" y="379"/>
                  </a:cubicBezTo>
                  <a:cubicBezTo>
                    <a:pt x="1052" y="378"/>
                    <a:pt x="1054" y="376"/>
                    <a:pt x="1055" y="374"/>
                  </a:cubicBezTo>
                  <a:cubicBezTo>
                    <a:pt x="1055" y="373"/>
                    <a:pt x="1056" y="370"/>
                    <a:pt x="1057" y="368"/>
                  </a:cubicBezTo>
                  <a:cubicBezTo>
                    <a:pt x="1058" y="366"/>
                    <a:pt x="1059" y="361"/>
                    <a:pt x="1060" y="359"/>
                  </a:cubicBezTo>
                  <a:cubicBezTo>
                    <a:pt x="1060" y="358"/>
                    <a:pt x="1062" y="356"/>
                    <a:pt x="1063" y="354"/>
                  </a:cubicBezTo>
                  <a:cubicBezTo>
                    <a:pt x="1064" y="353"/>
                    <a:pt x="1065" y="351"/>
                    <a:pt x="1066" y="350"/>
                  </a:cubicBezTo>
                  <a:cubicBezTo>
                    <a:pt x="1067" y="348"/>
                    <a:pt x="1067" y="345"/>
                    <a:pt x="1067" y="344"/>
                  </a:cubicBezTo>
                  <a:cubicBezTo>
                    <a:pt x="1068" y="343"/>
                    <a:pt x="1070" y="341"/>
                    <a:pt x="1071" y="340"/>
                  </a:cubicBezTo>
                  <a:cubicBezTo>
                    <a:pt x="1073" y="337"/>
                    <a:pt x="1076" y="333"/>
                    <a:pt x="1077" y="331"/>
                  </a:cubicBezTo>
                  <a:cubicBezTo>
                    <a:pt x="1079" y="329"/>
                    <a:pt x="1084" y="327"/>
                    <a:pt x="1085" y="324"/>
                  </a:cubicBezTo>
                  <a:cubicBezTo>
                    <a:pt x="1087" y="323"/>
                    <a:pt x="1086" y="318"/>
                    <a:pt x="1087" y="316"/>
                  </a:cubicBezTo>
                  <a:cubicBezTo>
                    <a:pt x="1087" y="315"/>
                    <a:pt x="1090" y="313"/>
                    <a:pt x="1091" y="312"/>
                  </a:cubicBezTo>
                  <a:cubicBezTo>
                    <a:pt x="1092" y="310"/>
                    <a:pt x="1095" y="308"/>
                    <a:pt x="1096" y="307"/>
                  </a:cubicBezTo>
                  <a:cubicBezTo>
                    <a:pt x="1097" y="306"/>
                    <a:pt x="1100" y="303"/>
                    <a:pt x="1101" y="301"/>
                  </a:cubicBezTo>
                  <a:cubicBezTo>
                    <a:pt x="1102" y="299"/>
                    <a:pt x="1101" y="295"/>
                    <a:pt x="1100" y="294"/>
                  </a:cubicBezTo>
                  <a:cubicBezTo>
                    <a:pt x="1100" y="291"/>
                    <a:pt x="1096" y="288"/>
                    <a:pt x="1095" y="28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5">
              <a:extLst>
                <a:ext uri="{FF2B5EF4-FFF2-40B4-BE49-F238E27FC236}">
                  <a16:creationId xmlns:a16="http://schemas.microsoft.com/office/drawing/2014/main" id="{C988D838-8D51-4805-BA3C-8B8D996ABC87}"/>
                </a:ext>
              </a:extLst>
            </p:cNvPr>
            <p:cNvSpPr>
              <a:spLocks/>
            </p:cNvSpPr>
            <p:nvPr/>
          </p:nvSpPr>
          <p:spPr bwMode="auto">
            <a:xfrm>
              <a:off x="1301751" y="1887540"/>
              <a:ext cx="681037" cy="1106489"/>
            </a:xfrm>
            <a:custGeom>
              <a:avLst/>
              <a:gdLst>
                <a:gd name="T0" fmla="*/ 791 w 808"/>
                <a:gd name="T1" fmla="*/ 852 h 1312"/>
                <a:gd name="T2" fmla="*/ 767 w 808"/>
                <a:gd name="T3" fmla="*/ 834 h 1312"/>
                <a:gd name="T4" fmla="*/ 760 w 808"/>
                <a:gd name="T5" fmla="*/ 864 h 1312"/>
                <a:gd name="T6" fmla="*/ 723 w 808"/>
                <a:gd name="T7" fmla="*/ 862 h 1312"/>
                <a:gd name="T8" fmla="*/ 691 w 808"/>
                <a:gd name="T9" fmla="*/ 856 h 1312"/>
                <a:gd name="T10" fmla="*/ 665 w 808"/>
                <a:gd name="T11" fmla="*/ 850 h 1312"/>
                <a:gd name="T12" fmla="*/ 644 w 808"/>
                <a:gd name="T13" fmla="*/ 867 h 1312"/>
                <a:gd name="T14" fmla="*/ 618 w 808"/>
                <a:gd name="T15" fmla="*/ 857 h 1312"/>
                <a:gd name="T16" fmla="*/ 588 w 808"/>
                <a:gd name="T17" fmla="*/ 861 h 1312"/>
                <a:gd name="T18" fmla="*/ 574 w 808"/>
                <a:gd name="T19" fmla="*/ 864 h 1312"/>
                <a:gd name="T20" fmla="*/ 562 w 808"/>
                <a:gd name="T21" fmla="*/ 832 h 1312"/>
                <a:gd name="T22" fmla="*/ 558 w 808"/>
                <a:gd name="T23" fmla="*/ 802 h 1312"/>
                <a:gd name="T24" fmla="*/ 531 w 808"/>
                <a:gd name="T25" fmla="*/ 789 h 1312"/>
                <a:gd name="T26" fmla="*/ 522 w 808"/>
                <a:gd name="T27" fmla="*/ 763 h 1312"/>
                <a:gd name="T28" fmla="*/ 520 w 808"/>
                <a:gd name="T29" fmla="*/ 733 h 1312"/>
                <a:gd name="T30" fmla="*/ 504 w 808"/>
                <a:gd name="T31" fmla="*/ 701 h 1312"/>
                <a:gd name="T32" fmla="*/ 500 w 808"/>
                <a:gd name="T33" fmla="*/ 666 h 1312"/>
                <a:gd name="T34" fmla="*/ 495 w 808"/>
                <a:gd name="T35" fmla="*/ 640 h 1312"/>
                <a:gd name="T36" fmla="*/ 475 w 808"/>
                <a:gd name="T37" fmla="*/ 623 h 1312"/>
                <a:gd name="T38" fmla="*/ 456 w 808"/>
                <a:gd name="T39" fmla="*/ 644 h 1312"/>
                <a:gd name="T40" fmla="*/ 432 w 808"/>
                <a:gd name="T41" fmla="*/ 657 h 1312"/>
                <a:gd name="T42" fmla="*/ 409 w 808"/>
                <a:gd name="T43" fmla="*/ 637 h 1312"/>
                <a:gd name="T44" fmla="*/ 416 w 808"/>
                <a:gd name="T45" fmla="*/ 614 h 1312"/>
                <a:gd name="T46" fmla="*/ 424 w 808"/>
                <a:gd name="T47" fmla="*/ 588 h 1312"/>
                <a:gd name="T48" fmla="*/ 432 w 808"/>
                <a:gd name="T49" fmla="*/ 567 h 1312"/>
                <a:gd name="T50" fmla="*/ 424 w 808"/>
                <a:gd name="T51" fmla="*/ 541 h 1312"/>
                <a:gd name="T52" fmla="*/ 435 w 808"/>
                <a:gd name="T53" fmla="*/ 516 h 1312"/>
                <a:gd name="T54" fmla="*/ 451 w 808"/>
                <a:gd name="T55" fmla="*/ 486 h 1312"/>
                <a:gd name="T56" fmla="*/ 462 w 808"/>
                <a:gd name="T57" fmla="*/ 459 h 1312"/>
                <a:gd name="T58" fmla="*/ 435 w 808"/>
                <a:gd name="T59" fmla="*/ 450 h 1312"/>
                <a:gd name="T60" fmla="*/ 420 w 808"/>
                <a:gd name="T61" fmla="*/ 432 h 1312"/>
                <a:gd name="T62" fmla="*/ 406 w 808"/>
                <a:gd name="T63" fmla="*/ 421 h 1312"/>
                <a:gd name="T64" fmla="*/ 393 w 808"/>
                <a:gd name="T65" fmla="*/ 393 h 1312"/>
                <a:gd name="T66" fmla="*/ 373 w 808"/>
                <a:gd name="T67" fmla="*/ 358 h 1312"/>
                <a:gd name="T68" fmla="*/ 357 w 808"/>
                <a:gd name="T69" fmla="*/ 329 h 1312"/>
                <a:gd name="T70" fmla="*/ 324 w 808"/>
                <a:gd name="T71" fmla="*/ 299 h 1312"/>
                <a:gd name="T72" fmla="*/ 322 w 808"/>
                <a:gd name="T73" fmla="*/ 279 h 1312"/>
                <a:gd name="T74" fmla="*/ 322 w 808"/>
                <a:gd name="T75" fmla="*/ 253 h 1312"/>
                <a:gd name="T76" fmla="*/ 313 w 808"/>
                <a:gd name="T77" fmla="*/ 230 h 1312"/>
                <a:gd name="T78" fmla="*/ 298 w 808"/>
                <a:gd name="T79" fmla="*/ 197 h 1312"/>
                <a:gd name="T80" fmla="*/ 134 w 808"/>
                <a:gd name="T81" fmla="*/ 449 h 1312"/>
                <a:gd name="T82" fmla="*/ 142 w 808"/>
                <a:gd name="T83" fmla="*/ 473 h 1312"/>
                <a:gd name="T84" fmla="*/ 134 w 808"/>
                <a:gd name="T85" fmla="*/ 499 h 1312"/>
                <a:gd name="T86" fmla="*/ 141 w 808"/>
                <a:gd name="T87" fmla="*/ 529 h 1312"/>
                <a:gd name="T88" fmla="*/ 156 w 808"/>
                <a:gd name="T89" fmla="*/ 544 h 1312"/>
                <a:gd name="T90" fmla="*/ 175 w 808"/>
                <a:gd name="T91" fmla="*/ 570 h 1312"/>
                <a:gd name="T92" fmla="*/ 172 w 808"/>
                <a:gd name="T93" fmla="*/ 603 h 1312"/>
                <a:gd name="T94" fmla="*/ 152 w 808"/>
                <a:gd name="T95" fmla="*/ 629 h 1312"/>
                <a:gd name="T96" fmla="*/ 141 w 808"/>
                <a:gd name="T97" fmla="*/ 649 h 1312"/>
                <a:gd name="T98" fmla="*/ 126 w 808"/>
                <a:gd name="T99" fmla="*/ 675 h 1312"/>
                <a:gd name="T100" fmla="*/ 109 w 808"/>
                <a:gd name="T101" fmla="*/ 714 h 1312"/>
                <a:gd name="T102" fmla="*/ 87 w 808"/>
                <a:gd name="T103" fmla="*/ 731 h 1312"/>
                <a:gd name="T104" fmla="*/ 75 w 808"/>
                <a:gd name="T105" fmla="*/ 743 h 1312"/>
                <a:gd name="T106" fmla="*/ 58 w 808"/>
                <a:gd name="T107" fmla="*/ 767 h 1312"/>
                <a:gd name="T108" fmla="*/ 50 w 808"/>
                <a:gd name="T109" fmla="*/ 787 h 1312"/>
                <a:gd name="T110" fmla="*/ 58 w 808"/>
                <a:gd name="T111" fmla="*/ 800 h 1312"/>
                <a:gd name="T112" fmla="*/ 79 w 808"/>
                <a:gd name="T113" fmla="*/ 819 h 1312"/>
                <a:gd name="T114" fmla="*/ 73 w 808"/>
                <a:gd name="T115" fmla="*/ 847 h 1312"/>
                <a:gd name="T116" fmla="*/ 66 w 808"/>
                <a:gd name="T117" fmla="*/ 876 h 1312"/>
                <a:gd name="T118" fmla="*/ 56 w 808"/>
                <a:gd name="T119" fmla="*/ 902 h 1312"/>
                <a:gd name="T120" fmla="*/ 705 w 808"/>
                <a:gd name="T121" fmla="*/ 1306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08" h="1312">
                  <a:moveTo>
                    <a:pt x="806" y="883"/>
                  </a:moveTo>
                  <a:cubicBezTo>
                    <a:pt x="804" y="882"/>
                    <a:pt x="802" y="880"/>
                    <a:pt x="801" y="879"/>
                  </a:cubicBezTo>
                  <a:cubicBezTo>
                    <a:pt x="800" y="878"/>
                    <a:pt x="799" y="873"/>
                    <a:pt x="798" y="872"/>
                  </a:cubicBezTo>
                  <a:cubicBezTo>
                    <a:pt x="798" y="871"/>
                    <a:pt x="796" y="869"/>
                    <a:pt x="796" y="869"/>
                  </a:cubicBezTo>
                  <a:cubicBezTo>
                    <a:pt x="795" y="868"/>
                    <a:pt x="794" y="865"/>
                    <a:pt x="793" y="864"/>
                  </a:cubicBezTo>
                  <a:cubicBezTo>
                    <a:pt x="792" y="864"/>
                    <a:pt x="790" y="863"/>
                    <a:pt x="790" y="862"/>
                  </a:cubicBezTo>
                  <a:cubicBezTo>
                    <a:pt x="789" y="861"/>
                    <a:pt x="790" y="859"/>
                    <a:pt x="791" y="858"/>
                  </a:cubicBezTo>
                  <a:cubicBezTo>
                    <a:pt x="791" y="856"/>
                    <a:pt x="791" y="853"/>
                    <a:pt x="791" y="852"/>
                  </a:cubicBezTo>
                  <a:cubicBezTo>
                    <a:pt x="790" y="850"/>
                    <a:pt x="786" y="849"/>
                    <a:pt x="785" y="848"/>
                  </a:cubicBezTo>
                  <a:cubicBezTo>
                    <a:pt x="785" y="846"/>
                    <a:pt x="785" y="843"/>
                    <a:pt x="785" y="841"/>
                  </a:cubicBezTo>
                  <a:cubicBezTo>
                    <a:pt x="784" y="840"/>
                    <a:pt x="784" y="837"/>
                    <a:pt x="783" y="836"/>
                  </a:cubicBezTo>
                  <a:cubicBezTo>
                    <a:pt x="782" y="836"/>
                    <a:pt x="780" y="836"/>
                    <a:pt x="779" y="835"/>
                  </a:cubicBezTo>
                  <a:cubicBezTo>
                    <a:pt x="778" y="834"/>
                    <a:pt x="777" y="832"/>
                    <a:pt x="776" y="831"/>
                  </a:cubicBezTo>
                  <a:cubicBezTo>
                    <a:pt x="775" y="830"/>
                    <a:pt x="773" y="829"/>
                    <a:pt x="772" y="830"/>
                  </a:cubicBezTo>
                  <a:cubicBezTo>
                    <a:pt x="771" y="831"/>
                    <a:pt x="773" y="835"/>
                    <a:pt x="772" y="836"/>
                  </a:cubicBezTo>
                  <a:cubicBezTo>
                    <a:pt x="770" y="837"/>
                    <a:pt x="768" y="834"/>
                    <a:pt x="767" y="834"/>
                  </a:cubicBezTo>
                  <a:cubicBezTo>
                    <a:pt x="765" y="834"/>
                    <a:pt x="763" y="834"/>
                    <a:pt x="762" y="835"/>
                  </a:cubicBezTo>
                  <a:cubicBezTo>
                    <a:pt x="761" y="835"/>
                    <a:pt x="760" y="837"/>
                    <a:pt x="760" y="838"/>
                  </a:cubicBezTo>
                  <a:cubicBezTo>
                    <a:pt x="760" y="839"/>
                    <a:pt x="761" y="841"/>
                    <a:pt x="761" y="842"/>
                  </a:cubicBezTo>
                  <a:cubicBezTo>
                    <a:pt x="761" y="844"/>
                    <a:pt x="759" y="846"/>
                    <a:pt x="758" y="848"/>
                  </a:cubicBezTo>
                  <a:cubicBezTo>
                    <a:pt x="757" y="848"/>
                    <a:pt x="755" y="849"/>
                    <a:pt x="754" y="850"/>
                  </a:cubicBezTo>
                  <a:cubicBezTo>
                    <a:pt x="754" y="851"/>
                    <a:pt x="753" y="853"/>
                    <a:pt x="754" y="854"/>
                  </a:cubicBezTo>
                  <a:cubicBezTo>
                    <a:pt x="754" y="856"/>
                    <a:pt x="757" y="858"/>
                    <a:pt x="758" y="859"/>
                  </a:cubicBezTo>
                  <a:cubicBezTo>
                    <a:pt x="758" y="861"/>
                    <a:pt x="760" y="863"/>
                    <a:pt x="760" y="864"/>
                  </a:cubicBezTo>
                  <a:cubicBezTo>
                    <a:pt x="759" y="865"/>
                    <a:pt x="757" y="867"/>
                    <a:pt x="756" y="867"/>
                  </a:cubicBezTo>
                  <a:cubicBezTo>
                    <a:pt x="755" y="867"/>
                    <a:pt x="752" y="866"/>
                    <a:pt x="751" y="865"/>
                  </a:cubicBezTo>
                  <a:cubicBezTo>
                    <a:pt x="750" y="864"/>
                    <a:pt x="749" y="862"/>
                    <a:pt x="747" y="861"/>
                  </a:cubicBezTo>
                  <a:cubicBezTo>
                    <a:pt x="747" y="861"/>
                    <a:pt x="745" y="860"/>
                    <a:pt x="745" y="860"/>
                  </a:cubicBezTo>
                  <a:cubicBezTo>
                    <a:pt x="743" y="860"/>
                    <a:pt x="741" y="862"/>
                    <a:pt x="740" y="862"/>
                  </a:cubicBezTo>
                  <a:cubicBezTo>
                    <a:pt x="738" y="862"/>
                    <a:pt x="736" y="859"/>
                    <a:pt x="734" y="859"/>
                  </a:cubicBezTo>
                  <a:cubicBezTo>
                    <a:pt x="733" y="859"/>
                    <a:pt x="730" y="859"/>
                    <a:pt x="729" y="860"/>
                  </a:cubicBezTo>
                  <a:cubicBezTo>
                    <a:pt x="727" y="860"/>
                    <a:pt x="724" y="862"/>
                    <a:pt x="723" y="862"/>
                  </a:cubicBezTo>
                  <a:cubicBezTo>
                    <a:pt x="722" y="863"/>
                    <a:pt x="719" y="864"/>
                    <a:pt x="718" y="865"/>
                  </a:cubicBezTo>
                  <a:cubicBezTo>
                    <a:pt x="717" y="865"/>
                    <a:pt x="714" y="866"/>
                    <a:pt x="713" y="866"/>
                  </a:cubicBezTo>
                  <a:cubicBezTo>
                    <a:pt x="712" y="865"/>
                    <a:pt x="711" y="862"/>
                    <a:pt x="711" y="861"/>
                  </a:cubicBezTo>
                  <a:cubicBezTo>
                    <a:pt x="710" y="860"/>
                    <a:pt x="710" y="856"/>
                    <a:pt x="709" y="855"/>
                  </a:cubicBezTo>
                  <a:cubicBezTo>
                    <a:pt x="708" y="854"/>
                    <a:pt x="705" y="854"/>
                    <a:pt x="703" y="854"/>
                  </a:cubicBezTo>
                  <a:cubicBezTo>
                    <a:pt x="702" y="855"/>
                    <a:pt x="699" y="857"/>
                    <a:pt x="698" y="857"/>
                  </a:cubicBezTo>
                  <a:cubicBezTo>
                    <a:pt x="697" y="858"/>
                    <a:pt x="695" y="858"/>
                    <a:pt x="694" y="858"/>
                  </a:cubicBezTo>
                  <a:cubicBezTo>
                    <a:pt x="693" y="858"/>
                    <a:pt x="692" y="856"/>
                    <a:pt x="691" y="856"/>
                  </a:cubicBezTo>
                  <a:cubicBezTo>
                    <a:pt x="690" y="856"/>
                    <a:pt x="689" y="859"/>
                    <a:pt x="688" y="860"/>
                  </a:cubicBezTo>
                  <a:cubicBezTo>
                    <a:pt x="687" y="860"/>
                    <a:pt x="686" y="858"/>
                    <a:pt x="685" y="858"/>
                  </a:cubicBezTo>
                  <a:cubicBezTo>
                    <a:pt x="684" y="857"/>
                    <a:pt x="681" y="858"/>
                    <a:pt x="680" y="858"/>
                  </a:cubicBezTo>
                  <a:cubicBezTo>
                    <a:pt x="679" y="858"/>
                    <a:pt x="678" y="857"/>
                    <a:pt x="677" y="856"/>
                  </a:cubicBezTo>
                  <a:cubicBezTo>
                    <a:pt x="677" y="856"/>
                    <a:pt x="675" y="854"/>
                    <a:pt x="675" y="854"/>
                  </a:cubicBezTo>
                  <a:cubicBezTo>
                    <a:pt x="673" y="854"/>
                    <a:pt x="671" y="857"/>
                    <a:pt x="670" y="857"/>
                  </a:cubicBezTo>
                  <a:cubicBezTo>
                    <a:pt x="669" y="857"/>
                    <a:pt x="667" y="856"/>
                    <a:pt x="666" y="855"/>
                  </a:cubicBezTo>
                  <a:cubicBezTo>
                    <a:pt x="666" y="854"/>
                    <a:pt x="666" y="851"/>
                    <a:pt x="665" y="850"/>
                  </a:cubicBezTo>
                  <a:cubicBezTo>
                    <a:pt x="665" y="849"/>
                    <a:pt x="662" y="847"/>
                    <a:pt x="661" y="847"/>
                  </a:cubicBezTo>
                  <a:cubicBezTo>
                    <a:pt x="661" y="847"/>
                    <a:pt x="658" y="847"/>
                    <a:pt x="657" y="847"/>
                  </a:cubicBezTo>
                  <a:cubicBezTo>
                    <a:pt x="657" y="848"/>
                    <a:pt x="657" y="850"/>
                    <a:pt x="656" y="851"/>
                  </a:cubicBezTo>
                  <a:cubicBezTo>
                    <a:pt x="655" y="852"/>
                    <a:pt x="653" y="852"/>
                    <a:pt x="652" y="852"/>
                  </a:cubicBezTo>
                  <a:cubicBezTo>
                    <a:pt x="651" y="852"/>
                    <a:pt x="649" y="852"/>
                    <a:pt x="648" y="852"/>
                  </a:cubicBezTo>
                  <a:cubicBezTo>
                    <a:pt x="648" y="853"/>
                    <a:pt x="647" y="855"/>
                    <a:pt x="647" y="856"/>
                  </a:cubicBezTo>
                  <a:cubicBezTo>
                    <a:pt x="647" y="858"/>
                    <a:pt x="648" y="861"/>
                    <a:pt x="647" y="863"/>
                  </a:cubicBezTo>
                  <a:cubicBezTo>
                    <a:pt x="647" y="864"/>
                    <a:pt x="645" y="867"/>
                    <a:pt x="644" y="867"/>
                  </a:cubicBezTo>
                  <a:cubicBezTo>
                    <a:pt x="643" y="868"/>
                    <a:pt x="641" y="866"/>
                    <a:pt x="640" y="865"/>
                  </a:cubicBezTo>
                  <a:cubicBezTo>
                    <a:pt x="639" y="865"/>
                    <a:pt x="638" y="862"/>
                    <a:pt x="637" y="861"/>
                  </a:cubicBezTo>
                  <a:cubicBezTo>
                    <a:pt x="637" y="860"/>
                    <a:pt x="635" y="860"/>
                    <a:pt x="634" y="860"/>
                  </a:cubicBezTo>
                  <a:cubicBezTo>
                    <a:pt x="633" y="860"/>
                    <a:pt x="631" y="862"/>
                    <a:pt x="630" y="862"/>
                  </a:cubicBezTo>
                  <a:cubicBezTo>
                    <a:pt x="629" y="862"/>
                    <a:pt x="627" y="861"/>
                    <a:pt x="627" y="861"/>
                  </a:cubicBezTo>
                  <a:cubicBezTo>
                    <a:pt x="626" y="860"/>
                    <a:pt x="625" y="858"/>
                    <a:pt x="625" y="858"/>
                  </a:cubicBezTo>
                  <a:cubicBezTo>
                    <a:pt x="624" y="858"/>
                    <a:pt x="622" y="859"/>
                    <a:pt x="621" y="858"/>
                  </a:cubicBezTo>
                  <a:cubicBezTo>
                    <a:pt x="620" y="858"/>
                    <a:pt x="619" y="857"/>
                    <a:pt x="618" y="857"/>
                  </a:cubicBezTo>
                  <a:cubicBezTo>
                    <a:pt x="617" y="856"/>
                    <a:pt x="614" y="856"/>
                    <a:pt x="612" y="856"/>
                  </a:cubicBezTo>
                  <a:cubicBezTo>
                    <a:pt x="611" y="856"/>
                    <a:pt x="609" y="856"/>
                    <a:pt x="608" y="856"/>
                  </a:cubicBezTo>
                  <a:cubicBezTo>
                    <a:pt x="608" y="855"/>
                    <a:pt x="607" y="853"/>
                    <a:pt x="607" y="853"/>
                  </a:cubicBezTo>
                  <a:cubicBezTo>
                    <a:pt x="606" y="852"/>
                    <a:pt x="604" y="851"/>
                    <a:pt x="603" y="851"/>
                  </a:cubicBezTo>
                  <a:cubicBezTo>
                    <a:pt x="602" y="851"/>
                    <a:pt x="601" y="852"/>
                    <a:pt x="600" y="853"/>
                  </a:cubicBezTo>
                  <a:cubicBezTo>
                    <a:pt x="599" y="853"/>
                    <a:pt x="597" y="852"/>
                    <a:pt x="596" y="853"/>
                  </a:cubicBezTo>
                  <a:cubicBezTo>
                    <a:pt x="595" y="853"/>
                    <a:pt x="592" y="856"/>
                    <a:pt x="591" y="857"/>
                  </a:cubicBezTo>
                  <a:cubicBezTo>
                    <a:pt x="590" y="858"/>
                    <a:pt x="589" y="859"/>
                    <a:pt x="588" y="861"/>
                  </a:cubicBezTo>
                  <a:cubicBezTo>
                    <a:pt x="588" y="861"/>
                    <a:pt x="588" y="863"/>
                    <a:pt x="588" y="864"/>
                  </a:cubicBezTo>
                  <a:cubicBezTo>
                    <a:pt x="588" y="865"/>
                    <a:pt x="589" y="866"/>
                    <a:pt x="590" y="867"/>
                  </a:cubicBezTo>
                  <a:cubicBezTo>
                    <a:pt x="590" y="868"/>
                    <a:pt x="591" y="871"/>
                    <a:pt x="590" y="872"/>
                  </a:cubicBezTo>
                  <a:cubicBezTo>
                    <a:pt x="590" y="873"/>
                    <a:pt x="588" y="874"/>
                    <a:pt x="587" y="874"/>
                  </a:cubicBezTo>
                  <a:cubicBezTo>
                    <a:pt x="586" y="875"/>
                    <a:pt x="584" y="875"/>
                    <a:pt x="582" y="875"/>
                  </a:cubicBezTo>
                  <a:cubicBezTo>
                    <a:pt x="581" y="874"/>
                    <a:pt x="580" y="872"/>
                    <a:pt x="580" y="871"/>
                  </a:cubicBezTo>
                  <a:cubicBezTo>
                    <a:pt x="579" y="870"/>
                    <a:pt x="579" y="867"/>
                    <a:pt x="578" y="866"/>
                  </a:cubicBezTo>
                  <a:cubicBezTo>
                    <a:pt x="577" y="866"/>
                    <a:pt x="575" y="865"/>
                    <a:pt x="574" y="864"/>
                  </a:cubicBezTo>
                  <a:cubicBezTo>
                    <a:pt x="573" y="864"/>
                    <a:pt x="571" y="862"/>
                    <a:pt x="570" y="861"/>
                  </a:cubicBezTo>
                  <a:cubicBezTo>
                    <a:pt x="569" y="861"/>
                    <a:pt x="567" y="859"/>
                    <a:pt x="567" y="858"/>
                  </a:cubicBezTo>
                  <a:cubicBezTo>
                    <a:pt x="566" y="856"/>
                    <a:pt x="566" y="852"/>
                    <a:pt x="566" y="852"/>
                  </a:cubicBezTo>
                  <a:cubicBezTo>
                    <a:pt x="566" y="851"/>
                    <a:pt x="565" y="848"/>
                    <a:pt x="565" y="846"/>
                  </a:cubicBezTo>
                  <a:cubicBezTo>
                    <a:pt x="565" y="845"/>
                    <a:pt x="566" y="843"/>
                    <a:pt x="566" y="843"/>
                  </a:cubicBezTo>
                  <a:cubicBezTo>
                    <a:pt x="566" y="842"/>
                    <a:pt x="565" y="840"/>
                    <a:pt x="565" y="839"/>
                  </a:cubicBezTo>
                  <a:cubicBezTo>
                    <a:pt x="565" y="839"/>
                    <a:pt x="565" y="837"/>
                    <a:pt x="564" y="836"/>
                  </a:cubicBezTo>
                  <a:cubicBezTo>
                    <a:pt x="564" y="835"/>
                    <a:pt x="562" y="833"/>
                    <a:pt x="562" y="832"/>
                  </a:cubicBezTo>
                  <a:cubicBezTo>
                    <a:pt x="561" y="831"/>
                    <a:pt x="561" y="829"/>
                    <a:pt x="561" y="828"/>
                  </a:cubicBezTo>
                  <a:cubicBezTo>
                    <a:pt x="562" y="827"/>
                    <a:pt x="564" y="827"/>
                    <a:pt x="564" y="827"/>
                  </a:cubicBezTo>
                  <a:cubicBezTo>
                    <a:pt x="565" y="826"/>
                    <a:pt x="566" y="824"/>
                    <a:pt x="566" y="823"/>
                  </a:cubicBezTo>
                  <a:cubicBezTo>
                    <a:pt x="566" y="822"/>
                    <a:pt x="565" y="820"/>
                    <a:pt x="565" y="819"/>
                  </a:cubicBezTo>
                  <a:cubicBezTo>
                    <a:pt x="565" y="817"/>
                    <a:pt x="564" y="814"/>
                    <a:pt x="563" y="813"/>
                  </a:cubicBezTo>
                  <a:cubicBezTo>
                    <a:pt x="563" y="812"/>
                    <a:pt x="561" y="811"/>
                    <a:pt x="560" y="810"/>
                  </a:cubicBezTo>
                  <a:cubicBezTo>
                    <a:pt x="560" y="809"/>
                    <a:pt x="560" y="806"/>
                    <a:pt x="560" y="805"/>
                  </a:cubicBezTo>
                  <a:cubicBezTo>
                    <a:pt x="560" y="804"/>
                    <a:pt x="558" y="803"/>
                    <a:pt x="558" y="802"/>
                  </a:cubicBezTo>
                  <a:cubicBezTo>
                    <a:pt x="558" y="801"/>
                    <a:pt x="558" y="798"/>
                    <a:pt x="558" y="797"/>
                  </a:cubicBezTo>
                  <a:cubicBezTo>
                    <a:pt x="557" y="796"/>
                    <a:pt x="555" y="796"/>
                    <a:pt x="554" y="796"/>
                  </a:cubicBezTo>
                  <a:cubicBezTo>
                    <a:pt x="553" y="795"/>
                    <a:pt x="552" y="792"/>
                    <a:pt x="551" y="791"/>
                  </a:cubicBezTo>
                  <a:cubicBezTo>
                    <a:pt x="550" y="790"/>
                    <a:pt x="548" y="788"/>
                    <a:pt x="547" y="788"/>
                  </a:cubicBezTo>
                  <a:cubicBezTo>
                    <a:pt x="546" y="787"/>
                    <a:pt x="543" y="788"/>
                    <a:pt x="542" y="788"/>
                  </a:cubicBezTo>
                  <a:cubicBezTo>
                    <a:pt x="541" y="789"/>
                    <a:pt x="539" y="791"/>
                    <a:pt x="538" y="791"/>
                  </a:cubicBezTo>
                  <a:cubicBezTo>
                    <a:pt x="537" y="792"/>
                    <a:pt x="535" y="793"/>
                    <a:pt x="534" y="793"/>
                  </a:cubicBezTo>
                  <a:cubicBezTo>
                    <a:pt x="533" y="793"/>
                    <a:pt x="532" y="790"/>
                    <a:pt x="531" y="789"/>
                  </a:cubicBezTo>
                  <a:cubicBezTo>
                    <a:pt x="531" y="788"/>
                    <a:pt x="531" y="786"/>
                    <a:pt x="530" y="785"/>
                  </a:cubicBezTo>
                  <a:cubicBezTo>
                    <a:pt x="530" y="784"/>
                    <a:pt x="529" y="783"/>
                    <a:pt x="528" y="782"/>
                  </a:cubicBezTo>
                  <a:cubicBezTo>
                    <a:pt x="527" y="782"/>
                    <a:pt x="524" y="781"/>
                    <a:pt x="523" y="780"/>
                  </a:cubicBezTo>
                  <a:cubicBezTo>
                    <a:pt x="522" y="779"/>
                    <a:pt x="521" y="777"/>
                    <a:pt x="520" y="776"/>
                  </a:cubicBezTo>
                  <a:cubicBezTo>
                    <a:pt x="520" y="774"/>
                    <a:pt x="520" y="771"/>
                    <a:pt x="520" y="770"/>
                  </a:cubicBezTo>
                  <a:cubicBezTo>
                    <a:pt x="520" y="769"/>
                    <a:pt x="519" y="767"/>
                    <a:pt x="519" y="766"/>
                  </a:cubicBezTo>
                  <a:cubicBezTo>
                    <a:pt x="519" y="765"/>
                    <a:pt x="518" y="764"/>
                    <a:pt x="519" y="763"/>
                  </a:cubicBezTo>
                  <a:cubicBezTo>
                    <a:pt x="519" y="763"/>
                    <a:pt x="521" y="764"/>
                    <a:pt x="522" y="763"/>
                  </a:cubicBezTo>
                  <a:cubicBezTo>
                    <a:pt x="523" y="763"/>
                    <a:pt x="524" y="762"/>
                    <a:pt x="525" y="761"/>
                  </a:cubicBezTo>
                  <a:cubicBezTo>
                    <a:pt x="526" y="760"/>
                    <a:pt x="525" y="757"/>
                    <a:pt x="526" y="755"/>
                  </a:cubicBezTo>
                  <a:cubicBezTo>
                    <a:pt x="526" y="754"/>
                    <a:pt x="529" y="753"/>
                    <a:pt x="529" y="752"/>
                  </a:cubicBezTo>
                  <a:cubicBezTo>
                    <a:pt x="529" y="751"/>
                    <a:pt x="528" y="749"/>
                    <a:pt x="527" y="748"/>
                  </a:cubicBezTo>
                  <a:cubicBezTo>
                    <a:pt x="527" y="747"/>
                    <a:pt x="527" y="744"/>
                    <a:pt x="526" y="743"/>
                  </a:cubicBezTo>
                  <a:cubicBezTo>
                    <a:pt x="525" y="742"/>
                    <a:pt x="522" y="742"/>
                    <a:pt x="521" y="742"/>
                  </a:cubicBezTo>
                  <a:cubicBezTo>
                    <a:pt x="520" y="741"/>
                    <a:pt x="520" y="739"/>
                    <a:pt x="520" y="738"/>
                  </a:cubicBezTo>
                  <a:cubicBezTo>
                    <a:pt x="519" y="737"/>
                    <a:pt x="521" y="734"/>
                    <a:pt x="520" y="733"/>
                  </a:cubicBezTo>
                  <a:cubicBezTo>
                    <a:pt x="519" y="732"/>
                    <a:pt x="517" y="732"/>
                    <a:pt x="516" y="732"/>
                  </a:cubicBezTo>
                  <a:cubicBezTo>
                    <a:pt x="515" y="731"/>
                    <a:pt x="513" y="729"/>
                    <a:pt x="512" y="728"/>
                  </a:cubicBezTo>
                  <a:cubicBezTo>
                    <a:pt x="512" y="727"/>
                    <a:pt x="512" y="725"/>
                    <a:pt x="512" y="724"/>
                  </a:cubicBezTo>
                  <a:cubicBezTo>
                    <a:pt x="512" y="722"/>
                    <a:pt x="513" y="719"/>
                    <a:pt x="512" y="717"/>
                  </a:cubicBezTo>
                  <a:cubicBezTo>
                    <a:pt x="512" y="716"/>
                    <a:pt x="509" y="715"/>
                    <a:pt x="508" y="714"/>
                  </a:cubicBezTo>
                  <a:cubicBezTo>
                    <a:pt x="507" y="712"/>
                    <a:pt x="507" y="710"/>
                    <a:pt x="506" y="709"/>
                  </a:cubicBezTo>
                  <a:cubicBezTo>
                    <a:pt x="506" y="708"/>
                    <a:pt x="504" y="707"/>
                    <a:pt x="504" y="706"/>
                  </a:cubicBezTo>
                  <a:cubicBezTo>
                    <a:pt x="503" y="705"/>
                    <a:pt x="504" y="702"/>
                    <a:pt x="504" y="701"/>
                  </a:cubicBezTo>
                  <a:cubicBezTo>
                    <a:pt x="503" y="699"/>
                    <a:pt x="501" y="697"/>
                    <a:pt x="500" y="695"/>
                  </a:cubicBezTo>
                  <a:cubicBezTo>
                    <a:pt x="500" y="694"/>
                    <a:pt x="498" y="692"/>
                    <a:pt x="498" y="690"/>
                  </a:cubicBezTo>
                  <a:cubicBezTo>
                    <a:pt x="498" y="689"/>
                    <a:pt x="499" y="687"/>
                    <a:pt x="499" y="685"/>
                  </a:cubicBezTo>
                  <a:cubicBezTo>
                    <a:pt x="500" y="684"/>
                    <a:pt x="500" y="682"/>
                    <a:pt x="500" y="681"/>
                  </a:cubicBezTo>
                  <a:cubicBezTo>
                    <a:pt x="499" y="680"/>
                    <a:pt x="497" y="678"/>
                    <a:pt x="496" y="677"/>
                  </a:cubicBezTo>
                  <a:cubicBezTo>
                    <a:pt x="496" y="676"/>
                    <a:pt x="497" y="674"/>
                    <a:pt x="497" y="672"/>
                  </a:cubicBezTo>
                  <a:cubicBezTo>
                    <a:pt x="497" y="671"/>
                    <a:pt x="496" y="669"/>
                    <a:pt x="496" y="668"/>
                  </a:cubicBezTo>
                  <a:cubicBezTo>
                    <a:pt x="497" y="667"/>
                    <a:pt x="500" y="667"/>
                    <a:pt x="500" y="666"/>
                  </a:cubicBezTo>
                  <a:cubicBezTo>
                    <a:pt x="501" y="665"/>
                    <a:pt x="501" y="663"/>
                    <a:pt x="501" y="662"/>
                  </a:cubicBezTo>
                  <a:cubicBezTo>
                    <a:pt x="501" y="661"/>
                    <a:pt x="500" y="659"/>
                    <a:pt x="500" y="658"/>
                  </a:cubicBezTo>
                  <a:cubicBezTo>
                    <a:pt x="499" y="657"/>
                    <a:pt x="497" y="658"/>
                    <a:pt x="496" y="658"/>
                  </a:cubicBezTo>
                  <a:cubicBezTo>
                    <a:pt x="495" y="658"/>
                    <a:pt x="493" y="657"/>
                    <a:pt x="493" y="656"/>
                  </a:cubicBezTo>
                  <a:cubicBezTo>
                    <a:pt x="492" y="654"/>
                    <a:pt x="494" y="650"/>
                    <a:pt x="494" y="649"/>
                  </a:cubicBezTo>
                  <a:cubicBezTo>
                    <a:pt x="495" y="648"/>
                    <a:pt x="496" y="647"/>
                    <a:pt x="497" y="646"/>
                  </a:cubicBezTo>
                  <a:cubicBezTo>
                    <a:pt x="497" y="646"/>
                    <a:pt x="497" y="644"/>
                    <a:pt x="497" y="643"/>
                  </a:cubicBezTo>
                  <a:cubicBezTo>
                    <a:pt x="497" y="642"/>
                    <a:pt x="496" y="640"/>
                    <a:pt x="495" y="640"/>
                  </a:cubicBezTo>
                  <a:cubicBezTo>
                    <a:pt x="494" y="639"/>
                    <a:pt x="493" y="639"/>
                    <a:pt x="492" y="638"/>
                  </a:cubicBezTo>
                  <a:cubicBezTo>
                    <a:pt x="491" y="638"/>
                    <a:pt x="489" y="639"/>
                    <a:pt x="489" y="639"/>
                  </a:cubicBezTo>
                  <a:cubicBezTo>
                    <a:pt x="488" y="639"/>
                    <a:pt x="486" y="639"/>
                    <a:pt x="485" y="638"/>
                  </a:cubicBezTo>
                  <a:cubicBezTo>
                    <a:pt x="485" y="637"/>
                    <a:pt x="487" y="634"/>
                    <a:pt x="486" y="633"/>
                  </a:cubicBezTo>
                  <a:cubicBezTo>
                    <a:pt x="486" y="632"/>
                    <a:pt x="485" y="630"/>
                    <a:pt x="484" y="629"/>
                  </a:cubicBezTo>
                  <a:cubicBezTo>
                    <a:pt x="483" y="628"/>
                    <a:pt x="483" y="626"/>
                    <a:pt x="482" y="626"/>
                  </a:cubicBezTo>
                  <a:cubicBezTo>
                    <a:pt x="481" y="625"/>
                    <a:pt x="479" y="623"/>
                    <a:pt x="478" y="623"/>
                  </a:cubicBezTo>
                  <a:cubicBezTo>
                    <a:pt x="478" y="623"/>
                    <a:pt x="476" y="623"/>
                    <a:pt x="475" y="623"/>
                  </a:cubicBezTo>
                  <a:cubicBezTo>
                    <a:pt x="474" y="624"/>
                    <a:pt x="474" y="626"/>
                    <a:pt x="473" y="627"/>
                  </a:cubicBezTo>
                  <a:cubicBezTo>
                    <a:pt x="473" y="628"/>
                    <a:pt x="473" y="631"/>
                    <a:pt x="472" y="632"/>
                  </a:cubicBezTo>
                  <a:cubicBezTo>
                    <a:pt x="472" y="633"/>
                    <a:pt x="469" y="633"/>
                    <a:pt x="469" y="633"/>
                  </a:cubicBezTo>
                  <a:cubicBezTo>
                    <a:pt x="468" y="634"/>
                    <a:pt x="465" y="634"/>
                    <a:pt x="465" y="635"/>
                  </a:cubicBezTo>
                  <a:cubicBezTo>
                    <a:pt x="464" y="636"/>
                    <a:pt x="465" y="638"/>
                    <a:pt x="464" y="639"/>
                  </a:cubicBezTo>
                  <a:cubicBezTo>
                    <a:pt x="464" y="640"/>
                    <a:pt x="463" y="641"/>
                    <a:pt x="463" y="641"/>
                  </a:cubicBezTo>
                  <a:cubicBezTo>
                    <a:pt x="462" y="641"/>
                    <a:pt x="460" y="641"/>
                    <a:pt x="459" y="641"/>
                  </a:cubicBezTo>
                  <a:cubicBezTo>
                    <a:pt x="458" y="642"/>
                    <a:pt x="457" y="644"/>
                    <a:pt x="456" y="644"/>
                  </a:cubicBezTo>
                  <a:cubicBezTo>
                    <a:pt x="456" y="645"/>
                    <a:pt x="455" y="645"/>
                    <a:pt x="455" y="646"/>
                  </a:cubicBezTo>
                  <a:cubicBezTo>
                    <a:pt x="453" y="647"/>
                    <a:pt x="450" y="649"/>
                    <a:pt x="448" y="648"/>
                  </a:cubicBezTo>
                  <a:cubicBezTo>
                    <a:pt x="447" y="648"/>
                    <a:pt x="446" y="646"/>
                    <a:pt x="445" y="646"/>
                  </a:cubicBezTo>
                  <a:cubicBezTo>
                    <a:pt x="444" y="646"/>
                    <a:pt x="442" y="647"/>
                    <a:pt x="442" y="647"/>
                  </a:cubicBezTo>
                  <a:cubicBezTo>
                    <a:pt x="441" y="648"/>
                    <a:pt x="441" y="650"/>
                    <a:pt x="441" y="651"/>
                  </a:cubicBezTo>
                  <a:cubicBezTo>
                    <a:pt x="441" y="652"/>
                    <a:pt x="440" y="653"/>
                    <a:pt x="439" y="654"/>
                  </a:cubicBezTo>
                  <a:cubicBezTo>
                    <a:pt x="438" y="654"/>
                    <a:pt x="437" y="656"/>
                    <a:pt x="436" y="657"/>
                  </a:cubicBezTo>
                  <a:cubicBezTo>
                    <a:pt x="435" y="657"/>
                    <a:pt x="433" y="657"/>
                    <a:pt x="432" y="657"/>
                  </a:cubicBezTo>
                  <a:cubicBezTo>
                    <a:pt x="431" y="658"/>
                    <a:pt x="431" y="659"/>
                    <a:pt x="430" y="659"/>
                  </a:cubicBezTo>
                  <a:cubicBezTo>
                    <a:pt x="429" y="659"/>
                    <a:pt x="428" y="657"/>
                    <a:pt x="427" y="657"/>
                  </a:cubicBezTo>
                  <a:cubicBezTo>
                    <a:pt x="427" y="656"/>
                    <a:pt x="427" y="653"/>
                    <a:pt x="427" y="652"/>
                  </a:cubicBezTo>
                  <a:cubicBezTo>
                    <a:pt x="426" y="651"/>
                    <a:pt x="425" y="649"/>
                    <a:pt x="424" y="649"/>
                  </a:cubicBezTo>
                  <a:cubicBezTo>
                    <a:pt x="422" y="648"/>
                    <a:pt x="419" y="647"/>
                    <a:pt x="418" y="645"/>
                  </a:cubicBezTo>
                  <a:cubicBezTo>
                    <a:pt x="417" y="644"/>
                    <a:pt x="417" y="640"/>
                    <a:pt x="416" y="639"/>
                  </a:cubicBezTo>
                  <a:cubicBezTo>
                    <a:pt x="415" y="639"/>
                    <a:pt x="413" y="639"/>
                    <a:pt x="412" y="638"/>
                  </a:cubicBezTo>
                  <a:cubicBezTo>
                    <a:pt x="411" y="638"/>
                    <a:pt x="410" y="637"/>
                    <a:pt x="409" y="637"/>
                  </a:cubicBezTo>
                  <a:cubicBezTo>
                    <a:pt x="408" y="636"/>
                    <a:pt x="406" y="636"/>
                    <a:pt x="406" y="635"/>
                  </a:cubicBezTo>
                  <a:cubicBezTo>
                    <a:pt x="405" y="635"/>
                    <a:pt x="406" y="632"/>
                    <a:pt x="406" y="632"/>
                  </a:cubicBezTo>
                  <a:cubicBezTo>
                    <a:pt x="406" y="631"/>
                    <a:pt x="407" y="629"/>
                    <a:pt x="408" y="628"/>
                  </a:cubicBezTo>
                  <a:cubicBezTo>
                    <a:pt x="408" y="627"/>
                    <a:pt x="406" y="626"/>
                    <a:pt x="406" y="625"/>
                  </a:cubicBezTo>
                  <a:cubicBezTo>
                    <a:pt x="407" y="624"/>
                    <a:pt x="408" y="623"/>
                    <a:pt x="409" y="622"/>
                  </a:cubicBezTo>
                  <a:cubicBezTo>
                    <a:pt x="410" y="622"/>
                    <a:pt x="412" y="623"/>
                    <a:pt x="413" y="622"/>
                  </a:cubicBezTo>
                  <a:cubicBezTo>
                    <a:pt x="414" y="622"/>
                    <a:pt x="416" y="619"/>
                    <a:pt x="416" y="618"/>
                  </a:cubicBezTo>
                  <a:cubicBezTo>
                    <a:pt x="416" y="617"/>
                    <a:pt x="416" y="615"/>
                    <a:pt x="416" y="614"/>
                  </a:cubicBezTo>
                  <a:cubicBezTo>
                    <a:pt x="416" y="613"/>
                    <a:pt x="415" y="611"/>
                    <a:pt x="415" y="610"/>
                  </a:cubicBezTo>
                  <a:cubicBezTo>
                    <a:pt x="414" y="609"/>
                    <a:pt x="412" y="608"/>
                    <a:pt x="411" y="606"/>
                  </a:cubicBezTo>
                  <a:cubicBezTo>
                    <a:pt x="411" y="606"/>
                    <a:pt x="411" y="604"/>
                    <a:pt x="411" y="603"/>
                  </a:cubicBezTo>
                  <a:cubicBezTo>
                    <a:pt x="410" y="602"/>
                    <a:pt x="409" y="600"/>
                    <a:pt x="410" y="599"/>
                  </a:cubicBezTo>
                  <a:cubicBezTo>
                    <a:pt x="410" y="598"/>
                    <a:pt x="413" y="597"/>
                    <a:pt x="413" y="596"/>
                  </a:cubicBezTo>
                  <a:cubicBezTo>
                    <a:pt x="414" y="596"/>
                    <a:pt x="417" y="594"/>
                    <a:pt x="418" y="593"/>
                  </a:cubicBezTo>
                  <a:cubicBezTo>
                    <a:pt x="418" y="592"/>
                    <a:pt x="417" y="589"/>
                    <a:pt x="418" y="589"/>
                  </a:cubicBezTo>
                  <a:cubicBezTo>
                    <a:pt x="419" y="588"/>
                    <a:pt x="422" y="588"/>
                    <a:pt x="424" y="588"/>
                  </a:cubicBezTo>
                  <a:cubicBezTo>
                    <a:pt x="424" y="588"/>
                    <a:pt x="426" y="589"/>
                    <a:pt x="427" y="589"/>
                  </a:cubicBezTo>
                  <a:cubicBezTo>
                    <a:pt x="427" y="589"/>
                    <a:pt x="429" y="589"/>
                    <a:pt x="429" y="589"/>
                  </a:cubicBezTo>
                  <a:cubicBezTo>
                    <a:pt x="430" y="589"/>
                    <a:pt x="433" y="589"/>
                    <a:pt x="434" y="588"/>
                  </a:cubicBezTo>
                  <a:cubicBezTo>
                    <a:pt x="435" y="587"/>
                    <a:pt x="435" y="584"/>
                    <a:pt x="435" y="583"/>
                  </a:cubicBezTo>
                  <a:cubicBezTo>
                    <a:pt x="435" y="582"/>
                    <a:pt x="433" y="581"/>
                    <a:pt x="433" y="580"/>
                  </a:cubicBezTo>
                  <a:cubicBezTo>
                    <a:pt x="432" y="578"/>
                    <a:pt x="431" y="576"/>
                    <a:pt x="431" y="575"/>
                  </a:cubicBezTo>
                  <a:cubicBezTo>
                    <a:pt x="431" y="574"/>
                    <a:pt x="432" y="573"/>
                    <a:pt x="432" y="572"/>
                  </a:cubicBezTo>
                  <a:cubicBezTo>
                    <a:pt x="432" y="571"/>
                    <a:pt x="433" y="568"/>
                    <a:pt x="432" y="567"/>
                  </a:cubicBezTo>
                  <a:cubicBezTo>
                    <a:pt x="432" y="566"/>
                    <a:pt x="431" y="565"/>
                    <a:pt x="430" y="564"/>
                  </a:cubicBezTo>
                  <a:cubicBezTo>
                    <a:pt x="429" y="564"/>
                    <a:pt x="427" y="564"/>
                    <a:pt x="427" y="563"/>
                  </a:cubicBezTo>
                  <a:cubicBezTo>
                    <a:pt x="426" y="562"/>
                    <a:pt x="425" y="559"/>
                    <a:pt x="426" y="557"/>
                  </a:cubicBezTo>
                  <a:cubicBezTo>
                    <a:pt x="426" y="556"/>
                    <a:pt x="428" y="553"/>
                    <a:pt x="429" y="552"/>
                  </a:cubicBezTo>
                  <a:cubicBezTo>
                    <a:pt x="429" y="551"/>
                    <a:pt x="431" y="550"/>
                    <a:pt x="431" y="549"/>
                  </a:cubicBezTo>
                  <a:cubicBezTo>
                    <a:pt x="431" y="548"/>
                    <a:pt x="432" y="545"/>
                    <a:pt x="431" y="544"/>
                  </a:cubicBezTo>
                  <a:cubicBezTo>
                    <a:pt x="431" y="543"/>
                    <a:pt x="429" y="543"/>
                    <a:pt x="428" y="542"/>
                  </a:cubicBezTo>
                  <a:cubicBezTo>
                    <a:pt x="427" y="542"/>
                    <a:pt x="425" y="542"/>
                    <a:pt x="424" y="541"/>
                  </a:cubicBezTo>
                  <a:cubicBezTo>
                    <a:pt x="423" y="541"/>
                    <a:pt x="423" y="538"/>
                    <a:pt x="424" y="537"/>
                  </a:cubicBezTo>
                  <a:cubicBezTo>
                    <a:pt x="424" y="536"/>
                    <a:pt x="425" y="534"/>
                    <a:pt x="426" y="534"/>
                  </a:cubicBezTo>
                  <a:cubicBezTo>
                    <a:pt x="426" y="534"/>
                    <a:pt x="428" y="534"/>
                    <a:pt x="429" y="534"/>
                  </a:cubicBezTo>
                  <a:cubicBezTo>
                    <a:pt x="430" y="534"/>
                    <a:pt x="432" y="535"/>
                    <a:pt x="433" y="535"/>
                  </a:cubicBezTo>
                  <a:cubicBezTo>
                    <a:pt x="434" y="534"/>
                    <a:pt x="436" y="532"/>
                    <a:pt x="436" y="531"/>
                  </a:cubicBezTo>
                  <a:cubicBezTo>
                    <a:pt x="437" y="529"/>
                    <a:pt x="437" y="526"/>
                    <a:pt x="436" y="524"/>
                  </a:cubicBezTo>
                  <a:cubicBezTo>
                    <a:pt x="436" y="523"/>
                    <a:pt x="434" y="521"/>
                    <a:pt x="434" y="520"/>
                  </a:cubicBezTo>
                  <a:cubicBezTo>
                    <a:pt x="434" y="519"/>
                    <a:pt x="435" y="517"/>
                    <a:pt x="435" y="516"/>
                  </a:cubicBezTo>
                  <a:cubicBezTo>
                    <a:pt x="436" y="516"/>
                    <a:pt x="439" y="516"/>
                    <a:pt x="439" y="516"/>
                  </a:cubicBezTo>
                  <a:cubicBezTo>
                    <a:pt x="440" y="515"/>
                    <a:pt x="440" y="512"/>
                    <a:pt x="440" y="510"/>
                  </a:cubicBezTo>
                  <a:cubicBezTo>
                    <a:pt x="441" y="509"/>
                    <a:pt x="442" y="508"/>
                    <a:pt x="443" y="508"/>
                  </a:cubicBezTo>
                  <a:cubicBezTo>
                    <a:pt x="443" y="507"/>
                    <a:pt x="444" y="504"/>
                    <a:pt x="444" y="503"/>
                  </a:cubicBezTo>
                  <a:cubicBezTo>
                    <a:pt x="444" y="501"/>
                    <a:pt x="442" y="499"/>
                    <a:pt x="442" y="498"/>
                  </a:cubicBezTo>
                  <a:cubicBezTo>
                    <a:pt x="442" y="497"/>
                    <a:pt x="445" y="496"/>
                    <a:pt x="446" y="495"/>
                  </a:cubicBezTo>
                  <a:cubicBezTo>
                    <a:pt x="448" y="494"/>
                    <a:pt x="450" y="492"/>
                    <a:pt x="451" y="490"/>
                  </a:cubicBezTo>
                  <a:cubicBezTo>
                    <a:pt x="451" y="489"/>
                    <a:pt x="451" y="487"/>
                    <a:pt x="451" y="486"/>
                  </a:cubicBezTo>
                  <a:cubicBezTo>
                    <a:pt x="450" y="485"/>
                    <a:pt x="448" y="484"/>
                    <a:pt x="448" y="483"/>
                  </a:cubicBezTo>
                  <a:cubicBezTo>
                    <a:pt x="448" y="482"/>
                    <a:pt x="448" y="479"/>
                    <a:pt x="449" y="479"/>
                  </a:cubicBezTo>
                  <a:cubicBezTo>
                    <a:pt x="449" y="478"/>
                    <a:pt x="452" y="479"/>
                    <a:pt x="453" y="479"/>
                  </a:cubicBezTo>
                  <a:cubicBezTo>
                    <a:pt x="453" y="479"/>
                    <a:pt x="454" y="477"/>
                    <a:pt x="454" y="476"/>
                  </a:cubicBezTo>
                  <a:cubicBezTo>
                    <a:pt x="455" y="475"/>
                    <a:pt x="455" y="472"/>
                    <a:pt x="456" y="470"/>
                  </a:cubicBezTo>
                  <a:cubicBezTo>
                    <a:pt x="456" y="469"/>
                    <a:pt x="458" y="468"/>
                    <a:pt x="458" y="468"/>
                  </a:cubicBezTo>
                  <a:cubicBezTo>
                    <a:pt x="459" y="466"/>
                    <a:pt x="458" y="464"/>
                    <a:pt x="459" y="463"/>
                  </a:cubicBezTo>
                  <a:cubicBezTo>
                    <a:pt x="459" y="462"/>
                    <a:pt x="461" y="460"/>
                    <a:pt x="462" y="459"/>
                  </a:cubicBezTo>
                  <a:cubicBezTo>
                    <a:pt x="462" y="458"/>
                    <a:pt x="463" y="455"/>
                    <a:pt x="463" y="454"/>
                  </a:cubicBezTo>
                  <a:cubicBezTo>
                    <a:pt x="462" y="452"/>
                    <a:pt x="460" y="450"/>
                    <a:pt x="459" y="449"/>
                  </a:cubicBezTo>
                  <a:cubicBezTo>
                    <a:pt x="458" y="449"/>
                    <a:pt x="456" y="448"/>
                    <a:pt x="455" y="448"/>
                  </a:cubicBezTo>
                  <a:cubicBezTo>
                    <a:pt x="454" y="449"/>
                    <a:pt x="451" y="450"/>
                    <a:pt x="450" y="450"/>
                  </a:cubicBezTo>
                  <a:cubicBezTo>
                    <a:pt x="449" y="451"/>
                    <a:pt x="447" y="453"/>
                    <a:pt x="446" y="454"/>
                  </a:cubicBezTo>
                  <a:cubicBezTo>
                    <a:pt x="445" y="454"/>
                    <a:pt x="443" y="454"/>
                    <a:pt x="442" y="454"/>
                  </a:cubicBezTo>
                  <a:cubicBezTo>
                    <a:pt x="441" y="453"/>
                    <a:pt x="440" y="452"/>
                    <a:pt x="439" y="451"/>
                  </a:cubicBezTo>
                  <a:cubicBezTo>
                    <a:pt x="438" y="451"/>
                    <a:pt x="436" y="450"/>
                    <a:pt x="435" y="450"/>
                  </a:cubicBezTo>
                  <a:cubicBezTo>
                    <a:pt x="434" y="450"/>
                    <a:pt x="432" y="452"/>
                    <a:pt x="431" y="452"/>
                  </a:cubicBezTo>
                  <a:cubicBezTo>
                    <a:pt x="430" y="452"/>
                    <a:pt x="429" y="452"/>
                    <a:pt x="428" y="451"/>
                  </a:cubicBezTo>
                  <a:cubicBezTo>
                    <a:pt x="428" y="451"/>
                    <a:pt x="427" y="449"/>
                    <a:pt x="427" y="448"/>
                  </a:cubicBezTo>
                  <a:cubicBezTo>
                    <a:pt x="426" y="447"/>
                    <a:pt x="425" y="446"/>
                    <a:pt x="424" y="445"/>
                  </a:cubicBezTo>
                  <a:cubicBezTo>
                    <a:pt x="424" y="444"/>
                    <a:pt x="426" y="443"/>
                    <a:pt x="427" y="442"/>
                  </a:cubicBezTo>
                  <a:cubicBezTo>
                    <a:pt x="427" y="441"/>
                    <a:pt x="428" y="438"/>
                    <a:pt x="428" y="437"/>
                  </a:cubicBezTo>
                  <a:cubicBezTo>
                    <a:pt x="427" y="436"/>
                    <a:pt x="426" y="434"/>
                    <a:pt x="425" y="433"/>
                  </a:cubicBezTo>
                  <a:cubicBezTo>
                    <a:pt x="424" y="432"/>
                    <a:pt x="421" y="432"/>
                    <a:pt x="420" y="432"/>
                  </a:cubicBezTo>
                  <a:cubicBezTo>
                    <a:pt x="419" y="433"/>
                    <a:pt x="417" y="435"/>
                    <a:pt x="416" y="436"/>
                  </a:cubicBezTo>
                  <a:cubicBezTo>
                    <a:pt x="415" y="436"/>
                    <a:pt x="415" y="438"/>
                    <a:pt x="414" y="438"/>
                  </a:cubicBezTo>
                  <a:cubicBezTo>
                    <a:pt x="413" y="438"/>
                    <a:pt x="411" y="438"/>
                    <a:pt x="411" y="437"/>
                  </a:cubicBezTo>
                  <a:cubicBezTo>
                    <a:pt x="410" y="437"/>
                    <a:pt x="408" y="435"/>
                    <a:pt x="408" y="434"/>
                  </a:cubicBezTo>
                  <a:cubicBezTo>
                    <a:pt x="408" y="433"/>
                    <a:pt x="410" y="432"/>
                    <a:pt x="410" y="431"/>
                  </a:cubicBezTo>
                  <a:cubicBezTo>
                    <a:pt x="411" y="430"/>
                    <a:pt x="413" y="428"/>
                    <a:pt x="413" y="427"/>
                  </a:cubicBezTo>
                  <a:cubicBezTo>
                    <a:pt x="413" y="425"/>
                    <a:pt x="411" y="423"/>
                    <a:pt x="410" y="423"/>
                  </a:cubicBezTo>
                  <a:cubicBezTo>
                    <a:pt x="409" y="422"/>
                    <a:pt x="407" y="422"/>
                    <a:pt x="406" y="421"/>
                  </a:cubicBezTo>
                  <a:cubicBezTo>
                    <a:pt x="405" y="420"/>
                    <a:pt x="404" y="418"/>
                    <a:pt x="403" y="417"/>
                  </a:cubicBezTo>
                  <a:cubicBezTo>
                    <a:pt x="403" y="417"/>
                    <a:pt x="402" y="416"/>
                    <a:pt x="401" y="416"/>
                  </a:cubicBezTo>
                  <a:cubicBezTo>
                    <a:pt x="400" y="415"/>
                    <a:pt x="398" y="415"/>
                    <a:pt x="397" y="415"/>
                  </a:cubicBezTo>
                  <a:cubicBezTo>
                    <a:pt x="396" y="414"/>
                    <a:pt x="395" y="412"/>
                    <a:pt x="395" y="412"/>
                  </a:cubicBezTo>
                  <a:cubicBezTo>
                    <a:pt x="394" y="410"/>
                    <a:pt x="394" y="407"/>
                    <a:pt x="395" y="406"/>
                  </a:cubicBezTo>
                  <a:cubicBezTo>
                    <a:pt x="395" y="405"/>
                    <a:pt x="397" y="402"/>
                    <a:pt x="397" y="401"/>
                  </a:cubicBezTo>
                  <a:cubicBezTo>
                    <a:pt x="397" y="399"/>
                    <a:pt x="398" y="397"/>
                    <a:pt x="397" y="396"/>
                  </a:cubicBezTo>
                  <a:cubicBezTo>
                    <a:pt x="396" y="395"/>
                    <a:pt x="394" y="394"/>
                    <a:pt x="393" y="393"/>
                  </a:cubicBezTo>
                  <a:cubicBezTo>
                    <a:pt x="392" y="391"/>
                    <a:pt x="392" y="388"/>
                    <a:pt x="391" y="387"/>
                  </a:cubicBezTo>
                  <a:cubicBezTo>
                    <a:pt x="390" y="386"/>
                    <a:pt x="387" y="386"/>
                    <a:pt x="386" y="386"/>
                  </a:cubicBezTo>
                  <a:cubicBezTo>
                    <a:pt x="385" y="385"/>
                    <a:pt x="384" y="382"/>
                    <a:pt x="383" y="381"/>
                  </a:cubicBezTo>
                  <a:cubicBezTo>
                    <a:pt x="383" y="379"/>
                    <a:pt x="384" y="377"/>
                    <a:pt x="384" y="375"/>
                  </a:cubicBezTo>
                  <a:cubicBezTo>
                    <a:pt x="384" y="374"/>
                    <a:pt x="383" y="372"/>
                    <a:pt x="382" y="371"/>
                  </a:cubicBezTo>
                  <a:cubicBezTo>
                    <a:pt x="381" y="370"/>
                    <a:pt x="379" y="369"/>
                    <a:pt x="378" y="368"/>
                  </a:cubicBezTo>
                  <a:cubicBezTo>
                    <a:pt x="377" y="367"/>
                    <a:pt x="377" y="363"/>
                    <a:pt x="376" y="361"/>
                  </a:cubicBezTo>
                  <a:cubicBezTo>
                    <a:pt x="376" y="361"/>
                    <a:pt x="374" y="359"/>
                    <a:pt x="373" y="358"/>
                  </a:cubicBezTo>
                  <a:cubicBezTo>
                    <a:pt x="372" y="357"/>
                    <a:pt x="372" y="352"/>
                    <a:pt x="371" y="351"/>
                  </a:cubicBezTo>
                  <a:cubicBezTo>
                    <a:pt x="370" y="350"/>
                    <a:pt x="367" y="351"/>
                    <a:pt x="366" y="350"/>
                  </a:cubicBezTo>
                  <a:cubicBezTo>
                    <a:pt x="365" y="349"/>
                    <a:pt x="366" y="346"/>
                    <a:pt x="365" y="345"/>
                  </a:cubicBezTo>
                  <a:cubicBezTo>
                    <a:pt x="364" y="344"/>
                    <a:pt x="362" y="344"/>
                    <a:pt x="362" y="344"/>
                  </a:cubicBezTo>
                  <a:cubicBezTo>
                    <a:pt x="361" y="343"/>
                    <a:pt x="361" y="341"/>
                    <a:pt x="361" y="340"/>
                  </a:cubicBezTo>
                  <a:cubicBezTo>
                    <a:pt x="361" y="340"/>
                    <a:pt x="361" y="338"/>
                    <a:pt x="361" y="337"/>
                  </a:cubicBezTo>
                  <a:cubicBezTo>
                    <a:pt x="361" y="336"/>
                    <a:pt x="360" y="333"/>
                    <a:pt x="360" y="331"/>
                  </a:cubicBezTo>
                  <a:cubicBezTo>
                    <a:pt x="359" y="331"/>
                    <a:pt x="358" y="330"/>
                    <a:pt x="357" y="329"/>
                  </a:cubicBezTo>
                  <a:cubicBezTo>
                    <a:pt x="355" y="329"/>
                    <a:pt x="351" y="329"/>
                    <a:pt x="350" y="329"/>
                  </a:cubicBezTo>
                  <a:cubicBezTo>
                    <a:pt x="348" y="328"/>
                    <a:pt x="346" y="325"/>
                    <a:pt x="344" y="324"/>
                  </a:cubicBezTo>
                  <a:cubicBezTo>
                    <a:pt x="343" y="323"/>
                    <a:pt x="340" y="322"/>
                    <a:pt x="339" y="321"/>
                  </a:cubicBezTo>
                  <a:cubicBezTo>
                    <a:pt x="338" y="320"/>
                    <a:pt x="337" y="318"/>
                    <a:pt x="336" y="316"/>
                  </a:cubicBezTo>
                  <a:cubicBezTo>
                    <a:pt x="336" y="314"/>
                    <a:pt x="336" y="310"/>
                    <a:pt x="335" y="309"/>
                  </a:cubicBezTo>
                  <a:cubicBezTo>
                    <a:pt x="334" y="307"/>
                    <a:pt x="332" y="305"/>
                    <a:pt x="330" y="304"/>
                  </a:cubicBezTo>
                  <a:cubicBezTo>
                    <a:pt x="330" y="304"/>
                    <a:pt x="327" y="304"/>
                    <a:pt x="327" y="303"/>
                  </a:cubicBezTo>
                  <a:cubicBezTo>
                    <a:pt x="326" y="303"/>
                    <a:pt x="325" y="300"/>
                    <a:pt x="324" y="299"/>
                  </a:cubicBezTo>
                  <a:cubicBezTo>
                    <a:pt x="323" y="299"/>
                    <a:pt x="321" y="298"/>
                    <a:pt x="320" y="297"/>
                  </a:cubicBezTo>
                  <a:cubicBezTo>
                    <a:pt x="319" y="297"/>
                    <a:pt x="316" y="295"/>
                    <a:pt x="316" y="294"/>
                  </a:cubicBezTo>
                  <a:cubicBezTo>
                    <a:pt x="315" y="292"/>
                    <a:pt x="317" y="290"/>
                    <a:pt x="318" y="289"/>
                  </a:cubicBezTo>
                  <a:cubicBezTo>
                    <a:pt x="319" y="289"/>
                    <a:pt x="321" y="290"/>
                    <a:pt x="322" y="290"/>
                  </a:cubicBezTo>
                  <a:cubicBezTo>
                    <a:pt x="323" y="290"/>
                    <a:pt x="325" y="291"/>
                    <a:pt x="326" y="290"/>
                  </a:cubicBezTo>
                  <a:cubicBezTo>
                    <a:pt x="327" y="289"/>
                    <a:pt x="327" y="287"/>
                    <a:pt x="327" y="286"/>
                  </a:cubicBezTo>
                  <a:cubicBezTo>
                    <a:pt x="326" y="285"/>
                    <a:pt x="324" y="285"/>
                    <a:pt x="323" y="284"/>
                  </a:cubicBezTo>
                  <a:cubicBezTo>
                    <a:pt x="322" y="283"/>
                    <a:pt x="323" y="280"/>
                    <a:pt x="322" y="279"/>
                  </a:cubicBezTo>
                  <a:cubicBezTo>
                    <a:pt x="322" y="278"/>
                    <a:pt x="320" y="277"/>
                    <a:pt x="319" y="276"/>
                  </a:cubicBezTo>
                  <a:cubicBezTo>
                    <a:pt x="319" y="275"/>
                    <a:pt x="317" y="274"/>
                    <a:pt x="317" y="273"/>
                  </a:cubicBezTo>
                  <a:cubicBezTo>
                    <a:pt x="317" y="272"/>
                    <a:pt x="319" y="269"/>
                    <a:pt x="320" y="269"/>
                  </a:cubicBezTo>
                  <a:cubicBezTo>
                    <a:pt x="321" y="268"/>
                    <a:pt x="324" y="270"/>
                    <a:pt x="325" y="269"/>
                  </a:cubicBezTo>
                  <a:cubicBezTo>
                    <a:pt x="326" y="269"/>
                    <a:pt x="327" y="267"/>
                    <a:pt x="327" y="266"/>
                  </a:cubicBezTo>
                  <a:cubicBezTo>
                    <a:pt x="328" y="264"/>
                    <a:pt x="326" y="261"/>
                    <a:pt x="325" y="260"/>
                  </a:cubicBezTo>
                  <a:cubicBezTo>
                    <a:pt x="325" y="259"/>
                    <a:pt x="323" y="258"/>
                    <a:pt x="322" y="257"/>
                  </a:cubicBezTo>
                  <a:cubicBezTo>
                    <a:pt x="322" y="256"/>
                    <a:pt x="322" y="254"/>
                    <a:pt x="322" y="253"/>
                  </a:cubicBezTo>
                  <a:cubicBezTo>
                    <a:pt x="323" y="252"/>
                    <a:pt x="324" y="251"/>
                    <a:pt x="325" y="251"/>
                  </a:cubicBezTo>
                  <a:cubicBezTo>
                    <a:pt x="325" y="250"/>
                    <a:pt x="325" y="247"/>
                    <a:pt x="325" y="246"/>
                  </a:cubicBezTo>
                  <a:cubicBezTo>
                    <a:pt x="324" y="245"/>
                    <a:pt x="323" y="244"/>
                    <a:pt x="322" y="243"/>
                  </a:cubicBezTo>
                  <a:cubicBezTo>
                    <a:pt x="321" y="243"/>
                    <a:pt x="319" y="243"/>
                    <a:pt x="319" y="242"/>
                  </a:cubicBezTo>
                  <a:cubicBezTo>
                    <a:pt x="319" y="241"/>
                    <a:pt x="320" y="239"/>
                    <a:pt x="320" y="238"/>
                  </a:cubicBezTo>
                  <a:cubicBezTo>
                    <a:pt x="320" y="237"/>
                    <a:pt x="318" y="237"/>
                    <a:pt x="318" y="236"/>
                  </a:cubicBezTo>
                  <a:cubicBezTo>
                    <a:pt x="317" y="236"/>
                    <a:pt x="315" y="236"/>
                    <a:pt x="314" y="235"/>
                  </a:cubicBezTo>
                  <a:cubicBezTo>
                    <a:pt x="313" y="234"/>
                    <a:pt x="313" y="231"/>
                    <a:pt x="313" y="230"/>
                  </a:cubicBezTo>
                  <a:cubicBezTo>
                    <a:pt x="313" y="229"/>
                    <a:pt x="314" y="226"/>
                    <a:pt x="314" y="225"/>
                  </a:cubicBezTo>
                  <a:cubicBezTo>
                    <a:pt x="314" y="224"/>
                    <a:pt x="314" y="222"/>
                    <a:pt x="313" y="221"/>
                  </a:cubicBezTo>
                  <a:cubicBezTo>
                    <a:pt x="313" y="220"/>
                    <a:pt x="310" y="220"/>
                    <a:pt x="309" y="219"/>
                  </a:cubicBezTo>
                  <a:cubicBezTo>
                    <a:pt x="309" y="219"/>
                    <a:pt x="307" y="217"/>
                    <a:pt x="307" y="217"/>
                  </a:cubicBezTo>
                  <a:cubicBezTo>
                    <a:pt x="307" y="216"/>
                    <a:pt x="307" y="214"/>
                    <a:pt x="307" y="213"/>
                  </a:cubicBezTo>
                  <a:cubicBezTo>
                    <a:pt x="306" y="211"/>
                    <a:pt x="305" y="208"/>
                    <a:pt x="303" y="206"/>
                  </a:cubicBezTo>
                  <a:cubicBezTo>
                    <a:pt x="303" y="205"/>
                    <a:pt x="300" y="204"/>
                    <a:pt x="299" y="203"/>
                  </a:cubicBezTo>
                  <a:cubicBezTo>
                    <a:pt x="298" y="201"/>
                    <a:pt x="298" y="198"/>
                    <a:pt x="298" y="197"/>
                  </a:cubicBezTo>
                  <a:cubicBezTo>
                    <a:pt x="297" y="196"/>
                    <a:pt x="296" y="194"/>
                    <a:pt x="295" y="193"/>
                  </a:cubicBezTo>
                  <a:cubicBezTo>
                    <a:pt x="295" y="192"/>
                    <a:pt x="296" y="189"/>
                    <a:pt x="296" y="189"/>
                  </a:cubicBezTo>
                  <a:cubicBezTo>
                    <a:pt x="325" y="18"/>
                    <a:pt x="325" y="18"/>
                    <a:pt x="325" y="18"/>
                  </a:cubicBezTo>
                  <a:cubicBezTo>
                    <a:pt x="217" y="0"/>
                    <a:pt x="217" y="0"/>
                    <a:pt x="217" y="0"/>
                  </a:cubicBezTo>
                  <a:cubicBezTo>
                    <a:pt x="136" y="444"/>
                    <a:pt x="136" y="444"/>
                    <a:pt x="136" y="444"/>
                  </a:cubicBezTo>
                  <a:cubicBezTo>
                    <a:pt x="136" y="444"/>
                    <a:pt x="136" y="444"/>
                    <a:pt x="136" y="444"/>
                  </a:cubicBezTo>
                  <a:cubicBezTo>
                    <a:pt x="135" y="446"/>
                    <a:pt x="134" y="448"/>
                    <a:pt x="134" y="448"/>
                  </a:cubicBezTo>
                  <a:cubicBezTo>
                    <a:pt x="134" y="449"/>
                    <a:pt x="134" y="449"/>
                    <a:pt x="134" y="449"/>
                  </a:cubicBezTo>
                  <a:cubicBezTo>
                    <a:pt x="134" y="449"/>
                    <a:pt x="134" y="449"/>
                    <a:pt x="134" y="450"/>
                  </a:cubicBezTo>
                  <a:cubicBezTo>
                    <a:pt x="134" y="450"/>
                    <a:pt x="135" y="451"/>
                    <a:pt x="135" y="452"/>
                  </a:cubicBezTo>
                  <a:cubicBezTo>
                    <a:pt x="136" y="453"/>
                    <a:pt x="136" y="455"/>
                    <a:pt x="135" y="456"/>
                  </a:cubicBezTo>
                  <a:cubicBezTo>
                    <a:pt x="136" y="456"/>
                    <a:pt x="136" y="456"/>
                    <a:pt x="136" y="457"/>
                  </a:cubicBezTo>
                  <a:cubicBezTo>
                    <a:pt x="137" y="458"/>
                    <a:pt x="139" y="460"/>
                    <a:pt x="140" y="462"/>
                  </a:cubicBezTo>
                  <a:cubicBezTo>
                    <a:pt x="140" y="463"/>
                    <a:pt x="140" y="465"/>
                    <a:pt x="139" y="466"/>
                  </a:cubicBezTo>
                  <a:cubicBezTo>
                    <a:pt x="139" y="466"/>
                    <a:pt x="140" y="467"/>
                    <a:pt x="140" y="467"/>
                  </a:cubicBezTo>
                  <a:cubicBezTo>
                    <a:pt x="141" y="468"/>
                    <a:pt x="142" y="470"/>
                    <a:pt x="142" y="473"/>
                  </a:cubicBezTo>
                  <a:cubicBezTo>
                    <a:pt x="142" y="475"/>
                    <a:pt x="141" y="476"/>
                    <a:pt x="140" y="478"/>
                  </a:cubicBezTo>
                  <a:cubicBezTo>
                    <a:pt x="141" y="479"/>
                    <a:pt x="142" y="480"/>
                    <a:pt x="143" y="481"/>
                  </a:cubicBezTo>
                  <a:cubicBezTo>
                    <a:pt x="143" y="483"/>
                    <a:pt x="143" y="487"/>
                    <a:pt x="142" y="489"/>
                  </a:cubicBezTo>
                  <a:cubicBezTo>
                    <a:pt x="141" y="490"/>
                    <a:pt x="140" y="492"/>
                    <a:pt x="139" y="493"/>
                  </a:cubicBezTo>
                  <a:cubicBezTo>
                    <a:pt x="139" y="493"/>
                    <a:pt x="138" y="493"/>
                    <a:pt x="138" y="493"/>
                  </a:cubicBezTo>
                  <a:cubicBezTo>
                    <a:pt x="138" y="494"/>
                    <a:pt x="138" y="494"/>
                    <a:pt x="138" y="494"/>
                  </a:cubicBezTo>
                  <a:cubicBezTo>
                    <a:pt x="138" y="495"/>
                    <a:pt x="137" y="496"/>
                    <a:pt x="136" y="497"/>
                  </a:cubicBezTo>
                  <a:cubicBezTo>
                    <a:pt x="136" y="498"/>
                    <a:pt x="135" y="499"/>
                    <a:pt x="134" y="499"/>
                  </a:cubicBezTo>
                  <a:cubicBezTo>
                    <a:pt x="136" y="500"/>
                    <a:pt x="137" y="501"/>
                    <a:pt x="138" y="503"/>
                  </a:cubicBezTo>
                  <a:cubicBezTo>
                    <a:pt x="139" y="507"/>
                    <a:pt x="138" y="510"/>
                    <a:pt x="138" y="512"/>
                  </a:cubicBezTo>
                  <a:cubicBezTo>
                    <a:pt x="138" y="512"/>
                    <a:pt x="138" y="512"/>
                    <a:pt x="138" y="513"/>
                  </a:cubicBezTo>
                  <a:cubicBezTo>
                    <a:pt x="138" y="513"/>
                    <a:pt x="138" y="513"/>
                    <a:pt x="138" y="513"/>
                  </a:cubicBezTo>
                  <a:cubicBezTo>
                    <a:pt x="138" y="513"/>
                    <a:pt x="138" y="513"/>
                    <a:pt x="138" y="513"/>
                  </a:cubicBezTo>
                  <a:cubicBezTo>
                    <a:pt x="139" y="515"/>
                    <a:pt x="140" y="518"/>
                    <a:pt x="141" y="520"/>
                  </a:cubicBezTo>
                  <a:cubicBezTo>
                    <a:pt x="141" y="522"/>
                    <a:pt x="141" y="523"/>
                    <a:pt x="141" y="525"/>
                  </a:cubicBezTo>
                  <a:cubicBezTo>
                    <a:pt x="141" y="526"/>
                    <a:pt x="141" y="528"/>
                    <a:pt x="141" y="529"/>
                  </a:cubicBezTo>
                  <a:cubicBezTo>
                    <a:pt x="142" y="529"/>
                    <a:pt x="142" y="530"/>
                    <a:pt x="143" y="531"/>
                  </a:cubicBezTo>
                  <a:cubicBezTo>
                    <a:pt x="144" y="532"/>
                    <a:pt x="145" y="533"/>
                    <a:pt x="146" y="534"/>
                  </a:cubicBezTo>
                  <a:cubicBezTo>
                    <a:pt x="147" y="536"/>
                    <a:pt x="148" y="539"/>
                    <a:pt x="148" y="540"/>
                  </a:cubicBezTo>
                  <a:cubicBezTo>
                    <a:pt x="148" y="541"/>
                    <a:pt x="148" y="543"/>
                    <a:pt x="149" y="544"/>
                  </a:cubicBezTo>
                  <a:cubicBezTo>
                    <a:pt x="149" y="544"/>
                    <a:pt x="149" y="544"/>
                    <a:pt x="149" y="544"/>
                  </a:cubicBezTo>
                  <a:cubicBezTo>
                    <a:pt x="149" y="544"/>
                    <a:pt x="149" y="544"/>
                    <a:pt x="149" y="544"/>
                  </a:cubicBezTo>
                  <a:cubicBezTo>
                    <a:pt x="150" y="544"/>
                    <a:pt x="151" y="543"/>
                    <a:pt x="153" y="543"/>
                  </a:cubicBezTo>
                  <a:cubicBezTo>
                    <a:pt x="154" y="543"/>
                    <a:pt x="155" y="544"/>
                    <a:pt x="156" y="544"/>
                  </a:cubicBezTo>
                  <a:cubicBezTo>
                    <a:pt x="159" y="546"/>
                    <a:pt x="159" y="549"/>
                    <a:pt x="160" y="551"/>
                  </a:cubicBezTo>
                  <a:cubicBezTo>
                    <a:pt x="160" y="551"/>
                    <a:pt x="160" y="552"/>
                    <a:pt x="160" y="552"/>
                  </a:cubicBezTo>
                  <a:cubicBezTo>
                    <a:pt x="160" y="552"/>
                    <a:pt x="161" y="552"/>
                    <a:pt x="161" y="552"/>
                  </a:cubicBezTo>
                  <a:cubicBezTo>
                    <a:pt x="161" y="552"/>
                    <a:pt x="162" y="552"/>
                    <a:pt x="162" y="552"/>
                  </a:cubicBezTo>
                  <a:cubicBezTo>
                    <a:pt x="163" y="552"/>
                    <a:pt x="164" y="552"/>
                    <a:pt x="165" y="552"/>
                  </a:cubicBezTo>
                  <a:cubicBezTo>
                    <a:pt x="166" y="552"/>
                    <a:pt x="168" y="552"/>
                    <a:pt x="169" y="553"/>
                  </a:cubicBezTo>
                  <a:cubicBezTo>
                    <a:pt x="173" y="556"/>
                    <a:pt x="175" y="564"/>
                    <a:pt x="175" y="565"/>
                  </a:cubicBezTo>
                  <a:cubicBezTo>
                    <a:pt x="176" y="567"/>
                    <a:pt x="175" y="569"/>
                    <a:pt x="175" y="570"/>
                  </a:cubicBezTo>
                  <a:cubicBezTo>
                    <a:pt x="175" y="571"/>
                    <a:pt x="175" y="572"/>
                    <a:pt x="175" y="572"/>
                  </a:cubicBezTo>
                  <a:cubicBezTo>
                    <a:pt x="175" y="574"/>
                    <a:pt x="175" y="574"/>
                    <a:pt x="175" y="575"/>
                  </a:cubicBezTo>
                  <a:cubicBezTo>
                    <a:pt x="176" y="575"/>
                    <a:pt x="176" y="576"/>
                    <a:pt x="177" y="577"/>
                  </a:cubicBezTo>
                  <a:cubicBezTo>
                    <a:pt x="178" y="578"/>
                    <a:pt x="180" y="580"/>
                    <a:pt x="180" y="582"/>
                  </a:cubicBezTo>
                  <a:cubicBezTo>
                    <a:pt x="181" y="584"/>
                    <a:pt x="182" y="589"/>
                    <a:pt x="181" y="593"/>
                  </a:cubicBezTo>
                  <a:cubicBezTo>
                    <a:pt x="180" y="595"/>
                    <a:pt x="178" y="597"/>
                    <a:pt x="176" y="600"/>
                  </a:cubicBezTo>
                  <a:cubicBezTo>
                    <a:pt x="175" y="600"/>
                    <a:pt x="175" y="600"/>
                    <a:pt x="175" y="601"/>
                  </a:cubicBezTo>
                  <a:cubicBezTo>
                    <a:pt x="174" y="601"/>
                    <a:pt x="173" y="602"/>
                    <a:pt x="172" y="603"/>
                  </a:cubicBezTo>
                  <a:cubicBezTo>
                    <a:pt x="171" y="604"/>
                    <a:pt x="170" y="605"/>
                    <a:pt x="170" y="605"/>
                  </a:cubicBezTo>
                  <a:cubicBezTo>
                    <a:pt x="169" y="606"/>
                    <a:pt x="169" y="606"/>
                    <a:pt x="168" y="606"/>
                  </a:cubicBezTo>
                  <a:cubicBezTo>
                    <a:pt x="168" y="607"/>
                    <a:pt x="167" y="608"/>
                    <a:pt x="166" y="608"/>
                  </a:cubicBezTo>
                  <a:cubicBezTo>
                    <a:pt x="166" y="609"/>
                    <a:pt x="166" y="610"/>
                    <a:pt x="166" y="610"/>
                  </a:cubicBezTo>
                  <a:cubicBezTo>
                    <a:pt x="166" y="612"/>
                    <a:pt x="166" y="615"/>
                    <a:pt x="165" y="617"/>
                  </a:cubicBezTo>
                  <a:cubicBezTo>
                    <a:pt x="164" y="619"/>
                    <a:pt x="161" y="621"/>
                    <a:pt x="159" y="623"/>
                  </a:cubicBezTo>
                  <a:cubicBezTo>
                    <a:pt x="158" y="623"/>
                    <a:pt x="156" y="624"/>
                    <a:pt x="156" y="624"/>
                  </a:cubicBezTo>
                  <a:cubicBezTo>
                    <a:pt x="155" y="625"/>
                    <a:pt x="154" y="628"/>
                    <a:pt x="152" y="629"/>
                  </a:cubicBezTo>
                  <a:cubicBezTo>
                    <a:pt x="152" y="631"/>
                    <a:pt x="151" y="632"/>
                    <a:pt x="150" y="633"/>
                  </a:cubicBezTo>
                  <a:cubicBezTo>
                    <a:pt x="150" y="633"/>
                    <a:pt x="149" y="634"/>
                    <a:pt x="149" y="634"/>
                  </a:cubicBezTo>
                  <a:cubicBezTo>
                    <a:pt x="148" y="635"/>
                    <a:pt x="147" y="636"/>
                    <a:pt x="147" y="636"/>
                  </a:cubicBezTo>
                  <a:cubicBezTo>
                    <a:pt x="147" y="637"/>
                    <a:pt x="147" y="638"/>
                    <a:pt x="147" y="638"/>
                  </a:cubicBezTo>
                  <a:cubicBezTo>
                    <a:pt x="146" y="639"/>
                    <a:pt x="146" y="641"/>
                    <a:pt x="146" y="642"/>
                  </a:cubicBezTo>
                  <a:cubicBezTo>
                    <a:pt x="145" y="643"/>
                    <a:pt x="144" y="645"/>
                    <a:pt x="143" y="646"/>
                  </a:cubicBezTo>
                  <a:cubicBezTo>
                    <a:pt x="143" y="647"/>
                    <a:pt x="142" y="647"/>
                    <a:pt x="142" y="647"/>
                  </a:cubicBezTo>
                  <a:cubicBezTo>
                    <a:pt x="142" y="648"/>
                    <a:pt x="142" y="648"/>
                    <a:pt x="141" y="649"/>
                  </a:cubicBezTo>
                  <a:cubicBezTo>
                    <a:pt x="141" y="649"/>
                    <a:pt x="140" y="651"/>
                    <a:pt x="139" y="651"/>
                  </a:cubicBezTo>
                  <a:cubicBezTo>
                    <a:pt x="139" y="652"/>
                    <a:pt x="138" y="655"/>
                    <a:pt x="138" y="657"/>
                  </a:cubicBezTo>
                  <a:cubicBezTo>
                    <a:pt x="137" y="658"/>
                    <a:pt x="137" y="659"/>
                    <a:pt x="137" y="660"/>
                  </a:cubicBezTo>
                  <a:cubicBezTo>
                    <a:pt x="136" y="661"/>
                    <a:pt x="136" y="661"/>
                    <a:pt x="136" y="661"/>
                  </a:cubicBezTo>
                  <a:cubicBezTo>
                    <a:pt x="135" y="664"/>
                    <a:pt x="135" y="665"/>
                    <a:pt x="134" y="667"/>
                  </a:cubicBezTo>
                  <a:cubicBezTo>
                    <a:pt x="133" y="669"/>
                    <a:pt x="131" y="671"/>
                    <a:pt x="129" y="673"/>
                  </a:cubicBezTo>
                  <a:cubicBezTo>
                    <a:pt x="128" y="673"/>
                    <a:pt x="127" y="674"/>
                    <a:pt x="126" y="674"/>
                  </a:cubicBezTo>
                  <a:cubicBezTo>
                    <a:pt x="126" y="674"/>
                    <a:pt x="126" y="675"/>
                    <a:pt x="126" y="675"/>
                  </a:cubicBezTo>
                  <a:cubicBezTo>
                    <a:pt x="126" y="676"/>
                    <a:pt x="126" y="677"/>
                    <a:pt x="125" y="678"/>
                  </a:cubicBezTo>
                  <a:cubicBezTo>
                    <a:pt x="124" y="680"/>
                    <a:pt x="121" y="683"/>
                    <a:pt x="119" y="684"/>
                  </a:cubicBezTo>
                  <a:cubicBezTo>
                    <a:pt x="118" y="685"/>
                    <a:pt x="117" y="686"/>
                    <a:pt x="116" y="686"/>
                  </a:cubicBezTo>
                  <a:cubicBezTo>
                    <a:pt x="116" y="687"/>
                    <a:pt x="116" y="689"/>
                    <a:pt x="115" y="690"/>
                  </a:cubicBezTo>
                  <a:cubicBezTo>
                    <a:pt x="115" y="692"/>
                    <a:pt x="114" y="693"/>
                    <a:pt x="113" y="694"/>
                  </a:cubicBezTo>
                  <a:cubicBezTo>
                    <a:pt x="114" y="695"/>
                    <a:pt x="115" y="697"/>
                    <a:pt x="115" y="699"/>
                  </a:cubicBezTo>
                  <a:cubicBezTo>
                    <a:pt x="115" y="701"/>
                    <a:pt x="115" y="702"/>
                    <a:pt x="114" y="705"/>
                  </a:cubicBezTo>
                  <a:cubicBezTo>
                    <a:pt x="112" y="709"/>
                    <a:pt x="111" y="712"/>
                    <a:pt x="109" y="714"/>
                  </a:cubicBezTo>
                  <a:cubicBezTo>
                    <a:pt x="108" y="715"/>
                    <a:pt x="106" y="716"/>
                    <a:pt x="104" y="717"/>
                  </a:cubicBezTo>
                  <a:cubicBezTo>
                    <a:pt x="103" y="717"/>
                    <a:pt x="102" y="718"/>
                    <a:pt x="102" y="718"/>
                  </a:cubicBezTo>
                  <a:cubicBezTo>
                    <a:pt x="101" y="718"/>
                    <a:pt x="101" y="719"/>
                    <a:pt x="101" y="720"/>
                  </a:cubicBezTo>
                  <a:cubicBezTo>
                    <a:pt x="100" y="722"/>
                    <a:pt x="99" y="724"/>
                    <a:pt x="97" y="726"/>
                  </a:cubicBezTo>
                  <a:cubicBezTo>
                    <a:pt x="96" y="727"/>
                    <a:pt x="94" y="728"/>
                    <a:pt x="92" y="728"/>
                  </a:cubicBezTo>
                  <a:cubicBezTo>
                    <a:pt x="92" y="728"/>
                    <a:pt x="92" y="728"/>
                    <a:pt x="91" y="728"/>
                  </a:cubicBezTo>
                  <a:cubicBezTo>
                    <a:pt x="91" y="728"/>
                    <a:pt x="91" y="729"/>
                    <a:pt x="91" y="729"/>
                  </a:cubicBezTo>
                  <a:cubicBezTo>
                    <a:pt x="90" y="730"/>
                    <a:pt x="89" y="731"/>
                    <a:pt x="87" y="731"/>
                  </a:cubicBezTo>
                  <a:cubicBezTo>
                    <a:pt x="86" y="731"/>
                    <a:pt x="86" y="731"/>
                    <a:pt x="85" y="731"/>
                  </a:cubicBezTo>
                  <a:cubicBezTo>
                    <a:pt x="84" y="731"/>
                    <a:pt x="83" y="731"/>
                    <a:pt x="82" y="731"/>
                  </a:cubicBezTo>
                  <a:cubicBezTo>
                    <a:pt x="82" y="731"/>
                    <a:pt x="82" y="731"/>
                    <a:pt x="82" y="731"/>
                  </a:cubicBezTo>
                  <a:cubicBezTo>
                    <a:pt x="81" y="731"/>
                    <a:pt x="81" y="731"/>
                    <a:pt x="81" y="731"/>
                  </a:cubicBezTo>
                  <a:cubicBezTo>
                    <a:pt x="81" y="732"/>
                    <a:pt x="81" y="734"/>
                    <a:pt x="80" y="736"/>
                  </a:cubicBezTo>
                  <a:cubicBezTo>
                    <a:pt x="79" y="737"/>
                    <a:pt x="78" y="739"/>
                    <a:pt x="77" y="740"/>
                  </a:cubicBezTo>
                  <a:cubicBezTo>
                    <a:pt x="77" y="740"/>
                    <a:pt x="76" y="740"/>
                    <a:pt x="76" y="740"/>
                  </a:cubicBezTo>
                  <a:cubicBezTo>
                    <a:pt x="76" y="741"/>
                    <a:pt x="75" y="742"/>
                    <a:pt x="75" y="743"/>
                  </a:cubicBezTo>
                  <a:cubicBezTo>
                    <a:pt x="75" y="744"/>
                    <a:pt x="74" y="746"/>
                    <a:pt x="73" y="748"/>
                  </a:cubicBezTo>
                  <a:cubicBezTo>
                    <a:pt x="72" y="749"/>
                    <a:pt x="71" y="750"/>
                    <a:pt x="69" y="751"/>
                  </a:cubicBezTo>
                  <a:cubicBezTo>
                    <a:pt x="69" y="751"/>
                    <a:pt x="69" y="751"/>
                    <a:pt x="69" y="751"/>
                  </a:cubicBezTo>
                  <a:cubicBezTo>
                    <a:pt x="69" y="751"/>
                    <a:pt x="69" y="751"/>
                    <a:pt x="69" y="751"/>
                  </a:cubicBezTo>
                  <a:cubicBezTo>
                    <a:pt x="69" y="753"/>
                    <a:pt x="69" y="755"/>
                    <a:pt x="67" y="757"/>
                  </a:cubicBezTo>
                  <a:cubicBezTo>
                    <a:pt x="67" y="758"/>
                    <a:pt x="66" y="759"/>
                    <a:pt x="65" y="759"/>
                  </a:cubicBezTo>
                  <a:cubicBezTo>
                    <a:pt x="65" y="761"/>
                    <a:pt x="64" y="763"/>
                    <a:pt x="62" y="765"/>
                  </a:cubicBezTo>
                  <a:cubicBezTo>
                    <a:pt x="61" y="766"/>
                    <a:pt x="60" y="767"/>
                    <a:pt x="58" y="767"/>
                  </a:cubicBezTo>
                  <a:cubicBezTo>
                    <a:pt x="58" y="767"/>
                    <a:pt x="58" y="768"/>
                    <a:pt x="57" y="769"/>
                  </a:cubicBezTo>
                  <a:cubicBezTo>
                    <a:pt x="57" y="770"/>
                    <a:pt x="56" y="770"/>
                    <a:pt x="55" y="771"/>
                  </a:cubicBezTo>
                  <a:cubicBezTo>
                    <a:pt x="54" y="772"/>
                    <a:pt x="54" y="772"/>
                    <a:pt x="53" y="773"/>
                  </a:cubicBezTo>
                  <a:cubicBezTo>
                    <a:pt x="53" y="773"/>
                    <a:pt x="53" y="773"/>
                    <a:pt x="53" y="773"/>
                  </a:cubicBezTo>
                  <a:cubicBezTo>
                    <a:pt x="53" y="775"/>
                    <a:pt x="54" y="776"/>
                    <a:pt x="53" y="778"/>
                  </a:cubicBezTo>
                  <a:cubicBezTo>
                    <a:pt x="52" y="780"/>
                    <a:pt x="50" y="783"/>
                    <a:pt x="50" y="783"/>
                  </a:cubicBezTo>
                  <a:cubicBezTo>
                    <a:pt x="50" y="784"/>
                    <a:pt x="50" y="784"/>
                    <a:pt x="49" y="785"/>
                  </a:cubicBezTo>
                  <a:cubicBezTo>
                    <a:pt x="49" y="785"/>
                    <a:pt x="50" y="786"/>
                    <a:pt x="50" y="787"/>
                  </a:cubicBezTo>
                  <a:cubicBezTo>
                    <a:pt x="50" y="787"/>
                    <a:pt x="50" y="787"/>
                    <a:pt x="51" y="788"/>
                  </a:cubicBezTo>
                  <a:cubicBezTo>
                    <a:pt x="52" y="789"/>
                    <a:pt x="53" y="792"/>
                    <a:pt x="52" y="795"/>
                  </a:cubicBezTo>
                  <a:cubicBezTo>
                    <a:pt x="52" y="797"/>
                    <a:pt x="50" y="798"/>
                    <a:pt x="49" y="799"/>
                  </a:cubicBezTo>
                  <a:cubicBezTo>
                    <a:pt x="50" y="800"/>
                    <a:pt x="50" y="800"/>
                    <a:pt x="51" y="801"/>
                  </a:cubicBezTo>
                  <a:cubicBezTo>
                    <a:pt x="51" y="801"/>
                    <a:pt x="51" y="802"/>
                    <a:pt x="52" y="803"/>
                  </a:cubicBezTo>
                  <a:cubicBezTo>
                    <a:pt x="53" y="801"/>
                    <a:pt x="54" y="800"/>
                    <a:pt x="57" y="800"/>
                  </a:cubicBezTo>
                  <a:cubicBezTo>
                    <a:pt x="57" y="800"/>
                    <a:pt x="57" y="800"/>
                    <a:pt x="57" y="800"/>
                  </a:cubicBezTo>
                  <a:cubicBezTo>
                    <a:pt x="58" y="800"/>
                    <a:pt x="58" y="800"/>
                    <a:pt x="58" y="800"/>
                  </a:cubicBezTo>
                  <a:cubicBezTo>
                    <a:pt x="62" y="801"/>
                    <a:pt x="63" y="805"/>
                    <a:pt x="63" y="807"/>
                  </a:cubicBezTo>
                  <a:cubicBezTo>
                    <a:pt x="63" y="807"/>
                    <a:pt x="63" y="807"/>
                    <a:pt x="63" y="808"/>
                  </a:cubicBezTo>
                  <a:cubicBezTo>
                    <a:pt x="63" y="808"/>
                    <a:pt x="63" y="808"/>
                    <a:pt x="63" y="808"/>
                  </a:cubicBezTo>
                  <a:cubicBezTo>
                    <a:pt x="65" y="807"/>
                    <a:pt x="66" y="807"/>
                    <a:pt x="67" y="807"/>
                  </a:cubicBezTo>
                  <a:cubicBezTo>
                    <a:pt x="68" y="807"/>
                    <a:pt x="69" y="807"/>
                    <a:pt x="69" y="807"/>
                  </a:cubicBezTo>
                  <a:cubicBezTo>
                    <a:pt x="72" y="808"/>
                    <a:pt x="75" y="811"/>
                    <a:pt x="76" y="813"/>
                  </a:cubicBezTo>
                  <a:cubicBezTo>
                    <a:pt x="77" y="815"/>
                    <a:pt x="77" y="817"/>
                    <a:pt x="76" y="818"/>
                  </a:cubicBezTo>
                  <a:cubicBezTo>
                    <a:pt x="77" y="818"/>
                    <a:pt x="78" y="818"/>
                    <a:pt x="79" y="819"/>
                  </a:cubicBezTo>
                  <a:cubicBezTo>
                    <a:pt x="81" y="820"/>
                    <a:pt x="84" y="823"/>
                    <a:pt x="84" y="825"/>
                  </a:cubicBezTo>
                  <a:cubicBezTo>
                    <a:pt x="85" y="828"/>
                    <a:pt x="84" y="833"/>
                    <a:pt x="83" y="834"/>
                  </a:cubicBezTo>
                  <a:cubicBezTo>
                    <a:pt x="83" y="836"/>
                    <a:pt x="82" y="836"/>
                    <a:pt x="81" y="837"/>
                  </a:cubicBezTo>
                  <a:cubicBezTo>
                    <a:pt x="81" y="837"/>
                    <a:pt x="81" y="837"/>
                    <a:pt x="81" y="838"/>
                  </a:cubicBezTo>
                  <a:cubicBezTo>
                    <a:pt x="80" y="838"/>
                    <a:pt x="80" y="838"/>
                    <a:pt x="80" y="839"/>
                  </a:cubicBezTo>
                  <a:cubicBezTo>
                    <a:pt x="80" y="840"/>
                    <a:pt x="79" y="841"/>
                    <a:pt x="79" y="841"/>
                  </a:cubicBezTo>
                  <a:cubicBezTo>
                    <a:pt x="77" y="844"/>
                    <a:pt x="75" y="845"/>
                    <a:pt x="74" y="846"/>
                  </a:cubicBezTo>
                  <a:cubicBezTo>
                    <a:pt x="74" y="846"/>
                    <a:pt x="73" y="846"/>
                    <a:pt x="73" y="847"/>
                  </a:cubicBezTo>
                  <a:cubicBezTo>
                    <a:pt x="74" y="848"/>
                    <a:pt x="74" y="849"/>
                    <a:pt x="75" y="850"/>
                  </a:cubicBezTo>
                  <a:cubicBezTo>
                    <a:pt x="75" y="854"/>
                    <a:pt x="74" y="859"/>
                    <a:pt x="74" y="859"/>
                  </a:cubicBezTo>
                  <a:cubicBezTo>
                    <a:pt x="73" y="861"/>
                    <a:pt x="72" y="863"/>
                    <a:pt x="71" y="865"/>
                  </a:cubicBezTo>
                  <a:cubicBezTo>
                    <a:pt x="70" y="865"/>
                    <a:pt x="69" y="866"/>
                    <a:pt x="69" y="866"/>
                  </a:cubicBezTo>
                  <a:cubicBezTo>
                    <a:pt x="69" y="866"/>
                    <a:pt x="69" y="867"/>
                    <a:pt x="69" y="867"/>
                  </a:cubicBezTo>
                  <a:cubicBezTo>
                    <a:pt x="69" y="869"/>
                    <a:pt x="69" y="871"/>
                    <a:pt x="68" y="872"/>
                  </a:cubicBezTo>
                  <a:cubicBezTo>
                    <a:pt x="68" y="874"/>
                    <a:pt x="67" y="875"/>
                    <a:pt x="66" y="875"/>
                  </a:cubicBezTo>
                  <a:cubicBezTo>
                    <a:pt x="66" y="875"/>
                    <a:pt x="66" y="876"/>
                    <a:pt x="66" y="876"/>
                  </a:cubicBezTo>
                  <a:cubicBezTo>
                    <a:pt x="66" y="877"/>
                    <a:pt x="65" y="879"/>
                    <a:pt x="64" y="880"/>
                  </a:cubicBezTo>
                  <a:cubicBezTo>
                    <a:pt x="63" y="882"/>
                    <a:pt x="61" y="883"/>
                    <a:pt x="59" y="883"/>
                  </a:cubicBezTo>
                  <a:cubicBezTo>
                    <a:pt x="59" y="884"/>
                    <a:pt x="59" y="884"/>
                    <a:pt x="58" y="884"/>
                  </a:cubicBezTo>
                  <a:cubicBezTo>
                    <a:pt x="58" y="884"/>
                    <a:pt x="58" y="884"/>
                    <a:pt x="57" y="885"/>
                  </a:cubicBezTo>
                  <a:cubicBezTo>
                    <a:pt x="57" y="885"/>
                    <a:pt x="57" y="885"/>
                    <a:pt x="57" y="885"/>
                  </a:cubicBezTo>
                  <a:cubicBezTo>
                    <a:pt x="56" y="886"/>
                    <a:pt x="56" y="888"/>
                    <a:pt x="55" y="892"/>
                  </a:cubicBezTo>
                  <a:cubicBezTo>
                    <a:pt x="55" y="893"/>
                    <a:pt x="55" y="895"/>
                    <a:pt x="56" y="896"/>
                  </a:cubicBezTo>
                  <a:cubicBezTo>
                    <a:pt x="56" y="898"/>
                    <a:pt x="56" y="901"/>
                    <a:pt x="56" y="902"/>
                  </a:cubicBezTo>
                  <a:cubicBezTo>
                    <a:pt x="55" y="906"/>
                    <a:pt x="53" y="914"/>
                    <a:pt x="52" y="916"/>
                  </a:cubicBezTo>
                  <a:cubicBezTo>
                    <a:pt x="0" y="1201"/>
                    <a:pt x="0" y="1201"/>
                    <a:pt x="0" y="1201"/>
                  </a:cubicBezTo>
                  <a:cubicBezTo>
                    <a:pt x="249" y="1244"/>
                    <a:pt x="249" y="1244"/>
                    <a:pt x="249" y="1244"/>
                  </a:cubicBezTo>
                  <a:cubicBezTo>
                    <a:pt x="288" y="1250"/>
                    <a:pt x="288" y="1250"/>
                    <a:pt x="288" y="1250"/>
                  </a:cubicBezTo>
                  <a:cubicBezTo>
                    <a:pt x="346" y="1259"/>
                    <a:pt x="346" y="1259"/>
                    <a:pt x="346" y="1259"/>
                  </a:cubicBezTo>
                  <a:cubicBezTo>
                    <a:pt x="376" y="1263"/>
                    <a:pt x="376" y="1263"/>
                    <a:pt x="376" y="1263"/>
                  </a:cubicBezTo>
                  <a:cubicBezTo>
                    <a:pt x="509" y="1283"/>
                    <a:pt x="509" y="1283"/>
                    <a:pt x="509" y="1283"/>
                  </a:cubicBezTo>
                  <a:cubicBezTo>
                    <a:pt x="705" y="1306"/>
                    <a:pt x="705" y="1306"/>
                    <a:pt x="705" y="1306"/>
                  </a:cubicBezTo>
                  <a:cubicBezTo>
                    <a:pt x="759" y="1312"/>
                    <a:pt x="759" y="1312"/>
                    <a:pt x="759" y="1312"/>
                  </a:cubicBezTo>
                  <a:cubicBezTo>
                    <a:pt x="808" y="882"/>
                    <a:pt x="808" y="882"/>
                    <a:pt x="808" y="882"/>
                  </a:cubicBezTo>
                  <a:cubicBezTo>
                    <a:pt x="807" y="883"/>
                    <a:pt x="806" y="883"/>
                    <a:pt x="806" y="88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6">
              <a:extLst>
                <a:ext uri="{FF2B5EF4-FFF2-40B4-BE49-F238E27FC236}">
                  <a16:creationId xmlns:a16="http://schemas.microsoft.com/office/drawing/2014/main" id="{08C350AC-8F63-464C-949B-29020B19A587}"/>
                </a:ext>
              </a:extLst>
            </p:cNvPr>
            <p:cNvSpPr>
              <a:spLocks/>
            </p:cNvSpPr>
            <p:nvPr/>
          </p:nvSpPr>
          <p:spPr bwMode="auto">
            <a:xfrm>
              <a:off x="450852" y="2735265"/>
              <a:ext cx="989012" cy="1565276"/>
            </a:xfrm>
            <a:custGeom>
              <a:avLst/>
              <a:gdLst>
                <a:gd name="T0" fmla="*/ 1142 w 1171"/>
                <a:gd name="T1" fmla="*/ 1555 h 1855"/>
                <a:gd name="T2" fmla="*/ 1124 w 1171"/>
                <a:gd name="T3" fmla="*/ 1500 h 1855"/>
                <a:gd name="T4" fmla="*/ 968 w 1171"/>
                <a:gd name="T5" fmla="*/ 1254 h 1855"/>
                <a:gd name="T6" fmla="*/ 97 w 1171"/>
                <a:gd name="T7" fmla="*/ 6 h 1855"/>
                <a:gd name="T8" fmla="*/ 92 w 1171"/>
                <a:gd name="T9" fmla="*/ 53 h 1855"/>
                <a:gd name="T10" fmla="*/ 66 w 1171"/>
                <a:gd name="T11" fmla="*/ 141 h 1855"/>
                <a:gd name="T12" fmla="*/ 12 w 1171"/>
                <a:gd name="T13" fmla="*/ 236 h 1855"/>
                <a:gd name="T14" fmla="*/ 4 w 1171"/>
                <a:gd name="T15" fmla="*/ 280 h 1855"/>
                <a:gd name="T16" fmla="*/ 27 w 1171"/>
                <a:gd name="T17" fmla="*/ 330 h 1855"/>
                <a:gd name="T18" fmla="*/ 47 w 1171"/>
                <a:gd name="T19" fmla="*/ 380 h 1855"/>
                <a:gd name="T20" fmla="*/ 38 w 1171"/>
                <a:gd name="T21" fmla="*/ 436 h 1855"/>
                <a:gd name="T22" fmla="*/ 35 w 1171"/>
                <a:gd name="T23" fmla="*/ 508 h 1855"/>
                <a:gd name="T24" fmla="*/ 43 w 1171"/>
                <a:gd name="T25" fmla="*/ 568 h 1855"/>
                <a:gd name="T26" fmla="*/ 73 w 1171"/>
                <a:gd name="T27" fmla="*/ 623 h 1855"/>
                <a:gd name="T28" fmla="*/ 93 w 1171"/>
                <a:gd name="T29" fmla="*/ 670 h 1855"/>
                <a:gd name="T30" fmla="*/ 82 w 1171"/>
                <a:gd name="T31" fmla="*/ 719 h 1855"/>
                <a:gd name="T32" fmla="*/ 112 w 1171"/>
                <a:gd name="T33" fmla="*/ 738 h 1855"/>
                <a:gd name="T34" fmla="*/ 143 w 1171"/>
                <a:gd name="T35" fmla="*/ 759 h 1855"/>
                <a:gd name="T36" fmla="*/ 148 w 1171"/>
                <a:gd name="T37" fmla="*/ 739 h 1855"/>
                <a:gd name="T38" fmla="*/ 160 w 1171"/>
                <a:gd name="T39" fmla="*/ 713 h 1855"/>
                <a:gd name="T40" fmla="*/ 172 w 1171"/>
                <a:gd name="T41" fmla="*/ 736 h 1855"/>
                <a:gd name="T42" fmla="*/ 163 w 1171"/>
                <a:gd name="T43" fmla="*/ 751 h 1855"/>
                <a:gd name="T44" fmla="*/ 166 w 1171"/>
                <a:gd name="T45" fmla="*/ 778 h 1855"/>
                <a:gd name="T46" fmla="*/ 177 w 1171"/>
                <a:gd name="T47" fmla="*/ 817 h 1855"/>
                <a:gd name="T48" fmla="*/ 156 w 1171"/>
                <a:gd name="T49" fmla="*/ 810 h 1855"/>
                <a:gd name="T50" fmla="*/ 154 w 1171"/>
                <a:gd name="T51" fmla="*/ 785 h 1855"/>
                <a:gd name="T52" fmla="*/ 136 w 1171"/>
                <a:gd name="T53" fmla="*/ 769 h 1855"/>
                <a:gd name="T54" fmla="*/ 126 w 1171"/>
                <a:gd name="T55" fmla="*/ 809 h 1855"/>
                <a:gd name="T56" fmla="*/ 129 w 1171"/>
                <a:gd name="T57" fmla="*/ 855 h 1855"/>
                <a:gd name="T58" fmla="*/ 140 w 1171"/>
                <a:gd name="T59" fmla="*/ 896 h 1855"/>
                <a:gd name="T60" fmla="*/ 187 w 1171"/>
                <a:gd name="T61" fmla="*/ 929 h 1855"/>
                <a:gd name="T62" fmla="*/ 176 w 1171"/>
                <a:gd name="T63" fmla="*/ 990 h 1855"/>
                <a:gd name="T64" fmla="*/ 160 w 1171"/>
                <a:gd name="T65" fmla="*/ 1005 h 1855"/>
                <a:gd name="T66" fmla="*/ 179 w 1171"/>
                <a:gd name="T67" fmla="*/ 1065 h 1855"/>
                <a:gd name="T68" fmla="*/ 201 w 1171"/>
                <a:gd name="T69" fmla="*/ 1122 h 1855"/>
                <a:gd name="T70" fmla="*/ 221 w 1171"/>
                <a:gd name="T71" fmla="*/ 1172 h 1855"/>
                <a:gd name="T72" fmla="*/ 246 w 1171"/>
                <a:gd name="T73" fmla="*/ 1207 h 1855"/>
                <a:gd name="T74" fmla="*/ 259 w 1171"/>
                <a:gd name="T75" fmla="*/ 1246 h 1855"/>
                <a:gd name="T76" fmla="*/ 276 w 1171"/>
                <a:gd name="T77" fmla="*/ 1270 h 1855"/>
                <a:gd name="T78" fmla="*/ 273 w 1171"/>
                <a:gd name="T79" fmla="*/ 1317 h 1855"/>
                <a:gd name="T80" fmla="*/ 275 w 1171"/>
                <a:gd name="T81" fmla="*/ 1354 h 1855"/>
                <a:gd name="T82" fmla="*/ 281 w 1171"/>
                <a:gd name="T83" fmla="*/ 1391 h 1855"/>
                <a:gd name="T84" fmla="*/ 333 w 1171"/>
                <a:gd name="T85" fmla="*/ 1410 h 1855"/>
                <a:gd name="T86" fmla="*/ 380 w 1171"/>
                <a:gd name="T87" fmla="*/ 1430 h 1855"/>
                <a:gd name="T88" fmla="*/ 429 w 1171"/>
                <a:gd name="T89" fmla="*/ 1455 h 1855"/>
                <a:gd name="T90" fmla="*/ 451 w 1171"/>
                <a:gd name="T91" fmla="*/ 1494 h 1855"/>
                <a:gd name="T92" fmla="*/ 498 w 1171"/>
                <a:gd name="T93" fmla="*/ 1524 h 1855"/>
                <a:gd name="T94" fmla="*/ 548 w 1171"/>
                <a:gd name="T95" fmla="*/ 1540 h 1855"/>
                <a:gd name="T96" fmla="*/ 567 w 1171"/>
                <a:gd name="T97" fmla="*/ 1595 h 1855"/>
                <a:gd name="T98" fmla="*/ 612 w 1171"/>
                <a:gd name="T99" fmla="*/ 1620 h 1855"/>
                <a:gd name="T100" fmla="*/ 648 w 1171"/>
                <a:gd name="T101" fmla="*/ 1657 h 1855"/>
                <a:gd name="T102" fmla="*/ 685 w 1171"/>
                <a:gd name="T103" fmla="*/ 1741 h 1855"/>
                <a:gd name="T104" fmla="*/ 678 w 1171"/>
                <a:gd name="T105" fmla="*/ 1790 h 1855"/>
                <a:gd name="T106" fmla="*/ 1046 w 1171"/>
                <a:gd name="T107" fmla="*/ 1854 h 1855"/>
                <a:gd name="T108" fmla="*/ 1080 w 1171"/>
                <a:gd name="T109" fmla="*/ 1842 h 1855"/>
                <a:gd name="T110" fmla="*/ 1072 w 1171"/>
                <a:gd name="T111" fmla="*/ 1804 h 1855"/>
                <a:gd name="T112" fmla="*/ 1066 w 1171"/>
                <a:gd name="T113" fmla="*/ 1764 h 1855"/>
                <a:gd name="T114" fmla="*/ 1073 w 1171"/>
                <a:gd name="T115" fmla="*/ 1736 h 1855"/>
                <a:gd name="T116" fmla="*/ 1099 w 1171"/>
                <a:gd name="T117" fmla="*/ 1692 h 1855"/>
                <a:gd name="T118" fmla="*/ 1105 w 1171"/>
                <a:gd name="T119" fmla="*/ 1650 h 1855"/>
                <a:gd name="T120" fmla="*/ 1140 w 1171"/>
                <a:gd name="T121" fmla="*/ 161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71" h="1855">
                  <a:moveTo>
                    <a:pt x="1168" y="1587"/>
                  </a:moveTo>
                  <a:cubicBezTo>
                    <a:pt x="1167" y="1586"/>
                    <a:pt x="1167" y="1584"/>
                    <a:pt x="1167" y="1583"/>
                  </a:cubicBezTo>
                  <a:cubicBezTo>
                    <a:pt x="1165" y="1582"/>
                    <a:pt x="1162" y="1582"/>
                    <a:pt x="1161" y="1581"/>
                  </a:cubicBezTo>
                  <a:cubicBezTo>
                    <a:pt x="1160" y="1580"/>
                    <a:pt x="1159" y="1578"/>
                    <a:pt x="1159" y="1577"/>
                  </a:cubicBezTo>
                  <a:cubicBezTo>
                    <a:pt x="1158" y="1576"/>
                    <a:pt x="1156" y="1574"/>
                    <a:pt x="1156" y="1573"/>
                  </a:cubicBezTo>
                  <a:cubicBezTo>
                    <a:pt x="1155" y="1573"/>
                    <a:pt x="1153" y="1572"/>
                    <a:pt x="1153" y="1572"/>
                  </a:cubicBezTo>
                  <a:cubicBezTo>
                    <a:pt x="1152" y="1571"/>
                    <a:pt x="1152" y="1568"/>
                    <a:pt x="1151" y="1567"/>
                  </a:cubicBezTo>
                  <a:cubicBezTo>
                    <a:pt x="1151" y="1566"/>
                    <a:pt x="1149" y="1565"/>
                    <a:pt x="1148" y="1564"/>
                  </a:cubicBezTo>
                  <a:cubicBezTo>
                    <a:pt x="1147" y="1564"/>
                    <a:pt x="1144" y="1564"/>
                    <a:pt x="1143" y="1563"/>
                  </a:cubicBezTo>
                  <a:cubicBezTo>
                    <a:pt x="1142" y="1563"/>
                    <a:pt x="1141" y="1561"/>
                    <a:pt x="1141" y="1561"/>
                  </a:cubicBezTo>
                  <a:cubicBezTo>
                    <a:pt x="1140" y="1559"/>
                    <a:pt x="1141" y="1556"/>
                    <a:pt x="1142" y="1555"/>
                  </a:cubicBezTo>
                  <a:cubicBezTo>
                    <a:pt x="1142" y="1554"/>
                    <a:pt x="1144" y="1553"/>
                    <a:pt x="1145" y="1551"/>
                  </a:cubicBezTo>
                  <a:cubicBezTo>
                    <a:pt x="1145" y="1550"/>
                    <a:pt x="1144" y="1547"/>
                    <a:pt x="1144" y="1546"/>
                  </a:cubicBezTo>
                  <a:cubicBezTo>
                    <a:pt x="1143" y="1544"/>
                    <a:pt x="1140" y="1541"/>
                    <a:pt x="1139" y="1540"/>
                  </a:cubicBezTo>
                  <a:cubicBezTo>
                    <a:pt x="1138" y="1539"/>
                    <a:pt x="1136" y="1537"/>
                    <a:pt x="1136" y="1536"/>
                  </a:cubicBezTo>
                  <a:cubicBezTo>
                    <a:pt x="1136" y="1535"/>
                    <a:pt x="1138" y="1534"/>
                    <a:pt x="1138" y="1533"/>
                  </a:cubicBezTo>
                  <a:cubicBezTo>
                    <a:pt x="1138" y="1531"/>
                    <a:pt x="1136" y="1529"/>
                    <a:pt x="1136" y="1527"/>
                  </a:cubicBezTo>
                  <a:cubicBezTo>
                    <a:pt x="1135" y="1525"/>
                    <a:pt x="1135" y="1522"/>
                    <a:pt x="1135" y="1520"/>
                  </a:cubicBezTo>
                  <a:cubicBezTo>
                    <a:pt x="1135" y="1518"/>
                    <a:pt x="1135" y="1515"/>
                    <a:pt x="1134" y="1514"/>
                  </a:cubicBezTo>
                  <a:cubicBezTo>
                    <a:pt x="1133" y="1512"/>
                    <a:pt x="1131" y="1510"/>
                    <a:pt x="1130" y="1509"/>
                  </a:cubicBezTo>
                  <a:cubicBezTo>
                    <a:pt x="1129" y="1508"/>
                    <a:pt x="1126" y="1506"/>
                    <a:pt x="1126" y="1505"/>
                  </a:cubicBezTo>
                  <a:cubicBezTo>
                    <a:pt x="1125" y="1504"/>
                    <a:pt x="1124" y="1502"/>
                    <a:pt x="1124" y="1500"/>
                  </a:cubicBezTo>
                  <a:cubicBezTo>
                    <a:pt x="1123" y="1499"/>
                    <a:pt x="1124" y="1495"/>
                    <a:pt x="1123" y="1494"/>
                  </a:cubicBezTo>
                  <a:cubicBezTo>
                    <a:pt x="1123" y="1493"/>
                    <a:pt x="1122" y="1490"/>
                    <a:pt x="1121" y="1489"/>
                  </a:cubicBezTo>
                  <a:cubicBezTo>
                    <a:pt x="1120" y="1488"/>
                    <a:pt x="1117" y="1487"/>
                    <a:pt x="1117" y="1486"/>
                  </a:cubicBezTo>
                  <a:cubicBezTo>
                    <a:pt x="1116" y="1485"/>
                    <a:pt x="1116" y="1483"/>
                    <a:pt x="1116" y="1482"/>
                  </a:cubicBezTo>
                  <a:cubicBezTo>
                    <a:pt x="1116" y="1480"/>
                    <a:pt x="1117" y="1476"/>
                    <a:pt x="1118" y="1474"/>
                  </a:cubicBezTo>
                  <a:cubicBezTo>
                    <a:pt x="1118" y="1473"/>
                    <a:pt x="1120" y="1471"/>
                    <a:pt x="1119" y="1470"/>
                  </a:cubicBezTo>
                  <a:cubicBezTo>
                    <a:pt x="1119" y="1469"/>
                    <a:pt x="1118" y="1468"/>
                    <a:pt x="1118" y="1467"/>
                  </a:cubicBezTo>
                  <a:cubicBezTo>
                    <a:pt x="1117" y="1467"/>
                    <a:pt x="1119" y="1465"/>
                    <a:pt x="1119" y="1464"/>
                  </a:cubicBezTo>
                  <a:cubicBezTo>
                    <a:pt x="1119" y="1463"/>
                    <a:pt x="1119" y="1461"/>
                    <a:pt x="1119" y="1459"/>
                  </a:cubicBezTo>
                  <a:cubicBezTo>
                    <a:pt x="1118" y="1458"/>
                    <a:pt x="1115" y="1454"/>
                    <a:pt x="1115" y="1454"/>
                  </a:cubicBezTo>
                  <a:cubicBezTo>
                    <a:pt x="968" y="1254"/>
                    <a:pt x="968" y="1254"/>
                    <a:pt x="968" y="1254"/>
                  </a:cubicBezTo>
                  <a:cubicBezTo>
                    <a:pt x="831" y="1066"/>
                    <a:pt x="831" y="1066"/>
                    <a:pt x="831" y="1066"/>
                  </a:cubicBezTo>
                  <a:cubicBezTo>
                    <a:pt x="593" y="741"/>
                    <a:pt x="593" y="741"/>
                    <a:pt x="593" y="741"/>
                  </a:cubicBezTo>
                  <a:cubicBezTo>
                    <a:pt x="517" y="637"/>
                    <a:pt x="517" y="637"/>
                    <a:pt x="517" y="637"/>
                  </a:cubicBezTo>
                  <a:cubicBezTo>
                    <a:pt x="521" y="612"/>
                    <a:pt x="521" y="612"/>
                    <a:pt x="521" y="612"/>
                  </a:cubicBezTo>
                  <a:cubicBezTo>
                    <a:pt x="563" y="421"/>
                    <a:pt x="563" y="421"/>
                    <a:pt x="563" y="421"/>
                  </a:cubicBezTo>
                  <a:cubicBezTo>
                    <a:pt x="605" y="219"/>
                    <a:pt x="605" y="219"/>
                    <a:pt x="605" y="219"/>
                  </a:cubicBezTo>
                  <a:cubicBezTo>
                    <a:pt x="625" y="126"/>
                    <a:pt x="625" y="126"/>
                    <a:pt x="625" y="126"/>
                  </a:cubicBezTo>
                  <a:cubicBezTo>
                    <a:pt x="443" y="84"/>
                    <a:pt x="443" y="84"/>
                    <a:pt x="443" y="84"/>
                  </a:cubicBezTo>
                  <a:cubicBezTo>
                    <a:pt x="220" y="30"/>
                    <a:pt x="220" y="30"/>
                    <a:pt x="220" y="30"/>
                  </a:cubicBezTo>
                  <a:cubicBezTo>
                    <a:pt x="98" y="0"/>
                    <a:pt x="98" y="0"/>
                    <a:pt x="98" y="0"/>
                  </a:cubicBezTo>
                  <a:cubicBezTo>
                    <a:pt x="97" y="2"/>
                    <a:pt x="97" y="4"/>
                    <a:pt x="97" y="6"/>
                  </a:cubicBezTo>
                  <a:cubicBezTo>
                    <a:pt x="96" y="8"/>
                    <a:pt x="94" y="12"/>
                    <a:pt x="93" y="15"/>
                  </a:cubicBezTo>
                  <a:cubicBezTo>
                    <a:pt x="92" y="17"/>
                    <a:pt x="90" y="21"/>
                    <a:pt x="89" y="22"/>
                  </a:cubicBezTo>
                  <a:cubicBezTo>
                    <a:pt x="88" y="24"/>
                    <a:pt x="85" y="25"/>
                    <a:pt x="84" y="26"/>
                  </a:cubicBezTo>
                  <a:cubicBezTo>
                    <a:pt x="83" y="27"/>
                    <a:pt x="82" y="29"/>
                    <a:pt x="82" y="30"/>
                  </a:cubicBezTo>
                  <a:cubicBezTo>
                    <a:pt x="82" y="31"/>
                    <a:pt x="83" y="33"/>
                    <a:pt x="84" y="34"/>
                  </a:cubicBezTo>
                  <a:cubicBezTo>
                    <a:pt x="84" y="35"/>
                    <a:pt x="85" y="36"/>
                    <a:pt x="86" y="37"/>
                  </a:cubicBezTo>
                  <a:cubicBezTo>
                    <a:pt x="87" y="38"/>
                    <a:pt x="88" y="38"/>
                    <a:pt x="89" y="39"/>
                  </a:cubicBezTo>
                  <a:cubicBezTo>
                    <a:pt x="90" y="39"/>
                    <a:pt x="91" y="40"/>
                    <a:pt x="92" y="40"/>
                  </a:cubicBezTo>
                  <a:cubicBezTo>
                    <a:pt x="92" y="41"/>
                    <a:pt x="92" y="42"/>
                    <a:pt x="93" y="43"/>
                  </a:cubicBezTo>
                  <a:cubicBezTo>
                    <a:pt x="93" y="44"/>
                    <a:pt x="94" y="47"/>
                    <a:pt x="93" y="48"/>
                  </a:cubicBezTo>
                  <a:cubicBezTo>
                    <a:pt x="93" y="49"/>
                    <a:pt x="92" y="52"/>
                    <a:pt x="92" y="53"/>
                  </a:cubicBezTo>
                  <a:cubicBezTo>
                    <a:pt x="92" y="54"/>
                    <a:pt x="93" y="56"/>
                    <a:pt x="93" y="57"/>
                  </a:cubicBezTo>
                  <a:cubicBezTo>
                    <a:pt x="93" y="59"/>
                    <a:pt x="93" y="63"/>
                    <a:pt x="93" y="65"/>
                  </a:cubicBezTo>
                  <a:cubicBezTo>
                    <a:pt x="94" y="69"/>
                    <a:pt x="94" y="75"/>
                    <a:pt x="94" y="79"/>
                  </a:cubicBezTo>
                  <a:cubicBezTo>
                    <a:pt x="94" y="81"/>
                    <a:pt x="94" y="87"/>
                    <a:pt x="93" y="89"/>
                  </a:cubicBezTo>
                  <a:cubicBezTo>
                    <a:pt x="93" y="92"/>
                    <a:pt x="91" y="96"/>
                    <a:pt x="90" y="98"/>
                  </a:cubicBezTo>
                  <a:cubicBezTo>
                    <a:pt x="89" y="101"/>
                    <a:pt x="87" y="107"/>
                    <a:pt x="85" y="109"/>
                  </a:cubicBezTo>
                  <a:cubicBezTo>
                    <a:pt x="84" y="112"/>
                    <a:pt x="82" y="116"/>
                    <a:pt x="81" y="119"/>
                  </a:cubicBezTo>
                  <a:cubicBezTo>
                    <a:pt x="80" y="120"/>
                    <a:pt x="78" y="124"/>
                    <a:pt x="77" y="126"/>
                  </a:cubicBezTo>
                  <a:cubicBezTo>
                    <a:pt x="76" y="128"/>
                    <a:pt x="74" y="133"/>
                    <a:pt x="73" y="135"/>
                  </a:cubicBezTo>
                  <a:cubicBezTo>
                    <a:pt x="72" y="136"/>
                    <a:pt x="70" y="138"/>
                    <a:pt x="69" y="139"/>
                  </a:cubicBezTo>
                  <a:cubicBezTo>
                    <a:pt x="68" y="140"/>
                    <a:pt x="66" y="140"/>
                    <a:pt x="66" y="141"/>
                  </a:cubicBezTo>
                  <a:cubicBezTo>
                    <a:pt x="65" y="142"/>
                    <a:pt x="64" y="144"/>
                    <a:pt x="64" y="144"/>
                  </a:cubicBezTo>
                  <a:cubicBezTo>
                    <a:pt x="64" y="146"/>
                    <a:pt x="64" y="148"/>
                    <a:pt x="64" y="149"/>
                  </a:cubicBezTo>
                  <a:cubicBezTo>
                    <a:pt x="64" y="151"/>
                    <a:pt x="63" y="154"/>
                    <a:pt x="64" y="155"/>
                  </a:cubicBezTo>
                  <a:cubicBezTo>
                    <a:pt x="64" y="156"/>
                    <a:pt x="66" y="157"/>
                    <a:pt x="67" y="158"/>
                  </a:cubicBezTo>
                  <a:cubicBezTo>
                    <a:pt x="67" y="159"/>
                    <a:pt x="67" y="162"/>
                    <a:pt x="66" y="163"/>
                  </a:cubicBezTo>
                  <a:cubicBezTo>
                    <a:pt x="66" y="165"/>
                    <a:pt x="65" y="168"/>
                    <a:pt x="64" y="169"/>
                  </a:cubicBezTo>
                  <a:cubicBezTo>
                    <a:pt x="63" y="171"/>
                    <a:pt x="61" y="175"/>
                    <a:pt x="60" y="177"/>
                  </a:cubicBezTo>
                  <a:cubicBezTo>
                    <a:pt x="58" y="181"/>
                    <a:pt x="53" y="188"/>
                    <a:pt x="50" y="191"/>
                  </a:cubicBezTo>
                  <a:cubicBezTo>
                    <a:pt x="47" y="195"/>
                    <a:pt x="40" y="203"/>
                    <a:pt x="37" y="207"/>
                  </a:cubicBezTo>
                  <a:cubicBezTo>
                    <a:pt x="33" y="212"/>
                    <a:pt x="24" y="223"/>
                    <a:pt x="20" y="229"/>
                  </a:cubicBezTo>
                  <a:cubicBezTo>
                    <a:pt x="18" y="231"/>
                    <a:pt x="14" y="234"/>
                    <a:pt x="12" y="236"/>
                  </a:cubicBezTo>
                  <a:cubicBezTo>
                    <a:pt x="12" y="237"/>
                    <a:pt x="10" y="239"/>
                    <a:pt x="9" y="241"/>
                  </a:cubicBezTo>
                  <a:cubicBezTo>
                    <a:pt x="9" y="242"/>
                    <a:pt x="8" y="244"/>
                    <a:pt x="8" y="244"/>
                  </a:cubicBezTo>
                  <a:cubicBezTo>
                    <a:pt x="8" y="245"/>
                    <a:pt x="7" y="247"/>
                    <a:pt x="6" y="247"/>
                  </a:cubicBezTo>
                  <a:cubicBezTo>
                    <a:pt x="6" y="248"/>
                    <a:pt x="4" y="250"/>
                    <a:pt x="3" y="251"/>
                  </a:cubicBezTo>
                  <a:cubicBezTo>
                    <a:pt x="3" y="252"/>
                    <a:pt x="1" y="254"/>
                    <a:pt x="2" y="255"/>
                  </a:cubicBezTo>
                  <a:cubicBezTo>
                    <a:pt x="2" y="256"/>
                    <a:pt x="4" y="257"/>
                    <a:pt x="4" y="258"/>
                  </a:cubicBezTo>
                  <a:cubicBezTo>
                    <a:pt x="5" y="259"/>
                    <a:pt x="5" y="262"/>
                    <a:pt x="5" y="263"/>
                  </a:cubicBezTo>
                  <a:cubicBezTo>
                    <a:pt x="6" y="264"/>
                    <a:pt x="6" y="267"/>
                    <a:pt x="6" y="269"/>
                  </a:cubicBezTo>
                  <a:cubicBezTo>
                    <a:pt x="6" y="270"/>
                    <a:pt x="5" y="271"/>
                    <a:pt x="5" y="272"/>
                  </a:cubicBezTo>
                  <a:cubicBezTo>
                    <a:pt x="4" y="273"/>
                    <a:pt x="5" y="274"/>
                    <a:pt x="5" y="275"/>
                  </a:cubicBezTo>
                  <a:cubicBezTo>
                    <a:pt x="5" y="276"/>
                    <a:pt x="4" y="279"/>
                    <a:pt x="4" y="280"/>
                  </a:cubicBezTo>
                  <a:cubicBezTo>
                    <a:pt x="3" y="280"/>
                    <a:pt x="1" y="281"/>
                    <a:pt x="1" y="282"/>
                  </a:cubicBezTo>
                  <a:cubicBezTo>
                    <a:pt x="0" y="283"/>
                    <a:pt x="1" y="285"/>
                    <a:pt x="1" y="286"/>
                  </a:cubicBezTo>
                  <a:cubicBezTo>
                    <a:pt x="2" y="288"/>
                    <a:pt x="3" y="291"/>
                    <a:pt x="4" y="292"/>
                  </a:cubicBezTo>
                  <a:cubicBezTo>
                    <a:pt x="5" y="294"/>
                    <a:pt x="8" y="299"/>
                    <a:pt x="10" y="301"/>
                  </a:cubicBezTo>
                  <a:cubicBezTo>
                    <a:pt x="11" y="302"/>
                    <a:pt x="15" y="304"/>
                    <a:pt x="16" y="306"/>
                  </a:cubicBezTo>
                  <a:cubicBezTo>
                    <a:pt x="17" y="307"/>
                    <a:pt x="17" y="310"/>
                    <a:pt x="17" y="312"/>
                  </a:cubicBezTo>
                  <a:cubicBezTo>
                    <a:pt x="18" y="313"/>
                    <a:pt x="19" y="314"/>
                    <a:pt x="20" y="315"/>
                  </a:cubicBezTo>
                  <a:cubicBezTo>
                    <a:pt x="20" y="316"/>
                    <a:pt x="23" y="316"/>
                    <a:pt x="24" y="317"/>
                  </a:cubicBezTo>
                  <a:cubicBezTo>
                    <a:pt x="25" y="317"/>
                    <a:pt x="26" y="318"/>
                    <a:pt x="26" y="319"/>
                  </a:cubicBezTo>
                  <a:cubicBezTo>
                    <a:pt x="27" y="321"/>
                    <a:pt x="29" y="324"/>
                    <a:pt x="29" y="326"/>
                  </a:cubicBezTo>
                  <a:cubicBezTo>
                    <a:pt x="29" y="327"/>
                    <a:pt x="28" y="329"/>
                    <a:pt x="27" y="330"/>
                  </a:cubicBezTo>
                  <a:cubicBezTo>
                    <a:pt x="27" y="331"/>
                    <a:pt x="27" y="333"/>
                    <a:pt x="28" y="334"/>
                  </a:cubicBezTo>
                  <a:cubicBezTo>
                    <a:pt x="28" y="335"/>
                    <a:pt x="31" y="337"/>
                    <a:pt x="32" y="338"/>
                  </a:cubicBezTo>
                  <a:cubicBezTo>
                    <a:pt x="33" y="338"/>
                    <a:pt x="34" y="340"/>
                    <a:pt x="35" y="341"/>
                  </a:cubicBezTo>
                  <a:cubicBezTo>
                    <a:pt x="35" y="342"/>
                    <a:pt x="35" y="345"/>
                    <a:pt x="35" y="346"/>
                  </a:cubicBezTo>
                  <a:cubicBezTo>
                    <a:pt x="35" y="348"/>
                    <a:pt x="37" y="351"/>
                    <a:pt x="38" y="352"/>
                  </a:cubicBezTo>
                  <a:cubicBezTo>
                    <a:pt x="39" y="354"/>
                    <a:pt x="41" y="357"/>
                    <a:pt x="42" y="359"/>
                  </a:cubicBezTo>
                  <a:cubicBezTo>
                    <a:pt x="42" y="360"/>
                    <a:pt x="41" y="363"/>
                    <a:pt x="41" y="364"/>
                  </a:cubicBezTo>
                  <a:cubicBezTo>
                    <a:pt x="41" y="365"/>
                    <a:pt x="41" y="367"/>
                    <a:pt x="42" y="368"/>
                  </a:cubicBezTo>
                  <a:cubicBezTo>
                    <a:pt x="43" y="370"/>
                    <a:pt x="46" y="371"/>
                    <a:pt x="46" y="372"/>
                  </a:cubicBezTo>
                  <a:cubicBezTo>
                    <a:pt x="47" y="373"/>
                    <a:pt x="48" y="375"/>
                    <a:pt x="48" y="376"/>
                  </a:cubicBezTo>
                  <a:cubicBezTo>
                    <a:pt x="48" y="377"/>
                    <a:pt x="47" y="379"/>
                    <a:pt x="47" y="380"/>
                  </a:cubicBezTo>
                  <a:cubicBezTo>
                    <a:pt x="47" y="381"/>
                    <a:pt x="47" y="384"/>
                    <a:pt x="47" y="385"/>
                  </a:cubicBezTo>
                  <a:cubicBezTo>
                    <a:pt x="46" y="386"/>
                    <a:pt x="45" y="388"/>
                    <a:pt x="45" y="389"/>
                  </a:cubicBezTo>
                  <a:cubicBezTo>
                    <a:pt x="45" y="390"/>
                    <a:pt x="45" y="392"/>
                    <a:pt x="45" y="393"/>
                  </a:cubicBezTo>
                  <a:cubicBezTo>
                    <a:pt x="45" y="394"/>
                    <a:pt x="47" y="395"/>
                    <a:pt x="48" y="396"/>
                  </a:cubicBezTo>
                  <a:cubicBezTo>
                    <a:pt x="49" y="398"/>
                    <a:pt x="49" y="401"/>
                    <a:pt x="49" y="403"/>
                  </a:cubicBezTo>
                  <a:cubicBezTo>
                    <a:pt x="49" y="405"/>
                    <a:pt x="48" y="409"/>
                    <a:pt x="47" y="411"/>
                  </a:cubicBezTo>
                  <a:cubicBezTo>
                    <a:pt x="47" y="412"/>
                    <a:pt x="45" y="414"/>
                    <a:pt x="45" y="415"/>
                  </a:cubicBezTo>
                  <a:cubicBezTo>
                    <a:pt x="45" y="417"/>
                    <a:pt x="46" y="419"/>
                    <a:pt x="46" y="420"/>
                  </a:cubicBezTo>
                  <a:cubicBezTo>
                    <a:pt x="46" y="421"/>
                    <a:pt x="47" y="422"/>
                    <a:pt x="47" y="423"/>
                  </a:cubicBezTo>
                  <a:cubicBezTo>
                    <a:pt x="47" y="425"/>
                    <a:pt x="46" y="428"/>
                    <a:pt x="46" y="429"/>
                  </a:cubicBezTo>
                  <a:cubicBezTo>
                    <a:pt x="45" y="431"/>
                    <a:pt x="40" y="434"/>
                    <a:pt x="38" y="436"/>
                  </a:cubicBezTo>
                  <a:cubicBezTo>
                    <a:pt x="37" y="438"/>
                    <a:pt x="34" y="442"/>
                    <a:pt x="33" y="445"/>
                  </a:cubicBezTo>
                  <a:cubicBezTo>
                    <a:pt x="33" y="446"/>
                    <a:pt x="31" y="450"/>
                    <a:pt x="31" y="452"/>
                  </a:cubicBezTo>
                  <a:cubicBezTo>
                    <a:pt x="30" y="453"/>
                    <a:pt x="30" y="456"/>
                    <a:pt x="30" y="457"/>
                  </a:cubicBezTo>
                  <a:cubicBezTo>
                    <a:pt x="30" y="459"/>
                    <a:pt x="31" y="461"/>
                    <a:pt x="31" y="463"/>
                  </a:cubicBezTo>
                  <a:cubicBezTo>
                    <a:pt x="31" y="464"/>
                    <a:pt x="30" y="466"/>
                    <a:pt x="30" y="467"/>
                  </a:cubicBezTo>
                  <a:cubicBezTo>
                    <a:pt x="30" y="469"/>
                    <a:pt x="30" y="472"/>
                    <a:pt x="30" y="473"/>
                  </a:cubicBezTo>
                  <a:cubicBezTo>
                    <a:pt x="31" y="475"/>
                    <a:pt x="32" y="479"/>
                    <a:pt x="32" y="481"/>
                  </a:cubicBezTo>
                  <a:cubicBezTo>
                    <a:pt x="32" y="483"/>
                    <a:pt x="33" y="487"/>
                    <a:pt x="33" y="489"/>
                  </a:cubicBezTo>
                  <a:cubicBezTo>
                    <a:pt x="33" y="491"/>
                    <a:pt x="32" y="495"/>
                    <a:pt x="33" y="497"/>
                  </a:cubicBezTo>
                  <a:cubicBezTo>
                    <a:pt x="33" y="498"/>
                    <a:pt x="34" y="500"/>
                    <a:pt x="34" y="501"/>
                  </a:cubicBezTo>
                  <a:cubicBezTo>
                    <a:pt x="35" y="503"/>
                    <a:pt x="35" y="506"/>
                    <a:pt x="35" y="508"/>
                  </a:cubicBezTo>
                  <a:cubicBezTo>
                    <a:pt x="35" y="510"/>
                    <a:pt x="34" y="514"/>
                    <a:pt x="34" y="516"/>
                  </a:cubicBezTo>
                  <a:cubicBezTo>
                    <a:pt x="34" y="518"/>
                    <a:pt x="33" y="520"/>
                    <a:pt x="32" y="522"/>
                  </a:cubicBezTo>
                  <a:cubicBezTo>
                    <a:pt x="32" y="523"/>
                    <a:pt x="30" y="525"/>
                    <a:pt x="29" y="525"/>
                  </a:cubicBezTo>
                  <a:cubicBezTo>
                    <a:pt x="28" y="526"/>
                    <a:pt x="26" y="526"/>
                    <a:pt x="25" y="527"/>
                  </a:cubicBezTo>
                  <a:cubicBezTo>
                    <a:pt x="25" y="528"/>
                    <a:pt x="24" y="531"/>
                    <a:pt x="24" y="532"/>
                  </a:cubicBezTo>
                  <a:cubicBezTo>
                    <a:pt x="24" y="533"/>
                    <a:pt x="26" y="535"/>
                    <a:pt x="27" y="536"/>
                  </a:cubicBezTo>
                  <a:cubicBezTo>
                    <a:pt x="28" y="538"/>
                    <a:pt x="29" y="540"/>
                    <a:pt x="29" y="541"/>
                  </a:cubicBezTo>
                  <a:cubicBezTo>
                    <a:pt x="30" y="543"/>
                    <a:pt x="30" y="547"/>
                    <a:pt x="31" y="549"/>
                  </a:cubicBezTo>
                  <a:cubicBezTo>
                    <a:pt x="32" y="550"/>
                    <a:pt x="33" y="552"/>
                    <a:pt x="34" y="553"/>
                  </a:cubicBezTo>
                  <a:cubicBezTo>
                    <a:pt x="36" y="556"/>
                    <a:pt x="40" y="560"/>
                    <a:pt x="42" y="562"/>
                  </a:cubicBezTo>
                  <a:cubicBezTo>
                    <a:pt x="42" y="564"/>
                    <a:pt x="42" y="566"/>
                    <a:pt x="43" y="568"/>
                  </a:cubicBezTo>
                  <a:cubicBezTo>
                    <a:pt x="43" y="569"/>
                    <a:pt x="43" y="571"/>
                    <a:pt x="44" y="572"/>
                  </a:cubicBezTo>
                  <a:cubicBezTo>
                    <a:pt x="45" y="573"/>
                    <a:pt x="47" y="574"/>
                    <a:pt x="48" y="575"/>
                  </a:cubicBezTo>
                  <a:cubicBezTo>
                    <a:pt x="49" y="576"/>
                    <a:pt x="50" y="579"/>
                    <a:pt x="51" y="580"/>
                  </a:cubicBezTo>
                  <a:cubicBezTo>
                    <a:pt x="52" y="582"/>
                    <a:pt x="53" y="585"/>
                    <a:pt x="54" y="586"/>
                  </a:cubicBezTo>
                  <a:cubicBezTo>
                    <a:pt x="55" y="589"/>
                    <a:pt x="56" y="594"/>
                    <a:pt x="57" y="597"/>
                  </a:cubicBezTo>
                  <a:cubicBezTo>
                    <a:pt x="57" y="598"/>
                    <a:pt x="57" y="600"/>
                    <a:pt x="58" y="601"/>
                  </a:cubicBezTo>
                  <a:cubicBezTo>
                    <a:pt x="58" y="602"/>
                    <a:pt x="59" y="603"/>
                    <a:pt x="60" y="603"/>
                  </a:cubicBezTo>
                  <a:cubicBezTo>
                    <a:pt x="60" y="605"/>
                    <a:pt x="60" y="608"/>
                    <a:pt x="61" y="609"/>
                  </a:cubicBezTo>
                  <a:cubicBezTo>
                    <a:pt x="62" y="610"/>
                    <a:pt x="64" y="612"/>
                    <a:pt x="65" y="613"/>
                  </a:cubicBezTo>
                  <a:cubicBezTo>
                    <a:pt x="66" y="614"/>
                    <a:pt x="67" y="618"/>
                    <a:pt x="69" y="619"/>
                  </a:cubicBezTo>
                  <a:cubicBezTo>
                    <a:pt x="70" y="621"/>
                    <a:pt x="72" y="622"/>
                    <a:pt x="73" y="623"/>
                  </a:cubicBezTo>
                  <a:cubicBezTo>
                    <a:pt x="75" y="624"/>
                    <a:pt x="77" y="626"/>
                    <a:pt x="78" y="627"/>
                  </a:cubicBezTo>
                  <a:cubicBezTo>
                    <a:pt x="79" y="629"/>
                    <a:pt x="82" y="632"/>
                    <a:pt x="83" y="634"/>
                  </a:cubicBezTo>
                  <a:cubicBezTo>
                    <a:pt x="84" y="635"/>
                    <a:pt x="84" y="638"/>
                    <a:pt x="84" y="640"/>
                  </a:cubicBezTo>
                  <a:cubicBezTo>
                    <a:pt x="85" y="642"/>
                    <a:pt x="87" y="646"/>
                    <a:pt x="88" y="648"/>
                  </a:cubicBezTo>
                  <a:cubicBezTo>
                    <a:pt x="88" y="650"/>
                    <a:pt x="87" y="652"/>
                    <a:pt x="86" y="654"/>
                  </a:cubicBezTo>
                  <a:cubicBezTo>
                    <a:pt x="86" y="655"/>
                    <a:pt x="84" y="657"/>
                    <a:pt x="84" y="658"/>
                  </a:cubicBezTo>
                  <a:cubicBezTo>
                    <a:pt x="84" y="660"/>
                    <a:pt x="85" y="663"/>
                    <a:pt x="86" y="663"/>
                  </a:cubicBezTo>
                  <a:cubicBezTo>
                    <a:pt x="87" y="663"/>
                    <a:pt x="88" y="661"/>
                    <a:pt x="89" y="661"/>
                  </a:cubicBezTo>
                  <a:cubicBezTo>
                    <a:pt x="90" y="661"/>
                    <a:pt x="91" y="663"/>
                    <a:pt x="91" y="663"/>
                  </a:cubicBezTo>
                  <a:cubicBezTo>
                    <a:pt x="92" y="664"/>
                    <a:pt x="93" y="665"/>
                    <a:pt x="93" y="665"/>
                  </a:cubicBezTo>
                  <a:cubicBezTo>
                    <a:pt x="93" y="666"/>
                    <a:pt x="93" y="669"/>
                    <a:pt x="93" y="670"/>
                  </a:cubicBezTo>
                  <a:cubicBezTo>
                    <a:pt x="93" y="671"/>
                    <a:pt x="95" y="673"/>
                    <a:pt x="94" y="674"/>
                  </a:cubicBezTo>
                  <a:cubicBezTo>
                    <a:pt x="94" y="675"/>
                    <a:pt x="93" y="675"/>
                    <a:pt x="93" y="675"/>
                  </a:cubicBezTo>
                  <a:cubicBezTo>
                    <a:pt x="92" y="676"/>
                    <a:pt x="91" y="679"/>
                    <a:pt x="91" y="681"/>
                  </a:cubicBezTo>
                  <a:cubicBezTo>
                    <a:pt x="92" y="682"/>
                    <a:pt x="94" y="686"/>
                    <a:pt x="94" y="688"/>
                  </a:cubicBezTo>
                  <a:cubicBezTo>
                    <a:pt x="94" y="689"/>
                    <a:pt x="93" y="693"/>
                    <a:pt x="92" y="694"/>
                  </a:cubicBezTo>
                  <a:cubicBezTo>
                    <a:pt x="91" y="696"/>
                    <a:pt x="89" y="699"/>
                    <a:pt x="88" y="701"/>
                  </a:cubicBezTo>
                  <a:cubicBezTo>
                    <a:pt x="87" y="702"/>
                    <a:pt x="85" y="705"/>
                    <a:pt x="84" y="706"/>
                  </a:cubicBezTo>
                  <a:cubicBezTo>
                    <a:pt x="84" y="707"/>
                    <a:pt x="82" y="709"/>
                    <a:pt x="81" y="710"/>
                  </a:cubicBezTo>
                  <a:cubicBezTo>
                    <a:pt x="81" y="711"/>
                    <a:pt x="79" y="712"/>
                    <a:pt x="78" y="712"/>
                  </a:cubicBezTo>
                  <a:cubicBezTo>
                    <a:pt x="78" y="713"/>
                    <a:pt x="78" y="714"/>
                    <a:pt x="78" y="715"/>
                  </a:cubicBezTo>
                  <a:cubicBezTo>
                    <a:pt x="79" y="716"/>
                    <a:pt x="81" y="718"/>
                    <a:pt x="82" y="719"/>
                  </a:cubicBezTo>
                  <a:cubicBezTo>
                    <a:pt x="83" y="719"/>
                    <a:pt x="84" y="717"/>
                    <a:pt x="85" y="717"/>
                  </a:cubicBezTo>
                  <a:cubicBezTo>
                    <a:pt x="85" y="716"/>
                    <a:pt x="85" y="714"/>
                    <a:pt x="85" y="713"/>
                  </a:cubicBezTo>
                  <a:cubicBezTo>
                    <a:pt x="86" y="712"/>
                    <a:pt x="88" y="712"/>
                    <a:pt x="89" y="712"/>
                  </a:cubicBezTo>
                  <a:cubicBezTo>
                    <a:pt x="90" y="712"/>
                    <a:pt x="91" y="712"/>
                    <a:pt x="91" y="712"/>
                  </a:cubicBezTo>
                  <a:cubicBezTo>
                    <a:pt x="92" y="713"/>
                    <a:pt x="94" y="714"/>
                    <a:pt x="94" y="715"/>
                  </a:cubicBezTo>
                  <a:cubicBezTo>
                    <a:pt x="96" y="715"/>
                    <a:pt x="99" y="716"/>
                    <a:pt x="100" y="717"/>
                  </a:cubicBezTo>
                  <a:cubicBezTo>
                    <a:pt x="101" y="717"/>
                    <a:pt x="101" y="719"/>
                    <a:pt x="102" y="720"/>
                  </a:cubicBezTo>
                  <a:cubicBezTo>
                    <a:pt x="103" y="721"/>
                    <a:pt x="105" y="723"/>
                    <a:pt x="105" y="724"/>
                  </a:cubicBezTo>
                  <a:cubicBezTo>
                    <a:pt x="106" y="726"/>
                    <a:pt x="106" y="729"/>
                    <a:pt x="107" y="730"/>
                  </a:cubicBezTo>
                  <a:cubicBezTo>
                    <a:pt x="107" y="731"/>
                    <a:pt x="109" y="732"/>
                    <a:pt x="109" y="733"/>
                  </a:cubicBezTo>
                  <a:cubicBezTo>
                    <a:pt x="110" y="734"/>
                    <a:pt x="111" y="737"/>
                    <a:pt x="112" y="738"/>
                  </a:cubicBezTo>
                  <a:cubicBezTo>
                    <a:pt x="112" y="739"/>
                    <a:pt x="112" y="742"/>
                    <a:pt x="113" y="742"/>
                  </a:cubicBezTo>
                  <a:cubicBezTo>
                    <a:pt x="114" y="743"/>
                    <a:pt x="115" y="743"/>
                    <a:pt x="116" y="743"/>
                  </a:cubicBezTo>
                  <a:cubicBezTo>
                    <a:pt x="117" y="743"/>
                    <a:pt x="118" y="742"/>
                    <a:pt x="119" y="742"/>
                  </a:cubicBezTo>
                  <a:cubicBezTo>
                    <a:pt x="120" y="742"/>
                    <a:pt x="121" y="743"/>
                    <a:pt x="122" y="743"/>
                  </a:cubicBezTo>
                  <a:cubicBezTo>
                    <a:pt x="123" y="744"/>
                    <a:pt x="125" y="745"/>
                    <a:pt x="126" y="746"/>
                  </a:cubicBezTo>
                  <a:cubicBezTo>
                    <a:pt x="127" y="747"/>
                    <a:pt x="129" y="750"/>
                    <a:pt x="130" y="751"/>
                  </a:cubicBezTo>
                  <a:cubicBezTo>
                    <a:pt x="130" y="752"/>
                    <a:pt x="131" y="755"/>
                    <a:pt x="132" y="756"/>
                  </a:cubicBezTo>
                  <a:cubicBezTo>
                    <a:pt x="133" y="757"/>
                    <a:pt x="135" y="759"/>
                    <a:pt x="136" y="760"/>
                  </a:cubicBezTo>
                  <a:cubicBezTo>
                    <a:pt x="137" y="761"/>
                    <a:pt x="138" y="761"/>
                    <a:pt x="139" y="761"/>
                  </a:cubicBezTo>
                  <a:cubicBezTo>
                    <a:pt x="140" y="762"/>
                    <a:pt x="142" y="762"/>
                    <a:pt x="142" y="762"/>
                  </a:cubicBezTo>
                  <a:cubicBezTo>
                    <a:pt x="143" y="761"/>
                    <a:pt x="143" y="760"/>
                    <a:pt x="143" y="759"/>
                  </a:cubicBezTo>
                  <a:cubicBezTo>
                    <a:pt x="143" y="758"/>
                    <a:pt x="142" y="757"/>
                    <a:pt x="143" y="756"/>
                  </a:cubicBezTo>
                  <a:cubicBezTo>
                    <a:pt x="143" y="755"/>
                    <a:pt x="143" y="754"/>
                    <a:pt x="144" y="754"/>
                  </a:cubicBezTo>
                  <a:cubicBezTo>
                    <a:pt x="144" y="753"/>
                    <a:pt x="145" y="753"/>
                    <a:pt x="146" y="754"/>
                  </a:cubicBezTo>
                  <a:cubicBezTo>
                    <a:pt x="146" y="754"/>
                    <a:pt x="146" y="756"/>
                    <a:pt x="147" y="756"/>
                  </a:cubicBezTo>
                  <a:cubicBezTo>
                    <a:pt x="147" y="757"/>
                    <a:pt x="148" y="759"/>
                    <a:pt x="149" y="759"/>
                  </a:cubicBezTo>
                  <a:cubicBezTo>
                    <a:pt x="150" y="759"/>
                    <a:pt x="151" y="758"/>
                    <a:pt x="152" y="757"/>
                  </a:cubicBezTo>
                  <a:cubicBezTo>
                    <a:pt x="152" y="756"/>
                    <a:pt x="151" y="754"/>
                    <a:pt x="151" y="753"/>
                  </a:cubicBezTo>
                  <a:cubicBezTo>
                    <a:pt x="150" y="752"/>
                    <a:pt x="149" y="751"/>
                    <a:pt x="148" y="750"/>
                  </a:cubicBezTo>
                  <a:cubicBezTo>
                    <a:pt x="148" y="749"/>
                    <a:pt x="146" y="746"/>
                    <a:pt x="145" y="745"/>
                  </a:cubicBezTo>
                  <a:cubicBezTo>
                    <a:pt x="145" y="744"/>
                    <a:pt x="144" y="743"/>
                    <a:pt x="145" y="742"/>
                  </a:cubicBezTo>
                  <a:cubicBezTo>
                    <a:pt x="145" y="741"/>
                    <a:pt x="147" y="740"/>
                    <a:pt x="148" y="739"/>
                  </a:cubicBezTo>
                  <a:cubicBezTo>
                    <a:pt x="148" y="739"/>
                    <a:pt x="149" y="737"/>
                    <a:pt x="150" y="736"/>
                  </a:cubicBezTo>
                  <a:cubicBezTo>
                    <a:pt x="150" y="736"/>
                    <a:pt x="152" y="735"/>
                    <a:pt x="152" y="735"/>
                  </a:cubicBezTo>
                  <a:cubicBezTo>
                    <a:pt x="152" y="734"/>
                    <a:pt x="152" y="733"/>
                    <a:pt x="152" y="732"/>
                  </a:cubicBezTo>
                  <a:cubicBezTo>
                    <a:pt x="152" y="731"/>
                    <a:pt x="149" y="731"/>
                    <a:pt x="149" y="730"/>
                  </a:cubicBezTo>
                  <a:cubicBezTo>
                    <a:pt x="148" y="729"/>
                    <a:pt x="148" y="727"/>
                    <a:pt x="149" y="726"/>
                  </a:cubicBezTo>
                  <a:cubicBezTo>
                    <a:pt x="149" y="725"/>
                    <a:pt x="150" y="724"/>
                    <a:pt x="150" y="723"/>
                  </a:cubicBezTo>
                  <a:cubicBezTo>
                    <a:pt x="151" y="722"/>
                    <a:pt x="153" y="721"/>
                    <a:pt x="153" y="720"/>
                  </a:cubicBezTo>
                  <a:cubicBezTo>
                    <a:pt x="153" y="719"/>
                    <a:pt x="153" y="717"/>
                    <a:pt x="153" y="716"/>
                  </a:cubicBezTo>
                  <a:cubicBezTo>
                    <a:pt x="153" y="715"/>
                    <a:pt x="154" y="713"/>
                    <a:pt x="154" y="712"/>
                  </a:cubicBezTo>
                  <a:cubicBezTo>
                    <a:pt x="155" y="712"/>
                    <a:pt x="157" y="712"/>
                    <a:pt x="158" y="712"/>
                  </a:cubicBezTo>
                  <a:cubicBezTo>
                    <a:pt x="158" y="712"/>
                    <a:pt x="159" y="713"/>
                    <a:pt x="160" y="713"/>
                  </a:cubicBezTo>
                  <a:cubicBezTo>
                    <a:pt x="161" y="713"/>
                    <a:pt x="163" y="712"/>
                    <a:pt x="164" y="711"/>
                  </a:cubicBezTo>
                  <a:cubicBezTo>
                    <a:pt x="165" y="711"/>
                    <a:pt x="165" y="708"/>
                    <a:pt x="166" y="708"/>
                  </a:cubicBezTo>
                  <a:cubicBezTo>
                    <a:pt x="167" y="708"/>
                    <a:pt x="169" y="709"/>
                    <a:pt x="169" y="709"/>
                  </a:cubicBezTo>
                  <a:cubicBezTo>
                    <a:pt x="170" y="710"/>
                    <a:pt x="170" y="712"/>
                    <a:pt x="171" y="713"/>
                  </a:cubicBezTo>
                  <a:cubicBezTo>
                    <a:pt x="171" y="714"/>
                    <a:pt x="173" y="716"/>
                    <a:pt x="174" y="717"/>
                  </a:cubicBezTo>
                  <a:cubicBezTo>
                    <a:pt x="175" y="718"/>
                    <a:pt x="177" y="721"/>
                    <a:pt x="178" y="722"/>
                  </a:cubicBezTo>
                  <a:cubicBezTo>
                    <a:pt x="179" y="723"/>
                    <a:pt x="180" y="725"/>
                    <a:pt x="181" y="726"/>
                  </a:cubicBezTo>
                  <a:cubicBezTo>
                    <a:pt x="181" y="727"/>
                    <a:pt x="181" y="729"/>
                    <a:pt x="180" y="731"/>
                  </a:cubicBezTo>
                  <a:cubicBezTo>
                    <a:pt x="180" y="731"/>
                    <a:pt x="179" y="732"/>
                    <a:pt x="178" y="732"/>
                  </a:cubicBezTo>
                  <a:cubicBezTo>
                    <a:pt x="178" y="733"/>
                    <a:pt x="177" y="735"/>
                    <a:pt x="176" y="735"/>
                  </a:cubicBezTo>
                  <a:cubicBezTo>
                    <a:pt x="175" y="736"/>
                    <a:pt x="173" y="736"/>
                    <a:pt x="172" y="736"/>
                  </a:cubicBezTo>
                  <a:cubicBezTo>
                    <a:pt x="171" y="736"/>
                    <a:pt x="169" y="736"/>
                    <a:pt x="168" y="736"/>
                  </a:cubicBezTo>
                  <a:cubicBezTo>
                    <a:pt x="167" y="735"/>
                    <a:pt x="167" y="733"/>
                    <a:pt x="166" y="733"/>
                  </a:cubicBezTo>
                  <a:cubicBezTo>
                    <a:pt x="166" y="733"/>
                    <a:pt x="165" y="734"/>
                    <a:pt x="165" y="734"/>
                  </a:cubicBezTo>
                  <a:cubicBezTo>
                    <a:pt x="164" y="735"/>
                    <a:pt x="164" y="738"/>
                    <a:pt x="163" y="739"/>
                  </a:cubicBezTo>
                  <a:cubicBezTo>
                    <a:pt x="163" y="739"/>
                    <a:pt x="162" y="740"/>
                    <a:pt x="162" y="740"/>
                  </a:cubicBezTo>
                  <a:cubicBezTo>
                    <a:pt x="161" y="741"/>
                    <a:pt x="158" y="740"/>
                    <a:pt x="157" y="741"/>
                  </a:cubicBezTo>
                  <a:cubicBezTo>
                    <a:pt x="157" y="741"/>
                    <a:pt x="155" y="742"/>
                    <a:pt x="154" y="743"/>
                  </a:cubicBezTo>
                  <a:cubicBezTo>
                    <a:pt x="154" y="743"/>
                    <a:pt x="155" y="745"/>
                    <a:pt x="156" y="746"/>
                  </a:cubicBezTo>
                  <a:cubicBezTo>
                    <a:pt x="156" y="746"/>
                    <a:pt x="158" y="748"/>
                    <a:pt x="158" y="749"/>
                  </a:cubicBezTo>
                  <a:cubicBezTo>
                    <a:pt x="159" y="749"/>
                    <a:pt x="159" y="751"/>
                    <a:pt x="160" y="751"/>
                  </a:cubicBezTo>
                  <a:cubicBezTo>
                    <a:pt x="160" y="751"/>
                    <a:pt x="162" y="751"/>
                    <a:pt x="163" y="751"/>
                  </a:cubicBezTo>
                  <a:cubicBezTo>
                    <a:pt x="164" y="752"/>
                    <a:pt x="165" y="752"/>
                    <a:pt x="166" y="752"/>
                  </a:cubicBezTo>
                  <a:cubicBezTo>
                    <a:pt x="167" y="753"/>
                    <a:pt x="167" y="754"/>
                    <a:pt x="168" y="755"/>
                  </a:cubicBezTo>
                  <a:cubicBezTo>
                    <a:pt x="168" y="756"/>
                    <a:pt x="168" y="757"/>
                    <a:pt x="168" y="758"/>
                  </a:cubicBezTo>
                  <a:cubicBezTo>
                    <a:pt x="168" y="759"/>
                    <a:pt x="167" y="761"/>
                    <a:pt x="166" y="762"/>
                  </a:cubicBezTo>
                  <a:cubicBezTo>
                    <a:pt x="166" y="762"/>
                    <a:pt x="166" y="764"/>
                    <a:pt x="166" y="764"/>
                  </a:cubicBezTo>
                  <a:cubicBezTo>
                    <a:pt x="166" y="765"/>
                    <a:pt x="166" y="766"/>
                    <a:pt x="165" y="766"/>
                  </a:cubicBezTo>
                  <a:cubicBezTo>
                    <a:pt x="165" y="767"/>
                    <a:pt x="163" y="767"/>
                    <a:pt x="163" y="767"/>
                  </a:cubicBezTo>
                  <a:cubicBezTo>
                    <a:pt x="162" y="767"/>
                    <a:pt x="161" y="769"/>
                    <a:pt x="161" y="769"/>
                  </a:cubicBezTo>
                  <a:cubicBezTo>
                    <a:pt x="161" y="770"/>
                    <a:pt x="160" y="773"/>
                    <a:pt x="161" y="774"/>
                  </a:cubicBezTo>
                  <a:cubicBezTo>
                    <a:pt x="161" y="775"/>
                    <a:pt x="162" y="776"/>
                    <a:pt x="163" y="777"/>
                  </a:cubicBezTo>
                  <a:cubicBezTo>
                    <a:pt x="163" y="777"/>
                    <a:pt x="165" y="778"/>
                    <a:pt x="166" y="778"/>
                  </a:cubicBezTo>
                  <a:cubicBezTo>
                    <a:pt x="166" y="779"/>
                    <a:pt x="169" y="778"/>
                    <a:pt x="169" y="779"/>
                  </a:cubicBezTo>
                  <a:cubicBezTo>
                    <a:pt x="170" y="779"/>
                    <a:pt x="170" y="781"/>
                    <a:pt x="170" y="781"/>
                  </a:cubicBezTo>
                  <a:cubicBezTo>
                    <a:pt x="170" y="782"/>
                    <a:pt x="169" y="783"/>
                    <a:pt x="168" y="783"/>
                  </a:cubicBezTo>
                  <a:cubicBezTo>
                    <a:pt x="168" y="784"/>
                    <a:pt x="168" y="786"/>
                    <a:pt x="168" y="787"/>
                  </a:cubicBezTo>
                  <a:cubicBezTo>
                    <a:pt x="168" y="788"/>
                    <a:pt x="169" y="790"/>
                    <a:pt x="169" y="791"/>
                  </a:cubicBezTo>
                  <a:cubicBezTo>
                    <a:pt x="170" y="791"/>
                    <a:pt x="171" y="792"/>
                    <a:pt x="172" y="792"/>
                  </a:cubicBezTo>
                  <a:cubicBezTo>
                    <a:pt x="173" y="793"/>
                    <a:pt x="175" y="794"/>
                    <a:pt x="176" y="795"/>
                  </a:cubicBezTo>
                  <a:cubicBezTo>
                    <a:pt x="176" y="796"/>
                    <a:pt x="177" y="797"/>
                    <a:pt x="178" y="798"/>
                  </a:cubicBezTo>
                  <a:cubicBezTo>
                    <a:pt x="178" y="800"/>
                    <a:pt x="178" y="803"/>
                    <a:pt x="178" y="805"/>
                  </a:cubicBezTo>
                  <a:cubicBezTo>
                    <a:pt x="178" y="807"/>
                    <a:pt x="177" y="810"/>
                    <a:pt x="177" y="812"/>
                  </a:cubicBezTo>
                  <a:cubicBezTo>
                    <a:pt x="177" y="813"/>
                    <a:pt x="177" y="815"/>
                    <a:pt x="177" y="817"/>
                  </a:cubicBezTo>
                  <a:cubicBezTo>
                    <a:pt x="177" y="818"/>
                    <a:pt x="178" y="820"/>
                    <a:pt x="179" y="821"/>
                  </a:cubicBezTo>
                  <a:cubicBezTo>
                    <a:pt x="179" y="822"/>
                    <a:pt x="180" y="824"/>
                    <a:pt x="180" y="824"/>
                  </a:cubicBezTo>
                  <a:cubicBezTo>
                    <a:pt x="180" y="826"/>
                    <a:pt x="180" y="828"/>
                    <a:pt x="179" y="828"/>
                  </a:cubicBezTo>
                  <a:cubicBezTo>
                    <a:pt x="178" y="829"/>
                    <a:pt x="176" y="827"/>
                    <a:pt x="176" y="827"/>
                  </a:cubicBezTo>
                  <a:cubicBezTo>
                    <a:pt x="174" y="827"/>
                    <a:pt x="172" y="828"/>
                    <a:pt x="171" y="827"/>
                  </a:cubicBezTo>
                  <a:cubicBezTo>
                    <a:pt x="170" y="827"/>
                    <a:pt x="168" y="825"/>
                    <a:pt x="168" y="824"/>
                  </a:cubicBezTo>
                  <a:cubicBezTo>
                    <a:pt x="167" y="823"/>
                    <a:pt x="167" y="821"/>
                    <a:pt x="167" y="820"/>
                  </a:cubicBezTo>
                  <a:cubicBezTo>
                    <a:pt x="166" y="819"/>
                    <a:pt x="165" y="818"/>
                    <a:pt x="164" y="817"/>
                  </a:cubicBezTo>
                  <a:cubicBezTo>
                    <a:pt x="164" y="816"/>
                    <a:pt x="163" y="814"/>
                    <a:pt x="162" y="814"/>
                  </a:cubicBezTo>
                  <a:cubicBezTo>
                    <a:pt x="161" y="813"/>
                    <a:pt x="159" y="812"/>
                    <a:pt x="158" y="812"/>
                  </a:cubicBezTo>
                  <a:cubicBezTo>
                    <a:pt x="158" y="811"/>
                    <a:pt x="156" y="810"/>
                    <a:pt x="156" y="810"/>
                  </a:cubicBezTo>
                  <a:cubicBezTo>
                    <a:pt x="155" y="809"/>
                    <a:pt x="154" y="808"/>
                    <a:pt x="153" y="807"/>
                  </a:cubicBezTo>
                  <a:cubicBezTo>
                    <a:pt x="152" y="807"/>
                    <a:pt x="151" y="807"/>
                    <a:pt x="150" y="807"/>
                  </a:cubicBezTo>
                  <a:cubicBezTo>
                    <a:pt x="149" y="806"/>
                    <a:pt x="148" y="806"/>
                    <a:pt x="148" y="805"/>
                  </a:cubicBezTo>
                  <a:cubicBezTo>
                    <a:pt x="147" y="804"/>
                    <a:pt x="149" y="802"/>
                    <a:pt x="149" y="802"/>
                  </a:cubicBezTo>
                  <a:cubicBezTo>
                    <a:pt x="149" y="801"/>
                    <a:pt x="150" y="800"/>
                    <a:pt x="150" y="799"/>
                  </a:cubicBezTo>
                  <a:cubicBezTo>
                    <a:pt x="150" y="798"/>
                    <a:pt x="149" y="797"/>
                    <a:pt x="148" y="797"/>
                  </a:cubicBezTo>
                  <a:cubicBezTo>
                    <a:pt x="148" y="796"/>
                    <a:pt x="149" y="794"/>
                    <a:pt x="150" y="793"/>
                  </a:cubicBezTo>
                  <a:cubicBezTo>
                    <a:pt x="150" y="793"/>
                    <a:pt x="150" y="791"/>
                    <a:pt x="150" y="790"/>
                  </a:cubicBezTo>
                  <a:cubicBezTo>
                    <a:pt x="150" y="789"/>
                    <a:pt x="149" y="787"/>
                    <a:pt x="149" y="786"/>
                  </a:cubicBezTo>
                  <a:cubicBezTo>
                    <a:pt x="149" y="786"/>
                    <a:pt x="150" y="785"/>
                    <a:pt x="151" y="785"/>
                  </a:cubicBezTo>
                  <a:cubicBezTo>
                    <a:pt x="152" y="784"/>
                    <a:pt x="154" y="785"/>
                    <a:pt x="154" y="785"/>
                  </a:cubicBezTo>
                  <a:cubicBezTo>
                    <a:pt x="155" y="785"/>
                    <a:pt x="155" y="784"/>
                    <a:pt x="155" y="783"/>
                  </a:cubicBezTo>
                  <a:cubicBezTo>
                    <a:pt x="155" y="782"/>
                    <a:pt x="154" y="781"/>
                    <a:pt x="153" y="781"/>
                  </a:cubicBezTo>
                  <a:cubicBezTo>
                    <a:pt x="153" y="780"/>
                    <a:pt x="154" y="778"/>
                    <a:pt x="154" y="778"/>
                  </a:cubicBezTo>
                  <a:cubicBezTo>
                    <a:pt x="154" y="777"/>
                    <a:pt x="154" y="775"/>
                    <a:pt x="154" y="774"/>
                  </a:cubicBezTo>
                  <a:cubicBezTo>
                    <a:pt x="154" y="772"/>
                    <a:pt x="154" y="770"/>
                    <a:pt x="153" y="769"/>
                  </a:cubicBezTo>
                  <a:cubicBezTo>
                    <a:pt x="153" y="768"/>
                    <a:pt x="151" y="767"/>
                    <a:pt x="151" y="767"/>
                  </a:cubicBezTo>
                  <a:cubicBezTo>
                    <a:pt x="150" y="766"/>
                    <a:pt x="148" y="766"/>
                    <a:pt x="147" y="766"/>
                  </a:cubicBezTo>
                  <a:cubicBezTo>
                    <a:pt x="146" y="766"/>
                    <a:pt x="144" y="766"/>
                    <a:pt x="143" y="766"/>
                  </a:cubicBezTo>
                  <a:cubicBezTo>
                    <a:pt x="142" y="766"/>
                    <a:pt x="141" y="767"/>
                    <a:pt x="141" y="768"/>
                  </a:cubicBezTo>
                  <a:cubicBezTo>
                    <a:pt x="140" y="768"/>
                    <a:pt x="138" y="767"/>
                    <a:pt x="138" y="768"/>
                  </a:cubicBezTo>
                  <a:cubicBezTo>
                    <a:pt x="137" y="768"/>
                    <a:pt x="136" y="769"/>
                    <a:pt x="136" y="769"/>
                  </a:cubicBezTo>
                  <a:cubicBezTo>
                    <a:pt x="136" y="770"/>
                    <a:pt x="135" y="771"/>
                    <a:pt x="135" y="772"/>
                  </a:cubicBezTo>
                  <a:cubicBezTo>
                    <a:pt x="135" y="774"/>
                    <a:pt x="135" y="777"/>
                    <a:pt x="135" y="779"/>
                  </a:cubicBezTo>
                  <a:cubicBezTo>
                    <a:pt x="135" y="780"/>
                    <a:pt x="134" y="782"/>
                    <a:pt x="134" y="783"/>
                  </a:cubicBezTo>
                  <a:cubicBezTo>
                    <a:pt x="134" y="784"/>
                    <a:pt x="134" y="786"/>
                    <a:pt x="134" y="787"/>
                  </a:cubicBezTo>
                  <a:cubicBezTo>
                    <a:pt x="134" y="789"/>
                    <a:pt x="134" y="791"/>
                    <a:pt x="134" y="792"/>
                  </a:cubicBezTo>
                  <a:cubicBezTo>
                    <a:pt x="133" y="793"/>
                    <a:pt x="132" y="794"/>
                    <a:pt x="132" y="794"/>
                  </a:cubicBezTo>
                  <a:cubicBezTo>
                    <a:pt x="132" y="795"/>
                    <a:pt x="131" y="797"/>
                    <a:pt x="131" y="798"/>
                  </a:cubicBezTo>
                  <a:cubicBezTo>
                    <a:pt x="131" y="798"/>
                    <a:pt x="129" y="799"/>
                    <a:pt x="129" y="799"/>
                  </a:cubicBezTo>
                  <a:cubicBezTo>
                    <a:pt x="128" y="800"/>
                    <a:pt x="127" y="801"/>
                    <a:pt x="127" y="802"/>
                  </a:cubicBezTo>
                  <a:cubicBezTo>
                    <a:pt x="126" y="802"/>
                    <a:pt x="127" y="804"/>
                    <a:pt x="127" y="805"/>
                  </a:cubicBezTo>
                  <a:cubicBezTo>
                    <a:pt x="127" y="806"/>
                    <a:pt x="126" y="808"/>
                    <a:pt x="126" y="809"/>
                  </a:cubicBezTo>
                  <a:cubicBezTo>
                    <a:pt x="125" y="810"/>
                    <a:pt x="125" y="813"/>
                    <a:pt x="125" y="814"/>
                  </a:cubicBezTo>
                  <a:cubicBezTo>
                    <a:pt x="125" y="815"/>
                    <a:pt x="125" y="817"/>
                    <a:pt x="125" y="817"/>
                  </a:cubicBezTo>
                  <a:cubicBezTo>
                    <a:pt x="125" y="818"/>
                    <a:pt x="127" y="818"/>
                    <a:pt x="128" y="818"/>
                  </a:cubicBezTo>
                  <a:cubicBezTo>
                    <a:pt x="128" y="819"/>
                    <a:pt x="131" y="818"/>
                    <a:pt x="131" y="819"/>
                  </a:cubicBezTo>
                  <a:cubicBezTo>
                    <a:pt x="132" y="820"/>
                    <a:pt x="132" y="823"/>
                    <a:pt x="132" y="825"/>
                  </a:cubicBezTo>
                  <a:cubicBezTo>
                    <a:pt x="132" y="826"/>
                    <a:pt x="131" y="829"/>
                    <a:pt x="131" y="831"/>
                  </a:cubicBezTo>
                  <a:cubicBezTo>
                    <a:pt x="131" y="832"/>
                    <a:pt x="131" y="836"/>
                    <a:pt x="132" y="837"/>
                  </a:cubicBezTo>
                  <a:cubicBezTo>
                    <a:pt x="132" y="838"/>
                    <a:pt x="133" y="839"/>
                    <a:pt x="133" y="840"/>
                  </a:cubicBezTo>
                  <a:cubicBezTo>
                    <a:pt x="133" y="841"/>
                    <a:pt x="133" y="844"/>
                    <a:pt x="133" y="846"/>
                  </a:cubicBezTo>
                  <a:cubicBezTo>
                    <a:pt x="133" y="847"/>
                    <a:pt x="132" y="849"/>
                    <a:pt x="131" y="850"/>
                  </a:cubicBezTo>
                  <a:cubicBezTo>
                    <a:pt x="131" y="852"/>
                    <a:pt x="129" y="854"/>
                    <a:pt x="129" y="855"/>
                  </a:cubicBezTo>
                  <a:cubicBezTo>
                    <a:pt x="128" y="857"/>
                    <a:pt x="128" y="859"/>
                    <a:pt x="127" y="861"/>
                  </a:cubicBezTo>
                  <a:cubicBezTo>
                    <a:pt x="127" y="863"/>
                    <a:pt x="126" y="866"/>
                    <a:pt x="126" y="868"/>
                  </a:cubicBezTo>
                  <a:cubicBezTo>
                    <a:pt x="126" y="870"/>
                    <a:pt x="127" y="873"/>
                    <a:pt x="127" y="874"/>
                  </a:cubicBezTo>
                  <a:cubicBezTo>
                    <a:pt x="128" y="875"/>
                    <a:pt x="130" y="876"/>
                    <a:pt x="130" y="877"/>
                  </a:cubicBezTo>
                  <a:cubicBezTo>
                    <a:pt x="131" y="878"/>
                    <a:pt x="130" y="880"/>
                    <a:pt x="131" y="880"/>
                  </a:cubicBezTo>
                  <a:cubicBezTo>
                    <a:pt x="131" y="881"/>
                    <a:pt x="133" y="882"/>
                    <a:pt x="133" y="883"/>
                  </a:cubicBezTo>
                  <a:cubicBezTo>
                    <a:pt x="133" y="884"/>
                    <a:pt x="132" y="887"/>
                    <a:pt x="132" y="888"/>
                  </a:cubicBezTo>
                  <a:cubicBezTo>
                    <a:pt x="133" y="888"/>
                    <a:pt x="134" y="888"/>
                    <a:pt x="135" y="888"/>
                  </a:cubicBezTo>
                  <a:cubicBezTo>
                    <a:pt x="136" y="888"/>
                    <a:pt x="137" y="889"/>
                    <a:pt x="137" y="889"/>
                  </a:cubicBezTo>
                  <a:cubicBezTo>
                    <a:pt x="138" y="890"/>
                    <a:pt x="139" y="891"/>
                    <a:pt x="139" y="892"/>
                  </a:cubicBezTo>
                  <a:cubicBezTo>
                    <a:pt x="139" y="893"/>
                    <a:pt x="140" y="895"/>
                    <a:pt x="140" y="896"/>
                  </a:cubicBezTo>
                  <a:cubicBezTo>
                    <a:pt x="141" y="899"/>
                    <a:pt x="143" y="905"/>
                    <a:pt x="144" y="907"/>
                  </a:cubicBezTo>
                  <a:cubicBezTo>
                    <a:pt x="145" y="910"/>
                    <a:pt x="148" y="915"/>
                    <a:pt x="150" y="917"/>
                  </a:cubicBezTo>
                  <a:cubicBezTo>
                    <a:pt x="151" y="919"/>
                    <a:pt x="154" y="923"/>
                    <a:pt x="156" y="924"/>
                  </a:cubicBezTo>
                  <a:cubicBezTo>
                    <a:pt x="158" y="925"/>
                    <a:pt x="163" y="927"/>
                    <a:pt x="165" y="927"/>
                  </a:cubicBezTo>
                  <a:cubicBezTo>
                    <a:pt x="166" y="927"/>
                    <a:pt x="168" y="926"/>
                    <a:pt x="168" y="925"/>
                  </a:cubicBezTo>
                  <a:cubicBezTo>
                    <a:pt x="169" y="925"/>
                    <a:pt x="171" y="925"/>
                    <a:pt x="172" y="925"/>
                  </a:cubicBezTo>
                  <a:cubicBezTo>
                    <a:pt x="172" y="926"/>
                    <a:pt x="173" y="928"/>
                    <a:pt x="174" y="928"/>
                  </a:cubicBezTo>
                  <a:cubicBezTo>
                    <a:pt x="174" y="928"/>
                    <a:pt x="176" y="927"/>
                    <a:pt x="177" y="927"/>
                  </a:cubicBezTo>
                  <a:cubicBezTo>
                    <a:pt x="178" y="927"/>
                    <a:pt x="179" y="925"/>
                    <a:pt x="179" y="925"/>
                  </a:cubicBezTo>
                  <a:cubicBezTo>
                    <a:pt x="181" y="925"/>
                    <a:pt x="183" y="926"/>
                    <a:pt x="184" y="926"/>
                  </a:cubicBezTo>
                  <a:cubicBezTo>
                    <a:pt x="185" y="927"/>
                    <a:pt x="186" y="928"/>
                    <a:pt x="187" y="929"/>
                  </a:cubicBezTo>
                  <a:cubicBezTo>
                    <a:pt x="187" y="931"/>
                    <a:pt x="188" y="934"/>
                    <a:pt x="189" y="936"/>
                  </a:cubicBezTo>
                  <a:cubicBezTo>
                    <a:pt x="189" y="937"/>
                    <a:pt x="190" y="940"/>
                    <a:pt x="190" y="941"/>
                  </a:cubicBezTo>
                  <a:cubicBezTo>
                    <a:pt x="191" y="943"/>
                    <a:pt x="192" y="947"/>
                    <a:pt x="192" y="949"/>
                  </a:cubicBezTo>
                  <a:cubicBezTo>
                    <a:pt x="193" y="951"/>
                    <a:pt x="193" y="954"/>
                    <a:pt x="193" y="956"/>
                  </a:cubicBezTo>
                  <a:cubicBezTo>
                    <a:pt x="193" y="957"/>
                    <a:pt x="192" y="960"/>
                    <a:pt x="191" y="961"/>
                  </a:cubicBezTo>
                  <a:cubicBezTo>
                    <a:pt x="191" y="963"/>
                    <a:pt x="189" y="965"/>
                    <a:pt x="188" y="967"/>
                  </a:cubicBezTo>
                  <a:cubicBezTo>
                    <a:pt x="187" y="968"/>
                    <a:pt x="187" y="970"/>
                    <a:pt x="186" y="972"/>
                  </a:cubicBezTo>
                  <a:cubicBezTo>
                    <a:pt x="186" y="973"/>
                    <a:pt x="184" y="976"/>
                    <a:pt x="184" y="978"/>
                  </a:cubicBezTo>
                  <a:cubicBezTo>
                    <a:pt x="183" y="979"/>
                    <a:pt x="183" y="982"/>
                    <a:pt x="183" y="983"/>
                  </a:cubicBezTo>
                  <a:cubicBezTo>
                    <a:pt x="182" y="984"/>
                    <a:pt x="180" y="985"/>
                    <a:pt x="180" y="986"/>
                  </a:cubicBezTo>
                  <a:cubicBezTo>
                    <a:pt x="179" y="987"/>
                    <a:pt x="177" y="989"/>
                    <a:pt x="176" y="990"/>
                  </a:cubicBezTo>
                  <a:cubicBezTo>
                    <a:pt x="175" y="990"/>
                    <a:pt x="174" y="990"/>
                    <a:pt x="173" y="989"/>
                  </a:cubicBezTo>
                  <a:cubicBezTo>
                    <a:pt x="172" y="989"/>
                    <a:pt x="172" y="986"/>
                    <a:pt x="171" y="985"/>
                  </a:cubicBezTo>
                  <a:cubicBezTo>
                    <a:pt x="171" y="984"/>
                    <a:pt x="169" y="983"/>
                    <a:pt x="168" y="983"/>
                  </a:cubicBezTo>
                  <a:cubicBezTo>
                    <a:pt x="168" y="982"/>
                    <a:pt x="166" y="983"/>
                    <a:pt x="165" y="984"/>
                  </a:cubicBezTo>
                  <a:cubicBezTo>
                    <a:pt x="164" y="984"/>
                    <a:pt x="163" y="987"/>
                    <a:pt x="162" y="987"/>
                  </a:cubicBezTo>
                  <a:cubicBezTo>
                    <a:pt x="161" y="988"/>
                    <a:pt x="158" y="989"/>
                    <a:pt x="158" y="990"/>
                  </a:cubicBezTo>
                  <a:cubicBezTo>
                    <a:pt x="158" y="991"/>
                    <a:pt x="158" y="993"/>
                    <a:pt x="159" y="994"/>
                  </a:cubicBezTo>
                  <a:cubicBezTo>
                    <a:pt x="159" y="995"/>
                    <a:pt x="162" y="995"/>
                    <a:pt x="163" y="995"/>
                  </a:cubicBezTo>
                  <a:cubicBezTo>
                    <a:pt x="164" y="996"/>
                    <a:pt x="164" y="998"/>
                    <a:pt x="164" y="999"/>
                  </a:cubicBezTo>
                  <a:cubicBezTo>
                    <a:pt x="164" y="999"/>
                    <a:pt x="162" y="1001"/>
                    <a:pt x="162" y="1001"/>
                  </a:cubicBezTo>
                  <a:cubicBezTo>
                    <a:pt x="161" y="1002"/>
                    <a:pt x="160" y="1004"/>
                    <a:pt x="160" y="1005"/>
                  </a:cubicBezTo>
                  <a:cubicBezTo>
                    <a:pt x="160" y="1006"/>
                    <a:pt x="159" y="1009"/>
                    <a:pt x="159" y="1011"/>
                  </a:cubicBezTo>
                  <a:cubicBezTo>
                    <a:pt x="159" y="1012"/>
                    <a:pt x="160" y="1015"/>
                    <a:pt x="160" y="1016"/>
                  </a:cubicBezTo>
                  <a:cubicBezTo>
                    <a:pt x="161" y="1018"/>
                    <a:pt x="161" y="1023"/>
                    <a:pt x="161" y="1025"/>
                  </a:cubicBezTo>
                  <a:cubicBezTo>
                    <a:pt x="161" y="1027"/>
                    <a:pt x="160" y="1030"/>
                    <a:pt x="160" y="1032"/>
                  </a:cubicBezTo>
                  <a:cubicBezTo>
                    <a:pt x="160" y="1034"/>
                    <a:pt x="159" y="1037"/>
                    <a:pt x="159" y="1039"/>
                  </a:cubicBezTo>
                  <a:cubicBezTo>
                    <a:pt x="159" y="1039"/>
                    <a:pt x="160" y="1041"/>
                    <a:pt x="160" y="1041"/>
                  </a:cubicBezTo>
                  <a:cubicBezTo>
                    <a:pt x="161" y="1043"/>
                    <a:pt x="163" y="1045"/>
                    <a:pt x="163" y="1046"/>
                  </a:cubicBezTo>
                  <a:cubicBezTo>
                    <a:pt x="164" y="1047"/>
                    <a:pt x="163" y="1049"/>
                    <a:pt x="163" y="1051"/>
                  </a:cubicBezTo>
                  <a:cubicBezTo>
                    <a:pt x="164" y="1052"/>
                    <a:pt x="165" y="1054"/>
                    <a:pt x="166" y="1055"/>
                  </a:cubicBezTo>
                  <a:cubicBezTo>
                    <a:pt x="167" y="1056"/>
                    <a:pt x="170" y="1057"/>
                    <a:pt x="171" y="1058"/>
                  </a:cubicBezTo>
                  <a:cubicBezTo>
                    <a:pt x="173" y="1059"/>
                    <a:pt x="177" y="1063"/>
                    <a:pt x="179" y="1065"/>
                  </a:cubicBezTo>
                  <a:cubicBezTo>
                    <a:pt x="180" y="1066"/>
                    <a:pt x="183" y="1071"/>
                    <a:pt x="184" y="1073"/>
                  </a:cubicBezTo>
                  <a:cubicBezTo>
                    <a:pt x="185" y="1074"/>
                    <a:pt x="187" y="1078"/>
                    <a:pt x="187" y="1079"/>
                  </a:cubicBezTo>
                  <a:cubicBezTo>
                    <a:pt x="188" y="1081"/>
                    <a:pt x="188" y="1084"/>
                    <a:pt x="188" y="1085"/>
                  </a:cubicBezTo>
                  <a:cubicBezTo>
                    <a:pt x="189" y="1086"/>
                    <a:pt x="189" y="1088"/>
                    <a:pt x="189" y="1089"/>
                  </a:cubicBezTo>
                  <a:cubicBezTo>
                    <a:pt x="190" y="1091"/>
                    <a:pt x="190" y="1094"/>
                    <a:pt x="191" y="1095"/>
                  </a:cubicBezTo>
                  <a:cubicBezTo>
                    <a:pt x="191" y="1096"/>
                    <a:pt x="191" y="1098"/>
                    <a:pt x="192" y="1099"/>
                  </a:cubicBezTo>
                  <a:cubicBezTo>
                    <a:pt x="192" y="1100"/>
                    <a:pt x="194" y="1101"/>
                    <a:pt x="195" y="1101"/>
                  </a:cubicBezTo>
                  <a:cubicBezTo>
                    <a:pt x="196" y="1102"/>
                    <a:pt x="199" y="1104"/>
                    <a:pt x="200" y="1106"/>
                  </a:cubicBezTo>
                  <a:cubicBezTo>
                    <a:pt x="201" y="1107"/>
                    <a:pt x="202" y="1110"/>
                    <a:pt x="202" y="1111"/>
                  </a:cubicBezTo>
                  <a:cubicBezTo>
                    <a:pt x="203" y="1113"/>
                    <a:pt x="202" y="1116"/>
                    <a:pt x="202" y="1117"/>
                  </a:cubicBezTo>
                  <a:cubicBezTo>
                    <a:pt x="202" y="1118"/>
                    <a:pt x="201" y="1120"/>
                    <a:pt x="201" y="1122"/>
                  </a:cubicBezTo>
                  <a:cubicBezTo>
                    <a:pt x="201" y="1123"/>
                    <a:pt x="202" y="1126"/>
                    <a:pt x="202" y="1127"/>
                  </a:cubicBezTo>
                  <a:cubicBezTo>
                    <a:pt x="203" y="1128"/>
                    <a:pt x="205" y="1130"/>
                    <a:pt x="205" y="1131"/>
                  </a:cubicBezTo>
                  <a:cubicBezTo>
                    <a:pt x="206" y="1131"/>
                    <a:pt x="207" y="1134"/>
                    <a:pt x="207" y="1135"/>
                  </a:cubicBezTo>
                  <a:cubicBezTo>
                    <a:pt x="208" y="1136"/>
                    <a:pt x="210" y="1139"/>
                    <a:pt x="211" y="1141"/>
                  </a:cubicBezTo>
                  <a:cubicBezTo>
                    <a:pt x="211" y="1142"/>
                    <a:pt x="213" y="1144"/>
                    <a:pt x="214" y="1145"/>
                  </a:cubicBezTo>
                  <a:cubicBezTo>
                    <a:pt x="214" y="1146"/>
                    <a:pt x="215" y="1147"/>
                    <a:pt x="215" y="1148"/>
                  </a:cubicBezTo>
                  <a:cubicBezTo>
                    <a:pt x="215" y="1150"/>
                    <a:pt x="216" y="1153"/>
                    <a:pt x="216" y="1154"/>
                  </a:cubicBezTo>
                  <a:cubicBezTo>
                    <a:pt x="216" y="1156"/>
                    <a:pt x="214" y="1159"/>
                    <a:pt x="215" y="1160"/>
                  </a:cubicBezTo>
                  <a:cubicBezTo>
                    <a:pt x="215" y="1161"/>
                    <a:pt x="217" y="1163"/>
                    <a:pt x="217" y="1164"/>
                  </a:cubicBezTo>
                  <a:cubicBezTo>
                    <a:pt x="218" y="1165"/>
                    <a:pt x="218" y="1168"/>
                    <a:pt x="218" y="1169"/>
                  </a:cubicBezTo>
                  <a:cubicBezTo>
                    <a:pt x="219" y="1170"/>
                    <a:pt x="220" y="1171"/>
                    <a:pt x="221" y="1172"/>
                  </a:cubicBezTo>
                  <a:cubicBezTo>
                    <a:pt x="222" y="1172"/>
                    <a:pt x="224" y="1173"/>
                    <a:pt x="224" y="1174"/>
                  </a:cubicBezTo>
                  <a:cubicBezTo>
                    <a:pt x="226" y="1174"/>
                    <a:pt x="228" y="1176"/>
                    <a:pt x="229" y="1176"/>
                  </a:cubicBezTo>
                  <a:cubicBezTo>
                    <a:pt x="230" y="1177"/>
                    <a:pt x="231" y="1177"/>
                    <a:pt x="232" y="1177"/>
                  </a:cubicBezTo>
                  <a:cubicBezTo>
                    <a:pt x="232" y="1178"/>
                    <a:pt x="233" y="1179"/>
                    <a:pt x="234" y="1180"/>
                  </a:cubicBezTo>
                  <a:cubicBezTo>
                    <a:pt x="234" y="1181"/>
                    <a:pt x="234" y="1183"/>
                    <a:pt x="234" y="1185"/>
                  </a:cubicBezTo>
                  <a:cubicBezTo>
                    <a:pt x="235" y="1185"/>
                    <a:pt x="236" y="1187"/>
                    <a:pt x="236" y="1188"/>
                  </a:cubicBezTo>
                  <a:cubicBezTo>
                    <a:pt x="237" y="1189"/>
                    <a:pt x="237" y="1192"/>
                    <a:pt x="238" y="1193"/>
                  </a:cubicBezTo>
                  <a:cubicBezTo>
                    <a:pt x="238" y="1194"/>
                    <a:pt x="237" y="1196"/>
                    <a:pt x="238" y="1197"/>
                  </a:cubicBezTo>
                  <a:cubicBezTo>
                    <a:pt x="238" y="1198"/>
                    <a:pt x="240" y="1199"/>
                    <a:pt x="241" y="1200"/>
                  </a:cubicBezTo>
                  <a:cubicBezTo>
                    <a:pt x="241" y="1200"/>
                    <a:pt x="242" y="1202"/>
                    <a:pt x="242" y="1203"/>
                  </a:cubicBezTo>
                  <a:cubicBezTo>
                    <a:pt x="243" y="1204"/>
                    <a:pt x="245" y="1206"/>
                    <a:pt x="246" y="1207"/>
                  </a:cubicBezTo>
                  <a:cubicBezTo>
                    <a:pt x="246" y="1208"/>
                    <a:pt x="247" y="1211"/>
                    <a:pt x="247" y="1212"/>
                  </a:cubicBezTo>
                  <a:cubicBezTo>
                    <a:pt x="248" y="1213"/>
                    <a:pt x="249" y="1214"/>
                    <a:pt x="250" y="1215"/>
                  </a:cubicBezTo>
                  <a:cubicBezTo>
                    <a:pt x="251" y="1215"/>
                    <a:pt x="254" y="1215"/>
                    <a:pt x="255" y="1216"/>
                  </a:cubicBezTo>
                  <a:cubicBezTo>
                    <a:pt x="256" y="1216"/>
                    <a:pt x="257" y="1218"/>
                    <a:pt x="257" y="1218"/>
                  </a:cubicBezTo>
                  <a:cubicBezTo>
                    <a:pt x="258" y="1219"/>
                    <a:pt x="260" y="1218"/>
                    <a:pt x="261" y="1219"/>
                  </a:cubicBezTo>
                  <a:cubicBezTo>
                    <a:pt x="262" y="1220"/>
                    <a:pt x="264" y="1221"/>
                    <a:pt x="264" y="1223"/>
                  </a:cubicBezTo>
                  <a:cubicBezTo>
                    <a:pt x="265" y="1223"/>
                    <a:pt x="264" y="1225"/>
                    <a:pt x="264" y="1226"/>
                  </a:cubicBezTo>
                  <a:cubicBezTo>
                    <a:pt x="264" y="1228"/>
                    <a:pt x="265" y="1232"/>
                    <a:pt x="264" y="1233"/>
                  </a:cubicBezTo>
                  <a:cubicBezTo>
                    <a:pt x="264" y="1234"/>
                    <a:pt x="262" y="1236"/>
                    <a:pt x="262" y="1237"/>
                  </a:cubicBezTo>
                  <a:cubicBezTo>
                    <a:pt x="262" y="1238"/>
                    <a:pt x="261" y="1240"/>
                    <a:pt x="261" y="1241"/>
                  </a:cubicBezTo>
                  <a:cubicBezTo>
                    <a:pt x="260" y="1243"/>
                    <a:pt x="259" y="1245"/>
                    <a:pt x="259" y="1246"/>
                  </a:cubicBezTo>
                  <a:cubicBezTo>
                    <a:pt x="258" y="1246"/>
                    <a:pt x="257" y="1247"/>
                    <a:pt x="257" y="1248"/>
                  </a:cubicBezTo>
                  <a:cubicBezTo>
                    <a:pt x="256" y="1248"/>
                    <a:pt x="255" y="1250"/>
                    <a:pt x="255" y="1251"/>
                  </a:cubicBezTo>
                  <a:cubicBezTo>
                    <a:pt x="255" y="1252"/>
                    <a:pt x="255" y="1255"/>
                    <a:pt x="256" y="1257"/>
                  </a:cubicBezTo>
                  <a:cubicBezTo>
                    <a:pt x="256" y="1258"/>
                    <a:pt x="258" y="1259"/>
                    <a:pt x="258" y="1260"/>
                  </a:cubicBezTo>
                  <a:cubicBezTo>
                    <a:pt x="259" y="1261"/>
                    <a:pt x="261" y="1263"/>
                    <a:pt x="262" y="1264"/>
                  </a:cubicBezTo>
                  <a:cubicBezTo>
                    <a:pt x="263" y="1265"/>
                    <a:pt x="265" y="1266"/>
                    <a:pt x="266" y="1267"/>
                  </a:cubicBezTo>
                  <a:cubicBezTo>
                    <a:pt x="267" y="1268"/>
                    <a:pt x="268" y="1270"/>
                    <a:pt x="268" y="1271"/>
                  </a:cubicBezTo>
                  <a:cubicBezTo>
                    <a:pt x="269" y="1272"/>
                    <a:pt x="269" y="1273"/>
                    <a:pt x="270" y="1274"/>
                  </a:cubicBezTo>
                  <a:cubicBezTo>
                    <a:pt x="270" y="1274"/>
                    <a:pt x="271" y="1273"/>
                    <a:pt x="272" y="1272"/>
                  </a:cubicBezTo>
                  <a:cubicBezTo>
                    <a:pt x="272" y="1271"/>
                    <a:pt x="273" y="1270"/>
                    <a:pt x="274" y="1269"/>
                  </a:cubicBezTo>
                  <a:cubicBezTo>
                    <a:pt x="274" y="1269"/>
                    <a:pt x="276" y="1269"/>
                    <a:pt x="276" y="1270"/>
                  </a:cubicBezTo>
                  <a:cubicBezTo>
                    <a:pt x="277" y="1270"/>
                    <a:pt x="278" y="1271"/>
                    <a:pt x="279" y="1272"/>
                  </a:cubicBezTo>
                  <a:cubicBezTo>
                    <a:pt x="279" y="1273"/>
                    <a:pt x="280" y="1275"/>
                    <a:pt x="281" y="1275"/>
                  </a:cubicBezTo>
                  <a:cubicBezTo>
                    <a:pt x="281" y="1276"/>
                    <a:pt x="283" y="1276"/>
                    <a:pt x="284" y="1277"/>
                  </a:cubicBezTo>
                  <a:cubicBezTo>
                    <a:pt x="285" y="1277"/>
                    <a:pt x="286" y="1279"/>
                    <a:pt x="286" y="1280"/>
                  </a:cubicBezTo>
                  <a:cubicBezTo>
                    <a:pt x="286" y="1281"/>
                    <a:pt x="286" y="1283"/>
                    <a:pt x="286" y="1285"/>
                  </a:cubicBezTo>
                  <a:cubicBezTo>
                    <a:pt x="286" y="1286"/>
                    <a:pt x="286" y="1289"/>
                    <a:pt x="286" y="1290"/>
                  </a:cubicBezTo>
                  <a:cubicBezTo>
                    <a:pt x="285" y="1292"/>
                    <a:pt x="284" y="1295"/>
                    <a:pt x="283" y="1297"/>
                  </a:cubicBezTo>
                  <a:cubicBezTo>
                    <a:pt x="283" y="1298"/>
                    <a:pt x="282" y="1300"/>
                    <a:pt x="282" y="1301"/>
                  </a:cubicBezTo>
                  <a:cubicBezTo>
                    <a:pt x="281" y="1303"/>
                    <a:pt x="279" y="1306"/>
                    <a:pt x="278" y="1307"/>
                  </a:cubicBezTo>
                  <a:cubicBezTo>
                    <a:pt x="277" y="1309"/>
                    <a:pt x="276" y="1311"/>
                    <a:pt x="275" y="1313"/>
                  </a:cubicBezTo>
                  <a:cubicBezTo>
                    <a:pt x="275" y="1314"/>
                    <a:pt x="273" y="1316"/>
                    <a:pt x="273" y="1317"/>
                  </a:cubicBezTo>
                  <a:cubicBezTo>
                    <a:pt x="273" y="1318"/>
                    <a:pt x="273" y="1319"/>
                    <a:pt x="273" y="1320"/>
                  </a:cubicBezTo>
                  <a:cubicBezTo>
                    <a:pt x="274" y="1321"/>
                    <a:pt x="275" y="1322"/>
                    <a:pt x="275" y="1322"/>
                  </a:cubicBezTo>
                  <a:cubicBezTo>
                    <a:pt x="276" y="1323"/>
                    <a:pt x="277" y="1325"/>
                    <a:pt x="278" y="1326"/>
                  </a:cubicBezTo>
                  <a:cubicBezTo>
                    <a:pt x="278" y="1326"/>
                    <a:pt x="279" y="1328"/>
                    <a:pt x="279" y="1329"/>
                  </a:cubicBezTo>
                  <a:cubicBezTo>
                    <a:pt x="279" y="1329"/>
                    <a:pt x="279" y="1331"/>
                    <a:pt x="278" y="1332"/>
                  </a:cubicBezTo>
                  <a:cubicBezTo>
                    <a:pt x="278" y="1333"/>
                    <a:pt x="277" y="1335"/>
                    <a:pt x="277" y="1336"/>
                  </a:cubicBezTo>
                  <a:cubicBezTo>
                    <a:pt x="276" y="1337"/>
                    <a:pt x="274" y="1339"/>
                    <a:pt x="273" y="1339"/>
                  </a:cubicBezTo>
                  <a:cubicBezTo>
                    <a:pt x="273" y="1340"/>
                    <a:pt x="272" y="1342"/>
                    <a:pt x="271" y="1343"/>
                  </a:cubicBezTo>
                  <a:cubicBezTo>
                    <a:pt x="271" y="1344"/>
                    <a:pt x="271" y="1346"/>
                    <a:pt x="271" y="1347"/>
                  </a:cubicBezTo>
                  <a:cubicBezTo>
                    <a:pt x="271" y="1348"/>
                    <a:pt x="273" y="1349"/>
                    <a:pt x="273" y="1350"/>
                  </a:cubicBezTo>
                  <a:cubicBezTo>
                    <a:pt x="274" y="1351"/>
                    <a:pt x="275" y="1353"/>
                    <a:pt x="275" y="1354"/>
                  </a:cubicBezTo>
                  <a:cubicBezTo>
                    <a:pt x="275" y="1355"/>
                    <a:pt x="274" y="1358"/>
                    <a:pt x="274" y="1359"/>
                  </a:cubicBezTo>
                  <a:cubicBezTo>
                    <a:pt x="273" y="1361"/>
                    <a:pt x="271" y="1364"/>
                    <a:pt x="270" y="1366"/>
                  </a:cubicBezTo>
                  <a:cubicBezTo>
                    <a:pt x="269" y="1367"/>
                    <a:pt x="268" y="1368"/>
                    <a:pt x="267" y="1369"/>
                  </a:cubicBezTo>
                  <a:cubicBezTo>
                    <a:pt x="266" y="1369"/>
                    <a:pt x="265" y="1371"/>
                    <a:pt x="264" y="1372"/>
                  </a:cubicBezTo>
                  <a:cubicBezTo>
                    <a:pt x="264" y="1373"/>
                    <a:pt x="264" y="1374"/>
                    <a:pt x="264" y="1375"/>
                  </a:cubicBezTo>
                  <a:cubicBezTo>
                    <a:pt x="264" y="1376"/>
                    <a:pt x="264" y="1378"/>
                    <a:pt x="264" y="1379"/>
                  </a:cubicBezTo>
                  <a:cubicBezTo>
                    <a:pt x="265" y="1379"/>
                    <a:pt x="267" y="1381"/>
                    <a:pt x="267" y="1381"/>
                  </a:cubicBezTo>
                  <a:cubicBezTo>
                    <a:pt x="268" y="1381"/>
                    <a:pt x="270" y="1381"/>
                    <a:pt x="271" y="1381"/>
                  </a:cubicBezTo>
                  <a:cubicBezTo>
                    <a:pt x="272" y="1381"/>
                    <a:pt x="274" y="1382"/>
                    <a:pt x="274" y="1383"/>
                  </a:cubicBezTo>
                  <a:cubicBezTo>
                    <a:pt x="275" y="1384"/>
                    <a:pt x="277" y="1385"/>
                    <a:pt x="278" y="1386"/>
                  </a:cubicBezTo>
                  <a:cubicBezTo>
                    <a:pt x="279" y="1387"/>
                    <a:pt x="280" y="1390"/>
                    <a:pt x="281" y="1391"/>
                  </a:cubicBezTo>
                  <a:cubicBezTo>
                    <a:pt x="281" y="1392"/>
                    <a:pt x="281" y="1394"/>
                    <a:pt x="281" y="1395"/>
                  </a:cubicBezTo>
                  <a:cubicBezTo>
                    <a:pt x="282" y="1396"/>
                    <a:pt x="282" y="1398"/>
                    <a:pt x="282" y="1399"/>
                  </a:cubicBezTo>
                  <a:cubicBezTo>
                    <a:pt x="282" y="1400"/>
                    <a:pt x="283" y="1402"/>
                    <a:pt x="283" y="1403"/>
                  </a:cubicBezTo>
                  <a:cubicBezTo>
                    <a:pt x="284" y="1403"/>
                    <a:pt x="285" y="1404"/>
                    <a:pt x="286" y="1404"/>
                  </a:cubicBezTo>
                  <a:cubicBezTo>
                    <a:pt x="288" y="1405"/>
                    <a:pt x="294" y="1405"/>
                    <a:pt x="296" y="1405"/>
                  </a:cubicBezTo>
                  <a:cubicBezTo>
                    <a:pt x="298" y="1405"/>
                    <a:pt x="301" y="1406"/>
                    <a:pt x="303" y="1406"/>
                  </a:cubicBezTo>
                  <a:cubicBezTo>
                    <a:pt x="305" y="1406"/>
                    <a:pt x="309" y="1405"/>
                    <a:pt x="311" y="1405"/>
                  </a:cubicBezTo>
                  <a:cubicBezTo>
                    <a:pt x="312" y="1405"/>
                    <a:pt x="315" y="1405"/>
                    <a:pt x="317" y="1406"/>
                  </a:cubicBezTo>
                  <a:cubicBezTo>
                    <a:pt x="318" y="1406"/>
                    <a:pt x="321" y="1408"/>
                    <a:pt x="323" y="1408"/>
                  </a:cubicBezTo>
                  <a:cubicBezTo>
                    <a:pt x="324" y="1409"/>
                    <a:pt x="326" y="1409"/>
                    <a:pt x="327" y="1409"/>
                  </a:cubicBezTo>
                  <a:cubicBezTo>
                    <a:pt x="328" y="1409"/>
                    <a:pt x="332" y="1410"/>
                    <a:pt x="333" y="1410"/>
                  </a:cubicBezTo>
                  <a:cubicBezTo>
                    <a:pt x="334" y="1411"/>
                    <a:pt x="336" y="1413"/>
                    <a:pt x="337" y="1414"/>
                  </a:cubicBezTo>
                  <a:cubicBezTo>
                    <a:pt x="339" y="1414"/>
                    <a:pt x="341" y="1413"/>
                    <a:pt x="342" y="1414"/>
                  </a:cubicBezTo>
                  <a:cubicBezTo>
                    <a:pt x="344" y="1414"/>
                    <a:pt x="346" y="1414"/>
                    <a:pt x="347" y="1414"/>
                  </a:cubicBezTo>
                  <a:cubicBezTo>
                    <a:pt x="349" y="1415"/>
                    <a:pt x="352" y="1417"/>
                    <a:pt x="353" y="1418"/>
                  </a:cubicBezTo>
                  <a:cubicBezTo>
                    <a:pt x="354" y="1419"/>
                    <a:pt x="355" y="1421"/>
                    <a:pt x="355" y="1421"/>
                  </a:cubicBezTo>
                  <a:cubicBezTo>
                    <a:pt x="356" y="1422"/>
                    <a:pt x="358" y="1422"/>
                    <a:pt x="359" y="1423"/>
                  </a:cubicBezTo>
                  <a:cubicBezTo>
                    <a:pt x="360" y="1423"/>
                    <a:pt x="361" y="1426"/>
                    <a:pt x="362" y="1427"/>
                  </a:cubicBezTo>
                  <a:cubicBezTo>
                    <a:pt x="363" y="1428"/>
                    <a:pt x="365" y="1429"/>
                    <a:pt x="366" y="1429"/>
                  </a:cubicBezTo>
                  <a:cubicBezTo>
                    <a:pt x="367" y="1429"/>
                    <a:pt x="370" y="1429"/>
                    <a:pt x="371" y="1429"/>
                  </a:cubicBezTo>
                  <a:cubicBezTo>
                    <a:pt x="372" y="1429"/>
                    <a:pt x="375" y="1429"/>
                    <a:pt x="376" y="1429"/>
                  </a:cubicBezTo>
                  <a:cubicBezTo>
                    <a:pt x="377" y="1429"/>
                    <a:pt x="379" y="1429"/>
                    <a:pt x="380" y="1430"/>
                  </a:cubicBezTo>
                  <a:cubicBezTo>
                    <a:pt x="381" y="1431"/>
                    <a:pt x="383" y="1432"/>
                    <a:pt x="384" y="1433"/>
                  </a:cubicBezTo>
                  <a:cubicBezTo>
                    <a:pt x="385" y="1434"/>
                    <a:pt x="385" y="1435"/>
                    <a:pt x="386" y="1436"/>
                  </a:cubicBezTo>
                  <a:cubicBezTo>
                    <a:pt x="386" y="1436"/>
                    <a:pt x="388" y="1436"/>
                    <a:pt x="389" y="1435"/>
                  </a:cubicBezTo>
                  <a:cubicBezTo>
                    <a:pt x="389" y="1435"/>
                    <a:pt x="390" y="1433"/>
                    <a:pt x="391" y="1433"/>
                  </a:cubicBezTo>
                  <a:cubicBezTo>
                    <a:pt x="392" y="1433"/>
                    <a:pt x="394" y="1432"/>
                    <a:pt x="396" y="1432"/>
                  </a:cubicBezTo>
                  <a:cubicBezTo>
                    <a:pt x="397" y="1432"/>
                    <a:pt x="401" y="1432"/>
                    <a:pt x="403" y="1433"/>
                  </a:cubicBezTo>
                  <a:cubicBezTo>
                    <a:pt x="405" y="1433"/>
                    <a:pt x="408" y="1435"/>
                    <a:pt x="410" y="1436"/>
                  </a:cubicBezTo>
                  <a:cubicBezTo>
                    <a:pt x="412" y="1437"/>
                    <a:pt x="415" y="1441"/>
                    <a:pt x="416" y="1443"/>
                  </a:cubicBezTo>
                  <a:cubicBezTo>
                    <a:pt x="418" y="1444"/>
                    <a:pt x="421" y="1445"/>
                    <a:pt x="422" y="1446"/>
                  </a:cubicBezTo>
                  <a:cubicBezTo>
                    <a:pt x="423" y="1447"/>
                    <a:pt x="426" y="1449"/>
                    <a:pt x="427" y="1450"/>
                  </a:cubicBezTo>
                  <a:cubicBezTo>
                    <a:pt x="428" y="1451"/>
                    <a:pt x="429" y="1453"/>
                    <a:pt x="429" y="1455"/>
                  </a:cubicBezTo>
                  <a:cubicBezTo>
                    <a:pt x="430" y="1456"/>
                    <a:pt x="430" y="1458"/>
                    <a:pt x="431" y="1458"/>
                  </a:cubicBezTo>
                  <a:cubicBezTo>
                    <a:pt x="431" y="1459"/>
                    <a:pt x="434" y="1459"/>
                    <a:pt x="434" y="1459"/>
                  </a:cubicBezTo>
                  <a:cubicBezTo>
                    <a:pt x="435" y="1460"/>
                    <a:pt x="435" y="1461"/>
                    <a:pt x="435" y="1461"/>
                  </a:cubicBezTo>
                  <a:cubicBezTo>
                    <a:pt x="436" y="1462"/>
                    <a:pt x="436" y="1464"/>
                    <a:pt x="437" y="1465"/>
                  </a:cubicBezTo>
                  <a:cubicBezTo>
                    <a:pt x="438" y="1466"/>
                    <a:pt x="439" y="1468"/>
                    <a:pt x="440" y="1468"/>
                  </a:cubicBezTo>
                  <a:cubicBezTo>
                    <a:pt x="441" y="1469"/>
                    <a:pt x="443" y="1469"/>
                    <a:pt x="443" y="1470"/>
                  </a:cubicBezTo>
                  <a:cubicBezTo>
                    <a:pt x="444" y="1471"/>
                    <a:pt x="445" y="1475"/>
                    <a:pt x="445" y="1476"/>
                  </a:cubicBezTo>
                  <a:cubicBezTo>
                    <a:pt x="446" y="1478"/>
                    <a:pt x="445" y="1482"/>
                    <a:pt x="445" y="1484"/>
                  </a:cubicBezTo>
                  <a:cubicBezTo>
                    <a:pt x="445" y="1485"/>
                    <a:pt x="446" y="1488"/>
                    <a:pt x="447" y="1489"/>
                  </a:cubicBezTo>
                  <a:cubicBezTo>
                    <a:pt x="447" y="1490"/>
                    <a:pt x="448" y="1492"/>
                    <a:pt x="449" y="1493"/>
                  </a:cubicBezTo>
                  <a:cubicBezTo>
                    <a:pt x="449" y="1493"/>
                    <a:pt x="450" y="1494"/>
                    <a:pt x="451" y="1494"/>
                  </a:cubicBezTo>
                  <a:cubicBezTo>
                    <a:pt x="452" y="1495"/>
                    <a:pt x="454" y="1496"/>
                    <a:pt x="455" y="1496"/>
                  </a:cubicBezTo>
                  <a:cubicBezTo>
                    <a:pt x="455" y="1497"/>
                    <a:pt x="457" y="1499"/>
                    <a:pt x="458" y="1500"/>
                  </a:cubicBezTo>
                  <a:cubicBezTo>
                    <a:pt x="458" y="1501"/>
                    <a:pt x="458" y="1503"/>
                    <a:pt x="459" y="1504"/>
                  </a:cubicBezTo>
                  <a:cubicBezTo>
                    <a:pt x="460" y="1504"/>
                    <a:pt x="462" y="1504"/>
                    <a:pt x="463" y="1504"/>
                  </a:cubicBezTo>
                  <a:cubicBezTo>
                    <a:pt x="463" y="1504"/>
                    <a:pt x="465" y="1505"/>
                    <a:pt x="466" y="1506"/>
                  </a:cubicBezTo>
                  <a:cubicBezTo>
                    <a:pt x="467" y="1506"/>
                    <a:pt x="470" y="1507"/>
                    <a:pt x="472" y="1508"/>
                  </a:cubicBezTo>
                  <a:cubicBezTo>
                    <a:pt x="473" y="1509"/>
                    <a:pt x="476" y="1512"/>
                    <a:pt x="478" y="1514"/>
                  </a:cubicBezTo>
                  <a:cubicBezTo>
                    <a:pt x="479" y="1514"/>
                    <a:pt x="481" y="1516"/>
                    <a:pt x="482" y="1517"/>
                  </a:cubicBezTo>
                  <a:cubicBezTo>
                    <a:pt x="483" y="1518"/>
                    <a:pt x="486" y="1519"/>
                    <a:pt x="488" y="1520"/>
                  </a:cubicBezTo>
                  <a:cubicBezTo>
                    <a:pt x="490" y="1520"/>
                    <a:pt x="493" y="1521"/>
                    <a:pt x="494" y="1521"/>
                  </a:cubicBezTo>
                  <a:cubicBezTo>
                    <a:pt x="495" y="1522"/>
                    <a:pt x="497" y="1523"/>
                    <a:pt x="498" y="1524"/>
                  </a:cubicBezTo>
                  <a:cubicBezTo>
                    <a:pt x="499" y="1525"/>
                    <a:pt x="499" y="1527"/>
                    <a:pt x="500" y="1528"/>
                  </a:cubicBezTo>
                  <a:cubicBezTo>
                    <a:pt x="500" y="1529"/>
                    <a:pt x="501" y="1530"/>
                    <a:pt x="502" y="1530"/>
                  </a:cubicBezTo>
                  <a:cubicBezTo>
                    <a:pt x="503" y="1530"/>
                    <a:pt x="503" y="1528"/>
                    <a:pt x="504" y="1527"/>
                  </a:cubicBezTo>
                  <a:cubicBezTo>
                    <a:pt x="505" y="1527"/>
                    <a:pt x="506" y="1527"/>
                    <a:pt x="507" y="1527"/>
                  </a:cubicBezTo>
                  <a:cubicBezTo>
                    <a:pt x="508" y="1526"/>
                    <a:pt x="511" y="1526"/>
                    <a:pt x="512" y="1526"/>
                  </a:cubicBezTo>
                  <a:cubicBezTo>
                    <a:pt x="514" y="1526"/>
                    <a:pt x="517" y="1527"/>
                    <a:pt x="519" y="1527"/>
                  </a:cubicBezTo>
                  <a:cubicBezTo>
                    <a:pt x="521" y="1528"/>
                    <a:pt x="524" y="1529"/>
                    <a:pt x="526" y="1529"/>
                  </a:cubicBezTo>
                  <a:cubicBezTo>
                    <a:pt x="527" y="1529"/>
                    <a:pt x="530" y="1529"/>
                    <a:pt x="532" y="1529"/>
                  </a:cubicBezTo>
                  <a:cubicBezTo>
                    <a:pt x="533" y="1529"/>
                    <a:pt x="537" y="1530"/>
                    <a:pt x="539" y="1531"/>
                  </a:cubicBezTo>
                  <a:cubicBezTo>
                    <a:pt x="540" y="1531"/>
                    <a:pt x="542" y="1533"/>
                    <a:pt x="543" y="1534"/>
                  </a:cubicBezTo>
                  <a:cubicBezTo>
                    <a:pt x="544" y="1536"/>
                    <a:pt x="547" y="1538"/>
                    <a:pt x="548" y="1540"/>
                  </a:cubicBezTo>
                  <a:cubicBezTo>
                    <a:pt x="549" y="1542"/>
                    <a:pt x="551" y="1548"/>
                    <a:pt x="552" y="1551"/>
                  </a:cubicBezTo>
                  <a:cubicBezTo>
                    <a:pt x="553" y="1555"/>
                    <a:pt x="554" y="1563"/>
                    <a:pt x="554" y="1566"/>
                  </a:cubicBezTo>
                  <a:cubicBezTo>
                    <a:pt x="554" y="1568"/>
                    <a:pt x="553" y="1570"/>
                    <a:pt x="553" y="1572"/>
                  </a:cubicBezTo>
                  <a:cubicBezTo>
                    <a:pt x="552" y="1573"/>
                    <a:pt x="550" y="1575"/>
                    <a:pt x="549" y="1575"/>
                  </a:cubicBezTo>
                  <a:cubicBezTo>
                    <a:pt x="549" y="1576"/>
                    <a:pt x="547" y="1576"/>
                    <a:pt x="547" y="1577"/>
                  </a:cubicBezTo>
                  <a:cubicBezTo>
                    <a:pt x="546" y="1578"/>
                    <a:pt x="546" y="1580"/>
                    <a:pt x="546" y="1581"/>
                  </a:cubicBezTo>
                  <a:cubicBezTo>
                    <a:pt x="546" y="1582"/>
                    <a:pt x="547" y="1584"/>
                    <a:pt x="548" y="1585"/>
                  </a:cubicBezTo>
                  <a:cubicBezTo>
                    <a:pt x="549" y="1586"/>
                    <a:pt x="552" y="1586"/>
                    <a:pt x="553" y="1587"/>
                  </a:cubicBezTo>
                  <a:cubicBezTo>
                    <a:pt x="554" y="1587"/>
                    <a:pt x="556" y="1588"/>
                    <a:pt x="557" y="1589"/>
                  </a:cubicBezTo>
                  <a:cubicBezTo>
                    <a:pt x="558" y="1590"/>
                    <a:pt x="560" y="1593"/>
                    <a:pt x="561" y="1593"/>
                  </a:cubicBezTo>
                  <a:cubicBezTo>
                    <a:pt x="563" y="1594"/>
                    <a:pt x="566" y="1595"/>
                    <a:pt x="567" y="1595"/>
                  </a:cubicBezTo>
                  <a:cubicBezTo>
                    <a:pt x="569" y="1595"/>
                    <a:pt x="572" y="1595"/>
                    <a:pt x="574" y="1595"/>
                  </a:cubicBezTo>
                  <a:cubicBezTo>
                    <a:pt x="575" y="1595"/>
                    <a:pt x="578" y="1595"/>
                    <a:pt x="579" y="1595"/>
                  </a:cubicBezTo>
                  <a:cubicBezTo>
                    <a:pt x="580" y="1594"/>
                    <a:pt x="579" y="1592"/>
                    <a:pt x="580" y="1591"/>
                  </a:cubicBezTo>
                  <a:cubicBezTo>
                    <a:pt x="580" y="1591"/>
                    <a:pt x="581" y="1589"/>
                    <a:pt x="582" y="1588"/>
                  </a:cubicBezTo>
                  <a:cubicBezTo>
                    <a:pt x="583" y="1588"/>
                    <a:pt x="585" y="1588"/>
                    <a:pt x="585" y="1589"/>
                  </a:cubicBezTo>
                  <a:cubicBezTo>
                    <a:pt x="586" y="1589"/>
                    <a:pt x="587" y="1590"/>
                    <a:pt x="588" y="1591"/>
                  </a:cubicBezTo>
                  <a:cubicBezTo>
                    <a:pt x="590" y="1592"/>
                    <a:pt x="593" y="1594"/>
                    <a:pt x="594" y="1595"/>
                  </a:cubicBezTo>
                  <a:cubicBezTo>
                    <a:pt x="595" y="1596"/>
                    <a:pt x="596" y="1599"/>
                    <a:pt x="597" y="1601"/>
                  </a:cubicBezTo>
                  <a:cubicBezTo>
                    <a:pt x="598" y="1602"/>
                    <a:pt x="600" y="1606"/>
                    <a:pt x="601" y="1608"/>
                  </a:cubicBezTo>
                  <a:cubicBezTo>
                    <a:pt x="602" y="1609"/>
                    <a:pt x="603" y="1613"/>
                    <a:pt x="605" y="1614"/>
                  </a:cubicBezTo>
                  <a:cubicBezTo>
                    <a:pt x="606" y="1616"/>
                    <a:pt x="610" y="1618"/>
                    <a:pt x="612" y="1620"/>
                  </a:cubicBezTo>
                  <a:cubicBezTo>
                    <a:pt x="612" y="1621"/>
                    <a:pt x="613" y="1622"/>
                    <a:pt x="614" y="1623"/>
                  </a:cubicBezTo>
                  <a:cubicBezTo>
                    <a:pt x="615" y="1624"/>
                    <a:pt x="618" y="1624"/>
                    <a:pt x="620" y="1625"/>
                  </a:cubicBezTo>
                  <a:cubicBezTo>
                    <a:pt x="622" y="1626"/>
                    <a:pt x="625" y="1630"/>
                    <a:pt x="626" y="1632"/>
                  </a:cubicBezTo>
                  <a:cubicBezTo>
                    <a:pt x="627" y="1633"/>
                    <a:pt x="627" y="1635"/>
                    <a:pt x="628" y="1635"/>
                  </a:cubicBezTo>
                  <a:cubicBezTo>
                    <a:pt x="628" y="1636"/>
                    <a:pt x="630" y="1637"/>
                    <a:pt x="631" y="1638"/>
                  </a:cubicBezTo>
                  <a:cubicBezTo>
                    <a:pt x="632" y="1638"/>
                    <a:pt x="633" y="1640"/>
                    <a:pt x="633" y="1641"/>
                  </a:cubicBezTo>
                  <a:cubicBezTo>
                    <a:pt x="634" y="1642"/>
                    <a:pt x="635" y="1645"/>
                    <a:pt x="636" y="1646"/>
                  </a:cubicBezTo>
                  <a:cubicBezTo>
                    <a:pt x="637" y="1647"/>
                    <a:pt x="637" y="1650"/>
                    <a:pt x="638" y="1652"/>
                  </a:cubicBezTo>
                  <a:cubicBezTo>
                    <a:pt x="638" y="1652"/>
                    <a:pt x="640" y="1653"/>
                    <a:pt x="641" y="1654"/>
                  </a:cubicBezTo>
                  <a:cubicBezTo>
                    <a:pt x="641" y="1654"/>
                    <a:pt x="643" y="1654"/>
                    <a:pt x="644" y="1655"/>
                  </a:cubicBezTo>
                  <a:cubicBezTo>
                    <a:pt x="645" y="1655"/>
                    <a:pt x="647" y="1656"/>
                    <a:pt x="648" y="1657"/>
                  </a:cubicBezTo>
                  <a:cubicBezTo>
                    <a:pt x="649" y="1658"/>
                    <a:pt x="650" y="1661"/>
                    <a:pt x="651" y="1663"/>
                  </a:cubicBezTo>
                  <a:cubicBezTo>
                    <a:pt x="651" y="1664"/>
                    <a:pt x="652" y="1667"/>
                    <a:pt x="653" y="1668"/>
                  </a:cubicBezTo>
                  <a:cubicBezTo>
                    <a:pt x="654" y="1669"/>
                    <a:pt x="656" y="1671"/>
                    <a:pt x="657" y="1672"/>
                  </a:cubicBezTo>
                  <a:cubicBezTo>
                    <a:pt x="658" y="1672"/>
                    <a:pt x="660" y="1674"/>
                    <a:pt x="661" y="1675"/>
                  </a:cubicBezTo>
                  <a:cubicBezTo>
                    <a:pt x="662" y="1676"/>
                    <a:pt x="665" y="1680"/>
                    <a:pt x="666" y="1682"/>
                  </a:cubicBezTo>
                  <a:cubicBezTo>
                    <a:pt x="667" y="1685"/>
                    <a:pt x="668" y="1690"/>
                    <a:pt x="669" y="1693"/>
                  </a:cubicBezTo>
                  <a:cubicBezTo>
                    <a:pt x="670" y="1695"/>
                    <a:pt x="672" y="1699"/>
                    <a:pt x="673" y="1700"/>
                  </a:cubicBezTo>
                  <a:cubicBezTo>
                    <a:pt x="674" y="1703"/>
                    <a:pt x="677" y="1707"/>
                    <a:pt x="678" y="1709"/>
                  </a:cubicBezTo>
                  <a:cubicBezTo>
                    <a:pt x="680" y="1712"/>
                    <a:pt x="683" y="1719"/>
                    <a:pt x="683" y="1722"/>
                  </a:cubicBezTo>
                  <a:cubicBezTo>
                    <a:pt x="684" y="1724"/>
                    <a:pt x="684" y="1728"/>
                    <a:pt x="684" y="1730"/>
                  </a:cubicBezTo>
                  <a:cubicBezTo>
                    <a:pt x="684" y="1733"/>
                    <a:pt x="685" y="1738"/>
                    <a:pt x="685" y="1741"/>
                  </a:cubicBezTo>
                  <a:cubicBezTo>
                    <a:pt x="685" y="1743"/>
                    <a:pt x="686" y="1746"/>
                    <a:pt x="686" y="1748"/>
                  </a:cubicBezTo>
                  <a:cubicBezTo>
                    <a:pt x="686" y="1751"/>
                    <a:pt x="686" y="1758"/>
                    <a:pt x="686" y="1761"/>
                  </a:cubicBezTo>
                  <a:cubicBezTo>
                    <a:pt x="686" y="1762"/>
                    <a:pt x="685" y="1765"/>
                    <a:pt x="684" y="1766"/>
                  </a:cubicBezTo>
                  <a:cubicBezTo>
                    <a:pt x="684" y="1767"/>
                    <a:pt x="683" y="1768"/>
                    <a:pt x="682" y="1768"/>
                  </a:cubicBezTo>
                  <a:cubicBezTo>
                    <a:pt x="681" y="1769"/>
                    <a:pt x="679" y="1769"/>
                    <a:pt x="679" y="1769"/>
                  </a:cubicBezTo>
                  <a:cubicBezTo>
                    <a:pt x="678" y="1770"/>
                    <a:pt x="678" y="1771"/>
                    <a:pt x="678" y="1772"/>
                  </a:cubicBezTo>
                  <a:cubicBezTo>
                    <a:pt x="678" y="1773"/>
                    <a:pt x="679" y="1775"/>
                    <a:pt x="679" y="1776"/>
                  </a:cubicBezTo>
                  <a:cubicBezTo>
                    <a:pt x="680" y="1776"/>
                    <a:pt x="681" y="1777"/>
                    <a:pt x="681" y="1778"/>
                  </a:cubicBezTo>
                  <a:cubicBezTo>
                    <a:pt x="681" y="1779"/>
                    <a:pt x="682" y="1781"/>
                    <a:pt x="682" y="1782"/>
                  </a:cubicBezTo>
                  <a:cubicBezTo>
                    <a:pt x="682" y="1784"/>
                    <a:pt x="682" y="1786"/>
                    <a:pt x="681" y="1787"/>
                  </a:cubicBezTo>
                  <a:cubicBezTo>
                    <a:pt x="681" y="1788"/>
                    <a:pt x="679" y="1789"/>
                    <a:pt x="678" y="1790"/>
                  </a:cubicBezTo>
                  <a:cubicBezTo>
                    <a:pt x="678" y="1791"/>
                    <a:pt x="677" y="1793"/>
                    <a:pt x="677" y="1794"/>
                  </a:cubicBezTo>
                  <a:cubicBezTo>
                    <a:pt x="677" y="1796"/>
                    <a:pt x="678" y="1799"/>
                    <a:pt x="679" y="1800"/>
                  </a:cubicBezTo>
                  <a:cubicBezTo>
                    <a:pt x="679" y="1800"/>
                    <a:pt x="681" y="1801"/>
                    <a:pt x="682" y="1801"/>
                  </a:cubicBezTo>
                  <a:cubicBezTo>
                    <a:pt x="683" y="1801"/>
                    <a:pt x="684" y="1798"/>
                    <a:pt x="685" y="1798"/>
                  </a:cubicBezTo>
                  <a:cubicBezTo>
                    <a:pt x="686" y="1798"/>
                    <a:pt x="689" y="1800"/>
                    <a:pt x="690" y="1801"/>
                  </a:cubicBezTo>
                  <a:cubicBezTo>
                    <a:pt x="691" y="1802"/>
                    <a:pt x="692" y="1804"/>
                    <a:pt x="692" y="1806"/>
                  </a:cubicBezTo>
                  <a:cubicBezTo>
                    <a:pt x="693" y="1807"/>
                    <a:pt x="694" y="1811"/>
                    <a:pt x="694" y="1813"/>
                  </a:cubicBezTo>
                  <a:cubicBezTo>
                    <a:pt x="694" y="1815"/>
                    <a:pt x="693" y="1819"/>
                    <a:pt x="693" y="1821"/>
                  </a:cubicBezTo>
                  <a:cubicBezTo>
                    <a:pt x="693" y="1823"/>
                    <a:pt x="694" y="1827"/>
                    <a:pt x="694" y="1827"/>
                  </a:cubicBezTo>
                  <a:cubicBezTo>
                    <a:pt x="842" y="1839"/>
                    <a:pt x="842" y="1839"/>
                    <a:pt x="842" y="1839"/>
                  </a:cubicBezTo>
                  <a:cubicBezTo>
                    <a:pt x="1046" y="1854"/>
                    <a:pt x="1046" y="1854"/>
                    <a:pt x="1046" y="1854"/>
                  </a:cubicBezTo>
                  <a:cubicBezTo>
                    <a:pt x="1047" y="1853"/>
                    <a:pt x="1047" y="1852"/>
                    <a:pt x="1047" y="1851"/>
                  </a:cubicBezTo>
                  <a:cubicBezTo>
                    <a:pt x="1048" y="1851"/>
                    <a:pt x="1049" y="1850"/>
                    <a:pt x="1050" y="1850"/>
                  </a:cubicBezTo>
                  <a:cubicBezTo>
                    <a:pt x="1050" y="1850"/>
                    <a:pt x="1052" y="1851"/>
                    <a:pt x="1053" y="1851"/>
                  </a:cubicBezTo>
                  <a:cubicBezTo>
                    <a:pt x="1053" y="1852"/>
                    <a:pt x="1055" y="1854"/>
                    <a:pt x="1056" y="1854"/>
                  </a:cubicBezTo>
                  <a:cubicBezTo>
                    <a:pt x="1056" y="1854"/>
                    <a:pt x="1058" y="1854"/>
                    <a:pt x="1059" y="1854"/>
                  </a:cubicBezTo>
                  <a:cubicBezTo>
                    <a:pt x="1060" y="1855"/>
                    <a:pt x="1063" y="1855"/>
                    <a:pt x="1065" y="1855"/>
                  </a:cubicBezTo>
                  <a:cubicBezTo>
                    <a:pt x="1066" y="1854"/>
                    <a:pt x="1067" y="1853"/>
                    <a:pt x="1068" y="1852"/>
                  </a:cubicBezTo>
                  <a:cubicBezTo>
                    <a:pt x="1069" y="1852"/>
                    <a:pt x="1071" y="1853"/>
                    <a:pt x="1072" y="1852"/>
                  </a:cubicBezTo>
                  <a:cubicBezTo>
                    <a:pt x="1073" y="1852"/>
                    <a:pt x="1075" y="1851"/>
                    <a:pt x="1075" y="1850"/>
                  </a:cubicBezTo>
                  <a:cubicBezTo>
                    <a:pt x="1076" y="1849"/>
                    <a:pt x="1075" y="1845"/>
                    <a:pt x="1075" y="1844"/>
                  </a:cubicBezTo>
                  <a:cubicBezTo>
                    <a:pt x="1076" y="1843"/>
                    <a:pt x="1079" y="1842"/>
                    <a:pt x="1080" y="1842"/>
                  </a:cubicBezTo>
                  <a:cubicBezTo>
                    <a:pt x="1082" y="1841"/>
                    <a:pt x="1085" y="1839"/>
                    <a:pt x="1086" y="1838"/>
                  </a:cubicBezTo>
                  <a:cubicBezTo>
                    <a:pt x="1087" y="1836"/>
                    <a:pt x="1088" y="1833"/>
                    <a:pt x="1088" y="1831"/>
                  </a:cubicBezTo>
                  <a:cubicBezTo>
                    <a:pt x="1088" y="1830"/>
                    <a:pt x="1088" y="1828"/>
                    <a:pt x="1088" y="1827"/>
                  </a:cubicBezTo>
                  <a:cubicBezTo>
                    <a:pt x="1087" y="1825"/>
                    <a:pt x="1085" y="1823"/>
                    <a:pt x="1085" y="1822"/>
                  </a:cubicBezTo>
                  <a:cubicBezTo>
                    <a:pt x="1085" y="1821"/>
                    <a:pt x="1089" y="1820"/>
                    <a:pt x="1089" y="1819"/>
                  </a:cubicBezTo>
                  <a:cubicBezTo>
                    <a:pt x="1089" y="1817"/>
                    <a:pt x="1086" y="1816"/>
                    <a:pt x="1086" y="1815"/>
                  </a:cubicBezTo>
                  <a:cubicBezTo>
                    <a:pt x="1085" y="1814"/>
                    <a:pt x="1086" y="1812"/>
                    <a:pt x="1086" y="1810"/>
                  </a:cubicBezTo>
                  <a:cubicBezTo>
                    <a:pt x="1086" y="1809"/>
                    <a:pt x="1085" y="1806"/>
                    <a:pt x="1085" y="1805"/>
                  </a:cubicBezTo>
                  <a:cubicBezTo>
                    <a:pt x="1084" y="1804"/>
                    <a:pt x="1081" y="1803"/>
                    <a:pt x="1079" y="1803"/>
                  </a:cubicBezTo>
                  <a:cubicBezTo>
                    <a:pt x="1079" y="1802"/>
                    <a:pt x="1077" y="1802"/>
                    <a:pt x="1076" y="1802"/>
                  </a:cubicBezTo>
                  <a:cubicBezTo>
                    <a:pt x="1075" y="1802"/>
                    <a:pt x="1073" y="1804"/>
                    <a:pt x="1072" y="1804"/>
                  </a:cubicBezTo>
                  <a:cubicBezTo>
                    <a:pt x="1072" y="1804"/>
                    <a:pt x="1070" y="1803"/>
                    <a:pt x="1069" y="1803"/>
                  </a:cubicBezTo>
                  <a:cubicBezTo>
                    <a:pt x="1068" y="1802"/>
                    <a:pt x="1068" y="1800"/>
                    <a:pt x="1067" y="1800"/>
                  </a:cubicBezTo>
                  <a:cubicBezTo>
                    <a:pt x="1066" y="1800"/>
                    <a:pt x="1065" y="1802"/>
                    <a:pt x="1064" y="1802"/>
                  </a:cubicBezTo>
                  <a:cubicBezTo>
                    <a:pt x="1063" y="1802"/>
                    <a:pt x="1062" y="1800"/>
                    <a:pt x="1062" y="1800"/>
                  </a:cubicBezTo>
                  <a:cubicBezTo>
                    <a:pt x="1061" y="1799"/>
                    <a:pt x="1060" y="1796"/>
                    <a:pt x="1060" y="1795"/>
                  </a:cubicBezTo>
                  <a:cubicBezTo>
                    <a:pt x="1059" y="1794"/>
                    <a:pt x="1057" y="1792"/>
                    <a:pt x="1057" y="1790"/>
                  </a:cubicBezTo>
                  <a:cubicBezTo>
                    <a:pt x="1057" y="1789"/>
                    <a:pt x="1058" y="1787"/>
                    <a:pt x="1058" y="1786"/>
                  </a:cubicBezTo>
                  <a:cubicBezTo>
                    <a:pt x="1059" y="1785"/>
                    <a:pt x="1061" y="1782"/>
                    <a:pt x="1062" y="1781"/>
                  </a:cubicBezTo>
                  <a:cubicBezTo>
                    <a:pt x="1063" y="1779"/>
                    <a:pt x="1065" y="1776"/>
                    <a:pt x="1065" y="1774"/>
                  </a:cubicBezTo>
                  <a:cubicBezTo>
                    <a:pt x="1065" y="1772"/>
                    <a:pt x="1064" y="1770"/>
                    <a:pt x="1064" y="1768"/>
                  </a:cubicBezTo>
                  <a:cubicBezTo>
                    <a:pt x="1064" y="1767"/>
                    <a:pt x="1066" y="1765"/>
                    <a:pt x="1066" y="1764"/>
                  </a:cubicBezTo>
                  <a:cubicBezTo>
                    <a:pt x="1066" y="1763"/>
                    <a:pt x="1067" y="1761"/>
                    <a:pt x="1067" y="1760"/>
                  </a:cubicBezTo>
                  <a:cubicBezTo>
                    <a:pt x="1067" y="1759"/>
                    <a:pt x="1066" y="1758"/>
                    <a:pt x="1066" y="1757"/>
                  </a:cubicBezTo>
                  <a:cubicBezTo>
                    <a:pt x="1065" y="1757"/>
                    <a:pt x="1063" y="1757"/>
                    <a:pt x="1062" y="1756"/>
                  </a:cubicBezTo>
                  <a:cubicBezTo>
                    <a:pt x="1061" y="1756"/>
                    <a:pt x="1060" y="1755"/>
                    <a:pt x="1060" y="1754"/>
                  </a:cubicBezTo>
                  <a:cubicBezTo>
                    <a:pt x="1060" y="1752"/>
                    <a:pt x="1062" y="1751"/>
                    <a:pt x="1063" y="1750"/>
                  </a:cubicBezTo>
                  <a:cubicBezTo>
                    <a:pt x="1064" y="1749"/>
                    <a:pt x="1066" y="1747"/>
                    <a:pt x="1067" y="1746"/>
                  </a:cubicBezTo>
                  <a:cubicBezTo>
                    <a:pt x="1067" y="1744"/>
                    <a:pt x="1066" y="1742"/>
                    <a:pt x="1065" y="1741"/>
                  </a:cubicBezTo>
                  <a:cubicBezTo>
                    <a:pt x="1065" y="1740"/>
                    <a:pt x="1063" y="1738"/>
                    <a:pt x="1063" y="1737"/>
                  </a:cubicBezTo>
                  <a:cubicBezTo>
                    <a:pt x="1063" y="1736"/>
                    <a:pt x="1065" y="1735"/>
                    <a:pt x="1066" y="1735"/>
                  </a:cubicBezTo>
                  <a:cubicBezTo>
                    <a:pt x="1067" y="1735"/>
                    <a:pt x="1070" y="1734"/>
                    <a:pt x="1071" y="1734"/>
                  </a:cubicBezTo>
                  <a:cubicBezTo>
                    <a:pt x="1072" y="1734"/>
                    <a:pt x="1073" y="1735"/>
                    <a:pt x="1073" y="1736"/>
                  </a:cubicBezTo>
                  <a:cubicBezTo>
                    <a:pt x="1074" y="1736"/>
                    <a:pt x="1076" y="1734"/>
                    <a:pt x="1077" y="1733"/>
                  </a:cubicBezTo>
                  <a:cubicBezTo>
                    <a:pt x="1078" y="1733"/>
                    <a:pt x="1079" y="1730"/>
                    <a:pt x="1080" y="1729"/>
                  </a:cubicBezTo>
                  <a:cubicBezTo>
                    <a:pt x="1081" y="1727"/>
                    <a:pt x="1083" y="1724"/>
                    <a:pt x="1084" y="1723"/>
                  </a:cubicBezTo>
                  <a:cubicBezTo>
                    <a:pt x="1085" y="1722"/>
                    <a:pt x="1088" y="1722"/>
                    <a:pt x="1088" y="1721"/>
                  </a:cubicBezTo>
                  <a:cubicBezTo>
                    <a:pt x="1090" y="1720"/>
                    <a:pt x="1091" y="1717"/>
                    <a:pt x="1092" y="1716"/>
                  </a:cubicBezTo>
                  <a:cubicBezTo>
                    <a:pt x="1092" y="1716"/>
                    <a:pt x="1093" y="1716"/>
                    <a:pt x="1093" y="1715"/>
                  </a:cubicBezTo>
                  <a:cubicBezTo>
                    <a:pt x="1094" y="1715"/>
                    <a:pt x="1097" y="1715"/>
                    <a:pt x="1097" y="1714"/>
                  </a:cubicBezTo>
                  <a:cubicBezTo>
                    <a:pt x="1097" y="1712"/>
                    <a:pt x="1094" y="1710"/>
                    <a:pt x="1094" y="1708"/>
                  </a:cubicBezTo>
                  <a:cubicBezTo>
                    <a:pt x="1094" y="1707"/>
                    <a:pt x="1096" y="1705"/>
                    <a:pt x="1097" y="1704"/>
                  </a:cubicBezTo>
                  <a:cubicBezTo>
                    <a:pt x="1097" y="1703"/>
                    <a:pt x="1098" y="1700"/>
                    <a:pt x="1098" y="1699"/>
                  </a:cubicBezTo>
                  <a:cubicBezTo>
                    <a:pt x="1099" y="1697"/>
                    <a:pt x="1098" y="1693"/>
                    <a:pt x="1099" y="1692"/>
                  </a:cubicBezTo>
                  <a:cubicBezTo>
                    <a:pt x="1100" y="1691"/>
                    <a:pt x="1102" y="1691"/>
                    <a:pt x="1103" y="1691"/>
                  </a:cubicBezTo>
                  <a:cubicBezTo>
                    <a:pt x="1103" y="1690"/>
                    <a:pt x="1105" y="1689"/>
                    <a:pt x="1105" y="1688"/>
                  </a:cubicBezTo>
                  <a:cubicBezTo>
                    <a:pt x="1105" y="1687"/>
                    <a:pt x="1103" y="1684"/>
                    <a:pt x="1103" y="1683"/>
                  </a:cubicBezTo>
                  <a:cubicBezTo>
                    <a:pt x="1103" y="1682"/>
                    <a:pt x="1104" y="1679"/>
                    <a:pt x="1104" y="1678"/>
                  </a:cubicBezTo>
                  <a:cubicBezTo>
                    <a:pt x="1104" y="1677"/>
                    <a:pt x="1103" y="1674"/>
                    <a:pt x="1103" y="1673"/>
                  </a:cubicBezTo>
                  <a:cubicBezTo>
                    <a:pt x="1102" y="1672"/>
                    <a:pt x="1102" y="1669"/>
                    <a:pt x="1103" y="1668"/>
                  </a:cubicBezTo>
                  <a:cubicBezTo>
                    <a:pt x="1103" y="1666"/>
                    <a:pt x="1103" y="1663"/>
                    <a:pt x="1104" y="1662"/>
                  </a:cubicBezTo>
                  <a:cubicBezTo>
                    <a:pt x="1105" y="1661"/>
                    <a:pt x="1107" y="1661"/>
                    <a:pt x="1107" y="1660"/>
                  </a:cubicBezTo>
                  <a:cubicBezTo>
                    <a:pt x="1108" y="1659"/>
                    <a:pt x="1106" y="1657"/>
                    <a:pt x="1106" y="1655"/>
                  </a:cubicBezTo>
                  <a:cubicBezTo>
                    <a:pt x="1106" y="1655"/>
                    <a:pt x="1107" y="1653"/>
                    <a:pt x="1107" y="1652"/>
                  </a:cubicBezTo>
                  <a:cubicBezTo>
                    <a:pt x="1107" y="1651"/>
                    <a:pt x="1105" y="1651"/>
                    <a:pt x="1105" y="1650"/>
                  </a:cubicBezTo>
                  <a:cubicBezTo>
                    <a:pt x="1105" y="1649"/>
                    <a:pt x="1105" y="1647"/>
                    <a:pt x="1105" y="1647"/>
                  </a:cubicBezTo>
                  <a:cubicBezTo>
                    <a:pt x="1106" y="1646"/>
                    <a:pt x="1107" y="1646"/>
                    <a:pt x="1108" y="1645"/>
                  </a:cubicBezTo>
                  <a:cubicBezTo>
                    <a:pt x="1109" y="1645"/>
                    <a:pt x="1110" y="1645"/>
                    <a:pt x="1111" y="1644"/>
                  </a:cubicBezTo>
                  <a:cubicBezTo>
                    <a:pt x="1113" y="1643"/>
                    <a:pt x="1115" y="1641"/>
                    <a:pt x="1117" y="1640"/>
                  </a:cubicBezTo>
                  <a:cubicBezTo>
                    <a:pt x="1117" y="1639"/>
                    <a:pt x="1118" y="1636"/>
                    <a:pt x="1119" y="1635"/>
                  </a:cubicBezTo>
                  <a:cubicBezTo>
                    <a:pt x="1120" y="1635"/>
                    <a:pt x="1121" y="1634"/>
                    <a:pt x="1122" y="1633"/>
                  </a:cubicBezTo>
                  <a:cubicBezTo>
                    <a:pt x="1122" y="1632"/>
                    <a:pt x="1121" y="1630"/>
                    <a:pt x="1121" y="1628"/>
                  </a:cubicBezTo>
                  <a:cubicBezTo>
                    <a:pt x="1122" y="1627"/>
                    <a:pt x="1123" y="1624"/>
                    <a:pt x="1124" y="1623"/>
                  </a:cubicBezTo>
                  <a:cubicBezTo>
                    <a:pt x="1125" y="1622"/>
                    <a:pt x="1128" y="1620"/>
                    <a:pt x="1130" y="1620"/>
                  </a:cubicBezTo>
                  <a:cubicBezTo>
                    <a:pt x="1131" y="1619"/>
                    <a:pt x="1134" y="1620"/>
                    <a:pt x="1135" y="1619"/>
                  </a:cubicBezTo>
                  <a:cubicBezTo>
                    <a:pt x="1137" y="1619"/>
                    <a:pt x="1139" y="1618"/>
                    <a:pt x="1140" y="1617"/>
                  </a:cubicBezTo>
                  <a:cubicBezTo>
                    <a:pt x="1141" y="1616"/>
                    <a:pt x="1143" y="1614"/>
                    <a:pt x="1144" y="1614"/>
                  </a:cubicBezTo>
                  <a:cubicBezTo>
                    <a:pt x="1144" y="1613"/>
                    <a:pt x="1146" y="1612"/>
                    <a:pt x="1147" y="1612"/>
                  </a:cubicBezTo>
                  <a:cubicBezTo>
                    <a:pt x="1148" y="1612"/>
                    <a:pt x="1152" y="1612"/>
                    <a:pt x="1153" y="1612"/>
                  </a:cubicBezTo>
                  <a:cubicBezTo>
                    <a:pt x="1154" y="1611"/>
                    <a:pt x="1156" y="1610"/>
                    <a:pt x="1157" y="1609"/>
                  </a:cubicBezTo>
                  <a:cubicBezTo>
                    <a:pt x="1158" y="1608"/>
                    <a:pt x="1161" y="1604"/>
                    <a:pt x="1161" y="1604"/>
                  </a:cubicBezTo>
                  <a:cubicBezTo>
                    <a:pt x="1161" y="1604"/>
                    <a:pt x="1165" y="1602"/>
                    <a:pt x="1166" y="1601"/>
                  </a:cubicBezTo>
                  <a:cubicBezTo>
                    <a:pt x="1167" y="1600"/>
                    <a:pt x="1169" y="1600"/>
                    <a:pt x="1170" y="1599"/>
                  </a:cubicBezTo>
                  <a:cubicBezTo>
                    <a:pt x="1170" y="1598"/>
                    <a:pt x="1171" y="1596"/>
                    <a:pt x="1171" y="1595"/>
                  </a:cubicBezTo>
                  <a:cubicBezTo>
                    <a:pt x="1171" y="1593"/>
                    <a:pt x="1171" y="1591"/>
                    <a:pt x="1170" y="1590"/>
                  </a:cubicBezTo>
                  <a:cubicBezTo>
                    <a:pt x="1170" y="1589"/>
                    <a:pt x="1168" y="1588"/>
                    <a:pt x="1168" y="158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7">
              <a:extLst>
                <a:ext uri="{FF2B5EF4-FFF2-40B4-BE49-F238E27FC236}">
                  <a16:creationId xmlns:a16="http://schemas.microsoft.com/office/drawing/2014/main" id="{DA065B35-E2F6-4CC9-B1BE-F43F19F960B1}"/>
                </a:ext>
              </a:extLst>
            </p:cNvPr>
            <p:cNvSpPr>
              <a:spLocks/>
            </p:cNvSpPr>
            <p:nvPr/>
          </p:nvSpPr>
          <p:spPr bwMode="auto">
            <a:xfrm>
              <a:off x="1793876" y="2619378"/>
              <a:ext cx="1587" cy="1588"/>
            </a:xfrm>
            <a:custGeom>
              <a:avLst/>
              <a:gdLst>
                <a:gd name="T0" fmla="*/ 1 w 1"/>
                <a:gd name="T1" fmla="*/ 2 h 2"/>
                <a:gd name="T2" fmla="*/ 1 w 1"/>
                <a:gd name="T3" fmla="*/ 1 h 2"/>
                <a:gd name="T4" fmla="*/ 0 w 1"/>
                <a:gd name="T5" fmla="*/ 0 h 2"/>
                <a:gd name="T6" fmla="*/ 0 w 1"/>
                <a:gd name="T7" fmla="*/ 0 h 2"/>
                <a:gd name="T8" fmla="*/ 0 w 1"/>
                <a:gd name="T9" fmla="*/ 0 h 2"/>
                <a:gd name="T10" fmla="*/ 0 w 1"/>
                <a:gd name="T11" fmla="*/ 1 h 2"/>
                <a:gd name="T12" fmla="*/ 1 w 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2"/>
                  </a:moveTo>
                  <a:cubicBezTo>
                    <a:pt x="1" y="1"/>
                    <a:pt x="1" y="1"/>
                    <a:pt x="1" y="1"/>
                  </a:cubicBezTo>
                  <a:cubicBezTo>
                    <a:pt x="1" y="1"/>
                    <a:pt x="1" y="1"/>
                    <a:pt x="0" y="0"/>
                  </a:cubicBezTo>
                  <a:cubicBezTo>
                    <a:pt x="0" y="0"/>
                    <a:pt x="0" y="0"/>
                    <a:pt x="0" y="0"/>
                  </a:cubicBezTo>
                  <a:cubicBezTo>
                    <a:pt x="0" y="0"/>
                    <a:pt x="0" y="0"/>
                    <a:pt x="0" y="0"/>
                  </a:cubicBezTo>
                  <a:cubicBezTo>
                    <a:pt x="0" y="1"/>
                    <a:pt x="0" y="1"/>
                    <a:pt x="0" y="1"/>
                  </a:cubicBezTo>
                  <a:cubicBezTo>
                    <a:pt x="1" y="1"/>
                    <a:pt x="1" y="1"/>
                    <a:pt x="1" y="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8">
              <a:extLst>
                <a:ext uri="{FF2B5EF4-FFF2-40B4-BE49-F238E27FC236}">
                  <a16:creationId xmlns:a16="http://schemas.microsoft.com/office/drawing/2014/main" id="{4694E176-8594-47F7-91A3-42BFD43DADE3}"/>
                </a:ext>
              </a:extLst>
            </p:cNvPr>
            <p:cNvSpPr>
              <a:spLocks/>
            </p:cNvSpPr>
            <p:nvPr/>
          </p:nvSpPr>
          <p:spPr bwMode="auto">
            <a:xfrm>
              <a:off x="1554164" y="1903416"/>
              <a:ext cx="1190625" cy="723901"/>
            </a:xfrm>
            <a:custGeom>
              <a:avLst/>
              <a:gdLst>
                <a:gd name="T0" fmla="*/ 251 w 1411"/>
                <a:gd name="T1" fmla="*/ 37 h 858"/>
                <a:gd name="T2" fmla="*/ 3 w 1411"/>
                <a:gd name="T3" fmla="*/ 180 h 858"/>
                <a:gd name="T4" fmla="*/ 12 w 1411"/>
                <a:gd name="T5" fmla="*/ 196 h 858"/>
                <a:gd name="T6" fmla="*/ 20 w 1411"/>
                <a:gd name="T7" fmla="*/ 213 h 858"/>
                <a:gd name="T8" fmla="*/ 28 w 1411"/>
                <a:gd name="T9" fmla="*/ 236 h 858"/>
                <a:gd name="T10" fmla="*/ 31 w 1411"/>
                <a:gd name="T11" fmla="*/ 265 h 858"/>
                <a:gd name="T12" fmla="*/ 41 w 1411"/>
                <a:gd name="T13" fmla="*/ 293 h 858"/>
                <a:gd name="T14" fmla="*/ 53 w 1411"/>
                <a:gd name="T15" fmla="*/ 305 h 858"/>
                <a:gd name="T16" fmla="*/ 70 w 1411"/>
                <a:gd name="T17" fmla="*/ 326 h 858"/>
                <a:gd name="T18" fmla="*/ 82 w 1411"/>
                <a:gd name="T19" fmla="*/ 346 h 858"/>
                <a:gd name="T20" fmla="*/ 94 w 1411"/>
                <a:gd name="T21" fmla="*/ 364 h 858"/>
                <a:gd name="T22" fmla="*/ 100 w 1411"/>
                <a:gd name="T23" fmla="*/ 388 h 858"/>
                <a:gd name="T24" fmla="*/ 109 w 1411"/>
                <a:gd name="T25" fmla="*/ 398 h 858"/>
                <a:gd name="T26" fmla="*/ 128 w 1411"/>
                <a:gd name="T27" fmla="*/ 410 h 858"/>
                <a:gd name="T28" fmla="*/ 136 w 1411"/>
                <a:gd name="T29" fmla="*/ 426 h 858"/>
                <a:gd name="T30" fmla="*/ 155 w 1411"/>
                <a:gd name="T31" fmla="*/ 424 h 858"/>
                <a:gd name="T32" fmla="*/ 163 w 1411"/>
                <a:gd name="T33" fmla="*/ 451 h 858"/>
                <a:gd name="T34" fmla="*/ 155 w 1411"/>
                <a:gd name="T35" fmla="*/ 465 h 858"/>
                <a:gd name="T36" fmla="*/ 145 w 1411"/>
                <a:gd name="T37" fmla="*/ 494 h 858"/>
                <a:gd name="T38" fmla="*/ 136 w 1411"/>
                <a:gd name="T39" fmla="*/ 531 h 858"/>
                <a:gd name="T40" fmla="*/ 137 w 1411"/>
                <a:gd name="T41" fmla="*/ 546 h 858"/>
                <a:gd name="T42" fmla="*/ 138 w 1411"/>
                <a:gd name="T43" fmla="*/ 572 h 858"/>
                <a:gd name="T44" fmla="*/ 123 w 1411"/>
                <a:gd name="T45" fmla="*/ 574 h 858"/>
                <a:gd name="T46" fmla="*/ 116 w 1411"/>
                <a:gd name="T47" fmla="*/ 585 h 858"/>
                <a:gd name="T48" fmla="*/ 113 w 1411"/>
                <a:gd name="T49" fmla="*/ 610 h 858"/>
                <a:gd name="T50" fmla="*/ 122 w 1411"/>
                <a:gd name="T51" fmla="*/ 623 h 858"/>
                <a:gd name="T52" fmla="*/ 135 w 1411"/>
                <a:gd name="T53" fmla="*/ 632 h 858"/>
                <a:gd name="T54" fmla="*/ 145 w 1411"/>
                <a:gd name="T55" fmla="*/ 622 h 858"/>
                <a:gd name="T56" fmla="*/ 161 w 1411"/>
                <a:gd name="T57" fmla="*/ 612 h 858"/>
                <a:gd name="T58" fmla="*/ 172 w 1411"/>
                <a:gd name="T59" fmla="*/ 600 h 858"/>
                <a:gd name="T60" fmla="*/ 192 w 1411"/>
                <a:gd name="T61" fmla="*/ 613 h 858"/>
                <a:gd name="T62" fmla="*/ 201 w 1411"/>
                <a:gd name="T63" fmla="*/ 629 h 858"/>
                <a:gd name="T64" fmla="*/ 205 w 1411"/>
                <a:gd name="T65" fmla="*/ 650 h 858"/>
                <a:gd name="T66" fmla="*/ 204 w 1411"/>
                <a:gd name="T67" fmla="*/ 669 h 858"/>
                <a:gd name="T68" fmla="*/ 211 w 1411"/>
                <a:gd name="T69" fmla="*/ 687 h 858"/>
                <a:gd name="T70" fmla="*/ 217 w 1411"/>
                <a:gd name="T71" fmla="*/ 707 h 858"/>
                <a:gd name="T72" fmla="*/ 230 w 1411"/>
                <a:gd name="T73" fmla="*/ 720 h 858"/>
                <a:gd name="T74" fmla="*/ 231 w 1411"/>
                <a:gd name="T75" fmla="*/ 739 h 858"/>
                <a:gd name="T76" fmla="*/ 228 w 1411"/>
                <a:gd name="T77" fmla="*/ 758 h 858"/>
                <a:gd name="T78" fmla="*/ 248 w 1411"/>
                <a:gd name="T79" fmla="*/ 764 h 858"/>
                <a:gd name="T80" fmla="*/ 263 w 1411"/>
                <a:gd name="T81" fmla="*/ 781 h 858"/>
                <a:gd name="T82" fmla="*/ 271 w 1411"/>
                <a:gd name="T83" fmla="*/ 805 h 858"/>
                <a:gd name="T84" fmla="*/ 271 w 1411"/>
                <a:gd name="T85" fmla="*/ 823 h 858"/>
                <a:gd name="T86" fmla="*/ 277 w 1411"/>
                <a:gd name="T87" fmla="*/ 841 h 858"/>
                <a:gd name="T88" fmla="*/ 294 w 1411"/>
                <a:gd name="T89" fmla="*/ 829 h 858"/>
                <a:gd name="T90" fmla="*/ 310 w 1411"/>
                <a:gd name="T91" fmla="*/ 830 h 858"/>
                <a:gd name="T92" fmla="*/ 327 w 1411"/>
                <a:gd name="T93" fmla="*/ 834 h 858"/>
                <a:gd name="T94" fmla="*/ 345 w 1411"/>
                <a:gd name="T95" fmla="*/ 829 h 858"/>
                <a:gd name="T96" fmla="*/ 361 w 1411"/>
                <a:gd name="T97" fmla="*/ 823 h 858"/>
                <a:gd name="T98" fmla="*/ 380 w 1411"/>
                <a:gd name="T99" fmla="*/ 833 h 858"/>
                <a:gd name="T100" fmla="*/ 390 w 1411"/>
                <a:gd name="T101" fmla="*/ 832 h 858"/>
                <a:gd name="T102" fmla="*/ 412 w 1411"/>
                <a:gd name="T103" fmla="*/ 832 h 858"/>
                <a:gd name="T104" fmla="*/ 421 w 1411"/>
                <a:gd name="T105" fmla="*/ 838 h 858"/>
                <a:gd name="T106" fmla="*/ 445 w 1411"/>
                <a:gd name="T107" fmla="*/ 836 h 858"/>
                <a:gd name="T108" fmla="*/ 456 w 1411"/>
                <a:gd name="T109" fmla="*/ 823 h 858"/>
                <a:gd name="T110" fmla="*/ 473 w 1411"/>
                <a:gd name="T111" fmla="*/ 805 h 858"/>
                <a:gd name="T112" fmla="*/ 491 w 1411"/>
                <a:gd name="T113" fmla="*/ 826 h 858"/>
                <a:gd name="T114" fmla="*/ 500 w 1411"/>
                <a:gd name="T115" fmla="*/ 846 h 858"/>
                <a:gd name="T116" fmla="*/ 509 w 1411"/>
                <a:gd name="T117" fmla="*/ 858 h 858"/>
                <a:gd name="T118" fmla="*/ 636 w 1411"/>
                <a:gd name="T119" fmla="*/ 784 h 858"/>
                <a:gd name="T120" fmla="*/ 1260 w 1411"/>
                <a:gd name="T121" fmla="*/ 836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1" h="858">
                  <a:moveTo>
                    <a:pt x="1411" y="148"/>
                  </a:moveTo>
                  <a:cubicBezTo>
                    <a:pt x="1172" y="136"/>
                    <a:pt x="1172" y="136"/>
                    <a:pt x="1172" y="136"/>
                  </a:cubicBezTo>
                  <a:cubicBezTo>
                    <a:pt x="925" y="117"/>
                    <a:pt x="925" y="117"/>
                    <a:pt x="925" y="117"/>
                  </a:cubicBezTo>
                  <a:cubicBezTo>
                    <a:pt x="781" y="102"/>
                    <a:pt x="781" y="102"/>
                    <a:pt x="781" y="102"/>
                  </a:cubicBezTo>
                  <a:cubicBezTo>
                    <a:pt x="636" y="89"/>
                    <a:pt x="636" y="89"/>
                    <a:pt x="636" y="89"/>
                  </a:cubicBezTo>
                  <a:cubicBezTo>
                    <a:pt x="469" y="67"/>
                    <a:pt x="469" y="67"/>
                    <a:pt x="469" y="67"/>
                  </a:cubicBezTo>
                  <a:cubicBezTo>
                    <a:pt x="251" y="37"/>
                    <a:pt x="251" y="37"/>
                    <a:pt x="251" y="37"/>
                  </a:cubicBezTo>
                  <a:cubicBezTo>
                    <a:pt x="145" y="20"/>
                    <a:pt x="145" y="20"/>
                    <a:pt x="145" y="20"/>
                  </a:cubicBezTo>
                  <a:cubicBezTo>
                    <a:pt x="30" y="0"/>
                    <a:pt x="30" y="0"/>
                    <a:pt x="30" y="0"/>
                  </a:cubicBezTo>
                  <a:cubicBezTo>
                    <a:pt x="1" y="171"/>
                    <a:pt x="1" y="171"/>
                    <a:pt x="1" y="171"/>
                  </a:cubicBezTo>
                  <a:cubicBezTo>
                    <a:pt x="1" y="172"/>
                    <a:pt x="1" y="172"/>
                    <a:pt x="0" y="173"/>
                  </a:cubicBezTo>
                  <a:cubicBezTo>
                    <a:pt x="1" y="173"/>
                    <a:pt x="1" y="173"/>
                    <a:pt x="1" y="173"/>
                  </a:cubicBezTo>
                  <a:cubicBezTo>
                    <a:pt x="1" y="174"/>
                    <a:pt x="2" y="175"/>
                    <a:pt x="2" y="176"/>
                  </a:cubicBezTo>
                  <a:cubicBezTo>
                    <a:pt x="3" y="177"/>
                    <a:pt x="3" y="178"/>
                    <a:pt x="3" y="180"/>
                  </a:cubicBezTo>
                  <a:cubicBezTo>
                    <a:pt x="3" y="180"/>
                    <a:pt x="3" y="181"/>
                    <a:pt x="3" y="181"/>
                  </a:cubicBezTo>
                  <a:cubicBezTo>
                    <a:pt x="4" y="181"/>
                    <a:pt x="4" y="181"/>
                    <a:pt x="4" y="182"/>
                  </a:cubicBezTo>
                  <a:cubicBezTo>
                    <a:pt x="6" y="182"/>
                    <a:pt x="7" y="183"/>
                    <a:pt x="7" y="184"/>
                  </a:cubicBezTo>
                  <a:cubicBezTo>
                    <a:pt x="9" y="186"/>
                    <a:pt x="11" y="190"/>
                    <a:pt x="12" y="192"/>
                  </a:cubicBezTo>
                  <a:cubicBezTo>
                    <a:pt x="12" y="193"/>
                    <a:pt x="12" y="195"/>
                    <a:pt x="12" y="196"/>
                  </a:cubicBezTo>
                  <a:cubicBezTo>
                    <a:pt x="12" y="196"/>
                    <a:pt x="12" y="196"/>
                    <a:pt x="12" y="196"/>
                  </a:cubicBezTo>
                  <a:cubicBezTo>
                    <a:pt x="12" y="196"/>
                    <a:pt x="12" y="196"/>
                    <a:pt x="12" y="196"/>
                  </a:cubicBezTo>
                  <a:cubicBezTo>
                    <a:pt x="12" y="196"/>
                    <a:pt x="12" y="196"/>
                    <a:pt x="12" y="196"/>
                  </a:cubicBezTo>
                  <a:cubicBezTo>
                    <a:pt x="14" y="196"/>
                    <a:pt x="16" y="197"/>
                    <a:pt x="17" y="198"/>
                  </a:cubicBezTo>
                  <a:cubicBezTo>
                    <a:pt x="20" y="201"/>
                    <a:pt x="19" y="206"/>
                    <a:pt x="19" y="207"/>
                  </a:cubicBezTo>
                  <a:cubicBezTo>
                    <a:pt x="19" y="208"/>
                    <a:pt x="19" y="209"/>
                    <a:pt x="18" y="211"/>
                  </a:cubicBezTo>
                  <a:cubicBezTo>
                    <a:pt x="18" y="211"/>
                    <a:pt x="18" y="211"/>
                    <a:pt x="18" y="211"/>
                  </a:cubicBezTo>
                  <a:cubicBezTo>
                    <a:pt x="18" y="211"/>
                    <a:pt x="18" y="212"/>
                    <a:pt x="18" y="212"/>
                  </a:cubicBezTo>
                  <a:cubicBezTo>
                    <a:pt x="19" y="212"/>
                    <a:pt x="19" y="212"/>
                    <a:pt x="20" y="213"/>
                  </a:cubicBezTo>
                  <a:cubicBezTo>
                    <a:pt x="20" y="213"/>
                    <a:pt x="20" y="213"/>
                    <a:pt x="20" y="213"/>
                  </a:cubicBezTo>
                  <a:cubicBezTo>
                    <a:pt x="21" y="213"/>
                    <a:pt x="23" y="214"/>
                    <a:pt x="24" y="216"/>
                  </a:cubicBezTo>
                  <a:cubicBezTo>
                    <a:pt x="25" y="218"/>
                    <a:pt x="25" y="219"/>
                    <a:pt x="25" y="220"/>
                  </a:cubicBezTo>
                  <a:cubicBezTo>
                    <a:pt x="25" y="220"/>
                    <a:pt x="25" y="220"/>
                    <a:pt x="25" y="220"/>
                  </a:cubicBezTo>
                  <a:cubicBezTo>
                    <a:pt x="28" y="222"/>
                    <a:pt x="29" y="224"/>
                    <a:pt x="29" y="225"/>
                  </a:cubicBezTo>
                  <a:cubicBezTo>
                    <a:pt x="30" y="227"/>
                    <a:pt x="30" y="231"/>
                    <a:pt x="29" y="234"/>
                  </a:cubicBezTo>
                  <a:cubicBezTo>
                    <a:pt x="29" y="235"/>
                    <a:pt x="28" y="235"/>
                    <a:pt x="28" y="236"/>
                  </a:cubicBezTo>
                  <a:cubicBezTo>
                    <a:pt x="28" y="237"/>
                    <a:pt x="29" y="237"/>
                    <a:pt x="30" y="238"/>
                  </a:cubicBezTo>
                  <a:cubicBezTo>
                    <a:pt x="30" y="239"/>
                    <a:pt x="33" y="243"/>
                    <a:pt x="32" y="247"/>
                  </a:cubicBezTo>
                  <a:cubicBezTo>
                    <a:pt x="32" y="250"/>
                    <a:pt x="30" y="254"/>
                    <a:pt x="27" y="255"/>
                  </a:cubicBezTo>
                  <a:cubicBezTo>
                    <a:pt x="26" y="255"/>
                    <a:pt x="26" y="255"/>
                    <a:pt x="25" y="255"/>
                  </a:cubicBezTo>
                  <a:cubicBezTo>
                    <a:pt x="25" y="256"/>
                    <a:pt x="26" y="257"/>
                    <a:pt x="27" y="258"/>
                  </a:cubicBezTo>
                  <a:cubicBezTo>
                    <a:pt x="27" y="259"/>
                    <a:pt x="27" y="260"/>
                    <a:pt x="27" y="261"/>
                  </a:cubicBezTo>
                  <a:cubicBezTo>
                    <a:pt x="29" y="262"/>
                    <a:pt x="30" y="263"/>
                    <a:pt x="31" y="265"/>
                  </a:cubicBezTo>
                  <a:cubicBezTo>
                    <a:pt x="33" y="267"/>
                    <a:pt x="32" y="272"/>
                    <a:pt x="30" y="275"/>
                  </a:cubicBezTo>
                  <a:cubicBezTo>
                    <a:pt x="29" y="275"/>
                    <a:pt x="28" y="276"/>
                    <a:pt x="27" y="276"/>
                  </a:cubicBezTo>
                  <a:cubicBezTo>
                    <a:pt x="27" y="276"/>
                    <a:pt x="28" y="276"/>
                    <a:pt x="28" y="276"/>
                  </a:cubicBezTo>
                  <a:cubicBezTo>
                    <a:pt x="29" y="277"/>
                    <a:pt x="29" y="279"/>
                    <a:pt x="30" y="280"/>
                  </a:cubicBezTo>
                  <a:cubicBezTo>
                    <a:pt x="31" y="280"/>
                    <a:pt x="32" y="280"/>
                    <a:pt x="33" y="281"/>
                  </a:cubicBezTo>
                  <a:cubicBezTo>
                    <a:pt x="35" y="282"/>
                    <a:pt x="38" y="285"/>
                    <a:pt x="39" y="287"/>
                  </a:cubicBezTo>
                  <a:cubicBezTo>
                    <a:pt x="40" y="289"/>
                    <a:pt x="40" y="291"/>
                    <a:pt x="41" y="293"/>
                  </a:cubicBezTo>
                  <a:cubicBezTo>
                    <a:pt x="41" y="294"/>
                    <a:pt x="41" y="295"/>
                    <a:pt x="41" y="296"/>
                  </a:cubicBezTo>
                  <a:cubicBezTo>
                    <a:pt x="42" y="297"/>
                    <a:pt x="42" y="298"/>
                    <a:pt x="42" y="298"/>
                  </a:cubicBezTo>
                  <a:cubicBezTo>
                    <a:pt x="43" y="298"/>
                    <a:pt x="43" y="299"/>
                    <a:pt x="44" y="299"/>
                  </a:cubicBezTo>
                  <a:cubicBezTo>
                    <a:pt x="45" y="299"/>
                    <a:pt x="46" y="300"/>
                    <a:pt x="47" y="300"/>
                  </a:cubicBezTo>
                  <a:cubicBezTo>
                    <a:pt x="48" y="301"/>
                    <a:pt x="49" y="302"/>
                    <a:pt x="50" y="303"/>
                  </a:cubicBezTo>
                  <a:cubicBezTo>
                    <a:pt x="51" y="304"/>
                    <a:pt x="51" y="304"/>
                    <a:pt x="52" y="305"/>
                  </a:cubicBezTo>
                  <a:cubicBezTo>
                    <a:pt x="52" y="305"/>
                    <a:pt x="53" y="305"/>
                    <a:pt x="53" y="305"/>
                  </a:cubicBezTo>
                  <a:cubicBezTo>
                    <a:pt x="55" y="305"/>
                    <a:pt x="57" y="305"/>
                    <a:pt x="59" y="306"/>
                  </a:cubicBezTo>
                  <a:cubicBezTo>
                    <a:pt x="60" y="306"/>
                    <a:pt x="63" y="308"/>
                    <a:pt x="64" y="310"/>
                  </a:cubicBezTo>
                  <a:cubicBezTo>
                    <a:pt x="64" y="310"/>
                    <a:pt x="65" y="312"/>
                    <a:pt x="66" y="317"/>
                  </a:cubicBezTo>
                  <a:cubicBezTo>
                    <a:pt x="66" y="318"/>
                    <a:pt x="66" y="319"/>
                    <a:pt x="66" y="320"/>
                  </a:cubicBezTo>
                  <a:cubicBezTo>
                    <a:pt x="66" y="320"/>
                    <a:pt x="66" y="321"/>
                    <a:pt x="66" y="321"/>
                  </a:cubicBezTo>
                  <a:cubicBezTo>
                    <a:pt x="67" y="321"/>
                    <a:pt x="68" y="322"/>
                    <a:pt x="69" y="323"/>
                  </a:cubicBezTo>
                  <a:cubicBezTo>
                    <a:pt x="70" y="324"/>
                    <a:pt x="70" y="325"/>
                    <a:pt x="70" y="326"/>
                  </a:cubicBezTo>
                  <a:cubicBezTo>
                    <a:pt x="72" y="327"/>
                    <a:pt x="73" y="327"/>
                    <a:pt x="74" y="328"/>
                  </a:cubicBezTo>
                  <a:cubicBezTo>
                    <a:pt x="76" y="330"/>
                    <a:pt x="77" y="333"/>
                    <a:pt x="77" y="335"/>
                  </a:cubicBezTo>
                  <a:cubicBezTo>
                    <a:pt x="77" y="336"/>
                    <a:pt x="77" y="336"/>
                    <a:pt x="77" y="337"/>
                  </a:cubicBezTo>
                  <a:cubicBezTo>
                    <a:pt x="77" y="337"/>
                    <a:pt x="78" y="337"/>
                    <a:pt x="78" y="337"/>
                  </a:cubicBezTo>
                  <a:cubicBezTo>
                    <a:pt x="79" y="338"/>
                    <a:pt x="80" y="339"/>
                    <a:pt x="80" y="340"/>
                  </a:cubicBezTo>
                  <a:cubicBezTo>
                    <a:pt x="81" y="341"/>
                    <a:pt x="82" y="343"/>
                    <a:pt x="82" y="345"/>
                  </a:cubicBezTo>
                  <a:cubicBezTo>
                    <a:pt x="82" y="345"/>
                    <a:pt x="82" y="346"/>
                    <a:pt x="82" y="346"/>
                  </a:cubicBezTo>
                  <a:cubicBezTo>
                    <a:pt x="82" y="346"/>
                    <a:pt x="83" y="346"/>
                    <a:pt x="83" y="346"/>
                  </a:cubicBezTo>
                  <a:cubicBezTo>
                    <a:pt x="84" y="347"/>
                    <a:pt x="85" y="348"/>
                    <a:pt x="86" y="349"/>
                  </a:cubicBezTo>
                  <a:cubicBezTo>
                    <a:pt x="87" y="350"/>
                    <a:pt x="89" y="353"/>
                    <a:pt x="89" y="355"/>
                  </a:cubicBezTo>
                  <a:cubicBezTo>
                    <a:pt x="89" y="357"/>
                    <a:pt x="89" y="359"/>
                    <a:pt x="89" y="360"/>
                  </a:cubicBezTo>
                  <a:cubicBezTo>
                    <a:pt x="89" y="360"/>
                    <a:pt x="89" y="361"/>
                    <a:pt x="88" y="361"/>
                  </a:cubicBezTo>
                  <a:cubicBezTo>
                    <a:pt x="89" y="361"/>
                    <a:pt x="89" y="362"/>
                    <a:pt x="89" y="362"/>
                  </a:cubicBezTo>
                  <a:cubicBezTo>
                    <a:pt x="90" y="362"/>
                    <a:pt x="92" y="363"/>
                    <a:pt x="94" y="364"/>
                  </a:cubicBezTo>
                  <a:cubicBezTo>
                    <a:pt x="96" y="366"/>
                    <a:pt x="96" y="368"/>
                    <a:pt x="97" y="370"/>
                  </a:cubicBezTo>
                  <a:cubicBezTo>
                    <a:pt x="97" y="370"/>
                    <a:pt x="97" y="370"/>
                    <a:pt x="97" y="370"/>
                  </a:cubicBezTo>
                  <a:cubicBezTo>
                    <a:pt x="97" y="370"/>
                    <a:pt x="97" y="370"/>
                    <a:pt x="97" y="371"/>
                  </a:cubicBezTo>
                  <a:cubicBezTo>
                    <a:pt x="99" y="371"/>
                    <a:pt x="100" y="372"/>
                    <a:pt x="102" y="374"/>
                  </a:cubicBezTo>
                  <a:cubicBezTo>
                    <a:pt x="103" y="377"/>
                    <a:pt x="102" y="382"/>
                    <a:pt x="102" y="383"/>
                  </a:cubicBezTo>
                  <a:cubicBezTo>
                    <a:pt x="102" y="384"/>
                    <a:pt x="101" y="386"/>
                    <a:pt x="100" y="387"/>
                  </a:cubicBezTo>
                  <a:cubicBezTo>
                    <a:pt x="100" y="387"/>
                    <a:pt x="100" y="388"/>
                    <a:pt x="100" y="388"/>
                  </a:cubicBezTo>
                  <a:cubicBezTo>
                    <a:pt x="100" y="389"/>
                    <a:pt x="99" y="390"/>
                    <a:pt x="100" y="391"/>
                  </a:cubicBezTo>
                  <a:cubicBezTo>
                    <a:pt x="100" y="391"/>
                    <a:pt x="100" y="391"/>
                    <a:pt x="100" y="391"/>
                  </a:cubicBezTo>
                  <a:cubicBezTo>
                    <a:pt x="100" y="391"/>
                    <a:pt x="100" y="391"/>
                    <a:pt x="101" y="391"/>
                  </a:cubicBezTo>
                  <a:cubicBezTo>
                    <a:pt x="101" y="392"/>
                    <a:pt x="102" y="392"/>
                    <a:pt x="103" y="392"/>
                  </a:cubicBezTo>
                  <a:cubicBezTo>
                    <a:pt x="104" y="393"/>
                    <a:pt x="106" y="394"/>
                    <a:pt x="107" y="395"/>
                  </a:cubicBezTo>
                  <a:cubicBezTo>
                    <a:pt x="108" y="395"/>
                    <a:pt x="109" y="397"/>
                    <a:pt x="109" y="397"/>
                  </a:cubicBezTo>
                  <a:cubicBezTo>
                    <a:pt x="109" y="398"/>
                    <a:pt x="109" y="398"/>
                    <a:pt x="109" y="398"/>
                  </a:cubicBezTo>
                  <a:cubicBezTo>
                    <a:pt x="110" y="398"/>
                    <a:pt x="110" y="398"/>
                    <a:pt x="110" y="398"/>
                  </a:cubicBezTo>
                  <a:cubicBezTo>
                    <a:pt x="111" y="398"/>
                    <a:pt x="112" y="399"/>
                    <a:pt x="113" y="400"/>
                  </a:cubicBezTo>
                  <a:cubicBezTo>
                    <a:pt x="114" y="401"/>
                    <a:pt x="117" y="404"/>
                    <a:pt x="118" y="407"/>
                  </a:cubicBezTo>
                  <a:cubicBezTo>
                    <a:pt x="118" y="408"/>
                    <a:pt x="118" y="408"/>
                    <a:pt x="118" y="409"/>
                  </a:cubicBezTo>
                  <a:cubicBezTo>
                    <a:pt x="118" y="409"/>
                    <a:pt x="118" y="409"/>
                    <a:pt x="119" y="408"/>
                  </a:cubicBezTo>
                  <a:cubicBezTo>
                    <a:pt x="119" y="408"/>
                    <a:pt x="121" y="408"/>
                    <a:pt x="122" y="408"/>
                  </a:cubicBezTo>
                  <a:cubicBezTo>
                    <a:pt x="123" y="408"/>
                    <a:pt x="126" y="408"/>
                    <a:pt x="128" y="410"/>
                  </a:cubicBezTo>
                  <a:cubicBezTo>
                    <a:pt x="131" y="411"/>
                    <a:pt x="132" y="415"/>
                    <a:pt x="133" y="417"/>
                  </a:cubicBezTo>
                  <a:cubicBezTo>
                    <a:pt x="133" y="420"/>
                    <a:pt x="131" y="425"/>
                    <a:pt x="131" y="425"/>
                  </a:cubicBezTo>
                  <a:cubicBezTo>
                    <a:pt x="131" y="425"/>
                    <a:pt x="131" y="426"/>
                    <a:pt x="131" y="426"/>
                  </a:cubicBezTo>
                  <a:cubicBezTo>
                    <a:pt x="131" y="426"/>
                    <a:pt x="131" y="426"/>
                    <a:pt x="131" y="426"/>
                  </a:cubicBezTo>
                  <a:cubicBezTo>
                    <a:pt x="131" y="427"/>
                    <a:pt x="132" y="427"/>
                    <a:pt x="132" y="427"/>
                  </a:cubicBezTo>
                  <a:cubicBezTo>
                    <a:pt x="133" y="427"/>
                    <a:pt x="134" y="426"/>
                    <a:pt x="135" y="426"/>
                  </a:cubicBezTo>
                  <a:cubicBezTo>
                    <a:pt x="135" y="426"/>
                    <a:pt x="135" y="426"/>
                    <a:pt x="136" y="426"/>
                  </a:cubicBezTo>
                  <a:cubicBezTo>
                    <a:pt x="137" y="426"/>
                    <a:pt x="138" y="426"/>
                    <a:pt x="141" y="428"/>
                  </a:cubicBezTo>
                  <a:cubicBezTo>
                    <a:pt x="142" y="428"/>
                    <a:pt x="143" y="429"/>
                    <a:pt x="144" y="429"/>
                  </a:cubicBezTo>
                  <a:cubicBezTo>
                    <a:pt x="144" y="429"/>
                    <a:pt x="144" y="430"/>
                    <a:pt x="144" y="430"/>
                  </a:cubicBezTo>
                  <a:cubicBezTo>
                    <a:pt x="144" y="429"/>
                    <a:pt x="145" y="429"/>
                    <a:pt x="145" y="429"/>
                  </a:cubicBezTo>
                  <a:cubicBezTo>
                    <a:pt x="146" y="428"/>
                    <a:pt x="146" y="427"/>
                    <a:pt x="148" y="427"/>
                  </a:cubicBezTo>
                  <a:cubicBezTo>
                    <a:pt x="148" y="427"/>
                    <a:pt x="152" y="425"/>
                    <a:pt x="155" y="424"/>
                  </a:cubicBezTo>
                  <a:cubicBezTo>
                    <a:pt x="155" y="424"/>
                    <a:pt x="155" y="424"/>
                    <a:pt x="155" y="424"/>
                  </a:cubicBezTo>
                  <a:cubicBezTo>
                    <a:pt x="157" y="424"/>
                    <a:pt x="160" y="425"/>
                    <a:pt x="162" y="426"/>
                  </a:cubicBezTo>
                  <a:cubicBezTo>
                    <a:pt x="164" y="427"/>
                    <a:pt x="167" y="431"/>
                    <a:pt x="167" y="433"/>
                  </a:cubicBezTo>
                  <a:cubicBezTo>
                    <a:pt x="168" y="437"/>
                    <a:pt x="167" y="441"/>
                    <a:pt x="166" y="443"/>
                  </a:cubicBezTo>
                  <a:cubicBezTo>
                    <a:pt x="166" y="444"/>
                    <a:pt x="165" y="445"/>
                    <a:pt x="164" y="446"/>
                  </a:cubicBezTo>
                  <a:cubicBezTo>
                    <a:pt x="164" y="446"/>
                    <a:pt x="164" y="446"/>
                    <a:pt x="164" y="446"/>
                  </a:cubicBezTo>
                  <a:cubicBezTo>
                    <a:pt x="164" y="446"/>
                    <a:pt x="164" y="446"/>
                    <a:pt x="164" y="446"/>
                  </a:cubicBezTo>
                  <a:cubicBezTo>
                    <a:pt x="164" y="448"/>
                    <a:pt x="164" y="449"/>
                    <a:pt x="163" y="451"/>
                  </a:cubicBezTo>
                  <a:cubicBezTo>
                    <a:pt x="162" y="452"/>
                    <a:pt x="161" y="453"/>
                    <a:pt x="161" y="454"/>
                  </a:cubicBezTo>
                  <a:cubicBezTo>
                    <a:pt x="161" y="454"/>
                    <a:pt x="161" y="454"/>
                    <a:pt x="160" y="454"/>
                  </a:cubicBezTo>
                  <a:cubicBezTo>
                    <a:pt x="160" y="454"/>
                    <a:pt x="160" y="455"/>
                    <a:pt x="160" y="456"/>
                  </a:cubicBezTo>
                  <a:cubicBezTo>
                    <a:pt x="160" y="457"/>
                    <a:pt x="160" y="458"/>
                    <a:pt x="159" y="459"/>
                  </a:cubicBezTo>
                  <a:cubicBezTo>
                    <a:pt x="159" y="460"/>
                    <a:pt x="159" y="460"/>
                    <a:pt x="159" y="460"/>
                  </a:cubicBezTo>
                  <a:cubicBezTo>
                    <a:pt x="158" y="461"/>
                    <a:pt x="157" y="463"/>
                    <a:pt x="155" y="464"/>
                  </a:cubicBezTo>
                  <a:cubicBezTo>
                    <a:pt x="155" y="464"/>
                    <a:pt x="155" y="465"/>
                    <a:pt x="155" y="465"/>
                  </a:cubicBezTo>
                  <a:cubicBezTo>
                    <a:pt x="156" y="467"/>
                    <a:pt x="156" y="471"/>
                    <a:pt x="155" y="473"/>
                  </a:cubicBezTo>
                  <a:cubicBezTo>
                    <a:pt x="154" y="476"/>
                    <a:pt x="151" y="479"/>
                    <a:pt x="150" y="480"/>
                  </a:cubicBezTo>
                  <a:cubicBezTo>
                    <a:pt x="149" y="480"/>
                    <a:pt x="149" y="481"/>
                    <a:pt x="148" y="481"/>
                  </a:cubicBezTo>
                  <a:cubicBezTo>
                    <a:pt x="149" y="482"/>
                    <a:pt x="149" y="483"/>
                    <a:pt x="149" y="483"/>
                  </a:cubicBezTo>
                  <a:cubicBezTo>
                    <a:pt x="149" y="486"/>
                    <a:pt x="148" y="489"/>
                    <a:pt x="147" y="491"/>
                  </a:cubicBezTo>
                  <a:cubicBezTo>
                    <a:pt x="147" y="492"/>
                    <a:pt x="146" y="493"/>
                    <a:pt x="145" y="494"/>
                  </a:cubicBezTo>
                  <a:cubicBezTo>
                    <a:pt x="145" y="494"/>
                    <a:pt x="145" y="494"/>
                    <a:pt x="145" y="494"/>
                  </a:cubicBezTo>
                  <a:cubicBezTo>
                    <a:pt x="145" y="496"/>
                    <a:pt x="145" y="498"/>
                    <a:pt x="143" y="500"/>
                  </a:cubicBezTo>
                  <a:cubicBezTo>
                    <a:pt x="142" y="501"/>
                    <a:pt x="141" y="502"/>
                    <a:pt x="140" y="502"/>
                  </a:cubicBezTo>
                  <a:cubicBezTo>
                    <a:pt x="141" y="502"/>
                    <a:pt x="141" y="503"/>
                    <a:pt x="141" y="503"/>
                  </a:cubicBezTo>
                  <a:cubicBezTo>
                    <a:pt x="142" y="506"/>
                    <a:pt x="142" y="511"/>
                    <a:pt x="141" y="514"/>
                  </a:cubicBezTo>
                  <a:cubicBezTo>
                    <a:pt x="140" y="516"/>
                    <a:pt x="137" y="520"/>
                    <a:pt x="134" y="520"/>
                  </a:cubicBezTo>
                  <a:cubicBezTo>
                    <a:pt x="135" y="521"/>
                    <a:pt x="135" y="522"/>
                    <a:pt x="136" y="522"/>
                  </a:cubicBezTo>
                  <a:cubicBezTo>
                    <a:pt x="137" y="525"/>
                    <a:pt x="137" y="529"/>
                    <a:pt x="136" y="531"/>
                  </a:cubicBezTo>
                  <a:cubicBezTo>
                    <a:pt x="135" y="533"/>
                    <a:pt x="134" y="534"/>
                    <a:pt x="134" y="535"/>
                  </a:cubicBezTo>
                  <a:cubicBezTo>
                    <a:pt x="133" y="535"/>
                    <a:pt x="133" y="536"/>
                    <a:pt x="133" y="536"/>
                  </a:cubicBezTo>
                  <a:cubicBezTo>
                    <a:pt x="133" y="536"/>
                    <a:pt x="133" y="537"/>
                    <a:pt x="132" y="537"/>
                  </a:cubicBezTo>
                  <a:cubicBezTo>
                    <a:pt x="132" y="538"/>
                    <a:pt x="131" y="539"/>
                    <a:pt x="131" y="539"/>
                  </a:cubicBezTo>
                  <a:cubicBezTo>
                    <a:pt x="131" y="540"/>
                    <a:pt x="131" y="540"/>
                    <a:pt x="131" y="540"/>
                  </a:cubicBezTo>
                  <a:cubicBezTo>
                    <a:pt x="132" y="540"/>
                    <a:pt x="132" y="541"/>
                    <a:pt x="133" y="541"/>
                  </a:cubicBezTo>
                  <a:cubicBezTo>
                    <a:pt x="133" y="541"/>
                    <a:pt x="136" y="544"/>
                    <a:pt x="137" y="546"/>
                  </a:cubicBezTo>
                  <a:cubicBezTo>
                    <a:pt x="138" y="549"/>
                    <a:pt x="137" y="553"/>
                    <a:pt x="137" y="554"/>
                  </a:cubicBezTo>
                  <a:cubicBezTo>
                    <a:pt x="137" y="555"/>
                    <a:pt x="137" y="556"/>
                    <a:pt x="136" y="556"/>
                  </a:cubicBezTo>
                  <a:cubicBezTo>
                    <a:pt x="136" y="557"/>
                    <a:pt x="137" y="557"/>
                    <a:pt x="137" y="557"/>
                  </a:cubicBezTo>
                  <a:cubicBezTo>
                    <a:pt x="137" y="558"/>
                    <a:pt x="137" y="558"/>
                    <a:pt x="137" y="558"/>
                  </a:cubicBezTo>
                  <a:cubicBezTo>
                    <a:pt x="137" y="558"/>
                    <a:pt x="137" y="559"/>
                    <a:pt x="138" y="559"/>
                  </a:cubicBezTo>
                  <a:cubicBezTo>
                    <a:pt x="138" y="560"/>
                    <a:pt x="140" y="562"/>
                    <a:pt x="140" y="564"/>
                  </a:cubicBezTo>
                  <a:cubicBezTo>
                    <a:pt x="140" y="565"/>
                    <a:pt x="140" y="570"/>
                    <a:pt x="138" y="572"/>
                  </a:cubicBezTo>
                  <a:cubicBezTo>
                    <a:pt x="136" y="574"/>
                    <a:pt x="133" y="575"/>
                    <a:pt x="130" y="575"/>
                  </a:cubicBezTo>
                  <a:cubicBezTo>
                    <a:pt x="130" y="575"/>
                    <a:pt x="130" y="575"/>
                    <a:pt x="130" y="575"/>
                  </a:cubicBezTo>
                  <a:cubicBezTo>
                    <a:pt x="129" y="575"/>
                    <a:pt x="129" y="575"/>
                    <a:pt x="129" y="575"/>
                  </a:cubicBezTo>
                  <a:cubicBezTo>
                    <a:pt x="128" y="575"/>
                    <a:pt x="127" y="575"/>
                    <a:pt x="126" y="575"/>
                  </a:cubicBezTo>
                  <a:cubicBezTo>
                    <a:pt x="125" y="575"/>
                    <a:pt x="124" y="574"/>
                    <a:pt x="123" y="574"/>
                  </a:cubicBezTo>
                  <a:cubicBezTo>
                    <a:pt x="123" y="574"/>
                    <a:pt x="123" y="574"/>
                    <a:pt x="123" y="574"/>
                  </a:cubicBezTo>
                  <a:cubicBezTo>
                    <a:pt x="123" y="574"/>
                    <a:pt x="123" y="574"/>
                    <a:pt x="123" y="574"/>
                  </a:cubicBezTo>
                  <a:cubicBezTo>
                    <a:pt x="123" y="575"/>
                    <a:pt x="123" y="576"/>
                    <a:pt x="122" y="576"/>
                  </a:cubicBezTo>
                  <a:cubicBezTo>
                    <a:pt x="121" y="578"/>
                    <a:pt x="119" y="580"/>
                    <a:pt x="117" y="581"/>
                  </a:cubicBezTo>
                  <a:cubicBezTo>
                    <a:pt x="117" y="581"/>
                    <a:pt x="117" y="581"/>
                    <a:pt x="116" y="582"/>
                  </a:cubicBezTo>
                  <a:cubicBezTo>
                    <a:pt x="116" y="582"/>
                    <a:pt x="116" y="582"/>
                    <a:pt x="116" y="582"/>
                  </a:cubicBezTo>
                  <a:cubicBezTo>
                    <a:pt x="116" y="582"/>
                    <a:pt x="116" y="583"/>
                    <a:pt x="116" y="583"/>
                  </a:cubicBezTo>
                  <a:cubicBezTo>
                    <a:pt x="116" y="583"/>
                    <a:pt x="116" y="584"/>
                    <a:pt x="116" y="585"/>
                  </a:cubicBezTo>
                  <a:cubicBezTo>
                    <a:pt x="116" y="585"/>
                    <a:pt x="116" y="585"/>
                    <a:pt x="116" y="585"/>
                  </a:cubicBezTo>
                  <a:cubicBezTo>
                    <a:pt x="116" y="585"/>
                    <a:pt x="116" y="585"/>
                    <a:pt x="116" y="585"/>
                  </a:cubicBezTo>
                  <a:cubicBezTo>
                    <a:pt x="117" y="586"/>
                    <a:pt x="118" y="587"/>
                    <a:pt x="119" y="588"/>
                  </a:cubicBezTo>
                  <a:cubicBezTo>
                    <a:pt x="120" y="590"/>
                    <a:pt x="121" y="593"/>
                    <a:pt x="121" y="595"/>
                  </a:cubicBezTo>
                  <a:cubicBezTo>
                    <a:pt x="122" y="596"/>
                    <a:pt x="122" y="599"/>
                    <a:pt x="121" y="600"/>
                  </a:cubicBezTo>
                  <a:cubicBezTo>
                    <a:pt x="121" y="601"/>
                    <a:pt x="119" y="606"/>
                    <a:pt x="116" y="608"/>
                  </a:cubicBezTo>
                  <a:cubicBezTo>
                    <a:pt x="115" y="608"/>
                    <a:pt x="114" y="609"/>
                    <a:pt x="113" y="609"/>
                  </a:cubicBezTo>
                  <a:cubicBezTo>
                    <a:pt x="113" y="609"/>
                    <a:pt x="113" y="609"/>
                    <a:pt x="113" y="610"/>
                  </a:cubicBezTo>
                  <a:cubicBezTo>
                    <a:pt x="113" y="611"/>
                    <a:pt x="112" y="612"/>
                    <a:pt x="111" y="613"/>
                  </a:cubicBezTo>
                  <a:cubicBezTo>
                    <a:pt x="112" y="613"/>
                    <a:pt x="113" y="614"/>
                    <a:pt x="113" y="614"/>
                  </a:cubicBezTo>
                  <a:cubicBezTo>
                    <a:pt x="113" y="614"/>
                    <a:pt x="114" y="614"/>
                    <a:pt x="114" y="615"/>
                  </a:cubicBezTo>
                  <a:cubicBezTo>
                    <a:pt x="114" y="615"/>
                    <a:pt x="114" y="615"/>
                    <a:pt x="114" y="615"/>
                  </a:cubicBezTo>
                  <a:cubicBezTo>
                    <a:pt x="116" y="615"/>
                    <a:pt x="118" y="615"/>
                    <a:pt x="119" y="617"/>
                  </a:cubicBezTo>
                  <a:cubicBezTo>
                    <a:pt x="121" y="618"/>
                    <a:pt x="122" y="620"/>
                    <a:pt x="122" y="622"/>
                  </a:cubicBezTo>
                  <a:cubicBezTo>
                    <a:pt x="122" y="622"/>
                    <a:pt x="122" y="623"/>
                    <a:pt x="122" y="623"/>
                  </a:cubicBezTo>
                  <a:cubicBezTo>
                    <a:pt x="123" y="623"/>
                    <a:pt x="123" y="623"/>
                    <a:pt x="124" y="624"/>
                  </a:cubicBezTo>
                  <a:cubicBezTo>
                    <a:pt x="125" y="624"/>
                    <a:pt x="126" y="625"/>
                    <a:pt x="127" y="626"/>
                  </a:cubicBezTo>
                  <a:cubicBezTo>
                    <a:pt x="128" y="627"/>
                    <a:pt x="130" y="629"/>
                    <a:pt x="131" y="631"/>
                  </a:cubicBezTo>
                  <a:cubicBezTo>
                    <a:pt x="132" y="632"/>
                    <a:pt x="132" y="633"/>
                    <a:pt x="132" y="633"/>
                  </a:cubicBezTo>
                  <a:cubicBezTo>
                    <a:pt x="132" y="633"/>
                    <a:pt x="133" y="633"/>
                    <a:pt x="134" y="633"/>
                  </a:cubicBezTo>
                  <a:cubicBezTo>
                    <a:pt x="134" y="633"/>
                    <a:pt x="134" y="633"/>
                    <a:pt x="134" y="633"/>
                  </a:cubicBezTo>
                  <a:cubicBezTo>
                    <a:pt x="134" y="633"/>
                    <a:pt x="134" y="632"/>
                    <a:pt x="135" y="632"/>
                  </a:cubicBezTo>
                  <a:cubicBezTo>
                    <a:pt x="135" y="632"/>
                    <a:pt x="135" y="631"/>
                    <a:pt x="135" y="631"/>
                  </a:cubicBezTo>
                  <a:cubicBezTo>
                    <a:pt x="136" y="631"/>
                    <a:pt x="136" y="631"/>
                    <a:pt x="136" y="631"/>
                  </a:cubicBezTo>
                  <a:cubicBezTo>
                    <a:pt x="136" y="631"/>
                    <a:pt x="136" y="630"/>
                    <a:pt x="136" y="630"/>
                  </a:cubicBezTo>
                  <a:cubicBezTo>
                    <a:pt x="136" y="629"/>
                    <a:pt x="136" y="627"/>
                    <a:pt x="137" y="626"/>
                  </a:cubicBezTo>
                  <a:cubicBezTo>
                    <a:pt x="137" y="625"/>
                    <a:pt x="137" y="625"/>
                    <a:pt x="137" y="625"/>
                  </a:cubicBezTo>
                  <a:cubicBezTo>
                    <a:pt x="139" y="624"/>
                    <a:pt x="142" y="622"/>
                    <a:pt x="145" y="622"/>
                  </a:cubicBezTo>
                  <a:cubicBezTo>
                    <a:pt x="145" y="622"/>
                    <a:pt x="145" y="622"/>
                    <a:pt x="145" y="622"/>
                  </a:cubicBezTo>
                  <a:cubicBezTo>
                    <a:pt x="147" y="622"/>
                    <a:pt x="148" y="623"/>
                    <a:pt x="149" y="624"/>
                  </a:cubicBezTo>
                  <a:cubicBezTo>
                    <a:pt x="150" y="623"/>
                    <a:pt x="151" y="623"/>
                    <a:pt x="152" y="622"/>
                  </a:cubicBezTo>
                  <a:cubicBezTo>
                    <a:pt x="152" y="622"/>
                    <a:pt x="152" y="622"/>
                    <a:pt x="153" y="622"/>
                  </a:cubicBezTo>
                  <a:cubicBezTo>
                    <a:pt x="153" y="622"/>
                    <a:pt x="153" y="622"/>
                    <a:pt x="153" y="621"/>
                  </a:cubicBezTo>
                  <a:cubicBezTo>
                    <a:pt x="154" y="620"/>
                    <a:pt x="155" y="619"/>
                    <a:pt x="156" y="618"/>
                  </a:cubicBezTo>
                  <a:cubicBezTo>
                    <a:pt x="157" y="617"/>
                    <a:pt x="158" y="617"/>
                    <a:pt x="159" y="617"/>
                  </a:cubicBezTo>
                  <a:cubicBezTo>
                    <a:pt x="159" y="615"/>
                    <a:pt x="160" y="614"/>
                    <a:pt x="161" y="612"/>
                  </a:cubicBezTo>
                  <a:cubicBezTo>
                    <a:pt x="162" y="611"/>
                    <a:pt x="164" y="610"/>
                    <a:pt x="166" y="610"/>
                  </a:cubicBezTo>
                  <a:cubicBezTo>
                    <a:pt x="166" y="609"/>
                    <a:pt x="167" y="609"/>
                    <a:pt x="167" y="609"/>
                  </a:cubicBezTo>
                  <a:cubicBezTo>
                    <a:pt x="167" y="609"/>
                    <a:pt x="168" y="609"/>
                    <a:pt x="168" y="609"/>
                  </a:cubicBezTo>
                  <a:cubicBezTo>
                    <a:pt x="168" y="609"/>
                    <a:pt x="168" y="609"/>
                    <a:pt x="168" y="609"/>
                  </a:cubicBezTo>
                  <a:cubicBezTo>
                    <a:pt x="168" y="608"/>
                    <a:pt x="168" y="607"/>
                    <a:pt x="168" y="606"/>
                  </a:cubicBezTo>
                  <a:cubicBezTo>
                    <a:pt x="169" y="606"/>
                    <a:pt x="169" y="606"/>
                    <a:pt x="169" y="606"/>
                  </a:cubicBezTo>
                  <a:cubicBezTo>
                    <a:pt x="169" y="604"/>
                    <a:pt x="170" y="601"/>
                    <a:pt x="172" y="600"/>
                  </a:cubicBezTo>
                  <a:cubicBezTo>
                    <a:pt x="173" y="599"/>
                    <a:pt x="175" y="599"/>
                    <a:pt x="177" y="599"/>
                  </a:cubicBezTo>
                  <a:cubicBezTo>
                    <a:pt x="178" y="599"/>
                    <a:pt x="179" y="599"/>
                    <a:pt x="180" y="599"/>
                  </a:cubicBezTo>
                  <a:cubicBezTo>
                    <a:pt x="183" y="600"/>
                    <a:pt x="186" y="603"/>
                    <a:pt x="186" y="603"/>
                  </a:cubicBezTo>
                  <a:cubicBezTo>
                    <a:pt x="187" y="604"/>
                    <a:pt x="187" y="605"/>
                    <a:pt x="188" y="606"/>
                  </a:cubicBezTo>
                  <a:cubicBezTo>
                    <a:pt x="188" y="607"/>
                    <a:pt x="188" y="607"/>
                    <a:pt x="188" y="607"/>
                  </a:cubicBezTo>
                  <a:cubicBezTo>
                    <a:pt x="188" y="607"/>
                    <a:pt x="189" y="608"/>
                    <a:pt x="189" y="608"/>
                  </a:cubicBezTo>
                  <a:cubicBezTo>
                    <a:pt x="190" y="609"/>
                    <a:pt x="191" y="611"/>
                    <a:pt x="192" y="613"/>
                  </a:cubicBezTo>
                  <a:cubicBezTo>
                    <a:pt x="192" y="613"/>
                    <a:pt x="192" y="614"/>
                    <a:pt x="192" y="614"/>
                  </a:cubicBezTo>
                  <a:cubicBezTo>
                    <a:pt x="192" y="614"/>
                    <a:pt x="192" y="614"/>
                    <a:pt x="192" y="614"/>
                  </a:cubicBezTo>
                  <a:cubicBezTo>
                    <a:pt x="192" y="614"/>
                    <a:pt x="192" y="614"/>
                    <a:pt x="192" y="614"/>
                  </a:cubicBezTo>
                  <a:cubicBezTo>
                    <a:pt x="192" y="614"/>
                    <a:pt x="192" y="614"/>
                    <a:pt x="192" y="614"/>
                  </a:cubicBezTo>
                  <a:cubicBezTo>
                    <a:pt x="194" y="614"/>
                    <a:pt x="197" y="615"/>
                    <a:pt x="198" y="617"/>
                  </a:cubicBezTo>
                  <a:cubicBezTo>
                    <a:pt x="200" y="618"/>
                    <a:pt x="201" y="621"/>
                    <a:pt x="202" y="622"/>
                  </a:cubicBezTo>
                  <a:cubicBezTo>
                    <a:pt x="202" y="623"/>
                    <a:pt x="203" y="627"/>
                    <a:pt x="201" y="629"/>
                  </a:cubicBezTo>
                  <a:cubicBezTo>
                    <a:pt x="201" y="631"/>
                    <a:pt x="200" y="632"/>
                    <a:pt x="199" y="633"/>
                  </a:cubicBezTo>
                  <a:cubicBezTo>
                    <a:pt x="199" y="633"/>
                    <a:pt x="199" y="633"/>
                    <a:pt x="199" y="633"/>
                  </a:cubicBezTo>
                  <a:cubicBezTo>
                    <a:pt x="199" y="633"/>
                    <a:pt x="198" y="633"/>
                    <a:pt x="198" y="634"/>
                  </a:cubicBezTo>
                  <a:cubicBezTo>
                    <a:pt x="198" y="634"/>
                    <a:pt x="199" y="634"/>
                    <a:pt x="199" y="634"/>
                  </a:cubicBezTo>
                  <a:cubicBezTo>
                    <a:pt x="200" y="634"/>
                    <a:pt x="201" y="634"/>
                    <a:pt x="202" y="635"/>
                  </a:cubicBezTo>
                  <a:cubicBezTo>
                    <a:pt x="206" y="637"/>
                    <a:pt x="206" y="642"/>
                    <a:pt x="206" y="642"/>
                  </a:cubicBezTo>
                  <a:cubicBezTo>
                    <a:pt x="206" y="644"/>
                    <a:pt x="206" y="647"/>
                    <a:pt x="205" y="650"/>
                  </a:cubicBezTo>
                  <a:cubicBezTo>
                    <a:pt x="204" y="651"/>
                    <a:pt x="203" y="652"/>
                    <a:pt x="202" y="652"/>
                  </a:cubicBezTo>
                  <a:cubicBezTo>
                    <a:pt x="202" y="653"/>
                    <a:pt x="202" y="653"/>
                    <a:pt x="202" y="653"/>
                  </a:cubicBezTo>
                  <a:cubicBezTo>
                    <a:pt x="202" y="654"/>
                    <a:pt x="202" y="655"/>
                    <a:pt x="201" y="656"/>
                  </a:cubicBezTo>
                  <a:cubicBezTo>
                    <a:pt x="203" y="657"/>
                    <a:pt x="204" y="658"/>
                    <a:pt x="205" y="660"/>
                  </a:cubicBezTo>
                  <a:cubicBezTo>
                    <a:pt x="205" y="662"/>
                    <a:pt x="205" y="664"/>
                    <a:pt x="205" y="666"/>
                  </a:cubicBezTo>
                  <a:cubicBezTo>
                    <a:pt x="205" y="667"/>
                    <a:pt x="204" y="667"/>
                    <a:pt x="204" y="667"/>
                  </a:cubicBezTo>
                  <a:cubicBezTo>
                    <a:pt x="204" y="668"/>
                    <a:pt x="204" y="669"/>
                    <a:pt x="204" y="669"/>
                  </a:cubicBezTo>
                  <a:cubicBezTo>
                    <a:pt x="204" y="670"/>
                    <a:pt x="204" y="671"/>
                    <a:pt x="203" y="671"/>
                  </a:cubicBezTo>
                  <a:cubicBezTo>
                    <a:pt x="204" y="672"/>
                    <a:pt x="204" y="673"/>
                    <a:pt x="205" y="673"/>
                  </a:cubicBezTo>
                  <a:cubicBezTo>
                    <a:pt x="205" y="674"/>
                    <a:pt x="205" y="674"/>
                    <a:pt x="205" y="674"/>
                  </a:cubicBezTo>
                  <a:cubicBezTo>
                    <a:pt x="205" y="674"/>
                    <a:pt x="206" y="675"/>
                    <a:pt x="206" y="675"/>
                  </a:cubicBezTo>
                  <a:cubicBezTo>
                    <a:pt x="207" y="677"/>
                    <a:pt x="208" y="679"/>
                    <a:pt x="209" y="681"/>
                  </a:cubicBezTo>
                  <a:cubicBezTo>
                    <a:pt x="209" y="682"/>
                    <a:pt x="209" y="684"/>
                    <a:pt x="209" y="685"/>
                  </a:cubicBezTo>
                  <a:cubicBezTo>
                    <a:pt x="209" y="685"/>
                    <a:pt x="210" y="686"/>
                    <a:pt x="211" y="687"/>
                  </a:cubicBezTo>
                  <a:cubicBezTo>
                    <a:pt x="211" y="688"/>
                    <a:pt x="212" y="689"/>
                    <a:pt x="212" y="691"/>
                  </a:cubicBezTo>
                  <a:cubicBezTo>
                    <a:pt x="212" y="691"/>
                    <a:pt x="212" y="691"/>
                    <a:pt x="213" y="692"/>
                  </a:cubicBezTo>
                  <a:cubicBezTo>
                    <a:pt x="213" y="692"/>
                    <a:pt x="213" y="692"/>
                    <a:pt x="213" y="692"/>
                  </a:cubicBezTo>
                  <a:cubicBezTo>
                    <a:pt x="215" y="693"/>
                    <a:pt x="216" y="695"/>
                    <a:pt x="217" y="696"/>
                  </a:cubicBezTo>
                  <a:cubicBezTo>
                    <a:pt x="218" y="699"/>
                    <a:pt x="218" y="701"/>
                    <a:pt x="217" y="703"/>
                  </a:cubicBezTo>
                  <a:cubicBezTo>
                    <a:pt x="217" y="704"/>
                    <a:pt x="217" y="704"/>
                    <a:pt x="217" y="705"/>
                  </a:cubicBezTo>
                  <a:cubicBezTo>
                    <a:pt x="217" y="705"/>
                    <a:pt x="217" y="706"/>
                    <a:pt x="217" y="707"/>
                  </a:cubicBezTo>
                  <a:cubicBezTo>
                    <a:pt x="217" y="707"/>
                    <a:pt x="217" y="707"/>
                    <a:pt x="217" y="707"/>
                  </a:cubicBezTo>
                  <a:cubicBezTo>
                    <a:pt x="217" y="708"/>
                    <a:pt x="218" y="708"/>
                    <a:pt x="218" y="708"/>
                  </a:cubicBezTo>
                  <a:cubicBezTo>
                    <a:pt x="218" y="708"/>
                    <a:pt x="218" y="708"/>
                    <a:pt x="218" y="708"/>
                  </a:cubicBezTo>
                  <a:cubicBezTo>
                    <a:pt x="219" y="708"/>
                    <a:pt x="222" y="708"/>
                    <a:pt x="224" y="711"/>
                  </a:cubicBezTo>
                  <a:cubicBezTo>
                    <a:pt x="226" y="713"/>
                    <a:pt x="225" y="716"/>
                    <a:pt x="225" y="718"/>
                  </a:cubicBezTo>
                  <a:cubicBezTo>
                    <a:pt x="225" y="718"/>
                    <a:pt x="225" y="718"/>
                    <a:pt x="225" y="718"/>
                  </a:cubicBezTo>
                  <a:cubicBezTo>
                    <a:pt x="226" y="718"/>
                    <a:pt x="228" y="718"/>
                    <a:pt x="230" y="720"/>
                  </a:cubicBezTo>
                  <a:cubicBezTo>
                    <a:pt x="232" y="722"/>
                    <a:pt x="232" y="725"/>
                    <a:pt x="232" y="727"/>
                  </a:cubicBezTo>
                  <a:cubicBezTo>
                    <a:pt x="232" y="727"/>
                    <a:pt x="232" y="727"/>
                    <a:pt x="232" y="728"/>
                  </a:cubicBezTo>
                  <a:cubicBezTo>
                    <a:pt x="232" y="728"/>
                    <a:pt x="233" y="728"/>
                    <a:pt x="233" y="728"/>
                  </a:cubicBezTo>
                  <a:cubicBezTo>
                    <a:pt x="233" y="729"/>
                    <a:pt x="234" y="731"/>
                    <a:pt x="234" y="733"/>
                  </a:cubicBezTo>
                  <a:cubicBezTo>
                    <a:pt x="234" y="736"/>
                    <a:pt x="232" y="737"/>
                    <a:pt x="231" y="738"/>
                  </a:cubicBezTo>
                  <a:cubicBezTo>
                    <a:pt x="231" y="739"/>
                    <a:pt x="231" y="739"/>
                    <a:pt x="231" y="739"/>
                  </a:cubicBezTo>
                  <a:cubicBezTo>
                    <a:pt x="231" y="739"/>
                    <a:pt x="231" y="739"/>
                    <a:pt x="231" y="739"/>
                  </a:cubicBezTo>
                  <a:cubicBezTo>
                    <a:pt x="230" y="741"/>
                    <a:pt x="230" y="743"/>
                    <a:pt x="229" y="744"/>
                  </a:cubicBezTo>
                  <a:cubicBezTo>
                    <a:pt x="228" y="746"/>
                    <a:pt x="226" y="748"/>
                    <a:pt x="225" y="749"/>
                  </a:cubicBezTo>
                  <a:cubicBezTo>
                    <a:pt x="225" y="749"/>
                    <a:pt x="225" y="750"/>
                    <a:pt x="225" y="750"/>
                  </a:cubicBezTo>
                  <a:cubicBezTo>
                    <a:pt x="225" y="751"/>
                    <a:pt x="225" y="752"/>
                    <a:pt x="225" y="753"/>
                  </a:cubicBezTo>
                  <a:cubicBezTo>
                    <a:pt x="225" y="754"/>
                    <a:pt x="225" y="755"/>
                    <a:pt x="225" y="755"/>
                  </a:cubicBezTo>
                  <a:cubicBezTo>
                    <a:pt x="225" y="756"/>
                    <a:pt x="226" y="757"/>
                    <a:pt x="227" y="757"/>
                  </a:cubicBezTo>
                  <a:cubicBezTo>
                    <a:pt x="227" y="757"/>
                    <a:pt x="227" y="758"/>
                    <a:pt x="228" y="758"/>
                  </a:cubicBezTo>
                  <a:cubicBezTo>
                    <a:pt x="229" y="758"/>
                    <a:pt x="230" y="759"/>
                    <a:pt x="231" y="759"/>
                  </a:cubicBezTo>
                  <a:cubicBezTo>
                    <a:pt x="231" y="759"/>
                    <a:pt x="234" y="761"/>
                    <a:pt x="235" y="764"/>
                  </a:cubicBezTo>
                  <a:cubicBezTo>
                    <a:pt x="236" y="765"/>
                    <a:pt x="236" y="766"/>
                    <a:pt x="236" y="768"/>
                  </a:cubicBezTo>
                  <a:cubicBezTo>
                    <a:pt x="236" y="768"/>
                    <a:pt x="236" y="768"/>
                    <a:pt x="236" y="768"/>
                  </a:cubicBezTo>
                  <a:cubicBezTo>
                    <a:pt x="237" y="767"/>
                    <a:pt x="238" y="765"/>
                    <a:pt x="239" y="765"/>
                  </a:cubicBezTo>
                  <a:cubicBezTo>
                    <a:pt x="241" y="764"/>
                    <a:pt x="244" y="763"/>
                    <a:pt x="246" y="763"/>
                  </a:cubicBezTo>
                  <a:cubicBezTo>
                    <a:pt x="247" y="763"/>
                    <a:pt x="247" y="763"/>
                    <a:pt x="248" y="764"/>
                  </a:cubicBezTo>
                  <a:cubicBezTo>
                    <a:pt x="249" y="764"/>
                    <a:pt x="251" y="765"/>
                    <a:pt x="254" y="768"/>
                  </a:cubicBezTo>
                  <a:cubicBezTo>
                    <a:pt x="255" y="769"/>
                    <a:pt x="256" y="770"/>
                    <a:pt x="256" y="771"/>
                  </a:cubicBezTo>
                  <a:cubicBezTo>
                    <a:pt x="257" y="772"/>
                    <a:pt x="257" y="772"/>
                    <a:pt x="257" y="772"/>
                  </a:cubicBezTo>
                  <a:cubicBezTo>
                    <a:pt x="257" y="772"/>
                    <a:pt x="257" y="772"/>
                    <a:pt x="257" y="772"/>
                  </a:cubicBezTo>
                  <a:cubicBezTo>
                    <a:pt x="259" y="773"/>
                    <a:pt x="260" y="773"/>
                    <a:pt x="262" y="775"/>
                  </a:cubicBezTo>
                  <a:cubicBezTo>
                    <a:pt x="263" y="777"/>
                    <a:pt x="263" y="779"/>
                    <a:pt x="263" y="781"/>
                  </a:cubicBezTo>
                  <a:cubicBezTo>
                    <a:pt x="263" y="781"/>
                    <a:pt x="263" y="781"/>
                    <a:pt x="263" y="781"/>
                  </a:cubicBezTo>
                  <a:cubicBezTo>
                    <a:pt x="263" y="781"/>
                    <a:pt x="263" y="781"/>
                    <a:pt x="263" y="781"/>
                  </a:cubicBezTo>
                  <a:cubicBezTo>
                    <a:pt x="264" y="782"/>
                    <a:pt x="265" y="783"/>
                    <a:pt x="265" y="784"/>
                  </a:cubicBezTo>
                  <a:cubicBezTo>
                    <a:pt x="265" y="786"/>
                    <a:pt x="265" y="787"/>
                    <a:pt x="265" y="789"/>
                  </a:cubicBezTo>
                  <a:cubicBezTo>
                    <a:pt x="266" y="789"/>
                    <a:pt x="267" y="790"/>
                    <a:pt x="268" y="791"/>
                  </a:cubicBezTo>
                  <a:cubicBezTo>
                    <a:pt x="269" y="793"/>
                    <a:pt x="270" y="795"/>
                    <a:pt x="270" y="798"/>
                  </a:cubicBezTo>
                  <a:cubicBezTo>
                    <a:pt x="270" y="799"/>
                    <a:pt x="270" y="799"/>
                    <a:pt x="270" y="799"/>
                  </a:cubicBezTo>
                  <a:cubicBezTo>
                    <a:pt x="271" y="801"/>
                    <a:pt x="271" y="803"/>
                    <a:pt x="271" y="805"/>
                  </a:cubicBezTo>
                  <a:cubicBezTo>
                    <a:pt x="271" y="807"/>
                    <a:pt x="269" y="810"/>
                    <a:pt x="268" y="811"/>
                  </a:cubicBezTo>
                  <a:cubicBezTo>
                    <a:pt x="267" y="812"/>
                    <a:pt x="267" y="812"/>
                    <a:pt x="267" y="812"/>
                  </a:cubicBezTo>
                  <a:cubicBezTo>
                    <a:pt x="268" y="813"/>
                    <a:pt x="269" y="813"/>
                    <a:pt x="269" y="815"/>
                  </a:cubicBezTo>
                  <a:cubicBezTo>
                    <a:pt x="270" y="816"/>
                    <a:pt x="270" y="817"/>
                    <a:pt x="270" y="819"/>
                  </a:cubicBezTo>
                  <a:cubicBezTo>
                    <a:pt x="270" y="819"/>
                    <a:pt x="270" y="819"/>
                    <a:pt x="270" y="819"/>
                  </a:cubicBezTo>
                  <a:cubicBezTo>
                    <a:pt x="270" y="820"/>
                    <a:pt x="270" y="820"/>
                    <a:pt x="270" y="820"/>
                  </a:cubicBezTo>
                  <a:cubicBezTo>
                    <a:pt x="270" y="821"/>
                    <a:pt x="271" y="822"/>
                    <a:pt x="271" y="823"/>
                  </a:cubicBezTo>
                  <a:cubicBezTo>
                    <a:pt x="271" y="824"/>
                    <a:pt x="271" y="826"/>
                    <a:pt x="270" y="827"/>
                  </a:cubicBezTo>
                  <a:cubicBezTo>
                    <a:pt x="270" y="827"/>
                    <a:pt x="270" y="827"/>
                    <a:pt x="270" y="828"/>
                  </a:cubicBezTo>
                  <a:cubicBezTo>
                    <a:pt x="270" y="828"/>
                    <a:pt x="270" y="830"/>
                    <a:pt x="271" y="831"/>
                  </a:cubicBezTo>
                  <a:cubicBezTo>
                    <a:pt x="271" y="832"/>
                    <a:pt x="271" y="832"/>
                    <a:pt x="271" y="833"/>
                  </a:cubicBezTo>
                  <a:cubicBezTo>
                    <a:pt x="271" y="833"/>
                    <a:pt x="271" y="835"/>
                    <a:pt x="271" y="836"/>
                  </a:cubicBezTo>
                  <a:cubicBezTo>
                    <a:pt x="272" y="837"/>
                    <a:pt x="272" y="837"/>
                    <a:pt x="274" y="839"/>
                  </a:cubicBezTo>
                  <a:cubicBezTo>
                    <a:pt x="275" y="839"/>
                    <a:pt x="276" y="840"/>
                    <a:pt x="277" y="841"/>
                  </a:cubicBezTo>
                  <a:cubicBezTo>
                    <a:pt x="277" y="841"/>
                    <a:pt x="278" y="841"/>
                    <a:pt x="278" y="841"/>
                  </a:cubicBezTo>
                  <a:cubicBezTo>
                    <a:pt x="279" y="842"/>
                    <a:pt x="281" y="843"/>
                    <a:pt x="282" y="844"/>
                  </a:cubicBezTo>
                  <a:cubicBezTo>
                    <a:pt x="282" y="844"/>
                    <a:pt x="283" y="845"/>
                    <a:pt x="283" y="845"/>
                  </a:cubicBezTo>
                  <a:cubicBezTo>
                    <a:pt x="283" y="843"/>
                    <a:pt x="283" y="841"/>
                    <a:pt x="283" y="840"/>
                  </a:cubicBezTo>
                  <a:cubicBezTo>
                    <a:pt x="284" y="838"/>
                    <a:pt x="286" y="836"/>
                    <a:pt x="287" y="834"/>
                  </a:cubicBezTo>
                  <a:cubicBezTo>
                    <a:pt x="288" y="834"/>
                    <a:pt x="288" y="834"/>
                    <a:pt x="288" y="834"/>
                  </a:cubicBezTo>
                  <a:cubicBezTo>
                    <a:pt x="290" y="832"/>
                    <a:pt x="292" y="830"/>
                    <a:pt x="294" y="829"/>
                  </a:cubicBezTo>
                  <a:cubicBezTo>
                    <a:pt x="295" y="828"/>
                    <a:pt x="296" y="828"/>
                    <a:pt x="297" y="828"/>
                  </a:cubicBezTo>
                  <a:cubicBezTo>
                    <a:pt x="298" y="828"/>
                    <a:pt x="298" y="828"/>
                    <a:pt x="298" y="828"/>
                  </a:cubicBezTo>
                  <a:cubicBezTo>
                    <a:pt x="299" y="828"/>
                    <a:pt x="299" y="828"/>
                    <a:pt x="299" y="828"/>
                  </a:cubicBezTo>
                  <a:cubicBezTo>
                    <a:pt x="299" y="828"/>
                    <a:pt x="299" y="828"/>
                    <a:pt x="299" y="828"/>
                  </a:cubicBezTo>
                  <a:cubicBezTo>
                    <a:pt x="300" y="828"/>
                    <a:pt x="302" y="827"/>
                    <a:pt x="303" y="827"/>
                  </a:cubicBezTo>
                  <a:cubicBezTo>
                    <a:pt x="304" y="827"/>
                    <a:pt x="304" y="827"/>
                    <a:pt x="304" y="827"/>
                  </a:cubicBezTo>
                  <a:cubicBezTo>
                    <a:pt x="306" y="827"/>
                    <a:pt x="309" y="829"/>
                    <a:pt x="310" y="830"/>
                  </a:cubicBezTo>
                  <a:cubicBezTo>
                    <a:pt x="311" y="831"/>
                    <a:pt x="311" y="831"/>
                    <a:pt x="311" y="831"/>
                  </a:cubicBezTo>
                  <a:cubicBezTo>
                    <a:pt x="312" y="831"/>
                    <a:pt x="312" y="831"/>
                    <a:pt x="312" y="831"/>
                  </a:cubicBezTo>
                  <a:cubicBezTo>
                    <a:pt x="313" y="831"/>
                    <a:pt x="313" y="831"/>
                    <a:pt x="313" y="831"/>
                  </a:cubicBezTo>
                  <a:cubicBezTo>
                    <a:pt x="314" y="832"/>
                    <a:pt x="318" y="832"/>
                    <a:pt x="320" y="833"/>
                  </a:cubicBezTo>
                  <a:cubicBezTo>
                    <a:pt x="321" y="833"/>
                    <a:pt x="321" y="834"/>
                    <a:pt x="322" y="834"/>
                  </a:cubicBezTo>
                  <a:cubicBezTo>
                    <a:pt x="323" y="834"/>
                    <a:pt x="323" y="834"/>
                    <a:pt x="324" y="834"/>
                  </a:cubicBezTo>
                  <a:cubicBezTo>
                    <a:pt x="325" y="834"/>
                    <a:pt x="326" y="834"/>
                    <a:pt x="327" y="834"/>
                  </a:cubicBezTo>
                  <a:cubicBezTo>
                    <a:pt x="328" y="835"/>
                    <a:pt x="329" y="836"/>
                    <a:pt x="330" y="837"/>
                  </a:cubicBezTo>
                  <a:cubicBezTo>
                    <a:pt x="331" y="837"/>
                    <a:pt x="332" y="836"/>
                    <a:pt x="333" y="836"/>
                  </a:cubicBezTo>
                  <a:cubicBezTo>
                    <a:pt x="333" y="836"/>
                    <a:pt x="334" y="836"/>
                    <a:pt x="334" y="836"/>
                  </a:cubicBezTo>
                  <a:cubicBezTo>
                    <a:pt x="335" y="836"/>
                    <a:pt x="338" y="836"/>
                    <a:pt x="340" y="838"/>
                  </a:cubicBezTo>
                  <a:cubicBezTo>
                    <a:pt x="341" y="838"/>
                    <a:pt x="342" y="839"/>
                    <a:pt x="342" y="840"/>
                  </a:cubicBezTo>
                  <a:cubicBezTo>
                    <a:pt x="342" y="838"/>
                    <a:pt x="342" y="837"/>
                    <a:pt x="342" y="836"/>
                  </a:cubicBezTo>
                  <a:cubicBezTo>
                    <a:pt x="343" y="833"/>
                    <a:pt x="343" y="831"/>
                    <a:pt x="345" y="829"/>
                  </a:cubicBezTo>
                  <a:cubicBezTo>
                    <a:pt x="347" y="828"/>
                    <a:pt x="349" y="828"/>
                    <a:pt x="350" y="828"/>
                  </a:cubicBezTo>
                  <a:cubicBezTo>
                    <a:pt x="350" y="828"/>
                    <a:pt x="351" y="828"/>
                    <a:pt x="351" y="828"/>
                  </a:cubicBezTo>
                  <a:cubicBezTo>
                    <a:pt x="351" y="828"/>
                    <a:pt x="352" y="828"/>
                    <a:pt x="352" y="828"/>
                  </a:cubicBezTo>
                  <a:cubicBezTo>
                    <a:pt x="352" y="828"/>
                    <a:pt x="352" y="828"/>
                    <a:pt x="352" y="828"/>
                  </a:cubicBezTo>
                  <a:cubicBezTo>
                    <a:pt x="352" y="827"/>
                    <a:pt x="353" y="825"/>
                    <a:pt x="354" y="824"/>
                  </a:cubicBezTo>
                  <a:cubicBezTo>
                    <a:pt x="356" y="823"/>
                    <a:pt x="358" y="823"/>
                    <a:pt x="360" y="823"/>
                  </a:cubicBezTo>
                  <a:cubicBezTo>
                    <a:pt x="360" y="823"/>
                    <a:pt x="361" y="823"/>
                    <a:pt x="361" y="823"/>
                  </a:cubicBezTo>
                  <a:cubicBezTo>
                    <a:pt x="361" y="823"/>
                    <a:pt x="361" y="823"/>
                    <a:pt x="361" y="823"/>
                  </a:cubicBezTo>
                  <a:cubicBezTo>
                    <a:pt x="364" y="823"/>
                    <a:pt x="368" y="826"/>
                    <a:pt x="370" y="828"/>
                  </a:cubicBezTo>
                  <a:cubicBezTo>
                    <a:pt x="370" y="829"/>
                    <a:pt x="371" y="830"/>
                    <a:pt x="371" y="831"/>
                  </a:cubicBezTo>
                  <a:cubicBezTo>
                    <a:pt x="372" y="831"/>
                    <a:pt x="373" y="830"/>
                    <a:pt x="375" y="830"/>
                  </a:cubicBezTo>
                  <a:cubicBezTo>
                    <a:pt x="375" y="830"/>
                    <a:pt x="375" y="830"/>
                    <a:pt x="375" y="830"/>
                  </a:cubicBezTo>
                  <a:cubicBezTo>
                    <a:pt x="375" y="830"/>
                    <a:pt x="375" y="830"/>
                    <a:pt x="375" y="830"/>
                  </a:cubicBezTo>
                  <a:cubicBezTo>
                    <a:pt x="377" y="830"/>
                    <a:pt x="379" y="832"/>
                    <a:pt x="380" y="833"/>
                  </a:cubicBezTo>
                  <a:cubicBezTo>
                    <a:pt x="380" y="833"/>
                    <a:pt x="380" y="833"/>
                    <a:pt x="380" y="833"/>
                  </a:cubicBezTo>
                  <a:cubicBezTo>
                    <a:pt x="381" y="833"/>
                    <a:pt x="381" y="834"/>
                    <a:pt x="381" y="834"/>
                  </a:cubicBezTo>
                  <a:cubicBezTo>
                    <a:pt x="381" y="834"/>
                    <a:pt x="381" y="834"/>
                    <a:pt x="381" y="834"/>
                  </a:cubicBezTo>
                  <a:cubicBezTo>
                    <a:pt x="382" y="834"/>
                    <a:pt x="384" y="833"/>
                    <a:pt x="385" y="833"/>
                  </a:cubicBezTo>
                  <a:cubicBezTo>
                    <a:pt x="385" y="833"/>
                    <a:pt x="386" y="833"/>
                    <a:pt x="387" y="834"/>
                  </a:cubicBezTo>
                  <a:cubicBezTo>
                    <a:pt x="387" y="834"/>
                    <a:pt x="387" y="834"/>
                    <a:pt x="387" y="834"/>
                  </a:cubicBezTo>
                  <a:cubicBezTo>
                    <a:pt x="388" y="833"/>
                    <a:pt x="389" y="832"/>
                    <a:pt x="390" y="832"/>
                  </a:cubicBezTo>
                  <a:cubicBezTo>
                    <a:pt x="390" y="832"/>
                    <a:pt x="391" y="832"/>
                    <a:pt x="391" y="832"/>
                  </a:cubicBezTo>
                  <a:cubicBezTo>
                    <a:pt x="393" y="832"/>
                    <a:pt x="394" y="833"/>
                    <a:pt x="395" y="834"/>
                  </a:cubicBezTo>
                  <a:cubicBezTo>
                    <a:pt x="396" y="834"/>
                    <a:pt x="396" y="833"/>
                    <a:pt x="396" y="833"/>
                  </a:cubicBezTo>
                  <a:cubicBezTo>
                    <a:pt x="396" y="833"/>
                    <a:pt x="397" y="833"/>
                    <a:pt x="398" y="833"/>
                  </a:cubicBezTo>
                  <a:cubicBezTo>
                    <a:pt x="399" y="832"/>
                    <a:pt x="401" y="831"/>
                    <a:pt x="402" y="830"/>
                  </a:cubicBezTo>
                  <a:cubicBezTo>
                    <a:pt x="403" y="830"/>
                    <a:pt x="404" y="830"/>
                    <a:pt x="405" y="830"/>
                  </a:cubicBezTo>
                  <a:cubicBezTo>
                    <a:pt x="408" y="830"/>
                    <a:pt x="411" y="831"/>
                    <a:pt x="412" y="832"/>
                  </a:cubicBezTo>
                  <a:cubicBezTo>
                    <a:pt x="414" y="834"/>
                    <a:pt x="415" y="837"/>
                    <a:pt x="415" y="839"/>
                  </a:cubicBezTo>
                  <a:cubicBezTo>
                    <a:pt x="415" y="839"/>
                    <a:pt x="416" y="840"/>
                    <a:pt x="416" y="840"/>
                  </a:cubicBezTo>
                  <a:cubicBezTo>
                    <a:pt x="416" y="841"/>
                    <a:pt x="416" y="841"/>
                    <a:pt x="416" y="841"/>
                  </a:cubicBezTo>
                  <a:cubicBezTo>
                    <a:pt x="416" y="841"/>
                    <a:pt x="416" y="841"/>
                    <a:pt x="416" y="841"/>
                  </a:cubicBezTo>
                  <a:cubicBezTo>
                    <a:pt x="417" y="841"/>
                    <a:pt x="418" y="840"/>
                    <a:pt x="419" y="840"/>
                  </a:cubicBezTo>
                  <a:cubicBezTo>
                    <a:pt x="419" y="839"/>
                    <a:pt x="420" y="839"/>
                    <a:pt x="420" y="839"/>
                  </a:cubicBezTo>
                  <a:cubicBezTo>
                    <a:pt x="421" y="839"/>
                    <a:pt x="421" y="838"/>
                    <a:pt x="421" y="838"/>
                  </a:cubicBezTo>
                  <a:cubicBezTo>
                    <a:pt x="424" y="837"/>
                    <a:pt x="426" y="836"/>
                    <a:pt x="427" y="836"/>
                  </a:cubicBezTo>
                  <a:cubicBezTo>
                    <a:pt x="428" y="835"/>
                    <a:pt x="431" y="835"/>
                    <a:pt x="433" y="835"/>
                  </a:cubicBezTo>
                  <a:cubicBezTo>
                    <a:pt x="434" y="835"/>
                    <a:pt x="434" y="835"/>
                    <a:pt x="435" y="835"/>
                  </a:cubicBezTo>
                  <a:cubicBezTo>
                    <a:pt x="437" y="835"/>
                    <a:pt x="438" y="836"/>
                    <a:pt x="440" y="837"/>
                  </a:cubicBezTo>
                  <a:cubicBezTo>
                    <a:pt x="440" y="837"/>
                    <a:pt x="440" y="837"/>
                    <a:pt x="440" y="837"/>
                  </a:cubicBezTo>
                  <a:cubicBezTo>
                    <a:pt x="441" y="837"/>
                    <a:pt x="443" y="836"/>
                    <a:pt x="444" y="836"/>
                  </a:cubicBezTo>
                  <a:cubicBezTo>
                    <a:pt x="445" y="836"/>
                    <a:pt x="445" y="836"/>
                    <a:pt x="445" y="836"/>
                  </a:cubicBezTo>
                  <a:cubicBezTo>
                    <a:pt x="445" y="836"/>
                    <a:pt x="445" y="836"/>
                    <a:pt x="445" y="836"/>
                  </a:cubicBezTo>
                  <a:cubicBezTo>
                    <a:pt x="446" y="836"/>
                    <a:pt x="448" y="837"/>
                    <a:pt x="449" y="837"/>
                  </a:cubicBezTo>
                  <a:cubicBezTo>
                    <a:pt x="449" y="837"/>
                    <a:pt x="449" y="836"/>
                    <a:pt x="449" y="836"/>
                  </a:cubicBezTo>
                  <a:cubicBezTo>
                    <a:pt x="448" y="833"/>
                    <a:pt x="449" y="830"/>
                    <a:pt x="450" y="828"/>
                  </a:cubicBezTo>
                  <a:cubicBezTo>
                    <a:pt x="451" y="827"/>
                    <a:pt x="453" y="826"/>
                    <a:pt x="454" y="825"/>
                  </a:cubicBezTo>
                  <a:cubicBezTo>
                    <a:pt x="454" y="825"/>
                    <a:pt x="454" y="825"/>
                    <a:pt x="454" y="825"/>
                  </a:cubicBezTo>
                  <a:cubicBezTo>
                    <a:pt x="455" y="824"/>
                    <a:pt x="455" y="823"/>
                    <a:pt x="456" y="823"/>
                  </a:cubicBezTo>
                  <a:cubicBezTo>
                    <a:pt x="456" y="823"/>
                    <a:pt x="456" y="823"/>
                    <a:pt x="456" y="823"/>
                  </a:cubicBezTo>
                  <a:cubicBezTo>
                    <a:pt x="455" y="821"/>
                    <a:pt x="455" y="820"/>
                    <a:pt x="455" y="818"/>
                  </a:cubicBezTo>
                  <a:cubicBezTo>
                    <a:pt x="455" y="816"/>
                    <a:pt x="457" y="813"/>
                    <a:pt x="459" y="811"/>
                  </a:cubicBezTo>
                  <a:cubicBezTo>
                    <a:pt x="460" y="810"/>
                    <a:pt x="462" y="810"/>
                    <a:pt x="465" y="810"/>
                  </a:cubicBezTo>
                  <a:cubicBezTo>
                    <a:pt x="466" y="810"/>
                    <a:pt x="466" y="810"/>
                    <a:pt x="467" y="810"/>
                  </a:cubicBezTo>
                  <a:cubicBezTo>
                    <a:pt x="467" y="809"/>
                    <a:pt x="468" y="808"/>
                    <a:pt x="469" y="807"/>
                  </a:cubicBezTo>
                  <a:cubicBezTo>
                    <a:pt x="470" y="806"/>
                    <a:pt x="471" y="805"/>
                    <a:pt x="473" y="805"/>
                  </a:cubicBezTo>
                  <a:cubicBezTo>
                    <a:pt x="475" y="805"/>
                    <a:pt x="478" y="807"/>
                    <a:pt x="479" y="808"/>
                  </a:cubicBezTo>
                  <a:cubicBezTo>
                    <a:pt x="481" y="809"/>
                    <a:pt x="482" y="810"/>
                    <a:pt x="482" y="812"/>
                  </a:cubicBezTo>
                  <a:cubicBezTo>
                    <a:pt x="483" y="812"/>
                    <a:pt x="485" y="812"/>
                    <a:pt x="486" y="814"/>
                  </a:cubicBezTo>
                  <a:cubicBezTo>
                    <a:pt x="488" y="815"/>
                    <a:pt x="489" y="817"/>
                    <a:pt x="490" y="821"/>
                  </a:cubicBezTo>
                  <a:cubicBezTo>
                    <a:pt x="490" y="822"/>
                    <a:pt x="490" y="824"/>
                    <a:pt x="490" y="825"/>
                  </a:cubicBezTo>
                  <a:cubicBezTo>
                    <a:pt x="490" y="825"/>
                    <a:pt x="490" y="826"/>
                    <a:pt x="490" y="826"/>
                  </a:cubicBezTo>
                  <a:cubicBezTo>
                    <a:pt x="490" y="826"/>
                    <a:pt x="490" y="826"/>
                    <a:pt x="491" y="826"/>
                  </a:cubicBezTo>
                  <a:cubicBezTo>
                    <a:pt x="492" y="827"/>
                    <a:pt x="494" y="828"/>
                    <a:pt x="495" y="831"/>
                  </a:cubicBezTo>
                  <a:cubicBezTo>
                    <a:pt x="496" y="833"/>
                    <a:pt x="496" y="836"/>
                    <a:pt x="496" y="838"/>
                  </a:cubicBezTo>
                  <a:cubicBezTo>
                    <a:pt x="496" y="838"/>
                    <a:pt x="496" y="839"/>
                    <a:pt x="496" y="839"/>
                  </a:cubicBezTo>
                  <a:cubicBezTo>
                    <a:pt x="496" y="840"/>
                    <a:pt x="495" y="840"/>
                    <a:pt x="495" y="841"/>
                  </a:cubicBezTo>
                  <a:cubicBezTo>
                    <a:pt x="496" y="841"/>
                    <a:pt x="496" y="841"/>
                    <a:pt x="496" y="842"/>
                  </a:cubicBezTo>
                  <a:cubicBezTo>
                    <a:pt x="497" y="842"/>
                    <a:pt x="498" y="844"/>
                    <a:pt x="499" y="845"/>
                  </a:cubicBezTo>
                  <a:cubicBezTo>
                    <a:pt x="499" y="846"/>
                    <a:pt x="500" y="846"/>
                    <a:pt x="500" y="846"/>
                  </a:cubicBezTo>
                  <a:cubicBezTo>
                    <a:pt x="500" y="847"/>
                    <a:pt x="500" y="847"/>
                    <a:pt x="500" y="847"/>
                  </a:cubicBezTo>
                  <a:cubicBezTo>
                    <a:pt x="501" y="848"/>
                    <a:pt x="502" y="849"/>
                    <a:pt x="503" y="850"/>
                  </a:cubicBezTo>
                  <a:cubicBezTo>
                    <a:pt x="504" y="851"/>
                    <a:pt x="504" y="853"/>
                    <a:pt x="504" y="855"/>
                  </a:cubicBezTo>
                  <a:cubicBezTo>
                    <a:pt x="505" y="856"/>
                    <a:pt x="505" y="857"/>
                    <a:pt x="505" y="857"/>
                  </a:cubicBezTo>
                  <a:cubicBezTo>
                    <a:pt x="505" y="858"/>
                    <a:pt x="506" y="858"/>
                    <a:pt x="507" y="858"/>
                  </a:cubicBezTo>
                  <a:cubicBezTo>
                    <a:pt x="507" y="858"/>
                    <a:pt x="507" y="858"/>
                    <a:pt x="507" y="858"/>
                  </a:cubicBezTo>
                  <a:cubicBezTo>
                    <a:pt x="509" y="858"/>
                    <a:pt x="509" y="858"/>
                    <a:pt x="509" y="858"/>
                  </a:cubicBezTo>
                  <a:cubicBezTo>
                    <a:pt x="519" y="772"/>
                    <a:pt x="519" y="772"/>
                    <a:pt x="519" y="772"/>
                  </a:cubicBezTo>
                  <a:cubicBezTo>
                    <a:pt x="552" y="776"/>
                    <a:pt x="552" y="776"/>
                    <a:pt x="552" y="776"/>
                  </a:cubicBezTo>
                  <a:cubicBezTo>
                    <a:pt x="552" y="776"/>
                    <a:pt x="562" y="779"/>
                    <a:pt x="566" y="780"/>
                  </a:cubicBezTo>
                  <a:cubicBezTo>
                    <a:pt x="574" y="782"/>
                    <a:pt x="590" y="782"/>
                    <a:pt x="598" y="783"/>
                  </a:cubicBezTo>
                  <a:cubicBezTo>
                    <a:pt x="602" y="783"/>
                    <a:pt x="608" y="783"/>
                    <a:pt x="611" y="783"/>
                  </a:cubicBezTo>
                  <a:cubicBezTo>
                    <a:pt x="615" y="783"/>
                    <a:pt x="622" y="786"/>
                    <a:pt x="626" y="786"/>
                  </a:cubicBezTo>
                  <a:cubicBezTo>
                    <a:pt x="629" y="786"/>
                    <a:pt x="636" y="784"/>
                    <a:pt x="636" y="784"/>
                  </a:cubicBezTo>
                  <a:cubicBezTo>
                    <a:pt x="673" y="789"/>
                    <a:pt x="673" y="789"/>
                    <a:pt x="673" y="789"/>
                  </a:cubicBezTo>
                  <a:cubicBezTo>
                    <a:pt x="753" y="797"/>
                    <a:pt x="753" y="797"/>
                    <a:pt x="753" y="797"/>
                  </a:cubicBezTo>
                  <a:cubicBezTo>
                    <a:pt x="791" y="801"/>
                    <a:pt x="791" y="801"/>
                    <a:pt x="791" y="801"/>
                  </a:cubicBezTo>
                  <a:cubicBezTo>
                    <a:pt x="863" y="808"/>
                    <a:pt x="863" y="808"/>
                    <a:pt x="863" y="808"/>
                  </a:cubicBezTo>
                  <a:cubicBezTo>
                    <a:pt x="955" y="815"/>
                    <a:pt x="955" y="815"/>
                    <a:pt x="955" y="815"/>
                  </a:cubicBezTo>
                  <a:cubicBezTo>
                    <a:pt x="1109" y="828"/>
                    <a:pt x="1109" y="828"/>
                    <a:pt x="1109" y="828"/>
                  </a:cubicBezTo>
                  <a:cubicBezTo>
                    <a:pt x="1260" y="836"/>
                    <a:pt x="1260" y="836"/>
                    <a:pt x="1260" y="836"/>
                  </a:cubicBezTo>
                  <a:cubicBezTo>
                    <a:pt x="1380" y="842"/>
                    <a:pt x="1380" y="842"/>
                    <a:pt x="1380" y="842"/>
                  </a:cubicBezTo>
                  <a:cubicBezTo>
                    <a:pt x="1383" y="842"/>
                    <a:pt x="1383" y="842"/>
                    <a:pt x="1383" y="842"/>
                  </a:cubicBezTo>
                  <a:cubicBezTo>
                    <a:pt x="1390" y="677"/>
                    <a:pt x="1390" y="677"/>
                    <a:pt x="1390" y="677"/>
                  </a:cubicBezTo>
                  <a:cubicBezTo>
                    <a:pt x="1411" y="148"/>
                    <a:pt x="1411" y="148"/>
                    <a:pt x="1411" y="14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9">
              <a:extLst>
                <a:ext uri="{FF2B5EF4-FFF2-40B4-BE49-F238E27FC236}">
                  <a16:creationId xmlns:a16="http://schemas.microsoft.com/office/drawing/2014/main" id="{D0361DF5-27C7-49FB-81CC-C12704598CF1}"/>
                </a:ext>
              </a:extLst>
            </p:cNvPr>
            <p:cNvSpPr>
              <a:spLocks/>
            </p:cNvSpPr>
            <p:nvPr/>
          </p:nvSpPr>
          <p:spPr bwMode="auto">
            <a:xfrm>
              <a:off x="1512888" y="2957516"/>
              <a:ext cx="631824" cy="800101"/>
            </a:xfrm>
            <a:custGeom>
              <a:avLst/>
              <a:gdLst>
                <a:gd name="T0" fmla="*/ 328 w 398"/>
                <a:gd name="T1" fmla="*/ 124 h 504"/>
                <a:gd name="T2" fmla="*/ 259 w 398"/>
                <a:gd name="T3" fmla="*/ 117 h 504"/>
                <a:gd name="T4" fmla="*/ 270 w 398"/>
                <a:gd name="T5" fmla="*/ 25 h 504"/>
                <a:gd name="T6" fmla="*/ 241 w 398"/>
                <a:gd name="T7" fmla="*/ 23 h 504"/>
                <a:gd name="T8" fmla="*/ 137 w 398"/>
                <a:gd name="T9" fmla="*/ 10 h 504"/>
                <a:gd name="T10" fmla="*/ 69 w 398"/>
                <a:gd name="T11" fmla="*/ 0 h 504"/>
                <a:gd name="T12" fmla="*/ 66 w 398"/>
                <a:gd name="T13" fmla="*/ 18 h 504"/>
                <a:gd name="T14" fmla="*/ 44 w 398"/>
                <a:gd name="T15" fmla="*/ 162 h 504"/>
                <a:gd name="T16" fmla="*/ 21 w 398"/>
                <a:gd name="T17" fmla="*/ 319 h 504"/>
                <a:gd name="T18" fmla="*/ 2 w 398"/>
                <a:gd name="T19" fmla="*/ 443 h 504"/>
                <a:gd name="T20" fmla="*/ 0 w 398"/>
                <a:gd name="T21" fmla="*/ 459 h 504"/>
                <a:gd name="T22" fmla="*/ 78 w 398"/>
                <a:gd name="T23" fmla="*/ 470 h 504"/>
                <a:gd name="T24" fmla="*/ 161 w 398"/>
                <a:gd name="T25" fmla="*/ 480 h 504"/>
                <a:gd name="T26" fmla="*/ 253 w 398"/>
                <a:gd name="T27" fmla="*/ 491 h 504"/>
                <a:gd name="T28" fmla="*/ 348 w 398"/>
                <a:gd name="T29" fmla="*/ 502 h 504"/>
                <a:gd name="T30" fmla="*/ 363 w 398"/>
                <a:gd name="T31" fmla="*/ 504 h 504"/>
                <a:gd name="T32" fmla="*/ 371 w 398"/>
                <a:gd name="T33" fmla="*/ 416 h 504"/>
                <a:gd name="T34" fmla="*/ 373 w 398"/>
                <a:gd name="T35" fmla="*/ 396 h 504"/>
                <a:gd name="T36" fmla="*/ 372 w 398"/>
                <a:gd name="T37" fmla="*/ 382 h 504"/>
                <a:gd name="T38" fmla="*/ 375 w 398"/>
                <a:gd name="T39" fmla="*/ 363 h 504"/>
                <a:gd name="T40" fmla="*/ 380 w 398"/>
                <a:gd name="T41" fmla="*/ 313 h 504"/>
                <a:gd name="T42" fmla="*/ 387 w 398"/>
                <a:gd name="T43" fmla="*/ 244 h 504"/>
                <a:gd name="T44" fmla="*/ 398 w 398"/>
                <a:gd name="T45" fmla="*/ 131 h 504"/>
                <a:gd name="T46" fmla="*/ 328 w 398"/>
                <a:gd name="T47"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8" h="504">
                  <a:moveTo>
                    <a:pt x="328" y="124"/>
                  </a:moveTo>
                  <a:lnTo>
                    <a:pt x="259" y="117"/>
                  </a:lnTo>
                  <a:lnTo>
                    <a:pt x="270" y="25"/>
                  </a:lnTo>
                  <a:lnTo>
                    <a:pt x="241" y="23"/>
                  </a:lnTo>
                  <a:lnTo>
                    <a:pt x="137" y="10"/>
                  </a:lnTo>
                  <a:lnTo>
                    <a:pt x="69" y="0"/>
                  </a:lnTo>
                  <a:lnTo>
                    <a:pt x="66" y="18"/>
                  </a:lnTo>
                  <a:lnTo>
                    <a:pt x="44" y="162"/>
                  </a:lnTo>
                  <a:lnTo>
                    <a:pt x="21" y="319"/>
                  </a:lnTo>
                  <a:lnTo>
                    <a:pt x="2" y="443"/>
                  </a:lnTo>
                  <a:lnTo>
                    <a:pt x="0" y="459"/>
                  </a:lnTo>
                  <a:lnTo>
                    <a:pt x="78" y="470"/>
                  </a:lnTo>
                  <a:lnTo>
                    <a:pt x="161" y="480"/>
                  </a:lnTo>
                  <a:lnTo>
                    <a:pt x="253" y="491"/>
                  </a:lnTo>
                  <a:lnTo>
                    <a:pt x="348" y="502"/>
                  </a:lnTo>
                  <a:lnTo>
                    <a:pt x="363" y="504"/>
                  </a:lnTo>
                  <a:lnTo>
                    <a:pt x="371" y="416"/>
                  </a:lnTo>
                  <a:lnTo>
                    <a:pt x="373" y="396"/>
                  </a:lnTo>
                  <a:lnTo>
                    <a:pt x="372" y="382"/>
                  </a:lnTo>
                  <a:lnTo>
                    <a:pt x="375" y="363"/>
                  </a:lnTo>
                  <a:lnTo>
                    <a:pt x="380" y="313"/>
                  </a:lnTo>
                  <a:lnTo>
                    <a:pt x="387" y="244"/>
                  </a:lnTo>
                  <a:lnTo>
                    <a:pt x="398" y="131"/>
                  </a:lnTo>
                  <a:lnTo>
                    <a:pt x="328" y="12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30">
              <a:extLst>
                <a:ext uri="{FF2B5EF4-FFF2-40B4-BE49-F238E27FC236}">
                  <a16:creationId xmlns:a16="http://schemas.microsoft.com/office/drawing/2014/main" id="{686DE5AC-54A0-43AC-9E59-C1C30FA84EA8}"/>
                </a:ext>
              </a:extLst>
            </p:cNvPr>
            <p:cNvSpPr>
              <a:spLocks/>
            </p:cNvSpPr>
            <p:nvPr/>
          </p:nvSpPr>
          <p:spPr bwMode="auto">
            <a:xfrm>
              <a:off x="892176" y="2843216"/>
              <a:ext cx="725486" cy="1119188"/>
            </a:xfrm>
            <a:custGeom>
              <a:avLst/>
              <a:gdLst>
                <a:gd name="T0" fmla="*/ 774 w 861"/>
                <a:gd name="T1" fmla="*/ 122 h 1327"/>
                <a:gd name="T2" fmla="*/ 485 w 861"/>
                <a:gd name="T3" fmla="*/ 73 h 1327"/>
                <a:gd name="T4" fmla="*/ 480 w 861"/>
                <a:gd name="T5" fmla="*/ 72 h 1327"/>
                <a:gd name="T6" fmla="*/ 108 w 861"/>
                <a:gd name="T7" fmla="*/ 0 h 1327"/>
                <a:gd name="T8" fmla="*/ 46 w 861"/>
                <a:gd name="T9" fmla="*/ 295 h 1327"/>
                <a:gd name="T10" fmla="*/ 0 w 861"/>
                <a:gd name="T11" fmla="*/ 508 h 1327"/>
                <a:gd name="T12" fmla="*/ 313 w 861"/>
                <a:gd name="T13" fmla="*/ 936 h 1327"/>
                <a:gd name="T14" fmla="*/ 597 w 861"/>
                <a:gd name="T15" fmla="*/ 1324 h 1327"/>
                <a:gd name="T16" fmla="*/ 599 w 861"/>
                <a:gd name="T17" fmla="*/ 1326 h 1327"/>
                <a:gd name="T18" fmla="*/ 603 w 861"/>
                <a:gd name="T19" fmla="*/ 1323 h 1327"/>
                <a:gd name="T20" fmla="*/ 599 w 861"/>
                <a:gd name="T21" fmla="*/ 1319 h 1327"/>
                <a:gd name="T22" fmla="*/ 601 w 861"/>
                <a:gd name="T23" fmla="*/ 1314 h 1327"/>
                <a:gd name="T24" fmla="*/ 610 w 861"/>
                <a:gd name="T25" fmla="*/ 1313 h 1327"/>
                <a:gd name="T26" fmla="*/ 611 w 861"/>
                <a:gd name="T27" fmla="*/ 1305 h 1327"/>
                <a:gd name="T28" fmla="*/ 611 w 861"/>
                <a:gd name="T29" fmla="*/ 1297 h 1327"/>
                <a:gd name="T30" fmla="*/ 610 w 861"/>
                <a:gd name="T31" fmla="*/ 1284 h 1327"/>
                <a:gd name="T32" fmla="*/ 611 w 861"/>
                <a:gd name="T33" fmla="*/ 1270 h 1327"/>
                <a:gd name="T34" fmla="*/ 605 w 861"/>
                <a:gd name="T35" fmla="*/ 1257 h 1327"/>
                <a:gd name="T36" fmla="*/ 606 w 861"/>
                <a:gd name="T37" fmla="*/ 1243 h 1327"/>
                <a:gd name="T38" fmla="*/ 609 w 861"/>
                <a:gd name="T39" fmla="*/ 1234 h 1327"/>
                <a:gd name="T40" fmla="*/ 610 w 861"/>
                <a:gd name="T41" fmla="*/ 1224 h 1327"/>
                <a:gd name="T42" fmla="*/ 608 w 861"/>
                <a:gd name="T43" fmla="*/ 1217 h 1327"/>
                <a:gd name="T44" fmla="*/ 607 w 861"/>
                <a:gd name="T45" fmla="*/ 1210 h 1327"/>
                <a:gd name="T46" fmla="*/ 610 w 861"/>
                <a:gd name="T47" fmla="*/ 1203 h 1327"/>
                <a:gd name="T48" fmla="*/ 610 w 861"/>
                <a:gd name="T49" fmla="*/ 1191 h 1327"/>
                <a:gd name="T50" fmla="*/ 613 w 861"/>
                <a:gd name="T51" fmla="*/ 1183 h 1327"/>
                <a:gd name="T52" fmla="*/ 611 w 861"/>
                <a:gd name="T53" fmla="*/ 1175 h 1327"/>
                <a:gd name="T54" fmla="*/ 609 w 861"/>
                <a:gd name="T55" fmla="*/ 1168 h 1327"/>
                <a:gd name="T56" fmla="*/ 608 w 861"/>
                <a:gd name="T57" fmla="*/ 1161 h 1327"/>
                <a:gd name="T58" fmla="*/ 612 w 861"/>
                <a:gd name="T59" fmla="*/ 1151 h 1327"/>
                <a:gd name="T60" fmla="*/ 612 w 861"/>
                <a:gd name="T61" fmla="*/ 1141 h 1327"/>
                <a:gd name="T62" fmla="*/ 620 w 861"/>
                <a:gd name="T63" fmla="*/ 1140 h 1327"/>
                <a:gd name="T64" fmla="*/ 628 w 861"/>
                <a:gd name="T65" fmla="*/ 1136 h 1327"/>
                <a:gd name="T66" fmla="*/ 634 w 861"/>
                <a:gd name="T67" fmla="*/ 1135 h 1327"/>
                <a:gd name="T68" fmla="*/ 643 w 861"/>
                <a:gd name="T69" fmla="*/ 1138 h 1327"/>
                <a:gd name="T70" fmla="*/ 647 w 861"/>
                <a:gd name="T71" fmla="*/ 1141 h 1327"/>
                <a:gd name="T72" fmla="*/ 653 w 861"/>
                <a:gd name="T73" fmla="*/ 1142 h 1327"/>
                <a:gd name="T74" fmla="*/ 659 w 861"/>
                <a:gd name="T75" fmla="*/ 1139 h 1327"/>
                <a:gd name="T76" fmla="*/ 667 w 861"/>
                <a:gd name="T77" fmla="*/ 1145 h 1327"/>
                <a:gd name="T78" fmla="*/ 670 w 861"/>
                <a:gd name="T79" fmla="*/ 1152 h 1327"/>
                <a:gd name="T80" fmla="*/ 671 w 861"/>
                <a:gd name="T81" fmla="*/ 1159 h 1327"/>
                <a:gd name="T82" fmla="*/ 678 w 861"/>
                <a:gd name="T83" fmla="*/ 1165 h 1327"/>
                <a:gd name="T84" fmla="*/ 688 w 861"/>
                <a:gd name="T85" fmla="*/ 1165 h 1327"/>
                <a:gd name="T86" fmla="*/ 696 w 861"/>
                <a:gd name="T87" fmla="*/ 1160 h 1327"/>
                <a:gd name="T88" fmla="*/ 698 w 861"/>
                <a:gd name="T89" fmla="*/ 1152 h 1327"/>
                <a:gd name="T90" fmla="*/ 704 w 861"/>
                <a:gd name="T91" fmla="*/ 1147 h 1327"/>
                <a:gd name="T92" fmla="*/ 710 w 861"/>
                <a:gd name="T93" fmla="*/ 1140 h 1327"/>
                <a:gd name="T94" fmla="*/ 731 w 861"/>
                <a:gd name="T95" fmla="*/ 999 h 1327"/>
                <a:gd name="T96" fmla="*/ 771 w 861"/>
                <a:gd name="T97" fmla="*/ 737 h 1327"/>
                <a:gd name="T98" fmla="*/ 856 w 861"/>
                <a:gd name="T99" fmla="*/ 169 h 1327"/>
                <a:gd name="T100" fmla="*/ 832 w 861"/>
                <a:gd name="T101" fmla="*/ 131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1327">
                  <a:moveTo>
                    <a:pt x="832" y="131"/>
                  </a:moveTo>
                  <a:cubicBezTo>
                    <a:pt x="774" y="122"/>
                    <a:pt x="774" y="122"/>
                    <a:pt x="774" y="122"/>
                  </a:cubicBezTo>
                  <a:cubicBezTo>
                    <a:pt x="734" y="116"/>
                    <a:pt x="734" y="116"/>
                    <a:pt x="734" y="116"/>
                  </a:cubicBezTo>
                  <a:cubicBezTo>
                    <a:pt x="485" y="73"/>
                    <a:pt x="485" y="73"/>
                    <a:pt x="485" y="73"/>
                  </a:cubicBezTo>
                  <a:cubicBezTo>
                    <a:pt x="485" y="74"/>
                    <a:pt x="485" y="74"/>
                    <a:pt x="485" y="74"/>
                  </a:cubicBezTo>
                  <a:cubicBezTo>
                    <a:pt x="480" y="72"/>
                    <a:pt x="480" y="72"/>
                    <a:pt x="480" y="72"/>
                  </a:cubicBezTo>
                  <a:cubicBezTo>
                    <a:pt x="112" y="1"/>
                    <a:pt x="112" y="1"/>
                    <a:pt x="112" y="1"/>
                  </a:cubicBezTo>
                  <a:cubicBezTo>
                    <a:pt x="108" y="0"/>
                    <a:pt x="108" y="0"/>
                    <a:pt x="108" y="0"/>
                  </a:cubicBezTo>
                  <a:cubicBezTo>
                    <a:pt x="88" y="93"/>
                    <a:pt x="88" y="93"/>
                    <a:pt x="88" y="93"/>
                  </a:cubicBezTo>
                  <a:cubicBezTo>
                    <a:pt x="46" y="295"/>
                    <a:pt x="46" y="295"/>
                    <a:pt x="46" y="295"/>
                  </a:cubicBezTo>
                  <a:cubicBezTo>
                    <a:pt x="4" y="486"/>
                    <a:pt x="4" y="486"/>
                    <a:pt x="4" y="486"/>
                  </a:cubicBezTo>
                  <a:cubicBezTo>
                    <a:pt x="0" y="508"/>
                    <a:pt x="0" y="508"/>
                    <a:pt x="0" y="508"/>
                  </a:cubicBezTo>
                  <a:cubicBezTo>
                    <a:pt x="75" y="611"/>
                    <a:pt x="75" y="611"/>
                    <a:pt x="75" y="611"/>
                  </a:cubicBezTo>
                  <a:cubicBezTo>
                    <a:pt x="313" y="936"/>
                    <a:pt x="313" y="936"/>
                    <a:pt x="313" y="936"/>
                  </a:cubicBezTo>
                  <a:cubicBezTo>
                    <a:pt x="450" y="1124"/>
                    <a:pt x="450" y="1124"/>
                    <a:pt x="450" y="1124"/>
                  </a:cubicBezTo>
                  <a:cubicBezTo>
                    <a:pt x="597" y="1324"/>
                    <a:pt x="597" y="1324"/>
                    <a:pt x="597" y="1324"/>
                  </a:cubicBezTo>
                  <a:cubicBezTo>
                    <a:pt x="598" y="1325"/>
                    <a:pt x="598" y="1326"/>
                    <a:pt x="599" y="1327"/>
                  </a:cubicBezTo>
                  <a:cubicBezTo>
                    <a:pt x="599" y="1326"/>
                    <a:pt x="599" y="1326"/>
                    <a:pt x="599" y="1326"/>
                  </a:cubicBezTo>
                  <a:cubicBezTo>
                    <a:pt x="600" y="1326"/>
                    <a:pt x="602" y="1326"/>
                    <a:pt x="602" y="1325"/>
                  </a:cubicBezTo>
                  <a:cubicBezTo>
                    <a:pt x="603" y="1325"/>
                    <a:pt x="603" y="1323"/>
                    <a:pt x="603" y="1323"/>
                  </a:cubicBezTo>
                  <a:cubicBezTo>
                    <a:pt x="603" y="1322"/>
                    <a:pt x="602" y="1320"/>
                    <a:pt x="602" y="1320"/>
                  </a:cubicBezTo>
                  <a:cubicBezTo>
                    <a:pt x="601" y="1319"/>
                    <a:pt x="600" y="1319"/>
                    <a:pt x="599" y="1319"/>
                  </a:cubicBezTo>
                  <a:cubicBezTo>
                    <a:pt x="599" y="1318"/>
                    <a:pt x="599" y="1317"/>
                    <a:pt x="599" y="1316"/>
                  </a:cubicBezTo>
                  <a:cubicBezTo>
                    <a:pt x="599" y="1315"/>
                    <a:pt x="600" y="1314"/>
                    <a:pt x="601" y="1314"/>
                  </a:cubicBezTo>
                  <a:cubicBezTo>
                    <a:pt x="602" y="1314"/>
                    <a:pt x="604" y="1315"/>
                    <a:pt x="605" y="1315"/>
                  </a:cubicBezTo>
                  <a:cubicBezTo>
                    <a:pt x="606" y="1314"/>
                    <a:pt x="609" y="1314"/>
                    <a:pt x="610" y="1313"/>
                  </a:cubicBezTo>
                  <a:cubicBezTo>
                    <a:pt x="610" y="1313"/>
                    <a:pt x="611" y="1311"/>
                    <a:pt x="611" y="1310"/>
                  </a:cubicBezTo>
                  <a:cubicBezTo>
                    <a:pt x="612" y="1309"/>
                    <a:pt x="611" y="1306"/>
                    <a:pt x="611" y="1305"/>
                  </a:cubicBezTo>
                  <a:cubicBezTo>
                    <a:pt x="611" y="1304"/>
                    <a:pt x="612" y="1303"/>
                    <a:pt x="612" y="1302"/>
                  </a:cubicBezTo>
                  <a:cubicBezTo>
                    <a:pt x="612" y="1301"/>
                    <a:pt x="611" y="1298"/>
                    <a:pt x="611" y="1297"/>
                  </a:cubicBezTo>
                  <a:cubicBezTo>
                    <a:pt x="611" y="1295"/>
                    <a:pt x="612" y="1291"/>
                    <a:pt x="612" y="1289"/>
                  </a:cubicBezTo>
                  <a:cubicBezTo>
                    <a:pt x="612" y="1288"/>
                    <a:pt x="610" y="1286"/>
                    <a:pt x="610" y="1284"/>
                  </a:cubicBezTo>
                  <a:cubicBezTo>
                    <a:pt x="610" y="1283"/>
                    <a:pt x="612" y="1280"/>
                    <a:pt x="612" y="1278"/>
                  </a:cubicBezTo>
                  <a:cubicBezTo>
                    <a:pt x="612" y="1276"/>
                    <a:pt x="611" y="1272"/>
                    <a:pt x="611" y="1270"/>
                  </a:cubicBezTo>
                  <a:cubicBezTo>
                    <a:pt x="610" y="1268"/>
                    <a:pt x="609" y="1265"/>
                    <a:pt x="609" y="1263"/>
                  </a:cubicBezTo>
                  <a:cubicBezTo>
                    <a:pt x="608" y="1261"/>
                    <a:pt x="605" y="1259"/>
                    <a:pt x="605" y="1257"/>
                  </a:cubicBezTo>
                  <a:cubicBezTo>
                    <a:pt x="604" y="1255"/>
                    <a:pt x="604" y="1252"/>
                    <a:pt x="604" y="1250"/>
                  </a:cubicBezTo>
                  <a:cubicBezTo>
                    <a:pt x="604" y="1248"/>
                    <a:pt x="605" y="1245"/>
                    <a:pt x="606" y="1243"/>
                  </a:cubicBezTo>
                  <a:cubicBezTo>
                    <a:pt x="606" y="1243"/>
                    <a:pt x="608" y="1242"/>
                    <a:pt x="608" y="1241"/>
                  </a:cubicBezTo>
                  <a:cubicBezTo>
                    <a:pt x="609" y="1240"/>
                    <a:pt x="608" y="1236"/>
                    <a:pt x="609" y="1234"/>
                  </a:cubicBezTo>
                  <a:cubicBezTo>
                    <a:pt x="609" y="1232"/>
                    <a:pt x="611" y="1230"/>
                    <a:pt x="611" y="1229"/>
                  </a:cubicBezTo>
                  <a:cubicBezTo>
                    <a:pt x="611" y="1228"/>
                    <a:pt x="611" y="1225"/>
                    <a:pt x="610" y="1224"/>
                  </a:cubicBezTo>
                  <a:cubicBezTo>
                    <a:pt x="610" y="1223"/>
                    <a:pt x="607" y="1221"/>
                    <a:pt x="607" y="1220"/>
                  </a:cubicBezTo>
                  <a:cubicBezTo>
                    <a:pt x="606" y="1219"/>
                    <a:pt x="608" y="1218"/>
                    <a:pt x="608" y="1217"/>
                  </a:cubicBezTo>
                  <a:cubicBezTo>
                    <a:pt x="609" y="1216"/>
                    <a:pt x="609" y="1214"/>
                    <a:pt x="609" y="1213"/>
                  </a:cubicBezTo>
                  <a:cubicBezTo>
                    <a:pt x="609" y="1213"/>
                    <a:pt x="607" y="1211"/>
                    <a:pt x="607" y="1210"/>
                  </a:cubicBezTo>
                  <a:cubicBezTo>
                    <a:pt x="607" y="1209"/>
                    <a:pt x="607" y="1207"/>
                    <a:pt x="607" y="1206"/>
                  </a:cubicBezTo>
                  <a:cubicBezTo>
                    <a:pt x="607" y="1205"/>
                    <a:pt x="609" y="1204"/>
                    <a:pt x="610" y="1203"/>
                  </a:cubicBezTo>
                  <a:cubicBezTo>
                    <a:pt x="610" y="1201"/>
                    <a:pt x="609" y="1199"/>
                    <a:pt x="609" y="1197"/>
                  </a:cubicBezTo>
                  <a:cubicBezTo>
                    <a:pt x="609" y="1196"/>
                    <a:pt x="610" y="1193"/>
                    <a:pt x="610" y="1191"/>
                  </a:cubicBezTo>
                  <a:cubicBezTo>
                    <a:pt x="610" y="1190"/>
                    <a:pt x="610" y="1186"/>
                    <a:pt x="611" y="1185"/>
                  </a:cubicBezTo>
                  <a:cubicBezTo>
                    <a:pt x="611" y="1184"/>
                    <a:pt x="613" y="1183"/>
                    <a:pt x="613" y="1183"/>
                  </a:cubicBezTo>
                  <a:cubicBezTo>
                    <a:pt x="614" y="1182"/>
                    <a:pt x="615" y="1180"/>
                    <a:pt x="615" y="1179"/>
                  </a:cubicBezTo>
                  <a:cubicBezTo>
                    <a:pt x="614" y="1178"/>
                    <a:pt x="612" y="1177"/>
                    <a:pt x="611" y="1175"/>
                  </a:cubicBezTo>
                  <a:cubicBezTo>
                    <a:pt x="611" y="1174"/>
                    <a:pt x="612" y="1172"/>
                    <a:pt x="611" y="1170"/>
                  </a:cubicBezTo>
                  <a:cubicBezTo>
                    <a:pt x="611" y="1170"/>
                    <a:pt x="609" y="1169"/>
                    <a:pt x="609" y="1168"/>
                  </a:cubicBezTo>
                  <a:cubicBezTo>
                    <a:pt x="609" y="1167"/>
                    <a:pt x="610" y="1165"/>
                    <a:pt x="610" y="1164"/>
                  </a:cubicBezTo>
                  <a:cubicBezTo>
                    <a:pt x="610" y="1163"/>
                    <a:pt x="608" y="1162"/>
                    <a:pt x="608" y="1161"/>
                  </a:cubicBezTo>
                  <a:cubicBezTo>
                    <a:pt x="608" y="1159"/>
                    <a:pt x="610" y="1157"/>
                    <a:pt x="611" y="1155"/>
                  </a:cubicBezTo>
                  <a:cubicBezTo>
                    <a:pt x="611" y="1154"/>
                    <a:pt x="612" y="1152"/>
                    <a:pt x="612" y="1151"/>
                  </a:cubicBezTo>
                  <a:cubicBezTo>
                    <a:pt x="612" y="1150"/>
                    <a:pt x="610" y="1148"/>
                    <a:pt x="610" y="1146"/>
                  </a:cubicBezTo>
                  <a:cubicBezTo>
                    <a:pt x="610" y="1145"/>
                    <a:pt x="611" y="1142"/>
                    <a:pt x="612" y="1141"/>
                  </a:cubicBezTo>
                  <a:cubicBezTo>
                    <a:pt x="613" y="1140"/>
                    <a:pt x="614" y="1139"/>
                    <a:pt x="615" y="1139"/>
                  </a:cubicBezTo>
                  <a:cubicBezTo>
                    <a:pt x="616" y="1139"/>
                    <a:pt x="619" y="1140"/>
                    <a:pt x="620" y="1140"/>
                  </a:cubicBezTo>
                  <a:cubicBezTo>
                    <a:pt x="621" y="1140"/>
                    <a:pt x="623" y="1139"/>
                    <a:pt x="624" y="1139"/>
                  </a:cubicBezTo>
                  <a:cubicBezTo>
                    <a:pt x="625" y="1139"/>
                    <a:pt x="626" y="1136"/>
                    <a:pt x="628" y="1136"/>
                  </a:cubicBezTo>
                  <a:cubicBezTo>
                    <a:pt x="629" y="1136"/>
                    <a:pt x="630" y="1139"/>
                    <a:pt x="631" y="1139"/>
                  </a:cubicBezTo>
                  <a:cubicBezTo>
                    <a:pt x="632" y="1139"/>
                    <a:pt x="633" y="1136"/>
                    <a:pt x="634" y="1135"/>
                  </a:cubicBezTo>
                  <a:cubicBezTo>
                    <a:pt x="635" y="1135"/>
                    <a:pt x="637" y="1135"/>
                    <a:pt x="639" y="1135"/>
                  </a:cubicBezTo>
                  <a:cubicBezTo>
                    <a:pt x="640" y="1135"/>
                    <a:pt x="641" y="1137"/>
                    <a:pt x="643" y="1138"/>
                  </a:cubicBezTo>
                  <a:cubicBezTo>
                    <a:pt x="643" y="1138"/>
                    <a:pt x="645" y="1137"/>
                    <a:pt x="646" y="1138"/>
                  </a:cubicBezTo>
                  <a:cubicBezTo>
                    <a:pt x="646" y="1138"/>
                    <a:pt x="646" y="1140"/>
                    <a:pt x="647" y="1141"/>
                  </a:cubicBezTo>
                  <a:cubicBezTo>
                    <a:pt x="648" y="1141"/>
                    <a:pt x="650" y="1140"/>
                    <a:pt x="651" y="1140"/>
                  </a:cubicBezTo>
                  <a:cubicBezTo>
                    <a:pt x="652" y="1140"/>
                    <a:pt x="653" y="1142"/>
                    <a:pt x="653" y="1142"/>
                  </a:cubicBezTo>
                  <a:cubicBezTo>
                    <a:pt x="654" y="1143"/>
                    <a:pt x="656" y="1142"/>
                    <a:pt x="656" y="1142"/>
                  </a:cubicBezTo>
                  <a:cubicBezTo>
                    <a:pt x="657" y="1142"/>
                    <a:pt x="658" y="1140"/>
                    <a:pt x="659" y="1139"/>
                  </a:cubicBezTo>
                  <a:cubicBezTo>
                    <a:pt x="660" y="1139"/>
                    <a:pt x="662" y="1139"/>
                    <a:pt x="663" y="1140"/>
                  </a:cubicBezTo>
                  <a:cubicBezTo>
                    <a:pt x="664" y="1141"/>
                    <a:pt x="666" y="1143"/>
                    <a:pt x="667" y="1145"/>
                  </a:cubicBezTo>
                  <a:cubicBezTo>
                    <a:pt x="667" y="1146"/>
                    <a:pt x="668" y="1148"/>
                    <a:pt x="668" y="1149"/>
                  </a:cubicBezTo>
                  <a:cubicBezTo>
                    <a:pt x="669" y="1150"/>
                    <a:pt x="670" y="1151"/>
                    <a:pt x="670" y="1152"/>
                  </a:cubicBezTo>
                  <a:cubicBezTo>
                    <a:pt x="671" y="1153"/>
                    <a:pt x="670" y="1155"/>
                    <a:pt x="670" y="1156"/>
                  </a:cubicBezTo>
                  <a:cubicBezTo>
                    <a:pt x="670" y="1157"/>
                    <a:pt x="671" y="1158"/>
                    <a:pt x="671" y="1159"/>
                  </a:cubicBezTo>
                  <a:cubicBezTo>
                    <a:pt x="672" y="1160"/>
                    <a:pt x="675" y="1160"/>
                    <a:pt x="675" y="1160"/>
                  </a:cubicBezTo>
                  <a:cubicBezTo>
                    <a:pt x="677" y="1161"/>
                    <a:pt x="677" y="1165"/>
                    <a:pt x="678" y="1165"/>
                  </a:cubicBezTo>
                  <a:cubicBezTo>
                    <a:pt x="679" y="1166"/>
                    <a:pt x="681" y="1167"/>
                    <a:pt x="683" y="1167"/>
                  </a:cubicBezTo>
                  <a:cubicBezTo>
                    <a:pt x="684" y="1167"/>
                    <a:pt x="686" y="1165"/>
                    <a:pt x="688" y="1165"/>
                  </a:cubicBezTo>
                  <a:cubicBezTo>
                    <a:pt x="689" y="1165"/>
                    <a:pt x="692" y="1166"/>
                    <a:pt x="693" y="1165"/>
                  </a:cubicBezTo>
                  <a:cubicBezTo>
                    <a:pt x="694" y="1164"/>
                    <a:pt x="695" y="1161"/>
                    <a:pt x="696" y="1160"/>
                  </a:cubicBezTo>
                  <a:cubicBezTo>
                    <a:pt x="696" y="1159"/>
                    <a:pt x="698" y="1157"/>
                    <a:pt x="698" y="1156"/>
                  </a:cubicBezTo>
                  <a:cubicBezTo>
                    <a:pt x="699" y="1155"/>
                    <a:pt x="698" y="1153"/>
                    <a:pt x="698" y="1152"/>
                  </a:cubicBezTo>
                  <a:cubicBezTo>
                    <a:pt x="699" y="1152"/>
                    <a:pt x="701" y="1151"/>
                    <a:pt x="702" y="1150"/>
                  </a:cubicBezTo>
                  <a:cubicBezTo>
                    <a:pt x="703" y="1150"/>
                    <a:pt x="704" y="1148"/>
                    <a:pt x="704" y="1147"/>
                  </a:cubicBezTo>
                  <a:cubicBezTo>
                    <a:pt x="705" y="1146"/>
                    <a:pt x="705" y="1144"/>
                    <a:pt x="706" y="1143"/>
                  </a:cubicBezTo>
                  <a:cubicBezTo>
                    <a:pt x="707" y="1142"/>
                    <a:pt x="710" y="1141"/>
                    <a:pt x="710" y="1140"/>
                  </a:cubicBezTo>
                  <a:cubicBezTo>
                    <a:pt x="711" y="1140"/>
                    <a:pt x="712" y="1137"/>
                    <a:pt x="712" y="1137"/>
                  </a:cubicBezTo>
                  <a:cubicBezTo>
                    <a:pt x="731" y="999"/>
                    <a:pt x="731" y="999"/>
                    <a:pt x="731" y="999"/>
                  </a:cubicBezTo>
                  <a:cubicBezTo>
                    <a:pt x="735" y="970"/>
                    <a:pt x="735" y="970"/>
                    <a:pt x="735" y="970"/>
                  </a:cubicBezTo>
                  <a:cubicBezTo>
                    <a:pt x="771" y="737"/>
                    <a:pt x="771" y="737"/>
                    <a:pt x="771" y="737"/>
                  </a:cubicBezTo>
                  <a:cubicBezTo>
                    <a:pt x="814" y="441"/>
                    <a:pt x="814" y="441"/>
                    <a:pt x="814" y="441"/>
                  </a:cubicBezTo>
                  <a:cubicBezTo>
                    <a:pt x="856" y="169"/>
                    <a:pt x="856" y="169"/>
                    <a:pt x="856" y="169"/>
                  </a:cubicBezTo>
                  <a:cubicBezTo>
                    <a:pt x="861" y="135"/>
                    <a:pt x="861" y="135"/>
                    <a:pt x="861" y="135"/>
                  </a:cubicBezTo>
                  <a:lnTo>
                    <a:pt x="832" y="131"/>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31">
              <a:extLst>
                <a:ext uri="{FF2B5EF4-FFF2-40B4-BE49-F238E27FC236}">
                  <a16:creationId xmlns:a16="http://schemas.microsoft.com/office/drawing/2014/main" id="{C3F288C3-8C76-4E77-BAD1-31A75B8E6066}"/>
                </a:ext>
              </a:extLst>
            </p:cNvPr>
            <p:cNvSpPr>
              <a:spLocks/>
            </p:cNvSpPr>
            <p:nvPr/>
          </p:nvSpPr>
          <p:spPr bwMode="auto">
            <a:xfrm>
              <a:off x="2730500" y="2027240"/>
              <a:ext cx="765174" cy="455613"/>
            </a:xfrm>
            <a:custGeom>
              <a:avLst/>
              <a:gdLst>
                <a:gd name="T0" fmla="*/ 906 w 907"/>
                <a:gd name="T1" fmla="*/ 506 h 539"/>
                <a:gd name="T2" fmla="*/ 900 w 907"/>
                <a:gd name="T3" fmla="*/ 487 h 539"/>
                <a:gd name="T4" fmla="*/ 899 w 907"/>
                <a:gd name="T5" fmla="*/ 467 h 539"/>
                <a:gd name="T6" fmla="*/ 892 w 907"/>
                <a:gd name="T7" fmla="*/ 458 h 539"/>
                <a:gd name="T8" fmla="*/ 885 w 907"/>
                <a:gd name="T9" fmla="*/ 447 h 539"/>
                <a:gd name="T10" fmla="*/ 881 w 907"/>
                <a:gd name="T11" fmla="*/ 433 h 539"/>
                <a:gd name="T12" fmla="*/ 876 w 907"/>
                <a:gd name="T13" fmla="*/ 415 h 539"/>
                <a:gd name="T14" fmla="*/ 876 w 907"/>
                <a:gd name="T15" fmla="*/ 404 h 539"/>
                <a:gd name="T16" fmla="*/ 875 w 907"/>
                <a:gd name="T17" fmla="*/ 397 h 539"/>
                <a:gd name="T18" fmla="*/ 872 w 907"/>
                <a:gd name="T19" fmla="*/ 382 h 539"/>
                <a:gd name="T20" fmla="*/ 874 w 907"/>
                <a:gd name="T21" fmla="*/ 372 h 539"/>
                <a:gd name="T22" fmla="*/ 872 w 907"/>
                <a:gd name="T23" fmla="*/ 360 h 539"/>
                <a:gd name="T24" fmla="*/ 869 w 907"/>
                <a:gd name="T25" fmla="*/ 354 h 539"/>
                <a:gd name="T26" fmla="*/ 868 w 907"/>
                <a:gd name="T27" fmla="*/ 340 h 539"/>
                <a:gd name="T28" fmla="*/ 866 w 907"/>
                <a:gd name="T29" fmla="*/ 326 h 539"/>
                <a:gd name="T30" fmla="*/ 864 w 907"/>
                <a:gd name="T31" fmla="*/ 316 h 539"/>
                <a:gd name="T32" fmla="*/ 865 w 907"/>
                <a:gd name="T33" fmla="*/ 301 h 539"/>
                <a:gd name="T34" fmla="*/ 862 w 907"/>
                <a:gd name="T35" fmla="*/ 287 h 539"/>
                <a:gd name="T36" fmla="*/ 861 w 907"/>
                <a:gd name="T37" fmla="*/ 277 h 539"/>
                <a:gd name="T38" fmla="*/ 863 w 907"/>
                <a:gd name="T39" fmla="*/ 264 h 539"/>
                <a:gd name="T40" fmla="*/ 861 w 907"/>
                <a:gd name="T41" fmla="*/ 253 h 539"/>
                <a:gd name="T42" fmla="*/ 860 w 907"/>
                <a:gd name="T43" fmla="*/ 242 h 539"/>
                <a:gd name="T44" fmla="*/ 855 w 907"/>
                <a:gd name="T45" fmla="*/ 231 h 539"/>
                <a:gd name="T46" fmla="*/ 851 w 907"/>
                <a:gd name="T47" fmla="*/ 219 h 539"/>
                <a:gd name="T48" fmla="*/ 845 w 907"/>
                <a:gd name="T49" fmla="*/ 210 h 539"/>
                <a:gd name="T50" fmla="*/ 842 w 907"/>
                <a:gd name="T51" fmla="*/ 198 h 539"/>
                <a:gd name="T52" fmla="*/ 839 w 907"/>
                <a:gd name="T53" fmla="*/ 189 h 539"/>
                <a:gd name="T54" fmla="*/ 835 w 907"/>
                <a:gd name="T55" fmla="*/ 181 h 539"/>
                <a:gd name="T56" fmla="*/ 832 w 907"/>
                <a:gd name="T57" fmla="*/ 168 h 539"/>
                <a:gd name="T58" fmla="*/ 828 w 907"/>
                <a:gd name="T59" fmla="*/ 160 h 539"/>
                <a:gd name="T60" fmla="*/ 827 w 907"/>
                <a:gd name="T61" fmla="*/ 154 h 539"/>
                <a:gd name="T62" fmla="*/ 824 w 907"/>
                <a:gd name="T63" fmla="*/ 143 h 539"/>
                <a:gd name="T64" fmla="*/ 825 w 907"/>
                <a:gd name="T65" fmla="*/ 132 h 539"/>
                <a:gd name="T66" fmla="*/ 823 w 907"/>
                <a:gd name="T67" fmla="*/ 117 h 539"/>
                <a:gd name="T68" fmla="*/ 824 w 907"/>
                <a:gd name="T69" fmla="*/ 106 h 539"/>
                <a:gd name="T70" fmla="*/ 820 w 907"/>
                <a:gd name="T71" fmla="*/ 89 h 539"/>
                <a:gd name="T72" fmla="*/ 822 w 907"/>
                <a:gd name="T73" fmla="*/ 76 h 539"/>
                <a:gd name="T74" fmla="*/ 826 w 907"/>
                <a:gd name="T75" fmla="*/ 65 h 539"/>
                <a:gd name="T76" fmla="*/ 824 w 907"/>
                <a:gd name="T77" fmla="*/ 55 h 539"/>
                <a:gd name="T78" fmla="*/ 818 w 907"/>
                <a:gd name="T79" fmla="*/ 39 h 539"/>
                <a:gd name="T80" fmla="*/ 816 w 907"/>
                <a:gd name="T81" fmla="*/ 30 h 539"/>
                <a:gd name="T82" fmla="*/ 809 w 907"/>
                <a:gd name="T83" fmla="*/ 13 h 539"/>
                <a:gd name="T84" fmla="*/ 808 w 907"/>
                <a:gd name="T85" fmla="*/ 3 h 539"/>
                <a:gd name="T86" fmla="*/ 313 w 907"/>
                <a:gd name="T87" fmla="*/ 8 h 539"/>
                <a:gd name="T88" fmla="*/ 0 w 907"/>
                <a:gd name="T89" fmla="*/ 529 h 539"/>
                <a:gd name="T90" fmla="*/ 643 w 907"/>
                <a:gd name="T91" fmla="*/ 539 h 539"/>
                <a:gd name="T92" fmla="*/ 905 w 907"/>
                <a:gd name="T93" fmla="*/ 529 h 539"/>
                <a:gd name="T94" fmla="*/ 906 w 907"/>
                <a:gd name="T95" fmla="*/ 514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07" h="539">
                  <a:moveTo>
                    <a:pt x="906" y="514"/>
                  </a:moveTo>
                  <a:cubicBezTo>
                    <a:pt x="906" y="512"/>
                    <a:pt x="907" y="508"/>
                    <a:pt x="906" y="506"/>
                  </a:cubicBezTo>
                  <a:cubicBezTo>
                    <a:pt x="906" y="503"/>
                    <a:pt x="905" y="499"/>
                    <a:pt x="904" y="497"/>
                  </a:cubicBezTo>
                  <a:cubicBezTo>
                    <a:pt x="903" y="494"/>
                    <a:pt x="901" y="489"/>
                    <a:pt x="900" y="487"/>
                  </a:cubicBezTo>
                  <a:cubicBezTo>
                    <a:pt x="900" y="484"/>
                    <a:pt x="900" y="479"/>
                    <a:pt x="899" y="476"/>
                  </a:cubicBezTo>
                  <a:cubicBezTo>
                    <a:pt x="899" y="474"/>
                    <a:pt x="900" y="469"/>
                    <a:pt x="899" y="467"/>
                  </a:cubicBezTo>
                  <a:cubicBezTo>
                    <a:pt x="899" y="466"/>
                    <a:pt x="897" y="463"/>
                    <a:pt x="896" y="461"/>
                  </a:cubicBezTo>
                  <a:cubicBezTo>
                    <a:pt x="895" y="460"/>
                    <a:pt x="893" y="459"/>
                    <a:pt x="892" y="458"/>
                  </a:cubicBezTo>
                  <a:cubicBezTo>
                    <a:pt x="891" y="457"/>
                    <a:pt x="890" y="453"/>
                    <a:pt x="889" y="452"/>
                  </a:cubicBezTo>
                  <a:cubicBezTo>
                    <a:pt x="888" y="450"/>
                    <a:pt x="886" y="448"/>
                    <a:pt x="885" y="447"/>
                  </a:cubicBezTo>
                  <a:cubicBezTo>
                    <a:pt x="885" y="446"/>
                    <a:pt x="885" y="444"/>
                    <a:pt x="884" y="443"/>
                  </a:cubicBezTo>
                  <a:cubicBezTo>
                    <a:pt x="884" y="440"/>
                    <a:pt x="881" y="436"/>
                    <a:pt x="881" y="433"/>
                  </a:cubicBezTo>
                  <a:cubicBezTo>
                    <a:pt x="880" y="430"/>
                    <a:pt x="882" y="424"/>
                    <a:pt x="881" y="422"/>
                  </a:cubicBezTo>
                  <a:cubicBezTo>
                    <a:pt x="880" y="420"/>
                    <a:pt x="877" y="417"/>
                    <a:pt x="876" y="415"/>
                  </a:cubicBezTo>
                  <a:cubicBezTo>
                    <a:pt x="875" y="414"/>
                    <a:pt x="874" y="411"/>
                    <a:pt x="874" y="409"/>
                  </a:cubicBezTo>
                  <a:cubicBezTo>
                    <a:pt x="874" y="408"/>
                    <a:pt x="876" y="406"/>
                    <a:pt x="876" y="404"/>
                  </a:cubicBezTo>
                  <a:cubicBezTo>
                    <a:pt x="876" y="403"/>
                    <a:pt x="874" y="401"/>
                    <a:pt x="874" y="400"/>
                  </a:cubicBezTo>
                  <a:cubicBezTo>
                    <a:pt x="874" y="399"/>
                    <a:pt x="875" y="398"/>
                    <a:pt x="875" y="397"/>
                  </a:cubicBezTo>
                  <a:cubicBezTo>
                    <a:pt x="875" y="395"/>
                    <a:pt x="875" y="392"/>
                    <a:pt x="875" y="390"/>
                  </a:cubicBezTo>
                  <a:cubicBezTo>
                    <a:pt x="875" y="388"/>
                    <a:pt x="872" y="384"/>
                    <a:pt x="872" y="382"/>
                  </a:cubicBezTo>
                  <a:cubicBezTo>
                    <a:pt x="873" y="380"/>
                    <a:pt x="875" y="379"/>
                    <a:pt x="875" y="378"/>
                  </a:cubicBezTo>
                  <a:cubicBezTo>
                    <a:pt x="875" y="376"/>
                    <a:pt x="874" y="373"/>
                    <a:pt x="874" y="372"/>
                  </a:cubicBezTo>
                  <a:cubicBezTo>
                    <a:pt x="874" y="369"/>
                    <a:pt x="878" y="365"/>
                    <a:pt x="877" y="363"/>
                  </a:cubicBezTo>
                  <a:cubicBezTo>
                    <a:pt x="877" y="362"/>
                    <a:pt x="873" y="362"/>
                    <a:pt x="872" y="360"/>
                  </a:cubicBezTo>
                  <a:cubicBezTo>
                    <a:pt x="872" y="359"/>
                    <a:pt x="872" y="356"/>
                    <a:pt x="871" y="355"/>
                  </a:cubicBezTo>
                  <a:cubicBezTo>
                    <a:pt x="871" y="355"/>
                    <a:pt x="869" y="354"/>
                    <a:pt x="869" y="354"/>
                  </a:cubicBezTo>
                  <a:cubicBezTo>
                    <a:pt x="868" y="352"/>
                    <a:pt x="867" y="349"/>
                    <a:pt x="867" y="348"/>
                  </a:cubicBezTo>
                  <a:cubicBezTo>
                    <a:pt x="867" y="346"/>
                    <a:pt x="868" y="342"/>
                    <a:pt x="868" y="340"/>
                  </a:cubicBezTo>
                  <a:cubicBezTo>
                    <a:pt x="868" y="338"/>
                    <a:pt x="869" y="334"/>
                    <a:pt x="868" y="332"/>
                  </a:cubicBezTo>
                  <a:cubicBezTo>
                    <a:pt x="868" y="330"/>
                    <a:pt x="866" y="327"/>
                    <a:pt x="866" y="326"/>
                  </a:cubicBezTo>
                  <a:cubicBezTo>
                    <a:pt x="866" y="325"/>
                    <a:pt x="867" y="323"/>
                    <a:pt x="867" y="322"/>
                  </a:cubicBezTo>
                  <a:cubicBezTo>
                    <a:pt x="867" y="320"/>
                    <a:pt x="864" y="318"/>
                    <a:pt x="864" y="316"/>
                  </a:cubicBezTo>
                  <a:cubicBezTo>
                    <a:pt x="863" y="314"/>
                    <a:pt x="865" y="310"/>
                    <a:pt x="866" y="308"/>
                  </a:cubicBezTo>
                  <a:cubicBezTo>
                    <a:pt x="866" y="306"/>
                    <a:pt x="864" y="303"/>
                    <a:pt x="865" y="301"/>
                  </a:cubicBezTo>
                  <a:cubicBezTo>
                    <a:pt x="865" y="299"/>
                    <a:pt x="867" y="296"/>
                    <a:pt x="866" y="294"/>
                  </a:cubicBezTo>
                  <a:cubicBezTo>
                    <a:pt x="866" y="292"/>
                    <a:pt x="863" y="289"/>
                    <a:pt x="862" y="287"/>
                  </a:cubicBezTo>
                  <a:cubicBezTo>
                    <a:pt x="862" y="285"/>
                    <a:pt x="864" y="282"/>
                    <a:pt x="864" y="280"/>
                  </a:cubicBezTo>
                  <a:cubicBezTo>
                    <a:pt x="864" y="279"/>
                    <a:pt x="861" y="278"/>
                    <a:pt x="861" y="277"/>
                  </a:cubicBezTo>
                  <a:cubicBezTo>
                    <a:pt x="861" y="275"/>
                    <a:pt x="861" y="272"/>
                    <a:pt x="862" y="270"/>
                  </a:cubicBezTo>
                  <a:cubicBezTo>
                    <a:pt x="862" y="269"/>
                    <a:pt x="863" y="266"/>
                    <a:pt x="863" y="264"/>
                  </a:cubicBezTo>
                  <a:cubicBezTo>
                    <a:pt x="863" y="263"/>
                    <a:pt x="861" y="260"/>
                    <a:pt x="861" y="258"/>
                  </a:cubicBezTo>
                  <a:cubicBezTo>
                    <a:pt x="860" y="257"/>
                    <a:pt x="861" y="254"/>
                    <a:pt x="861" y="253"/>
                  </a:cubicBezTo>
                  <a:cubicBezTo>
                    <a:pt x="861" y="251"/>
                    <a:pt x="862" y="247"/>
                    <a:pt x="862" y="246"/>
                  </a:cubicBezTo>
                  <a:cubicBezTo>
                    <a:pt x="861" y="245"/>
                    <a:pt x="860" y="243"/>
                    <a:pt x="860" y="242"/>
                  </a:cubicBezTo>
                  <a:cubicBezTo>
                    <a:pt x="859" y="241"/>
                    <a:pt x="857" y="240"/>
                    <a:pt x="857" y="239"/>
                  </a:cubicBezTo>
                  <a:cubicBezTo>
                    <a:pt x="856" y="237"/>
                    <a:pt x="856" y="233"/>
                    <a:pt x="855" y="231"/>
                  </a:cubicBezTo>
                  <a:cubicBezTo>
                    <a:pt x="855" y="230"/>
                    <a:pt x="852" y="228"/>
                    <a:pt x="852" y="227"/>
                  </a:cubicBezTo>
                  <a:cubicBezTo>
                    <a:pt x="851" y="225"/>
                    <a:pt x="852" y="221"/>
                    <a:pt x="851" y="219"/>
                  </a:cubicBezTo>
                  <a:cubicBezTo>
                    <a:pt x="851" y="218"/>
                    <a:pt x="848" y="215"/>
                    <a:pt x="847" y="213"/>
                  </a:cubicBezTo>
                  <a:cubicBezTo>
                    <a:pt x="847" y="213"/>
                    <a:pt x="845" y="211"/>
                    <a:pt x="845" y="210"/>
                  </a:cubicBezTo>
                  <a:cubicBezTo>
                    <a:pt x="844" y="209"/>
                    <a:pt x="845" y="206"/>
                    <a:pt x="845" y="204"/>
                  </a:cubicBezTo>
                  <a:cubicBezTo>
                    <a:pt x="845" y="203"/>
                    <a:pt x="843" y="200"/>
                    <a:pt x="842" y="198"/>
                  </a:cubicBezTo>
                  <a:cubicBezTo>
                    <a:pt x="842" y="197"/>
                    <a:pt x="839" y="197"/>
                    <a:pt x="839" y="196"/>
                  </a:cubicBezTo>
                  <a:cubicBezTo>
                    <a:pt x="838" y="194"/>
                    <a:pt x="840" y="191"/>
                    <a:pt x="839" y="189"/>
                  </a:cubicBezTo>
                  <a:cubicBezTo>
                    <a:pt x="839" y="188"/>
                    <a:pt x="836" y="188"/>
                    <a:pt x="836" y="187"/>
                  </a:cubicBezTo>
                  <a:cubicBezTo>
                    <a:pt x="835" y="186"/>
                    <a:pt x="835" y="183"/>
                    <a:pt x="835" y="181"/>
                  </a:cubicBezTo>
                  <a:cubicBezTo>
                    <a:pt x="835" y="179"/>
                    <a:pt x="833" y="175"/>
                    <a:pt x="832" y="173"/>
                  </a:cubicBezTo>
                  <a:cubicBezTo>
                    <a:pt x="832" y="172"/>
                    <a:pt x="832" y="169"/>
                    <a:pt x="832" y="168"/>
                  </a:cubicBezTo>
                  <a:cubicBezTo>
                    <a:pt x="831" y="167"/>
                    <a:pt x="830" y="165"/>
                    <a:pt x="830" y="164"/>
                  </a:cubicBezTo>
                  <a:cubicBezTo>
                    <a:pt x="829" y="163"/>
                    <a:pt x="829" y="161"/>
                    <a:pt x="828" y="160"/>
                  </a:cubicBezTo>
                  <a:cubicBezTo>
                    <a:pt x="828" y="160"/>
                    <a:pt x="827" y="159"/>
                    <a:pt x="827" y="158"/>
                  </a:cubicBezTo>
                  <a:cubicBezTo>
                    <a:pt x="826" y="157"/>
                    <a:pt x="827" y="155"/>
                    <a:pt x="827" y="154"/>
                  </a:cubicBezTo>
                  <a:cubicBezTo>
                    <a:pt x="826" y="153"/>
                    <a:pt x="825" y="152"/>
                    <a:pt x="825" y="151"/>
                  </a:cubicBezTo>
                  <a:cubicBezTo>
                    <a:pt x="824" y="149"/>
                    <a:pt x="824" y="145"/>
                    <a:pt x="824" y="143"/>
                  </a:cubicBezTo>
                  <a:cubicBezTo>
                    <a:pt x="824" y="141"/>
                    <a:pt x="824" y="138"/>
                    <a:pt x="824" y="136"/>
                  </a:cubicBezTo>
                  <a:cubicBezTo>
                    <a:pt x="824" y="135"/>
                    <a:pt x="825" y="133"/>
                    <a:pt x="825" y="132"/>
                  </a:cubicBezTo>
                  <a:cubicBezTo>
                    <a:pt x="826" y="130"/>
                    <a:pt x="827" y="126"/>
                    <a:pt x="827" y="125"/>
                  </a:cubicBezTo>
                  <a:cubicBezTo>
                    <a:pt x="826" y="122"/>
                    <a:pt x="823" y="119"/>
                    <a:pt x="823" y="117"/>
                  </a:cubicBezTo>
                  <a:cubicBezTo>
                    <a:pt x="822" y="115"/>
                    <a:pt x="822" y="112"/>
                    <a:pt x="823" y="111"/>
                  </a:cubicBezTo>
                  <a:cubicBezTo>
                    <a:pt x="823" y="110"/>
                    <a:pt x="824" y="107"/>
                    <a:pt x="824" y="106"/>
                  </a:cubicBezTo>
                  <a:cubicBezTo>
                    <a:pt x="825" y="104"/>
                    <a:pt x="825" y="99"/>
                    <a:pt x="824" y="97"/>
                  </a:cubicBezTo>
                  <a:cubicBezTo>
                    <a:pt x="824" y="95"/>
                    <a:pt x="821" y="91"/>
                    <a:pt x="820" y="89"/>
                  </a:cubicBezTo>
                  <a:cubicBezTo>
                    <a:pt x="819" y="87"/>
                    <a:pt x="818" y="84"/>
                    <a:pt x="819" y="83"/>
                  </a:cubicBezTo>
                  <a:cubicBezTo>
                    <a:pt x="819" y="81"/>
                    <a:pt x="822" y="78"/>
                    <a:pt x="822" y="76"/>
                  </a:cubicBezTo>
                  <a:cubicBezTo>
                    <a:pt x="823" y="74"/>
                    <a:pt x="823" y="71"/>
                    <a:pt x="824" y="69"/>
                  </a:cubicBezTo>
                  <a:cubicBezTo>
                    <a:pt x="824" y="68"/>
                    <a:pt x="826" y="66"/>
                    <a:pt x="826" y="65"/>
                  </a:cubicBezTo>
                  <a:cubicBezTo>
                    <a:pt x="827" y="64"/>
                    <a:pt x="827" y="61"/>
                    <a:pt x="827" y="60"/>
                  </a:cubicBezTo>
                  <a:cubicBezTo>
                    <a:pt x="826" y="59"/>
                    <a:pt x="825" y="56"/>
                    <a:pt x="824" y="55"/>
                  </a:cubicBezTo>
                  <a:cubicBezTo>
                    <a:pt x="823" y="53"/>
                    <a:pt x="820" y="49"/>
                    <a:pt x="819" y="47"/>
                  </a:cubicBezTo>
                  <a:cubicBezTo>
                    <a:pt x="819" y="45"/>
                    <a:pt x="819" y="41"/>
                    <a:pt x="818" y="39"/>
                  </a:cubicBezTo>
                  <a:cubicBezTo>
                    <a:pt x="818" y="38"/>
                    <a:pt x="817" y="36"/>
                    <a:pt x="816" y="35"/>
                  </a:cubicBezTo>
                  <a:cubicBezTo>
                    <a:pt x="816" y="34"/>
                    <a:pt x="816" y="31"/>
                    <a:pt x="816" y="30"/>
                  </a:cubicBezTo>
                  <a:cubicBezTo>
                    <a:pt x="815" y="28"/>
                    <a:pt x="814" y="24"/>
                    <a:pt x="813" y="22"/>
                  </a:cubicBezTo>
                  <a:cubicBezTo>
                    <a:pt x="812" y="20"/>
                    <a:pt x="809" y="16"/>
                    <a:pt x="809" y="13"/>
                  </a:cubicBezTo>
                  <a:cubicBezTo>
                    <a:pt x="809" y="12"/>
                    <a:pt x="809" y="9"/>
                    <a:pt x="809" y="8"/>
                  </a:cubicBezTo>
                  <a:cubicBezTo>
                    <a:pt x="809" y="7"/>
                    <a:pt x="809" y="5"/>
                    <a:pt x="808" y="3"/>
                  </a:cubicBezTo>
                  <a:cubicBezTo>
                    <a:pt x="603" y="9"/>
                    <a:pt x="603" y="9"/>
                    <a:pt x="603" y="9"/>
                  </a:cubicBezTo>
                  <a:cubicBezTo>
                    <a:pt x="313" y="8"/>
                    <a:pt x="313" y="8"/>
                    <a:pt x="313" y="8"/>
                  </a:cubicBezTo>
                  <a:cubicBezTo>
                    <a:pt x="22" y="0"/>
                    <a:pt x="22" y="0"/>
                    <a:pt x="22" y="0"/>
                  </a:cubicBezTo>
                  <a:cubicBezTo>
                    <a:pt x="0" y="529"/>
                    <a:pt x="0" y="529"/>
                    <a:pt x="0" y="529"/>
                  </a:cubicBezTo>
                  <a:cubicBezTo>
                    <a:pt x="244" y="537"/>
                    <a:pt x="244" y="537"/>
                    <a:pt x="244" y="537"/>
                  </a:cubicBezTo>
                  <a:cubicBezTo>
                    <a:pt x="643" y="539"/>
                    <a:pt x="643" y="539"/>
                    <a:pt x="643" y="539"/>
                  </a:cubicBezTo>
                  <a:cubicBezTo>
                    <a:pt x="905" y="534"/>
                    <a:pt x="905" y="534"/>
                    <a:pt x="905" y="534"/>
                  </a:cubicBezTo>
                  <a:cubicBezTo>
                    <a:pt x="905" y="532"/>
                    <a:pt x="905" y="530"/>
                    <a:pt x="905" y="529"/>
                  </a:cubicBezTo>
                  <a:cubicBezTo>
                    <a:pt x="904" y="527"/>
                    <a:pt x="903" y="522"/>
                    <a:pt x="904" y="520"/>
                  </a:cubicBezTo>
                  <a:cubicBezTo>
                    <a:pt x="904" y="519"/>
                    <a:pt x="905" y="516"/>
                    <a:pt x="906" y="51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32">
              <a:extLst>
                <a:ext uri="{FF2B5EF4-FFF2-40B4-BE49-F238E27FC236}">
                  <a16:creationId xmlns:a16="http://schemas.microsoft.com/office/drawing/2014/main" id="{AE4BB888-F4AB-4CD2-B4A6-D1BAD7827D63}"/>
                </a:ext>
              </a:extLst>
            </p:cNvPr>
            <p:cNvSpPr>
              <a:spLocks/>
            </p:cNvSpPr>
            <p:nvPr/>
          </p:nvSpPr>
          <p:spPr bwMode="auto">
            <a:xfrm>
              <a:off x="1317625" y="3690941"/>
              <a:ext cx="769936" cy="898526"/>
            </a:xfrm>
            <a:custGeom>
              <a:avLst/>
              <a:gdLst>
                <a:gd name="T0" fmla="*/ 232 w 914"/>
                <a:gd name="T1" fmla="*/ 0 h 1067"/>
                <a:gd name="T2" fmla="*/ 206 w 914"/>
                <a:gd name="T3" fmla="*/ 142 h 1067"/>
                <a:gd name="T4" fmla="*/ 200 w 914"/>
                <a:gd name="T5" fmla="*/ 151 h 1067"/>
                <a:gd name="T6" fmla="*/ 191 w 914"/>
                <a:gd name="T7" fmla="*/ 165 h 1067"/>
                <a:gd name="T8" fmla="*/ 179 w 914"/>
                <a:gd name="T9" fmla="*/ 167 h 1067"/>
                <a:gd name="T10" fmla="*/ 164 w 914"/>
                <a:gd name="T11" fmla="*/ 157 h 1067"/>
                <a:gd name="T12" fmla="*/ 160 w 914"/>
                <a:gd name="T13" fmla="*/ 146 h 1067"/>
                <a:gd name="T14" fmla="*/ 155 w 914"/>
                <a:gd name="T15" fmla="*/ 142 h 1067"/>
                <a:gd name="T16" fmla="*/ 141 w 914"/>
                <a:gd name="T17" fmla="*/ 140 h 1067"/>
                <a:gd name="T18" fmla="*/ 133 w 914"/>
                <a:gd name="T19" fmla="*/ 135 h 1067"/>
                <a:gd name="T20" fmla="*/ 123 w 914"/>
                <a:gd name="T21" fmla="*/ 138 h 1067"/>
                <a:gd name="T22" fmla="*/ 112 w 914"/>
                <a:gd name="T23" fmla="*/ 140 h 1067"/>
                <a:gd name="T24" fmla="*/ 112 w 914"/>
                <a:gd name="T25" fmla="*/ 152 h 1067"/>
                <a:gd name="T26" fmla="*/ 112 w 914"/>
                <a:gd name="T27" fmla="*/ 164 h 1067"/>
                <a:gd name="T28" fmla="*/ 111 w 914"/>
                <a:gd name="T29" fmla="*/ 185 h 1067"/>
                <a:gd name="T30" fmla="*/ 111 w 914"/>
                <a:gd name="T31" fmla="*/ 199 h 1067"/>
                <a:gd name="T32" fmla="*/ 109 w 914"/>
                <a:gd name="T33" fmla="*/ 214 h 1067"/>
                <a:gd name="T34" fmla="*/ 110 w 914"/>
                <a:gd name="T35" fmla="*/ 230 h 1067"/>
                <a:gd name="T36" fmla="*/ 106 w 914"/>
                <a:gd name="T37" fmla="*/ 250 h 1067"/>
                <a:gd name="T38" fmla="*/ 113 w 914"/>
                <a:gd name="T39" fmla="*/ 274 h 1067"/>
                <a:gd name="T40" fmla="*/ 112 w 914"/>
                <a:gd name="T41" fmla="*/ 289 h 1067"/>
                <a:gd name="T42" fmla="*/ 112 w 914"/>
                <a:gd name="T43" fmla="*/ 301 h 1067"/>
                <a:gd name="T44" fmla="*/ 104 w 914"/>
                <a:gd name="T45" fmla="*/ 317 h 1067"/>
                <a:gd name="T46" fmla="*/ 97 w 914"/>
                <a:gd name="T47" fmla="*/ 335 h 1067"/>
                <a:gd name="T48" fmla="*/ 95 w 914"/>
                <a:gd name="T49" fmla="*/ 350 h 1067"/>
                <a:gd name="T50" fmla="*/ 103 w 914"/>
                <a:gd name="T51" fmla="*/ 365 h 1067"/>
                <a:gd name="T52" fmla="*/ 113 w 914"/>
                <a:gd name="T53" fmla="*/ 380 h 1067"/>
                <a:gd name="T54" fmla="*/ 115 w 914"/>
                <a:gd name="T55" fmla="*/ 395 h 1067"/>
                <a:gd name="T56" fmla="*/ 122 w 914"/>
                <a:gd name="T57" fmla="*/ 412 h 1067"/>
                <a:gd name="T58" fmla="*/ 120 w 914"/>
                <a:gd name="T59" fmla="*/ 427 h 1067"/>
                <a:gd name="T60" fmla="*/ 137 w 914"/>
                <a:gd name="T61" fmla="*/ 442 h 1067"/>
                <a:gd name="T62" fmla="*/ 146 w 914"/>
                <a:gd name="T63" fmla="*/ 452 h 1067"/>
                <a:gd name="T64" fmla="*/ 148 w 914"/>
                <a:gd name="T65" fmla="*/ 470 h 1067"/>
                <a:gd name="T66" fmla="*/ 135 w 914"/>
                <a:gd name="T67" fmla="*/ 481 h 1067"/>
                <a:gd name="T68" fmla="*/ 120 w 914"/>
                <a:gd name="T69" fmla="*/ 487 h 1067"/>
                <a:gd name="T70" fmla="*/ 106 w 914"/>
                <a:gd name="T71" fmla="*/ 493 h 1067"/>
                <a:gd name="T72" fmla="*/ 101 w 914"/>
                <a:gd name="T73" fmla="*/ 498 h 1067"/>
                <a:gd name="T74" fmla="*/ 94 w 914"/>
                <a:gd name="T75" fmla="*/ 512 h 1067"/>
                <a:gd name="T76" fmla="*/ 85 w 914"/>
                <a:gd name="T77" fmla="*/ 524 h 1067"/>
                <a:gd name="T78" fmla="*/ 82 w 914"/>
                <a:gd name="T79" fmla="*/ 541 h 1067"/>
                <a:gd name="T80" fmla="*/ 84 w 914"/>
                <a:gd name="T81" fmla="*/ 558 h 1067"/>
                <a:gd name="T82" fmla="*/ 76 w 914"/>
                <a:gd name="T83" fmla="*/ 574 h 1067"/>
                <a:gd name="T84" fmla="*/ 69 w 914"/>
                <a:gd name="T85" fmla="*/ 588 h 1067"/>
                <a:gd name="T86" fmla="*/ 58 w 914"/>
                <a:gd name="T87" fmla="*/ 600 h 1067"/>
                <a:gd name="T88" fmla="*/ 47 w 914"/>
                <a:gd name="T89" fmla="*/ 609 h 1067"/>
                <a:gd name="T90" fmla="*/ 43 w 914"/>
                <a:gd name="T91" fmla="*/ 621 h 1067"/>
                <a:gd name="T92" fmla="*/ 43 w 914"/>
                <a:gd name="T93" fmla="*/ 637 h 1067"/>
                <a:gd name="T94" fmla="*/ 38 w 914"/>
                <a:gd name="T95" fmla="*/ 654 h 1067"/>
                <a:gd name="T96" fmla="*/ 39 w 914"/>
                <a:gd name="T97" fmla="*/ 663 h 1067"/>
                <a:gd name="T98" fmla="*/ 49 w 914"/>
                <a:gd name="T99" fmla="*/ 665 h 1067"/>
                <a:gd name="T100" fmla="*/ 65 w 914"/>
                <a:gd name="T101" fmla="*/ 681 h 1067"/>
                <a:gd name="T102" fmla="*/ 64 w 914"/>
                <a:gd name="T103" fmla="*/ 709 h 1067"/>
                <a:gd name="T104" fmla="*/ 54 w 914"/>
                <a:gd name="T105" fmla="*/ 720 h 1067"/>
                <a:gd name="T106" fmla="*/ 44 w 914"/>
                <a:gd name="T107" fmla="*/ 725 h 1067"/>
                <a:gd name="T108" fmla="*/ 32 w 914"/>
                <a:gd name="T109" fmla="*/ 728 h 1067"/>
                <a:gd name="T110" fmla="*/ 14 w 914"/>
                <a:gd name="T111" fmla="*/ 731 h 1067"/>
                <a:gd name="T112" fmla="*/ 4 w 914"/>
                <a:gd name="T113" fmla="*/ 746 h 1067"/>
                <a:gd name="T114" fmla="*/ 519 w 914"/>
                <a:gd name="T115" fmla="*/ 1036 h 1067"/>
                <a:gd name="T116" fmla="*/ 898 w 914"/>
                <a:gd name="T117" fmla="*/ 252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1067">
                  <a:moveTo>
                    <a:pt x="886" y="81"/>
                  </a:moveTo>
                  <a:cubicBezTo>
                    <a:pt x="709" y="61"/>
                    <a:pt x="709" y="61"/>
                    <a:pt x="709" y="61"/>
                  </a:cubicBezTo>
                  <a:cubicBezTo>
                    <a:pt x="534" y="40"/>
                    <a:pt x="534" y="40"/>
                    <a:pt x="534" y="40"/>
                  </a:cubicBezTo>
                  <a:cubicBezTo>
                    <a:pt x="379" y="21"/>
                    <a:pt x="379" y="21"/>
                    <a:pt x="379" y="21"/>
                  </a:cubicBezTo>
                  <a:cubicBezTo>
                    <a:pt x="232" y="0"/>
                    <a:pt x="232" y="0"/>
                    <a:pt x="232" y="0"/>
                  </a:cubicBezTo>
                  <a:cubicBezTo>
                    <a:pt x="213" y="133"/>
                    <a:pt x="213" y="133"/>
                    <a:pt x="213" y="133"/>
                  </a:cubicBezTo>
                  <a:cubicBezTo>
                    <a:pt x="213" y="133"/>
                    <a:pt x="213" y="133"/>
                    <a:pt x="213" y="133"/>
                  </a:cubicBezTo>
                  <a:cubicBezTo>
                    <a:pt x="212" y="137"/>
                    <a:pt x="211" y="138"/>
                    <a:pt x="210" y="139"/>
                  </a:cubicBezTo>
                  <a:cubicBezTo>
                    <a:pt x="209" y="140"/>
                    <a:pt x="208" y="141"/>
                    <a:pt x="207" y="141"/>
                  </a:cubicBezTo>
                  <a:cubicBezTo>
                    <a:pt x="206" y="141"/>
                    <a:pt x="206" y="142"/>
                    <a:pt x="206" y="142"/>
                  </a:cubicBezTo>
                  <a:cubicBezTo>
                    <a:pt x="206" y="142"/>
                    <a:pt x="206" y="142"/>
                    <a:pt x="206" y="143"/>
                  </a:cubicBezTo>
                  <a:cubicBezTo>
                    <a:pt x="205" y="143"/>
                    <a:pt x="205" y="144"/>
                    <a:pt x="205" y="145"/>
                  </a:cubicBezTo>
                  <a:cubicBezTo>
                    <a:pt x="205" y="145"/>
                    <a:pt x="205" y="145"/>
                    <a:pt x="204" y="145"/>
                  </a:cubicBezTo>
                  <a:cubicBezTo>
                    <a:pt x="204" y="147"/>
                    <a:pt x="203" y="148"/>
                    <a:pt x="202" y="149"/>
                  </a:cubicBezTo>
                  <a:cubicBezTo>
                    <a:pt x="201" y="150"/>
                    <a:pt x="200" y="150"/>
                    <a:pt x="200" y="151"/>
                  </a:cubicBezTo>
                  <a:cubicBezTo>
                    <a:pt x="200" y="151"/>
                    <a:pt x="199" y="152"/>
                    <a:pt x="199" y="153"/>
                  </a:cubicBezTo>
                  <a:cubicBezTo>
                    <a:pt x="199" y="155"/>
                    <a:pt x="197" y="156"/>
                    <a:pt x="196" y="157"/>
                  </a:cubicBezTo>
                  <a:cubicBezTo>
                    <a:pt x="196" y="157"/>
                    <a:pt x="196" y="157"/>
                    <a:pt x="196" y="158"/>
                  </a:cubicBezTo>
                  <a:cubicBezTo>
                    <a:pt x="196" y="158"/>
                    <a:pt x="196" y="158"/>
                    <a:pt x="195" y="159"/>
                  </a:cubicBezTo>
                  <a:cubicBezTo>
                    <a:pt x="195" y="161"/>
                    <a:pt x="194" y="163"/>
                    <a:pt x="191" y="165"/>
                  </a:cubicBezTo>
                  <a:cubicBezTo>
                    <a:pt x="190" y="165"/>
                    <a:pt x="189" y="165"/>
                    <a:pt x="188" y="165"/>
                  </a:cubicBezTo>
                  <a:cubicBezTo>
                    <a:pt x="187" y="165"/>
                    <a:pt x="186" y="165"/>
                    <a:pt x="185" y="165"/>
                  </a:cubicBezTo>
                  <a:cubicBezTo>
                    <a:pt x="185" y="165"/>
                    <a:pt x="185" y="165"/>
                    <a:pt x="185" y="165"/>
                  </a:cubicBezTo>
                  <a:cubicBezTo>
                    <a:pt x="184" y="165"/>
                    <a:pt x="184" y="165"/>
                    <a:pt x="184" y="165"/>
                  </a:cubicBezTo>
                  <a:cubicBezTo>
                    <a:pt x="182" y="166"/>
                    <a:pt x="181" y="167"/>
                    <a:pt x="179" y="167"/>
                  </a:cubicBezTo>
                  <a:cubicBezTo>
                    <a:pt x="176" y="167"/>
                    <a:pt x="173" y="166"/>
                    <a:pt x="171" y="164"/>
                  </a:cubicBezTo>
                  <a:cubicBezTo>
                    <a:pt x="170" y="163"/>
                    <a:pt x="169" y="162"/>
                    <a:pt x="168" y="160"/>
                  </a:cubicBezTo>
                  <a:cubicBezTo>
                    <a:pt x="168" y="160"/>
                    <a:pt x="168" y="160"/>
                    <a:pt x="168" y="160"/>
                  </a:cubicBezTo>
                  <a:cubicBezTo>
                    <a:pt x="168" y="160"/>
                    <a:pt x="168" y="160"/>
                    <a:pt x="168" y="160"/>
                  </a:cubicBezTo>
                  <a:cubicBezTo>
                    <a:pt x="167" y="159"/>
                    <a:pt x="165" y="159"/>
                    <a:pt x="164" y="157"/>
                  </a:cubicBezTo>
                  <a:cubicBezTo>
                    <a:pt x="162" y="156"/>
                    <a:pt x="161" y="154"/>
                    <a:pt x="161" y="152"/>
                  </a:cubicBezTo>
                  <a:cubicBezTo>
                    <a:pt x="161" y="151"/>
                    <a:pt x="161" y="150"/>
                    <a:pt x="161" y="148"/>
                  </a:cubicBezTo>
                  <a:cubicBezTo>
                    <a:pt x="161" y="148"/>
                    <a:pt x="161" y="148"/>
                    <a:pt x="161" y="148"/>
                  </a:cubicBezTo>
                  <a:cubicBezTo>
                    <a:pt x="161" y="148"/>
                    <a:pt x="161" y="148"/>
                    <a:pt x="161" y="148"/>
                  </a:cubicBezTo>
                  <a:cubicBezTo>
                    <a:pt x="161" y="148"/>
                    <a:pt x="160" y="147"/>
                    <a:pt x="160" y="146"/>
                  </a:cubicBezTo>
                  <a:cubicBezTo>
                    <a:pt x="159" y="146"/>
                    <a:pt x="159" y="145"/>
                    <a:pt x="159" y="144"/>
                  </a:cubicBezTo>
                  <a:cubicBezTo>
                    <a:pt x="159" y="143"/>
                    <a:pt x="158" y="142"/>
                    <a:pt x="158" y="142"/>
                  </a:cubicBezTo>
                  <a:cubicBezTo>
                    <a:pt x="158" y="142"/>
                    <a:pt x="158" y="142"/>
                    <a:pt x="158" y="142"/>
                  </a:cubicBezTo>
                  <a:cubicBezTo>
                    <a:pt x="157" y="141"/>
                    <a:pt x="157" y="140"/>
                    <a:pt x="157" y="140"/>
                  </a:cubicBezTo>
                  <a:cubicBezTo>
                    <a:pt x="156" y="141"/>
                    <a:pt x="156" y="141"/>
                    <a:pt x="155" y="142"/>
                  </a:cubicBezTo>
                  <a:cubicBezTo>
                    <a:pt x="153" y="142"/>
                    <a:pt x="152" y="143"/>
                    <a:pt x="150" y="143"/>
                  </a:cubicBezTo>
                  <a:cubicBezTo>
                    <a:pt x="149" y="143"/>
                    <a:pt x="148" y="142"/>
                    <a:pt x="148" y="142"/>
                  </a:cubicBezTo>
                  <a:cubicBezTo>
                    <a:pt x="147" y="142"/>
                    <a:pt x="146" y="141"/>
                    <a:pt x="145" y="141"/>
                  </a:cubicBezTo>
                  <a:cubicBezTo>
                    <a:pt x="145" y="141"/>
                    <a:pt x="144" y="141"/>
                    <a:pt x="143" y="141"/>
                  </a:cubicBezTo>
                  <a:cubicBezTo>
                    <a:pt x="142" y="141"/>
                    <a:pt x="142" y="141"/>
                    <a:pt x="141" y="140"/>
                  </a:cubicBezTo>
                  <a:cubicBezTo>
                    <a:pt x="139" y="140"/>
                    <a:pt x="139" y="139"/>
                    <a:pt x="138" y="138"/>
                  </a:cubicBezTo>
                  <a:cubicBezTo>
                    <a:pt x="138" y="138"/>
                    <a:pt x="137" y="138"/>
                    <a:pt x="137" y="137"/>
                  </a:cubicBezTo>
                  <a:cubicBezTo>
                    <a:pt x="136" y="137"/>
                    <a:pt x="135" y="136"/>
                    <a:pt x="134" y="135"/>
                  </a:cubicBezTo>
                  <a:cubicBezTo>
                    <a:pt x="133" y="135"/>
                    <a:pt x="133" y="135"/>
                    <a:pt x="133" y="135"/>
                  </a:cubicBezTo>
                  <a:cubicBezTo>
                    <a:pt x="133" y="135"/>
                    <a:pt x="133" y="135"/>
                    <a:pt x="133" y="135"/>
                  </a:cubicBezTo>
                  <a:cubicBezTo>
                    <a:pt x="133" y="135"/>
                    <a:pt x="133" y="135"/>
                    <a:pt x="132" y="135"/>
                  </a:cubicBezTo>
                  <a:cubicBezTo>
                    <a:pt x="132" y="136"/>
                    <a:pt x="130" y="139"/>
                    <a:pt x="127" y="139"/>
                  </a:cubicBezTo>
                  <a:cubicBezTo>
                    <a:pt x="127" y="139"/>
                    <a:pt x="127" y="139"/>
                    <a:pt x="127" y="139"/>
                  </a:cubicBezTo>
                  <a:cubicBezTo>
                    <a:pt x="127" y="139"/>
                    <a:pt x="127" y="139"/>
                    <a:pt x="127" y="139"/>
                  </a:cubicBezTo>
                  <a:cubicBezTo>
                    <a:pt x="125" y="139"/>
                    <a:pt x="124" y="139"/>
                    <a:pt x="123" y="138"/>
                  </a:cubicBezTo>
                  <a:cubicBezTo>
                    <a:pt x="123" y="138"/>
                    <a:pt x="123" y="138"/>
                    <a:pt x="122" y="139"/>
                  </a:cubicBezTo>
                  <a:cubicBezTo>
                    <a:pt x="121" y="139"/>
                    <a:pt x="119" y="140"/>
                    <a:pt x="117" y="140"/>
                  </a:cubicBezTo>
                  <a:cubicBezTo>
                    <a:pt x="117" y="140"/>
                    <a:pt x="116" y="140"/>
                    <a:pt x="116" y="140"/>
                  </a:cubicBezTo>
                  <a:cubicBezTo>
                    <a:pt x="115" y="140"/>
                    <a:pt x="114" y="140"/>
                    <a:pt x="113" y="140"/>
                  </a:cubicBezTo>
                  <a:cubicBezTo>
                    <a:pt x="112" y="140"/>
                    <a:pt x="112" y="140"/>
                    <a:pt x="112" y="140"/>
                  </a:cubicBezTo>
                  <a:cubicBezTo>
                    <a:pt x="112" y="140"/>
                    <a:pt x="112" y="140"/>
                    <a:pt x="112" y="141"/>
                  </a:cubicBezTo>
                  <a:cubicBezTo>
                    <a:pt x="112" y="141"/>
                    <a:pt x="112" y="142"/>
                    <a:pt x="112" y="142"/>
                  </a:cubicBezTo>
                  <a:cubicBezTo>
                    <a:pt x="112" y="143"/>
                    <a:pt x="113" y="145"/>
                    <a:pt x="113" y="147"/>
                  </a:cubicBezTo>
                  <a:cubicBezTo>
                    <a:pt x="113" y="148"/>
                    <a:pt x="112" y="150"/>
                    <a:pt x="112" y="152"/>
                  </a:cubicBezTo>
                  <a:cubicBezTo>
                    <a:pt x="112" y="152"/>
                    <a:pt x="112" y="152"/>
                    <a:pt x="112" y="152"/>
                  </a:cubicBezTo>
                  <a:cubicBezTo>
                    <a:pt x="111" y="153"/>
                    <a:pt x="111" y="154"/>
                    <a:pt x="110" y="155"/>
                  </a:cubicBezTo>
                  <a:cubicBezTo>
                    <a:pt x="110" y="155"/>
                    <a:pt x="110" y="155"/>
                    <a:pt x="110" y="155"/>
                  </a:cubicBezTo>
                  <a:cubicBezTo>
                    <a:pt x="110" y="156"/>
                    <a:pt x="111" y="157"/>
                    <a:pt x="111" y="159"/>
                  </a:cubicBezTo>
                  <a:cubicBezTo>
                    <a:pt x="111" y="160"/>
                    <a:pt x="111" y="161"/>
                    <a:pt x="111" y="162"/>
                  </a:cubicBezTo>
                  <a:cubicBezTo>
                    <a:pt x="111" y="162"/>
                    <a:pt x="112" y="163"/>
                    <a:pt x="112" y="164"/>
                  </a:cubicBezTo>
                  <a:cubicBezTo>
                    <a:pt x="113" y="165"/>
                    <a:pt x="112" y="167"/>
                    <a:pt x="112" y="168"/>
                  </a:cubicBezTo>
                  <a:cubicBezTo>
                    <a:pt x="114" y="169"/>
                    <a:pt x="115" y="171"/>
                    <a:pt x="116" y="173"/>
                  </a:cubicBezTo>
                  <a:cubicBezTo>
                    <a:pt x="116" y="177"/>
                    <a:pt x="114" y="180"/>
                    <a:pt x="114" y="181"/>
                  </a:cubicBezTo>
                  <a:cubicBezTo>
                    <a:pt x="113" y="182"/>
                    <a:pt x="112" y="182"/>
                    <a:pt x="111" y="183"/>
                  </a:cubicBezTo>
                  <a:cubicBezTo>
                    <a:pt x="111" y="184"/>
                    <a:pt x="111" y="184"/>
                    <a:pt x="111" y="185"/>
                  </a:cubicBezTo>
                  <a:cubicBezTo>
                    <a:pt x="111" y="186"/>
                    <a:pt x="111" y="187"/>
                    <a:pt x="111" y="187"/>
                  </a:cubicBezTo>
                  <a:cubicBezTo>
                    <a:pt x="111" y="188"/>
                    <a:pt x="111" y="188"/>
                    <a:pt x="111" y="188"/>
                  </a:cubicBezTo>
                  <a:cubicBezTo>
                    <a:pt x="111" y="189"/>
                    <a:pt x="110" y="192"/>
                    <a:pt x="110" y="192"/>
                  </a:cubicBezTo>
                  <a:cubicBezTo>
                    <a:pt x="110" y="193"/>
                    <a:pt x="110" y="193"/>
                    <a:pt x="110" y="194"/>
                  </a:cubicBezTo>
                  <a:cubicBezTo>
                    <a:pt x="111" y="195"/>
                    <a:pt x="111" y="197"/>
                    <a:pt x="111" y="199"/>
                  </a:cubicBezTo>
                  <a:cubicBezTo>
                    <a:pt x="110" y="201"/>
                    <a:pt x="109" y="202"/>
                    <a:pt x="108" y="203"/>
                  </a:cubicBezTo>
                  <a:cubicBezTo>
                    <a:pt x="108" y="203"/>
                    <a:pt x="108" y="203"/>
                    <a:pt x="108" y="203"/>
                  </a:cubicBezTo>
                  <a:cubicBezTo>
                    <a:pt x="108" y="203"/>
                    <a:pt x="108" y="203"/>
                    <a:pt x="108" y="203"/>
                  </a:cubicBezTo>
                  <a:cubicBezTo>
                    <a:pt x="109" y="204"/>
                    <a:pt x="110" y="206"/>
                    <a:pt x="110" y="208"/>
                  </a:cubicBezTo>
                  <a:cubicBezTo>
                    <a:pt x="111" y="210"/>
                    <a:pt x="110" y="212"/>
                    <a:pt x="109" y="214"/>
                  </a:cubicBezTo>
                  <a:cubicBezTo>
                    <a:pt x="109" y="214"/>
                    <a:pt x="109" y="214"/>
                    <a:pt x="109" y="214"/>
                  </a:cubicBezTo>
                  <a:cubicBezTo>
                    <a:pt x="110" y="215"/>
                    <a:pt x="110" y="216"/>
                    <a:pt x="111" y="217"/>
                  </a:cubicBezTo>
                  <a:cubicBezTo>
                    <a:pt x="112" y="219"/>
                    <a:pt x="113" y="222"/>
                    <a:pt x="112" y="225"/>
                  </a:cubicBezTo>
                  <a:cubicBezTo>
                    <a:pt x="112" y="227"/>
                    <a:pt x="111" y="228"/>
                    <a:pt x="110" y="229"/>
                  </a:cubicBezTo>
                  <a:cubicBezTo>
                    <a:pt x="110" y="230"/>
                    <a:pt x="110" y="230"/>
                    <a:pt x="110" y="230"/>
                  </a:cubicBezTo>
                  <a:cubicBezTo>
                    <a:pt x="110" y="231"/>
                    <a:pt x="110" y="231"/>
                    <a:pt x="110" y="232"/>
                  </a:cubicBezTo>
                  <a:cubicBezTo>
                    <a:pt x="110" y="234"/>
                    <a:pt x="110" y="237"/>
                    <a:pt x="109" y="239"/>
                  </a:cubicBezTo>
                  <a:cubicBezTo>
                    <a:pt x="108" y="240"/>
                    <a:pt x="107" y="241"/>
                    <a:pt x="106" y="242"/>
                  </a:cubicBezTo>
                  <a:cubicBezTo>
                    <a:pt x="106" y="243"/>
                    <a:pt x="105" y="244"/>
                    <a:pt x="105" y="245"/>
                  </a:cubicBezTo>
                  <a:cubicBezTo>
                    <a:pt x="105" y="247"/>
                    <a:pt x="105" y="249"/>
                    <a:pt x="106" y="250"/>
                  </a:cubicBezTo>
                  <a:cubicBezTo>
                    <a:pt x="106" y="251"/>
                    <a:pt x="107" y="252"/>
                    <a:pt x="107" y="252"/>
                  </a:cubicBezTo>
                  <a:cubicBezTo>
                    <a:pt x="108" y="253"/>
                    <a:pt x="109" y="255"/>
                    <a:pt x="109" y="256"/>
                  </a:cubicBezTo>
                  <a:cubicBezTo>
                    <a:pt x="110" y="258"/>
                    <a:pt x="112" y="263"/>
                    <a:pt x="112" y="264"/>
                  </a:cubicBezTo>
                  <a:cubicBezTo>
                    <a:pt x="112" y="265"/>
                    <a:pt x="112" y="265"/>
                    <a:pt x="112" y="265"/>
                  </a:cubicBezTo>
                  <a:cubicBezTo>
                    <a:pt x="113" y="268"/>
                    <a:pt x="114" y="271"/>
                    <a:pt x="113" y="274"/>
                  </a:cubicBezTo>
                  <a:cubicBezTo>
                    <a:pt x="113" y="275"/>
                    <a:pt x="113" y="277"/>
                    <a:pt x="112" y="278"/>
                  </a:cubicBezTo>
                  <a:cubicBezTo>
                    <a:pt x="112" y="279"/>
                    <a:pt x="112" y="279"/>
                    <a:pt x="112" y="279"/>
                  </a:cubicBezTo>
                  <a:cubicBezTo>
                    <a:pt x="112" y="280"/>
                    <a:pt x="112" y="280"/>
                    <a:pt x="112" y="280"/>
                  </a:cubicBezTo>
                  <a:cubicBezTo>
                    <a:pt x="112" y="281"/>
                    <a:pt x="113" y="282"/>
                    <a:pt x="113" y="284"/>
                  </a:cubicBezTo>
                  <a:cubicBezTo>
                    <a:pt x="113" y="285"/>
                    <a:pt x="113" y="287"/>
                    <a:pt x="112" y="289"/>
                  </a:cubicBezTo>
                  <a:cubicBezTo>
                    <a:pt x="112" y="290"/>
                    <a:pt x="112" y="291"/>
                    <a:pt x="112" y="292"/>
                  </a:cubicBezTo>
                  <a:cubicBezTo>
                    <a:pt x="112" y="292"/>
                    <a:pt x="112" y="293"/>
                    <a:pt x="112" y="293"/>
                  </a:cubicBezTo>
                  <a:cubicBezTo>
                    <a:pt x="113" y="294"/>
                    <a:pt x="113" y="296"/>
                    <a:pt x="113" y="297"/>
                  </a:cubicBezTo>
                  <a:cubicBezTo>
                    <a:pt x="113" y="298"/>
                    <a:pt x="113" y="299"/>
                    <a:pt x="112" y="300"/>
                  </a:cubicBezTo>
                  <a:cubicBezTo>
                    <a:pt x="112" y="300"/>
                    <a:pt x="112" y="300"/>
                    <a:pt x="112" y="301"/>
                  </a:cubicBezTo>
                  <a:cubicBezTo>
                    <a:pt x="112" y="301"/>
                    <a:pt x="112" y="301"/>
                    <a:pt x="112" y="302"/>
                  </a:cubicBezTo>
                  <a:cubicBezTo>
                    <a:pt x="112" y="303"/>
                    <a:pt x="113" y="305"/>
                    <a:pt x="112" y="306"/>
                  </a:cubicBezTo>
                  <a:cubicBezTo>
                    <a:pt x="112" y="306"/>
                    <a:pt x="111" y="310"/>
                    <a:pt x="109" y="312"/>
                  </a:cubicBezTo>
                  <a:cubicBezTo>
                    <a:pt x="107" y="313"/>
                    <a:pt x="105" y="314"/>
                    <a:pt x="104" y="314"/>
                  </a:cubicBezTo>
                  <a:cubicBezTo>
                    <a:pt x="104" y="315"/>
                    <a:pt x="104" y="316"/>
                    <a:pt x="104" y="317"/>
                  </a:cubicBezTo>
                  <a:cubicBezTo>
                    <a:pt x="105" y="319"/>
                    <a:pt x="104" y="322"/>
                    <a:pt x="102" y="324"/>
                  </a:cubicBezTo>
                  <a:cubicBezTo>
                    <a:pt x="101" y="325"/>
                    <a:pt x="99" y="326"/>
                    <a:pt x="98" y="326"/>
                  </a:cubicBezTo>
                  <a:cubicBezTo>
                    <a:pt x="98" y="326"/>
                    <a:pt x="98" y="326"/>
                    <a:pt x="98" y="326"/>
                  </a:cubicBezTo>
                  <a:cubicBezTo>
                    <a:pt x="98" y="329"/>
                    <a:pt x="98" y="332"/>
                    <a:pt x="98" y="333"/>
                  </a:cubicBezTo>
                  <a:cubicBezTo>
                    <a:pt x="98" y="333"/>
                    <a:pt x="97" y="334"/>
                    <a:pt x="97" y="335"/>
                  </a:cubicBezTo>
                  <a:cubicBezTo>
                    <a:pt x="98" y="335"/>
                    <a:pt x="98" y="336"/>
                    <a:pt x="99" y="338"/>
                  </a:cubicBezTo>
                  <a:cubicBezTo>
                    <a:pt x="99" y="340"/>
                    <a:pt x="98" y="342"/>
                    <a:pt x="97" y="343"/>
                  </a:cubicBezTo>
                  <a:cubicBezTo>
                    <a:pt x="97" y="344"/>
                    <a:pt x="97" y="344"/>
                    <a:pt x="97" y="344"/>
                  </a:cubicBezTo>
                  <a:cubicBezTo>
                    <a:pt x="97" y="344"/>
                    <a:pt x="97" y="344"/>
                    <a:pt x="97" y="344"/>
                  </a:cubicBezTo>
                  <a:cubicBezTo>
                    <a:pt x="95" y="347"/>
                    <a:pt x="95" y="349"/>
                    <a:pt x="95" y="350"/>
                  </a:cubicBezTo>
                  <a:cubicBezTo>
                    <a:pt x="95" y="350"/>
                    <a:pt x="95" y="351"/>
                    <a:pt x="95" y="351"/>
                  </a:cubicBezTo>
                  <a:cubicBezTo>
                    <a:pt x="95" y="351"/>
                    <a:pt x="95" y="351"/>
                    <a:pt x="95" y="351"/>
                  </a:cubicBezTo>
                  <a:cubicBezTo>
                    <a:pt x="97" y="352"/>
                    <a:pt x="98" y="353"/>
                    <a:pt x="99" y="354"/>
                  </a:cubicBezTo>
                  <a:cubicBezTo>
                    <a:pt x="101" y="356"/>
                    <a:pt x="102" y="360"/>
                    <a:pt x="102" y="361"/>
                  </a:cubicBezTo>
                  <a:cubicBezTo>
                    <a:pt x="102" y="362"/>
                    <a:pt x="103" y="364"/>
                    <a:pt x="103" y="365"/>
                  </a:cubicBezTo>
                  <a:cubicBezTo>
                    <a:pt x="103" y="366"/>
                    <a:pt x="103" y="367"/>
                    <a:pt x="103" y="367"/>
                  </a:cubicBezTo>
                  <a:cubicBezTo>
                    <a:pt x="103" y="368"/>
                    <a:pt x="103" y="369"/>
                    <a:pt x="104" y="370"/>
                  </a:cubicBezTo>
                  <a:cubicBezTo>
                    <a:pt x="104" y="370"/>
                    <a:pt x="105" y="371"/>
                    <a:pt x="105" y="371"/>
                  </a:cubicBezTo>
                  <a:cubicBezTo>
                    <a:pt x="106" y="372"/>
                    <a:pt x="107" y="372"/>
                    <a:pt x="108" y="373"/>
                  </a:cubicBezTo>
                  <a:cubicBezTo>
                    <a:pt x="111" y="377"/>
                    <a:pt x="112" y="379"/>
                    <a:pt x="113" y="380"/>
                  </a:cubicBezTo>
                  <a:cubicBezTo>
                    <a:pt x="113" y="381"/>
                    <a:pt x="114" y="384"/>
                    <a:pt x="114" y="386"/>
                  </a:cubicBezTo>
                  <a:cubicBezTo>
                    <a:pt x="114" y="386"/>
                    <a:pt x="114" y="387"/>
                    <a:pt x="114" y="387"/>
                  </a:cubicBezTo>
                  <a:cubicBezTo>
                    <a:pt x="114" y="388"/>
                    <a:pt x="114" y="389"/>
                    <a:pt x="114" y="390"/>
                  </a:cubicBezTo>
                  <a:cubicBezTo>
                    <a:pt x="114" y="391"/>
                    <a:pt x="115" y="393"/>
                    <a:pt x="115" y="394"/>
                  </a:cubicBezTo>
                  <a:cubicBezTo>
                    <a:pt x="115" y="394"/>
                    <a:pt x="115" y="395"/>
                    <a:pt x="115" y="395"/>
                  </a:cubicBezTo>
                  <a:cubicBezTo>
                    <a:pt x="116" y="397"/>
                    <a:pt x="117" y="399"/>
                    <a:pt x="117" y="401"/>
                  </a:cubicBezTo>
                  <a:cubicBezTo>
                    <a:pt x="117" y="402"/>
                    <a:pt x="117" y="403"/>
                    <a:pt x="116" y="404"/>
                  </a:cubicBezTo>
                  <a:cubicBezTo>
                    <a:pt x="117" y="404"/>
                    <a:pt x="117" y="405"/>
                    <a:pt x="117" y="405"/>
                  </a:cubicBezTo>
                  <a:cubicBezTo>
                    <a:pt x="117" y="405"/>
                    <a:pt x="118" y="406"/>
                    <a:pt x="118" y="406"/>
                  </a:cubicBezTo>
                  <a:cubicBezTo>
                    <a:pt x="120" y="409"/>
                    <a:pt x="122" y="410"/>
                    <a:pt x="122" y="412"/>
                  </a:cubicBezTo>
                  <a:cubicBezTo>
                    <a:pt x="122" y="412"/>
                    <a:pt x="124" y="417"/>
                    <a:pt x="124" y="421"/>
                  </a:cubicBezTo>
                  <a:cubicBezTo>
                    <a:pt x="123" y="423"/>
                    <a:pt x="122" y="424"/>
                    <a:pt x="121" y="425"/>
                  </a:cubicBezTo>
                  <a:cubicBezTo>
                    <a:pt x="120" y="425"/>
                    <a:pt x="120" y="425"/>
                    <a:pt x="120" y="426"/>
                  </a:cubicBezTo>
                  <a:cubicBezTo>
                    <a:pt x="120" y="426"/>
                    <a:pt x="120" y="426"/>
                    <a:pt x="120" y="427"/>
                  </a:cubicBezTo>
                  <a:cubicBezTo>
                    <a:pt x="120" y="427"/>
                    <a:pt x="120" y="427"/>
                    <a:pt x="120" y="427"/>
                  </a:cubicBezTo>
                  <a:cubicBezTo>
                    <a:pt x="122" y="427"/>
                    <a:pt x="123" y="427"/>
                    <a:pt x="124" y="428"/>
                  </a:cubicBezTo>
                  <a:cubicBezTo>
                    <a:pt x="126" y="429"/>
                    <a:pt x="129" y="431"/>
                    <a:pt x="130" y="433"/>
                  </a:cubicBezTo>
                  <a:cubicBezTo>
                    <a:pt x="130" y="434"/>
                    <a:pt x="131" y="435"/>
                    <a:pt x="131" y="436"/>
                  </a:cubicBezTo>
                  <a:cubicBezTo>
                    <a:pt x="131" y="436"/>
                    <a:pt x="132" y="437"/>
                    <a:pt x="133" y="437"/>
                  </a:cubicBezTo>
                  <a:cubicBezTo>
                    <a:pt x="134" y="438"/>
                    <a:pt x="136" y="440"/>
                    <a:pt x="137" y="442"/>
                  </a:cubicBezTo>
                  <a:cubicBezTo>
                    <a:pt x="138" y="443"/>
                    <a:pt x="138" y="444"/>
                    <a:pt x="138" y="445"/>
                  </a:cubicBezTo>
                  <a:cubicBezTo>
                    <a:pt x="138" y="445"/>
                    <a:pt x="138" y="445"/>
                    <a:pt x="138" y="445"/>
                  </a:cubicBezTo>
                  <a:cubicBezTo>
                    <a:pt x="139" y="445"/>
                    <a:pt x="139" y="445"/>
                    <a:pt x="139" y="445"/>
                  </a:cubicBezTo>
                  <a:cubicBezTo>
                    <a:pt x="140" y="446"/>
                    <a:pt x="143" y="446"/>
                    <a:pt x="144" y="448"/>
                  </a:cubicBezTo>
                  <a:cubicBezTo>
                    <a:pt x="146" y="449"/>
                    <a:pt x="146" y="451"/>
                    <a:pt x="146" y="452"/>
                  </a:cubicBezTo>
                  <a:cubicBezTo>
                    <a:pt x="146" y="452"/>
                    <a:pt x="146" y="453"/>
                    <a:pt x="146" y="453"/>
                  </a:cubicBezTo>
                  <a:cubicBezTo>
                    <a:pt x="147" y="453"/>
                    <a:pt x="147" y="453"/>
                    <a:pt x="147" y="453"/>
                  </a:cubicBezTo>
                  <a:cubicBezTo>
                    <a:pt x="148" y="454"/>
                    <a:pt x="149" y="455"/>
                    <a:pt x="149" y="456"/>
                  </a:cubicBezTo>
                  <a:cubicBezTo>
                    <a:pt x="150" y="458"/>
                    <a:pt x="150" y="462"/>
                    <a:pt x="150" y="463"/>
                  </a:cubicBezTo>
                  <a:cubicBezTo>
                    <a:pt x="150" y="467"/>
                    <a:pt x="149" y="469"/>
                    <a:pt x="148" y="470"/>
                  </a:cubicBezTo>
                  <a:cubicBezTo>
                    <a:pt x="147" y="472"/>
                    <a:pt x="145" y="473"/>
                    <a:pt x="144" y="473"/>
                  </a:cubicBezTo>
                  <a:cubicBezTo>
                    <a:pt x="143" y="473"/>
                    <a:pt x="143" y="473"/>
                    <a:pt x="143" y="473"/>
                  </a:cubicBezTo>
                  <a:cubicBezTo>
                    <a:pt x="142" y="474"/>
                    <a:pt x="140" y="475"/>
                    <a:pt x="139" y="476"/>
                  </a:cubicBezTo>
                  <a:cubicBezTo>
                    <a:pt x="138" y="476"/>
                    <a:pt x="138" y="476"/>
                    <a:pt x="138" y="477"/>
                  </a:cubicBezTo>
                  <a:cubicBezTo>
                    <a:pt x="137" y="478"/>
                    <a:pt x="135" y="480"/>
                    <a:pt x="135" y="481"/>
                  </a:cubicBezTo>
                  <a:cubicBezTo>
                    <a:pt x="134" y="481"/>
                    <a:pt x="131" y="484"/>
                    <a:pt x="129" y="484"/>
                  </a:cubicBezTo>
                  <a:cubicBezTo>
                    <a:pt x="127" y="485"/>
                    <a:pt x="126" y="485"/>
                    <a:pt x="124" y="485"/>
                  </a:cubicBezTo>
                  <a:cubicBezTo>
                    <a:pt x="123" y="485"/>
                    <a:pt x="122" y="485"/>
                    <a:pt x="122" y="485"/>
                  </a:cubicBezTo>
                  <a:cubicBezTo>
                    <a:pt x="122" y="485"/>
                    <a:pt x="121" y="486"/>
                    <a:pt x="121" y="486"/>
                  </a:cubicBezTo>
                  <a:cubicBezTo>
                    <a:pt x="120" y="486"/>
                    <a:pt x="120" y="486"/>
                    <a:pt x="120" y="487"/>
                  </a:cubicBezTo>
                  <a:cubicBezTo>
                    <a:pt x="119" y="488"/>
                    <a:pt x="118" y="489"/>
                    <a:pt x="117" y="489"/>
                  </a:cubicBezTo>
                  <a:cubicBezTo>
                    <a:pt x="116" y="490"/>
                    <a:pt x="113" y="492"/>
                    <a:pt x="111" y="492"/>
                  </a:cubicBezTo>
                  <a:cubicBezTo>
                    <a:pt x="109" y="493"/>
                    <a:pt x="108" y="493"/>
                    <a:pt x="107" y="493"/>
                  </a:cubicBezTo>
                  <a:cubicBezTo>
                    <a:pt x="107" y="493"/>
                    <a:pt x="107" y="493"/>
                    <a:pt x="107" y="493"/>
                  </a:cubicBezTo>
                  <a:cubicBezTo>
                    <a:pt x="107" y="493"/>
                    <a:pt x="107" y="493"/>
                    <a:pt x="106" y="493"/>
                  </a:cubicBezTo>
                  <a:cubicBezTo>
                    <a:pt x="106" y="493"/>
                    <a:pt x="106" y="493"/>
                    <a:pt x="106" y="493"/>
                  </a:cubicBezTo>
                  <a:cubicBezTo>
                    <a:pt x="105" y="493"/>
                    <a:pt x="105" y="493"/>
                    <a:pt x="105" y="493"/>
                  </a:cubicBezTo>
                  <a:cubicBezTo>
                    <a:pt x="104" y="493"/>
                    <a:pt x="102" y="494"/>
                    <a:pt x="102" y="494"/>
                  </a:cubicBezTo>
                  <a:cubicBezTo>
                    <a:pt x="101" y="495"/>
                    <a:pt x="101" y="496"/>
                    <a:pt x="101" y="497"/>
                  </a:cubicBezTo>
                  <a:cubicBezTo>
                    <a:pt x="101" y="497"/>
                    <a:pt x="101" y="497"/>
                    <a:pt x="101" y="498"/>
                  </a:cubicBezTo>
                  <a:cubicBezTo>
                    <a:pt x="101" y="499"/>
                    <a:pt x="101" y="501"/>
                    <a:pt x="101" y="503"/>
                  </a:cubicBezTo>
                  <a:cubicBezTo>
                    <a:pt x="100" y="505"/>
                    <a:pt x="98" y="506"/>
                    <a:pt x="97" y="507"/>
                  </a:cubicBezTo>
                  <a:cubicBezTo>
                    <a:pt x="97" y="507"/>
                    <a:pt x="97" y="507"/>
                    <a:pt x="97" y="507"/>
                  </a:cubicBezTo>
                  <a:cubicBezTo>
                    <a:pt x="97" y="507"/>
                    <a:pt x="97" y="508"/>
                    <a:pt x="97" y="508"/>
                  </a:cubicBezTo>
                  <a:cubicBezTo>
                    <a:pt x="96" y="509"/>
                    <a:pt x="95" y="511"/>
                    <a:pt x="94" y="512"/>
                  </a:cubicBezTo>
                  <a:cubicBezTo>
                    <a:pt x="93" y="514"/>
                    <a:pt x="89" y="516"/>
                    <a:pt x="87" y="517"/>
                  </a:cubicBezTo>
                  <a:cubicBezTo>
                    <a:pt x="87" y="517"/>
                    <a:pt x="86" y="517"/>
                    <a:pt x="85" y="518"/>
                  </a:cubicBezTo>
                  <a:cubicBezTo>
                    <a:pt x="86" y="518"/>
                    <a:pt x="86" y="518"/>
                    <a:pt x="86" y="519"/>
                  </a:cubicBezTo>
                  <a:cubicBezTo>
                    <a:pt x="86" y="521"/>
                    <a:pt x="86" y="523"/>
                    <a:pt x="85" y="524"/>
                  </a:cubicBezTo>
                  <a:cubicBezTo>
                    <a:pt x="85" y="524"/>
                    <a:pt x="85" y="524"/>
                    <a:pt x="85" y="524"/>
                  </a:cubicBezTo>
                  <a:cubicBezTo>
                    <a:pt x="86" y="526"/>
                    <a:pt x="87" y="528"/>
                    <a:pt x="86" y="531"/>
                  </a:cubicBezTo>
                  <a:cubicBezTo>
                    <a:pt x="85" y="532"/>
                    <a:pt x="83" y="533"/>
                    <a:pt x="82" y="534"/>
                  </a:cubicBezTo>
                  <a:cubicBezTo>
                    <a:pt x="82" y="534"/>
                    <a:pt x="82" y="535"/>
                    <a:pt x="82" y="536"/>
                  </a:cubicBezTo>
                  <a:cubicBezTo>
                    <a:pt x="82" y="537"/>
                    <a:pt x="82" y="539"/>
                    <a:pt x="82" y="540"/>
                  </a:cubicBezTo>
                  <a:cubicBezTo>
                    <a:pt x="82" y="541"/>
                    <a:pt x="82" y="541"/>
                    <a:pt x="82" y="541"/>
                  </a:cubicBezTo>
                  <a:cubicBezTo>
                    <a:pt x="83" y="543"/>
                    <a:pt x="83" y="544"/>
                    <a:pt x="83" y="546"/>
                  </a:cubicBezTo>
                  <a:cubicBezTo>
                    <a:pt x="83" y="547"/>
                    <a:pt x="83" y="548"/>
                    <a:pt x="83" y="550"/>
                  </a:cubicBezTo>
                  <a:cubicBezTo>
                    <a:pt x="83" y="550"/>
                    <a:pt x="83" y="550"/>
                    <a:pt x="83" y="551"/>
                  </a:cubicBezTo>
                  <a:cubicBezTo>
                    <a:pt x="83" y="551"/>
                    <a:pt x="83" y="551"/>
                    <a:pt x="83" y="551"/>
                  </a:cubicBezTo>
                  <a:cubicBezTo>
                    <a:pt x="84" y="553"/>
                    <a:pt x="85" y="555"/>
                    <a:pt x="84" y="558"/>
                  </a:cubicBezTo>
                  <a:cubicBezTo>
                    <a:pt x="83" y="560"/>
                    <a:pt x="81" y="562"/>
                    <a:pt x="79" y="563"/>
                  </a:cubicBezTo>
                  <a:cubicBezTo>
                    <a:pt x="79" y="564"/>
                    <a:pt x="78" y="564"/>
                    <a:pt x="78" y="564"/>
                  </a:cubicBezTo>
                  <a:cubicBezTo>
                    <a:pt x="78" y="564"/>
                    <a:pt x="78" y="564"/>
                    <a:pt x="78" y="564"/>
                  </a:cubicBezTo>
                  <a:cubicBezTo>
                    <a:pt x="78" y="566"/>
                    <a:pt x="78" y="567"/>
                    <a:pt x="77" y="568"/>
                  </a:cubicBezTo>
                  <a:cubicBezTo>
                    <a:pt x="77" y="570"/>
                    <a:pt x="76" y="572"/>
                    <a:pt x="76" y="574"/>
                  </a:cubicBezTo>
                  <a:cubicBezTo>
                    <a:pt x="75" y="575"/>
                    <a:pt x="75" y="576"/>
                    <a:pt x="74" y="576"/>
                  </a:cubicBezTo>
                  <a:cubicBezTo>
                    <a:pt x="75" y="578"/>
                    <a:pt x="77" y="580"/>
                    <a:pt x="76" y="583"/>
                  </a:cubicBezTo>
                  <a:cubicBezTo>
                    <a:pt x="75" y="586"/>
                    <a:pt x="72" y="587"/>
                    <a:pt x="70" y="588"/>
                  </a:cubicBezTo>
                  <a:cubicBezTo>
                    <a:pt x="70" y="588"/>
                    <a:pt x="70" y="588"/>
                    <a:pt x="69" y="588"/>
                  </a:cubicBezTo>
                  <a:cubicBezTo>
                    <a:pt x="69" y="588"/>
                    <a:pt x="69" y="588"/>
                    <a:pt x="69" y="588"/>
                  </a:cubicBezTo>
                  <a:cubicBezTo>
                    <a:pt x="69" y="589"/>
                    <a:pt x="69" y="589"/>
                    <a:pt x="69" y="589"/>
                  </a:cubicBezTo>
                  <a:cubicBezTo>
                    <a:pt x="68" y="591"/>
                    <a:pt x="67" y="592"/>
                    <a:pt x="66" y="593"/>
                  </a:cubicBezTo>
                  <a:cubicBezTo>
                    <a:pt x="65" y="594"/>
                    <a:pt x="63" y="595"/>
                    <a:pt x="62" y="595"/>
                  </a:cubicBezTo>
                  <a:cubicBezTo>
                    <a:pt x="62" y="595"/>
                    <a:pt x="62" y="595"/>
                    <a:pt x="61" y="595"/>
                  </a:cubicBezTo>
                  <a:cubicBezTo>
                    <a:pt x="61" y="596"/>
                    <a:pt x="60" y="597"/>
                    <a:pt x="58" y="600"/>
                  </a:cubicBezTo>
                  <a:cubicBezTo>
                    <a:pt x="58" y="600"/>
                    <a:pt x="58" y="600"/>
                    <a:pt x="58" y="600"/>
                  </a:cubicBezTo>
                  <a:cubicBezTo>
                    <a:pt x="58" y="600"/>
                    <a:pt x="58" y="600"/>
                    <a:pt x="57" y="601"/>
                  </a:cubicBezTo>
                  <a:cubicBezTo>
                    <a:pt x="57" y="602"/>
                    <a:pt x="56" y="604"/>
                    <a:pt x="55" y="605"/>
                  </a:cubicBezTo>
                  <a:cubicBezTo>
                    <a:pt x="55" y="605"/>
                    <a:pt x="51" y="609"/>
                    <a:pt x="47" y="609"/>
                  </a:cubicBezTo>
                  <a:cubicBezTo>
                    <a:pt x="47" y="609"/>
                    <a:pt x="47" y="609"/>
                    <a:pt x="47" y="609"/>
                  </a:cubicBezTo>
                  <a:cubicBezTo>
                    <a:pt x="46" y="609"/>
                    <a:pt x="45" y="608"/>
                    <a:pt x="45" y="608"/>
                  </a:cubicBezTo>
                  <a:cubicBezTo>
                    <a:pt x="46" y="610"/>
                    <a:pt x="46" y="612"/>
                    <a:pt x="46" y="615"/>
                  </a:cubicBezTo>
                  <a:cubicBezTo>
                    <a:pt x="45" y="617"/>
                    <a:pt x="43" y="619"/>
                    <a:pt x="42" y="620"/>
                  </a:cubicBezTo>
                  <a:cubicBezTo>
                    <a:pt x="42" y="620"/>
                    <a:pt x="42" y="620"/>
                    <a:pt x="42" y="621"/>
                  </a:cubicBezTo>
                  <a:cubicBezTo>
                    <a:pt x="42" y="621"/>
                    <a:pt x="43" y="621"/>
                    <a:pt x="43" y="621"/>
                  </a:cubicBezTo>
                  <a:cubicBezTo>
                    <a:pt x="45" y="623"/>
                    <a:pt x="46" y="627"/>
                    <a:pt x="46" y="628"/>
                  </a:cubicBezTo>
                  <a:cubicBezTo>
                    <a:pt x="46" y="630"/>
                    <a:pt x="45" y="632"/>
                    <a:pt x="45" y="634"/>
                  </a:cubicBezTo>
                  <a:cubicBezTo>
                    <a:pt x="45" y="634"/>
                    <a:pt x="45" y="634"/>
                    <a:pt x="45" y="634"/>
                  </a:cubicBezTo>
                  <a:cubicBezTo>
                    <a:pt x="45" y="635"/>
                    <a:pt x="44" y="635"/>
                    <a:pt x="44" y="636"/>
                  </a:cubicBezTo>
                  <a:cubicBezTo>
                    <a:pt x="44" y="636"/>
                    <a:pt x="43" y="637"/>
                    <a:pt x="43" y="637"/>
                  </a:cubicBezTo>
                  <a:cubicBezTo>
                    <a:pt x="43" y="637"/>
                    <a:pt x="43" y="638"/>
                    <a:pt x="44" y="638"/>
                  </a:cubicBezTo>
                  <a:cubicBezTo>
                    <a:pt x="44" y="639"/>
                    <a:pt x="44" y="641"/>
                    <a:pt x="44" y="642"/>
                  </a:cubicBezTo>
                  <a:cubicBezTo>
                    <a:pt x="44" y="645"/>
                    <a:pt x="42" y="648"/>
                    <a:pt x="41" y="651"/>
                  </a:cubicBezTo>
                  <a:cubicBezTo>
                    <a:pt x="40" y="651"/>
                    <a:pt x="40" y="651"/>
                    <a:pt x="40" y="651"/>
                  </a:cubicBezTo>
                  <a:cubicBezTo>
                    <a:pt x="40" y="652"/>
                    <a:pt x="39" y="653"/>
                    <a:pt x="38" y="654"/>
                  </a:cubicBezTo>
                  <a:cubicBezTo>
                    <a:pt x="38" y="655"/>
                    <a:pt x="37" y="656"/>
                    <a:pt x="37" y="657"/>
                  </a:cubicBezTo>
                  <a:cubicBezTo>
                    <a:pt x="37" y="657"/>
                    <a:pt x="36" y="657"/>
                    <a:pt x="36" y="658"/>
                  </a:cubicBezTo>
                  <a:cubicBezTo>
                    <a:pt x="36" y="658"/>
                    <a:pt x="36" y="658"/>
                    <a:pt x="36" y="658"/>
                  </a:cubicBezTo>
                  <a:cubicBezTo>
                    <a:pt x="37" y="658"/>
                    <a:pt x="38" y="659"/>
                    <a:pt x="38" y="660"/>
                  </a:cubicBezTo>
                  <a:cubicBezTo>
                    <a:pt x="39" y="661"/>
                    <a:pt x="39" y="662"/>
                    <a:pt x="39" y="663"/>
                  </a:cubicBezTo>
                  <a:cubicBezTo>
                    <a:pt x="40" y="663"/>
                    <a:pt x="40" y="663"/>
                    <a:pt x="41" y="663"/>
                  </a:cubicBezTo>
                  <a:cubicBezTo>
                    <a:pt x="41" y="663"/>
                    <a:pt x="41" y="663"/>
                    <a:pt x="41" y="663"/>
                  </a:cubicBezTo>
                  <a:cubicBezTo>
                    <a:pt x="42" y="663"/>
                    <a:pt x="42" y="663"/>
                    <a:pt x="42" y="663"/>
                  </a:cubicBezTo>
                  <a:cubicBezTo>
                    <a:pt x="44" y="663"/>
                    <a:pt x="45" y="665"/>
                    <a:pt x="46" y="666"/>
                  </a:cubicBezTo>
                  <a:cubicBezTo>
                    <a:pt x="47" y="666"/>
                    <a:pt x="48" y="665"/>
                    <a:pt x="49" y="665"/>
                  </a:cubicBezTo>
                  <a:cubicBezTo>
                    <a:pt x="49" y="665"/>
                    <a:pt x="50" y="665"/>
                    <a:pt x="50" y="665"/>
                  </a:cubicBezTo>
                  <a:cubicBezTo>
                    <a:pt x="52" y="665"/>
                    <a:pt x="55" y="666"/>
                    <a:pt x="55" y="666"/>
                  </a:cubicBezTo>
                  <a:cubicBezTo>
                    <a:pt x="59" y="667"/>
                    <a:pt x="61" y="668"/>
                    <a:pt x="62" y="670"/>
                  </a:cubicBezTo>
                  <a:cubicBezTo>
                    <a:pt x="65" y="672"/>
                    <a:pt x="65" y="677"/>
                    <a:pt x="65" y="678"/>
                  </a:cubicBezTo>
                  <a:cubicBezTo>
                    <a:pt x="65" y="679"/>
                    <a:pt x="65" y="680"/>
                    <a:pt x="65" y="681"/>
                  </a:cubicBezTo>
                  <a:cubicBezTo>
                    <a:pt x="66" y="682"/>
                    <a:pt x="68" y="684"/>
                    <a:pt x="68" y="687"/>
                  </a:cubicBezTo>
                  <a:cubicBezTo>
                    <a:pt x="68" y="689"/>
                    <a:pt x="67" y="690"/>
                    <a:pt x="66" y="691"/>
                  </a:cubicBezTo>
                  <a:cubicBezTo>
                    <a:pt x="66" y="692"/>
                    <a:pt x="66" y="692"/>
                    <a:pt x="66" y="693"/>
                  </a:cubicBezTo>
                  <a:cubicBezTo>
                    <a:pt x="67" y="695"/>
                    <a:pt x="67" y="698"/>
                    <a:pt x="67" y="700"/>
                  </a:cubicBezTo>
                  <a:cubicBezTo>
                    <a:pt x="67" y="701"/>
                    <a:pt x="66" y="706"/>
                    <a:pt x="64" y="709"/>
                  </a:cubicBezTo>
                  <a:cubicBezTo>
                    <a:pt x="63" y="711"/>
                    <a:pt x="61" y="712"/>
                    <a:pt x="58" y="713"/>
                  </a:cubicBezTo>
                  <a:cubicBezTo>
                    <a:pt x="57" y="714"/>
                    <a:pt x="57" y="714"/>
                    <a:pt x="57" y="714"/>
                  </a:cubicBezTo>
                  <a:cubicBezTo>
                    <a:pt x="56" y="714"/>
                    <a:pt x="55" y="715"/>
                    <a:pt x="55" y="715"/>
                  </a:cubicBezTo>
                  <a:cubicBezTo>
                    <a:pt x="55" y="715"/>
                    <a:pt x="54" y="715"/>
                    <a:pt x="54" y="715"/>
                  </a:cubicBezTo>
                  <a:cubicBezTo>
                    <a:pt x="55" y="717"/>
                    <a:pt x="55" y="718"/>
                    <a:pt x="54" y="720"/>
                  </a:cubicBezTo>
                  <a:cubicBezTo>
                    <a:pt x="53" y="722"/>
                    <a:pt x="50" y="724"/>
                    <a:pt x="48" y="725"/>
                  </a:cubicBezTo>
                  <a:cubicBezTo>
                    <a:pt x="47" y="725"/>
                    <a:pt x="47" y="726"/>
                    <a:pt x="45" y="726"/>
                  </a:cubicBezTo>
                  <a:cubicBezTo>
                    <a:pt x="45" y="726"/>
                    <a:pt x="44" y="726"/>
                    <a:pt x="44" y="725"/>
                  </a:cubicBezTo>
                  <a:cubicBezTo>
                    <a:pt x="44" y="725"/>
                    <a:pt x="44" y="725"/>
                    <a:pt x="44" y="725"/>
                  </a:cubicBezTo>
                  <a:cubicBezTo>
                    <a:pt x="44" y="725"/>
                    <a:pt x="44" y="725"/>
                    <a:pt x="44" y="725"/>
                  </a:cubicBezTo>
                  <a:cubicBezTo>
                    <a:pt x="43" y="726"/>
                    <a:pt x="42" y="727"/>
                    <a:pt x="40" y="728"/>
                  </a:cubicBezTo>
                  <a:cubicBezTo>
                    <a:pt x="39" y="728"/>
                    <a:pt x="38" y="728"/>
                    <a:pt x="37" y="728"/>
                  </a:cubicBezTo>
                  <a:cubicBezTo>
                    <a:pt x="36" y="728"/>
                    <a:pt x="34" y="728"/>
                    <a:pt x="33" y="728"/>
                  </a:cubicBezTo>
                  <a:cubicBezTo>
                    <a:pt x="33" y="728"/>
                    <a:pt x="33" y="728"/>
                    <a:pt x="32" y="728"/>
                  </a:cubicBezTo>
                  <a:cubicBezTo>
                    <a:pt x="32" y="728"/>
                    <a:pt x="32" y="728"/>
                    <a:pt x="32" y="728"/>
                  </a:cubicBezTo>
                  <a:cubicBezTo>
                    <a:pt x="30" y="727"/>
                    <a:pt x="29" y="727"/>
                    <a:pt x="27" y="727"/>
                  </a:cubicBezTo>
                  <a:cubicBezTo>
                    <a:pt x="26" y="726"/>
                    <a:pt x="25" y="725"/>
                    <a:pt x="25" y="724"/>
                  </a:cubicBezTo>
                  <a:cubicBezTo>
                    <a:pt x="23" y="727"/>
                    <a:pt x="23" y="727"/>
                    <a:pt x="23" y="727"/>
                  </a:cubicBezTo>
                  <a:cubicBezTo>
                    <a:pt x="17" y="727"/>
                    <a:pt x="17" y="727"/>
                    <a:pt x="17" y="727"/>
                  </a:cubicBezTo>
                  <a:cubicBezTo>
                    <a:pt x="17" y="728"/>
                    <a:pt x="15" y="730"/>
                    <a:pt x="14" y="731"/>
                  </a:cubicBezTo>
                  <a:cubicBezTo>
                    <a:pt x="13" y="732"/>
                    <a:pt x="10" y="734"/>
                    <a:pt x="9" y="735"/>
                  </a:cubicBezTo>
                  <a:cubicBezTo>
                    <a:pt x="8" y="736"/>
                    <a:pt x="6" y="736"/>
                    <a:pt x="5" y="736"/>
                  </a:cubicBezTo>
                  <a:cubicBezTo>
                    <a:pt x="5" y="737"/>
                    <a:pt x="4" y="738"/>
                    <a:pt x="4" y="739"/>
                  </a:cubicBezTo>
                  <a:cubicBezTo>
                    <a:pt x="4" y="740"/>
                    <a:pt x="6" y="742"/>
                    <a:pt x="6" y="743"/>
                  </a:cubicBezTo>
                  <a:cubicBezTo>
                    <a:pt x="6" y="744"/>
                    <a:pt x="4" y="745"/>
                    <a:pt x="4" y="746"/>
                  </a:cubicBezTo>
                  <a:cubicBezTo>
                    <a:pt x="3" y="747"/>
                    <a:pt x="4" y="749"/>
                    <a:pt x="3" y="750"/>
                  </a:cubicBezTo>
                  <a:cubicBezTo>
                    <a:pt x="3" y="751"/>
                    <a:pt x="2" y="752"/>
                    <a:pt x="2" y="753"/>
                  </a:cubicBezTo>
                  <a:cubicBezTo>
                    <a:pt x="1" y="754"/>
                    <a:pt x="0" y="759"/>
                    <a:pt x="0" y="759"/>
                  </a:cubicBezTo>
                  <a:cubicBezTo>
                    <a:pt x="204" y="871"/>
                    <a:pt x="204" y="871"/>
                    <a:pt x="204" y="871"/>
                  </a:cubicBezTo>
                  <a:cubicBezTo>
                    <a:pt x="519" y="1036"/>
                    <a:pt x="519" y="1036"/>
                    <a:pt x="519" y="1036"/>
                  </a:cubicBezTo>
                  <a:cubicBezTo>
                    <a:pt x="543" y="1038"/>
                    <a:pt x="543" y="1038"/>
                    <a:pt x="543" y="1038"/>
                  </a:cubicBezTo>
                  <a:cubicBezTo>
                    <a:pt x="610" y="1045"/>
                    <a:pt x="610" y="1045"/>
                    <a:pt x="610" y="1045"/>
                  </a:cubicBezTo>
                  <a:cubicBezTo>
                    <a:pt x="819" y="1067"/>
                    <a:pt x="819" y="1067"/>
                    <a:pt x="819" y="1067"/>
                  </a:cubicBezTo>
                  <a:cubicBezTo>
                    <a:pt x="859" y="662"/>
                    <a:pt x="859" y="662"/>
                    <a:pt x="859" y="662"/>
                  </a:cubicBezTo>
                  <a:cubicBezTo>
                    <a:pt x="898" y="252"/>
                    <a:pt x="898" y="252"/>
                    <a:pt x="898" y="252"/>
                  </a:cubicBezTo>
                  <a:cubicBezTo>
                    <a:pt x="914" y="84"/>
                    <a:pt x="914" y="84"/>
                    <a:pt x="914" y="84"/>
                  </a:cubicBezTo>
                  <a:lnTo>
                    <a:pt x="886" y="81"/>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33">
              <a:extLst>
                <a:ext uri="{FF2B5EF4-FFF2-40B4-BE49-F238E27FC236}">
                  <a16:creationId xmlns:a16="http://schemas.microsoft.com/office/drawing/2014/main" id="{10FE4314-14F6-48F3-A461-9D25B567C3A1}"/>
                </a:ext>
              </a:extLst>
            </p:cNvPr>
            <p:cNvSpPr>
              <a:spLocks/>
            </p:cNvSpPr>
            <p:nvPr/>
          </p:nvSpPr>
          <p:spPr bwMode="auto">
            <a:xfrm>
              <a:off x="2011363" y="3757616"/>
              <a:ext cx="781050" cy="841375"/>
            </a:xfrm>
            <a:custGeom>
              <a:avLst/>
              <a:gdLst>
                <a:gd name="T0" fmla="*/ 910 w 925"/>
                <a:gd name="T1" fmla="*/ 52 h 999"/>
                <a:gd name="T2" fmla="*/ 786 w 925"/>
                <a:gd name="T3" fmla="*/ 47 h 999"/>
                <a:gd name="T4" fmla="*/ 627 w 925"/>
                <a:gd name="T5" fmla="*/ 40 h 999"/>
                <a:gd name="T6" fmla="*/ 445 w 925"/>
                <a:gd name="T7" fmla="*/ 29 h 999"/>
                <a:gd name="T8" fmla="*/ 267 w 925"/>
                <a:gd name="T9" fmla="*/ 15 h 999"/>
                <a:gd name="T10" fmla="*/ 96 w 925"/>
                <a:gd name="T11" fmla="*/ 0 h 999"/>
                <a:gd name="T12" fmla="*/ 96 w 925"/>
                <a:gd name="T13" fmla="*/ 5 h 999"/>
                <a:gd name="T14" fmla="*/ 96 w 925"/>
                <a:gd name="T15" fmla="*/ 5 h 999"/>
                <a:gd name="T16" fmla="*/ 79 w 925"/>
                <a:gd name="T17" fmla="*/ 173 h 999"/>
                <a:gd name="T18" fmla="*/ 40 w 925"/>
                <a:gd name="T19" fmla="*/ 583 h 999"/>
                <a:gd name="T20" fmla="*/ 0 w 925"/>
                <a:gd name="T21" fmla="*/ 989 h 999"/>
                <a:gd name="T22" fmla="*/ 120 w 925"/>
                <a:gd name="T23" fmla="*/ 999 h 999"/>
                <a:gd name="T24" fmla="*/ 127 w 925"/>
                <a:gd name="T25" fmla="*/ 921 h 999"/>
                <a:gd name="T26" fmla="*/ 262 w 925"/>
                <a:gd name="T27" fmla="*/ 932 h 999"/>
                <a:gd name="T28" fmla="*/ 374 w 925"/>
                <a:gd name="T29" fmla="*/ 939 h 999"/>
                <a:gd name="T30" fmla="*/ 373 w 925"/>
                <a:gd name="T31" fmla="*/ 936 h 999"/>
                <a:gd name="T32" fmla="*/ 371 w 925"/>
                <a:gd name="T33" fmla="*/ 935 h 999"/>
                <a:gd name="T34" fmla="*/ 368 w 925"/>
                <a:gd name="T35" fmla="*/ 934 h 999"/>
                <a:gd name="T36" fmla="*/ 367 w 925"/>
                <a:gd name="T37" fmla="*/ 932 h 999"/>
                <a:gd name="T38" fmla="*/ 364 w 925"/>
                <a:gd name="T39" fmla="*/ 932 h 999"/>
                <a:gd name="T40" fmla="*/ 364 w 925"/>
                <a:gd name="T41" fmla="*/ 929 h 999"/>
                <a:gd name="T42" fmla="*/ 361 w 925"/>
                <a:gd name="T43" fmla="*/ 927 h 999"/>
                <a:gd name="T44" fmla="*/ 360 w 925"/>
                <a:gd name="T45" fmla="*/ 924 h 999"/>
                <a:gd name="T46" fmla="*/ 360 w 925"/>
                <a:gd name="T47" fmla="*/ 921 h 999"/>
                <a:gd name="T48" fmla="*/ 358 w 925"/>
                <a:gd name="T49" fmla="*/ 920 h 999"/>
                <a:gd name="T50" fmla="*/ 359 w 925"/>
                <a:gd name="T51" fmla="*/ 918 h 999"/>
                <a:gd name="T52" fmla="*/ 362 w 925"/>
                <a:gd name="T53" fmla="*/ 916 h 999"/>
                <a:gd name="T54" fmla="*/ 363 w 925"/>
                <a:gd name="T55" fmla="*/ 913 h 999"/>
                <a:gd name="T56" fmla="*/ 362 w 925"/>
                <a:gd name="T57" fmla="*/ 911 h 999"/>
                <a:gd name="T58" fmla="*/ 363 w 925"/>
                <a:gd name="T59" fmla="*/ 908 h 999"/>
                <a:gd name="T60" fmla="*/ 361 w 925"/>
                <a:gd name="T61" fmla="*/ 904 h 999"/>
                <a:gd name="T62" fmla="*/ 364 w 925"/>
                <a:gd name="T63" fmla="*/ 902 h 999"/>
                <a:gd name="T64" fmla="*/ 370 w 925"/>
                <a:gd name="T65" fmla="*/ 902 h 999"/>
                <a:gd name="T66" fmla="*/ 888 w 925"/>
                <a:gd name="T67" fmla="*/ 927 h 999"/>
                <a:gd name="T68" fmla="*/ 917 w 925"/>
                <a:gd name="T69" fmla="*/ 139 h 999"/>
                <a:gd name="T70" fmla="*/ 922 w 925"/>
                <a:gd name="T71" fmla="*/ 139 h 999"/>
                <a:gd name="T72" fmla="*/ 925 w 925"/>
                <a:gd name="T73" fmla="*/ 52 h 999"/>
                <a:gd name="T74" fmla="*/ 910 w 925"/>
                <a:gd name="T75" fmla="*/ 52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5" h="999">
                  <a:moveTo>
                    <a:pt x="910" y="52"/>
                  </a:moveTo>
                  <a:cubicBezTo>
                    <a:pt x="786" y="47"/>
                    <a:pt x="786" y="47"/>
                    <a:pt x="786" y="47"/>
                  </a:cubicBezTo>
                  <a:cubicBezTo>
                    <a:pt x="627" y="40"/>
                    <a:pt x="627" y="40"/>
                    <a:pt x="627" y="40"/>
                  </a:cubicBezTo>
                  <a:cubicBezTo>
                    <a:pt x="445" y="29"/>
                    <a:pt x="445" y="29"/>
                    <a:pt x="445" y="29"/>
                  </a:cubicBezTo>
                  <a:cubicBezTo>
                    <a:pt x="267" y="15"/>
                    <a:pt x="267" y="15"/>
                    <a:pt x="267" y="15"/>
                  </a:cubicBezTo>
                  <a:cubicBezTo>
                    <a:pt x="96" y="0"/>
                    <a:pt x="96" y="0"/>
                    <a:pt x="96" y="0"/>
                  </a:cubicBezTo>
                  <a:cubicBezTo>
                    <a:pt x="96" y="5"/>
                    <a:pt x="96" y="5"/>
                    <a:pt x="96" y="5"/>
                  </a:cubicBezTo>
                  <a:cubicBezTo>
                    <a:pt x="96" y="5"/>
                    <a:pt x="96" y="5"/>
                    <a:pt x="96" y="5"/>
                  </a:cubicBezTo>
                  <a:cubicBezTo>
                    <a:pt x="79" y="173"/>
                    <a:pt x="79" y="173"/>
                    <a:pt x="79" y="173"/>
                  </a:cubicBezTo>
                  <a:cubicBezTo>
                    <a:pt x="40" y="583"/>
                    <a:pt x="40" y="583"/>
                    <a:pt x="40" y="583"/>
                  </a:cubicBezTo>
                  <a:cubicBezTo>
                    <a:pt x="0" y="989"/>
                    <a:pt x="0" y="989"/>
                    <a:pt x="0" y="989"/>
                  </a:cubicBezTo>
                  <a:cubicBezTo>
                    <a:pt x="120" y="999"/>
                    <a:pt x="120" y="999"/>
                    <a:pt x="120" y="999"/>
                  </a:cubicBezTo>
                  <a:cubicBezTo>
                    <a:pt x="127" y="921"/>
                    <a:pt x="127" y="921"/>
                    <a:pt x="127" y="921"/>
                  </a:cubicBezTo>
                  <a:cubicBezTo>
                    <a:pt x="262" y="932"/>
                    <a:pt x="262" y="932"/>
                    <a:pt x="262" y="932"/>
                  </a:cubicBezTo>
                  <a:cubicBezTo>
                    <a:pt x="374" y="939"/>
                    <a:pt x="374" y="939"/>
                    <a:pt x="374" y="939"/>
                  </a:cubicBezTo>
                  <a:cubicBezTo>
                    <a:pt x="374" y="938"/>
                    <a:pt x="373" y="937"/>
                    <a:pt x="373" y="936"/>
                  </a:cubicBezTo>
                  <a:cubicBezTo>
                    <a:pt x="372" y="936"/>
                    <a:pt x="372" y="935"/>
                    <a:pt x="371" y="935"/>
                  </a:cubicBezTo>
                  <a:cubicBezTo>
                    <a:pt x="370" y="934"/>
                    <a:pt x="369" y="934"/>
                    <a:pt x="368" y="934"/>
                  </a:cubicBezTo>
                  <a:cubicBezTo>
                    <a:pt x="368" y="934"/>
                    <a:pt x="368" y="932"/>
                    <a:pt x="367" y="932"/>
                  </a:cubicBezTo>
                  <a:cubicBezTo>
                    <a:pt x="367" y="932"/>
                    <a:pt x="365" y="932"/>
                    <a:pt x="364" y="932"/>
                  </a:cubicBezTo>
                  <a:cubicBezTo>
                    <a:pt x="364" y="931"/>
                    <a:pt x="364" y="929"/>
                    <a:pt x="364" y="929"/>
                  </a:cubicBezTo>
                  <a:cubicBezTo>
                    <a:pt x="363" y="928"/>
                    <a:pt x="362" y="928"/>
                    <a:pt x="361" y="927"/>
                  </a:cubicBezTo>
                  <a:cubicBezTo>
                    <a:pt x="361" y="927"/>
                    <a:pt x="360" y="925"/>
                    <a:pt x="360" y="924"/>
                  </a:cubicBezTo>
                  <a:cubicBezTo>
                    <a:pt x="360" y="923"/>
                    <a:pt x="361" y="922"/>
                    <a:pt x="360" y="921"/>
                  </a:cubicBezTo>
                  <a:cubicBezTo>
                    <a:pt x="360" y="920"/>
                    <a:pt x="358" y="920"/>
                    <a:pt x="358" y="920"/>
                  </a:cubicBezTo>
                  <a:cubicBezTo>
                    <a:pt x="357" y="919"/>
                    <a:pt x="358" y="918"/>
                    <a:pt x="359" y="918"/>
                  </a:cubicBezTo>
                  <a:cubicBezTo>
                    <a:pt x="360" y="917"/>
                    <a:pt x="362" y="917"/>
                    <a:pt x="362" y="916"/>
                  </a:cubicBezTo>
                  <a:cubicBezTo>
                    <a:pt x="363" y="916"/>
                    <a:pt x="363" y="914"/>
                    <a:pt x="363" y="913"/>
                  </a:cubicBezTo>
                  <a:cubicBezTo>
                    <a:pt x="363" y="913"/>
                    <a:pt x="362" y="911"/>
                    <a:pt x="362" y="911"/>
                  </a:cubicBezTo>
                  <a:cubicBezTo>
                    <a:pt x="362" y="910"/>
                    <a:pt x="363" y="909"/>
                    <a:pt x="363" y="908"/>
                  </a:cubicBezTo>
                  <a:cubicBezTo>
                    <a:pt x="363" y="907"/>
                    <a:pt x="361" y="905"/>
                    <a:pt x="361" y="904"/>
                  </a:cubicBezTo>
                  <a:cubicBezTo>
                    <a:pt x="362" y="903"/>
                    <a:pt x="363" y="903"/>
                    <a:pt x="364" y="902"/>
                  </a:cubicBezTo>
                  <a:cubicBezTo>
                    <a:pt x="366" y="902"/>
                    <a:pt x="370" y="902"/>
                    <a:pt x="370" y="902"/>
                  </a:cubicBezTo>
                  <a:cubicBezTo>
                    <a:pt x="888" y="927"/>
                    <a:pt x="888" y="927"/>
                    <a:pt x="888" y="927"/>
                  </a:cubicBezTo>
                  <a:cubicBezTo>
                    <a:pt x="917" y="139"/>
                    <a:pt x="917" y="139"/>
                    <a:pt x="917" y="139"/>
                  </a:cubicBezTo>
                  <a:cubicBezTo>
                    <a:pt x="922" y="139"/>
                    <a:pt x="922" y="139"/>
                    <a:pt x="922" y="139"/>
                  </a:cubicBezTo>
                  <a:cubicBezTo>
                    <a:pt x="925" y="52"/>
                    <a:pt x="925" y="52"/>
                    <a:pt x="925" y="52"/>
                  </a:cubicBezTo>
                  <a:lnTo>
                    <a:pt x="910" y="5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34">
              <a:extLst>
                <a:ext uri="{FF2B5EF4-FFF2-40B4-BE49-F238E27FC236}">
                  <a16:creationId xmlns:a16="http://schemas.microsoft.com/office/drawing/2014/main" id="{E8F8428B-7576-4E33-8171-086B822F8DF6}"/>
                </a:ext>
              </a:extLst>
            </p:cNvPr>
            <p:cNvSpPr>
              <a:spLocks/>
            </p:cNvSpPr>
            <p:nvPr/>
          </p:nvSpPr>
          <p:spPr bwMode="auto">
            <a:xfrm>
              <a:off x="2093914" y="3165478"/>
              <a:ext cx="822325" cy="639763"/>
            </a:xfrm>
            <a:custGeom>
              <a:avLst/>
              <a:gdLst>
                <a:gd name="T0" fmla="*/ 378 w 518"/>
                <a:gd name="T1" fmla="*/ 23 h 403"/>
                <a:gd name="T2" fmla="*/ 293 w 518"/>
                <a:gd name="T3" fmla="*/ 20 h 403"/>
                <a:gd name="T4" fmla="*/ 110 w 518"/>
                <a:gd name="T5" fmla="*/ 6 h 403"/>
                <a:gd name="T6" fmla="*/ 34 w 518"/>
                <a:gd name="T7" fmla="*/ 0 h 403"/>
                <a:gd name="T8" fmla="*/ 24 w 518"/>
                <a:gd name="T9" fmla="*/ 113 h 403"/>
                <a:gd name="T10" fmla="*/ 16 w 518"/>
                <a:gd name="T11" fmla="*/ 182 h 403"/>
                <a:gd name="T12" fmla="*/ 12 w 518"/>
                <a:gd name="T13" fmla="*/ 232 h 403"/>
                <a:gd name="T14" fmla="*/ 9 w 518"/>
                <a:gd name="T15" fmla="*/ 252 h 403"/>
                <a:gd name="T16" fmla="*/ 9 w 518"/>
                <a:gd name="T17" fmla="*/ 265 h 403"/>
                <a:gd name="T18" fmla="*/ 8 w 518"/>
                <a:gd name="T19" fmla="*/ 285 h 403"/>
                <a:gd name="T20" fmla="*/ 0 w 518"/>
                <a:gd name="T21" fmla="*/ 370 h 403"/>
                <a:gd name="T22" fmla="*/ 91 w 518"/>
                <a:gd name="T23" fmla="*/ 378 h 403"/>
                <a:gd name="T24" fmla="*/ 185 w 518"/>
                <a:gd name="T25" fmla="*/ 385 h 403"/>
                <a:gd name="T26" fmla="*/ 282 w 518"/>
                <a:gd name="T27" fmla="*/ 391 h 403"/>
                <a:gd name="T28" fmla="*/ 366 w 518"/>
                <a:gd name="T29" fmla="*/ 395 h 403"/>
                <a:gd name="T30" fmla="*/ 432 w 518"/>
                <a:gd name="T31" fmla="*/ 397 h 403"/>
                <a:gd name="T32" fmla="*/ 442 w 518"/>
                <a:gd name="T33" fmla="*/ 397 h 403"/>
                <a:gd name="T34" fmla="*/ 442 w 518"/>
                <a:gd name="T35" fmla="*/ 400 h 403"/>
                <a:gd name="T36" fmla="*/ 510 w 518"/>
                <a:gd name="T37" fmla="*/ 403 h 403"/>
                <a:gd name="T38" fmla="*/ 516 w 518"/>
                <a:gd name="T39" fmla="*/ 121 h 403"/>
                <a:gd name="T40" fmla="*/ 518 w 518"/>
                <a:gd name="T41" fmla="*/ 28 h 403"/>
                <a:gd name="T42" fmla="*/ 378 w 518"/>
                <a:gd name="T43" fmla="*/ 2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8" h="403">
                  <a:moveTo>
                    <a:pt x="378" y="23"/>
                  </a:moveTo>
                  <a:lnTo>
                    <a:pt x="293" y="20"/>
                  </a:lnTo>
                  <a:lnTo>
                    <a:pt x="110" y="6"/>
                  </a:lnTo>
                  <a:lnTo>
                    <a:pt x="34" y="0"/>
                  </a:lnTo>
                  <a:lnTo>
                    <a:pt x="24" y="113"/>
                  </a:lnTo>
                  <a:lnTo>
                    <a:pt x="16" y="182"/>
                  </a:lnTo>
                  <a:lnTo>
                    <a:pt x="12" y="232"/>
                  </a:lnTo>
                  <a:lnTo>
                    <a:pt x="9" y="252"/>
                  </a:lnTo>
                  <a:lnTo>
                    <a:pt x="9" y="265"/>
                  </a:lnTo>
                  <a:lnTo>
                    <a:pt x="8" y="285"/>
                  </a:lnTo>
                  <a:lnTo>
                    <a:pt x="0" y="370"/>
                  </a:lnTo>
                  <a:lnTo>
                    <a:pt x="91" y="378"/>
                  </a:lnTo>
                  <a:lnTo>
                    <a:pt x="185" y="385"/>
                  </a:lnTo>
                  <a:lnTo>
                    <a:pt x="282" y="391"/>
                  </a:lnTo>
                  <a:lnTo>
                    <a:pt x="366" y="395"/>
                  </a:lnTo>
                  <a:lnTo>
                    <a:pt x="432" y="397"/>
                  </a:lnTo>
                  <a:lnTo>
                    <a:pt x="442" y="397"/>
                  </a:lnTo>
                  <a:lnTo>
                    <a:pt x="442" y="400"/>
                  </a:lnTo>
                  <a:lnTo>
                    <a:pt x="510" y="403"/>
                  </a:lnTo>
                  <a:lnTo>
                    <a:pt x="516" y="121"/>
                  </a:lnTo>
                  <a:lnTo>
                    <a:pt x="518" y="28"/>
                  </a:lnTo>
                  <a:lnTo>
                    <a:pt x="378" y="23"/>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35">
              <a:extLst>
                <a:ext uri="{FF2B5EF4-FFF2-40B4-BE49-F238E27FC236}">
                  <a16:creationId xmlns:a16="http://schemas.microsoft.com/office/drawing/2014/main" id="{BA3A934C-FBB6-4DBF-8F1A-3E00D4FD6AA1}"/>
                </a:ext>
              </a:extLst>
            </p:cNvPr>
            <p:cNvSpPr>
              <a:spLocks/>
            </p:cNvSpPr>
            <p:nvPr/>
          </p:nvSpPr>
          <p:spPr bwMode="auto">
            <a:xfrm>
              <a:off x="1928813" y="2559052"/>
              <a:ext cx="788987" cy="638176"/>
            </a:xfrm>
            <a:custGeom>
              <a:avLst/>
              <a:gdLst>
                <a:gd name="T0" fmla="*/ 260 w 936"/>
                <a:gd name="T1" fmla="*/ 713 h 757"/>
                <a:gd name="T2" fmla="*/ 403 w 936"/>
                <a:gd name="T3" fmla="*/ 726 h 757"/>
                <a:gd name="T4" fmla="*/ 747 w 936"/>
                <a:gd name="T5" fmla="*/ 751 h 757"/>
                <a:gd name="T6" fmla="*/ 908 w 936"/>
                <a:gd name="T7" fmla="*/ 757 h 757"/>
                <a:gd name="T8" fmla="*/ 923 w 936"/>
                <a:gd name="T9" fmla="*/ 413 h 757"/>
                <a:gd name="T10" fmla="*/ 923 w 936"/>
                <a:gd name="T11" fmla="*/ 413 h 757"/>
                <a:gd name="T12" fmla="*/ 936 w 936"/>
                <a:gd name="T13" fmla="*/ 69 h 757"/>
                <a:gd name="T14" fmla="*/ 816 w 936"/>
                <a:gd name="T15" fmla="*/ 63 h 757"/>
                <a:gd name="T16" fmla="*/ 665 w 936"/>
                <a:gd name="T17" fmla="*/ 55 h 757"/>
                <a:gd name="T18" fmla="*/ 510 w 936"/>
                <a:gd name="T19" fmla="*/ 42 h 757"/>
                <a:gd name="T20" fmla="*/ 419 w 936"/>
                <a:gd name="T21" fmla="*/ 35 h 757"/>
                <a:gd name="T22" fmla="*/ 346 w 936"/>
                <a:gd name="T23" fmla="*/ 28 h 757"/>
                <a:gd name="T24" fmla="*/ 308 w 936"/>
                <a:gd name="T25" fmla="*/ 24 h 757"/>
                <a:gd name="T26" fmla="*/ 228 w 936"/>
                <a:gd name="T27" fmla="*/ 16 h 757"/>
                <a:gd name="T28" fmla="*/ 192 w 936"/>
                <a:gd name="T29" fmla="*/ 11 h 757"/>
                <a:gd name="T30" fmla="*/ 182 w 936"/>
                <a:gd name="T31" fmla="*/ 13 h 757"/>
                <a:gd name="T32" fmla="*/ 182 w 936"/>
                <a:gd name="T33" fmla="*/ 13 h 757"/>
                <a:gd name="T34" fmla="*/ 172 w 936"/>
                <a:gd name="T35" fmla="*/ 11 h 757"/>
                <a:gd name="T36" fmla="*/ 167 w 936"/>
                <a:gd name="T37" fmla="*/ 10 h 757"/>
                <a:gd name="T38" fmla="*/ 161 w 936"/>
                <a:gd name="T39" fmla="*/ 10 h 757"/>
                <a:gd name="T40" fmla="*/ 158 w 936"/>
                <a:gd name="T41" fmla="*/ 10 h 757"/>
                <a:gd name="T42" fmla="*/ 154 w 936"/>
                <a:gd name="T43" fmla="*/ 10 h 757"/>
                <a:gd name="T44" fmla="*/ 152 w 936"/>
                <a:gd name="T45" fmla="*/ 10 h 757"/>
                <a:gd name="T46" fmla="*/ 121 w 936"/>
                <a:gd name="T47" fmla="*/ 7 h 757"/>
                <a:gd name="T48" fmla="*/ 107 w 936"/>
                <a:gd name="T49" fmla="*/ 3 h 757"/>
                <a:gd name="T50" fmla="*/ 79 w 936"/>
                <a:gd name="T51" fmla="*/ 0 h 757"/>
                <a:gd name="T52" fmla="*/ 70 w 936"/>
                <a:gd name="T53" fmla="*/ 84 h 757"/>
                <a:gd name="T54" fmla="*/ 70 w 936"/>
                <a:gd name="T55" fmla="*/ 84 h 757"/>
                <a:gd name="T56" fmla="*/ 20 w 936"/>
                <a:gd name="T57" fmla="*/ 516 h 757"/>
                <a:gd name="T58" fmla="*/ 20 w 936"/>
                <a:gd name="T59" fmla="*/ 516 h 757"/>
                <a:gd name="T60" fmla="*/ 19 w 936"/>
                <a:gd name="T61" fmla="*/ 520 h 757"/>
                <a:gd name="T62" fmla="*/ 19 w 936"/>
                <a:gd name="T63" fmla="*/ 521 h 757"/>
                <a:gd name="T64" fmla="*/ 0 w 936"/>
                <a:gd name="T65" fmla="*/ 687 h 757"/>
                <a:gd name="T66" fmla="*/ 125 w 936"/>
                <a:gd name="T67" fmla="*/ 701 h 757"/>
                <a:gd name="T68" fmla="*/ 260 w 936"/>
                <a:gd name="T69" fmla="*/ 713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36" h="757">
                  <a:moveTo>
                    <a:pt x="260" y="713"/>
                  </a:moveTo>
                  <a:cubicBezTo>
                    <a:pt x="403" y="726"/>
                    <a:pt x="403" y="726"/>
                    <a:pt x="403" y="726"/>
                  </a:cubicBezTo>
                  <a:cubicBezTo>
                    <a:pt x="747" y="751"/>
                    <a:pt x="747" y="751"/>
                    <a:pt x="747" y="751"/>
                  </a:cubicBezTo>
                  <a:cubicBezTo>
                    <a:pt x="908" y="757"/>
                    <a:pt x="908" y="757"/>
                    <a:pt x="908" y="757"/>
                  </a:cubicBezTo>
                  <a:cubicBezTo>
                    <a:pt x="923" y="413"/>
                    <a:pt x="923" y="413"/>
                    <a:pt x="923" y="413"/>
                  </a:cubicBezTo>
                  <a:cubicBezTo>
                    <a:pt x="923" y="413"/>
                    <a:pt x="923" y="413"/>
                    <a:pt x="923" y="413"/>
                  </a:cubicBezTo>
                  <a:cubicBezTo>
                    <a:pt x="936" y="69"/>
                    <a:pt x="936" y="69"/>
                    <a:pt x="936" y="69"/>
                  </a:cubicBezTo>
                  <a:cubicBezTo>
                    <a:pt x="816" y="63"/>
                    <a:pt x="816" y="63"/>
                    <a:pt x="816" y="63"/>
                  </a:cubicBezTo>
                  <a:cubicBezTo>
                    <a:pt x="665" y="55"/>
                    <a:pt x="665" y="55"/>
                    <a:pt x="665" y="55"/>
                  </a:cubicBezTo>
                  <a:cubicBezTo>
                    <a:pt x="510" y="42"/>
                    <a:pt x="510" y="42"/>
                    <a:pt x="510" y="42"/>
                  </a:cubicBezTo>
                  <a:cubicBezTo>
                    <a:pt x="419" y="35"/>
                    <a:pt x="419" y="35"/>
                    <a:pt x="419" y="35"/>
                  </a:cubicBezTo>
                  <a:cubicBezTo>
                    <a:pt x="346" y="28"/>
                    <a:pt x="346" y="28"/>
                    <a:pt x="346" y="28"/>
                  </a:cubicBezTo>
                  <a:cubicBezTo>
                    <a:pt x="308" y="24"/>
                    <a:pt x="308" y="24"/>
                    <a:pt x="308" y="24"/>
                  </a:cubicBezTo>
                  <a:cubicBezTo>
                    <a:pt x="228" y="16"/>
                    <a:pt x="228" y="16"/>
                    <a:pt x="228" y="16"/>
                  </a:cubicBezTo>
                  <a:cubicBezTo>
                    <a:pt x="192" y="11"/>
                    <a:pt x="192" y="11"/>
                    <a:pt x="192" y="11"/>
                  </a:cubicBezTo>
                  <a:cubicBezTo>
                    <a:pt x="189" y="12"/>
                    <a:pt x="185" y="13"/>
                    <a:pt x="182" y="13"/>
                  </a:cubicBezTo>
                  <a:cubicBezTo>
                    <a:pt x="182" y="13"/>
                    <a:pt x="182" y="13"/>
                    <a:pt x="182" y="13"/>
                  </a:cubicBezTo>
                  <a:cubicBezTo>
                    <a:pt x="179" y="13"/>
                    <a:pt x="176" y="12"/>
                    <a:pt x="172" y="11"/>
                  </a:cubicBezTo>
                  <a:cubicBezTo>
                    <a:pt x="170" y="11"/>
                    <a:pt x="168" y="10"/>
                    <a:pt x="167" y="10"/>
                  </a:cubicBezTo>
                  <a:cubicBezTo>
                    <a:pt x="165" y="10"/>
                    <a:pt x="163" y="10"/>
                    <a:pt x="161" y="10"/>
                  </a:cubicBezTo>
                  <a:cubicBezTo>
                    <a:pt x="158" y="10"/>
                    <a:pt x="158" y="10"/>
                    <a:pt x="158" y="10"/>
                  </a:cubicBezTo>
                  <a:cubicBezTo>
                    <a:pt x="157" y="10"/>
                    <a:pt x="155" y="10"/>
                    <a:pt x="154" y="10"/>
                  </a:cubicBezTo>
                  <a:cubicBezTo>
                    <a:pt x="152" y="10"/>
                    <a:pt x="152" y="10"/>
                    <a:pt x="152" y="10"/>
                  </a:cubicBezTo>
                  <a:cubicBezTo>
                    <a:pt x="142" y="9"/>
                    <a:pt x="128" y="9"/>
                    <a:pt x="121" y="7"/>
                  </a:cubicBezTo>
                  <a:cubicBezTo>
                    <a:pt x="117" y="6"/>
                    <a:pt x="109" y="4"/>
                    <a:pt x="107" y="3"/>
                  </a:cubicBezTo>
                  <a:cubicBezTo>
                    <a:pt x="79" y="0"/>
                    <a:pt x="79" y="0"/>
                    <a:pt x="79" y="0"/>
                  </a:cubicBezTo>
                  <a:cubicBezTo>
                    <a:pt x="70" y="84"/>
                    <a:pt x="70" y="84"/>
                    <a:pt x="70" y="84"/>
                  </a:cubicBezTo>
                  <a:cubicBezTo>
                    <a:pt x="70" y="84"/>
                    <a:pt x="70" y="84"/>
                    <a:pt x="70" y="84"/>
                  </a:cubicBezTo>
                  <a:cubicBezTo>
                    <a:pt x="20" y="516"/>
                    <a:pt x="20" y="516"/>
                    <a:pt x="20" y="516"/>
                  </a:cubicBezTo>
                  <a:cubicBezTo>
                    <a:pt x="20" y="516"/>
                    <a:pt x="20" y="516"/>
                    <a:pt x="20" y="516"/>
                  </a:cubicBezTo>
                  <a:cubicBezTo>
                    <a:pt x="19" y="520"/>
                    <a:pt x="19" y="520"/>
                    <a:pt x="19" y="520"/>
                  </a:cubicBezTo>
                  <a:cubicBezTo>
                    <a:pt x="19" y="521"/>
                    <a:pt x="19" y="521"/>
                    <a:pt x="19" y="521"/>
                  </a:cubicBezTo>
                  <a:cubicBezTo>
                    <a:pt x="0" y="687"/>
                    <a:pt x="0" y="687"/>
                    <a:pt x="0" y="687"/>
                  </a:cubicBezTo>
                  <a:cubicBezTo>
                    <a:pt x="125" y="701"/>
                    <a:pt x="125" y="701"/>
                    <a:pt x="125" y="701"/>
                  </a:cubicBezTo>
                  <a:cubicBezTo>
                    <a:pt x="260" y="713"/>
                    <a:pt x="260" y="713"/>
                    <a:pt x="260" y="71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36">
              <a:extLst>
                <a:ext uri="{FF2B5EF4-FFF2-40B4-BE49-F238E27FC236}">
                  <a16:creationId xmlns:a16="http://schemas.microsoft.com/office/drawing/2014/main" id="{F91DA964-D203-47BC-A722-133644DDB854}"/>
                </a:ext>
              </a:extLst>
            </p:cNvPr>
            <p:cNvSpPr>
              <a:spLocks/>
            </p:cNvSpPr>
            <p:nvPr/>
          </p:nvSpPr>
          <p:spPr bwMode="auto">
            <a:xfrm>
              <a:off x="2711450" y="2478091"/>
              <a:ext cx="812799" cy="509588"/>
            </a:xfrm>
            <a:custGeom>
              <a:avLst/>
              <a:gdLst>
                <a:gd name="T0" fmla="*/ 961 w 964"/>
                <a:gd name="T1" fmla="*/ 593 h 604"/>
                <a:gd name="T2" fmla="*/ 957 w 964"/>
                <a:gd name="T3" fmla="*/ 581 h 604"/>
                <a:gd name="T4" fmla="*/ 952 w 964"/>
                <a:gd name="T5" fmla="*/ 573 h 604"/>
                <a:gd name="T6" fmla="*/ 946 w 964"/>
                <a:gd name="T7" fmla="*/ 567 h 604"/>
                <a:gd name="T8" fmla="*/ 940 w 964"/>
                <a:gd name="T9" fmla="*/ 558 h 604"/>
                <a:gd name="T10" fmla="*/ 944 w 964"/>
                <a:gd name="T11" fmla="*/ 550 h 604"/>
                <a:gd name="T12" fmla="*/ 949 w 964"/>
                <a:gd name="T13" fmla="*/ 540 h 604"/>
                <a:gd name="T14" fmla="*/ 951 w 964"/>
                <a:gd name="T15" fmla="*/ 526 h 604"/>
                <a:gd name="T16" fmla="*/ 956 w 964"/>
                <a:gd name="T17" fmla="*/ 518 h 604"/>
                <a:gd name="T18" fmla="*/ 957 w 964"/>
                <a:gd name="T19" fmla="*/ 510 h 604"/>
                <a:gd name="T20" fmla="*/ 959 w 964"/>
                <a:gd name="T21" fmla="*/ 501 h 604"/>
                <a:gd name="T22" fmla="*/ 963 w 964"/>
                <a:gd name="T23" fmla="*/ 492 h 604"/>
                <a:gd name="T24" fmla="*/ 959 w 964"/>
                <a:gd name="T25" fmla="*/ 481 h 604"/>
                <a:gd name="T26" fmla="*/ 953 w 964"/>
                <a:gd name="T27" fmla="*/ 474 h 604"/>
                <a:gd name="T28" fmla="*/ 945 w 964"/>
                <a:gd name="T29" fmla="*/ 470 h 604"/>
                <a:gd name="T30" fmla="*/ 944 w 964"/>
                <a:gd name="T31" fmla="*/ 461 h 604"/>
                <a:gd name="T32" fmla="*/ 948 w 964"/>
                <a:gd name="T33" fmla="*/ 453 h 604"/>
                <a:gd name="T34" fmla="*/ 945 w 964"/>
                <a:gd name="T35" fmla="*/ 441 h 604"/>
                <a:gd name="T36" fmla="*/ 939 w 964"/>
                <a:gd name="T37" fmla="*/ 434 h 604"/>
                <a:gd name="T38" fmla="*/ 959 w 964"/>
                <a:gd name="T39" fmla="*/ 424 h 604"/>
                <a:gd name="T40" fmla="*/ 937 w 964"/>
                <a:gd name="T41" fmla="*/ 96 h 604"/>
                <a:gd name="T42" fmla="*/ 920 w 964"/>
                <a:gd name="T43" fmla="*/ 92 h 604"/>
                <a:gd name="T44" fmla="*/ 909 w 964"/>
                <a:gd name="T45" fmla="*/ 76 h 604"/>
                <a:gd name="T46" fmla="*/ 897 w 964"/>
                <a:gd name="T47" fmla="*/ 59 h 604"/>
                <a:gd name="T48" fmla="*/ 907 w 964"/>
                <a:gd name="T49" fmla="*/ 41 h 604"/>
                <a:gd name="T50" fmla="*/ 921 w 964"/>
                <a:gd name="T51" fmla="*/ 31 h 604"/>
                <a:gd name="T52" fmla="*/ 930 w 964"/>
                <a:gd name="T53" fmla="*/ 12 h 604"/>
                <a:gd name="T54" fmla="*/ 267 w 964"/>
                <a:gd name="T55" fmla="*/ 8 h 604"/>
                <a:gd name="T56" fmla="*/ 13 w 964"/>
                <a:gd name="T57" fmla="*/ 165 h 604"/>
                <a:gd name="T58" fmla="*/ 485 w 964"/>
                <a:gd name="T59" fmla="*/ 521 h 604"/>
                <a:gd name="T60" fmla="*/ 710 w 964"/>
                <a:gd name="T61" fmla="*/ 530 h 604"/>
                <a:gd name="T62" fmla="*/ 724 w 964"/>
                <a:gd name="T63" fmla="*/ 538 h 604"/>
                <a:gd name="T64" fmla="*/ 737 w 964"/>
                <a:gd name="T65" fmla="*/ 544 h 604"/>
                <a:gd name="T66" fmla="*/ 753 w 964"/>
                <a:gd name="T67" fmla="*/ 550 h 604"/>
                <a:gd name="T68" fmla="*/ 769 w 964"/>
                <a:gd name="T69" fmla="*/ 558 h 604"/>
                <a:gd name="T70" fmla="*/ 780 w 964"/>
                <a:gd name="T71" fmla="*/ 547 h 604"/>
                <a:gd name="T72" fmla="*/ 789 w 964"/>
                <a:gd name="T73" fmla="*/ 540 h 604"/>
                <a:gd name="T74" fmla="*/ 802 w 964"/>
                <a:gd name="T75" fmla="*/ 542 h 604"/>
                <a:gd name="T76" fmla="*/ 817 w 964"/>
                <a:gd name="T77" fmla="*/ 541 h 604"/>
                <a:gd name="T78" fmla="*/ 829 w 964"/>
                <a:gd name="T79" fmla="*/ 540 h 604"/>
                <a:gd name="T80" fmla="*/ 841 w 964"/>
                <a:gd name="T81" fmla="*/ 539 h 604"/>
                <a:gd name="T82" fmla="*/ 851 w 964"/>
                <a:gd name="T83" fmla="*/ 540 h 604"/>
                <a:gd name="T84" fmla="*/ 862 w 964"/>
                <a:gd name="T85" fmla="*/ 540 h 604"/>
                <a:gd name="T86" fmla="*/ 867 w 964"/>
                <a:gd name="T87" fmla="*/ 549 h 604"/>
                <a:gd name="T88" fmla="*/ 876 w 964"/>
                <a:gd name="T89" fmla="*/ 553 h 604"/>
                <a:gd name="T90" fmla="*/ 888 w 964"/>
                <a:gd name="T91" fmla="*/ 554 h 604"/>
                <a:gd name="T92" fmla="*/ 898 w 964"/>
                <a:gd name="T93" fmla="*/ 560 h 604"/>
                <a:gd name="T94" fmla="*/ 906 w 964"/>
                <a:gd name="T95" fmla="*/ 560 h 604"/>
                <a:gd name="T96" fmla="*/ 919 w 964"/>
                <a:gd name="T97" fmla="*/ 566 h 604"/>
                <a:gd name="T98" fmla="*/ 925 w 964"/>
                <a:gd name="T99" fmla="*/ 572 h 604"/>
                <a:gd name="T100" fmla="*/ 935 w 964"/>
                <a:gd name="T101" fmla="*/ 576 h 604"/>
                <a:gd name="T102" fmla="*/ 934 w 964"/>
                <a:gd name="T103" fmla="*/ 587 h 604"/>
                <a:gd name="T104" fmla="*/ 942 w 964"/>
                <a:gd name="T105" fmla="*/ 597 h 604"/>
                <a:gd name="T106" fmla="*/ 950 w 964"/>
                <a:gd name="T107" fmla="*/ 596 h 604"/>
                <a:gd name="T108" fmla="*/ 958 w 964"/>
                <a:gd name="T109" fmla="*/ 602 h 604"/>
                <a:gd name="T110" fmla="*/ 962 w 964"/>
                <a:gd name="T111" fmla="*/ 60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4" h="604">
                  <a:moveTo>
                    <a:pt x="962" y="600"/>
                  </a:moveTo>
                  <a:cubicBezTo>
                    <a:pt x="962" y="600"/>
                    <a:pt x="961" y="598"/>
                    <a:pt x="961" y="597"/>
                  </a:cubicBezTo>
                  <a:cubicBezTo>
                    <a:pt x="961" y="596"/>
                    <a:pt x="962" y="594"/>
                    <a:pt x="961" y="593"/>
                  </a:cubicBezTo>
                  <a:cubicBezTo>
                    <a:pt x="961" y="592"/>
                    <a:pt x="959" y="591"/>
                    <a:pt x="959" y="590"/>
                  </a:cubicBezTo>
                  <a:cubicBezTo>
                    <a:pt x="959" y="588"/>
                    <a:pt x="959" y="586"/>
                    <a:pt x="959" y="585"/>
                  </a:cubicBezTo>
                  <a:cubicBezTo>
                    <a:pt x="959" y="584"/>
                    <a:pt x="958" y="582"/>
                    <a:pt x="957" y="581"/>
                  </a:cubicBezTo>
                  <a:cubicBezTo>
                    <a:pt x="957" y="580"/>
                    <a:pt x="955" y="580"/>
                    <a:pt x="955" y="579"/>
                  </a:cubicBezTo>
                  <a:cubicBezTo>
                    <a:pt x="954" y="578"/>
                    <a:pt x="954" y="576"/>
                    <a:pt x="954" y="575"/>
                  </a:cubicBezTo>
                  <a:cubicBezTo>
                    <a:pt x="954" y="575"/>
                    <a:pt x="953" y="573"/>
                    <a:pt x="952" y="573"/>
                  </a:cubicBezTo>
                  <a:cubicBezTo>
                    <a:pt x="952" y="572"/>
                    <a:pt x="950" y="572"/>
                    <a:pt x="950" y="572"/>
                  </a:cubicBezTo>
                  <a:cubicBezTo>
                    <a:pt x="949" y="571"/>
                    <a:pt x="948" y="570"/>
                    <a:pt x="948" y="569"/>
                  </a:cubicBezTo>
                  <a:cubicBezTo>
                    <a:pt x="948" y="568"/>
                    <a:pt x="947" y="567"/>
                    <a:pt x="946" y="567"/>
                  </a:cubicBezTo>
                  <a:cubicBezTo>
                    <a:pt x="946" y="566"/>
                    <a:pt x="944" y="566"/>
                    <a:pt x="943" y="565"/>
                  </a:cubicBezTo>
                  <a:cubicBezTo>
                    <a:pt x="943" y="565"/>
                    <a:pt x="941" y="564"/>
                    <a:pt x="941" y="564"/>
                  </a:cubicBezTo>
                  <a:cubicBezTo>
                    <a:pt x="940" y="563"/>
                    <a:pt x="940" y="560"/>
                    <a:pt x="940" y="558"/>
                  </a:cubicBezTo>
                  <a:cubicBezTo>
                    <a:pt x="940" y="557"/>
                    <a:pt x="941" y="556"/>
                    <a:pt x="941" y="555"/>
                  </a:cubicBezTo>
                  <a:cubicBezTo>
                    <a:pt x="942" y="554"/>
                    <a:pt x="941" y="552"/>
                    <a:pt x="941" y="551"/>
                  </a:cubicBezTo>
                  <a:cubicBezTo>
                    <a:pt x="942" y="550"/>
                    <a:pt x="944" y="551"/>
                    <a:pt x="944" y="550"/>
                  </a:cubicBezTo>
                  <a:cubicBezTo>
                    <a:pt x="945" y="549"/>
                    <a:pt x="945" y="546"/>
                    <a:pt x="945" y="545"/>
                  </a:cubicBezTo>
                  <a:cubicBezTo>
                    <a:pt x="945" y="544"/>
                    <a:pt x="946" y="543"/>
                    <a:pt x="946" y="542"/>
                  </a:cubicBezTo>
                  <a:cubicBezTo>
                    <a:pt x="947" y="542"/>
                    <a:pt x="948" y="541"/>
                    <a:pt x="949" y="540"/>
                  </a:cubicBezTo>
                  <a:cubicBezTo>
                    <a:pt x="950" y="540"/>
                    <a:pt x="950" y="537"/>
                    <a:pt x="951" y="536"/>
                  </a:cubicBezTo>
                  <a:cubicBezTo>
                    <a:pt x="951" y="535"/>
                    <a:pt x="952" y="534"/>
                    <a:pt x="952" y="533"/>
                  </a:cubicBezTo>
                  <a:cubicBezTo>
                    <a:pt x="952" y="531"/>
                    <a:pt x="950" y="528"/>
                    <a:pt x="951" y="526"/>
                  </a:cubicBezTo>
                  <a:cubicBezTo>
                    <a:pt x="951" y="525"/>
                    <a:pt x="953" y="524"/>
                    <a:pt x="954" y="523"/>
                  </a:cubicBezTo>
                  <a:cubicBezTo>
                    <a:pt x="955" y="523"/>
                    <a:pt x="956" y="522"/>
                    <a:pt x="956" y="521"/>
                  </a:cubicBezTo>
                  <a:cubicBezTo>
                    <a:pt x="957" y="520"/>
                    <a:pt x="956" y="518"/>
                    <a:pt x="956" y="518"/>
                  </a:cubicBezTo>
                  <a:cubicBezTo>
                    <a:pt x="955" y="517"/>
                    <a:pt x="954" y="516"/>
                    <a:pt x="953" y="516"/>
                  </a:cubicBezTo>
                  <a:cubicBezTo>
                    <a:pt x="953" y="515"/>
                    <a:pt x="954" y="513"/>
                    <a:pt x="955" y="513"/>
                  </a:cubicBezTo>
                  <a:cubicBezTo>
                    <a:pt x="955" y="512"/>
                    <a:pt x="957" y="511"/>
                    <a:pt x="957" y="510"/>
                  </a:cubicBezTo>
                  <a:cubicBezTo>
                    <a:pt x="957" y="509"/>
                    <a:pt x="954" y="508"/>
                    <a:pt x="954" y="507"/>
                  </a:cubicBezTo>
                  <a:cubicBezTo>
                    <a:pt x="953" y="506"/>
                    <a:pt x="954" y="504"/>
                    <a:pt x="954" y="503"/>
                  </a:cubicBezTo>
                  <a:cubicBezTo>
                    <a:pt x="955" y="502"/>
                    <a:pt x="958" y="502"/>
                    <a:pt x="959" y="501"/>
                  </a:cubicBezTo>
                  <a:cubicBezTo>
                    <a:pt x="960" y="500"/>
                    <a:pt x="961" y="499"/>
                    <a:pt x="961" y="498"/>
                  </a:cubicBezTo>
                  <a:cubicBezTo>
                    <a:pt x="961" y="497"/>
                    <a:pt x="960" y="495"/>
                    <a:pt x="960" y="495"/>
                  </a:cubicBezTo>
                  <a:cubicBezTo>
                    <a:pt x="960" y="494"/>
                    <a:pt x="963" y="493"/>
                    <a:pt x="963" y="492"/>
                  </a:cubicBezTo>
                  <a:cubicBezTo>
                    <a:pt x="963" y="491"/>
                    <a:pt x="963" y="488"/>
                    <a:pt x="962" y="487"/>
                  </a:cubicBezTo>
                  <a:cubicBezTo>
                    <a:pt x="962" y="486"/>
                    <a:pt x="960" y="486"/>
                    <a:pt x="959" y="485"/>
                  </a:cubicBezTo>
                  <a:cubicBezTo>
                    <a:pt x="959" y="484"/>
                    <a:pt x="959" y="482"/>
                    <a:pt x="959" y="481"/>
                  </a:cubicBezTo>
                  <a:cubicBezTo>
                    <a:pt x="959" y="480"/>
                    <a:pt x="959" y="477"/>
                    <a:pt x="959" y="475"/>
                  </a:cubicBezTo>
                  <a:cubicBezTo>
                    <a:pt x="958" y="474"/>
                    <a:pt x="956" y="473"/>
                    <a:pt x="955" y="473"/>
                  </a:cubicBezTo>
                  <a:cubicBezTo>
                    <a:pt x="954" y="473"/>
                    <a:pt x="953" y="474"/>
                    <a:pt x="953" y="474"/>
                  </a:cubicBezTo>
                  <a:cubicBezTo>
                    <a:pt x="952" y="474"/>
                    <a:pt x="951" y="472"/>
                    <a:pt x="950" y="472"/>
                  </a:cubicBezTo>
                  <a:cubicBezTo>
                    <a:pt x="949" y="472"/>
                    <a:pt x="948" y="474"/>
                    <a:pt x="947" y="473"/>
                  </a:cubicBezTo>
                  <a:cubicBezTo>
                    <a:pt x="946" y="473"/>
                    <a:pt x="945" y="471"/>
                    <a:pt x="945" y="470"/>
                  </a:cubicBezTo>
                  <a:cubicBezTo>
                    <a:pt x="945" y="470"/>
                    <a:pt x="946" y="468"/>
                    <a:pt x="945" y="467"/>
                  </a:cubicBezTo>
                  <a:cubicBezTo>
                    <a:pt x="945" y="467"/>
                    <a:pt x="944" y="466"/>
                    <a:pt x="944" y="465"/>
                  </a:cubicBezTo>
                  <a:cubicBezTo>
                    <a:pt x="943" y="464"/>
                    <a:pt x="943" y="462"/>
                    <a:pt x="944" y="461"/>
                  </a:cubicBezTo>
                  <a:cubicBezTo>
                    <a:pt x="944" y="461"/>
                    <a:pt x="947" y="461"/>
                    <a:pt x="948" y="461"/>
                  </a:cubicBezTo>
                  <a:cubicBezTo>
                    <a:pt x="949" y="460"/>
                    <a:pt x="950" y="459"/>
                    <a:pt x="950" y="458"/>
                  </a:cubicBezTo>
                  <a:cubicBezTo>
                    <a:pt x="950" y="457"/>
                    <a:pt x="948" y="454"/>
                    <a:pt x="948" y="453"/>
                  </a:cubicBezTo>
                  <a:cubicBezTo>
                    <a:pt x="948" y="452"/>
                    <a:pt x="950" y="451"/>
                    <a:pt x="950" y="450"/>
                  </a:cubicBezTo>
                  <a:cubicBezTo>
                    <a:pt x="950" y="449"/>
                    <a:pt x="950" y="446"/>
                    <a:pt x="949" y="445"/>
                  </a:cubicBezTo>
                  <a:cubicBezTo>
                    <a:pt x="949" y="444"/>
                    <a:pt x="946" y="442"/>
                    <a:pt x="945" y="441"/>
                  </a:cubicBezTo>
                  <a:cubicBezTo>
                    <a:pt x="945" y="440"/>
                    <a:pt x="944" y="438"/>
                    <a:pt x="943" y="437"/>
                  </a:cubicBezTo>
                  <a:cubicBezTo>
                    <a:pt x="943" y="437"/>
                    <a:pt x="941" y="436"/>
                    <a:pt x="941" y="436"/>
                  </a:cubicBezTo>
                  <a:cubicBezTo>
                    <a:pt x="940" y="435"/>
                    <a:pt x="939" y="434"/>
                    <a:pt x="939" y="434"/>
                  </a:cubicBezTo>
                  <a:cubicBezTo>
                    <a:pt x="939" y="432"/>
                    <a:pt x="942" y="431"/>
                    <a:pt x="942" y="430"/>
                  </a:cubicBezTo>
                  <a:cubicBezTo>
                    <a:pt x="943" y="429"/>
                    <a:pt x="942" y="424"/>
                    <a:pt x="942" y="424"/>
                  </a:cubicBezTo>
                  <a:cubicBezTo>
                    <a:pt x="959" y="424"/>
                    <a:pt x="959" y="424"/>
                    <a:pt x="959" y="424"/>
                  </a:cubicBezTo>
                  <a:cubicBezTo>
                    <a:pt x="947" y="110"/>
                    <a:pt x="947" y="110"/>
                    <a:pt x="947" y="110"/>
                  </a:cubicBezTo>
                  <a:cubicBezTo>
                    <a:pt x="947" y="110"/>
                    <a:pt x="943" y="103"/>
                    <a:pt x="942" y="101"/>
                  </a:cubicBezTo>
                  <a:cubicBezTo>
                    <a:pt x="941" y="100"/>
                    <a:pt x="938" y="97"/>
                    <a:pt x="937" y="96"/>
                  </a:cubicBezTo>
                  <a:cubicBezTo>
                    <a:pt x="936" y="96"/>
                    <a:pt x="932" y="95"/>
                    <a:pt x="931" y="94"/>
                  </a:cubicBezTo>
                  <a:cubicBezTo>
                    <a:pt x="930" y="93"/>
                    <a:pt x="929" y="92"/>
                    <a:pt x="928" y="92"/>
                  </a:cubicBezTo>
                  <a:cubicBezTo>
                    <a:pt x="926" y="91"/>
                    <a:pt x="922" y="93"/>
                    <a:pt x="920" y="92"/>
                  </a:cubicBezTo>
                  <a:cubicBezTo>
                    <a:pt x="919" y="92"/>
                    <a:pt x="917" y="90"/>
                    <a:pt x="916" y="89"/>
                  </a:cubicBezTo>
                  <a:cubicBezTo>
                    <a:pt x="914" y="88"/>
                    <a:pt x="912" y="84"/>
                    <a:pt x="911" y="82"/>
                  </a:cubicBezTo>
                  <a:cubicBezTo>
                    <a:pt x="910" y="81"/>
                    <a:pt x="909" y="77"/>
                    <a:pt x="909" y="76"/>
                  </a:cubicBezTo>
                  <a:cubicBezTo>
                    <a:pt x="908" y="74"/>
                    <a:pt x="906" y="71"/>
                    <a:pt x="905" y="69"/>
                  </a:cubicBezTo>
                  <a:cubicBezTo>
                    <a:pt x="904" y="68"/>
                    <a:pt x="901" y="65"/>
                    <a:pt x="900" y="64"/>
                  </a:cubicBezTo>
                  <a:cubicBezTo>
                    <a:pt x="899" y="63"/>
                    <a:pt x="897" y="60"/>
                    <a:pt x="897" y="59"/>
                  </a:cubicBezTo>
                  <a:cubicBezTo>
                    <a:pt x="896" y="58"/>
                    <a:pt x="896" y="54"/>
                    <a:pt x="897" y="52"/>
                  </a:cubicBezTo>
                  <a:cubicBezTo>
                    <a:pt x="897" y="50"/>
                    <a:pt x="901" y="48"/>
                    <a:pt x="902" y="47"/>
                  </a:cubicBezTo>
                  <a:cubicBezTo>
                    <a:pt x="903" y="45"/>
                    <a:pt x="906" y="43"/>
                    <a:pt x="907" y="41"/>
                  </a:cubicBezTo>
                  <a:cubicBezTo>
                    <a:pt x="909" y="40"/>
                    <a:pt x="911" y="37"/>
                    <a:pt x="913" y="36"/>
                  </a:cubicBezTo>
                  <a:cubicBezTo>
                    <a:pt x="914" y="36"/>
                    <a:pt x="917" y="36"/>
                    <a:pt x="918" y="35"/>
                  </a:cubicBezTo>
                  <a:cubicBezTo>
                    <a:pt x="919" y="34"/>
                    <a:pt x="920" y="32"/>
                    <a:pt x="921" y="31"/>
                  </a:cubicBezTo>
                  <a:cubicBezTo>
                    <a:pt x="922" y="30"/>
                    <a:pt x="922" y="26"/>
                    <a:pt x="923" y="25"/>
                  </a:cubicBezTo>
                  <a:cubicBezTo>
                    <a:pt x="924" y="23"/>
                    <a:pt x="926" y="21"/>
                    <a:pt x="927" y="20"/>
                  </a:cubicBezTo>
                  <a:cubicBezTo>
                    <a:pt x="928" y="18"/>
                    <a:pt x="930" y="14"/>
                    <a:pt x="930" y="12"/>
                  </a:cubicBezTo>
                  <a:cubicBezTo>
                    <a:pt x="930" y="10"/>
                    <a:pt x="929" y="7"/>
                    <a:pt x="929" y="5"/>
                  </a:cubicBezTo>
                  <a:cubicBezTo>
                    <a:pt x="666" y="10"/>
                    <a:pt x="666" y="10"/>
                    <a:pt x="666" y="10"/>
                  </a:cubicBezTo>
                  <a:cubicBezTo>
                    <a:pt x="267" y="8"/>
                    <a:pt x="267" y="8"/>
                    <a:pt x="267" y="8"/>
                  </a:cubicBezTo>
                  <a:cubicBezTo>
                    <a:pt x="23" y="0"/>
                    <a:pt x="23" y="0"/>
                    <a:pt x="23" y="0"/>
                  </a:cubicBezTo>
                  <a:cubicBezTo>
                    <a:pt x="16" y="165"/>
                    <a:pt x="16" y="165"/>
                    <a:pt x="16" y="165"/>
                  </a:cubicBezTo>
                  <a:cubicBezTo>
                    <a:pt x="13" y="165"/>
                    <a:pt x="13" y="165"/>
                    <a:pt x="13" y="165"/>
                  </a:cubicBezTo>
                  <a:cubicBezTo>
                    <a:pt x="0" y="509"/>
                    <a:pt x="0" y="509"/>
                    <a:pt x="0" y="509"/>
                  </a:cubicBezTo>
                  <a:cubicBezTo>
                    <a:pt x="155" y="515"/>
                    <a:pt x="155" y="515"/>
                    <a:pt x="155" y="515"/>
                  </a:cubicBezTo>
                  <a:cubicBezTo>
                    <a:pt x="485" y="521"/>
                    <a:pt x="485" y="521"/>
                    <a:pt x="485" y="521"/>
                  </a:cubicBezTo>
                  <a:cubicBezTo>
                    <a:pt x="701" y="519"/>
                    <a:pt x="701" y="519"/>
                    <a:pt x="701" y="519"/>
                  </a:cubicBezTo>
                  <a:cubicBezTo>
                    <a:pt x="701" y="519"/>
                    <a:pt x="703" y="525"/>
                    <a:pt x="705" y="527"/>
                  </a:cubicBezTo>
                  <a:cubicBezTo>
                    <a:pt x="706" y="528"/>
                    <a:pt x="709" y="529"/>
                    <a:pt x="710" y="530"/>
                  </a:cubicBezTo>
                  <a:cubicBezTo>
                    <a:pt x="712" y="530"/>
                    <a:pt x="715" y="531"/>
                    <a:pt x="717" y="532"/>
                  </a:cubicBezTo>
                  <a:cubicBezTo>
                    <a:pt x="718" y="533"/>
                    <a:pt x="721" y="534"/>
                    <a:pt x="722" y="536"/>
                  </a:cubicBezTo>
                  <a:cubicBezTo>
                    <a:pt x="723" y="536"/>
                    <a:pt x="724" y="538"/>
                    <a:pt x="724" y="538"/>
                  </a:cubicBezTo>
                  <a:cubicBezTo>
                    <a:pt x="725" y="539"/>
                    <a:pt x="727" y="539"/>
                    <a:pt x="728" y="540"/>
                  </a:cubicBezTo>
                  <a:cubicBezTo>
                    <a:pt x="729" y="540"/>
                    <a:pt x="732" y="540"/>
                    <a:pt x="733" y="541"/>
                  </a:cubicBezTo>
                  <a:cubicBezTo>
                    <a:pt x="734" y="541"/>
                    <a:pt x="736" y="543"/>
                    <a:pt x="737" y="544"/>
                  </a:cubicBezTo>
                  <a:cubicBezTo>
                    <a:pt x="739" y="545"/>
                    <a:pt x="741" y="546"/>
                    <a:pt x="743" y="546"/>
                  </a:cubicBezTo>
                  <a:cubicBezTo>
                    <a:pt x="744" y="547"/>
                    <a:pt x="747" y="546"/>
                    <a:pt x="748" y="546"/>
                  </a:cubicBezTo>
                  <a:cubicBezTo>
                    <a:pt x="750" y="547"/>
                    <a:pt x="752" y="549"/>
                    <a:pt x="753" y="550"/>
                  </a:cubicBezTo>
                  <a:cubicBezTo>
                    <a:pt x="754" y="551"/>
                    <a:pt x="756" y="555"/>
                    <a:pt x="757" y="556"/>
                  </a:cubicBezTo>
                  <a:cubicBezTo>
                    <a:pt x="759" y="557"/>
                    <a:pt x="762" y="560"/>
                    <a:pt x="764" y="560"/>
                  </a:cubicBezTo>
                  <a:cubicBezTo>
                    <a:pt x="765" y="560"/>
                    <a:pt x="767" y="559"/>
                    <a:pt x="769" y="558"/>
                  </a:cubicBezTo>
                  <a:cubicBezTo>
                    <a:pt x="770" y="558"/>
                    <a:pt x="772" y="558"/>
                    <a:pt x="773" y="557"/>
                  </a:cubicBezTo>
                  <a:cubicBezTo>
                    <a:pt x="774" y="556"/>
                    <a:pt x="777" y="554"/>
                    <a:pt x="777" y="553"/>
                  </a:cubicBezTo>
                  <a:cubicBezTo>
                    <a:pt x="778" y="551"/>
                    <a:pt x="779" y="548"/>
                    <a:pt x="780" y="547"/>
                  </a:cubicBezTo>
                  <a:cubicBezTo>
                    <a:pt x="780" y="545"/>
                    <a:pt x="781" y="543"/>
                    <a:pt x="782" y="542"/>
                  </a:cubicBezTo>
                  <a:cubicBezTo>
                    <a:pt x="783" y="541"/>
                    <a:pt x="784" y="539"/>
                    <a:pt x="785" y="539"/>
                  </a:cubicBezTo>
                  <a:cubicBezTo>
                    <a:pt x="786" y="539"/>
                    <a:pt x="788" y="540"/>
                    <a:pt x="789" y="540"/>
                  </a:cubicBezTo>
                  <a:cubicBezTo>
                    <a:pt x="790" y="541"/>
                    <a:pt x="791" y="542"/>
                    <a:pt x="792" y="543"/>
                  </a:cubicBezTo>
                  <a:cubicBezTo>
                    <a:pt x="793" y="543"/>
                    <a:pt x="796" y="542"/>
                    <a:pt x="797" y="542"/>
                  </a:cubicBezTo>
                  <a:cubicBezTo>
                    <a:pt x="798" y="542"/>
                    <a:pt x="800" y="542"/>
                    <a:pt x="802" y="542"/>
                  </a:cubicBezTo>
                  <a:cubicBezTo>
                    <a:pt x="803" y="542"/>
                    <a:pt x="806" y="545"/>
                    <a:pt x="808" y="544"/>
                  </a:cubicBezTo>
                  <a:cubicBezTo>
                    <a:pt x="809" y="544"/>
                    <a:pt x="810" y="542"/>
                    <a:pt x="811" y="542"/>
                  </a:cubicBezTo>
                  <a:cubicBezTo>
                    <a:pt x="813" y="541"/>
                    <a:pt x="816" y="540"/>
                    <a:pt x="817" y="541"/>
                  </a:cubicBezTo>
                  <a:cubicBezTo>
                    <a:pt x="818" y="541"/>
                    <a:pt x="819" y="542"/>
                    <a:pt x="820" y="542"/>
                  </a:cubicBezTo>
                  <a:cubicBezTo>
                    <a:pt x="821" y="543"/>
                    <a:pt x="824" y="544"/>
                    <a:pt x="825" y="543"/>
                  </a:cubicBezTo>
                  <a:cubicBezTo>
                    <a:pt x="826" y="543"/>
                    <a:pt x="827" y="540"/>
                    <a:pt x="829" y="540"/>
                  </a:cubicBezTo>
                  <a:cubicBezTo>
                    <a:pt x="830" y="540"/>
                    <a:pt x="832" y="541"/>
                    <a:pt x="833" y="541"/>
                  </a:cubicBezTo>
                  <a:cubicBezTo>
                    <a:pt x="834" y="541"/>
                    <a:pt x="836" y="542"/>
                    <a:pt x="837" y="542"/>
                  </a:cubicBezTo>
                  <a:cubicBezTo>
                    <a:pt x="838" y="542"/>
                    <a:pt x="840" y="539"/>
                    <a:pt x="841" y="539"/>
                  </a:cubicBezTo>
                  <a:cubicBezTo>
                    <a:pt x="842" y="539"/>
                    <a:pt x="844" y="539"/>
                    <a:pt x="845" y="539"/>
                  </a:cubicBezTo>
                  <a:cubicBezTo>
                    <a:pt x="846" y="539"/>
                    <a:pt x="848" y="543"/>
                    <a:pt x="849" y="542"/>
                  </a:cubicBezTo>
                  <a:cubicBezTo>
                    <a:pt x="850" y="542"/>
                    <a:pt x="850" y="540"/>
                    <a:pt x="851" y="540"/>
                  </a:cubicBezTo>
                  <a:cubicBezTo>
                    <a:pt x="851" y="539"/>
                    <a:pt x="854" y="538"/>
                    <a:pt x="855" y="539"/>
                  </a:cubicBezTo>
                  <a:cubicBezTo>
                    <a:pt x="856" y="539"/>
                    <a:pt x="857" y="542"/>
                    <a:pt x="859" y="542"/>
                  </a:cubicBezTo>
                  <a:cubicBezTo>
                    <a:pt x="860" y="542"/>
                    <a:pt x="861" y="540"/>
                    <a:pt x="862" y="540"/>
                  </a:cubicBezTo>
                  <a:cubicBezTo>
                    <a:pt x="863" y="540"/>
                    <a:pt x="865" y="541"/>
                    <a:pt x="865" y="542"/>
                  </a:cubicBezTo>
                  <a:cubicBezTo>
                    <a:pt x="866" y="543"/>
                    <a:pt x="865" y="545"/>
                    <a:pt x="866" y="546"/>
                  </a:cubicBezTo>
                  <a:cubicBezTo>
                    <a:pt x="866" y="547"/>
                    <a:pt x="867" y="549"/>
                    <a:pt x="867" y="549"/>
                  </a:cubicBezTo>
                  <a:cubicBezTo>
                    <a:pt x="868" y="549"/>
                    <a:pt x="870" y="549"/>
                    <a:pt x="871" y="549"/>
                  </a:cubicBezTo>
                  <a:cubicBezTo>
                    <a:pt x="871" y="549"/>
                    <a:pt x="873" y="549"/>
                    <a:pt x="873" y="550"/>
                  </a:cubicBezTo>
                  <a:cubicBezTo>
                    <a:pt x="874" y="550"/>
                    <a:pt x="875" y="552"/>
                    <a:pt x="876" y="553"/>
                  </a:cubicBezTo>
                  <a:cubicBezTo>
                    <a:pt x="877" y="553"/>
                    <a:pt x="879" y="554"/>
                    <a:pt x="880" y="555"/>
                  </a:cubicBezTo>
                  <a:cubicBezTo>
                    <a:pt x="881" y="555"/>
                    <a:pt x="883" y="554"/>
                    <a:pt x="884" y="554"/>
                  </a:cubicBezTo>
                  <a:cubicBezTo>
                    <a:pt x="885" y="554"/>
                    <a:pt x="887" y="554"/>
                    <a:pt x="888" y="554"/>
                  </a:cubicBezTo>
                  <a:cubicBezTo>
                    <a:pt x="889" y="555"/>
                    <a:pt x="891" y="556"/>
                    <a:pt x="893" y="556"/>
                  </a:cubicBezTo>
                  <a:cubicBezTo>
                    <a:pt x="894" y="556"/>
                    <a:pt x="896" y="556"/>
                    <a:pt x="897" y="556"/>
                  </a:cubicBezTo>
                  <a:cubicBezTo>
                    <a:pt x="898" y="557"/>
                    <a:pt x="898" y="560"/>
                    <a:pt x="898" y="560"/>
                  </a:cubicBezTo>
                  <a:cubicBezTo>
                    <a:pt x="898" y="561"/>
                    <a:pt x="899" y="564"/>
                    <a:pt x="900" y="564"/>
                  </a:cubicBezTo>
                  <a:cubicBezTo>
                    <a:pt x="901" y="564"/>
                    <a:pt x="901" y="562"/>
                    <a:pt x="902" y="561"/>
                  </a:cubicBezTo>
                  <a:cubicBezTo>
                    <a:pt x="903" y="561"/>
                    <a:pt x="905" y="560"/>
                    <a:pt x="906" y="560"/>
                  </a:cubicBezTo>
                  <a:cubicBezTo>
                    <a:pt x="908" y="560"/>
                    <a:pt x="910" y="561"/>
                    <a:pt x="911" y="562"/>
                  </a:cubicBezTo>
                  <a:cubicBezTo>
                    <a:pt x="912" y="563"/>
                    <a:pt x="913" y="564"/>
                    <a:pt x="914" y="565"/>
                  </a:cubicBezTo>
                  <a:cubicBezTo>
                    <a:pt x="915" y="565"/>
                    <a:pt x="918" y="565"/>
                    <a:pt x="919" y="566"/>
                  </a:cubicBezTo>
                  <a:cubicBezTo>
                    <a:pt x="920" y="566"/>
                    <a:pt x="919" y="569"/>
                    <a:pt x="920" y="570"/>
                  </a:cubicBezTo>
                  <a:cubicBezTo>
                    <a:pt x="920" y="570"/>
                    <a:pt x="921" y="572"/>
                    <a:pt x="922" y="572"/>
                  </a:cubicBezTo>
                  <a:cubicBezTo>
                    <a:pt x="923" y="572"/>
                    <a:pt x="924" y="572"/>
                    <a:pt x="925" y="572"/>
                  </a:cubicBezTo>
                  <a:cubicBezTo>
                    <a:pt x="926" y="572"/>
                    <a:pt x="928" y="570"/>
                    <a:pt x="930" y="570"/>
                  </a:cubicBezTo>
                  <a:cubicBezTo>
                    <a:pt x="930" y="570"/>
                    <a:pt x="932" y="571"/>
                    <a:pt x="933" y="572"/>
                  </a:cubicBezTo>
                  <a:cubicBezTo>
                    <a:pt x="934" y="573"/>
                    <a:pt x="935" y="575"/>
                    <a:pt x="935" y="576"/>
                  </a:cubicBezTo>
                  <a:cubicBezTo>
                    <a:pt x="935" y="577"/>
                    <a:pt x="932" y="578"/>
                    <a:pt x="932" y="579"/>
                  </a:cubicBezTo>
                  <a:cubicBezTo>
                    <a:pt x="931" y="580"/>
                    <a:pt x="931" y="582"/>
                    <a:pt x="931" y="583"/>
                  </a:cubicBezTo>
                  <a:cubicBezTo>
                    <a:pt x="932" y="584"/>
                    <a:pt x="933" y="586"/>
                    <a:pt x="934" y="587"/>
                  </a:cubicBezTo>
                  <a:cubicBezTo>
                    <a:pt x="935" y="587"/>
                    <a:pt x="937" y="588"/>
                    <a:pt x="938" y="588"/>
                  </a:cubicBezTo>
                  <a:cubicBezTo>
                    <a:pt x="939" y="589"/>
                    <a:pt x="940" y="590"/>
                    <a:pt x="940" y="591"/>
                  </a:cubicBezTo>
                  <a:cubicBezTo>
                    <a:pt x="941" y="592"/>
                    <a:pt x="941" y="596"/>
                    <a:pt x="942" y="597"/>
                  </a:cubicBezTo>
                  <a:cubicBezTo>
                    <a:pt x="943" y="598"/>
                    <a:pt x="944" y="600"/>
                    <a:pt x="944" y="600"/>
                  </a:cubicBezTo>
                  <a:cubicBezTo>
                    <a:pt x="945" y="600"/>
                    <a:pt x="947" y="599"/>
                    <a:pt x="947" y="599"/>
                  </a:cubicBezTo>
                  <a:cubicBezTo>
                    <a:pt x="948" y="598"/>
                    <a:pt x="950" y="597"/>
                    <a:pt x="950" y="596"/>
                  </a:cubicBezTo>
                  <a:cubicBezTo>
                    <a:pt x="951" y="596"/>
                    <a:pt x="954" y="597"/>
                    <a:pt x="954" y="597"/>
                  </a:cubicBezTo>
                  <a:cubicBezTo>
                    <a:pt x="955" y="597"/>
                    <a:pt x="956" y="598"/>
                    <a:pt x="957" y="599"/>
                  </a:cubicBezTo>
                  <a:cubicBezTo>
                    <a:pt x="957" y="600"/>
                    <a:pt x="957" y="602"/>
                    <a:pt x="958" y="602"/>
                  </a:cubicBezTo>
                  <a:cubicBezTo>
                    <a:pt x="959" y="603"/>
                    <a:pt x="960" y="604"/>
                    <a:pt x="961" y="604"/>
                  </a:cubicBezTo>
                  <a:cubicBezTo>
                    <a:pt x="962" y="604"/>
                    <a:pt x="963" y="603"/>
                    <a:pt x="964" y="603"/>
                  </a:cubicBezTo>
                  <a:cubicBezTo>
                    <a:pt x="963" y="602"/>
                    <a:pt x="962" y="601"/>
                    <a:pt x="962" y="60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37">
              <a:extLst>
                <a:ext uri="{FF2B5EF4-FFF2-40B4-BE49-F238E27FC236}">
                  <a16:creationId xmlns:a16="http://schemas.microsoft.com/office/drawing/2014/main" id="{9114CE03-719C-449C-99D2-A85867A32697}"/>
                </a:ext>
              </a:extLst>
            </p:cNvPr>
            <p:cNvSpPr>
              <a:spLocks/>
            </p:cNvSpPr>
            <p:nvPr/>
          </p:nvSpPr>
          <p:spPr bwMode="auto">
            <a:xfrm>
              <a:off x="2698750" y="2911478"/>
              <a:ext cx="968374" cy="449264"/>
            </a:xfrm>
            <a:custGeom>
              <a:avLst/>
              <a:gdLst>
                <a:gd name="T0" fmla="*/ 1135 w 1147"/>
                <a:gd name="T1" fmla="*/ 511 h 532"/>
                <a:gd name="T2" fmla="*/ 1131 w 1147"/>
                <a:gd name="T3" fmla="*/ 494 h 532"/>
                <a:gd name="T4" fmla="*/ 1125 w 1147"/>
                <a:gd name="T5" fmla="*/ 480 h 532"/>
                <a:gd name="T6" fmla="*/ 1113 w 1147"/>
                <a:gd name="T7" fmla="*/ 470 h 532"/>
                <a:gd name="T8" fmla="*/ 1101 w 1147"/>
                <a:gd name="T9" fmla="*/ 465 h 532"/>
                <a:gd name="T10" fmla="*/ 1100 w 1147"/>
                <a:gd name="T11" fmla="*/ 451 h 532"/>
                <a:gd name="T12" fmla="*/ 1093 w 1147"/>
                <a:gd name="T13" fmla="*/ 437 h 532"/>
                <a:gd name="T14" fmla="*/ 1098 w 1147"/>
                <a:gd name="T15" fmla="*/ 423 h 532"/>
                <a:gd name="T16" fmla="*/ 1088 w 1147"/>
                <a:gd name="T17" fmla="*/ 428 h 532"/>
                <a:gd name="T18" fmla="*/ 1083 w 1147"/>
                <a:gd name="T19" fmla="*/ 417 h 532"/>
                <a:gd name="T20" fmla="*/ 1072 w 1147"/>
                <a:gd name="T21" fmla="*/ 402 h 532"/>
                <a:gd name="T22" fmla="*/ 1071 w 1147"/>
                <a:gd name="T23" fmla="*/ 386 h 532"/>
                <a:gd name="T24" fmla="*/ 1072 w 1147"/>
                <a:gd name="T25" fmla="*/ 367 h 532"/>
                <a:gd name="T26" fmla="*/ 1070 w 1147"/>
                <a:gd name="T27" fmla="*/ 354 h 532"/>
                <a:gd name="T28" fmla="*/ 1066 w 1147"/>
                <a:gd name="T29" fmla="*/ 337 h 532"/>
                <a:gd name="T30" fmla="*/ 1065 w 1147"/>
                <a:gd name="T31" fmla="*/ 318 h 532"/>
                <a:gd name="T32" fmla="*/ 1058 w 1147"/>
                <a:gd name="T33" fmla="*/ 313 h 532"/>
                <a:gd name="T34" fmla="*/ 1063 w 1147"/>
                <a:gd name="T35" fmla="*/ 297 h 532"/>
                <a:gd name="T36" fmla="*/ 1052 w 1147"/>
                <a:gd name="T37" fmla="*/ 285 h 532"/>
                <a:gd name="T38" fmla="*/ 1053 w 1147"/>
                <a:gd name="T39" fmla="*/ 263 h 532"/>
                <a:gd name="T40" fmla="*/ 1047 w 1147"/>
                <a:gd name="T41" fmla="*/ 256 h 532"/>
                <a:gd name="T42" fmla="*/ 1039 w 1147"/>
                <a:gd name="T43" fmla="*/ 257 h 532"/>
                <a:gd name="T44" fmla="*/ 1033 w 1147"/>
                <a:gd name="T45" fmla="*/ 243 h 532"/>
                <a:gd name="T46" fmla="*/ 1032 w 1147"/>
                <a:gd name="T47" fmla="*/ 231 h 532"/>
                <a:gd name="T48" fmla="*/ 1035 w 1147"/>
                <a:gd name="T49" fmla="*/ 222 h 532"/>
                <a:gd name="T50" fmla="*/ 1034 w 1147"/>
                <a:gd name="T51" fmla="*/ 210 h 532"/>
                <a:gd name="T52" fmla="*/ 1026 w 1147"/>
                <a:gd name="T53" fmla="*/ 197 h 532"/>
                <a:gd name="T54" fmla="*/ 1025 w 1147"/>
                <a:gd name="T55" fmla="*/ 179 h 532"/>
                <a:gd name="T56" fmla="*/ 1011 w 1147"/>
                <a:gd name="T57" fmla="*/ 171 h 532"/>
                <a:gd name="T58" fmla="*/ 1007 w 1147"/>
                <a:gd name="T59" fmla="*/ 155 h 532"/>
                <a:gd name="T60" fmla="*/ 995 w 1147"/>
                <a:gd name="T61" fmla="*/ 140 h 532"/>
                <a:gd name="T62" fmla="*/ 992 w 1147"/>
                <a:gd name="T63" fmla="*/ 124 h 532"/>
                <a:gd name="T64" fmla="*/ 987 w 1147"/>
                <a:gd name="T65" fmla="*/ 106 h 532"/>
                <a:gd name="T66" fmla="*/ 985 w 1147"/>
                <a:gd name="T67" fmla="*/ 85 h 532"/>
                <a:gd name="T68" fmla="*/ 976 w 1147"/>
                <a:gd name="T69" fmla="*/ 95 h 532"/>
                <a:gd name="T70" fmla="*/ 967 w 1147"/>
                <a:gd name="T71" fmla="*/ 88 h 532"/>
                <a:gd name="T72" fmla="*/ 953 w 1147"/>
                <a:gd name="T73" fmla="*/ 86 h 532"/>
                <a:gd name="T74" fmla="*/ 946 w 1147"/>
                <a:gd name="T75" fmla="*/ 77 h 532"/>
                <a:gd name="T76" fmla="*/ 935 w 1147"/>
                <a:gd name="T77" fmla="*/ 63 h 532"/>
                <a:gd name="T78" fmla="*/ 923 w 1147"/>
                <a:gd name="T79" fmla="*/ 52 h 532"/>
                <a:gd name="T80" fmla="*/ 908 w 1147"/>
                <a:gd name="T81" fmla="*/ 49 h 532"/>
                <a:gd name="T82" fmla="*/ 899 w 1147"/>
                <a:gd name="T83" fmla="*/ 45 h 532"/>
                <a:gd name="T84" fmla="*/ 885 w 1147"/>
                <a:gd name="T85" fmla="*/ 40 h 532"/>
                <a:gd name="T86" fmla="*/ 874 w 1147"/>
                <a:gd name="T87" fmla="*/ 33 h 532"/>
                <a:gd name="T88" fmla="*/ 864 w 1147"/>
                <a:gd name="T89" fmla="*/ 34 h 532"/>
                <a:gd name="T90" fmla="*/ 847 w 1147"/>
                <a:gd name="T91" fmla="*/ 32 h 532"/>
                <a:gd name="T92" fmla="*/ 839 w 1147"/>
                <a:gd name="T93" fmla="*/ 35 h 532"/>
                <a:gd name="T94" fmla="*/ 828 w 1147"/>
                <a:gd name="T95" fmla="*/ 32 h 532"/>
                <a:gd name="T96" fmla="*/ 813 w 1147"/>
                <a:gd name="T97" fmla="*/ 33 h 532"/>
                <a:gd name="T98" fmla="*/ 802 w 1147"/>
                <a:gd name="T99" fmla="*/ 31 h 532"/>
                <a:gd name="T100" fmla="*/ 797 w 1147"/>
                <a:gd name="T101" fmla="*/ 41 h 532"/>
                <a:gd name="T102" fmla="*/ 779 w 1147"/>
                <a:gd name="T103" fmla="*/ 51 h 532"/>
                <a:gd name="T104" fmla="*/ 764 w 1147"/>
                <a:gd name="T105" fmla="*/ 39 h 532"/>
                <a:gd name="T106" fmla="*/ 750 w 1147"/>
                <a:gd name="T107" fmla="*/ 35 h 532"/>
                <a:gd name="T108" fmla="*/ 741 w 1147"/>
                <a:gd name="T109" fmla="*/ 30 h 532"/>
                <a:gd name="T110" fmla="*/ 726 w 1147"/>
                <a:gd name="T111" fmla="*/ 22 h 532"/>
                <a:gd name="T112" fmla="*/ 500 w 1147"/>
                <a:gd name="T113" fmla="*/ 12 h 532"/>
                <a:gd name="T114" fmla="*/ 258 w 1147"/>
                <a:gd name="T115" fmla="*/ 528 h 532"/>
                <a:gd name="T116" fmla="*/ 1147 w 1147"/>
                <a:gd name="T117" fmla="*/ 517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7" h="532">
                  <a:moveTo>
                    <a:pt x="1145" y="514"/>
                  </a:moveTo>
                  <a:cubicBezTo>
                    <a:pt x="1145" y="513"/>
                    <a:pt x="1144" y="512"/>
                    <a:pt x="1143" y="512"/>
                  </a:cubicBezTo>
                  <a:cubicBezTo>
                    <a:pt x="1142" y="512"/>
                    <a:pt x="1141" y="513"/>
                    <a:pt x="1140" y="513"/>
                  </a:cubicBezTo>
                  <a:cubicBezTo>
                    <a:pt x="1139" y="513"/>
                    <a:pt x="1138" y="514"/>
                    <a:pt x="1137" y="513"/>
                  </a:cubicBezTo>
                  <a:cubicBezTo>
                    <a:pt x="1136" y="513"/>
                    <a:pt x="1135" y="512"/>
                    <a:pt x="1135" y="511"/>
                  </a:cubicBezTo>
                  <a:cubicBezTo>
                    <a:pt x="1134" y="510"/>
                    <a:pt x="1133" y="508"/>
                    <a:pt x="1133" y="507"/>
                  </a:cubicBezTo>
                  <a:cubicBezTo>
                    <a:pt x="1134" y="506"/>
                    <a:pt x="1136" y="506"/>
                    <a:pt x="1136" y="505"/>
                  </a:cubicBezTo>
                  <a:cubicBezTo>
                    <a:pt x="1137" y="504"/>
                    <a:pt x="1137" y="502"/>
                    <a:pt x="1137" y="501"/>
                  </a:cubicBezTo>
                  <a:cubicBezTo>
                    <a:pt x="1137" y="500"/>
                    <a:pt x="1136" y="497"/>
                    <a:pt x="1135" y="496"/>
                  </a:cubicBezTo>
                  <a:cubicBezTo>
                    <a:pt x="1134" y="495"/>
                    <a:pt x="1132" y="495"/>
                    <a:pt x="1131" y="494"/>
                  </a:cubicBezTo>
                  <a:cubicBezTo>
                    <a:pt x="1130" y="493"/>
                    <a:pt x="1130" y="492"/>
                    <a:pt x="1130" y="491"/>
                  </a:cubicBezTo>
                  <a:cubicBezTo>
                    <a:pt x="1129" y="490"/>
                    <a:pt x="1128" y="489"/>
                    <a:pt x="1127" y="488"/>
                  </a:cubicBezTo>
                  <a:cubicBezTo>
                    <a:pt x="1127" y="488"/>
                    <a:pt x="1125" y="487"/>
                    <a:pt x="1124" y="487"/>
                  </a:cubicBezTo>
                  <a:cubicBezTo>
                    <a:pt x="1124" y="486"/>
                    <a:pt x="1123" y="485"/>
                    <a:pt x="1123" y="484"/>
                  </a:cubicBezTo>
                  <a:cubicBezTo>
                    <a:pt x="1123" y="483"/>
                    <a:pt x="1124" y="481"/>
                    <a:pt x="1125" y="480"/>
                  </a:cubicBezTo>
                  <a:cubicBezTo>
                    <a:pt x="1125" y="479"/>
                    <a:pt x="1124" y="477"/>
                    <a:pt x="1124" y="477"/>
                  </a:cubicBezTo>
                  <a:cubicBezTo>
                    <a:pt x="1124" y="476"/>
                    <a:pt x="1122" y="475"/>
                    <a:pt x="1121" y="474"/>
                  </a:cubicBezTo>
                  <a:cubicBezTo>
                    <a:pt x="1121" y="474"/>
                    <a:pt x="1119" y="475"/>
                    <a:pt x="1118" y="475"/>
                  </a:cubicBezTo>
                  <a:cubicBezTo>
                    <a:pt x="1117" y="475"/>
                    <a:pt x="1115" y="474"/>
                    <a:pt x="1114" y="473"/>
                  </a:cubicBezTo>
                  <a:cubicBezTo>
                    <a:pt x="1114" y="473"/>
                    <a:pt x="1113" y="471"/>
                    <a:pt x="1113" y="470"/>
                  </a:cubicBezTo>
                  <a:cubicBezTo>
                    <a:pt x="1113" y="470"/>
                    <a:pt x="1113" y="468"/>
                    <a:pt x="1113" y="467"/>
                  </a:cubicBezTo>
                  <a:cubicBezTo>
                    <a:pt x="1112" y="466"/>
                    <a:pt x="1111" y="466"/>
                    <a:pt x="1110" y="466"/>
                  </a:cubicBezTo>
                  <a:cubicBezTo>
                    <a:pt x="1109" y="466"/>
                    <a:pt x="1108" y="464"/>
                    <a:pt x="1108" y="464"/>
                  </a:cubicBezTo>
                  <a:cubicBezTo>
                    <a:pt x="1107" y="464"/>
                    <a:pt x="1105" y="465"/>
                    <a:pt x="1104" y="465"/>
                  </a:cubicBezTo>
                  <a:cubicBezTo>
                    <a:pt x="1103" y="465"/>
                    <a:pt x="1102" y="466"/>
                    <a:pt x="1101" y="465"/>
                  </a:cubicBezTo>
                  <a:cubicBezTo>
                    <a:pt x="1100" y="465"/>
                    <a:pt x="1100" y="464"/>
                    <a:pt x="1100" y="463"/>
                  </a:cubicBezTo>
                  <a:cubicBezTo>
                    <a:pt x="1100" y="462"/>
                    <a:pt x="1102" y="461"/>
                    <a:pt x="1102" y="461"/>
                  </a:cubicBezTo>
                  <a:cubicBezTo>
                    <a:pt x="1103" y="460"/>
                    <a:pt x="1104" y="458"/>
                    <a:pt x="1104" y="457"/>
                  </a:cubicBezTo>
                  <a:cubicBezTo>
                    <a:pt x="1104" y="456"/>
                    <a:pt x="1102" y="455"/>
                    <a:pt x="1101" y="454"/>
                  </a:cubicBezTo>
                  <a:cubicBezTo>
                    <a:pt x="1101" y="454"/>
                    <a:pt x="1100" y="452"/>
                    <a:pt x="1100" y="451"/>
                  </a:cubicBezTo>
                  <a:cubicBezTo>
                    <a:pt x="1100" y="450"/>
                    <a:pt x="1099" y="449"/>
                    <a:pt x="1099" y="448"/>
                  </a:cubicBezTo>
                  <a:cubicBezTo>
                    <a:pt x="1098" y="447"/>
                    <a:pt x="1100" y="445"/>
                    <a:pt x="1100" y="444"/>
                  </a:cubicBezTo>
                  <a:cubicBezTo>
                    <a:pt x="1100" y="443"/>
                    <a:pt x="1100" y="441"/>
                    <a:pt x="1099" y="440"/>
                  </a:cubicBezTo>
                  <a:cubicBezTo>
                    <a:pt x="1098" y="440"/>
                    <a:pt x="1096" y="440"/>
                    <a:pt x="1095" y="439"/>
                  </a:cubicBezTo>
                  <a:cubicBezTo>
                    <a:pt x="1094" y="439"/>
                    <a:pt x="1093" y="438"/>
                    <a:pt x="1093" y="437"/>
                  </a:cubicBezTo>
                  <a:cubicBezTo>
                    <a:pt x="1093" y="436"/>
                    <a:pt x="1093" y="435"/>
                    <a:pt x="1094" y="434"/>
                  </a:cubicBezTo>
                  <a:cubicBezTo>
                    <a:pt x="1094" y="433"/>
                    <a:pt x="1095" y="432"/>
                    <a:pt x="1096" y="431"/>
                  </a:cubicBezTo>
                  <a:cubicBezTo>
                    <a:pt x="1096" y="431"/>
                    <a:pt x="1098" y="430"/>
                    <a:pt x="1099" y="429"/>
                  </a:cubicBezTo>
                  <a:cubicBezTo>
                    <a:pt x="1099" y="428"/>
                    <a:pt x="1100" y="426"/>
                    <a:pt x="1100" y="425"/>
                  </a:cubicBezTo>
                  <a:cubicBezTo>
                    <a:pt x="1100" y="425"/>
                    <a:pt x="1098" y="423"/>
                    <a:pt x="1098" y="423"/>
                  </a:cubicBezTo>
                  <a:cubicBezTo>
                    <a:pt x="1097" y="422"/>
                    <a:pt x="1096" y="421"/>
                    <a:pt x="1095" y="421"/>
                  </a:cubicBezTo>
                  <a:cubicBezTo>
                    <a:pt x="1095" y="421"/>
                    <a:pt x="1093" y="422"/>
                    <a:pt x="1093" y="422"/>
                  </a:cubicBezTo>
                  <a:cubicBezTo>
                    <a:pt x="1092" y="423"/>
                    <a:pt x="1093" y="425"/>
                    <a:pt x="1093" y="426"/>
                  </a:cubicBezTo>
                  <a:cubicBezTo>
                    <a:pt x="1092" y="426"/>
                    <a:pt x="1091" y="427"/>
                    <a:pt x="1091" y="427"/>
                  </a:cubicBezTo>
                  <a:cubicBezTo>
                    <a:pt x="1090" y="427"/>
                    <a:pt x="1088" y="428"/>
                    <a:pt x="1088" y="428"/>
                  </a:cubicBezTo>
                  <a:cubicBezTo>
                    <a:pt x="1087" y="428"/>
                    <a:pt x="1085" y="428"/>
                    <a:pt x="1084" y="427"/>
                  </a:cubicBezTo>
                  <a:cubicBezTo>
                    <a:pt x="1084" y="426"/>
                    <a:pt x="1084" y="425"/>
                    <a:pt x="1084" y="424"/>
                  </a:cubicBezTo>
                  <a:cubicBezTo>
                    <a:pt x="1083" y="423"/>
                    <a:pt x="1081" y="421"/>
                    <a:pt x="1082" y="420"/>
                  </a:cubicBezTo>
                  <a:cubicBezTo>
                    <a:pt x="1082" y="419"/>
                    <a:pt x="1083" y="418"/>
                    <a:pt x="1083" y="417"/>
                  </a:cubicBezTo>
                  <a:cubicBezTo>
                    <a:pt x="1083" y="417"/>
                    <a:pt x="1083" y="417"/>
                    <a:pt x="1083" y="417"/>
                  </a:cubicBezTo>
                  <a:cubicBezTo>
                    <a:pt x="1084" y="416"/>
                    <a:pt x="1085" y="414"/>
                    <a:pt x="1085" y="414"/>
                  </a:cubicBezTo>
                  <a:cubicBezTo>
                    <a:pt x="1085" y="412"/>
                    <a:pt x="1083" y="411"/>
                    <a:pt x="1083" y="410"/>
                  </a:cubicBezTo>
                  <a:cubicBezTo>
                    <a:pt x="1082" y="408"/>
                    <a:pt x="1081" y="404"/>
                    <a:pt x="1080" y="403"/>
                  </a:cubicBezTo>
                  <a:cubicBezTo>
                    <a:pt x="1079" y="403"/>
                    <a:pt x="1076" y="404"/>
                    <a:pt x="1075" y="404"/>
                  </a:cubicBezTo>
                  <a:cubicBezTo>
                    <a:pt x="1074" y="404"/>
                    <a:pt x="1073" y="403"/>
                    <a:pt x="1072" y="402"/>
                  </a:cubicBezTo>
                  <a:cubicBezTo>
                    <a:pt x="1072" y="401"/>
                    <a:pt x="1072" y="397"/>
                    <a:pt x="1071" y="396"/>
                  </a:cubicBezTo>
                  <a:cubicBezTo>
                    <a:pt x="1070" y="396"/>
                    <a:pt x="1068" y="396"/>
                    <a:pt x="1067" y="395"/>
                  </a:cubicBezTo>
                  <a:cubicBezTo>
                    <a:pt x="1067" y="395"/>
                    <a:pt x="1066" y="393"/>
                    <a:pt x="1066" y="392"/>
                  </a:cubicBezTo>
                  <a:cubicBezTo>
                    <a:pt x="1066" y="391"/>
                    <a:pt x="1068" y="389"/>
                    <a:pt x="1069" y="388"/>
                  </a:cubicBezTo>
                  <a:cubicBezTo>
                    <a:pt x="1069" y="387"/>
                    <a:pt x="1071" y="386"/>
                    <a:pt x="1071" y="386"/>
                  </a:cubicBezTo>
                  <a:cubicBezTo>
                    <a:pt x="1072" y="385"/>
                    <a:pt x="1073" y="383"/>
                    <a:pt x="1072" y="382"/>
                  </a:cubicBezTo>
                  <a:cubicBezTo>
                    <a:pt x="1072" y="381"/>
                    <a:pt x="1071" y="379"/>
                    <a:pt x="1071" y="378"/>
                  </a:cubicBezTo>
                  <a:cubicBezTo>
                    <a:pt x="1071" y="377"/>
                    <a:pt x="1072" y="375"/>
                    <a:pt x="1071" y="374"/>
                  </a:cubicBezTo>
                  <a:cubicBezTo>
                    <a:pt x="1071" y="373"/>
                    <a:pt x="1070" y="371"/>
                    <a:pt x="1070" y="370"/>
                  </a:cubicBezTo>
                  <a:cubicBezTo>
                    <a:pt x="1070" y="369"/>
                    <a:pt x="1071" y="368"/>
                    <a:pt x="1072" y="367"/>
                  </a:cubicBezTo>
                  <a:cubicBezTo>
                    <a:pt x="1072" y="367"/>
                    <a:pt x="1074" y="367"/>
                    <a:pt x="1074" y="366"/>
                  </a:cubicBezTo>
                  <a:cubicBezTo>
                    <a:pt x="1075" y="366"/>
                    <a:pt x="1075" y="364"/>
                    <a:pt x="1075" y="363"/>
                  </a:cubicBezTo>
                  <a:cubicBezTo>
                    <a:pt x="1075" y="362"/>
                    <a:pt x="1074" y="360"/>
                    <a:pt x="1074" y="359"/>
                  </a:cubicBezTo>
                  <a:cubicBezTo>
                    <a:pt x="1073" y="359"/>
                    <a:pt x="1071" y="358"/>
                    <a:pt x="1071" y="358"/>
                  </a:cubicBezTo>
                  <a:cubicBezTo>
                    <a:pt x="1070" y="357"/>
                    <a:pt x="1070" y="355"/>
                    <a:pt x="1070" y="354"/>
                  </a:cubicBezTo>
                  <a:cubicBezTo>
                    <a:pt x="1070" y="352"/>
                    <a:pt x="1071" y="350"/>
                    <a:pt x="1070" y="348"/>
                  </a:cubicBezTo>
                  <a:cubicBezTo>
                    <a:pt x="1070" y="348"/>
                    <a:pt x="1068" y="347"/>
                    <a:pt x="1068" y="346"/>
                  </a:cubicBezTo>
                  <a:cubicBezTo>
                    <a:pt x="1067" y="345"/>
                    <a:pt x="1066" y="344"/>
                    <a:pt x="1065" y="344"/>
                  </a:cubicBezTo>
                  <a:cubicBezTo>
                    <a:pt x="1065" y="343"/>
                    <a:pt x="1067" y="341"/>
                    <a:pt x="1067" y="340"/>
                  </a:cubicBezTo>
                  <a:cubicBezTo>
                    <a:pt x="1067" y="339"/>
                    <a:pt x="1066" y="338"/>
                    <a:pt x="1066" y="337"/>
                  </a:cubicBezTo>
                  <a:cubicBezTo>
                    <a:pt x="1065" y="337"/>
                    <a:pt x="1064" y="336"/>
                    <a:pt x="1064" y="335"/>
                  </a:cubicBezTo>
                  <a:cubicBezTo>
                    <a:pt x="1064" y="334"/>
                    <a:pt x="1065" y="333"/>
                    <a:pt x="1066" y="331"/>
                  </a:cubicBezTo>
                  <a:cubicBezTo>
                    <a:pt x="1066" y="330"/>
                    <a:pt x="1066" y="326"/>
                    <a:pt x="1066" y="325"/>
                  </a:cubicBezTo>
                  <a:cubicBezTo>
                    <a:pt x="1065" y="323"/>
                    <a:pt x="1063" y="322"/>
                    <a:pt x="1063" y="321"/>
                  </a:cubicBezTo>
                  <a:cubicBezTo>
                    <a:pt x="1063" y="320"/>
                    <a:pt x="1064" y="318"/>
                    <a:pt x="1065" y="318"/>
                  </a:cubicBezTo>
                  <a:cubicBezTo>
                    <a:pt x="1066" y="317"/>
                    <a:pt x="1069" y="318"/>
                    <a:pt x="1070" y="317"/>
                  </a:cubicBezTo>
                  <a:cubicBezTo>
                    <a:pt x="1070" y="316"/>
                    <a:pt x="1069" y="313"/>
                    <a:pt x="1068" y="312"/>
                  </a:cubicBezTo>
                  <a:cubicBezTo>
                    <a:pt x="1067" y="311"/>
                    <a:pt x="1065" y="311"/>
                    <a:pt x="1064" y="311"/>
                  </a:cubicBezTo>
                  <a:cubicBezTo>
                    <a:pt x="1064" y="311"/>
                    <a:pt x="1063" y="313"/>
                    <a:pt x="1062" y="313"/>
                  </a:cubicBezTo>
                  <a:cubicBezTo>
                    <a:pt x="1061" y="314"/>
                    <a:pt x="1059" y="314"/>
                    <a:pt x="1058" y="313"/>
                  </a:cubicBezTo>
                  <a:cubicBezTo>
                    <a:pt x="1057" y="312"/>
                    <a:pt x="1056" y="309"/>
                    <a:pt x="1057" y="308"/>
                  </a:cubicBezTo>
                  <a:cubicBezTo>
                    <a:pt x="1057" y="307"/>
                    <a:pt x="1059" y="306"/>
                    <a:pt x="1059" y="306"/>
                  </a:cubicBezTo>
                  <a:cubicBezTo>
                    <a:pt x="1059" y="304"/>
                    <a:pt x="1057" y="302"/>
                    <a:pt x="1057" y="300"/>
                  </a:cubicBezTo>
                  <a:cubicBezTo>
                    <a:pt x="1057" y="299"/>
                    <a:pt x="1059" y="298"/>
                    <a:pt x="1060" y="298"/>
                  </a:cubicBezTo>
                  <a:cubicBezTo>
                    <a:pt x="1060" y="298"/>
                    <a:pt x="1062" y="297"/>
                    <a:pt x="1063" y="297"/>
                  </a:cubicBezTo>
                  <a:cubicBezTo>
                    <a:pt x="1064" y="296"/>
                    <a:pt x="1064" y="293"/>
                    <a:pt x="1064" y="292"/>
                  </a:cubicBezTo>
                  <a:cubicBezTo>
                    <a:pt x="1063" y="291"/>
                    <a:pt x="1062" y="290"/>
                    <a:pt x="1061" y="290"/>
                  </a:cubicBezTo>
                  <a:cubicBezTo>
                    <a:pt x="1060" y="289"/>
                    <a:pt x="1058" y="291"/>
                    <a:pt x="1057" y="290"/>
                  </a:cubicBezTo>
                  <a:cubicBezTo>
                    <a:pt x="1056" y="290"/>
                    <a:pt x="1054" y="289"/>
                    <a:pt x="1054" y="288"/>
                  </a:cubicBezTo>
                  <a:cubicBezTo>
                    <a:pt x="1053" y="287"/>
                    <a:pt x="1052" y="286"/>
                    <a:pt x="1052" y="285"/>
                  </a:cubicBezTo>
                  <a:cubicBezTo>
                    <a:pt x="1052" y="284"/>
                    <a:pt x="1054" y="283"/>
                    <a:pt x="1055" y="282"/>
                  </a:cubicBezTo>
                  <a:cubicBezTo>
                    <a:pt x="1055" y="281"/>
                    <a:pt x="1055" y="278"/>
                    <a:pt x="1055" y="277"/>
                  </a:cubicBezTo>
                  <a:cubicBezTo>
                    <a:pt x="1055" y="276"/>
                    <a:pt x="1054" y="273"/>
                    <a:pt x="1054" y="271"/>
                  </a:cubicBezTo>
                  <a:cubicBezTo>
                    <a:pt x="1054" y="270"/>
                    <a:pt x="1056" y="268"/>
                    <a:pt x="1056" y="267"/>
                  </a:cubicBezTo>
                  <a:cubicBezTo>
                    <a:pt x="1055" y="266"/>
                    <a:pt x="1054" y="263"/>
                    <a:pt x="1053" y="263"/>
                  </a:cubicBezTo>
                  <a:cubicBezTo>
                    <a:pt x="1052" y="263"/>
                    <a:pt x="1050" y="264"/>
                    <a:pt x="1049" y="264"/>
                  </a:cubicBezTo>
                  <a:cubicBezTo>
                    <a:pt x="1048" y="265"/>
                    <a:pt x="1046" y="265"/>
                    <a:pt x="1045" y="264"/>
                  </a:cubicBezTo>
                  <a:cubicBezTo>
                    <a:pt x="1045" y="264"/>
                    <a:pt x="1044" y="262"/>
                    <a:pt x="1044" y="262"/>
                  </a:cubicBezTo>
                  <a:cubicBezTo>
                    <a:pt x="1044" y="261"/>
                    <a:pt x="1045" y="260"/>
                    <a:pt x="1045" y="259"/>
                  </a:cubicBezTo>
                  <a:cubicBezTo>
                    <a:pt x="1045" y="258"/>
                    <a:pt x="1047" y="257"/>
                    <a:pt x="1047" y="256"/>
                  </a:cubicBezTo>
                  <a:cubicBezTo>
                    <a:pt x="1047" y="255"/>
                    <a:pt x="1047" y="253"/>
                    <a:pt x="1047" y="252"/>
                  </a:cubicBezTo>
                  <a:cubicBezTo>
                    <a:pt x="1046" y="251"/>
                    <a:pt x="1044" y="250"/>
                    <a:pt x="1043" y="250"/>
                  </a:cubicBezTo>
                  <a:cubicBezTo>
                    <a:pt x="1043" y="250"/>
                    <a:pt x="1041" y="250"/>
                    <a:pt x="1041" y="251"/>
                  </a:cubicBezTo>
                  <a:cubicBezTo>
                    <a:pt x="1041" y="252"/>
                    <a:pt x="1041" y="253"/>
                    <a:pt x="1041" y="254"/>
                  </a:cubicBezTo>
                  <a:cubicBezTo>
                    <a:pt x="1040" y="255"/>
                    <a:pt x="1040" y="257"/>
                    <a:pt x="1039" y="257"/>
                  </a:cubicBezTo>
                  <a:cubicBezTo>
                    <a:pt x="1038" y="257"/>
                    <a:pt x="1037" y="256"/>
                    <a:pt x="1036" y="255"/>
                  </a:cubicBezTo>
                  <a:cubicBezTo>
                    <a:pt x="1036" y="255"/>
                    <a:pt x="1035" y="253"/>
                    <a:pt x="1034" y="252"/>
                  </a:cubicBezTo>
                  <a:cubicBezTo>
                    <a:pt x="1034" y="251"/>
                    <a:pt x="1032" y="251"/>
                    <a:pt x="1032" y="250"/>
                  </a:cubicBezTo>
                  <a:cubicBezTo>
                    <a:pt x="1032" y="248"/>
                    <a:pt x="1035" y="247"/>
                    <a:pt x="1035" y="245"/>
                  </a:cubicBezTo>
                  <a:cubicBezTo>
                    <a:pt x="1035" y="244"/>
                    <a:pt x="1034" y="243"/>
                    <a:pt x="1033" y="243"/>
                  </a:cubicBezTo>
                  <a:cubicBezTo>
                    <a:pt x="1032" y="242"/>
                    <a:pt x="1031" y="242"/>
                    <a:pt x="1030" y="242"/>
                  </a:cubicBezTo>
                  <a:cubicBezTo>
                    <a:pt x="1030" y="241"/>
                    <a:pt x="1029" y="239"/>
                    <a:pt x="1029" y="239"/>
                  </a:cubicBezTo>
                  <a:cubicBezTo>
                    <a:pt x="1029" y="238"/>
                    <a:pt x="1030" y="237"/>
                    <a:pt x="1031" y="237"/>
                  </a:cubicBezTo>
                  <a:cubicBezTo>
                    <a:pt x="1031" y="236"/>
                    <a:pt x="1032" y="235"/>
                    <a:pt x="1032" y="234"/>
                  </a:cubicBezTo>
                  <a:cubicBezTo>
                    <a:pt x="1033" y="233"/>
                    <a:pt x="1032" y="231"/>
                    <a:pt x="1032" y="231"/>
                  </a:cubicBezTo>
                  <a:cubicBezTo>
                    <a:pt x="1031" y="230"/>
                    <a:pt x="1029" y="230"/>
                    <a:pt x="1028" y="229"/>
                  </a:cubicBezTo>
                  <a:cubicBezTo>
                    <a:pt x="1028" y="229"/>
                    <a:pt x="1027" y="227"/>
                    <a:pt x="1027" y="227"/>
                  </a:cubicBezTo>
                  <a:cubicBezTo>
                    <a:pt x="1027" y="226"/>
                    <a:pt x="1028" y="225"/>
                    <a:pt x="1028" y="225"/>
                  </a:cubicBezTo>
                  <a:cubicBezTo>
                    <a:pt x="1029" y="224"/>
                    <a:pt x="1031" y="225"/>
                    <a:pt x="1032" y="224"/>
                  </a:cubicBezTo>
                  <a:cubicBezTo>
                    <a:pt x="1033" y="224"/>
                    <a:pt x="1035" y="223"/>
                    <a:pt x="1035" y="222"/>
                  </a:cubicBezTo>
                  <a:cubicBezTo>
                    <a:pt x="1035" y="220"/>
                    <a:pt x="1033" y="219"/>
                    <a:pt x="1032" y="218"/>
                  </a:cubicBezTo>
                  <a:cubicBezTo>
                    <a:pt x="1031" y="218"/>
                    <a:pt x="1029" y="218"/>
                    <a:pt x="1029" y="217"/>
                  </a:cubicBezTo>
                  <a:cubicBezTo>
                    <a:pt x="1029" y="216"/>
                    <a:pt x="1030" y="215"/>
                    <a:pt x="1031" y="214"/>
                  </a:cubicBezTo>
                  <a:cubicBezTo>
                    <a:pt x="1031" y="214"/>
                    <a:pt x="1033" y="214"/>
                    <a:pt x="1034" y="213"/>
                  </a:cubicBezTo>
                  <a:cubicBezTo>
                    <a:pt x="1034" y="212"/>
                    <a:pt x="1034" y="211"/>
                    <a:pt x="1034" y="210"/>
                  </a:cubicBezTo>
                  <a:cubicBezTo>
                    <a:pt x="1034" y="209"/>
                    <a:pt x="1035" y="208"/>
                    <a:pt x="1035" y="207"/>
                  </a:cubicBezTo>
                  <a:cubicBezTo>
                    <a:pt x="1035" y="206"/>
                    <a:pt x="1033" y="205"/>
                    <a:pt x="1032" y="204"/>
                  </a:cubicBezTo>
                  <a:cubicBezTo>
                    <a:pt x="1032" y="203"/>
                    <a:pt x="1029" y="203"/>
                    <a:pt x="1028" y="203"/>
                  </a:cubicBezTo>
                  <a:cubicBezTo>
                    <a:pt x="1028" y="202"/>
                    <a:pt x="1029" y="200"/>
                    <a:pt x="1029" y="199"/>
                  </a:cubicBezTo>
                  <a:cubicBezTo>
                    <a:pt x="1028" y="198"/>
                    <a:pt x="1027" y="197"/>
                    <a:pt x="1026" y="197"/>
                  </a:cubicBezTo>
                  <a:cubicBezTo>
                    <a:pt x="1026" y="196"/>
                    <a:pt x="1023" y="195"/>
                    <a:pt x="1023" y="194"/>
                  </a:cubicBezTo>
                  <a:cubicBezTo>
                    <a:pt x="1022" y="193"/>
                    <a:pt x="1021" y="191"/>
                    <a:pt x="1021" y="190"/>
                  </a:cubicBezTo>
                  <a:cubicBezTo>
                    <a:pt x="1021" y="189"/>
                    <a:pt x="1022" y="187"/>
                    <a:pt x="1023" y="186"/>
                  </a:cubicBezTo>
                  <a:cubicBezTo>
                    <a:pt x="1023" y="185"/>
                    <a:pt x="1026" y="185"/>
                    <a:pt x="1026" y="184"/>
                  </a:cubicBezTo>
                  <a:cubicBezTo>
                    <a:pt x="1027" y="183"/>
                    <a:pt x="1026" y="180"/>
                    <a:pt x="1025" y="179"/>
                  </a:cubicBezTo>
                  <a:cubicBezTo>
                    <a:pt x="1025" y="178"/>
                    <a:pt x="1023" y="175"/>
                    <a:pt x="1022" y="175"/>
                  </a:cubicBezTo>
                  <a:cubicBezTo>
                    <a:pt x="1021" y="174"/>
                    <a:pt x="1019" y="175"/>
                    <a:pt x="1019" y="175"/>
                  </a:cubicBezTo>
                  <a:cubicBezTo>
                    <a:pt x="1018" y="175"/>
                    <a:pt x="1018" y="171"/>
                    <a:pt x="1017" y="171"/>
                  </a:cubicBezTo>
                  <a:cubicBezTo>
                    <a:pt x="1016" y="171"/>
                    <a:pt x="1014" y="173"/>
                    <a:pt x="1013" y="173"/>
                  </a:cubicBezTo>
                  <a:cubicBezTo>
                    <a:pt x="1013" y="173"/>
                    <a:pt x="1011" y="172"/>
                    <a:pt x="1011" y="171"/>
                  </a:cubicBezTo>
                  <a:cubicBezTo>
                    <a:pt x="1011" y="170"/>
                    <a:pt x="1012" y="168"/>
                    <a:pt x="1012" y="168"/>
                  </a:cubicBezTo>
                  <a:cubicBezTo>
                    <a:pt x="1012" y="167"/>
                    <a:pt x="1011" y="166"/>
                    <a:pt x="1011" y="165"/>
                  </a:cubicBezTo>
                  <a:cubicBezTo>
                    <a:pt x="1010" y="165"/>
                    <a:pt x="1008" y="165"/>
                    <a:pt x="1007" y="165"/>
                  </a:cubicBezTo>
                  <a:cubicBezTo>
                    <a:pt x="1006" y="164"/>
                    <a:pt x="1004" y="160"/>
                    <a:pt x="1005" y="159"/>
                  </a:cubicBezTo>
                  <a:cubicBezTo>
                    <a:pt x="1005" y="158"/>
                    <a:pt x="1007" y="156"/>
                    <a:pt x="1007" y="155"/>
                  </a:cubicBezTo>
                  <a:cubicBezTo>
                    <a:pt x="1007" y="154"/>
                    <a:pt x="1006" y="151"/>
                    <a:pt x="1006" y="151"/>
                  </a:cubicBezTo>
                  <a:cubicBezTo>
                    <a:pt x="1005" y="150"/>
                    <a:pt x="1002" y="150"/>
                    <a:pt x="1001" y="150"/>
                  </a:cubicBezTo>
                  <a:cubicBezTo>
                    <a:pt x="1000" y="149"/>
                    <a:pt x="1000" y="147"/>
                    <a:pt x="999" y="146"/>
                  </a:cubicBezTo>
                  <a:cubicBezTo>
                    <a:pt x="998" y="146"/>
                    <a:pt x="997" y="145"/>
                    <a:pt x="996" y="145"/>
                  </a:cubicBezTo>
                  <a:cubicBezTo>
                    <a:pt x="996" y="144"/>
                    <a:pt x="995" y="141"/>
                    <a:pt x="995" y="140"/>
                  </a:cubicBezTo>
                  <a:cubicBezTo>
                    <a:pt x="994" y="139"/>
                    <a:pt x="994" y="137"/>
                    <a:pt x="994" y="136"/>
                  </a:cubicBezTo>
                  <a:cubicBezTo>
                    <a:pt x="995" y="135"/>
                    <a:pt x="998" y="135"/>
                    <a:pt x="998" y="134"/>
                  </a:cubicBezTo>
                  <a:cubicBezTo>
                    <a:pt x="999" y="133"/>
                    <a:pt x="999" y="131"/>
                    <a:pt x="999" y="130"/>
                  </a:cubicBezTo>
                  <a:cubicBezTo>
                    <a:pt x="999" y="129"/>
                    <a:pt x="999" y="127"/>
                    <a:pt x="998" y="126"/>
                  </a:cubicBezTo>
                  <a:cubicBezTo>
                    <a:pt x="997" y="125"/>
                    <a:pt x="993" y="125"/>
                    <a:pt x="992" y="124"/>
                  </a:cubicBezTo>
                  <a:cubicBezTo>
                    <a:pt x="992" y="123"/>
                    <a:pt x="992" y="120"/>
                    <a:pt x="991" y="118"/>
                  </a:cubicBezTo>
                  <a:cubicBezTo>
                    <a:pt x="991" y="117"/>
                    <a:pt x="990" y="116"/>
                    <a:pt x="989" y="115"/>
                  </a:cubicBezTo>
                  <a:cubicBezTo>
                    <a:pt x="989" y="115"/>
                    <a:pt x="987" y="114"/>
                    <a:pt x="986" y="113"/>
                  </a:cubicBezTo>
                  <a:cubicBezTo>
                    <a:pt x="986" y="112"/>
                    <a:pt x="986" y="110"/>
                    <a:pt x="986" y="109"/>
                  </a:cubicBezTo>
                  <a:cubicBezTo>
                    <a:pt x="986" y="108"/>
                    <a:pt x="987" y="107"/>
                    <a:pt x="987" y="106"/>
                  </a:cubicBezTo>
                  <a:cubicBezTo>
                    <a:pt x="987" y="105"/>
                    <a:pt x="986" y="103"/>
                    <a:pt x="986" y="103"/>
                  </a:cubicBezTo>
                  <a:cubicBezTo>
                    <a:pt x="986" y="101"/>
                    <a:pt x="987" y="99"/>
                    <a:pt x="987" y="99"/>
                  </a:cubicBezTo>
                  <a:cubicBezTo>
                    <a:pt x="988" y="97"/>
                    <a:pt x="991" y="95"/>
                    <a:pt x="991" y="94"/>
                  </a:cubicBezTo>
                  <a:cubicBezTo>
                    <a:pt x="992" y="93"/>
                    <a:pt x="991" y="89"/>
                    <a:pt x="990" y="88"/>
                  </a:cubicBezTo>
                  <a:cubicBezTo>
                    <a:pt x="989" y="87"/>
                    <a:pt x="986" y="86"/>
                    <a:pt x="985" y="85"/>
                  </a:cubicBezTo>
                  <a:cubicBezTo>
                    <a:pt x="984" y="85"/>
                    <a:pt x="983" y="85"/>
                    <a:pt x="983" y="85"/>
                  </a:cubicBezTo>
                  <a:cubicBezTo>
                    <a:pt x="983" y="85"/>
                    <a:pt x="983" y="85"/>
                    <a:pt x="983" y="85"/>
                  </a:cubicBezTo>
                  <a:cubicBezTo>
                    <a:pt x="986" y="90"/>
                    <a:pt x="986" y="90"/>
                    <a:pt x="986" y="90"/>
                  </a:cubicBezTo>
                  <a:cubicBezTo>
                    <a:pt x="982" y="93"/>
                    <a:pt x="982" y="93"/>
                    <a:pt x="982" y="93"/>
                  </a:cubicBezTo>
                  <a:cubicBezTo>
                    <a:pt x="981" y="93"/>
                    <a:pt x="979" y="95"/>
                    <a:pt x="976" y="95"/>
                  </a:cubicBezTo>
                  <a:cubicBezTo>
                    <a:pt x="976" y="95"/>
                    <a:pt x="976" y="95"/>
                    <a:pt x="976" y="95"/>
                  </a:cubicBezTo>
                  <a:cubicBezTo>
                    <a:pt x="974" y="95"/>
                    <a:pt x="971" y="94"/>
                    <a:pt x="969" y="92"/>
                  </a:cubicBezTo>
                  <a:cubicBezTo>
                    <a:pt x="968" y="91"/>
                    <a:pt x="968" y="89"/>
                    <a:pt x="967" y="88"/>
                  </a:cubicBezTo>
                  <a:cubicBezTo>
                    <a:pt x="967" y="88"/>
                    <a:pt x="967" y="88"/>
                    <a:pt x="967" y="88"/>
                  </a:cubicBezTo>
                  <a:cubicBezTo>
                    <a:pt x="967" y="88"/>
                    <a:pt x="967" y="88"/>
                    <a:pt x="967" y="88"/>
                  </a:cubicBezTo>
                  <a:cubicBezTo>
                    <a:pt x="966" y="88"/>
                    <a:pt x="966" y="89"/>
                    <a:pt x="965" y="89"/>
                  </a:cubicBezTo>
                  <a:cubicBezTo>
                    <a:pt x="965" y="89"/>
                    <a:pt x="965" y="89"/>
                    <a:pt x="965" y="89"/>
                  </a:cubicBezTo>
                  <a:cubicBezTo>
                    <a:pt x="963" y="90"/>
                    <a:pt x="962" y="91"/>
                    <a:pt x="960" y="91"/>
                  </a:cubicBezTo>
                  <a:cubicBezTo>
                    <a:pt x="959" y="91"/>
                    <a:pt x="959" y="91"/>
                    <a:pt x="958" y="91"/>
                  </a:cubicBezTo>
                  <a:cubicBezTo>
                    <a:pt x="955" y="90"/>
                    <a:pt x="953" y="87"/>
                    <a:pt x="953" y="86"/>
                  </a:cubicBezTo>
                  <a:cubicBezTo>
                    <a:pt x="952" y="85"/>
                    <a:pt x="952" y="83"/>
                    <a:pt x="951" y="81"/>
                  </a:cubicBezTo>
                  <a:cubicBezTo>
                    <a:pt x="951" y="81"/>
                    <a:pt x="951" y="80"/>
                    <a:pt x="951" y="79"/>
                  </a:cubicBezTo>
                  <a:cubicBezTo>
                    <a:pt x="951" y="79"/>
                    <a:pt x="950" y="79"/>
                    <a:pt x="950" y="79"/>
                  </a:cubicBezTo>
                  <a:cubicBezTo>
                    <a:pt x="950" y="79"/>
                    <a:pt x="950" y="79"/>
                    <a:pt x="949" y="78"/>
                  </a:cubicBezTo>
                  <a:cubicBezTo>
                    <a:pt x="948" y="78"/>
                    <a:pt x="947" y="78"/>
                    <a:pt x="946" y="77"/>
                  </a:cubicBezTo>
                  <a:cubicBezTo>
                    <a:pt x="944" y="75"/>
                    <a:pt x="942" y="73"/>
                    <a:pt x="941" y="70"/>
                  </a:cubicBezTo>
                  <a:cubicBezTo>
                    <a:pt x="941" y="68"/>
                    <a:pt x="941" y="65"/>
                    <a:pt x="942" y="63"/>
                  </a:cubicBezTo>
                  <a:cubicBezTo>
                    <a:pt x="942" y="63"/>
                    <a:pt x="941" y="63"/>
                    <a:pt x="941" y="63"/>
                  </a:cubicBezTo>
                  <a:cubicBezTo>
                    <a:pt x="941" y="63"/>
                    <a:pt x="940" y="63"/>
                    <a:pt x="939" y="63"/>
                  </a:cubicBezTo>
                  <a:cubicBezTo>
                    <a:pt x="937" y="63"/>
                    <a:pt x="936" y="63"/>
                    <a:pt x="935" y="63"/>
                  </a:cubicBezTo>
                  <a:cubicBezTo>
                    <a:pt x="932" y="61"/>
                    <a:pt x="931" y="59"/>
                    <a:pt x="930" y="58"/>
                  </a:cubicBezTo>
                  <a:cubicBezTo>
                    <a:pt x="930" y="57"/>
                    <a:pt x="930" y="57"/>
                    <a:pt x="930" y="56"/>
                  </a:cubicBezTo>
                  <a:cubicBezTo>
                    <a:pt x="929" y="56"/>
                    <a:pt x="928" y="56"/>
                    <a:pt x="926" y="55"/>
                  </a:cubicBezTo>
                  <a:cubicBezTo>
                    <a:pt x="925" y="55"/>
                    <a:pt x="924" y="54"/>
                    <a:pt x="923" y="53"/>
                  </a:cubicBezTo>
                  <a:cubicBezTo>
                    <a:pt x="923" y="53"/>
                    <a:pt x="923" y="53"/>
                    <a:pt x="923" y="52"/>
                  </a:cubicBezTo>
                  <a:cubicBezTo>
                    <a:pt x="922" y="52"/>
                    <a:pt x="921" y="51"/>
                    <a:pt x="921" y="51"/>
                  </a:cubicBezTo>
                  <a:cubicBezTo>
                    <a:pt x="921" y="51"/>
                    <a:pt x="921" y="51"/>
                    <a:pt x="921" y="51"/>
                  </a:cubicBezTo>
                  <a:cubicBezTo>
                    <a:pt x="920" y="53"/>
                    <a:pt x="918" y="55"/>
                    <a:pt x="915" y="55"/>
                  </a:cubicBezTo>
                  <a:cubicBezTo>
                    <a:pt x="911" y="55"/>
                    <a:pt x="909" y="51"/>
                    <a:pt x="908" y="49"/>
                  </a:cubicBezTo>
                  <a:cubicBezTo>
                    <a:pt x="908" y="49"/>
                    <a:pt x="908" y="49"/>
                    <a:pt x="908" y="49"/>
                  </a:cubicBezTo>
                  <a:cubicBezTo>
                    <a:pt x="908" y="48"/>
                    <a:pt x="908" y="48"/>
                    <a:pt x="908" y="47"/>
                  </a:cubicBezTo>
                  <a:cubicBezTo>
                    <a:pt x="907" y="47"/>
                    <a:pt x="907" y="47"/>
                    <a:pt x="907" y="47"/>
                  </a:cubicBezTo>
                  <a:cubicBezTo>
                    <a:pt x="905" y="47"/>
                    <a:pt x="904" y="46"/>
                    <a:pt x="903" y="46"/>
                  </a:cubicBezTo>
                  <a:cubicBezTo>
                    <a:pt x="903" y="46"/>
                    <a:pt x="902" y="45"/>
                    <a:pt x="902" y="45"/>
                  </a:cubicBezTo>
                  <a:cubicBezTo>
                    <a:pt x="901" y="45"/>
                    <a:pt x="900" y="45"/>
                    <a:pt x="899" y="45"/>
                  </a:cubicBezTo>
                  <a:cubicBezTo>
                    <a:pt x="899" y="45"/>
                    <a:pt x="899" y="45"/>
                    <a:pt x="899" y="45"/>
                  </a:cubicBezTo>
                  <a:cubicBezTo>
                    <a:pt x="898" y="45"/>
                    <a:pt x="897" y="46"/>
                    <a:pt x="895" y="46"/>
                  </a:cubicBezTo>
                  <a:cubicBezTo>
                    <a:pt x="895" y="46"/>
                    <a:pt x="895" y="46"/>
                    <a:pt x="895" y="46"/>
                  </a:cubicBezTo>
                  <a:cubicBezTo>
                    <a:pt x="892" y="45"/>
                    <a:pt x="889" y="44"/>
                    <a:pt x="888" y="43"/>
                  </a:cubicBezTo>
                  <a:cubicBezTo>
                    <a:pt x="886" y="42"/>
                    <a:pt x="886" y="41"/>
                    <a:pt x="885" y="40"/>
                  </a:cubicBezTo>
                  <a:cubicBezTo>
                    <a:pt x="885" y="40"/>
                    <a:pt x="884" y="40"/>
                    <a:pt x="883" y="40"/>
                  </a:cubicBezTo>
                  <a:cubicBezTo>
                    <a:pt x="882" y="40"/>
                    <a:pt x="881" y="40"/>
                    <a:pt x="880" y="40"/>
                  </a:cubicBezTo>
                  <a:cubicBezTo>
                    <a:pt x="878" y="39"/>
                    <a:pt x="876" y="35"/>
                    <a:pt x="876" y="34"/>
                  </a:cubicBezTo>
                  <a:cubicBezTo>
                    <a:pt x="876" y="34"/>
                    <a:pt x="875" y="33"/>
                    <a:pt x="875" y="33"/>
                  </a:cubicBezTo>
                  <a:cubicBezTo>
                    <a:pt x="875" y="33"/>
                    <a:pt x="874" y="33"/>
                    <a:pt x="874" y="33"/>
                  </a:cubicBezTo>
                  <a:cubicBezTo>
                    <a:pt x="874" y="33"/>
                    <a:pt x="874" y="33"/>
                    <a:pt x="874" y="33"/>
                  </a:cubicBezTo>
                  <a:cubicBezTo>
                    <a:pt x="873" y="33"/>
                    <a:pt x="873" y="33"/>
                    <a:pt x="873" y="33"/>
                  </a:cubicBezTo>
                  <a:cubicBezTo>
                    <a:pt x="871" y="33"/>
                    <a:pt x="870" y="32"/>
                    <a:pt x="869" y="31"/>
                  </a:cubicBezTo>
                  <a:cubicBezTo>
                    <a:pt x="868" y="32"/>
                    <a:pt x="867" y="33"/>
                    <a:pt x="865" y="33"/>
                  </a:cubicBezTo>
                  <a:cubicBezTo>
                    <a:pt x="865" y="33"/>
                    <a:pt x="865" y="34"/>
                    <a:pt x="864" y="34"/>
                  </a:cubicBezTo>
                  <a:cubicBezTo>
                    <a:pt x="861" y="34"/>
                    <a:pt x="859" y="31"/>
                    <a:pt x="858" y="30"/>
                  </a:cubicBezTo>
                  <a:cubicBezTo>
                    <a:pt x="858" y="30"/>
                    <a:pt x="858" y="30"/>
                    <a:pt x="858" y="30"/>
                  </a:cubicBezTo>
                  <a:cubicBezTo>
                    <a:pt x="857" y="31"/>
                    <a:pt x="856" y="33"/>
                    <a:pt x="854" y="33"/>
                  </a:cubicBezTo>
                  <a:cubicBezTo>
                    <a:pt x="853" y="33"/>
                    <a:pt x="853" y="33"/>
                    <a:pt x="852" y="33"/>
                  </a:cubicBezTo>
                  <a:cubicBezTo>
                    <a:pt x="850" y="33"/>
                    <a:pt x="849" y="33"/>
                    <a:pt x="847" y="32"/>
                  </a:cubicBezTo>
                  <a:cubicBezTo>
                    <a:pt x="847" y="32"/>
                    <a:pt x="847" y="32"/>
                    <a:pt x="847" y="32"/>
                  </a:cubicBezTo>
                  <a:cubicBezTo>
                    <a:pt x="846" y="32"/>
                    <a:pt x="846" y="32"/>
                    <a:pt x="846" y="32"/>
                  </a:cubicBezTo>
                  <a:cubicBezTo>
                    <a:pt x="846" y="32"/>
                    <a:pt x="846" y="32"/>
                    <a:pt x="845" y="31"/>
                  </a:cubicBezTo>
                  <a:cubicBezTo>
                    <a:pt x="845" y="33"/>
                    <a:pt x="843" y="34"/>
                    <a:pt x="842" y="34"/>
                  </a:cubicBezTo>
                  <a:cubicBezTo>
                    <a:pt x="841" y="34"/>
                    <a:pt x="840" y="35"/>
                    <a:pt x="839" y="35"/>
                  </a:cubicBezTo>
                  <a:cubicBezTo>
                    <a:pt x="838" y="35"/>
                    <a:pt x="836" y="34"/>
                    <a:pt x="834" y="33"/>
                  </a:cubicBezTo>
                  <a:cubicBezTo>
                    <a:pt x="833" y="33"/>
                    <a:pt x="832" y="32"/>
                    <a:pt x="831" y="32"/>
                  </a:cubicBezTo>
                  <a:cubicBezTo>
                    <a:pt x="831" y="32"/>
                    <a:pt x="831" y="32"/>
                    <a:pt x="831" y="32"/>
                  </a:cubicBezTo>
                  <a:cubicBezTo>
                    <a:pt x="830" y="32"/>
                    <a:pt x="829" y="32"/>
                    <a:pt x="829" y="32"/>
                  </a:cubicBezTo>
                  <a:cubicBezTo>
                    <a:pt x="829" y="32"/>
                    <a:pt x="829" y="32"/>
                    <a:pt x="828" y="32"/>
                  </a:cubicBezTo>
                  <a:cubicBezTo>
                    <a:pt x="827" y="33"/>
                    <a:pt x="826" y="35"/>
                    <a:pt x="824" y="35"/>
                  </a:cubicBezTo>
                  <a:cubicBezTo>
                    <a:pt x="823" y="35"/>
                    <a:pt x="823" y="35"/>
                    <a:pt x="823" y="35"/>
                  </a:cubicBezTo>
                  <a:cubicBezTo>
                    <a:pt x="820" y="35"/>
                    <a:pt x="818" y="35"/>
                    <a:pt x="817" y="34"/>
                  </a:cubicBezTo>
                  <a:cubicBezTo>
                    <a:pt x="816" y="34"/>
                    <a:pt x="816" y="33"/>
                    <a:pt x="815" y="33"/>
                  </a:cubicBezTo>
                  <a:cubicBezTo>
                    <a:pt x="815" y="33"/>
                    <a:pt x="814" y="33"/>
                    <a:pt x="813" y="33"/>
                  </a:cubicBezTo>
                  <a:cubicBezTo>
                    <a:pt x="813" y="33"/>
                    <a:pt x="813" y="33"/>
                    <a:pt x="813" y="33"/>
                  </a:cubicBezTo>
                  <a:cubicBezTo>
                    <a:pt x="812" y="33"/>
                    <a:pt x="812" y="33"/>
                    <a:pt x="811" y="33"/>
                  </a:cubicBezTo>
                  <a:cubicBezTo>
                    <a:pt x="810" y="33"/>
                    <a:pt x="809" y="34"/>
                    <a:pt x="808" y="34"/>
                  </a:cubicBezTo>
                  <a:cubicBezTo>
                    <a:pt x="807" y="34"/>
                    <a:pt x="807" y="34"/>
                    <a:pt x="806" y="34"/>
                  </a:cubicBezTo>
                  <a:cubicBezTo>
                    <a:pt x="804" y="33"/>
                    <a:pt x="803" y="32"/>
                    <a:pt x="802" y="31"/>
                  </a:cubicBezTo>
                  <a:cubicBezTo>
                    <a:pt x="802" y="31"/>
                    <a:pt x="801" y="31"/>
                    <a:pt x="801" y="31"/>
                  </a:cubicBezTo>
                  <a:cubicBezTo>
                    <a:pt x="801" y="32"/>
                    <a:pt x="800" y="33"/>
                    <a:pt x="800" y="33"/>
                  </a:cubicBezTo>
                  <a:cubicBezTo>
                    <a:pt x="800" y="34"/>
                    <a:pt x="800" y="34"/>
                    <a:pt x="800" y="35"/>
                  </a:cubicBezTo>
                  <a:cubicBezTo>
                    <a:pt x="799" y="35"/>
                    <a:pt x="799" y="36"/>
                    <a:pt x="799" y="36"/>
                  </a:cubicBezTo>
                  <a:cubicBezTo>
                    <a:pt x="798" y="39"/>
                    <a:pt x="798" y="40"/>
                    <a:pt x="797" y="41"/>
                  </a:cubicBezTo>
                  <a:cubicBezTo>
                    <a:pt x="796" y="43"/>
                    <a:pt x="793" y="46"/>
                    <a:pt x="791" y="48"/>
                  </a:cubicBezTo>
                  <a:cubicBezTo>
                    <a:pt x="789" y="48"/>
                    <a:pt x="788" y="49"/>
                    <a:pt x="786" y="49"/>
                  </a:cubicBezTo>
                  <a:cubicBezTo>
                    <a:pt x="786" y="49"/>
                    <a:pt x="785" y="49"/>
                    <a:pt x="785" y="49"/>
                  </a:cubicBezTo>
                  <a:cubicBezTo>
                    <a:pt x="785" y="49"/>
                    <a:pt x="785" y="50"/>
                    <a:pt x="784" y="50"/>
                  </a:cubicBezTo>
                  <a:cubicBezTo>
                    <a:pt x="783" y="50"/>
                    <a:pt x="781" y="51"/>
                    <a:pt x="779" y="51"/>
                  </a:cubicBezTo>
                  <a:cubicBezTo>
                    <a:pt x="779" y="51"/>
                    <a:pt x="778" y="51"/>
                    <a:pt x="778" y="51"/>
                  </a:cubicBezTo>
                  <a:cubicBezTo>
                    <a:pt x="775" y="51"/>
                    <a:pt x="772" y="49"/>
                    <a:pt x="769" y="46"/>
                  </a:cubicBezTo>
                  <a:cubicBezTo>
                    <a:pt x="767" y="44"/>
                    <a:pt x="766" y="43"/>
                    <a:pt x="765" y="42"/>
                  </a:cubicBezTo>
                  <a:cubicBezTo>
                    <a:pt x="765" y="41"/>
                    <a:pt x="764" y="40"/>
                    <a:pt x="764" y="40"/>
                  </a:cubicBezTo>
                  <a:cubicBezTo>
                    <a:pt x="764" y="39"/>
                    <a:pt x="764" y="39"/>
                    <a:pt x="764" y="39"/>
                  </a:cubicBezTo>
                  <a:cubicBezTo>
                    <a:pt x="763" y="39"/>
                    <a:pt x="762" y="38"/>
                    <a:pt x="762" y="37"/>
                  </a:cubicBezTo>
                  <a:cubicBezTo>
                    <a:pt x="761" y="37"/>
                    <a:pt x="761" y="37"/>
                    <a:pt x="761" y="37"/>
                  </a:cubicBezTo>
                  <a:cubicBezTo>
                    <a:pt x="760" y="37"/>
                    <a:pt x="759" y="37"/>
                    <a:pt x="758" y="37"/>
                  </a:cubicBezTo>
                  <a:cubicBezTo>
                    <a:pt x="758" y="37"/>
                    <a:pt x="757" y="37"/>
                    <a:pt x="757" y="37"/>
                  </a:cubicBezTo>
                  <a:cubicBezTo>
                    <a:pt x="755" y="37"/>
                    <a:pt x="751" y="35"/>
                    <a:pt x="750" y="35"/>
                  </a:cubicBezTo>
                  <a:cubicBezTo>
                    <a:pt x="749" y="34"/>
                    <a:pt x="748" y="33"/>
                    <a:pt x="747" y="32"/>
                  </a:cubicBezTo>
                  <a:cubicBezTo>
                    <a:pt x="747" y="32"/>
                    <a:pt x="746" y="32"/>
                    <a:pt x="746" y="31"/>
                  </a:cubicBezTo>
                  <a:cubicBezTo>
                    <a:pt x="745" y="31"/>
                    <a:pt x="745" y="31"/>
                    <a:pt x="744" y="31"/>
                  </a:cubicBezTo>
                  <a:cubicBezTo>
                    <a:pt x="743" y="31"/>
                    <a:pt x="743" y="31"/>
                    <a:pt x="742" y="31"/>
                  </a:cubicBezTo>
                  <a:cubicBezTo>
                    <a:pt x="741" y="30"/>
                    <a:pt x="741" y="30"/>
                    <a:pt x="741" y="30"/>
                  </a:cubicBezTo>
                  <a:cubicBezTo>
                    <a:pt x="739" y="30"/>
                    <a:pt x="738" y="29"/>
                    <a:pt x="736" y="29"/>
                  </a:cubicBezTo>
                  <a:cubicBezTo>
                    <a:pt x="735" y="28"/>
                    <a:pt x="734" y="27"/>
                    <a:pt x="734" y="26"/>
                  </a:cubicBezTo>
                  <a:cubicBezTo>
                    <a:pt x="734" y="25"/>
                    <a:pt x="734" y="25"/>
                    <a:pt x="733" y="25"/>
                  </a:cubicBezTo>
                  <a:cubicBezTo>
                    <a:pt x="733" y="25"/>
                    <a:pt x="731" y="24"/>
                    <a:pt x="730" y="23"/>
                  </a:cubicBezTo>
                  <a:cubicBezTo>
                    <a:pt x="729" y="23"/>
                    <a:pt x="728" y="22"/>
                    <a:pt x="726" y="22"/>
                  </a:cubicBezTo>
                  <a:cubicBezTo>
                    <a:pt x="725" y="21"/>
                    <a:pt x="724" y="21"/>
                    <a:pt x="723" y="20"/>
                  </a:cubicBezTo>
                  <a:cubicBezTo>
                    <a:pt x="723" y="20"/>
                    <a:pt x="722" y="20"/>
                    <a:pt x="722" y="20"/>
                  </a:cubicBezTo>
                  <a:cubicBezTo>
                    <a:pt x="720" y="19"/>
                    <a:pt x="718" y="18"/>
                    <a:pt x="716" y="17"/>
                  </a:cubicBezTo>
                  <a:cubicBezTo>
                    <a:pt x="715" y="15"/>
                    <a:pt x="713" y="12"/>
                    <a:pt x="712" y="10"/>
                  </a:cubicBezTo>
                  <a:cubicBezTo>
                    <a:pt x="500" y="12"/>
                    <a:pt x="500" y="12"/>
                    <a:pt x="500" y="12"/>
                  </a:cubicBezTo>
                  <a:cubicBezTo>
                    <a:pt x="170" y="7"/>
                    <a:pt x="170" y="7"/>
                    <a:pt x="170" y="7"/>
                  </a:cubicBezTo>
                  <a:cubicBezTo>
                    <a:pt x="15" y="0"/>
                    <a:pt x="15" y="0"/>
                    <a:pt x="15" y="0"/>
                  </a:cubicBezTo>
                  <a:cubicBezTo>
                    <a:pt x="0" y="339"/>
                    <a:pt x="0" y="339"/>
                    <a:pt x="0" y="339"/>
                  </a:cubicBezTo>
                  <a:cubicBezTo>
                    <a:pt x="262" y="349"/>
                    <a:pt x="262" y="349"/>
                    <a:pt x="262" y="349"/>
                  </a:cubicBezTo>
                  <a:cubicBezTo>
                    <a:pt x="258" y="528"/>
                    <a:pt x="258" y="528"/>
                    <a:pt x="258" y="528"/>
                  </a:cubicBezTo>
                  <a:cubicBezTo>
                    <a:pt x="426" y="532"/>
                    <a:pt x="426" y="532"/>
                    <a:pt x="426" y="532"/>
                  </a:cubicBezTo>
                  <a:cubicBezTo>
                    <a:pt x="575" y="532"/>
                    <a:pt x="575" y="532"/>
                    <a:pt x="575" y="532"/>
                  </a:cubicBezTo>
                  <a:cubicBezTo>
                    <a:pt x="814" y="529"/>
                    <a:pt x="814" y="529"/>
                    <a:pt x="814" y="529"/>
                  </a:cubicBezTo>
                  <a:cubicBezTo>
                    <a:pt x="995" y="524"/>
                    <a:pt x="995" y="524"/>
                    <a:pt x="995" y="524"/>
                  </a:cubicBezTo>
                  <a:cubicBezTo>
                    <a:pt x="1147" y="517"/>
                    <a:pt x="1147" y="517"/>
                    <a:pt x="1147" y="517"/>
                  </a:cubicBezTo>
                  <a:cubicBezTo>
                    <a:pt x="1146" y="516"/>
                    <a:pt x="1146" y="514"/>
                    <a:pt x="1145" y="51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38">
              <a:extLst>
                <a:ext uri="{FF2B5EF4-FFF2-40B4-BE49-F238E27FC236}">
                  <a16:creationId xmlns:a16="http://schemas.microsoft.com/office/drawing/2014/main" id="{76A7ED83-51DD-4A0A-83D0-37BA0B1F0E19}"/>
                </a:ext>
              </a:extLst>
            </p:cNvPr>
            <p:cNvSpPr>
              <a:spLocks/>
            </p:cNvSpPr>
            <p:nvPr/>
          </p:nvSpPr>
          <p:spPr bwMode="auto">
            <a:xfrm>
              <a:off x="2906713" y="3352803"/>
              <a:ext cx="863599" cy="452438"/>
            </a:xfrm>
            <a:custGeom>
              <a:avLst/>
              <a:gdLst>
                <a:gd name="T0" fmla="*/ 1005 w 1023"/>
                <a:gd name="T1" fmla="*/ 143 h 538"/>
                <a:gd name="T2" fmla="*/ 1004 w 1023"/>
                <a:gd name="T3" fmla="*/ 138 h 538"/>
                <a:gd name="T4" fmla="*/ 1000 w 1023"/>
                <a:gd name="T5" fmla="*/ 139 h 538"/>
                <a:gd name="T6" fmla="*/ 995 w 1023"/>
                <a:gd name="T7" fmla="*/ 136 h 538"/>
                <a:gd name="T8" fmla="*/ 990 w 1023"/>
                <a:gd name="T9" fmla="*/ 135 h 538"/>
                <a:gd name="T10" fmla="*/ 984 w 1023"/>
                <a:gd name="T11" fmla="*/ 137 h 538"/>
                <a:gd name="T12" fmla="*/ 978 w 1023"/>
                <a:gd name="T13" fmla="*/ 131 h 538"/>
                <a:gd name="T14" fmla="*/ 973 w 1023"/>
                <a:gd name="T15" fmla="*/ 130 h 538"/>
                <a:gd name="T16" fmla="*/ 972 w 1023"/>
                <a:gd name="T17" fmla="*/ 122 h 538"/>
                <a:gd name="T18" fmla="*/ 965 w 1023"/>
                <a:gd name="T19" fmla="*/ 119 h 538"/>
                <a:gd name="T20" fmla="*/ 961 w 1023"/>
                <a:gd name="T21" fmla="*/ 109 h 538"/>
                <a:gd name="T22" fmla="*/ 965 w 1023"/>
                <a:gd name="T23" fmla="*/ 104 h 538"/>
                <a:gd name="T24" fmla="*/ 962 w 1023"/>
                <a:gd name="T25" fmla="*/ 99 h 538"/>
                <a:gd name="T26" fmla="*/ 956 w 1023"/>
                <a:gd name="T27" fmla="*/ 100 h 538"/>
                <a:gd name="T28" fmla="*/ 950 w 1023"/>
                <a:gd name="T29" fmla="*/ 94 h 538"/>
                <a:gd name="T30" fmla="*/ 944 w 1023"/>
                <a:gd name="T31" fmla="*/ 89 h 538"/>
                <a:gd name="T32" fmla="*/ 940 w 1023"/>
                <a:gd name="T33" fmla="*/ 82 h 538"/>
                <a:gd name="T34" fmla="*/ 935 w 1023"/>
                <a:gd name="T35" fmla="*/ 78 h 538"/>
                <a:gd name="T36" fmla="*/ 932 w 1023"/>
                <a:gd name="T37" fmla="*/ 69 h 538"/>
                <a:gd name="T38" fmla="*/ 939 w 1023"/>
                <a:gd name="T39" fmla="*/ 68 h 538"/>
                <a:gd name="T40" fmla="*/ 938 w 1023"/>
                <a:gd name="T41" fmla="*/ 61 h 538"/>
                <a:gd name="T42" fmla="*/ 940 w 1023"/>
                <a:gd name="T43" fmla="*/ 53 h 538"/>
                <a:gd name="T44" fmla="*/ 948 w 1023"/>
                <a:gd name="T45" fmla="*/ 50 h 538"/>
                <a:gd name="T46" fmla="*/ 948 w 1023"/>
                <a:gd name="T47" fmla="*/ 42 h 538"/>
                <a:gd name="T48" fmla="*/ 951 w 1023"/>
                <a:gd name="T49" fmla="*/ 38 h 538"/>
                <a:gd name="T50" fmla="*/ 956 w 1023"/>
                <a:gd name="T51" fmla="*/ 42 h 538"/>
                <a:gd name="T52" fmla="*/ 963 w 1023"/>
                <a:gd name="T53" fmla="*/ 39 h 538"/>
                <a:gd name="T54" fmla="*/ 962 w 1023"/>
                <a:gd name="T55" fmla="*/ 33 h 538"/>
                <a:gd name="T56" fmla="*/ 957 w 1023"/>
                <a:gd name="T57" fmla="*/ 35 h 538"/>
                <a:gd name="T58" fmla="*/ 951 w 1023"/>
                <a:gd name="T59" fmla="*/ 32 h 538"/>
                <a:gd name="T60" fmla="*/ 958 w 1023"/>
                <a:gd name="T61" fmla="*/ 30 h 538"/>
                <a:gd name="T62" fmla="*/ 961 w 1023"/>
                <a:gd name="T63" fmla="*/ 24 h 538"/>
                <a:gd name="T64" fmla="*/ 957 w 1023"/>
                <a:gd name="T65" fmla="*/ 20 h 538"/>
                <a:gd name="T66" fmla="*/ 951 w 1023"/>
                <a:gd name="T67" fmla="*/ 18 h 538"/>
                <a:gd name="T68" fmla="*/ 950 w 1023"/>
                <a:gd name="T69" fmla="*/ 10 h 538"/>
                <a:gd name="T70" fmla="*/ 945 w 1023"/>
                <a:gd name="T71" fmla="*/ 11 h 538"/>
                <a:gd name="T72" fmla="*/ 940 w 1023"/>
                <a:gd name="T73" fmla="*/ 14 h 538"/>
                <a:gd name="T74" fmla="*/ 935 w 1023"/>
                <a:gd name="T75" fmla="*/ 18 h 538"/>
                <a:gd name="T76" fmla="*/ 926 w 1023"/>
                <a:gd name="T77" fmla="*/ 16 h 538"/>
                <a:gd name="T78" fmla="*/ 920 w 1023"/>
                <a:gd name="T79" fmla="*/ 13 h 538"/>
                <a:gd name="T80" fmla="*/ 915 w 1023"/>
                <a:gd name="T81" fmla="*/ 8 h 538"/>
                <a:gd name="T82" fmla="*/ 910 w 1023"/>
                <a:gd name="T83" fmla="*/ 4 h 538"/>
                <a:gd name="T84" fmla="*/ 905 w 1023"/>
                <a:gd name="T85" fmla="*/ 0 h 538"/>
                <a:gd name="T86" fmla="*/ 567 w 1023"/>
                <a:gd name="T87" fmla="*/ 12 h 538"/>
                <a:gd name="T88" fmla="*/ 179 w 1023"/>
                <a:gd name="T89" fmla="*/ 15 h 538"/>
                <a:gd name="T90" fmla="*/ 0 w 1023"/>
                <a:gd name="T91" fmla="*/ 537 h 538"/>
                <a:gd name="T92" fmla="*/ 506 w 1023"/>
                <a:gd name="T93" fmla="*/ 537 h 538"/>
                <a:gd name="T94" fmla="*/ 838 w 1023"/>
                <a:gd name="T95" fmla="*/ 527 h 538"/>
                <a:gd name="T96" fmla="*/ 1003 w 1023"/>
                <a:gd name="T97" fmla="*/ 145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3" h="538">
                  <a:moveTo>
                    <a:pt x="1003" y="145"/>
                  </a:moveTo>
                  <a:cubicBezTo>
                    <a:pt x="1003" y="145"/>
                    <a:pt x="1005" y="143"/>
                    <a:pt x="1005" y="143"/>
                  </a:cubicBezTo>
                  <a:cubicBezTo>
                    <a:pt x="1005" y="142"/>
                    <a:pt x="1005" y="141"/>
                    <a:pt x="1005" y="140"/>
                  </a:cubicBezTo>
                  <a:cubicBezTo>
                    <a:pt x="1005" y="139"/>
                    <a:pt x="1004" y="138"/>
                    <a:pt x="1004" y="138"/>
                  </a:cubicBezTo>
                  <a:cubicBezTo>
                    <a:pt x="1003" y="137"/>
                    <a:pt x="1002" y="138"/>
                    <a:pt x="1002" y="138"/>
                  </a:cubicBezTo>
                  <a:cubicBezTo>
                    <a:pt x="1001" y="138"/>
                    <a:pt x="1001" y="139"/>
                    <a:pt x="1000" y="139"/>
                  </a:cubicBezTo>
                  <a:cubicBezTo>
                    <a:pt x="999" y="139"/>
                    <a:pt x="997" y="140"/>
                    <a:pt x="996" y="139"/>
                  </a:cubicBezTo>
                  <a:cubicBezTo>
                    <a:pt x="995" y="139"/>
                    <a:pt x="996" y="137"/>
                    <a:pt x="995" y="136"/>
                  </a:cubicBezTo>
                  <a:cubicBezTo>
                    <a:pt x="995" y="135"/>
                    <a:pt x="993" y="135"/>
                    <a:pt x="993" y="134"/>
                  </a:cubicBezTo>
                  <a:cubicBezTo>
                    <a:pt x="992" y="134"/>
                    <a:pt x="991" y="135"/>
                    <a:pt x="990" y="135"/>
                  </a:cubicBezTo>
                  <a:cubicBezTo>
                    <a:pt x="989" y="136"/>
                    <a:pt x="989" y="137"/>
                    <a:pt x="988" y="137"/>
                  </a:cubicBezTo>
                  <a:cubicBezTo>
                    <a:pt x="987" y="138"/>
                    <a:pt x="985" y="138"/>
                    <a:pt x="984" y="137"/>
                  </a:cubicBezTo>
                  <a:cubicBezTo>
                    <a:pt x="983" y="137"/>
                    <a:pt x="981" y="136"/>
                    <a:pt x="981" y="135"/>
                  </a:cubicBezTo>
                  <a:cubicBezTo>
                    <a:pt x="980" y="134"/>
                    <a:pt x="979" y="132"/>
                    <a:pt x="978" y="131"/>
                  </a:cubicBezTo>
                  <a:cubicBezTo>
                    <a:pt x="977" y="131"/>
                    <a:pt x="976" y="132"/>
                    <a:pt x="975" y="132"/>
                  </a:cubicBezTo>
                  <a:cubicBezTo>
                    <a:pt x="974" y="131"/>
                    <a:pt x="973" y="131"/>
                    <a:pt x="973" y="130"/>
                  </a:cubicBezTo>
                  <a:cubicBezTo>
                    <a:pt x="973" y="129"/>
                    <a:pt x="974" y="127"/>
                    <a:pt x="974" y="125"/>
                  </a:cubicBezTo>
                  <a:cubicBezTo>
                    <a:pt x="974" y="124"/>
                    <a:pt x="973" y="122"/>
                    <a:pt x="972" y="122"/>
                  </a:cubicBezTo>
                  <a:cubicBezTo>
                    <a:pt x="971" y="121"/>
                    <a:pt x="969" y="120"/>
                    <a:pt x="969" y="119"/>
                  </a:cubicBezTo>
                  <a:cubicBezTo>
                    <a:pt x="968" y="119"/>
                    <a:pt x="966" y="119"/>
                    <a:pt x="965" y="119"/>
                  </a:cubicBezTo>
                  <a:cubicBezTo>
                    <a:pt x="964" y="118"/>
                    <a:pt x="962" y="116"/>
                    <a:pt x="962" y="115"/>
                  </a:cubicBezTo>
                  <a:cubicBezTo>
                    <a:pt x="961" y="114"/>
                    <a:pt x="961" y="111"/>
                    <a:pt x="961" y="109"/>
                  </a:cubicBezTo>
                  <a:cubicBezTo>
                    <a:pt x="961" y="109"/>
                    <a:pt x="961" y="107"/>
                    <a:pt x="961" y="106"/>
                  </a:cubicBezTo>
                  <a:cubicBezTo>
                    <a:pt x="962" y="105"/>
                    <a:pt x="965" y="105"/>
                    <a:pt x="965" y="104"/>
                  </a:cubicBezTo>
                  <a:cubicBezTo>
                    <a:pt x="966" y="103"/>
                    <a:pt x="965" y="101"/>
                    <a:pt x="964" y="100"/>
                  </a:cubicBezTo>
                  <a:cubicBezTo>
                    <a:pt x="963" y="99"/>
                    <a:pt x="962" y="99"/>
                    <a:pt x="962" y="99"/>
                  </a:cubicBezTo>
                  <a:cubicBezTo>
                    <a:pt x="961" y="99"/>
                    <a:pt x="960" y="101"/>
                    <a:pt x="959" y="101"/>
                  </a:cubicBezTo>
                  <a:cubicBezTo>
                    <a:pt x="958" y="101"/>
                    <a:pt x="957" y="101"/>
                    <a:pt x="956" y="100"/>
                  </a:cubicBezTo>
                  <a:cubicBezTo>
                    <a:pt x="955" y="99"/>
                    <a:pt x="955" y="97"/>
                    <a:pt x="954" y="96"/>
                  </a:cubicBezTo>
                  <a:cubicBezTo>
                    <a:pt x="954" y="96"/>
                    <a:pt x="951" y="95"/>
                    <a:pt x="950" y="94"/>
                  </a:cubicBezTo>
                  <a:cubicBezTo>
                    <a:pt x="949" y="93"/>
                    <a:pt x="949" y="90"/>
                    <a:pt x="948" y="89"/>
                  </a:cubicBezTo>
                  <a:cubicBezTo>
                    <a:pt x="947" y="89"/>
                    <a:pt x="945" y="89"/>
                    <a:pt x="944" y="89"/>
                  </a:cubicBezTo>
                  <a:cubicBezTo>
                    <a:pt x="943" y="88"/>
                    <a:pt x="942" y="87"/>
                    <a:pt x="942" y="86"/>
                  </a:cubicBezTo>
                  <a:cubicBezTo>
                    <a:pt x="941" y="85"/>
                    <a:pt x="941" y="83"/>
                    <a:pt x="940" y="82"/>
                  </a:cubicBezTo>
                  <a:cubicBezTo>
                    <a:pt x="939" y="81"/>
                    <a:pt x="938" y="80"/>
                    <a:pt x="938" y="80"/>
                  </a:cubicBezTo>
                  <a:cubicBezTo>
                    <a:pt x="937" y="79"/>
                    <a:pt x="935" y="78"/>
                    <a:pt x="935" y="78"/>
                  </a:cubicBezTo>
                  <a:cubicBezTo>
                    <a:pt x="934" y="77"/>
                    <a:pt x="932" y="75"/>
                    <a:pt x="932" y="74"/>
                  </a:cubicBezTo>
                  <a:cubicBezTo>
                    <a:pt x="932" y="73"/>
                    <a:pt x="931" y="70"/>
                    <a:pt x="932" y="69"/>
                  </a:cubicBezTo>
                  <a:cubicBezTo>
                    <a:pt x="932" y="68"/>
                    <a:pt x="935" y="67"/>
                    <a:pt x="936" y="67"/>
                  </a:cubicBezTo>
                  <a:cubicBezTo>
                    <a:pt x="937" y="67"/>
                    <a:pt x="938" y="68"/>
                    <a:pt x="939" y="68"/>
                  </a:cubicBezTo>
                  <a:cubicBezTo>
                    <a:pt x="940" y="67"/>
                    <a:pt x="941" y="65"/>
                    <a:pt x="941" y="64"/>
                  </a:cubicBezTo>
                  <a:cubicBezTo>
                    <a:pt x="941" y="63"/>
                    <a:pt x="938" y="62"/>
                    <a:pt x="938" y="61"/>
                  </a:cubicBezTo>
                  <a:cubicBezTo>
                    <a:pt x="938" y="60"/>
                    <a:pt x="938" y="58"/>
                    <a:pt x="938" y="57"/>
                  </a:cubicBezTo>
                  <a:cubicBezTo>
                    <a:pt x="939" y="56"/>
                    <a:pt x="939" y="53"/>
                    <a:pt x="940" y="53"/>
                  </a:cubicBezTo>
                  <a:cubicBezTo>
                    <a:pt x="941" y="52"/>
                    <a:pt x="942" y="50"/>
                    <a:pt x="943" y="50"/>
                  </a:cubicBezTo>
                  <a:cubicBezTo>
                    <a:pt x="944" y="50"/>
                    <a:pt x="947" y="51"/>
                    <a:pt x="948" y="50"/>
                  </a:cubicBezTo>
                  <a:cubicBezTo>
                    <a:pt x="949" y="50"/>
                    <a:pt x="949" y="48"/>
                    <a:pt x="949" y="48"/>
                  </a:cubicBezTo>
                  <a:cubicBezTo>
                    <a:pt x="949" y="46"/>
                    <a:pt x="948" y="44"/>
                    <a:pt x="948" y="42"/>
                  </a:cubicBezTo>
                  <a:cubicBezTo>
                    <a:pt x="948" y="41"/>
                    <a:pt x="949" y="39"/>
                    <a:pt x="949" y="38"/>
                  </a:cubicBezTo>
                  <a:cubicBezTo>
                    <a:pt x="950" y="38"/>
                    <a:pt x="951" y="38"/>
                    <a:pt x="951" y="38"/>
                  </a:cubicBezTo>
                  <a:cubicBezTo>
                    <a:pt x="952" y="38"/>
                    <a:pt x="953" y="39"/>
                    <a:pt x="954" y="40"/>
                  </a:cubicBezTo>
                  <a:cubicBezTo>
                    <a:pt x="955" y="40"/>
                    <a:pt x="956" y="42"/>
                    <a:pt x="956" y="42"/>
                  </a:cubicBezTo>
                  <a:cubicBezTo>
                    <a:pt x="957" y="42"/>
                    <a:pt x="959" y="42"/>
                    <a:pt x="960" y="42"/>
                  </a:cubicBezTo>
                  <a:cubicBezTo>
                    <a:pt x="961" y="41"/>
                    <a:pt x="963" y="40"/>
                    <a:pt x="963" y="39"/>
                  </a:cubicBezTo>
                  <a:cubicBezTo>
                    <a:pt x="964" y="38"/>
                    <a:pt x="964" y="37"/>
                    <a:pt x="964" y="36"/>
                  </a:cubicBezTo>
                  <a:cubicBezTo>
                    <a:pt x="964" y="35"/>
                    <a:pt x="963" y="33"/>
                    <a:pt x="962" y="33"/>
                  </a:cubicBezTo>
                  <a:cubicBezTo>
                    <a:pt x="962" y="33"/>
                    <a:pt x="960" y="33"/>
                    <a:pt x="959" y="34"/>
                  </a:cubicBezTo>
                  <a:cubicBezTo>
                    <a:pt x="959" y="34"/>
                    <a:pt x="958" y="35"/>
                    <a:pt x="957" y="35"/>
                  </a:cubicBezTo>
                  <a:cubicBezTo>
                    <a:pt x="956" y="36"/>
                    <a:pt x="955" y="35"/>
                    <a:pt x="954" y="34"/>
                  </a:cubicBezTo>
                  <a:cubicBezTo>
                    <a:pt x="953" y="34"/>
                    <a:pt x="951" y="33"/>
                    <a:pt x="951" y="32"/>
                  </a:cubicBezTo>
                  <a:cubicBezTo>
                    <a:pt x="951" y="31"/>
                    <a:pt x="953" y="30"/>
                    <a:pt x="954" y="30"/>
                  </a:cubicBezTo>
                  <a:cubicBezTo>
                    <a:pt x="955" y="29"/>
                    <a:pt x="957" y="30"/>
                    <a:pt x="958" y="30"/>
                  </a:cubicBezTo>
                  <a:cubicBezTo>
                    <a:pt x="959" y="29"/>
                    <a:pt x="959" y="28"/>
                    <a:pt x="959" y="28"/>
                  </a:cubicBezTo>
                  <a:cubicBezTo>
                    <a:pt x="960" y="27"/>
                    <a:pt x="961" y="25"/>
                    <a:pt x="961" y="24"/>
                  </a:cubicBezTo>
                  <a:cubicBezTo>
                    <a:pt x="961" y="23"/>
                    <a:pt x="960" y="22"/>
                    <a:pt x="960" y="21"/>
                  </a:cubicBezTo>
                  <a:cubicBezTo>
                    <a:pt x="959" y="21"/>
                    <a:pt x="958" y="20"/>
                    <a:pt x="957" y="20"/>
                  </a:cubicBezTo>
                  <a:cubicBezTo>
                    <a:pt x="956" y="20"/>
                    <a:pt x="954" y="21"/>
                    <a:pt x="953" y="21"/>
                  </a:cubicBezTo>
                  <a:cubicBezTo>
                    <a:pt x="953" y="20"/>
                    <a:pt x="951" y="19"/>
                    <a:pt x="951" y="18"/>
                  </a:cubicBezTo>
                  <a:cubicBezTo>
                    <a:pt x="951" y="17"/>
                    <a:pt x="953" y="14"/>
                    <a:pt x="953" y="13"/>
                  </a:cubicBezTo>
                  <a:cubicBezTo>
                    <a:pt x="953" y="12"/>
                    <a:pt x="951" y="10"/>
                    <a:pt x="950" y="10"/>
                  </a:cubicBezTo>
                  <a:cubicBezTo>
                    <a:pt x="950" y="10"/>
                    <a:pt x="948" y="10"/>
                    <a:pt x="947" y="10"/>
                  </a:cubicBezTo>
                  <a:cubicBezTo>
                    <a:pt x="946" y="10"/>
                    <a:pt x="945" y="11"/>
                    <a:pt x="945" y="11"/>
                  </a:cubicBezTo>
                  <a:cubicBezTo>
                    <a:pt x="944" y="12"/>
                    <a:pt x="941" y="11"/>
                    <a:pt x="941" y="11"/>
                  </a:cubicBezTo>
                  <a:cubicBezTo>
                    <a:pt x="940" y="12"/>
                    <a:pt x="941" y="13"/>
                    <a:pt x="940" y="14"/>
                  </a:cubicBezTo>
                  <a:cubicBezTo>
                    <a:pt x="940" y="15"/>
                    <a:pt x="940" y="17"/>
                    <a:pt x="939" y="17"/>
                  </a:cubicBezTo>
                  <a:cubicBezTo>
                    <a:pt x="938" y="18"/>
                    <a:pt x="936" y="18"/>
                    <a:pt x="935" y="18"/>
                  </a:cubicBezTo>
                  <a:cubicBezTo>
                    <a:pt x="934" y="18"/>
                    <a:pt x="932" y="19"/>
                    <a:pt x="931" y="18"/>
                  </a:cubicBezTo>
                  <a:cubicBezTo>
                    <a:pt x="930" y="18"/>
                    <a:pt x="927" y="17"/>
                    <a:pt x="926" y="16"/>
                  </a:cubicBezTo>
                  <a:cubicBezTo>
                    <a:pt x="925" y="15"/>
                    <a:pt x="924" y="12"/>
                    <a:pt x="923" y="12"/>
                  </a:cubicBezTo>
                  <a:cubicBezTo>
                    <a:pt x="922" y="11"/>
                    <a:pt x="921" y="13"/>
                    <a:pt x="920" y="13"/>
                  </a:cubicBezTo>
                  <a:cubicBezTo>
                    <a:pt x="919" y="13"/>
                    <a:pt x="917" y="12"/>
                    <a:pt x="916" y="11"/>
                  </a:cubicBezTo>
                  <a:cubicBezTo>
                    <a:pt x="915" y="11"/>
                    <a:pt x="916" y="8"/>
                    <a:pt x="915" y="8"/>
                  </a:cubicBezTo>
                  <a:cubicBezTo>
                    <a:pt x="915" y="7"/>
                    <a:pt x="914" y="5"/>
                    <a:pt x="913" y="4"/>
                  </a:cubicBezTo>
                  <a:cubicBezTo>
                    <a:pt x="913" y="4"/>
                    <a:pt x="911" y="4"/>
                    <a:pt x="910" y="4"/>
                  </a:cubicBezTo>
                  <a:cubicBezTo>
                    <a:pt x="909" y="3"/>
                    <a:pt x="908" y="2"/>
                    <a:pt x="908" y="1"/>
                  </a:cubicBezTo>
                  <a:cubicBezTo>
                    <a:pt x="907" y="1"/>
                    <a:pt x="906" y="0"/>
                    <a:pt x="905" y="0"/>
                  </a:cubicBezTo>
                  <a:cubicBezTo>
                    <a:pt x="748" y="7"/>
                    <a:pt x="748" y="7"/>
                    <a:pt x="748" y="7"/>
                  </a:cubicBezTo>
                  <a:cubicBezTo>
                    <a:pt x="567" y="12"/>
                    <a:pt x="567" y="12"/>
                    <a:pt x="567" y="12"/>
                  </a:cubicBezTo>
                  <a:cubicBezTo>
                    <a:pt x="328" y="15"/>
                    <a:pt x="328" y="15"/>
                    <a:pt x="328" y="15"/>
                  </a:cubicBezTo>
                  <a:cubicBezTo>
                    <a:pt x="179" y="15"/>
                    <a:pt x="179" y="15"/>
                    <a:pt x="179" y="15"/>
                  </a:cubicBezTo>
                  <a:cubicBezTo>
                    <a:pt x="11" y="12"/>
                    <a:pt x="11" y="12"/>
                    <a:pt x="11" y="12"/>
                  </a:cubicBezTo>
                  <a:cubicBezTo>
                    <a:pt x="0" y="537"/>
                    <a:pt x="0" y="537"/>
                    <a:pt x="0" y="537"/>
                  </a:cubicBezTo>
                  <a:cubicBezTo>
                    <a:pt x="266" y="538"/>
                    <a:pt x="266" y="538"/>
                    <a:pt x="266" y="538"/>
                  </a:cubicBezTo>
                  <a:cubicBezTo>
                    <a:pt x="506" y="537"/>
                    <a:pt x="506" y="537"/>
                    <a:pt x="506" y="537"/>
                  </a:cubicBezTo>
                  <a:cubicBezTo>
                    <a:pt x="673" y="534"/>
                    <a:pt x="673" y="534"/>
                    <a:pt x="673" y="534"/>
                  </a:cubicBezTo>
                  <a:cubicBezTo>
                    <a:pt x="838" y="527"/>
                    <a:pt x="838" y="527"/>
                    <a:pt x="838" y="527"/>
                  </a:cubicBezTo>
                  <a:cubicBezTo>
                    <a:pt x="1023" y="518"/>
                    <a:pt x="1023" y="518"/>
                    <a:pt x="1023" y="518"/>
                  </a:cubicBezTo>
                  <a:lnTo>
                    <a:pt x="1003" y="145"/>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39">
              <a:extLst>
                <a:ext uri="{FF2B5EF4-FFF2-40B4-BE49-F238E27FC236}">
                  <a16:creationId xmlns:a16="http://schemas.microsoft.com/office/drawing/2014/main" id="{D17D4D28-BEEF-4F76-B0D4-C418514053FB}"/>
                </a:ext>
              </a:extLst>
            </p:cNvPr>
            <p:cNvSpPr>
              <a:spLocks/>
            </p:cNvSpPr>
            <p:nvPr/>
          </p:nvSpPr>
          <p:spPr bwMode="auto">
            <a:xfrm>
              <a:off x="3616325" y="3263903"/>
              <a:ext cx="3175" cy="3175"/>
            </a:xfrm>
            <a:custGeom>
              <a:avLst/>
              <a:gdLst>
                <a:gd name="T0" fmla="*/ 1 w 5"/>
                <a:gd name="T1" fmla="*/ 2 h 4"/>
                <a:gd name="T2" fmla="*/ 1 w 5"/>
                <a:gd name="T3" fmla="*/ 3 h 4"/>
                <a:gd name="T4" fmla="*/ 0 w 5"/>
                <a:gd name="T5" fmla="*/ 3 h 4"/>
                <a:gd name="T6" fmla="*/ 1 w 5"/>
                <a:gd name="T7" fmla="*/ 4 h 4"/>
                <a:gd name="T8" fmla="*/ 1 w 5"/>
                <a:gd name="T9" fmla="*/ 3 h 4"/>
                <a:gd name="T10" fmla="*/ 5 w 5"/>
                <a:gd name="T11" fmla="*/ 0 h 4"/>
                <a:gd name="T12" fmla="*/ 2 w 5"/>
                <a:gd name="T13" fmla="*/ 0 h 4"/>
                <a:gd name="T14" fmla="*/ 1 w 5"/>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1" y="2"/>
                  </a:moveTo>
                  <a:cubicBezTo>
                    <a:pt x="1" y="3"/>
                    <a:pt x="1" y="3"/>
                    <a:pt x="1" y="3"/>
                  </a:cubicBezTo>
                  <a:cubicBezTo>
                    <a:pt x="0" y="3"/>
                    <a:pt x="0" y="3"/>
                    <a:pt x="0" y="3"/>
                  </a:cubicBezTo>
                  <a:cubicBezTo>
                    <a:pt x="0" y="3"/>
                    <a:pt x="1" y="3"/>
                    <a:pt x="1" y="4"/>
                  </a:cubicBezTo>
                  <a:cubicBezTo>
                    <a:pt x="1" y="3"/>
                    <a:pt x="1" y="3"/>
                    <a:pt x="1" y="3"/>
                  </a:cubicBezTo>
                  <a:cubicBezTo>
                    <a:pt x="2" y="1"/>
                    <a:pt x="4" y="0"/>
                    <a:pt x="5" y="0"/>
                  </a:cubicBezTo>
                  <a:cubicBezTo>
                    <a:pt x="4" y="0"/>
                    <a:pt x="3" y="0"/>
                    <a:pt x="2" y="0"/>
                  </a:cubicBezTo>
                  <a:cubicBezTo>
                    <a:pt x="2" y="1"/>
                    <a:pt x="1" y="1"/>
                    <a:pt x="1" y="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0">
              <a:extLst>
                <a:ext uri="{FF2B5EF4-FFF2-40B4-BE49-F238E27FC236}">
                  <a16:creationId xmlns:a16="http://schemas.microsoft.com/office/drawing/2014/main" id="{3844A910-B619-4DA0-8164-8DCB69A3EB90}"/>
                </a:ext>
              </a:extLst>
            </p:cNvPr>
            <p:cNvSpPr>
              <a:spLocks/>
            </p:cNvSpPr>
            <p:nvPr/>
          </p:nvSpPr>
          <p:spPr bwMode="auto">
            <a:xfrm>
              <a:off x="2794000" y="3792541"/>
              <a:ext cx="1019174" cy="495300"/>
            </a:xfrm>
            <a:custGeom>
              <a:avLst/>
              <a:gdLst>
                <a:gd name="T0" fmla="*/ 808 w 1209"/>
                <a:gd name="T1" fmla="*/ 16 h 587"/>
                <a:gd name="T2" fmla="*/ 130 w 1209"/>
                <a:gd name="T3" fmla="*/ 19 h 587"/>
                <a:gd name="T4" fmla="*/ 416 w 1209"/>
                <a:gd name="T5" fmla="*/ 444 h 587"/>
                <a:gd name="T6" fmla="*/ 432 w 1209"/>
                <a:gd name="T7" fmla="*/ 451 h 587"/>
                <a:gd name="T8" fmla="*/ 455 w 1209"/>
                <a:gd name="T9" fmla="*/ 473 h 587"/>
                <a:gd name="T10" fmla="*/ 473 w 1209"/>
                <a:gd name="T11" fmla="*/ 472 h 587"/>
                <a:gd name="T12" fmla="*/ 486 w 1209"/>
                <a:gd name="T13" fmla="*/ 472 h 587"/>
                <a:gd name="T14" fmla="*/ 499 w 1209"/>
                <a:gd name="T15" fmla="*/ 466 h 587"/>
                <a:gd name="T16" fmla="*/ 514 w 1209"/>
                <a:gd name="T17" fmla="*/ 469 h 587"/>
                <a:gd name="T18" fmla="*/ 526 w 1209"/>
                <a:gd name="T19" fmla="*/ 483 h 587"/>
                <a:gd name="T20" fmla="*/ 538 w 1209"/>
                <a:gd name="T21" fmla="*/ 504 h 587"/>
                <a:gd name="T22" fmla="*/ 563 w 1209"/>
                <a:gd name="T23" fmla="*/ 504 h 587"/>
                <a:gd name="T24" fmla="*/ 585 w 1209"/>
                <a:gd name="T25" fmla="*/ 512 h 587"/>
                <a:gd name="T26" fmla="*/ 608 w 1209"/>
                <a:gd name="T27" fmla="*/ 511 h 587"/>
                <a:gd name="T28" fmla="*/ 630 w 1209"/>
                <a:gd name="T29" fmla="*/ 529 h 587"/>
                <a:gd name="T30" fmla="*/ 644 w 1209"/>
                <a:gd name="T31" fmla="*/ 516 h 587"/>
                <a:gd name="T32" fmla="*/ 668 w 1209"/>
                <a:gd name="T33" fmla="*/ 517 h 587"/>
                <a:gd name="T34" fmla="*/ 684 w 1209"/>
                <a:gd name="T35" fmla="*/ 513 h 587"/>
                <a:gd name="T36" fmla="*/ 686 w 1209"/>
                <a:gd name="T37" fmla="*/ 535 h 587"/>
                <a:gd name="T38" fmla="*/ 708 w 1209"/>
                <a:gd name="T39" fmla="*/ 542 h 587"/>
                <a:gd name="T40" fmla="*/ 706 w 1209"/>
                <a:gd name="T41" fmla="*/ 560 h 587"/>
                <a:gd name="T42" fmla="*/ 727 w 1209"/>
                <a:gd name="T43" fmla="*/ 562 h 587"/>
                <a:gd name="T44" fmla="*/ 741 w 1209"/>
                <a:gd name="T45" fmla="*/ 548 h 587"/>
                <a:gd name="T46" fmla="*/ 759 w 1209"/>
                <a:gd name="T47" fmla="*/ 545 h 587"/>
                <a:gd name="T48" fmla="*/ 771 w 1209"/>
                <a:gd name="T49" fmla="*/ 551 h 587"/>
                <a:gd name="T50" fmla="*/ 782 w 1209"/>
                <a:gd name="T51" fmla="*/ 567 h 587"/>
                <a:gd name="T52" fmla="*/ 801 w 1209"/>
                <a:gd name="T53" fmla="*/ 558 h 587"/>
                <a:gd name="T54" fmla="*/ 815 w 1209"/>
                <a:gd name="T55" fmla="*/ 551 h 587"/>
                <a:gd name="T56" fmla="*/ 817 w 1209"/>
                <a:gd name="T57" fmla="*/ 567 h 587"/>
                <a:gd name="T58" fmla="*/ 831 w 1209"/>
                <a:gd name="T59" fmla="*/ 585 h 587"/>
                <a:gd name="T60" fmla="*/ 835 w 1209"/>
                <a:gd name="T61" fmla="*/ 569 h 587"/>
                <a:gd name="T62" fmla="*/ 848 w 1209"/>
                <a:gd name="T63" fmla="*/ 552 h 587"/>
                <a:gd name="T64" fmla="*/ 855 w 1209"/>
                <a:gd name="T65" fmla="*/ 542 h 587"/>
                <a:gd name="T66" fmla="*/ 867 w 1209"/>
                <a:gd name="T67" fmla="*/ 561 h 587"/>
                <a:gd name="T68" fmla="*/ 879 w 1209"/>
                <a:gd name="T69" fmla="*/ 563 h 587"/>
                <a:gd name="T70" fmla="*/ 891 w 1209"/>
                <a:gd name="T71" fmla="*/ 551 h 587"/>
                <a:gd name="T72" fmla="*/ 904 w 1209"/>
                <a:gd name="T73" fmla="*/ 556 h 587"/>
                <a:gd name="T74" fmla="*/ 910 w 1209"/>
                <a:gd name="T75" fmla="*/ 565 h 587"/>
                <a:gd name="T76" fmla="*/ 925 w 1209"/>
                <a:gd name="T77" fmla="*/ 572 h 587"/>
                <a:gd name="T78" fmla="*/ 941 w 1209"/>
                <a:gd name="T79" fmla="*/ 587 h 587"/>
                <a:gd name="T80" fmla="*/ 952 w 1209"/>
                <a:gd name="T81" fmla="*/ 572 h 587"/>
                <a:gd name="T82" fmla="*/ 968 w 1209"/>
                <a:gd name="T83" fmla="*/ 570 h 587"/>
                <a:gd name="T84" fmla="*/ 976 w 1209"/>
                <a:gd name="T85" fmla="*/ 559 h 587"/>
                <a:gd name="T86" fmla="*/ 996 w 1209"/>
                <a:gd name="T87" fmla="*/ 556 h 587"/>
                <a:gd name="T88" fmla="*/ 1012 w 1209"/>
                <a:gd name="T89" fmla="*/ 557 h 587"/>
                <a:gd name="T90" fmla="*/ 1025 w 1209"/>
                <a:gd name="T91" fmla="*/ 555 h 587"/>
                <a:gd name="T92" fmla="*/ 1032 w 1209"/>
                <a:gd name="T93" fmla="*/ 548 h 587"/>
                <a:gd name="T94" fmla="*/ 1044 w 1209"/>
                <a:gd name="T95" fmla="*/ 540 h 587"/>
                <a:gd name="T96" fmla="*/ 1060 w 1209"/>
                <a:gd name="T97" fmla="*/ 547 h 587"/>
                <a:gd name="T98" fmla="*/ 1081 w 1209"/>
                <a:gd name="T99" fmla="*/ 549 h 587"/>
                <a:gd name="T100" fmla="*/ 1095 w 1209"/>
                <a:gd name="T101" fmla="*/ 542 h 587"/>
                <a:gd name="T102" fmla="*/ 1109 w 1209"/>
                <a:gd name="T103" fmla="*/ 536 h 587"/>
                <a:gd name="T104" fmla="*/ 1127 w 1209"/>
                <a:gd name="T105" fmla="*/ 547 h 587"/>
                <a:gd name="T106" fmla="*/ 1145 w 1209"/>
                <a:gd name="T107" fmla="*/ 556 h 587"/>
                <a:gd name="T108" fmla="*/ 1161 w 1209"/>
                <a:gd name="T109" fmla="*/ 565 h 587"/>
                <a:gd name="T110" fmla="*/ 1176 w 1209"/>
                <a:gd name="T111" fmla="*/ 573 h 587"/>
                <a:gd name="T112" fmla="*/ 1190 w 1209"/>
                <a:gd name="T113" fmla="*/ 577 h 587"/>
                <a:gd name="T114" fmla="*/ 1207 w 1209"/>
                <a:gd name="T115"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9" h="587">
                  <a:moveTo>
                    <a:pt x="1200" y="273"/>
                  </a:moveTo>
                  <a:cubicBezTo>
                    <a:pt x="1163" y="83"/>
                    <a:pt x="1163" y="83"/>
                    <a:pt x="1163" y="83"/>
                  </a:cubicBezTo>
                  <a:cubicBezTo>
                    <a:pt x="1163" y="82"/>
                    <a:pt x="1163" y="82"/>
                    <a:pt x="1163" y="82"/>
                  </a:cubicBezTo>
                  <a:cubicBezTo>
                    <a:pt x="1158" y="0"/>
                    <a:pt x="1158" y="0"/>
                    <a:pt x="1158" y="0"/>
                  </a:cubicBezTo>
                  <a:cubicBezTo>
                    <a:pt x="973" y="9"/>
                    <a:pt x="973" y="9"/>
                    <a:pt x="973" y="9"/>
                  </a:cubicBezTo>
                  <a:cubicBezTo>
                    <a:pt x="808" y="16"/>
                    <a:pt x="808" y="16"/>
                    <a:pt x="808" y="16"/>
                  </a:cubicBezTo>
                  <a:cubicBezTo>
                    <a:pt x="641" y="19"/>
                    <a:pt x="641" y="19"/>
                    <a:pt x="641" y="19"/>
                  </a:cubicBezTo>
                  <a:cubicBezTo>
                    <a:pt x="401" y="20"/>
                    <a:pt x="401" y="20"/>
                    <a:pt x="401" y="20"/>
                  </a:cubicBezTo>
                  <a:cubicBezTo>
                    <a:pt x="135" y="19"/>
                    <a:pt x="135" y="19"/>
                    <a:pt x="135" y="19"/>
                  </a:cubicBezTo>
                  <a:cubicBezTo>
                    <a:pt x="135" y="19"/>
                    <a:pt x="135" y="19"/>
                    <a:pt x="135" y="19"/>
                  </a:cubicBezTo>
                  <a:cubicBezTo>
                    <a:pt x="133" y="19"/>
                    <a:pt x="133" y="19"/>
                    <a:pt x="133" y="19"/>
                  </a:cubicBezTo>
                  <a:cubicBezTo>
                    <a:pt x="130" y="19"/>
                    <a:pt x="130" y="19"/>
                    <a:pt x="130" y="19"/>
                  </a:cubicBezTo>
                  <a:cubicBezTo>
                    <a:pt x="130" y="19"/>
                    <a:pt x="130" y="19"/>
                    <a:pt x="130" y="19"/>
                  </a:cubicBezTo>
                  <a:cubicBezTo>
                    <a:pt x="3" y="14"/>
                    <a:pt x="3" y="14"/>
                    <a:pt x="3" y="14"/>
                  </a:cubicBezTo>
                  <a:cubicBezTo>
                    <a:pt x="0" y="96"/>
                    <a:pt x="0" y="96"/>
                    <a:pt x="0" y="96"/>
                  </a:cubicBezTo>
                  <a:cubicBezTo>
                    <a:pt x="413" y="103"/>
                    <a:pt x="413" y="103"/>
                    <a:pt x="413" y="103"/>
                  </a:cubicBezTo>
                  <a:cubicBezTo>
                    <a:pt x="413" y="444"/>
                    <a:pt x="413" y="444"/>
                    <a:pt x="413" y="444"/>
                  </a:cubicBezTo>
                  <a:cubicBezTo>
                    <a:pt x="413" y="444"/>
                    <a:pt x="415" y="444"/>
                    <a:pt x="416" y="444"/>
                  </a:cubicBezTo>
                  <a:cubicBezTo>
                    <a:pt x="417" y="444"/>
                    <a:pt x="418" y="443"/>
                    <a:pt x="419" y="442"/>
                  </a:cubicBezTo>
                  <a:cubicBezTo>
                    <a:pt x="420" y="442"/>
                    <a:pt x="421" y="441"/>
                    <a:pt x="421" y="441"/>
                  </a:cubicBezTo>
                  <a:cubicBezTo>
                    <a:pt x="422" y="441"/>
                    <a:pt x="424" y="442"/>
                    <a:pt x="425" y="443"/>
                  </a:cubicBezTo>
                  <a:cubicBezTo>
                    <a:pt x="426" y="443"/>
                    <a:pt x="427" y="444"/>
                    <a:pt x="428" y="444"/>
                  </a:cubicBezTo>
                  <a:cubicBezTo>
                    <a:pt x="429" y="445"/>
                    <a:pt x="430" y="446"/>
                    <a:pt x="430" y="447"/>
                  </a:cubicBezTo>
                  <a:cubicBezTo>
                    <a:pt x="431" y="448"/>
                    <a:pt x="431" y="450"/>
                    <a:pt x="432" y="451"/>
                  </a:cubicBezTo>
                  <a:cubicBezTo>
                    <a:pt x="433" y="452"/>
                    <a:pt x="435" y="453"/>
                    <a:pt x="436" y="454"/>
                  </a:cubicBezTo>
                  <a:cubicBezTo>
                    <a:pt x="437" y="455"/>
                    <a:pt x="439" y="457"/>
                    <a:pt x="439" y="458"/>
                  </a:cubicBezTo>
                  <a:cubicBezTo>
                    <a:pt x="440" y="459"/>
                    <a:pt x="442" y="461"/>
                    <a:pt x="442" y="462"/>
                  </a:cubicBezTo>
                  <a:cubicBezTo>
                    <a:pt x="443" y="463"/>
                    <a:pt x="445" y="465"/>
                    <a:pt x="446" y="465"/>
                  </a:cubicBezTo>
                  <a:cubicBezTo>
                    <a:pt x="447" y="466"/>
                    <a:pt x="450" y="468"/>
                    <a:pt x="451" y="469"/>
                  </a:cubicBezTo>
                  <a:cubicBezTo>
                    <a:pt x="452" y="470"/>
                    <a:pt x="454" y="472"/>
                    <a:pt x="455" y="473"/>
                  </a:cubicBezTo>
                  <a:cubicBezTo>
                    <a:pt x="455" y="473"/>
                    <a:pt x="456" y="475"/>
                    <a:pt x="457" y="476"/>
                  </a:cubicBezTo>
                  <a:cubicBezTo>
                    <a:pt x="457" y="476"/>
                    <a:pt x="459" y="477"/>
                    <a:pt x="460" y="477"/>
                  </a:cubicBezTo>
                  <a:cubicBezTo>
                    <a:pt x="461" y="477"/>
                    <a:pt x="463" y="476"/>
                    <a:pt x="463" y="476"/>
                  </a:cubicBezTo>
                  <a:cubicBezTo>
                    <a:pt x="465" y="476"/>
                    <a:pt x="467" y="477"/>
                    <a:pt x="468" y="477"/>
                  </a:cubicBezTo>
                  <a:cubicBezTo>
                    <a:pt x="469" y="477"/>
                    <a:pt x="471" y="476"/>
                    <a:pt x="471" y="475"/>
                  </a:cubicBezTo>
                  <a:cubicBezTo>
                    <a:pt x="472" y="475"/>
                    <a:pt x="472" y="473"/>
                    <a:pt x="473" y="472"/>
                  </a:cubicBezTo>
                  <a:cubicBezTo>
                    <a:pt x="473" y="472"/>
                    <a:pt x="473" y="470"/>
                    <a:pt x="474" y="469"/>
                  </a:cubicBezTo>
                  <a:cubicBezTo>
                    <a:pt x="474" y="469"/>
                    <a:pt x="477" y="469"/>
                    <a:pt x="478" y="469"/>
                  </a:cubicBezTo>
                  <a:cubicBezTo>
                    <a:pt x="478" y="469"/>
                    <a:pt x="479" y="471"/>
                    <a:pt x="480" y="471"/>
                  </a:cubicBezTo>
                  <a:cubicBezTo>
                    <a:pt x="480" y="471"/>
                    <a:pt x="481" y="470"/>
                    <a:pt x="482" y="469"/>
                  </a:cubicBezTo>
                  <a:cubicBezTo>
                    <a:pt x="482" y="469"/>
                    <a:pt x="484" y="469"/>
                    <a:pt x="485" y="470"/>
                  </a:cubicBezTo>
                  <a:cubicBezTo>
                    <a:pt x="486" y="470"/>
                    <a:pt x="486" y="472"/>
                    <a:pt x="486" y="472"/>
                  </a:cubicBezTo>
                  <a:cubicBezTo>
                    <a:pt x="487" y="473"/>
                    <a:pt x="489" y="473"/>
                    <a:pt x="489" y="473"/>
                  </a:cubicBezTo>
                  <a:cubicBezTo>
                    <a:pt x="490" y="473"/>
                    <a:pt x="492" y="474"/>
                    <a:pt x="493" y="475"/>
                  </a:cubicBezTo>
                  <a:cubicBezTo>
                    <a:pt x="494" y="475"/>
                    <a:pt x="495" y="476"/>
                    <a:pt x="496" y="476"/>
                  </a:cubicBezTo>
                  <a:cubicBezTo>
                    <a:pt x="497" y="476"/>
                    <a:pt x="499" y="475"/>
                    <a:pt x="499" y="474"/>
                  </a:cubicBezTo>
                  <a:cubicBezTo>
                    <a:pt x="500" y="474"/>
                    <a:pt x="500" y="472"/>
                    <a:pt x="500" y="471"/>
                  </a:cubicBezTo>
                  <a:cubicBezTo>
                    <a:pt x="500" y="470"/>
                    <a:pt x="499" y="468"/>
                    <a:pt x="499" y="466"/>
                  </a:cubicBezTo>
                  <a:cubicBezTo>
                    <a:pt x="499" y="465"/>
                    <a:pt x="500" y="463"/>
                    <a:pt x="500" y="463"/>
                  </a:cubicBezTo>
                  <a:cubicBezTo>
                    <a:pt x="501" y="462"/>
                    <a:pt x="503" y="461"/>
                    <a:pt x="505" y="461"/>
                  </a:cubicBezTo>
                  <a:cubicBezTo>
                    <a:pt x="506" y="461"/>
                    <a:pt x="507" y="463"/>
                    <a:pt x="507" y="464"/>
                  </a:cubicBezTo>
                  <a:cubicBezTo>
                    <a:pt x="508" y="465"/>
                    <a:pt x="508" y="467"/>
                    <a:pt x="509" y="468"/>
                  </a:cubicBezTo>
                  <a:cubicBezTo>
                    <a:pt x="509" y="469"/>
                    <a:pt x="510" y="470"/>
                    <a:pt x="511" y="471"/>
                  </a:cubicBezTo>
                  <a:cubicBezTo>
                    <a:pt x="512" y="471"/>
                    <a:pt x="514" y="469"/>
                    <a:pt x="514" y="469"/>
                  </a:cubicBezTo>
                  <a:cubicBezTo>
                    <a:pt x="515" y="469"/>
                    <a:pt x="516" y="469"/>
                    <a:pt x="517" y="469"/>
                  </a:cubicBezTo>
                  <a:cubicBezTo>
                    <a:pt x="518" y="469"/>
                    <a:pt x="519" y="470"/>
                    <a:pt x="519" y="471"/>
                  </a:cubicBezTo>
                  <a:cubicBezTo>
                    <a:pt x="519" y="472"/>
                    <a:pt x="519" y="474"/>
                    <a:pt x="519" y="475"/>
                  </a:cubicBezTo>
                  <a:cubicBezTo>
                    <a:pt x="520" y="476"/>
                    <a:pt x="521" y="477"/>
                    <a:pt x="521" y="477"/>
                  </a:cubicBezTo>
                  <a:cubicBezTo>
                    <a:pt x="522" y="478"/>
                    <a:pt x="522" y="481"/>
                    <a:pt x="523" y="481"/>
                  </a:cubicBezTo>
                  <a:cubicBezTo>
                    <a:pt x="524" y="482"/>
                    <a:pt x="526" y="482"/>
                    <a:pt x="526" y="483"/>
                  </a:cubicBezTo>
                  <a:cubicBezTo>
                    <a:pt x="527" y="484"/>
                    <a:pt x="526" y="487"/>
                    <a:pt x="526" y="488"/>
                  </a:cubicBezTo>
                  <a:cubicBezTo>
                    <a:pt x="526" y="489"/>
                    <a:pt x="527" y="491"/>
                    <a:pt x="527" y="492"/>
                  </a:cubicBezTo>
                  <a:cubicBezTo>
                    <a:pt x="527" y="493"/>
                    <a:pt x="529" y="494"/>
                    <a:pt x="529" y="495"/>
                  </a:cubicBezTo>
                  <a:cubicBezTo>
                    <a:pt x="530" y="496"/>
                    <a:pt x="528" y="499"/>
                    <a:pt x="529" y="501"/>
                  </a:cubicBezTo>
                  <a:cubicBezTo>
                    <a:pt x="529" y="502"/>
                    <a:pt x="532" y="504"/>
                    <a:pt x="534" y="504"/>
                  </a:cubicBezTo>
                  <a:cubicBezTo>
                    <a:pt x="535" y="504"/>
                    <a:pt x="537" y="503"/>
                    <a:pt x="538" y="504"/>
                  </a:cubicBezTo>
                  <a:cubicBezTo>
                    <a:pt x="539" y="504"/>
                    <a:pt x="539" y="506"/>
                    <a:pt x="540" y="506"/>
                  </a:cubicBezTo>
                  <a:cubicBezTo>
                    <a:pt x="541" y="507"/>
                    <a:pt x="543" y="504"/>
                    <a:pt x="545" y="504"/>
                  </a:cubicBezTo>
                  <a:cubicBezTo>
                    <a:pt x="546" y="504"/>
                    <a:pt x="548" y="507"/>
                    <a:pt x="550" y="507"/>
                  </a:cubicBezTo>
                  <a:cubicBezTo>
                    <a:pt x="551" y="507"/>
                    <a:pt x="554" y="505"/>
                    <a:pt x="555" y="505"/>
                  </a:cubicBezTo>
                  <a:cubicBezTo>
                    <a:pt x="556" y="504"/>
                    <a:pt x="557" y="503"/>
                    <a:pt x="558" y="503"/>
                  </a:cubicBezTo>
                  <a:cubicBezTo>
                    <a:pt x="559" y="503"/>
                    <a:pt x="562" y="504"/>
                    <a:pt x="563" y="504"/>
                  </a:cubicBezTo>
                  <a:cubicBezTo>
                    <a:pt x="565" y="505"/>
                    <a:pt x="567" y="507"/>
                    <a:pt x="568" y="508"/>
                  </a:cubicBezTo>
                  <a:cubicBezTo>
                    <a:pt x="569" y="508"/>
                    <a:pt x="571" y="509"/>
                    <a:pt x="572" y="510"/>
                  </a:cubicBezTo>
                  <a:cubicBezTo>
                    <a:pt x="573" y="510"/>
                    <a:pt x="575" y="511"/>
                    <a:pt x="576" y="512"/>
                  </a:cubicBezTo>
                  <a:cubicBezTo>
                    <a:pt x="576" y="512"/>
                    <a:pt x="577" y="514"/>
                    <a:pt x="578" y="514"/>
                  </a:cubicBezTo>
                  <a:cubicBezTo>
                    <a:pt x="579" y="514"/>
                    <a:pt x="580" y="512"/>
                    <a:pt x="581" y="512"/>
                  </a:cubicBezTo>
                  <a:cubicBezTo>
                    <a:pt x="582" y="511"/>
                    <a:pt x="584" y="512"/>
                    <a:pt x="585" y="512"/>
                  </a:cubicBezTo>
                  <a:cubicBezTo>
                    <a:pt x="587" y="513"/>
                    <a:pt x="589" y="516"/>
                    <a:pt x="590" y="517"/>
                  </a:cubicBezTo>
                  <a:cubicBezTo>
                    <a:pt x="591" y="518"/>
                    <a:pt x="593" y="519"/>
                    <a:pt x="594" y="519"/>
                  </a:cubicBezTo>
                  <a:cubicBezTo>
                    <a:pt x="595" y="519"/>
                    <a:pt x="596" y="518"/>
                    <a:pt x="597" y="518"/>
                  </a:cubicBezTo>
                  <a:cubicBezTo>
                    <a:pt x="599" y="517"/>
                    <a:pt x="602" y="517"/>
                    <a:pt x="603" y="517"/>
                  </a:cubicBezTo>
                  <a:cubicBezTo>
                    <a:pt x="604" y="516"/>
                    <a:pt x="605" y="514"/>
                    <a:pt x="605" y="514"/>
                  </a:cubicBezTo>
                  <a:cubicBezTo>
                    <a:pt x="606" y="513"/>
                    <a:pt x="607" y="512"/>
                    <a:pt x="608" y="511"/>
                  </a:cubicBezTo>
                  <a:cubicBezTo>
                    <a:pt x="609" y="511"/>
                    <a:pt x="611" y="512"/>
                    <a:pt x="612" y="512"/>
                  </a:cubicBezTo>
                  <a:cubicBezTo>
                    <a:pt x="613" y="512"/>
                    <a:pt x="615" y="512"/>
                    <a:pt x="616" y="512"/>
                  </a:cubicBezTo>
                  <a:cubicBezTo>
                    <a:pt x="617" y="512"/>
                    <a:pt x="619" y="514"/>
                    <a:pt x="619" y="515"/>
                  </a:cubicBezTo>
                  <a:cubicBezTo>
                    <a:pt x="620" y="516"/>
                    <a:pt x="622" y="519"/>
                    <a:pt x="622" y="520"/>
                  </a:cubicBezTo>
                  <a:cubicBezTo>
                    <a:pt x="623" y="521"/>
                    <a:pt x="625" y="524"/>
                    <a:pt x="626" y="525"/>
                  </a:cubicBezTo>
                  <a:cubicBezTo>
                    <a:pt x="626" y="526"/>
                    <a:pt x="628" y="529"/>
                    <a:pt x="630" y="529"/>
                  </a:cubicBezTo>
                  <a:cubicBezTo>
                    <a:pt x="631" y="529"/>
                    <a:pt x="633" y="529"/>
                    <a:pt x="634" y="529"/>
                  </a:cubicBezTo>
                  <a:cubicBezTo>
                    <a:pt x="634" y="529"/>
                    <a:pt x="635" y="528"/>
                    <a:pt x="636" y="528"/>
                  </a:cubicBezTo>
                  <a:cubicBezTo>
                    <a:pt x="636" y="527"/>
                    <a:pt x="637" y="525"/>
                    <a:pt x="638" y="525"/>
                  </a:cubicBezTo>
                  <a:cubicBezTo>
                    <a:pt x="639" y="524"/>
                    <a:pt x="642" y="525"/>
                    <a:pt x="643" y="524"/>
                  </a:cubicBezTo>
                  <a:cubicBezTo>
                    <a:pt x="644" y="523"/>
                    <a:pt x="644" y="521"/>
                    <a:pt x="644" y="519"/>
                  </a:cubicBezTo>
                  <a:cubicBezTo>
                    <a:pt x="645" y="518"/>
                    <a:pt x="644" y="517"/>
                    <a:pt x="644" y="516"/>
                  </a:cubicBezTo>
                  <a:cubicBezTo>
                    <a:pt x="645" y="515"/>
                    <a:pt x="646" y="514"/>
                    <a:pt x="647" y="514"/>
                  </a:cubicBezTo>
                  <a:cubicBezTo>
                    <a:pt x="647" y="513"/>
                    <a:pt x="649" y="513"/>
                    <a:pt x="650" y="513"/>
                  </a:cubicBezTo>
                  <a:cubicBezTo>
                    <a:pt x="651" y="513"/>
                    <a:pt x="654" y="513"/>
                    <a:pt x="655" y="514"/>
                  </a:cubicBezTo>
                  <a:cubicBezTo>
                    <a:pt x="656" y="515"/>
                    <a:pt x="657" y="517"/>
                    <a:pt x="658" y="517"/>
                  </a:cubicBezTo>
                  <a:cubicBezTo>
                    <a:pt x="659" y="518"/>
                    <a:pt x="662" y="518"/>
                    <a:pt x="663" y="517"/>
                  </a:cubicBezTo>
                  <a:cubicBezTo>
                    <a:pt x="664" y="517"/>
                    <a:pt x="667" y="516"/>
                    <a:pt x="668" y="517"/>
                  </a:cubicBezTo>
                  <a:cubicBezTo>
                    <a:pt x="669" y="517"/>
                    <a:pt x="670" y="519"/>
                    <a:pt x="671" y="519"/>
                  </a:cubicBezTo>
                  <a:cubicBezTo>
                    <a:pt x="672" y="519"/>
                    <a:pt x="673" y="520"/>
                    <a:pt x="674" y="520"/>
                  </a:cubicBezTo>
                  <a:cubicBezTo>
                    <a:pt x="675" y="520"/>
                    <a:pt x="677" y="520"/>
                    <a:pt x="678" y="519"/>
                  </a:cubicBezTo>
                  <a:cubicBezTo>
                    <a:pt x="679" y="519"/>
                    <a:pt x="680" y="518"/>
                    <a:pt x="680" y="517"/>
                  </a:cubicBezTo>
                  <a:cubicBezTo>
                    <a:pt x="681" y="516"/>
                    <a:pt x="680" y="514"/>
                    <a:pt x="681" y="513"/>
                  </a:cubicBezTo>
                  <a:cubicBezTo>
                    <a:pt x="682" y="513"/>
                    <a:pt x="683" y="513"/>
                    <a:pt x="684" y="513"/>
                  </a:cubicBezTo>
                  <a:cubicBezTo>
                    <a:pt x="685" y="513"/>
                    <a:pt x="687" y="515"/>
                    <a:pt x="687" y="516"/>
                  </a:cubicBezTo>
                  <a:cubicBezTo>
                    <a:pt x="688" y="517"/>
                    <a:pt x="688" y="519"/>
                    <a:pt x="687" y="520"/>
                  </a:cubicBezTo>
                  <a:cubicBezTo>
                    <a:pt x="687" y="521"/>
                    <a:pt x="686" y="522"/>
                    <a:pt x="685" y="523"/>
                  </a:cubicBezTo>
                  <a:cubicBezTo>
                    <a:pt x="685" y="524"/>
                    <a:pt x="684" y="526"/>
                    <a:pt x="684" y="527"/>
                  </a:cubicBezTo>
                  <a:cubicBezTo>
                    <a:pt x="684" y="528"/>
                    <a:pt x="685" y="529"/>
                    <a:pt x="685" y="529"/>
                  </a:cubicBezTo>
                  <a:cubicBezTo>
                    <a:pt x="686" y="531"/>
                    <a:pt x="686" y="534"/>
                    <a:pt x="686" y="535"/>
                  </a:cubicBezTo>
                  <a:cubicBezTo>
                    <a:pt x="687" y="536"/>
                    <a:pt x="689" y="538"/>
                    <a:pt x="690" y="539"/>
                  </a:cubicBezTo>
                  <a:cubicBezTo>
                    <a:pt x="690" y="540"/>
                    <a:pt x="693" y="540"/>
                    <a:pt x="694" y="541"/>
                  </a:cubicBezTo>
                  <a:cubicBezTo>
                    <a:pt x="695" y="541"/>
                    <a:pt x="697" y="541"/>
                    <a:pt x="699" y="541"/>
                  </a:cubicBezTo>
                  <a:cubicBezTo>
                    <a:pt x="699" y="541"/>
                    <a:pt x="701" y="539"/>
                    <a:pt x="701" y="539"/>
                  </a:cubicBezTo>
                  <a:cubicBezTo>
                    <a:pt x="702" y="538"/>
                    <a:pt x="705" y="538"/>
                    <a:pt x="706" y="539"/>
                  </a:cubicBezTo>
                  <a:cubicBezTo>
                    <a:pt x="707" y="539"/>
                    <a:pt x="708" y="541"/>
                    <a:pt x="708" y="542"/>
                  </a:cubicBezTo>
                  <a:cubicBezTo>
                    <a:pt x="709" y="543"/>
                    <a:pt x="709" y="545"/>
                    <a:pt x="708" y="546"/>
                  </a:cubicBezTo>
                  <a:cubicBezTo>
                    <a:pt x="708" y="547"/>
                    <a:pt x="707" y="548"/>
                    <a:pt x="707" y="549"/>
                  </a:cubicBezTo>
                  <a:cubicBezTo>
                    <a:pt x="707" y="550"/>
                    <a:pt x="709" y="550"/>
                    <a:pt x="709" y="551"/>
                  </a:cubicBezTo>
                  <a:cubicBezTo>
                    <a:pt x="709" y="552"/>
                    <a:pt x="708" y="554"/>
                    <a:pt x="708" y="555"/>
                  </a:cubicBezTo>
                  <a:cubicBezTo>
                    <a:pt x="707" y="555"/>
                    <a:pt x="705" y="556"/>
                    <a:pt x="705" y="556"/>
                  </a:cubicBezTo>
                  <a:cubicBezTo>
                    <a:pt x="704" y="557"/>
                    <a:pt x="705" y="559"/>
                    <a:pt x="706" y="560"/>
                  </a:cubicBezTo>
                  <a:cubicBezTo>
                    <a:pt x="706" y="560"/>
                    <a:pt x="708" y="561"/>
                    <a:pt x="709" y="561"/>
                  </a:cubicBezTo>
                  <a:cubicBezTo>
                    <a:pt x="710" y="561"/>
                    <a:pt x="711" y="559"/>
                    <a:pt x="712" y="559"/>
                  </a:cubicBezTo>
                  <a:cubicBezTo>
                    <a:pt x="713" y="559"/>
                    <a:pt x="715" y="560"/>
                    <a:pt x="715" y="561"/>
                  </a:cubicBezTo>
                  <a:cubicBezTo>
                    <a:pt x="716" y="561"/>
                    <a:pt x="718" y="564"/>
                    <a:pt x="719" y="564"/>
                  </a:cubicBezTo>
                  <a:cubicBezTo>
                    <a:pt x="720" y="565"/>
                    <a:pt x="722" y="565"/>
                    <a:pt x="723" y="565"/>
                  </a:cubicBezTo>
                  <a:cubicBezTo>
                    <a:pt x="724" y="565"/>
                    <a:pt x="726" y="563"/>
                    <a:pt x="727" y="562"/>
                  </a:cubicBezTo>
                  <a:cubicBezTo>
                    <a:pt x="728" y="561"/>
                    <a:pt x="729" y="560"/>
                    <a:pt x="730" y="559"/>
                  </a:cubicBezTo>
                  <a:cubicBezTo>
                    <a:pt x="730" y="559"/>
                    <a:pt x="732" y="559"/>
                    <a:pt x="732" y="558"/>
                  </a:cubicBezTo>
                  <a:cubicBezTo>
                    <a:pt x="733" y="558"/>
                    <a:pt x="733" y="556"/>
                    <a:pt x="734" y="555"/>
                  </a:cubicBezTo>
                  <a:cubicBezTo>
                    <a:pt x="734" y="554"/>
                    <a:pt x="735" y="553"/>
                    <a:pt x="736" y="552"/>
                  </a:cubicBezTo>
                  <a:cubicBezTo>
                    <a:pt x="736" y="551"/>
                    <a:pt x="737" y="549"/>
                    <a:pt x="738" y="549"/>
                  </a:cubicBezTo>
                  <a:cubicBezTo>
                    <a:pt x="739" y="549"/>
                    <a:pt x="741" y="549"/>
                    <a:pt x="741" y="548"/>
                  </a:cubicBezTo>
                  <a:cubicBezTo>
                    <a:pt x="742" y="548"/>
                    <a:pt x="743" y="546"/>
                    <a:pt x="744" y="545"/>
                  </a:cubicBezTo>
                  <a:cubicBezTo>
                    <a:pt x="744" y="545"/>
                    <a:pt x="745" y="543"/>
                    <a:pt x="746" y="542"/>
                  </a:cubicBezTo>
                  <a:cubicBezTo>
                    <a:pt x="746" y="541"/>
                    <a:pt x="749" y="540"/>
                    <a:pt x="750" y="540"/>
                  </a:cubicBezTo>
                  <a:cubicBezTo>
                    <a:pt x="750" y="540"/>
                    <a:pt x="752" y="541"/>
                    <a:pt x="752" y="541"/>
                  </a:cubicBezTo>
                  <a:cubicBezTo>
                    <a:pt x="753" y="542"/>
                    <a:pt x="755" y="542"/>
                    <a:pt x="756" y="542"/>
                  </a:cubicBezTo>
                  <a:cubicBezTo>
                    <a:pt x="757" y="543"/>
                    <a:pt x="758" y="544"/>
                    <a:pt x="759" y="545"/>
                  </a:cubicBezTo>
                  <a:cubicBezTo>
                    <a:pt x="759" y="546"/>
                    <a:pt x="760" y="548"/>
                    <a:pt x="760" y="549"/>
                  </a:cubicBezTo>
                  <a:cubicBezTo>
                    <a:pt x="760" y="550"/>
                    <a:pt x="759" y="553"/>
                    <a:pt x="759" y="554"/>
                  </a:cubicBezTo>
                  <a:cubicBezTo>
                    <a:pt x="760" y="555"/>
                    <a:pt x="762" y="555"/>
                    <a:pt x="763" y="556"/>
                  </a:cubicBezTo>
                  <a:cubicBezTo>
                    <a:pt x="764" y="556"/>
                    <a:pt x="765" y="557"/>
                    <a:pt x="766" y="556"/>
                  </a:cubicBezTo>
                  <a:cubicBezTo>
                    <a:pt x="767" y="556"/>
                    <a:pt x="767" y="555"/>
                    <a:pt x="768" y="554"/>
                  </a:cubicBezTo>
                  <a:cubicBezTo>
                    <a:pt x="769" y="554"/>
                    <a:pt x="770" y="552"/>
                    <a:pt x="771" y="551"/>
                  </a:cubicBezTo>
                  <a:cubicBezTo>
                    <a:pt x="773" y="551"/>
                    <a:pt x="776" y="552"/>
                    <a:pt x="777" y="552"/>
                  </a:cubicBezTo>
                  <a:cubicBezTo>
                    <a:pt x="778" y="553"/>
                    <a:pt x="780" y="554"/>
                    <a:pt x="781" y="555"/>
                  </a:cubicBezTo>
                  <a:cubicBezTo>
                    <a:pt x="781" y="555"/>
                    <a:pt x="782" y="558"/>
                    <a:pt x="781" y="559"/>
                  </a:cubicBezTo>
                  <a:cubicBezTo>
                    <a:pt x="781" y="560"/>
                    <a:pt x="780" y="561"/>
                    <a:pt x="780" y="562"/>
                  </a:cubicBezTo>
                  <a:cubicBezTo>
                    <a:pt x="780" y="563"/>
                    <a:pt x="779" y="565"/>
                    <a:pt x="780" y="566"/>
                  </a:cubicBezTo>
                  <a:cubicBezTo>
                    <a:pt x="780" y="566"/>
                    <a:pt x="782" y="567"/>
                    <a:pt x="782" y="567"/>
                  </a:cubicBezTo>
                  <a:cubicBezTo>
                    <a:pt x="783" y="567"/>
                    <a:pt x="783" y="569"/>
                    <a:pt x="784" y="569"/>
                  </a:cubicBezTo>
                  <a:cubicBezTo>
                    <a:pt x="785" y="570"/>
                    <a:pt x="788" y="570"/>
                    <a:pt x="789" y="570"/>
                  </a:cubicBezTo>
                  <a:cubicBezTo>
                    <a:pt x="790" y="570"/>
                    <a:pt x="792" y="569"/>
                    <a:pt x="793" y="568"/>
                  </a:cubicBezTo>
                  <a:cubicBezTo>
                    <a:pt x="794" y="567"/>
                    <a:pt x="795" y="563"/>
                    <a:pt x="795" y="562"/>
                  </a:cubicBezTo>
                  <a:cubicBezTo>
                    <a:pt x="796" y="561"/>
                    <a:pt x="797" y="559"/>
                    <a:pt x="798" y="559"/>
                  </a:cubicBezTo>
                  <a:cubicBezTo>
                    <a:pt x="798" y="558"/>
                    <a:pt x="800" y="558"/>
                    <a:pt x="801" y="558"/>
                  </a:cubicBezTo>
                  <a:cubicBezTo>
                    <a:pt x="802" y="558"/>
                    <a:pt x="804" y="560"/>
                    <a:pt x="805" y="560"/>
                  </a:cubicBezTo>
                  <a:cubicBezTo>
                    <a:pt x="806" y="560"/>
                    <a:pt x="808" y="561"/>
                    <a:pt x="809" y="560"/>
                  </a:cubicBezTo>
                  <a:cubicBezTo>
                    <a:pt x="809" y="559"/>
                    <a:pt x="810" y="557"/>
                    <a:pt x="810" y="556"/>
                  </a:cubicBezTo>
                  <a:cubicBezTo>
                    <a:pt x="810" y="556"/>
                    <a:pt x="809" y="554"/>
                    <a:pt x="810" y="554"/>
                  </a:cubicBezTo>
                  <a:cubicBezTo>
                    <a:pt x="810" y="553"/>
                    <a:pt x="811" y="552"/>
                    <a:pt x="811" y="552"/>
                  </a:cubicBezTo>
                  <a:cubicBezTo>
                    <a:pt x="812" y="551"/>
                    <a:pt x="814" y="551"/>
                    <a:pt x="815" y="551"/>
                  </a:cubicBezTo>
                  <a:cubicBezTo>
                    <a:pt x="816" y="551"/>
                    <a:pt x="818" y="553"/>
                    <a:pt x="819" y="554"/>
                  </a:cubicBezTo>
                  <a:cubicBezTo>
                    <a:pt x="819" y="554"/>
                    <a:pt x="819" y="556"/>
                    <a:pt x="820" y="557"/>
                  </a:cubicBezTo>
                  <a:cubicBezTo>
                    <a:pt x="820" y="557"/>
                    <a:pt x="821" y="559"/>
                    <a:pt x="822" y="560"/>
                  </a:cubicBezTo>
                  <a:cubicBezTo>
                    <a:pt x="822" y="561"/>
                    <a:pt x="822" y="563"/>
                    <a:pt x="822" y="564"/>
                  </a:cubicBezTo>
                  <a:cubicBezTo>
                    <a:pt x="822" y="565"/>
                    <a:pt x="821" y="566"/>
                    <a:pt x="820" y="566"/>
                  </a:cubicBezTo>
                  <a:cubicBezTo>
                    <a:pt x="820" y="567"/>
                    <a:pt x="818" y="566"/>
                    <a:pt x="817" y="567"/>
                  </a:cubicBezTo>
                  <a:cubicBezTo>
                    <a:pt x="816" y="567"/>
                    <a:pt x="816" y="569"/>
                    <a:pt x="816" y="570"/>
                  </a:cubicBezTo>
                  <a:cubicBezTo>
                    <a:pt x="816" y="572"/>
                    <a:pt x="817" y="574"/>
                    <a:pt x="818" y="574"/>
                  </a:cubicBezTo>
                  <a:cubicBezTo>
                    <a:pt x="819" y="575"/>
                    <a:pt x="820" y="577"/>
                    <a:pt x="821" y="578"/>
                  </a:cubicBezTo>
                  <a:cubicBezTo>
                    <a:pt x="821" y="579"/>
                    <a:pt x="822" y="582"/>
                    <a:pt x="823" y="583"/>
                  </a:cubicBezTo>
                  <a:cubicBezTo>
                    <a:pt x="823" y="584"/>
                    <a:pt x="825" y="585"/>
                    <a:pt x="826" y="586"/>
                  </a:cubicBezTo>
                  <a:cubicBezTo>
                    <a:pt x="827" y="586"/>
                    <a:pt x="830" y="586"/>
                    <a:pt x="831" y="585"/>
                  </a:cubicBezTo>
                  <a:cubicBezTo>
                    <a:pt x="832" y="584"/>
                    <a:pt x="834" y="582"/>
                    <a:pt x="834" y="581"/>
                  </a:cubicBezTo>
                  <a:cubicBezTo>
                    <a:pt x="834" y="580"/>
                    <a:pt x="834" y="579"/>
                    <a:pt x="834" y="578"/>
                  </a:cubicBezTo>
                  <a:cubicBezTo>
                    <a:pt x="834" y="577"/>
                    <a:pt x="834" y="576"/>
                    <a:pt x="834" y="575"/>
                  </a:cubicBezTo>
                  <a:cubicBezTo>
                    <a:pt x="834" y="574"/>
                    <a:pt x="832" y="574"/>
                    <a:pt x="832" y="573"/>
                  </a:cubicBezTo>
                  <a:cubicBezTo>
                    <a:pt x="832" y="572"/>
                    <a:pt x="832" y="570"/>
                    <a:pt x="832" y="570"/>
                  </a:cubicBezTo>
                  <a:cubicBezTo>
                    <a:pt x="833" y="569"/>
                    <a:pt x="834" y="570"/>
                    <a:pt x="835" y="569"/>
                  </a:cubicBezTo>
                  <a:cubicBezTo>
                    <a:pt x="836" y="569"/>
                    <a:pt x="838" y="569"/>
                    <a:pt x="839" y="568"/>
                  </a:cubicBezTo>
                  <a:cubicBezTo>
                    <a:pt x="839" y="567"/>
                    <a:pt x="838" y="564"/>
                    <a:pt x="839" y="563"/>
                  </a:cubicBezTo>
                  <a:cubicBezTo>
                    <a:pt x="840" y="562"/>
                    <a:pt x="842" y="563"/>
                    <a:pt x="842" y="562"/>
                  </a:cubicBezTo>
                  <a:cubicBezTo>
                    <a:pt x="843" y="562"/>
                    <a:pt x="845" y="559"/>
                    <a:pt x="845" y="558"/>
                  </a:cubicBezTo>
                  <a:cubicBezTo>
                    <a:pt x="846" y="557"/>
                    <a:pt x="848" y="556"/>
                    <a:pt x="848" y="554"/>
                  </a:cubicBezTo>
                  <a:cubicBezTo>
                    <a:pt x="848" y="554"/>
                    <a:pt x="848" y="552"/>
                    <a:pt x="848" y="552"/>
                  </a:cubicBezTo>
                  <a:cubicBezTo>
                    <a:pt x="848" y="551"/>
                    <a:pt x="847" y="549"/>
                    <a:pt x="847" y="548"/>
                  </a:cubicBezTo>
                  <a:cubicBezTo>
                    <a:pt x="847" y="547"/>
                    <a:pt x="847" y="546"/>
                    <a:pt x="847" y="545"/>
                  </a:cubicBezTo>
                  <a:cubicBezTo>
                    <a:pt x="848" y="545"/>
                    <a:pt x="848" y="544"/>
                    <a:pt x="849" y="544"/>
                  </a:cubicBezTo>
                  <a:cubicBezTo>
                    <a:pt x="850" y="544"/>
                    <a:pt x="850" y="546"/>
                    <a:pt x="851" y="546"/>
                  </a:cubicBezTo>
                  <a:cubicBezTo>
                    <a:pt x="852" y="546"/>
                    <a:pt x="853" y="545"/>
                    <a:pt x="853" y="545"/>
                  </a:cubicBezTo>
                  <a:cubicBezTo>
                    <a:pt x="854" y="544"/>
                    <a:pt x="855" y="542"/>
                    <a:pt x="855" y="542"/>
                  </a:cubicBezTo>
                  <a:cubicBezTo>
                    <a:pt x="856" y="542"/>
                    <a:pt x="858" y="542"/>
                    <a:pt x="859" y="543"/>
                  </a:cubicBezTo>
                  <a:cubicBezTo>
                    <a:pt x="860" y="544"/>
                    <a:pt x="860" y="546"/>
                    <a:pt x="861" y="547"/>
                  </a:cubicBezTo>
                  <a:cubicBezTo>
                    <a:pt x="861" y="548"/>
                    <a:pt x="860" y="551"/>
                    <a:pt x="860" y="552"/>
                  </a:cubicBezTo>
                  <a:cubicBezTo>
                    <a:pt x="861" y="553"/>
                    <a:pt x="862" y="556"/>
                    <a:pt x="862" y="557"/>
                  </a:cubicBezTo>
                  <a:cubicBezTo>
                    <a:pt x="863" y="557"/>
                    <a:pt x="863" y="559"/>
                    <a:pt x="864" y="560"/>
                  </a:cubicBezTo>
                  <a:cubicBezTo>
                    <a:pt x="865" y="560"/>
                    <a:pt x="866" y="561"/>
                    <a:pt x="867" y="561"/>
                  </a:cubicBezTo>
                  <a:cubicBezTo>
                    <a:pt x="867" y="561"/>
                    <a:pt x="868" y="560"/>
                    <a:pt x="869" y="560"/>
                  </a:cubicBezTo>
                  <a:cubicBezTo>
                    <a:pt x="869" y="559"/>
                    <a:pt x="869" y="557"/>
                    <a:pt x="869" y="556"/>
                  </a:cubicBezTo>
                  <a:cubicBezTo>
                    <a:pt x="870" y="556"/>
                    <a:pt x="871" y="556"/>
                    <a:pt x="871" y="556"/>
                  </a:cubicBezTo>
                  <a:cubicBezTo>
                    <a:pt x="872" y="556"/>
                    <a:pt x="874" y="556"/>
                    <a:pt x="875" y="556"/>
                  </a:cubicBezTo>
                  <a:cubicBezTo>
                    <a:pt x="875" y="557"/>
                    <a:pt x="877" y="558"/>
                    <a:pt x="877" y="559"/>
                  </a:cubicBezTo>
                  <a:cubicBezTo>
                    <a:pt x="878" y="560"/>
                    <a:pt x="878" y="562"/>
                    <a:pt x="879" y="563"/>
                  </a:cubicBezTo>
                  <a:cubicBezTo>
                    <a:pt x="879" y="564"/>
                    <a:pt x="880" y="565"/>
                    <a:pt x="881" y="565"/>
                  </a:cubicBezTo>
                  <a:cubicBezTo>
                    <a:pt x="882" y="565"/>
                    <a:pt x="885" y="564"/>
                    <a:pt x="886" y="564"/>
                  </a:cubicBezTo>
                  <a:cubicBezTo>
                    <a:pt x="887" y="563"/>
                    <a:pt x="889" y="562"/>
                    <a:pt x="890" y="561"/>
                  </a:cubicBezTo>
                  <a:cubicBezTo>
                    <a:pt x="890" y="560"/>
                    <a:pt x="890" y="558"/>
                    <a:pt x="891" y="557"/>
                  </a:cubicBezTo>
                  <a:cubicBezTo>
                    <a:pt x="891" y="557"/>
                    <a:pt x="891" y="555"/>
                    <a:pt x="891" y="554"/>
                  </a:cubicBezTo>
                  <a:cubicBezTo>
                    <a:pt x="891" y="553"/>
                    <a:pt x="891" y="552"/>
                    <a:pt x="891" y="551"/>
                  </a:cubicBezTo>
                  <a:cubicBezTo>
                    <a:pt x="891" y="550"/>
                    <a:pt x="892" y="549"/>
                    <a:pt x="893" y="549"/>
                  </a:cubicBezTo>
                  <a:cubicBezTo>
                    <a:pt x="894" y="549"/>
                    <a:pt x="896" y="549"/>
                    <a:pt x="896" y="550"/>
                  </a:cubicBezTo>
                  <a:cubicBezTo>
                    <a:pt x="897" y="550"/>
                    <a:pt x="897" y="552"/>
                    <a:pt x="898" y="552"/>
                  </a:cubicBezTo>
                  <a:cubicBezTo>
                    <a:pt x="899" y="552"/>
                    <a:pt x="900" y="552"/>
                    <a:pt x="901" y="552"/>
                  </a:cubicBezTo>
                  <a:cubicBezTo>
                    <a:pt x="902" y="552"/>
                    <a:pt x="905" y="552"/>
                    <a:pt x="905" y="553"/>
                  </a:cubicBezTo>
                  <a:cubicBezTo>
                    <a:pt x="906" y="554"/>
                    <a:pt x="905" y="555"/>
                    <a:pt x="904" y="556"/>
                  </a:cubicBezTo>
                  <a:cubicBezTo>
                    <a:pt x="904" y="556"/>
                    <a:pt x="903" y="557"/>
                    <a:pt x="902" y="557"/>
                  </a:cubicBezTo>
                  <a:cubicBezTo>
                    <a:pt x="902" y="558"/>
                    <a:pt x="900" y="559"/>
                    <a:pt x="900" y="560"/>
                  </a:cubicBezTo>
                  <a:cubicBezTo>
                    <a:pt x="900" y="560"/>
                    <a:pt x="901" y="562"/>
                    <a:pt x="901" y="562"/>
                  </a:cubicBezTo>
                  <a:cubicBezTo>
                    <a:pt x="902" y="563"/>
                    <a:pt x="904" y="562"/>
                    <a:pt x="905" y="562"/>
                  </a:cubicBezTo>
                  <a:cubicBezTo>
                    <a:pt x="905" y="563"/>
                    <a:pt x="906" y="564"/>
                    <a:pt x="906" y="564"/>
                  </a:cubicBezTo>
                  <a:cubicBezTo>
                    <a:pt x="907" y="565"/>
                    <a:pt x="909" y="565"/>
                    <a:pt x="910" y="565"/>
                  </a:cubicBezTo>
                  <a:cubicBezTo>
                    <a:pt x="911" y="565"/>
                    <a:pt x="913" y="564"/>
                    <a:pt x="914" y="564"/>
                  </a:cubicBezTo>
                  <a:cubicBezTo>
                    <a:pt x="914" y="564"/>
                    <a:pt x="915" y="565"/>
                    <a:pt x="916" y="566"/>
                  </a:cubicBezTo>
                  <a:cubicBezTo>
                    <a:pt x="916" y="567"/>
                    <a:pt x="916" y="569"/>
                    <a:pt x="917" y="570"/>
                  </a:cubicBezTo>
                  <a:cubicBezTo>
                    <a:pt x="917" y="571"/>
                    <a:pt x="918" y="573"/>
                    <a:pt x="919" y="573"/>
                  </a:cubicBezTo>
                  <a:cubicBezTo>
                    <a:pt x="919" y="573"/>
                    <a:pt x="921" y="573"/>
                    <a:pt x="922" y="573"/>
                  </a:cubicBezTo>
                  <a:cubicBezTo>
                    <a:pt x="923" y="573"/>
                    <a:pt x="924" y="572"/>
                    <a:pt x="925" y="572"/>
                  </a:cubicBezTo>
                  <a:cubicBezTo>
                    <a:pt x="926" y="572"/>
                    <a:pt x="928" y="571"/>
                    <a:pt x="929" y="572"/>
                  </a:cubicBezTo>
                  <a:cubicBezTo>
                    <a:pt x="930" y="573"/>
                    <a:pt x="930" y="575"/>
                    <a:pt x="931" y="576"/>
                  </a:cubicBezTo>
                  <a:cubicBezTo>
                    <a:pt x="932" y="576"/>
                    <a:pt x="933" y="578"/>
                    <a:pt x="934" y="579"/>
                  </a:cubicBezTo>
                  <a:cubicBezTo>
                    <a:pt x="935" y="580"/>
                    <a:pt x="936" y="581"/>
                    <a:pt x="937" y="581"/>
                  </a:cubicBezTo>
                  <a:cubicBezTo>
                    <a:pt x="938" y="582"/>
                    <a:pt x="938" y="585"/>
                    <a:pt x="939" y="586"/>
                  </a:cubicBezTo>
                  <a:cubicBezTo>
                    <a:pt x="939" y="586"/>
                    <a:pt x="940" y="587"/>
                    <a:pt x="941" y="587"/>
                  </a:cubicBezTo>
                  <a:cubicBezTo>
                    <a:pt x="942" y="587"/>
                    <a:pt x="944" y="586"/>
                    <a:pt x="945" y="585"/>
                  </a:cubicBezTo>
                  <a:cubicBezTo>
                    <a:pt x="946" y="584"/>
                    <a:pt x="947" y="583"/>
                    <a:pt x="947" y="582"/>
                  </a:cubicBezTo>
                  <a:cubicBezTo>
                    <a:pt x="947" y="581"/>
                    <a:pt x="946" y="579"/>
                    <a:pt x="946" y="578"/>
                  </a:cubicBezTo>
                  <a:cubicBezTo>
                    <a:pt x="946" y="578"/>
                    <a:pt x="947" y="576"/>
                    <a:pt x="947" y="575"/>
                  </a:cubicBezTo>
                  <a:cubicBezTo>
                    <a:pt x="948" y="574"/>
                    <a:pt x="949" y="573"/>
                    <a:pt x="950" y="572"/>
                  </a:cubicBezTo>
                  <a:cubicBezTo>
                    <a:pt x="950" y="572"/>
                    <a:pt x="951" y="572"/>
                    <a:pt x="952" y="572"/>
                  </a:cubicBezTo>
                  <a:cubicBezTo>
                    <a:pt x="953" y="572"/>
                    <a:pt x="954" y="572"/>
                    <a:pt x="954" y="573"/>
                  </a:cubicBezTo>
                  <a:cubicBezTo>
                    <a:pt x="955" y="573"/>
                    <a:pt x="956" y="575"/>
                    <a:pt x="956" y="575"/>
                  </a:cubicBezTo>
                  <a:cubicBezTo>
                    <a:pt x="957" y="576"/>
                    <a:pt x="959" y="575"/>
                    <a:pt x="960" y="575"/>
                  </a:cubicBezTo>
                  <a:cubicBezTo>
                    <a:pt x="961" y="575"/>
                    <a:pt x="963" y="575"/>
                    <a:pt x="963" y="574"/>
                  </a:cubicBezTo>
                  <a:cubicBezTo>
                    <a:pt x="964" y="574"/>
                    <a:pt x="965" y="572"/>
                    <a:pt x="966" y="572"/>
                  </a:cubicBezTo>
                  <a:cubicBezTo>
                    <a:pt x="966" y="571"/>
                    <a:pt x="967" y="570"/>
                    <a:pt x="968" y="570"/>
                  </a:cubicBezTo>
                  <a:cubicBezTo>
                    <a:pt x="968" y="569"/>
                    <a:pt x="968" y="566"/>
                    <a:pt x="967" y="565"/>
                  </a:cubicBezTo>
                  <a:cubicBezTo>
                    <a:pt x="967" y="565"/>
                    <a:pt x="965" y="565"/>
                    <a:pt x="965" y="564"/>
                  </a:cubicBezTo>
                  <a:cubicBezTo>
                    <a:pt x="965" y="563"/>
                    <a:pt x="967" y="563"/>
                    <a:pt x="968" y="562"/>
                  </a:cubicBezTo>
                  <a:cubicBezTo>
                    <a:pt x="968" y="562"/>
                    <a:pt x="969" y="560"/>
                    <a:pt x="969" y="560"/>
                  </a:cubicBezTo>
                  <a:cubicBezTo>
                    <a:pt x="970" y="559"/>
                    <a:pt x="971" y="559"/>
                    <a:pt x="972" y="558"/>
                  </a:cubicBezTo>
                  <a:cubicBezTo>
                    <a:pt x="973" y="558"/>
                    <a:pt x="975" y="559"/>
                    <a:pt x="976" y="559"/>
                  </a:cubicBezTo>
                  <a:cubicBezTo>
                    <a:pt x="976" y="558"/>
                    <a:pt x="977" y="556"/>
                    <a:pt x="978" y="556"/>
                  </a:cubicBezTo>
                  <a:cubicBezTo>
                    <a:pt x="979" y="556"/>
                    <a:pt x="981" y="558"/>
                    <a:pt x="982" y="558"/>
                  </a:cubicBezTo>
                  <a:cubicBezTo>
                    <a:pt x="983" y="558"/>
                    <a:pt x="985" y="558"/>
                    <a:pt x="986" y="558"/>
                  </a:cubicBezTo>
                  <a:cubicBezTo>
                    <a:pt x="987" y="558"/>
                    <a:pt x="989" y="557"/>
                    <a:pt x="990" y="557"/>
                  </a:cubicBezTo>
                  <a:cubicBezTo>
                    <a:pt x="991" y="556"/>
                    <a:pt x="992" y="554"/>
                    <a:pt x="992" y="554"/>
                  </a:cubicBezTo>
                  <a:cubicBezTo>
                    <a:pt x="993" y="554"/>
                    <a:pt x="995" y="556"/>
                    <a:pt x="996" y="556"/>
                  </a:cubicBezTo>
                  <a:cubicBezTo>
                    <a:pt x="997" y="556"/>
                    <a:pt x="998" y="554"/>
                    <a:pt x="999" y="553"/>
                  </a:cubicBezTo>
                  <a:cubicBezTo>
                    <a:pt x="999" y="552"/>
                    <a:pt x="1000" y="551"/>
                    <a:pt x="1001" y="550"/>
                  </a:cubicBezTo>
                  <a:cubicBezTo>
                    <a:pt x="1001" y="550"/>
                    <a:pt x="1003" y="550"/>
                    <a:pt x="1003" y="551"/>
                  </a:cubicBezTo>
                  <a:cubicBezTo>
                    <a:pt x="1004" y="551"/>
                    <a:pt x="1005" y="553"/>
                    <a:pt x="1005" y="553"/>
                  </a:cubicBezTo>
                  <a:cubicBezTo>
                    <a:pt x="1006" y="554"/>
                    <a:pt x="1008" y="554"/>
                    <a:pt x="1008" y="555"/>
                  </a:cubicBezTo>
                  <a:cubicBezTo>
                    <a:pt x="1009" y="555"/>
                    <a:pt x="1011" y="557"/>
                    <a:pt x="1012" y="557"/>
                  </a:cubicBezTo>
                  <a:cubicBezTo>
                    <a:pt x="1013" y="557"/>
                    <a:pt x="1015" y="557"/>
                    <a:pt x="1015" y="557"/>
                  </a:cubicBezTo>
                  <a:cubicBezTo>
                    <a:pt x="1016" y="556"/>
                    <a:pt x="1016" y="555"/>
                    <a:pt x="1016" y="555"/>
                  </a:cubicBezTo>
                  <a:cubicBezTo>
                    <a:pt x="1016" y="554"/>
                    <a:pt x="1017" y="553"/>
                    <a:pt x="1017" y="553"/>
                  </a:cubicBezTo>
                  <a:cubicBezTo>
                    <a:pt x="1018" y="553"/>
                    <a:pt x="1020" y="554"/>
                    <a:pt x="1021" y="554"/>
                  </a:cubicBezTo>
                  <a:cubicBezTo>
                    <a:pt x="1021" y="554"/>
                    <a:pt x="1022" y="556"/>
                    <a:pt x="1023" y="556"/>
                  </a:cubicBezTo>
                  <a:cubicBezTo>
                    <a:pt x="1024" y="556"/>
                    <a:pt x="1025" y="555"/>
                    <a:pt x="1025" y="555"/>
                  </a:cubicBezTo>
                  <a:cubicBezTo>
                    <a:pt x="1026" y="554"/>
                    <a:pt x="1026" y="552"/>
                    <a:pt x="1026" y="552"/>
                  </a:cubicBezTo>
                  <a:cubicBezTo>
                    <a:pt x="1026" y="551"/>
                    <a:pt x="1024" y="551"/>
                    <a:pt x="1023" y="551"/>
                  </a:cubicBezTo>
                  <a:cubicBezTo>
                    <a:pt x="1023" y="550"/>
                    <a:pt x="1023" y="548"/>
                    <a:pt x="1024" y="548"/>
                  </a:cubicBezTo>
                  <a:cubicBezTo>
                    <a:pt x="1024" y="547"/>
                    <a:pt x="1026" y="546"/>
                    <a:pt x="1027" y="546"/>
                  </a:cubicBezTo>
                  <a:cubicBezTo>
                    <a:pt x="1028" y="546"/>
                    <a:pt x="1029" y="547"/>
                    <a:pt x="1030" y="547"/>
                  </a:cubicBezTo>
                  <a:cubicBezTo>
                    <a:pt x="1030" y="548"/>
                    <a:pt x="1031" y="548"/>
                    <a:pt x="1032" y="548"/>
                  </a:cubicBezTo>
                  <a:cubicBezTo>
                    <a:pt x="1033" y="548"/>
                    <a:pt x="1034" y="548"/>
                    <a:pt x="1035" y="547"/>
                  </a:cubicBezTo>
                  <a:cubicBezTo>
                    <a:pt x="1035" y="547"/>
                    <a:pt x="1036" y="546"/>
                    <a:pt x="1036" y="546"/>
                  </a:cubicBezTo>
                  <a:cubicBezTo>
                    <a:pt x="1036" y="545"/>
                    <a:pt x="1037" y="544"/>
                    <a:pt x="1037" y="544"/>
                  </a:cubicBezTo>
                  <a:cubicBezTo>
                    <a:pt x="1038" y="544"/>
                    <a:pt x="1040" y="544"/>
                    <a:pt x="1041" y="544"/>
                  </a:cubicBezTo>
                  <a:cubicBezTo>
                    <a:pt x="1042" y="544"/>
                    <a:pt x="1043" y="544"/>
                    <a:pt x="1043" y="543"/>
                  </a:cubicBezTo>
                  <a:cubicBezTo>
                    <a:pt x="1044" y="543"/>
                    <a:pt x="1044" y="541"/>
                    <a:pt x="1044" y="540"/>
                  </a:cubicBezTo>
                  <a:cubicBezTo>
                    <a:pt x="1045" y="539"/>
                    <a:pt x="1046" y="538"/>
                    <a:pt x="1047" y="538"/>
                  </a:cubicBezTo>
                  <a:cubicBezTo>
                    <a:pt x="1048" y="538"/>
                    <a:pt x="1050" y="539"/>
                    <a:pt x="1051" y="539"/>
                  </a:cubicBezTo>
                  <a:cubicBezTo>
                    <a:pt x="1052" y="540"/>
                    <a:pt x="1054" y="541"/>
                    <a:pt x="1054" y="541"/>
                  </a:cubicBezTo>
                  <a:cubicBezTo>
                    <a:pt x="1054" y="542"/>
                    <a:pt x="1054" y="545"/>
                    <a:pt x="1054" y="546"/>
                  </a:cubicBezTo>
                  <a:cubicBezTo>
                    <a:pt x="1055" y="546"/>
                    <a:pt x="1056" y="548"/>
                    <a:pt x="1057" y="548"/>
                  </a:cubicBezTo>
                  <a:cubicBezTo>
                    <a:pt x="1058" y="548"/>
                    <a:pt x="1059" y="547"/>
                    <a:pt x="1060" y="547"/>
                  </a:cubicBezTo>
                  <a:cubicBezTo>
                    <a:pt x="1061" y="547"/>
                    <a:pt x="1062" y="549"/>
                    <a:pt x="1062" y="549"/>
                  </a:cubicBezTo>
                  <a:cubicBezTo>
                    <a:pt x="1063" y="549"/>
                    <a:pt x="1064" y="548"/>
                    <a:pt x="1064" y="547"/>
                  </a:cubicBezTo>
                  <a:cubicBezTo>
                    <a:pt x="1065" y="547"/>
                    <a:pt x="1066" y="547"/>
                    <a:pt x="1067" y="547"/>
                  </a:cubicBezTo>
                  <a:cubicBezTo>
                    <a:pt x="1067" y="547"/>
                    <a:pt x="1068" y="549"/>
                    <a:pt x="1069" y="549"/>
                  </a:cubicBezTo>
                  <a:cubicBezTo>
                    <a:pt x="1070" y="550"/>
                    <a:pt x="1073" y="550"/>
                    <a:pt x="1075" y="550"/>
                  </a:cubicBezTo>
                  <a:cubicBezTo>
                    <a:pt x="1076" y="550"/>
                    <a:pt x="1079" y="549"/>
                    <a:pt x="1081" y="549"/>
                  </a:cubicBezTo>
                  <a:cubicBezTo>
                    <a:pt x="1082" y="549"/>
                    <a:pt x="1083" y="549"/>
                    <a:pt x="1084" y="549"/>
                  </a:cubicBezTo>
                  <a:cubicBezTo>
                    <a:pt x="1085" y="548"/>
                    <a:pt x="1086" y="547"/>
                    <a:pt x="1086" y="546"/>
                  </a:cubicBezTo>
                  <a:cubicBezTo>
                    <a:pt x="1087" y="546"/>
                    <a:pt x="1088" y="546"/>
                    <a:pt x="1089" y="546"/>
                  </a:cubicBezTo>
                  <a:cubicBezTo>
                    <a:pt x="1090" y="546"/>
                    <a:pt x="1092" y="548"/>
                    <a:pt x="1093" y="548"/>
                  </a:cubicBezTo>
                  <a:cubicBezTo>
                    <a:pt x="1094" y="547"/>
                    <a:pt x="1092" y="544"/>
                    <a:pt x="1093" y="543"/>
                  </a:cubicBezTo>
                  <a:cubicBezTo>
                    <a:pt x="1093" y="542"/>
                    <a:pt x="1095" y="542"/>
                    <a:pt x="1095" y="542"/>
                  </a:cubicBezTo>
                  <a:cubicBezTo>
                    <a:pt x="1096" y="541"/>
                    <a:pt x="1097" y="540"/>
                    <a:pt x="1098" y="539"/>
                  </a:cubicBezTo>
                  <a:cubicBezTo>
                    <a:pt x="1098" y="539"/>
                    <a:pt x="1097" y="537"/>
                    <a:pt x="1098" y="536"/>
                  </a:cubicBezTo>
                  <a:cubicBezTo>
                    <a:pt x="1098" y="535"/>
                    <a:pt x="1098" y="533"/>
                    <a:pt x="1099" y="532"/>
                  </a:cubicBezTo>
                  <a:cubicBezTo>
                    <a:pt x="1100" y="531"/>
                    <a:pt x="1101" y="531"/>
                    <a:pt x="1102" y="531"/>
                  </a:cubicBezTo>
                  <a:cubicBezTo>
                    <a:pt x="1103" y="531"/>
                    <a:pt x="1104" y="532"/>
                    <a:pt x="1105" y="533"/>
                  </a:cubicBezTo>
                  <a:cubicBezTo>
                    <a:pt x="1106" y="533"/>
                    <a:pt x="1108" y="535"/>
                    <a:pt x="1109" y="536"/>
                  </a:cubicBezTo>
                  <a:cubicBezTo>
                    <a:pt x="1110" y="536"/>
                    <a:pt x="1111" y="535"/>
                    <a:pt x="1112" y="536"/>
                  </a:cubicBezTo>
                  <a:cubicBezTo>
                    <a:pt x="1113" y="536"/>
                    <a:pt x="1115" y="536"/>
                    <a:pt x="1116" y="537"/>
                  </a:cubicBezTo>
                  <a:cubicBezTo>
                    <a:pt x="1117" y="537"/>
                    <a:pt x="1119" y="539"/>
                    <a:pt x="1120" y="540"/>
                  </a:cubicBezTo>
                  <a:cubicBezTo>
                    <a:pt x="1120" y="541"/>
                    <a:pt x="1121" y="542"/>
                    <a:pt x="1122" y="542"/>
                  </a:cubicBezTo>
                  <a:cubicBezTo>
                    <a:pt x="1123" y="543"/>
                    <a:pt x="1125" y="542"/>
                    <a:pt x="1126" y="543"/>
                  </a:cubicBezTo>
                  <a:cubicBezTo>
                    <a:pt x="1127" y="543"/>
                    <a:pt x="1126" y="546"/>
                    <a:pt x="1127" y="547"/>
                  </a:cubicBezTo>
                  <a:cubicBezTo>
                    <a:pt x="1128" y="548"/>
                    <a:pt x="1129" y="548"/>
                    <a:pt x="1130" y="548"/>
                  </a:cubicBezTo>
                  <a:cubicBezTo>
                    <a:pt x="1131" y="548"/>
                    <a:pt x="1132" y="547"/>
                    <a:pt x="1133" y="547"/>
                  </a:cubicBezTo>
                  <a:cubicBezTo>
                    <a:pt x="1134" y="547"/>
                    <a:pt x="1137" y="547"/>
                    <a:pt x="1138" y="548"/>
                  </a:cubicBezTo>
                  <a:cubicBezTo>
                    <a:pt x="1139" y="548"/>
                    <a:pt x="1139" y="551"/>
                    <a:pt x="1140" y="552"/>
                  </a:cubicBezTo>
                  <a:cubicBezTo>
                    <a:pt x="1140" y="552"/>
                    <a:pt x="1141" y="553"/>
                    <a:pt x="1142" y="554"/>
                  </a:cubicBezTo>
                  <a:cubicBezTo>
                    <a:pt x="1143" y="555"/>
                    <a:pt x="1144" y="555"/>
                    <a:pt x="1145" y="556"/>
                  </a:cubicBezTo>
                  <a:cubicBezTo>
                    <a:pt x="1146" y="557"/>
                    <a:pt x="1146" y="560"/>
                    <a:pt x="1147" y="561"/>
                  </a:cubicBezTo>
                  <a:cubicBezTo>
                    <a:pt x="1147" y="561"/>
                    <a:pt x="1149" y="561"/>
                    <a:pt x="1150" y="562"/>
                  </a:cubicBezTo>
                  <a:cubicBezTo>
                    <a:pt x="1151" y="563"/>
                    <a:pt x="1151" y="565"/>
                    <a:pt x="1152" y="565"/>
                  </a:cubicBezTo>
                  <a:cubicBezTo>
                    <a:pt x="1153" y="566"/>
                    <a:pt x="1155" y="567"/>
                    <a:pt x="1156" y="568"/>
                  </a:cubicBezTo>
                  <a:cubicBezTo>
                    <a:pt x="1157" y="568"/>
                    <a:pt x="1159" y="568"/>
                    <a:pt x="1160" y="567"/>
                  </a:cubicBezTo>
                  <a:cubicBezTo>
                    <a:pt x="1160" y="567"/>
                    <a:pt x="1160" y="565"/>
                    <a:pt x="1161" y="565"/>
                  </a:cubicBezTo>
                  <a:cubicBezTo>
                    <a:pt x="1162" y="565"/>
                    <a:pt x="1163" y="566"/>
                    <a:pt x="1164" y="566"/>
                  </a:cubicBezTo>
                  <a:cubicBezTo>
                    <a:pt x="1165" y="566"/>
                    <a:pt x="1166" y="564"/>
                    <a:pt x="1167" y="564"/>
                  </a:cubicBezTo>
                  <a:cubicBezTo>
                    <a:pt x="1168" y="565"/>
                    <a:pt x="1169" y="567"/>
                    <a:pt x="1170" y="567"/>
                  </a:cubicBezTo>
                  <a:cubicBezTo>
                    <a:pt x="1171" y="568"/>
                    <a:pt x="1172" y="569"/>
                    <a:pt x="1172" y="569"/>
                  </a:cubicBezTo>
                  <a:cubicBezTo>
                    <a:pt x="1172" y="570"/>
                    <a:pt x="1173" y="572"/>
                    <a:pt x="1173" y="572"/>
                  </a:cubicBezTo>
                  <a:cubicBezTo>
                    <a:pt x="1174" y="573"/>
                    <a:pt x="1175" y="572"/>
                    <a:pt x="1176" y="573"/>
                  </a:cubicBezTo>
                  <a:cubicBezTo>
                    <a:pt x="1176" y="573"/>
                    <a:pt x="1177" y="574"/>
                    <a:pt x="1178" y="575"/>
                  </a:cubicBezTo>
                  <a:cubicBezTo>
                    <a:pt x="1178" y="575"/>
                    <a:pt x="1179" y="576"/>
                    <a:pt x="1180" y="576"/>
                  </a:cubicBezTo>
                  <a:cubicBezTo>
                    <a:pt x="1181" y="576"/>
                    <a:pt x="1181" y="575"/>
                    <a:pt x="1182" y="575"/>
                  </a:cubicBezTo>
                  <a:cubicBezTo>
                    <a:pt x="1183" y="574"/>
                    <a:pt x="1185" y="574"/>
                    <a:pt x="1186" y="575"/>
                  </a:cubicBezTo>
                  <a:cubicBezTo>
                    <a:pt x="1187" y="575"/>
                    <a:pt x="1188" y="578"/>
                    <a:pt x="1189" y="578"/>
                  </a:cubicBezTo>
                  <a:cubicBezTo>
                    <a:pt x="1189" y="578"/>
                    <a:pt x="1190" y="577"/>
                    <a:pt x="1190" y="577"/>
                  </a:cubicBezTo>
                  <a:cubicBezTo>
                    <a:pt x="1191" y="577"/>
                    <a:pt x="1192" y="578"/>
                    <a:pt x="1193" y="578"/>
                  </a:cubicBezTo>
                  <a:cubicBezTo>
                    <a:pt x="1194" y="578"/>
                    <a:pt x="1195" y="577"/>
                    <a:pt x="1196" y="577"/>
                  </a:cubicBezTo>
                  <a:cubicBezTo>
                    <a:pt x="1196" y="577"/>
                    <a:pt x="1197" y="579"/>
                    <a:pt x="1198" y="580"/>
                  </a:cubicBezTo>
                  <a:cubicBezTo>
                    <a:pt x="1199" y="581"/>
                    <a:pt x="1202" y="582"/>
                    <a:pt x="1203" y="583"/>
                  </a:cubicBezTo>
                  <a:cubicBezTo>
                    <a:pt x="1203" y="583"/>
                    <a:pt x="1203" y="585"/>
                    <a:pt x="1204" y="586"/>
                  </a:cubicBezTo>
                  <a:cubicBezTo>
                    <a:pt x="1204" y="586"/>
                    <a:pt x="1206" y="587"/>
                    <a:pt x="1207" y="587"/>
                  </a:cubicBezTo>
                  <a:cubicBezTo>
                    <a:pt x="1208" y="587"/>
                    <a:pt x="1209" y="586"/>
                    <a:pt x="1209" y="585"/>
                  </a:cubicBezTo>
                  <a:lnTo>
                    <a:pt x="1200" y="273"/>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1">
              <a:extLst>
                <a:ext uri="{FF2B5EF4-FFF2-40B4-BE49-F238E27FC236}">
                  <a16:creationId xmlns:a16="http://schemas.microsoft.com/office/drawing/2014/main" id="{75FAB821-CA6A-498D-8635-880F9BE2260B}"/>
                </a:ext>
              </a:extLst>
            </p:cNvPr>
            <p:cNvSpPr>
              <a:spLocks/>
            </p:cNvSpPr>
            <p:nvPr/>
          </p:nvSpPr>
          <p:spPr bwMode="auto">
            <a:xfrm>
              <a:off x="3817938" y="4283078"/>
              <a:ext cx="1587" cy="4763"/>
            </a:xfrm>
            <a:custGeom>
              <a:avLst/>
              <a:gdLst>
                <a:gd name="T0" fmla="*/ 1 w 2"/>
                <a:gd name="T1" fmla="*/ 5 h 5"/>
                <a:gd name="T2" fmla="*/ 1 w 2"/>
                <a:gd name="T3" fmla="*/ 3 h 5"/>
                <a:gd name="T4" fmla="*/ 1 w 2"/>
                <a:gd name="T5" fmla="*/ 1 h 5"/>
                <a:gd name="T6" fmla="*/ 0 w 2"/>
                <a:gd name="T7" fmla="*/ 0 h 5"/>
                <a:gd name="T8" fmla="*/ 1 w 2"/>
                <a:gd name="T9" fmla="*/ 5 h 5"/>
              </a:gdLst>
              <a:ahLst/>
              <a:cxnLst>
                <a:cxn ang="0">
                  <a:pos x="T0" y="T1"/>
                </a:cxn>
                <a:cxn ang="0">
                  <a:pos x="T2" y="T3"/>
                </a:cxn>
                <a:cxn ang="0">
                  <a:pos x="T4" y="T5"/>
                </a:cxn>
                <a:cxn ang="0">
                  <a:pos x="T6" y="T7"/>
                </a:cxn>
                <a:cxn ang="0">
                  <a:pos x="T8" y="T9"/>
                </a:cxn>
              </a:cxnLst>
              <a:rect l="0" t="0" r="r" b="b"/>
              <a:pathLst>
                <a:path w="2" h="5">
                  <a:moveTo>
                    <a:pt x="1" y="5"/>
                  </a:moveTo>
                  <a:cubicBezTo>
                    <a:pt x="1" y="4"/>
                    <a:pt x="1" y="3"/>
                    <a:pt x="1" y="3"/>
                  </a:cubicBezTo>
                  <a:cubicBezTo>
                    <a:pt x="1" y="2"/>
                    <a:pt x="2" y="1"/>
                    <a:pt x="1" y="1"/>
                  </a:cubicBezTo>
                  <a:cubicBezTo>
                    <a:pt x="1" y="0"/>
                    <a:pt x="1" y="0"/>
                    <a:pt x="0" y="0"/>
                  </a:cubicBezTo>
                  <a:lnTo>
                    <a:pt x="1" y="5"/>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2">
              <a:extLst>
                <a:ext uri="{FF2B5EF4-FFF2-40B4-BE49-F238E27FC236}">
                  <a16:creationId xmlns:a16="http://schemas.microsoft.com/office/drawing/2014/main" id="{A4E8F2E7-AA03-497E-9AAB-F7D3EA1FDB30}"/>
                </a:ext>
              </a:extLst>
            </p:cNvPr>
            <p:cNvSpPr>
              <a:spLocks/>
            </p:cNvSpPr>
            <p:nvPr/>
          </p:nvSpPr>
          <p:spPr bwMode="auto">
            <a:xfrm>
              <a:off x="2319337" y="3878266"/>
              <a:ext cx="1639886" cy="1566864"/>
            </a:xfrm>
            <a:custGeom>
              <a:avLst/>
              <a:gdLst>
                <a:gd name="T0" fmla="*/ 1919 w 1944"/>
                <a:gd name="T1" fmla="*/ 885 h 1857"/>
                <a:gd name="T2" fmla="*/ 1892 w 1944"/>
                <a:gd name="T3" fmla="*/ 828 h 1857"/>
                <a:gd name="T4" fmla="*/ 1854 w 1944"/>
                <a:gd name="T5" fmla="*/ 762 h 1857"/>
                <a:gd name="T6" fmla="*/ 1783 w 1944"/>
                <a:gd name="T7" fmla="*/ 492 h 1857"/>
                <a:gd name="T8" fmla="*/ 1732 w 1944"/>
                <a:gd name="T9" fmla="*/ 475 h 1857"/>
                <a:gd name="T10" fmla="*/ 1692 w 1944"/>
                <a:gd name="T11" fmla="*/ 452 h 1857"/>
                <a:gd name="T12" fmla="*/ 1628 w 1944"/>
                <a:gd name="T13" fmla="*/ 453 h 1857"/>
                <a:gd name="T14" fmla="*/ 1575 w 1944"/>
                <a:gd name="T15" fmla="*/ 461 h 1857"/>
                <a:gd name="T16" fmla="*/ 1531 w 1944"/>
                <a:gd name="T17" fmla="*/ 475 h 1857"/>
                <a:gd name="T18" fmla="*/ 1472 w 1944"/>
                <a:gd name="T19" fmla="*/ 469 h 1857"/>
                <a:gd name="T20" fmla="*/ 1411 w 1944"/>
                <a:gd name="T21" fmla="*/ 460 h 1857"/>
                <a:gd name="T22" fmla="*/ 1374 w 1944"/>
                <a:gd name="T23" fmla="*/ 463 h 1857"/>
                <a:gd name="T24" fmla="*/ 1323 w 1944"/>
                <a:gd name="T25" fmla="*/ 459 h 1857"/>
                <a:gd name="T26" fmla="*/ 1292 w 1944"/>
                <a:gd name="T27" fmla="*/ 466 h 1857"/>
                <a:gd name="T28" fmla="*/ 1242 w 1944"/>
                <a:gd name="T29" fmla="*/ 430 h 1857"/>
                <a:gd name="T30" fmla="*/ 1190 w 1944"/>
                <a:gd name="T31" fmla="*/ 433 h 1857"/>
                <a:gd name="T32" fmla="*/ 1140 w 1944"/>
                <a:gd name="T33" fmla="*/ 418 h 1857"/>
                <a:gd name="T34" fmla="*/ 1083 w 1944"/>
                <a:gd name="T35" fmla="*/ 388 h 1857"/>
                <a:gd name="T36" fmla="*/ 1030 w 1944"/>
                <a:gd name="T37" fmla="*/ 381 h 1857"/>
                <a:gd name="T38" fmla="*/ 984 w 1944"/>
                <a:gd name="T39" fmla="*/ 346 h 1857"/>
                <a:gd name="T40" fmla="*/ 9 w 1944"/>
                <a:gd name="T41" fmla="*/ 786 h 1857"/>
                <a:gd name="T42" fmla="*/ 67 w 1944"/>
                <a:gd name="T43" fmla="*/ 863 h 1857"/>
                <a:gd name="T44" fmla="*/ 142 w 1944"/>
                <a:gd name="T45" fmla="*/ 932 h 1857"/>
                <a:gd name="T46" fmla="*/ 223 w 1944"/>
                <a:gd name="T47" fmla="*/ 1001 h 1857"/>
                <a:gd name="T48" fmla="*/ 264 w 1944"/>
                <a:gd name="T49" fmla="*/ 1085 h 1857"/>
                <a:gd name="T50" fmla="*/ 289 w 1944"/>
                <a:gd name="T51" fmla="*/ 1185 h 1857"/>
                <a:gd name="T52" fmla="*/ 371 w 1944"/>
                <a:gd name="T53" fmla="*/ 1250 h 1857"/>
                <a:gd name="T54" fmla="*/ 463 w 1944"/>
                <a:gd name="T55" fmla="*/ 1298 h 1857"/>
                <a:gd name="T56" fmla="*/ 526 w 1944"/>
                <a:gd name="T57" fmla="*/ 1274 h 1857"/>
                <a:gd name="T58" fmla="*/ 559 w 1944"/>
                <a:gd name="T59" fmla="*/ 1198 h 1857"/>
                <a:gd name="T60" fmla="*/ 631 w 1944"/>
                <a:gd name="T61" fmla="*/ 1160 h 1857"/>
                <a:gd name="T62" fmla="*/ 712 w 1944"/>
                <a:gd name="T63" fmla="*/ 1178 h 1857"/>
                <a:gd name="T64" fmla="*/ 776 w 1944"/>
                <a:gd name="T65" fmla="*/ 1200 h 1857"/>
                <a:gd name="T66" fmla="*/ 830 w 1944"/>
                <a:gd name="T67" fmla="*/ 1254 h 1857"/>
                <a:gd name="T68" fmla="*/ 876 w 1944"/>
                <a:gd name="T69" fmla="*/ 1328 h 1857"/>
                <a:gd name="T70" fmla="*/ 922 w 1944"/>
                <a:gd name="T71" fmla="*/ 1400 h 1857"/>
                <a:gd name="T72" fmla="*/ 963 w 1944"/>
                <a:gd name="T73" fmla="*/ 1465 h 1857"/>
                <a:gd name="T74" fmla="*/ 1005 w 1944"/>
                <a:gd name="T75" fmla="*/ 1527 h 1857"/>
                <a:gd name="T76" fmla="*/ 1056 w 1944"/>
                <a:gd name="T77" fmla="*/ 1574 h 1857"/>
                <a:gd name="T78" fmla="*/ 1062 w 1944"/>
                <a:gd name="T79" fmla="*/ 1641 h 1857"/>
                <a:gd name="T80" fmla="*/ 1095 w 1944"/>
                <a:gd name="T81" fmla="*/ 1705 h 1857"/>
                <a:gd name="T82" fmla="*/ 1139 w 1944"/>
                <a:gd name="T83" fmla="*/ 1764 h 1857"/>
                <a:gd name="T84" fmla="*/ 1196 w 1944"/>
                <a:gd name="T85" fmla="*/ 1788 h 1857"/>
                <a:gd name="T86" fmla="*/ 1260 w 1944"/>
                <a:gd name="T87" fmla="*/ 1821 h 1857"/>
                <a:gd name="T88" fmla="*/ 1345 w 1944"/>
                <a:gd name="T89" fmla="*/ 1824 h 1857"/>
                <a:gd name="T90" fmla="*/ 1425 w 1944"/>
                <a:gd name="T91" fmla="*/ 1835 h 1857"/>
                <a:gd name="T92" fmla="*/ 1396 w 1944"/>
                <a:gd name="T93" fmla="*/ 1782 h 1857"/>
                <a:gd name="T94" fmla="*/ 1371 w 1944"/>
                <a:gd name="T95" fmla="*/ 1697 h 1857"/>
                <a:gd name="T96" fmla="*/ 1373 w 1944"/>
                <a:gd name="T97" fmla="*/ 1610 h 1857"/>
                <a:gd name="T98" fmla="*/ 1377 w 1944"/>
                <a:gd name="T99" fmla="*/ 1602 h 1857"/>
                <a:gd name="T100" fmla="*/ 1424 w 1944"/>
                <a:gd name="T101" fmla="*/ 1491 h 1857"/>
                <a:gd name="T102" fmla="*/ 1480 w 1944"/>
                <a:gd name="T103" fmla="*/ 1409 h 1857"/>
                <a:gd name="T104" fmla="*/ 1490 w 1944"/>
                <a:gd name="T105" fmla="*/ 1359 h 1857"/>
                <a:gd name="T106" fmla="*/ 1555 w 1944"/>
                <a:gd name="T107" fmla="*/ 1355 h 1857"/>
                <a:gd name="T108" fmla="*/ 1538 w 1944"/>
                <a:gd name="T109" fmla="*/ 1403 h 1857"/>
                <a:gd name="T110" fmla="*/ 1696 w 1944"/>
                <a:gd name="T111" fmla="*/ 1308 h 1857"/>
                <a:gd name="T112" fmla="*/ 1754 w 1944"/>
                <a:gd name="T113" fmla="*/ 1226 h 1857"/>
                <a:gd name="T114" fmla="*/ 1756 w 1944"/>
                <a:gd name="T115" fmla="*/ 1175 h 1857"/>
                <a:gd name="T116" fmla="*/ 1807 w 1944"/>
                <a:gd name="T117" fmla="*/ 1199 h 1857"/>
                <a:gd name="T118" fmla="*/ 1852 w 1944"/>
                <a:gd name="T119" fmla="*/ 1182 h 1857"/>
                <a:gd name="T120" fmla="*/ 1924 w 1944"/>
                <a:gd name="T121" fmla="*/ 1091 h 1857"/>
                <a:gd name="T122" fmla="*/ 1923 w 1944"/>
                <a:gd name="T123" fmla="*/ 997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4" h="1857">
                  <a:moveTo>
                    <a:pt x="1943" y="943"/>
                  </a:moveTo>
                  <a:cubicBezTo>
                    <a:pt x="1943" y="942"/>
                    <a:pt x="1941" y="940"/>
                    <a:pt x="1940" y="940"/>
                  </a:cubicBezTo>
                  <a:cubicBezTo>
                    <a:pt x="1939" y="939"/>
                    <a:pt x="1938" y="940"/>
                    <a:pt x="1937" y="939"/>
                  </a:cubicBezTo>
                  <a:cubicBezTo>
                    <a:pt x="1936" y="938"/>
                    <a:pt x="1936" y="937"/>
                    <a:pt x="1936" y="936"/>
                  </a:cubicBezTo>
                  <a:cubicBezTo>
                    <a:pt x="1936" y="935"/>
                    <a:pt x="1937" y="934"/>
                    <a:pt x="1937" y="934"/>
                  </a:cubicBezTo>
                  <a:cubicBezTo>
                    <a:pt x="1939" y="932"/>
                    <a:pt x="1942" y="931"/>
                    <a:pt x="1943" y="929"/>
                  </a:cubicBezTo>
                  <a:cubicBezTo>
                    <a:pt x="1943" y="928"/>
                    <a:pt x="1943" y="926"/>
                    <a:pt x="1942" y="925"/>
                  </a:cubicBezTo>
                  <a:cubicBezTo>
                    <a:pt x="1942" y="924"/>
                    <a:pt x="1941" y="922"/>
                    <a:pt x="1940" y="921"/>
                  </a:cubicBezTo>
                  <a:cubicBezTo>
                    <a:pt x="1940" y="921"/>
                    <a:pt x="1938" y="920"/>
                    <a:pt x="1938" y="919"/>
                  </a:cubicBezTo>
                  <a:cubicBezTo>
                    <a:pt x="1938" y="918"/>
                    <a:pt x="1937" y="916"/>
                    <a:pt x="1937" y="915"/>
                  </a:cubicBezTo>
                  <a:cubicBezTo>
                    <a:pt x="1937" y="914"/>
                    <a:pt x="1939" y="913"/>
                    <a:pt x="1939" y="912"/>
                  </a:cubicBezTo>
                  <a:cubicBezTo>
                    <a:pt x="1939" y="911"/>
                    <a:pt x="1938" y="910"/>
                    <a:pt x="1938" y="909"/>
                  </a:cubicBezTo>
                  <a:cubicBezTo>
                    <a:pt x="1938" y="908"/>
                    <a:pt x="1939" y="907"/>
                    <a:pt x="1940" y="906"/>
                  </a:cubicBezTo>
                  <a:cubicBezTo>
                    <a:pt x="1940" y="904"/>
                    <a:pt x="1940" y="901"/>
                    <a:pt x="1938" y="900"/>
                  </a:cubicBezTo>
                  <a:cubicBezTo>
                    <a:pt x="1938" y="899"/>
                    <a:pt x="1937" y="900"/>
                    <a:pt x="1936" y="900"/>
                  </a:cubicBezTo>
                  <a:cubicBezTo>
                    <a:pt x="1936" y="901"/>
                    <a:pt x="1935" y="902"/>
                    <a:pt x="1935" y="903"/>
                  </a:cubicBezTo>
                  <a:cubicBezTo>
                    <a:pt x="1934" y="904"/>
                    <a:pt x="1933" y="905"/>
                    <a:pt x="1933" y="905"/>
                  </a:cubicBezTo>
                  <a:cubicBezTo>
                    <a:pt x="1932" y="906"/>
                    <a:pt x="1930" y="905"/>
                    <a:pt x="1929" y="904"/>
                  </a:cubicBezTo>
                  <a:cubicBezTo>
                    <a:pt x="1929" y="903"/>
                    <a:pt x="1928" y="901"/>
                    <a:pt x="1928" y="900"/>
                  </a:cubicBezTo>
                  <a:cubicBezTo>
                    <a:pt x="1928" y="899"/>
                    <a:pt x="1929" y="896"/>
                    <a:pt x="1928" y="895"/>
                  </a:cubicBezTo>
                  <a:cubicBezTo>
                    <a:pt x="1928" y="894"/>
                    <a:pt x="1926" y="893"/>
                    <a:pt x="1926" y="892"/>
                  </a:cubicBezTo>
                  <a:cubicBezTo>
                    <a:pt x="1926" y="890"/>
                    <a:pt x="1926" y="888"/>
                    <a:pt x="1925" y="887"/>
                  </a:cubicBezTo>
                  <a:cubicBezTo>
                    <a:pt x="1925" y="886"/>
                    <a:pt x="1922" y="888"/>
                    <a:pt x="1921" y="887"/>
                  </a:cubicBezTo>
                  <a:cubicBezTo>
                    <a:pt x="1920" y="887"/>
                    <a:pt x="1919" y="886"/>
                    <a:pt x="1919" y="885"/>
                  </a:cubicBezTo>
                  <a:cubicBezTo>
                    <a:pt x="1918" y="884"/>
                    <a:pt x="1918" y="883"/>
                    <a:pt x="1917" y="883"/>
                  </a:cubicBezTo>
                  <a:cubicBezTo>
                    <a:pt x="1917" y="882"/>
                    <a:pt x="1915" y="882"/>
                    <a:pt x="1915" y="882"/>
                  </a:cubicBezTo>
                  <a:cubicBezTo>
                    <a:pt x="1914" y="881"/>
                    <a:pt x="1915" y="879"/>
                    <a:pt x="1915" y="878"/>
                  </a:cubicBezTo>
                  <a:cubicBezTo>
                    <a:pt x="1915" y="877"/>
                    <a:pt x="1916" y="876"/>
                    <a:pt x="1916" y="876"/>
                  </a:cubicBezTo>
                  <a:cubicBezTo>
                    <a:pt x="1917" y="875"/>
                    <a:pt x="1918" y="873"/>
                    <a:pt x="1917" y="871"/>
                  </a:cubicBezTo>
                  <a:cubicBezTo>
                    <a:pt x="1917" y="871"/>
                    <a:pt x="1916" y="869"/>
                    <a:pt x="1916" y="868"/>
                  </a:cubicBezTo>
                  <a:cubicBezTo>
                    <a:pt x="1916" y="868"/>
                    <a:pt x="1916" y="867"/>
                    <a:pt x="1916" y="866"/>
                  </a:cubicBezTo>
                  <a:cubicBezTo>
                    <a:pt x="1916" y="866"/>
                    <a:pt x="1914" y="864"/>
                    <a:pt x="1913" y="864"/>
                  </a:cubicBezTo>
                  <a:cubicBezTo>
                    <a:pt x="1913" y="863"/>
                    <a:pt x="1911" y="863"/>
                    <a:pt x="1911" y="863"/>
                  </a:cubicBezTo>
                  <a:cubicBezTo>
                    <a:pt x="1910" y="862"/>
                    <a:pt x="1911" y="860"/>
                    <a:pt x="1911" y="859"/>
                  </a:cubicBezTo>
                  <a:cubicBezTo>
                    <a:pt x="1910" y="859"/>
                    <a:pt x="1909" y="857"/>
                    <a:pt x="1909" y="857"/>
                  </a:cubicBezTo>
                  <a:cubicBezTo>
                    <a:pt x="1908" y="857"/>
                    <a:pt x="1906" y="857"/>
                    <a:pt x="1906" y="856"/>
                  </a:cubicBezTo>
                  <a:cubicBezTo>
                    <a:pt x="1905" y="856"/>
                    <a:pt x="1903" y="855"/>
                    <a:pt x="1903" y="854"/>
                  </a:cubicBezTo>
                  <a:cubicBezTo>
                    <a:pt x="1903" y="853"/>
                    <a:pt x="1905" y="852"/>
                    <a:pt x="1906" y="852"/>
                  </a:cubicBezTo>
                  <a:cubicBezTo>
                    <a:pt x="1906" y="851"/>
                    <a:pt x="1906" y="848"/>
                    <a:pt x="1906" y="847"/>
                  </a:cubicBezTo>
                  <a:cubicBezTo>
                    <a:pt x="1906" y="847"/>
                    <a:pt x="1904" y="845"/>
                    <a:pt x="1903" y="844"/>
                  </a:cubicBezTo>
                  <a:cubicBezTo>
                    <a:pt x="1903" y="844"/>
                    <a:pt x="1901" y="844"/>
                    <a:pt x="1901" y="844"/>
                  </a:cubicBezTo>
                  <a:cubicBezTo>
                    <a:pt x="1900" y="844"/>
                    <a:pt x="1898" y="845"/>
                    <a:pt x="1897" y="845"/>
                  </a:cubicBezTo>
                  <a:cubicBezTo>
                    <a:pt x="1896" y="844"/>
                    <a:pt x="1895" y="842"/>
                    <a:pt x="1894" y="841"/>
                  </a:cubicBezTo>
                  <a:cubicBezTo>
                    <a:pt x="1894" y="841"/>
                    <a:pt x="1892" y="840"/>
                    <a:pt x="1891" y="839"/>
                  </a:cubicBezTo>
                  <a:cubicBezTo>
                    <a:pt x="1891" y="838"/>
                    <a:pt x="1891" y="836"/>
                    <a:pt x="1891" y="835"/>
                  </a:cubicBezTo>
                  <a:cubicBezTo>
                    <a:pt x="1890" y="835"/>
                    <a:pt x="1889" y="833"/>
                    <a:pt x="1889" y="833"/>
                  </a:cubicBezTo>
                  <a:cubicBezTo>
                    <a:pt x="1889" y="832"/>
                    <a:pt x="1889" y="830"/>
                    <a:pt x="1890" y="830"/>
                  </a:cubicBezTo>
                  <a:cubicBezTo>
                    <a:pt x="1890" y="829"/>
                    <a:pt x="1892" y="829"/>
                    <a:pt x="1892" y="828"/>
                  </a:cubicBezTo>
                  <a:cubicBezTo>
                    <a:pt x="1893" y="827"/>
                    <a:pt x="1892" y="825"/>
                    <a:pt x="1892" y="824"/>
                  </a:cubicBezTo>
                  <a:cubicBezTo>
                    <a:pt x="1892" y="823"/>
                    <a:pt x="1890" y="822"/>
                    <a:pt x="1890" y="821"/>
                  </a:cubicBezTo>
                  <a:cubicBezTo>
                    <a:pt x="1890" y="821"/>
                    <a:pt x="1890" y="820"/>
                    <a:pt x="1890" y="819"/>
                  </a:cubicBezTo>
                  <a:cubicBezTo>
                    <a:pt x="1891" y="819"/>
                    <a:pt x="1892" y="819"/>
                    <a:pt x="1893" y="818"/>
                  </a:cubicBezTo>
                  <a:cubicBezTo>
                    <a:pt x="1893" y="818"/>
                    <a:pt x="1894" y="816"/>
                    <a:pt x="1894" y="815"/>
                  </a:cubicBezTo>
                  <a:cubicBezTo>
                    <a:pt x="1894" y="814"/>
                    <a:pt x="1892" y="813"/>
                    <a:pt x="1892" y="813"/>
                  </a:cubicBezTo>
                  <a:cubicBezTo>
                    <a:pt x="1892" y="812"/>
                    <a:pt x="1891" y="809"/>
                    <a:pt x="1891" y="808"/>
                  </a:cubicBezTo>
                  <a:cubicBezTo>
                    <a:pt x="1890" y="808"/>
                    <a:pt x="1889" y="807"/>
                    <a:pt x="1888" y="807"/>
                  </a:cubicBezTo>
                  <a:cubicBezTo>
                    <a:pt x="1888" y="806"/>
                    <a:pt x="1889" y="804"/>
                    <a:pt x="1888" y="803"/>
                  </a:cubicBezTo>
                  <a:cubicBezTo>
                    <a:pt x="1888" y="802"/>
                    <a:pt x="1888" y="800"/>
                    <a:pt x="1887" y="799"/>
                  </a:cubicBezTo>
                  <a:cubicBezTo>
                    <a:pt x="1887" y="798"/>
                    <a:pt x="1885" y="797"/>
                    <a:pt x="1885" y="796"/>
                  </a:cubicBezTo>
                  <a:cubicBezTo>
                    <a:pt x="1884" y="796"/>
                    <a:pt x="1882" y="796"/>
                    <a:pt x="1881" y="795"/>
                  </a:cubicBezTo>
                  <a:cubicBezTo>
                    <a:pt x="1880" y="795"/>
                    <a:pt x="1880" y="793"/>
                    <a:pt x="1880" y="793"/>
                  </a:cubicBezTo>
                  <a:cubicBezTo>
                    <a:pt x="1880" y="792"/>
                    <a:pt x="1881" y="790"/>
                    <a:pt x="1880" y="789"/>
                  </a:cubicBezTo>
                  <a:cubicBezTo>
                    <a:pt x="1880" y="789"/>
                    <a:pt x="1879" y="788"/>
                    <a:pt x="1878" y="787"/>
                  </a:cubicBezTo>
                  <a:cubicBezTo>
                    <a:pt x="1878" y="786"/>
                    <a:pt x="1877" y="784"/>
                    <a:pt x="1876" y="783"/>
                  </a:cubicBezTo>
                  <a:cubicBezTo>
                    <a:pt x="1876" y="782"/>
                    <a:pt x="1874" y="782"/>
                    <a:pt x="1874" y="782"/>
                  </a:cubicBezTo>
                  <a:cubicBezTo>
                    <a:pt x="1873" y="781"/>
                    <a:pt x="1872" y="779"/>
                    <a:pt x="1871" y="779"/>
                  </a:cubicBezTo>
                  <a:cubicBezTo>
                    <a:pt x="1870" y="778"/>
                    <a:pt x="1867" y="779"/>
                    <a:pt x="1867" y="778"/>
                  </a:cubicBezTo>
                  <a:cubicBezTo>
                    <a:pt x="1866" y="778"/>
                    <a:pt x="1864" y="776"/>
                    <a:pt x="1864" y="775"/>
                  </a:cubicBezTo>
                  <a:cubicBezTo>
                    <a:pt x="1863" y="773"/>
                    <a:pt x="1862" y="770"/>
                    <a:pt x="1861" y="769"/>
                  </a:cubicBezTo>
                  <a:cubicBezTo>
                    <a:pt x="1860" y="768"/>
                    <a:pt x="1859" y="767"/>
                    <a:pt x="1859" y="766"/>
                  </a:cubicBezTo>
                  <a:cubicBezTo>
                    <a:pt x="1858" y="765"/>
                    <a:pt x="1856" y="765"/>
                    <a:pt x="1855" y="765"/>
                  </a:cubicBezTo>
                  <a:cubicBezTo>
                    <a:pt x="1855" y="764"/>
                    <a:pt x="1854" y="762"/>
                    <a:pt x="1854" y="762"/>
                  </a:cubicBezTo>
                  <a:cubicBezTo>
                    <a:pt x="1843" y="587"/>
                    <a:pt x="1843" y="587"/>
                    <a:pt x="1843" y="587"/>
                  </a:cubicBezTo>
                  <a:cubicBezTo>
                    <a:pt x="1837" y="492"/>
                    <a:pt x="1837" y="492"/>
                    <a:pt x="1837" y="492"/>
                  </a:cubicBezTo>
                  <a:cubicBezTo>
                    <a:pt x="1837" y="492"/>
                    <a:pt x="1834" y="493"/>
                    <a:pt x="1834" y="492"/>
                  </a:cubicBezTo>
                  <a:cubicBezTo>
                    <a:pt x="1833" y="492"/>
                    <a:pt x="1833" y="489"/>
                    <a:pt x="1832" y="489"/>
                  </a:cubicBezTo>
                  <a:cubicBezTo>
                    <a:pt x="1832" y="488"/>
                    <a:pt x="1830" y="488"/>
                    <a:pt x="1830" y="489"/>
                  </a:cubicBezTo>
                  <a:cubicBezTo>
                    <a:pt x="1829" y="489"/>
                    <a:pt x="1828" y="491"/>
                    <a:pt x="1828" y="491"/>
                  </a:cubicBezTo>
                  <a:cubicBezTo>
                    <a:pt x="1827" y="492"/>
                    <a:pt x="1826" y="493"/>
                    <a:pt x="1825" y="493"/>
                  </a:cubicBezTo>
                  <a:cubicBezTo>
                    <a:pt x="1824" y="493"/>
                    <a:pt x="1823" y="492"/>
                    <a:pt x="1823" y="491"/>
                  </a:cubicBezTo>
                  <a:cubicBezTo>
                    <a:pt x="1822" y="490"/>
                    <a:pt x="1821" y="488"/>
                    <a:pt x="1820" y="488"/>
                  </a:cubicBezTo>
                  <a:cubicBezTo>
                    <a:pt x="1820" y="487"/>
                    <a:pt x="1818" y="487"/>
                    <a:pt x="1817" y="487"/>
                  </a:cubicBezTo>
                  <a:cubicBezTo>
                    <a:pt x="1816" y="487"/>
                    <a:pt x="1815" y="488"/>
                    <a:pt x="1814" y="489"/>
                  </a:cubicBezTo>
                  <a:cubicBezTo>
                    <a:pt x="1814" y="490"/>
                    <a:pt x="1814" y="492"/>
                    <a:pt x="1814" y="492"/>
                  </a:cubicBezTo>
                  <a:cubicBezTo>
                    <a:pt x="1813" y="493"/>
                    <a:pt x="1811" y="494"/>
                    <a:pt x="1809" y="494"/>
                  </a:cubicBezTo>
                  <a:cubicBezTo>
                    <a:pt x="1808" y="494"/>
                    <a:pt x="1808" y="492"/>
                    <a:pt x="1807" y="491"/>
                  </a:cubicBezTo>
                  <a:cubicBezTo>
                    <a:pt x="1806" y="491"/>
                    <a:pt x="1804" y="491"/>
                    <a:pt x="1803" y="491"/>
                  </a:cubicBezTo>
                  <a:cubicBezTo>
                    <a:pt x="1802" y="491"/>
                    <a:pt x="1801" y="492"/>
                    <a:pt x="1801" y="492"/>
                  </a:cubicBezTo>
                  <a:cubicBezTo>
                    <a:pt x="1800" y="493"/>
                    <a:pt x="1800" y="494"/>
                    <a:pt x="1799" y="495"/>
                  </a:cubicBezTo>
                  <a:cubicBezTo>
                    <a:pt x="1799" y="495"/>
                    <a:pt x="1797" y="496"/>
                    <a:pt x="1796" y="496"/>
                  </a:cubicBezTo>
                  <a:cubicBezTo>
                    <a:pt x="1795" y="495"/>
                    <a:pt x="1795" y="493"/>
                    <a:pt x="1795" y="493"/>
                  </a:cubicBezTo>
                  <a:cubicBezTo>
                    <a:pt x="1794" y="493"/>
                    <a:pt x="1793" y="495"/>
                    <a:pt x="1792" y="496"/>
                  </a:cubicBezTo>
                  <a:cubicBezTo>
                    <a:pt x="1792" y="496"/>
                    <a:pt x="1790" y="496"/>
                    <a:pt x="1789" y="496"/>
                  </a:cubicBezTo>
                  <a:cubicBezTo>
                    <a:pt x="1788" y="495"/>
                    <a:pt x="1789" y="492"/>
                    <a:pt x="1788" y="492"/>
                  </a:cubicBezTo>
                  <a:cubicBezTo>
                    <a:pt x="1787" y="492"/>
                    <a:pt x="1786" y="494"/>
                    <a:pt x="1786" y="494"/>
                  </a:cubicBezTo>
                  <a:cubicBezTo>
                    <a:pt x="1785" y="494"/>
                    <a:pt x="1783" y="493"/>
                    <a:pt x="1783" y="492"/>
                  </a:cubicBezTo>
                  <a:cubicBezTo>
                    <a:pt x="1782" y="491"/>
                    <a:pt x="1782" y="490"/>
                    <a:pt x="1781" y="490"/>
                  </a:cubicBezTo>
                  <a:cubicBezTo>
                    <a:pt x="1781" y="489"/>
                    <a:pt x="1779" y="489"/>
                    <a:pt x="1778" y="489"/>
                  </a:cubicBezTo>
                  <a:cubicBezTo>
                    <a:pt x="1777" y="488"/>
                    <a:pt x="1777" y="487"/>
                    <a:pt x="1777" y="486"/>
                  </a:cubicBezTo>
                  <a:cubicBezTo>
                    <a:pt x="1777" y="486"/>
                    <a:pt x="1777" y="486"/>
                    <a:pt x="1777" y="486"/>
                  </a:cubicBezTo>
                  <a:cubicBezTo>
                    <a:pt x="1775" y="487"/>
                    <a:pt x="1775" y="487"/>
                    <a:pt x="1775" y="487"/>
                  </a:cubicBezTo>
                  <a:cubicBezTo>
                    <a:pt x="1774" y="489"/>
                    <a:pt x="1773" y="491"/>
                    <a:pt x="1770" y="491"/>
                  </a:cubicBezTo>
                  <a:cubicBezTo>
                    <a:pt x="1770" y="491"/>
                    <a:pt x="1769" y="491"/>
                    <a:pt x="1769" y="491"/>
                  </a:cubicBezTo>
                  <a:cubicBezTo>
                    <a:pt x="1769" y="491"/>
                    <a:pt x="1769" y="491"/>
                    <a:pt x="1769" y="491"/>
                  </a:cubicBezTo>
                  <a:cubicBezTo>
                    <a:pt x="1766" y="491"/>
                    <a:pt x="1763" y="489"/>
                    <a:pt x="1762" y="488"/>
                  </a:cubicBezTo>
                  <a:cubicBezTo>
                    <a:pt x="1761" y="487"/>
                    <a:pt x="1761" y="486"/>
                    <a:pt x="1760" y="485"/>
                  </a:cubicBezTo>
                  <a:cubicBezTo>
                    <a:pt x="1760" y="485"/>
                    <a:pt x="1760" y="485"/>
                    <a:pt x="1760" y="485"/>
                  </a:cubicBezTo>
                  <a:cubicBezTo>
                    <a:pt x="1759" y="484"/>
                    <a:pt x="1757" y="484"/>
                    <a:pt x="1756" y="483"/>
                  </a:cubicBezTo>
                  <a:cubicBezTo>
                    <a:pt x="1756" y="483"/>
                    <a:pt x="1756" y="483"/>
                    <a:pt x="1756" y="482"/>
                  </a:cubicBezTo>
                  <a:cubicBezTo>
                    <a:pt x="1756" y="483"/>
                    <a:pt x="1755" y="483"/>
                    <a:pt x="1755" y="483"/>
                  </a:cubicBezTo>
                  <a:cubicBezTo>
                    <a:pt x="1754" y="483"/>
                    <a:pt x="1754" y="482"/>
                    <a:pt x="1753" y="482"/>
                  </a:cubicBezTo>
                  <a:cubicBezTo>
                    <a:pt x="1752" y="482"/>
                    <a:pt x="1752" y="482"/>
                    <a:pt x="1751" y="482"/>
                  </a:cubicBezTo>
                  <a:cubicBezTo>
                    <a:pt x="1748" y="482"/>
                    <a:pt x="1747" y="481"/>
                    <a:pt x="1746" y="479"/>
                  </a:cubicBezTo>
                  <a:cubicBezTo>
                    <a:pt x="1745" y="480"/>
                    <a:pt x="1744" y="480"/>
                    <a:pt x="1743" y="480"/>
                  </a:cubicBezTo>
                  <a:cubicBezTo>
                    <a:pt x="1743" y="481"/>
                    <a:pt x="1743" y="481"/>
                    <a:pt x="1743" y="481"/>
                  </a:cubicBezTo>
                  <a:cubicBezTo>
                    <a:pt x="1742" y="481"/>
                    <a:pt x="1742" y="481"/>
                    <a:pt x="1742" y="481"/>
                  </a:cubicBezTo>
                  <a:cubicBezTo>
                    <a:pt x="1740" y="481"/>
                    <a:pt x="1738" y="479"/>
                    <a:pt x="1737" y="478"/>
                  </a:cubicBezTo>
                  <a:cubicBezTo>
                    <a:pt x="1736" y="478"/>
                    <a:pt x="1736" y="478"/>
                    <a:pt x="1736" y="478"/>
                  </a:cubicBezTo>
                  <a:cubicBezTo>
                    <a:pt x="1736" y="477"/>
                    <a:pt x="1736" y="477"/>
                    <a:pt x="1735" y="476"/>
                  </a:cubicBezTo>
                  <a:cubicBezTo>
                    <a:pt x="1734" y="476"/>
                    <a:pt x="1733" y="476"/>
                    <a:pt x="1732" y="475"/>
                  </a:cubicBezTo>
                  <a:cubicBezTo>
                    <a:pt x="1731" y="474"/>
                    <a:pt x="1730" y="472"/>
                    <a:pt x="1730" y="471"/>
                  </a:cubicBezTo>
                  <a:cubicBezTo>
                    <a:pt x="1730" y="471"/>
                    <a:pt x="1730" y="471"/>
                    <a:pt x="1730" y="471"/>
                  </a:cubicBezTo>
                  <a:cubicBezTo>
                    <a:pt x="1730" y="471"/>
                    <a:pt x="1729" y="471"/>
                    <a:pt x="1729" y="471"/>
                  </a:cubicBezTo>
                  <a:cubicBezTo>
                    <a:pt x="1729" y="470"/>
                    <a:pt x="1729" y="470"/>
                    <a:pt x="1728" y="470"/>
                  </a:cubicBezTo>
                  <a:cubicBezTo>
                    <a:pt x="1728" y="470"/>
                    <a:pt x="1728" y="470"/>
                    <a:pt x="1728" y="469"/>
                  </a:cubicBezTo>
                  <a:cubicBezTo>
                    <a:pt x="1727" y="470"/>
                    <a:pt x="1727" y="470"/>
                    <a:pt x="1726" y="470"/>
                  </a:cubicBezTo>
                  <a:cubicBezTo>
                    <a:pt x="1726" y="470"/>
                    <a:pt x="1726" y="470"/>
                    <a:pt x="1726" y="470"/>
                  </a:cubicBezTo>
                  <a:cubicBezTo>
                    <a:pt x="1726" y="470"/>
                    <a:pt x="1726" y="470"/>
                    <a:pt x="1726" y="470"/>
                  </a:cubicBezTo>
                  <a:cubicBezTo>
                    <a:pt x="1725" y="470"/>
                    <a:pt x="1725" y="470"/>
                    <a:pt x="1725" y="470"/>
                  </a:cubicBezTo>
                  <a:cubicBezTo>
                    <a:pt x="1724" y="471"/>
                    <a:pt x="1722" y="472"/>
                    <a:pt x="1719" y="472"/>
                  </a:cubicBezTo>
                  <a:cubicBezTo>
                    <a:pt x="1719" y="472"/>
                    <a:pt x="1718" y="472"/>
                    <a:pt x="1717" y="472"/>
                  </a:cubicBezTo>
                  <a:cubicBezTo>
                    <a:pt x="1714" y="471"/>
                    <a:pt x="1711" y="469"/>
                    <a:pt x="1710" y="468"/>
                  </a:cubicBezTo>
                  <a:cubicBezTo>
                    <a:pt x="1709" y="467"/>
                    <a:pt x="1709" y="466"/>
                    <a:pt x="1708" y="465"/>
                  </a:cubicBezTo>
                  <a:cubicBezTo>
                    <a:pt x="1707" y="465"/>
                    <a:pt x="1706" y="464"/>
                    <a:pt x="1705" y="463"/>
                  </a:cubicBezTo>
                  <a:cubicBezTo>
                    <a:pt x="1703" y="462"/>
                    <a:pt x="1703" y="460"/>
                    <a:pt x="1703" y="459"/>
                  </a:cubicBezTo>
                  <a:cubicBezTo>
                    <a:pt x="1703" y="458"/>
                    <a:pt x="1703" y="458"/>
                    <a:pt x="1702" y="458"/>
                  </a:cubicBezTo>
                  <a:cubicBezTo>
                    <a:pt x="1702" y="458"/>
                    <a:pt x="1702" y="458"/>
                    <a:pt x="1702" y="458"/>
                  </a:cubicBezTo>
                  <a:cubicBezTo>
                    <a:pt x="1702" y="458"/>
                    <a:pt x="1701" y="457"/>
                    <a:pt x="1700" y="457"/>
                  </a:cubicBezTo>
                  <a:cubicBezTo>
                    <a:pt x="1700" y="456"/>
                    <a:pt x="1698" y="454"/>
                    <a:pt x="1698" y="454"/>
                  </a:cubicBezTo>
                  <a:cubicBezTo>
                    <a:pt x="1697" y="453"/>
                    <a:pt x="1697" y="452"/>
                    <a:pt x="1697" y="451"/>
                  </a:cubicBezTo>
                  <a:cubicBezTo>
                    <a:pt x="1696" y="451"/>
                    <a:pt x="1696" y="451"/>
                    <a:pt x="1696" y="451"/>
                  </a:cubicBezTo>
                  <a:cubicBezTo>
                    <a:pt x="1696" y="451"/>
                    <a:pt x="1696" y="451"/>
                    <a:pt x="1696" y="452"/>
                  </a:cubicBezTo>
                  <a:cubicBezTo>
                    <a:pt x="1695" y="452"/>
                    <a:pt x="1694" y="452"/>
                    <a:pt x="1692" y="452"/>
                  </a:cubicBezTo>
                  <a:cubicBezTo>
                    <a:pt x="1692" y="452"/>
                    <a:pt x="1692" y="452"/>
                    <a:pt x="1692" y="452"/>
                  </a:cubicBezTo>
                  <a:cubicBezTo>
                    <a:pt x="1690" y="452"/>
                    <a:pt x="1687" y="451"/>
                    <a:pt x="1686" y="450"/>
                  </a:cubicBezTo>
                  <a:cubicBezTo>
                    <a:pt x="1685" y="449"/>
                    <a:pt x="1684" y="448"/>
                    <a:pt x="1684" y="447"/>
                  </a:cubicBezTo>
                  <a:cubicBezTo>
                    <a:pt x="1683" y="447"/>
                    <a:pt x="1682" y="446"/>
                    <a:pt x="1682" y="446"/>
                  </a:cubicBezTo>
                  <a:cubicBezTo>
                    <a:pt x="1680" y="445"/>
                    <a:pt x="1679" y="444"/>
                    <a:pt x="1678" y="443"/>
                  </a:cubicBezTo>
                  <a:cubicBezTo>
                    <a:pt x="1678" y="443"/>
                    <a:pt x="1678" y="443"/>
                    <a:pt x="1678" y="443"/>
                  </a:cubicBezTo>
                  <a:cubicBezTo>
                    <a:pt x="1676" y="441"/>
                    <a:pt x="1675" y="440"/>
                    <a:pt x="1675" y="440"/>
                  </a:cubicBezTo>
                  <a:cubicBezTo>
                    <a:pt x="1675" y="440"/>
                    <a:pt x="1674" y="440"/>
                    <a:pt x="1673" y="440"/>
                  </a:cubicBezTo>
                  <a:cubicBezTo>
                    <a:pt x="1673" y="440"/>
                    <a:pt x="1673" y="440"/>
                    <a:pt x="1673" y="440"/>
                  </a:cubicBezTo>
                  <a:cubicBezTo>
                    <a:pt x="1673" y="440"/>
                    <a:pt x="1672" y="440"/>
                    <a:pt x="1672" y="440"/>
                  </a:cubicBezTo>
                  <a:cubicBezTo>
                    <a:pt x="1671" y="440"/>
                    <a:pt x="1670" y="440"/>
                    <a:pt x="1669" y="439"/>
                  </a:cubicBezTo>
                  <a:cubicBezTo>
                    <a:pt x="1668" y="439"/>
                    <a:pt x="1666" y="438"/>
                    <a:pt x="1665" y="437"/>
                  </a:cubicBezTo>
                  <a:cubicBezTo>
                    <a:pt x="1665" y="437"/>
                    <a:pt x="1665" y="437"/>
                    <a:pt x="1665" y="437"/>
                  </a:cubicBezTo>
                  <a:cubicBezTo>
                    <a:pt x="1665" y="438"/>
                    <a:pt x="1665" y="439"/>
                    <a:pt x="1665" y="440"/>
                  </a:cubicBezTo>
                  <a:cubicBezTo>
                    <a:pt x="1664" y="443"/>
                    <a:pt x="1661" y="445"/>
                    <a:pt x="1660" y="445"/>
                  </a:cubicBezTo>
                  <a:cubicBezTo>
                    <a:pt x="1660" y="447"/>
                    <a:pt x="1660" y="449"/>
                    <a:pt x="1658" y="451"/>
                  </a:cubicBezTo>
                  <a:cubicBezTo>
                    <a:pt x="1657" y="452"/>
                    <a:pt x="1656" y="452"/>
                    <a:pt x="1654" y="452"/>
                  </a:cubicBezTo>
                  <a:cubicBezTo>
                    <a:pt x="1653" y="452"/>
                    <a:pt x="1652" y="451"/>
                    <a:pt x="1651" y="451"/>
                  </a:cubicBezTo>
                  <a:cubicBezTo>
                    <a:pt x="1650" y="451"/>
                    <a:pt x="1650" y="452"/>
                    <a:pt x="1649" y="452"/>
                  </a:cubicBezTo>
                  <a:cubicBezTo>
                    <a:pt x="1647" y="453"/>
                    <a:pt x="1645" y="453"/>
                    <a:pt x="1644" y="453"/>
                  </a:cubicBezTo>
                  <a:cubicBezTo>
                    <a:pt x="1644" y="453"/>
                    <a:pt x="1644" y="453"/>
                    <a:pt x="1643" y="453"/>
                  </a:cubicBezTo>
                  <a:cubicBezTo>
                    <a:pt x="1643" y="453"/>
                    <a:pt x="1642" y="453"/>
                    <a:pt x="1642" y="454"/>
                  </a:cubicBezTo>
                  <a:cubicBezTo>
                    <a:pt x="1640" y="454"/>
                    <a:pt x="1638" y="454"/>
                    <a:pt x="1637" y="454"/>
                  </a:cubicBezTo>
                  <a:cubicBezTo>
                    <a:pt x="1637" y="454"/>
                    <a:pt x="1637" y="454"/>
                    <a:pt x="1637" y="454"/>
                  </a:cubicBezTo>
                  <a:cubicBezTo>
                    <a:pt x="1635" y="454"/>
                    <a:pt x="1631" y="454"/>
                    <a:pt x="1628" y="453"/>
                  </a:cubicBezTo>
                  <a:cubicBezTo>
                    <a:pt x="1628" y="452"/>
                    <a:pt x="1628" y="452"/>
                    <a:pt x="1628" y="452"/>
                  </a:cubicBezTo>
                  <a:cubicBezTo>
                    <a:pt x="1627" y="453"/>
                    <a:pt x="1626" y="453"/>
                    <a:pt x="1624" y="453"/>
                  </a:cubicBezTo>
                  <a:cubicBezTo>
                    <a:pt x="1623" y="453"/>
                    <a:pt x="1622" y="453"/>
                    <a:pt x="1621" y="452"/>
                  </a:cubicBezTo>
                  <a:cubicBezTo>
                    <a:pt x="1620" y="452"/>
                    <a:pt x="1620" y="452"/>
                    <a:pt x="1619" y="452"/>
                  </a:cubicBezTo>
                  <a:cubicBezTo>
                    <a:pt x="1619" y="452"/>
                    <a:pt x="1619" y="452"/>
                    <a:pt x="1618" y="452"/>
                  </a:cubicBezTo>
                  <a:cubicBezTo>
                    <a:pt x="1615" y="452"/>
                    <a:pt x="1613" y="449"/>
                    <a:pt x="1612" y="447"/>
                  </a:cubicBezTo>
                  <a:cubicBezTo>
                    <a:pt x="1611" y="446"/>
                    <a:pt x="1611" y="444"/>
                    <a:pt x="1611" y="443"/>
                  </a:cubicBezTo>
                  <a:cubicBezTo>
                    <a:pt x="1611" y="443"/>
                    <a:pt x="1611" y="443"/>
                    <a:pt x="1611" y="443"/>
                  </a:cubicBezTo>
                  <a:cubicBezTo>
                    <a:pt x="1610" y="444"/>
                    <a:pt x="1610" y="445"/>
                    <a:pt x="1609" y="446"/>
                  </a:cubicBezTo>
                  <a:cubicBezTo>
                    <a:pt x="1607" y="448"/>
                    <a:pt x="1604" y="448"/>
                    <a:pt x="1604" y="448"/>
                  </a:cubicBezTo>
                  <a:cubicBezTo>
                    <a:pt x="1603" y="448"/>
                    <a:pt x="1603" y="448"/>
                    <a:pt x="1603" y="448"/>
                  </a:cubicBezTo>
                  <a:cubicBezTo>
                    <a:pt x="1602" y="448"/>
                    <a:pt x="1602" y="448"/>
                    <a:pt x="1602" y="448"/>
                  </a:cubicBezTo>
                  <a:cubicBezTo>
                    <a:pt x="1601" y="449"/>
                    <a:pt x="1601" y="450"/>
                    <a:pt x="1600" y="450"/>
                  </a:cubicBezTo>
                  <a:cubicBezTo>
                    <a:pt x="1598" y="452"/>
                    <a:pt x="1596" y="453"/>
                    <a:pt x="1594" y="453"/>
                  </a:cubicBezTo>
                  <a:cubicBezTo>
                    <a:pt x="1594" y="453"/>
                    <a:pt x="1594" y="453"/>
                    <a:pt x="1594" y="453"/>
                  </a:cubicBezTo>
                  <a:cubicBezTo>
                    <a:pt x="1594" y="453"/>
                    <a:pt x="1594" y="453"/>
                    <a:pt x="1594" y="453"/>
                  </a:cubicBezTo>
                  <a:cubicBezTo>
                    <a:pt x="1593" y="453"/>
                    <a:pt x="1593" y="453"/>
                    <a:pt x="1593" y="452"/>
                  </a:cubicBezTo>
                  <a:cubicBezTo>
                    <a:pt x="1593" y="454"/>
                    <a:pt x="1592" y="456"/>
                    <a:pt x="1592" y="457"/>
                  </a:cubicBezTo>
                  <a:cubicBezTo>
                    <a:pt x="1590" y="458"/>
                    <a:pt x="1588" y="460"/>
                    <a:pt x="1585" y="460"/>
                  </a:cubicBezTo>
                  <a:cubicBezTo>
                    <a:pt x="1585" y="460"/>
                    <a:pt x="1585" y="460"/>
                    <a:pt x="1585" y="460"/>
                  </a:cubicBezTo>
                  <a:cubicBezTo>
                    <a:pt x="1585" y="460"/>
                    <a:pt x="1585" y="460"/>
                    <a:pt x="1585" y="460"/>
                  </a:cubicBezTo>
                  <a:cubicBezTo>
                    <a:pt x="1583" y="460"/>
                    <a:pt x="1582" y="459"/>
                    <a:pt x="1581" y="459"/>
                  </a:cubicBezTo>
                  <a:cubicBezTo>
                    <a:pt x="1581" y="459"/>
                    <a:pt x="1581" y="459"/>
                    <a:pt x="1580" y="460"/>
                  </a:cubicBezTo>
                  <a:cubicBezTo>
                    <a:pt x="1579" y="461"/>
                    <a:pt x="1577" y="461"/>
                    <a:pt x="1575" y="461"/>
                  </a:cubicBezTo>
                  <a:cubicBezTo>
                    <a:pt x="1574" y="461"/>
                    <a:pt x="1574" y="461"/>
                    <a:pt x="1573" y="461"/>
                  </a:cubicBezTo>
                  <a:cubicBezTo>
                    <a:pt x="1572" y="461"/>
                    <a:pt x="1570" y="460"/>
                    <a:pt x="1569" y="459"/>
                  </a:cubicBezTo>
                  <a:cubicBezTo>
                    <a:pt x="1568" y="458"/>
                    <a:pt x="1568" y="458"/>
                    <a:pt x="1568" y="458"/>
                  </a:cubicBezTo>
                  <a:cubicBezTo>
                    <a:pt x="1568" y="458"/>
                    <a:pt x="1567" y="458"/>
                    <a:pt x="1567" y="458"/>
                  </a:cubicBezTo>
                  <a:cubicBezTo>
                    <a:pt x="1566" y="457"/>
                    <a:pt x="1565" y="457"/>
                    <a:pt x="1564" y="456"/>
                  </a:cubicBezTo>
                  <a:cubicBezTo>
                    <a:pt x="1564" y="456"/>
                    <a:pt x="1564" y="456"/>
                    <a:pt x="1564" y="456"/>
                  </a:cubicBezTo>
                  <a:cubicBezTo>
                    <a:pt x="1563" y="457"/>
                    <a:pt x="1561" y="460"/>
                    <a:pt x="1558" y="460"/>
                  </a:cubicBezTo>
                  <a:cubicBezTo>
                    <a:pt x="1558" y="460"/>
                    <a:pt x="1558" y="460"/>
                    <a:pt x="1558" y="460"/>
                  </a:cubicBezTo>
                  <a:cubicBezTo>
                    <a:pt x="1558" y="460"/>
                    <a:pt x="1558" y="460"/>
                    <a:pt x="1558" y="460"/>
                  </a:cubicBezTo>
                  <a:cubicBezTo>
                    <a:pt x="1557" y="460"/>
                    <a:pt x="1556" y="460"/>
                    <a:pt x="1556" y="460"/>
                  </a:cubicBezTo>
                  <a:cubicBezTo>
                    <a:pt x="1555" y="460"/>
                    <a:pt x="1555" y="460"/>
                    <a:pt x="1555" y="460"/>
                  </a:cubicBezTo>
                  <a:cubicBezTo>
                    <a:pt x="1553" y="461"/>
                    <a:pt x="1551" y="461"/>
                    <a:pt x="1549" y="462"/>
                  </a:cubicBezTo>
                  <a:cubicBezTo>
                    <a:pt x="1549" y="462"/>
                    <a:pt x="1549" y="462"/>
                    <a:pt x="1549" y="462"/>
                  </a:cubicBezTo>
                  <a:cubicBezTo>
                    <a:pt x="1548" y="462"/>
                    <a:pt x="1547" y="462"/>
                    <a:pt x="1545" y="462"/>
                  </a:cubicBezTo>
                  <a:cubicBezTo>
                    <a:pt x="1545" y="462"/>
                    <a:pt x="1544" y="462"/>
                    <a:pt x="1544" y="462"/>
                  </a:cubicBezTo>
                  <a:cubicBezTo>
                    <a:pt x="1543" y="462"/>
                    <a:pt x="1542" y="462"/>
                    <a:pt x="1541" y="461"/>
                  </a:cubicBezTo>
                  <a:cubicBezTo>
                    <a:pt x="1541" y="462"/>
                    <a:pt x="1540" y="462"/>
                    <a:pt x="1539" y="462"/>
                  </a:cubicBezTo>
                  <a:cubicBezTo>
                    <a:pt x="1539" y="463"/>
                    <a:pt x="1538" y="463"/>
                    <a:pt x="1537" y="463"/>
                  </a:cubicBezTo>
                  <a:cubicBezTo>
                    <a:pt x="1536" y="463"/>
                    <a:pt x="1536" y="463"/>
                    <a:pt x="1535" y="463"/>
                  </a:cubicBezTo>
                  <a:cubicBezTo>
                    <a:pt x="1535" y="463"/>
                    <a:pt x="1535" y="463"/>
                    <a:pt x="1534" y="464"/>
                  </a:cubicBezTo>
                  <a:cubicBezTo>
                    <a:pt x="1535" y="466"/>
                    <a:pt x="1535" y="468"/>
                    <a:pt x="1535" y="470"/>
                  </a:cubicBezTo>
                  <a:cubicBezTo>
                    <a:pt x="1534" y="472"/>
                    <a:pt x="1532" y="473"/>
                    <a:pt x="1531" y="474"/>
                  </a:cubicBezTo>
                  <a:cubicBezTo>
                    <a:pt x="1531" y="474"/>
                    <a:pt x="1531" y="474"/>
                    <a:pt x="1531" y="474"/>
                  </a:cubicBezTo>
                  <a:cubicBezTo>
                    <a:pt x="1531" y="474"/>
                    <a:pt x="1531" y="474"/>
                    <a:pt x="1531" y="475"/>
                  </a:cubicBezTo>
                  <a:cubicBezTo>
                    <a:pt x="1530" y="476"/>
                    <a:pt x="1529" y="477"/>
                    <a:pt x="1528" y="478"/>
                  </a:cubicBezTo>
                  <a:cubicBezTo>
                    <a:pt x="1526" y="479"/>
                    <a:pt x="1524" y="479"/>
                    <a:pt x="1523" y="479"/>
                  </a:cubicBezTo>
                  <a:cubicBezTo>
                    <a:pt x="1522" y="479"/>
                    <a:pt x="1521" y="480"/>
                    <a:pt x="1520" y="480"/>
                  </a:cubicBezTo>
                  <a:cubicBezTo>
                    <a:pt x="1518" y="480"/>
                    <a:pt x="1517" y="479"/>
                    <a:pt x="1516" y="479"/>
                  </a:cubicBezTo>
                  <a:cubicBezTo>
                    <a:pt x="1515" y="478"/>
                    <a:pt x="1514" y="478"/>
                    <a:pt x="1514" y="477"/>
                  </a:cubicBezTo>
                  <a:cubicBezTo>
                    <a:pt x="1514" y="477"/>
                    <a:pt x="1514" y="477"/>
                    <a:pt x="1514" y="478"/>
                  </a:cubicBezTo>
                  <a:cubicBezTo>
                    <a:pt x="1514" y="478"/>
                    <a:pt x="1514" y="478"/>
                    <a:pt x="1514" y="478"/>
                  </a:cubicBezTo>
                  <a:cubicBezTo>
                    <a:pt x="1514" y="479"/>
                    <a:pt x="1514" y="481"/>
                    <a:pt x="1514" y="483"/>
                  </a:cubicBezTo>
                  <a:cubicBezTo>
                    <a:pt x="1513" y="485"/>
                    <a:pt x="1511" y="487"/>
                    <a:pt x="1511" y="488"/>
                  </a:cubicBezTo>
                  <a:cubicBezTo>
                    <a:pt x="1509" y="489"/>
                    <a:pt x="1506" y="491"/>
                    <a:pt x="1503" y="491"/>
                  </a:cubicBezTo>
                  <a:cubicBezTo>
                    <a:pt x="1500" y="491"/>
                    <a:pt x="1498" y="489"/>
                    <a:pt x="1497" y="488"/>
                  </a:cubicBezTo>
                  <a:cubicBezTo>
                    <a:pt x="1496" y="487"/>
                    <a:pt x="1495" y="485"/>
                    <a:pt x="1495" y="484"/>
                  </a:cubicBezTo>
                  <a:cubicBezTo>
                    <a:pt x="1495" y="484"/>
                    <a:pt x="1495" y="483"/>
                    <a:pt x="1495" y="483"/>
                  </a:cubicBezTo>
                  <a:cubicBezTo>
                    <a:pt x="1494" y="483"/>
                    <a:pt x="1494" y="483"/>
                    <a:pt x="1494" y="483"/>
                  </a:cubicBezTo>
                  <a:cubicBezTo>
                    <a:pt x="1494" y="482"/>
                    <a:pt x="1493" y="482"/>
                    <a:pt x="1493" y="482"/>
                  </a:cubicBezTo>
                  <a:cubicBezTo>
                    <a:pt x="1491" y="480"/>
                    <a:pt x="1489" y="478"/>
                    <a:pt x="1489" y="477"/>
                  </a:cubicBezTo>
                  <a:cubicBezTo>
                    <a:pt x="1488" y="477"/>
                    <a:pt x="1488" y="476"/>
                    <a:pt x="1488" y="476"/>
                  </a:cubicBezTo>
                  <a:cubicBezTo>
                    <a:pt x="1488" y="476"/>
                    <a:pt x="1488" y="476"/>
                    <a:pt x="1488" y="476"/>
                  </a:cubicBezTo>
                  <a:cubicBezTo>
                    <a:pt x="1487" y="476"/>
                    <a:pt x="1486" y="477"/>
                    <a:pt x="1485" y="477"/>
                  </a:cubicBezTo>
                  <a:cubicBezTo>
                    <a:pt x="1484" y="477"/>
                    <a:pt x="1483" y="477"/>
                    <a:pt x="1483" y="477"/>
                  </a:cubicBezTo>
                  <a:cubicBezTo>
                    <a:pt x="1481" y="477"/>
                    <a:pt x="1479" y="477"/>
                    <a:pt x="1478" y="476"/>
                  </a:cubicBezTo>
                  <a:cubicBezTo>
                    <a:pt x="1477" y="475"/>
                    <a:pt x="1475" y="474"/>
                    <a:pt x="1474" y="471"/>
                  </a:cubicBezTo>
                  <a:cubicBezTo>
                    <a:pt x="1474" y="470"/>
                    <a:pt x="1474" y="470"/>
                    <a:pt x="1473" y="469"/>
                  </a:cubicBezTo>
                  <a:cubicBezTo>
                    <a:pt x="1473" y="469"/>
                    <a:pt x="1472" y="469"/>
                    <a:pt x="1472" y="469"/>
                  </a:cubicBezTo>
                  <a:cubicBezTo>
                    <a:pt x="1470" y="469"/>
                    <a:pt x="1467" y="469"/>
                    <a:pt x="1466" y="468"/>
                  </a:cubicBezTo>
                  <a:cubicBezTo>
                    <a:pt x="1465" y="467"/>
                    <a:pt x="1465" y="467"/>
                    <a:pt x="1464" y="467"/>
                  </a:cubicBezTo>
                  <a:cubicBezTo>
                    <a:pt x="1464" y="467"/>
                    <a:pt x="1464" y="467"/>
                    <a:pt x="1464" y="467"/>
                  </a:cubicBezTo>
                  <a:cubicBezTo>
                    <a:pt x="1462" y="467"/>
                    <a:pt x="1461" y="466"/>
                    <a:pt x="1460" y="465"/>
                  </a:cubicBezTo>
                  <a:cubicBezTo>
                    <a:pt x="1459" y="464"/>
                    <a:pt x="1458" y="463"/>
                    <a:pt x="1457" y="461"/>
                  </a:cubicBezTo>
                  <a:cubicBezTo>
                    <a:pt x="1457" y="461"/>
                    <a:pt x="1457" y="462"/>
                    <a:pt x="1456" y="463"/>
                  </a:cubicBezTo>
                  <a:cubicBezTo>
                    <a:pt x="1455" y="466"/>
                    <a:pt x="1451" y="468"/>
                    <a:pt x="1450" y="468"/>
                  </a:cubicBezTo>
                  <a:cubicBezTo>
                    <a:pt x="1449" y="468"/>
                    <a:pt x="1446" y="469"/>
                    <a:pt x="1444" y="469"/>
                  </a:cubicBezTo>
                  <a:cubicBezTo>
                    <a:pt x="1443" y="469"/>
                    <a:pt x="1443" y="469"/>
                    <a:pt x="1442" y="469"/>
                  </a:cubicBezTo>
                  <a:cubicBezTo>
                    <a:pt x="1439" y="468"/>
                    <a:pt x="1437" y="465"/>
                    <a:pt x="1437" y="465"/>
                  </a:cubicBezTo>
                  <a:cubicBezTo>
                    <a:pt x="1436" y="464"/>
                    <a:pt x="1435" y="462"/>
                    <a:pt x="1435" y="461"/>
                  </a:cubicBezTo>
                  <a:cubicBezTo>
                    <a:pt x="1435" y="461"/>
                    <a:pt x="1435" y="461"/>
                    <a:pt x="1435" y="461"/>
                  </a:cubicBezTo>
                  <a:cubicBezTo>
                    <a:pt x="1434" y="463"/>
                    <a:pt x="1432" y="465"/>
                    <a:pt x="1429" y="465"/>
                  </a:cubicBezTo>
                  <a:cubicBezTo>
                    <a:pt x="1429" y="465"/>
                    <a:pt x="1429" y="465"/>
                    <a:pt x="1429" y="465"/>
                  </a:cubicBezTo>
                  <a:cubicBezTo>
                    <a:pt x="1426" y="465"/>
                    <a:pt x="1423" y="463"/>
                    <a:pt x="1423" y="462"/>
                  </a:cubicBezTo>
                  <a:cubicBezTo>
                    <a:pt x="1421" y="461"/>
                    <a:pt x="1421" y="460"/>
                    <a:pt x="1420" y="458"/>
                  </a:cubicBezTo>
                  <a:cubicBezTo>
                    <a:pt x="1419" y="458"/>
                    <a:pt x="1419" y="458"/>
                    <a:pt x="1419" y="458"/>
                  </a:cubicBezTo>
                  <a:cubicBezTo>
                    <a:pt x="1418" y="456"/>
                    <a:pt x="1418" y="454"/>
                    <a:pt x="1417" y="452"/>
                  </a:cubicBezTo>
                  <a:cubicBezTo>
                    <a:pt x="1417" y="451"/>
                    <a:pt x="1417" y="450"/>
                    <a:pt x="1417" y="448"/>
                  </a:cubicBezTo>
                  <a:cubicBezTo>
                    <a:pt x="1417" y="449"/>
                    <a:pt x="1416" y="449"/>
                    <a:pt x="1415" y="449"/>
                  </a:cubicBezTo>
                  <a:cubicBezTo>
                    <a:pt x="1415" y="449"/>
                    <a:pt x="1415" y="450"/>
                    <a:pt x="1415" y="450"/>
                  </a:cubicBezTo>
                  <a:cubicBezTo>
                    <a:pt x="1416" y="451"/>
                    <a:pt x="1416" y="454"/>
                    <a:pt x="1415" y="455"/>
                  </a:cubicBezTo>
                  <a:cubicBezTo>
                    <a:pt x="1414" y="457"/>
                    <a:pt x="1413" y="458"/>
                    <a:pt x="1412" y="459"/>
                  </a:cubicBezTo>
                  <a:cubicBezTo>
                    <a:pt x="1412" y="460"/>
                    <a:pt x="1412" y="460"/>
                    <a:pt x="1411" y="460"/>
                  </a:cubicBezTo>
                  <a:cubicBezTo>
                    <a:pt x="1411" y="461"/>
                    <a:pt x="1411" y="461"/>
                    <a:pt x="1411" y="461"/>
                  </a:cubicBezTo>
                  <a:cubicBezTo>
                    <a:pt x="1410" y="463"/>
                    <a:pt x="1409" y="465"/>
                    <a:pt x="1407" y="466"/>
                  </a:cubicBezTo>
                  <a:cubicBezTo>
                    <a:pt x="1407" y="466"/>
                    <a:pt x="1406" y="466"/>
                    <a:pt x="1406" y="466"/>
                  </a:cubicBezTo>
                  <a:cubicBezTo>
                    <a:pt x="1406" y="467"/>
                    <a:pt x="1406" y="469"/>
                    <a:pt x="1405" y="470"/>
                  </a:cubicBezTo>
                  <a:cubicBezTo>
                    <a:pt x="1404" y="471"/>
                    <a:pt x="1402" y="472"/>
                    <a:pt x="1401" y="473"/>
                  </a:cubicBezTo>
                  <a:cubicBezTo>
                    <a:pt x="1401" y="474"/>
                    <a:pt x="1401" y="475"/>
                    <a:pt x="1401" y="476"/>
                  </a:cubicBezTo>
                  <a:cubicBezTo>
                    <a:pt x="1401" y="476"/>
                    <a:pt x="1401" y="476"/>
                    <a:pt x="1401" y="477"/>
                  </a:cubicBezTo>
                  <a:cubicBezTo>
                    <a:pt x="1401" y="477"/>
                    <a:pt x="1401" y="477"/>
                    <a:pt x="1401" y="477"/>
                  </a:cubicBezTo>
                  <a:cubicBezTo>
                    <a:pt x="1401" y="478"/>
                    <a:pt x="1402" y="480"/>
                    <a:pt x="1401" y="481"/>
                  </a:cubicBezTo>
                  <a:cubicBezTo>
                    <a:pt x="1400" y="484"/>
                    <a:pt x="1398" y="487"/>
                    <a:pt x="1395" y="489"/>
                  </a:cubicBezTo>
                  <a:cubicBezTo>
                    <a:pt x="1393" y="490"/>
                    <a:pt x="1391" y="490"/>
                    <a:pt x="1389" y="490"/>
                  </a:cubicBezTo>
                  <a:cubicBezTo>
                    <a:pt x="1389" y="490"/>
                    <a:pt x="1388" y="490"/>
                    <a:pt x="1387" y="490"/>
                  </a:cubicBezTo>
                  <a:cubicBezTo>
                    <a:pt x="1385" y="489"/>
                    <a:pt x="1382" y="487"/>
                    <a:pt x="1381" y="486"/>
                  </a:cubicBezTo>
                  <a:cubicBezTo>
                    <a:pt x="1380" y="484"/>
                    <a:pt x="1379" y="483"/>
                    <a:pt x="1379" y="481"/>
                  </a:cubicBezTo>
                  <a:cubicBezTo>
                    <a:pt x="1378" y="480"/>
                    <a:pt x="1378" y="480"/>
                    <a:pt x="1378" y="480"/>
                  </a:cubicBezTo>
                  <a:cubicBezTo>
                    <a:pt x="1378" y="479"/>
                    <a:pt x="1377" y="479"/>
                    <a:pt x="1377" y="478"/>
                  </a:cubicBezTo>
                  <a:cubicBezTo>
                    <a:pt x="1377" y="478"/>
                    <a:pt x="1376" y="477"/>
                    <a:pt x="1376" y="476"/>
                  </a:cubicBezTo>
                  <a:cubicBezTo>
                    <a:pt x="1374" y="474"/>
                    <a:pt x="1373" y="472"/>
                    <a:pt x="1373" y="470"/>
                  </a:cubicBezTo>
                  <a:cubicBezTo>
                    <a:pt x="1373" y="470"/>
                    <a:pt x="1373" y="465"/>
                    <a:pt x="1376" y="462"/>
                  </a:cubicBezTo>
                  <a:cubicBezTo>
                    <a:pt x="1377" y="461"/>
                    <a:pt x="1378" y="460"/>
                    <a:pt x="1379" y="460"/>
                  </a:cubicBezTo>
                  <a:cubicBezTo>
                    <a:pt x="1379" y="460"/>
                    <a:pt x="1379" y="460"/>
                    <a:pt x="1379" y="460"/>
                  </a:cubicBezTo>
                  <a:cubicBezTo>
                    <a:pt x="1378" y="460"/>
                    <a:pt x="1378" y="459"/>
                    <a:pt x="1377" y="458"/>
                  </a:cubicBezTo>
                  <a:cubicBezTo>
                    <a:pt x="1377" y="458"/>
                    <a:pt x="1377" y="458"/>
                    <a:pt x="1377" y="457"/>
                  </a:cubicBezTo>
                  <a:cubicBezTo>
                    <a:pt x="1376" y="460"/>
                    <a:pt x="1375" y="462"/>
                    <a:pt x="1374" y="463"/>
                  </a:cubicBezTo>
                  <a:cubicBezTo>
                    <a:pt x="1372" y="464"/>
                    <a:pt x="1371" y="464"/>
                    <a:pt x="1369" y="464"/>
                  </a:cubicBezTo>
                  <a:cubicBezTo>
                    <a:pt x="1367" y="464"/>
                    <a:pt x="1366" y="464"/>
                    <a:pt x="1365" y="464"/>
                  </a:cubicBezTo>
                  <a:cubicBezTo>
                    <a:pt x="1364" y="464"/>
                    <a:pt x="1363" y="463"/>
                    <a:pt x="1362" y="462"/>
                  </a:cubicBezTo>
                  <a:cubicBezTo>
                    <a:pt x="1362" y="463"/>
                    <a:pt x="1362" y="463"/>
                    <a:pt x="1362" y="463"/>
                  </a:cubicBezTo>
                  <a:cubicBezTo>
                    <a:pt x="1362" y="464"/>
                    <a:pt x="1362" y="464"/>
                    <a:pt x="1361" y="465"/>
                  </a:cubicBezTo>
                  <a:cubicBezTo>
                    <a:pt x="1361" y="467"/>
                    <a:pt x="1360" y="469"/>
                    <a:pt x="1359" y="470"/>
                  </a:cubicBezTo>
                  <a:cubicBezTo>
                    <a:pt x="1357" y="472"/>
                    <a:pt x="1354" y="474"/>
                    <a:pt x="1352" y="474"/>
                  </a:cubicBezTo>
                  <a:cubicBezTo>
                    <a:pt x="1352" y="474"/>
                    <a:pt x="1351" y="474"/>
                    <a:pt x="1350" y="474"/>
                  </a:cubicBezTo>
                  <a:cubicBezTo>
                    <a:pt x="1349" y="474"/>
                    <a:pt x="1346" y="474"/>
                    <a:pt x="1343" y="472"/>
                  </a:cubicBezTo>
                  <a:cubicBezTo>
                    <a:pt x="1342" y="472"/>
                    <a:pt x="1341" y="471"/>
                    <a:pt x="1341" y="470"/>
                  </a:cubicBezTo>
                  <a:cubicBezTo>
                    <a:pt x="1340" y="470"/>
                    <a:pt x="1338" y="469"/>
                    <a:pt x="1337" y="467"/>
                  </a:cubicBezTo>
                  <a:cubicBezTo>
                    <a:pt x="1336" y="465"/>
                    <a:pt x="1336" y="463"/>
                    <a:pt x="1337" y="460"/>
                  </a:cubicBezTo>
                  <a:cubicBezTo>
                    <a:pt x="1337" y="459"/>
                    <a:pt x="1338" y="458"/>
                    <a:pt x="1338" y="457"/>
                  </a:cubicBezTo>
                  <a:cubicBezTo>
                    <a:pt x="1338" y="457"/>
                    <a:pt x="1338" y="457"/>
                    <a:pt x="1338" y="457"/>
                  </a:cubicBezTo>
                  <a:cubicBezTo>
                    <a:pt x="1338" y="457"/>
                    <a:pt x="1338" y="457"/>
                    <a:pt x="1338" y="456"/>
                  </a:cubicBezTo>
                  <a:cubicBezTo>
                    <a:pt x="1338" y="456"/>
                    <a:pt x="1338" y="456"/>
                    <a:pt x="1337" y="456"/>
                  </a:cubicBezTo>
                  <a:cubicBezTo>
                    <a:pt x="1337" y="456"/>
                    <a:pt x="1336" y="455"/>
                    <a:pt x="1335" y="455"/>
                  </a:cubicBezTo>
                  <a:cubicBezTo>
                    <a:pt x="1335" y="455"/>
                    <a:pt x="1335" y="456"/>
                    <a:pt x="1334" y="456"/>
                  </a:cubicBezTo>
                  <a:cubicBezTo>
                    <a:pt x="1334" y="456"/>
                    <a:pt x="1334" y="457"/>
                    <a:pt x="1334" y="457"/>
                  </a:cubicBezTo>
                  <a:cubicBezTo>
                    <a:pt x="1333" y="457"/>
                    <a:pt x="1333" y="457"/>
                    <a:pt x="1333" y="457"/>
                  </a:cubicBezTo>
                  <a:cubicBezTo>
                    <a:pt x="1333" y="458"/>
                    <a:pt x="1331" y="460"/>
                    <a:pt x="1329" y="460"/>
                  </a:cubicBezTo>
                  <a:cubicBezTo>
                    <a:pt x="1329" y="461"/>
                    <a:pt x="1328" y="461"/>
                    <a:pt x="1328" y="461"/>
                  </a:cubicBezTo>
                  <a:cubicBezTo>
                    <a:pt x="1326" y="461"/>
                    <a:pt x="1324" y="460"/>
                    <a:pt x="1323" y="459"/>
                  </a:cubicBezTo>
                  <a:cubicBezTo>
                    <a:pt x="1323" y="459"/>
                    <a:pt x="1323" y="459"/>
                    <a:pt x="1323" y="459"/>
                  </a:cubicBezTo>
                  <a:cubicBezTo>
                    <a:pt x="1323" y="459"/>
                    <a:pt x="1323" y="459"/>
                    <a:pt x="1323" y="459"/>
                  </a:cubicBezTo>
                  <a:cubicBezTo>
                    <a:pt x="1321" y="458"/>
                    <a:pt x="1318" y="457"/>
                    <a:pt x="1317" y="455"/>
                  </a:cubicBezTo>
                  <a:cubicBezTo>
                    <a:pt x="1316" y="453"/>
                    <a:pt x="1316" y="450"/>
                    <a:pt x="1317" y="449"/>
                  </a:cubicBezTo>
                  <a:cubicBezTo>
                    <a:pt x="1317" y="449"/>
                    <a:pt x="1317" y="448"/>
                    <a:pt x="1317" y="448"/>
                  </a:cubicBezTo>
                  <a:cubicBezTo>
                    <a:pt x="1317" y="448"/>
                    <a:pt x="1317" y="447"/>
                    <a:pt x="1316" y="447"/>
                  </a:cubicBezTo>
                  <a:cubicBezTo>
                    <a:pt x="1316" y="446"/>
                    <a:pt x="1316" y="446"/>
                    <a:pt x="1316" y="446"/>
                  </a:cubicBezTo>
                  <a:cubicBezTo>
                    <a:pt x="1316" y="446"/>
                    <a:pt x="1315" y="446"/>
                    <a:pt x="1315" y="446"/>
                  </a:cubicBezTo>
                  <a:cubicBezTo>
                    <a:pt x="1314" y="446"/>
                    <a:pt x="1313" y="445"/>
                    <a:pt x="1312" y="445"/>
                  </a:cubicBezTo>
                  <a:cubicBezTo>
                    <a:pt x="1312" y="445"/>
                    <a:pt x="1312" y="445"/>
                    <a:pt x="1311" y="445"/>
                  </a:cubicBezTo>
                  <a:cubicBezTo>
                    <a:pt x="1311" y="445"/>
                    <a:pt x="1311" y="445"/>
                    <a:pt x="1311" y="445"/>
                  </a:cubicBezTo>
                  <a:cubicBezTo>
                    <a:pt x="1311" y="446"/>
                    <a:pt x="1310" y="447"/>
                    <a:pt x="1310" y="447"/>
                  </a:cubicBezTo>
                  <a:cubicBezTo>
                    <a:pt x="1310" y="447"/>
                    <a:pt x="1310" y="447"/>
                    <a:pt x="1310" y="447"/>
                  </a:cubicBezTo>
                  <a:cubicBezTo>
                    <a:pt x="1309" y="449"/>
                    <a:pt x="1307" y="451"/>
                    <a:pt x="1306" y="452"/>
                  </a:cubicBezTo>
                  <a:cubicBezTo>
                    <a:pt x="1305" y="453"/>
                    <a:pt x="1304" y="453"/>
                    <a:pt x="1303" y="453"/>
                  </a:cubicBezTo>
                  <a:cubicBezTo>
                    <a:pt x="1302" y="453"/>
                    <a:pt x="1302" y="453"/>
                    <a:pt x="1302" y="454"/>
                  </a:cubicBezTo>
                  <a:cubicBezTo>
                    <a:pt x="1302" y="454"/>
                    <a:pt x="1302" y="454"/>
                    <a:pt x="1302" y="454"/>
                  </a:cubicBezTo>
                  <a:cubicBezTo>
                    <a:pt x="1301" y="454"/>
                    <a:pt x="1301" y="456"/>
                    <a:pt x="1300" y="457"/>
                  </a:cubicBezTo>
                  <a:cubicBezTo>
                    <a:pt x="1300" y="457"/>
                    <a:pt x="1300" y="457"/>
                    <a:pt x="1300" y="457"/>
                  </a:cubicBezTo>
                  <a:cubicBezTo>
                    <a:pt x="1300" y="458"/>
                    <a:pt x="1299" y="460"/>
                    <a:pt x="1298" y="461"/>
                  </a:cubicBezTo>
                  <a:cubicBezTo>
                    <a:pt x="1297" y="462"/>
                    <a:pt x="1295" y="462"/>
                    <a:pt x="1295" y="463"/>
                  </a:cubicBezTo>
                  <a:cubicBezTo>
                    <a:pt x="1295" y="463"/>
                    <a:pt x="1294" y="463"/>
                    <a:pt x="1294" y="463"/>
                  </a:cubicBezTo>
                  <a:cubicBezTo>
                    <a:pt x="1294" y="463"/>
                    <a:pt x="1294" y="463"/>
                    <a:pt x="1294" y="464"/>
                  </a:cubicBezTo>
                  <a:cubicBezTo>
                    <a:pt x="1293" y="464"/>
                    <a:pt x="1293" y="465"/>
                    <a:pt x="1292" y="465"/>
                  </a:cubicBezTo>
                  <a:cubicBezTo>
                    <a:pt x="1292" y="465"/>
                    <a:pt x="1292" y="465"/>
                    <a:pt x="1292" y="466"/>
                  </a:cubicBezTo>
                  <a:cubicBezTo>
                    <a:pt x="1290" y="467"/>
                    <a:pt x="1289" y="468"/>
                    <a:pt x="1286" y="469"/>
                  </a:cubicBezTo>
                  <a:cubicBezTo>
                    <a:pt x="1286" y="469"/>
                    <a:pt x="1285" y="469"/>
                    <a:pt x="1284" y="469"/>
                  </a:cubicBezTo>
                  <a:cubicBezTo>
                    <a:pt x="1283" y="469"/>
                    <a:pt x="1280" y="469"/>
                    <a:pt x="1278" y="468"/>
                  </a:cubicBezTo>
                  <a:cubicBezTo>
                    <a:pt x="1277" y="467"/>
                    <a:pt x="1276" y="466"/>
                    <a:pt x="1275" y="464"/>
                  </a:cubicBezTo>
                  <a:cubicBezTo>
                    <a:pt x="1275" y="464"/>
                    <a:pt x="1274" y="464"/>
                    <a:pt x="1274" y="464"/>
                  </a:cubicBezTo>
                  <a:cubicBezTo>
                    <a:pt x="1273" y="464"/>
                    <a:pt x="1272" y="465"/>
                    <a:pt x="1271" y="465"/>
                  </a:cubicBezTo>
                  <a:cubicBezTo>
                    <a:pt x="1271" y="465"/>
                    <a:pt x="1271" y="465"/>
                    <a:pt x="1271" y="465"/>
                  </a:cubicBezTo>
                  <a:cubicBezTo>
                    <a:pt x="1271" y="465"/>
                    <a:pt x="1271" y="465"/>
                    <a:pt x="1271" y="465"/>
                  </a:cubicBezTo>
                  <a:cubicBezTo>
                    <a:pt x="1269" y="465"/>
                    <a:pt x="1266" y="464"/>
                    <a:pt x="1264" y="462"/>
                  </a:cubicBezTo>
                  <a:cubicBezTo>
                    <a:pt x="1263" y="461"/>
                    <a:pt x="1260" y="457"/>
                    <a:pt x="1262" y="454"/>
                  </a:cubicBezTo>
                  <a:cubicBezTo>
                    <a:pt x="1262" y="452"/>
                    <a:pt x="1263" y="451"/>
                    <a:pt x="1264" y="451"/>
                  </a:cubicBezTo>
                  <a:cubicBezTo>
                    <a:pt x="1264" y="450"/>
                    <a:pt x="1264" y="450"/>
                    <a:pt x="1264" y="449"/>
                  </a:cubicBezTo>
                  <a:cubicBezTo>
                    <a:pt x="1263" y="447"/>
                    <a:pt x="1265" y="445"/>
                    <a:pt x="1265" y="443"/>
                  </a:cubicBezTo>
                  <a:cubicBezTo>
                    <a:pt x="1265" y="443"/>
                    <a:pt x="1265" y="443"/>
                    <a:pt x="1265" y="443"/>
                  </a:cubicBezTo>
                  <a:cubicBezTo>
                    <a:pt x="1265" y="443"/>
                    <a:pt x="1266" y="443"/>
                    <a:pt x="1266" y="443"/>
                  </a:cubicBezTo>
                  <a:cubicBezTo>
                    <a:pt x="1265" y="443"/>
                    <a:pt x="1265" y="443"/>
                    <a:pt x="1265" y="443"/>
                  </a:cubicBezTo>
                  <a:cubicBezTo>
                    <a:pt x="1265" y="443"/>
                    <a:pt x="1265" y="443"/>
                    <a:pt x="1265" y="443"/>
                  </a:cubicBezTo>
                  <a:cubicBezTo>
                    <a:pt x="1265" y="443"/>
                    <a:pt x="1264" y="444"/>
                    <a:pt x="1262" y="445"/>
                  </a:cubicBezTo>
                  <a:cubicBezTo>
                    <a:pt x="1261" y="445"/>
                    <a:pt x="1260" y="445"/>
                    <a:pt x="1259" y="445"/>
                  </a:cubicBezTo>
                  <a:cubicBezTo>
                    <a:pt x="1257" y="445"/>
                    <a:pt x="1256" y="445"/>
                    <a:pt x="1255" y="445"/>
                  </a:cubicBezTo>
                  <a:cubicBezTo>
                    <a:pt x="1254" y="445"/>
                    <a:pt x="1251" y="444"/>
                    <a:pt x="1249" y="442"/>
                  </a:cubicBezTo>
                  <a:cubicBezTo>
                    <a:pt x="1247" y="441"/>
                    <a:pt x="1245" y="439"/>
                    <a:pt x="1244" y="436"/>
                  </a:cubicBezTo>
                  <a:cubicBezTo>
                    <a:pt x="1243" y="435"/>
                    <a:pt x="1243" y="433"/>
                    <a:pt x="1243" y="431"/>
                  </a:cubicBezTo>
                  <a:cubicBezTo>
                    <a:pt x="1242" y="431"/>
                    <a:pt x="1242" y="431"/>
                    <a:pt x="1242" y="430"/>
                  </a:cubicBezTo>
                  <a:cubicBezTo>
                    <a:pt x="1242" y="430"/>
                    <a:pt x="1242" y="430"/>
                    <a:pt x="1242" y="430"/>
                  </a:cubicBezTo>
                  <a:cubicBezTo>
                    <a:pt x="1242" y="429"/>
                    <a:pt x="1241" y="428"/>
                    <a:pt x="1241" y="426"/>
                  </a:cubicBezTo>
                  <a:cubicBezTo>
                    <a:pt x="1241" y="425"/>
                    <a:pt x="1241" y="424"/>
                    <a:pt x="1241" y="423"/>
                  </a:cubicBezTo>
                  <a:cubicBezTo>
                    <a:pt x="1240" y="424"/>
                    <a:pt x="1237" y="424"/>
                    <a:pt x="1237" y="424"/>
                  </a:cubicBezTo>
                  <a:cubicBezTo>
                    <a:pt x="1236" y="424"/>
                    <a:pt x="1236" y="424"/>
                    <a:pt x="1236" y="424"/>
                  </a:cubicBezTo>
                  <a:cubicBezTo>
                    <a:pt x="1234" y="424"/>
                    <a:pt x="1232" y="423"/>
                    <a:pt x="1230" y="422"/>
                  </a:cubicBezTo>
                  <a:cubicBezTo>
                    <a:pt x="1230" y="422"/>
                    <a:pt x="1229" y="421"/>
                    <a:pt x="1229" y="421"/>
                  </a:cubicBezTo>
                  <a:cubicBezTo>
                    <a:pt x="1228" y="421"/>
                    <a:pt x="1228" y="421"/>
                    <a:pt x="1228" y="421"/>
                  </a:cubicBezTo>
                  <a:cubicBezTo>
                    <a:pt x="1227" y="421"/>
                    <a:pt x="1226" y="422"/>
                    <a:pt x="1225" y="422"/>
                  </a:cubicBezTo>
                  <a:cubicBezTo>
                    <a:pt x="1225" y="422"/>
                    <a:pt x="1225" y="422"/>
                    <a:pt x="1225" y="422"/>
                  </a:cubicBezTo>
                  <a:cubicBezTo>
                    <a:pt x="1224" y="422"/>
                    <a:pt x="1223" y="422"/>
                    <a:pt x="1221" y="422"/>
                  </a:cubicBezTo>
                  <a:cubicBezTo>
                    <a:pt x="1220" y="422"/>
                    <a:pt x="1219" y="422"/>
                    <a:pt x="1217" y="421"/>
                  </a:cubicBezTo>
                  <a:cubicBezTo>
                    <a:pt x="1216" y="420"/>
                    <a:pt x="1214" y="419"/>
                    <a:pt x="1214" y="418"/>
                  </a:cubicBezTo>
                  <a:cubicBezTo>
                    <a:pt x="1214" y="417"/>
                    <a:pt x="1214" y="417"/>
                    <a:pt x="1214" y="417"/>
                  </a:cubicBezTo>
                  <a:cubicBezTo>
                    <a:pt x="1213" y="417"/>
                    <a:pt x="1213" y="417"/>
                    <a:pt x="1212" y="417"/>
                  </a:cubicBezTo>
                  <a:cubicBezTo>
                    <a:pt x="1212" y="417"/>
                    <a:pt x="1212" y="417"/>
                    <a:pt x="1212" y="417"/>
                  </a:cubicBezTo>
                  <a:cubicBezTo>
                    <a:pt x="1212" y="418"/>
                    <a:pt x="1212" y="419"/>
                    <a:pt x="1211" y="419"/>
                  </a:cubicBezTo>
                  <a:cubicBezTo>
                    <a:pt x="1211" y="422"/>
                    <a:pt x="1210" y="425"/>
                    <a:pt x="1208" y="427"/>
                  </a:cubicBezTo>
                  <a:cubicBezTo>
                    <a:pt x="1206" y="429"/>
                    <a:pt x="1204" y="429"/>
                    <a:pt x="1203" y="429"/>
                  </a:cubicBezTo>
                  <a:cubicBezTo>
                    <a:pt x="1203" y="429"/>
                    <a:pt x="1203" y="429"/>
                    <a:pt x="1203" y="429"/>
                  </a:cubicBezTo>
                  <a:cubicBezTo>
                    <a:pt x="1202" y="430"/>
                    <a:pt x="1202" y="430"/>
                    <a:pt x="1201" y="431"/>
                  </a:cubicBezTo>
                  <a:cubicBezTo>
                    <a:pt x="1199" y="432"/>
                    <a:pt x="1198" y="433"/>
                    <a:pt x="1197" y="433"/>
                  </a:cubicBezTo>
                  <a:cubicBezTo>
                    <a:pt x="1196" y="433"/>
                    <a:pt x="1195" y="434"/>
                    <a:pt x="1194" y="434"/>
                  </a:cubicBezTo>
                  <a:cubicBezTo>
                    <a:pt x="1192" y="434"/>
                    <a:pt x="1191" y="433"/>
                    <a:pt x="1190" y="433"/>
                  </a:cubicBezTo>
                  <a:cubicBezTo>
                    <a:pt x="1188" y="432"/>
                    <a:pt x="1186" y="430"/>
                    <a:pt x="1184" y="427"/>
                  </a:cubicBezTo>
                  <a:cubicBezTo>
                    <a:pt x="1183" y="426"/>
                    <a:pt x="1181" y="424"/>
                    <a:pt x="1180" y="422"/>
                  </a:cubicBezTo>
                  <a:cubicBezTo>
                    <a:pt x="1180" y="422"/>
                    <a:pt x="1180" y="422"/>
                    <a:pt x="1180" y="422"/>
                  </a:cubicBezTo>
                  <a:cubicBezTo>
                    <a:pt x="1179" y="421"/>
                    <a:pt x="1179" y="420"/>
                    <a:pt x="1179" y="419"/>
                  </a:cubicBezTo>
                  <a:cubicBezTo>
                    <a:pt x="1178" y="418"/>
                    <a:pt x="1178" y="417"/>
                    <a:pt x="1177" y="417"/>
                  </a:cubicBezTo>
                  <a:cubicBezTo>
                    <a:pt x="1177" y="417"/>
                    <a:pt x="1177" y="416"/>
                    <a:pt x="1177" y="416"/>
                  </a:cubicBezTo>
                  <a:cubicBezTo>
                    <a:pt x="1177" y="416"/>
                    <a:pt x="1177" y="416"/>
                    <a:pt x="1177" y="416"/>
                  </a:cubicBezTo>
                  <a:cubicBezTo>
                    <a:pt x="1176" y="416"/>
                    <a:pt x="1175" y="416"/>
                    <a:pt x="1174" y="416"/>
                  </a:cubicBezTo>
                  <a:cubicBezTo>
                    <a:pt x="1174" y="416"/>
                    <a:pt x="1174" y="416"/>
                    <a:pt x="1174" y="416"/>
                  </a:cubicBezTo>
                  <a:cubicBezTo>
                    <a:pt x="1173" y="416"/>
                    <a:pt x="1172" y="416"/>
                    <a:pt x="1171" y="416"/>
                  </a:cubicBezTo>
                  <a:cubicBezTo>
                    <a:pt x="1171" y="416"/>
                    <a:pt x="1171" y="416"/>
                    <a:pt x="1171" y="416"/>
                  </a:cubicBezTo>
                  <a:cubicBezTo>
                    <a:pt x="1171" y="416"/>
                    <a:pt x="1171" y="416"/>
                    <a:pt x="1171" y="416"/>
                  </a:cubicBezTo>
                  <a:cubicBezTo>
                    <a:pt x="1170" y="417"/>
                    <a:pt x="1170" y="419"/>
                    <a:pt x="1168" y="420"/>
                  </a:cubicBezTo>
                  <a:cubicBezTo>
                    <a:pt x="1166" y="421"/>
                    <a:pt x="1164" y="421"/>
                    <a:pt x="1162" y="421"/>
                  </a:cubicBezTo>
                  <a:cubicBezTo>
                    <a:pt x="1162" y="421"/>
                    <a:pt x="1161" y="421"/>
                    <a:pt x="1161" y="421"/>
                  </a:cubicBezTo>
                  <a:cubicBezTo>
                    <a:pt x="1161" y="421"/>
                    <a:pt x="1161" y="422"/>
                    <a:pt x="1161" y="422"/>
                  </a:cubicBezTo>
                  <a:cubicBezTo>
                    <a:pt x="1160" y="422"/>
                    <a:pt x="1158" y="424"/>
                    <a:pt x="1156" y="424"/>
                  </a:cubicBezTo>
                  <a:cubicBezTo>
                    <a:pt x="1153" y="424"/>
                    <a:pt x="1151" y="422"/>
                    <a:pt x="1149" y="421"/>
                  </a:cubicBezTo>
                  <a:cubicBezTo>
                    <a:pt x="1149" y="420"/>
                    <a:pt x="1149" y="420"/>
                    <a:pt x="1149" y="420"/>
                  </a:cubicBezTo>
                  <a:cubicBezTo>
                    <a:pt x="1148" y="420"/>
                    <a:pt x="1147" y="419"/>
                    <a:pt x="1146" y="418"/>
                  </a:cubicBezTo>
                  <a:cubicBezTo>
                    <a:pt x="1146" y="417"/>
                    <a:pt x="1145" y="416"/>
                    <a:pt x="1145" y="416"/>
                  </a:cubicBezTo>
                  <a:cubicBezTo>
                    <a:pt x="1145" y="416"/>
                    <a:pt x="1145" y="416"/>
                    <a:pt x="1144" y="416"/>
                  </a:cubicBezTo>
                  <a:cubicBezTo>
                    <a:pt x="1143" y="417"/>
                    <a:pt x="1142" y="418"/>
                    <a:pt x="1140" y="418"/>
                  </a:cubicBezTo>
                  <a:cubicBezTo>
                    <a:pt x="1140" y="418"/>
                    <a:pt x="1140" y="418"/>
                    <a:pt x="1140" y="418"/>
                  </a:cubicBezTo>
                  <a:cubicBezTo>
                    <a:pt x="1137" y="418"/>
                    <a:pt x="1135" y="416"/>
                    <a:pt x="1135" y="415"/>
                  </a:cubicBezTo>
                  <a:cubicBezTo>
                    <a:pt x="1135" y="415"/>
                    <a:pt x="1135" y="415"/>
                    <a:pt x="1135" y="415"/>
                  </a:cubicBezTo>
                  <a:cubicBezTo>
                    <a:pt x="1134" y="415"/>
                    <a:pt x="1132" y="414"/>
                    <a:pt x="1132" y="413"/>
                  </a:cubicBezTo>
                  <a:cubicBezTo>
                    <a:pt x="1131" y="413"/>
                    <a:pt x="1131" y="413"/>
                    <a:pt x="1130" y="413"/>
                  </a:cubicBezTo>
                  <a:cubicBezTo>
                    <a:pt x="1129" y="412"/>
                    <a:pt x="1128" y="412"/>
                    <a:pt x="1128" y="411"/>
                  </a:cubicBezTo>
                  <a:cubicBezTo>
                    <a:pt x="1127" y="411"/>
                    <a:pt x="1126" y="410"/>
                    <a:pt x="1125" y="409"/>
                  </a:cubicBezTo>
                  <a:cubicBezTo>
                    <a:pt x="1124" y="409"/>
                    <a:pt x="1123" y="408"/>
                    <a:pt x="1123" y="408"/>
                  </a:cubicBezTo>
                  <a:cubicBezTo>
                    <a:pt x="1123" y="408"/>
                    <a:pt x="1122" y="407"/>
                    <a:pt x="1121" y="407"/>
                  </a:cubicBezTo>
                  <a:cubicBezTo>
                    <a:pt x="1121" y="407"/>
                    <a:pt x="1120" y="408"/>
                    <a:pt x="1120" y="408"/>
                  </a:cubicBezTo>
                  <a:cubicBezTo>
                    <a:pt x="1119" y="408"/>
                    <a:pt x="1119" y="408"/>
                    <a:pt x="1119" y="409"/>
                  </a:cubicBezTo>
                  <a:cubicBezTo>
                    <a:pt x="1116" y="410"/>
                    <a:pt x="1114" y="411"/>
                    <a:pt x="1112" y="411"/>
                  </a:cubicBezTo>
                  <a:cubicBezTo>
                    <a:pt x="1112" y="411"/>
                    <a:pt x="1112" y="411"/>
                    <a:pt x="1112" y="411"/>
                  </a:cubicBezTo>
                  <a:cubicBezTo>
                    <a:pt x="1111" y="411"/>
                    <a:pt x="1111" y="411"/>
                    <a:pt x="1111" y="411"/>
                  </a:cubicBezTo>
                  <a:cubicBezTo>
                    <a:pt x="1109" y="411"/>
                    <a:pt x="1108" y="410"/>
                    <a:pt x="1107" y="409"/>
                  </a:cubicBezTo>
                  <a:cubicBezTo>
                    <a:pt x="1105" y="410"/>
                    <a:pt x="1104" y="411"/>
                    <a:pt x="1102" y="411"/>
                  </a:cubicBezTo>
                  <a:cubicBezTo>
                    <a:pt x="1102" y="411"/>
                    <a:pt x="1101" y="411"/>
                    <a:pt x="1101" y="410"/>
                  </a:cubicBezTo>
                  <a:cubicBezTo>
                    <a:pt x="1099" y="410"/>
                    <a:pt x="1098" y="409"/>
                    <a:pt x="1097" y="408"/>
                  </a:cubicBezTo>
                  <a:cubicBezTo>
                    <a:pt x="1097" y="408"/>
                    <a:pt x="1096" y="408"/>
                    <a:pt x="1096" y="408"/>
                  </a:cubicBezTo>
                  <a:cubicBezTo>
                    <a:pt x="1095" y="408"/>
                    <a:pt x="1095" y="408"/>
                    <a:pt x="1094" y="408"/>
                  </a:cubicBezTo>
                  <a:cubicBezTo>
                    <a:pt x="1092" y="408"/>
                    <a:pt x="1088" y="405"/>
                    <a:pt x="1086" y="402"/>
                  </a:cubicBezTo>
                  <a:cubicBezTo>
                    <a:pt x="1085" y="399"/>
                    <a:pt x="1085" y="397"/>
                    <a:pt x="1086" y="395"/>
                  </a:cubicBezTo>
                  <a:cubicBezTo>
                    <a:pt x="1086" y="395"/>
                    <a:pt x="1086" y="395"/>
                    <a:pt x="1086" y="395"/>
                  </a:cubicBezTo>
                  <a:cubicBezTo>
                    <a:pt x="1085" y="395"/>
                    <a:pt x="1085" y="394"/>
                    <a:pt x="1084" y="393"/>
                  </a:cubicBezTo>
                  <a:cubicBezTo>
                    <a:pt x="1083" y="391"/>
                    <a:pt x="1083" y="388"/>
                    <a:pt x="1083" y="388"/>
                  </a:cubicBezTo>
                  <a:cubicBezTo>
                    <a:pt x="1083" y="387"/>
                    <a:pt x="1083" y="386"/>
                    <a:pt x="1083" y="385"/>
                  </a:cubicBezTo>
                  <a:cubicBezTo>
                    <a:pt x="1082" y="385"/>
                    <a:pt x="1082" y="385"/>
                    <a:pt x="1081" y="384"/>
                  </a:cubicBezTo>
                  <a:cubicBezTo>
                    <a:pt x="1080" y="382"/>
                    <a:pt x="1079" y="381"/>
                    <a:pt x="1079" y="379"/>
                  </a:cubicBezTo>
                  <a:cubicBezTo>
                    <a:pt x="1079" y="379"/>
                    <a:pt x="1079" y="379"/>
                    <a:pt x="1079" y="379"/>
                  </a:cubicBezTo>
                  <a:cubicBezTo>
                    <a:pt x="1078" y="379"/>
                    <a:pt x="1077" y="378"/>
                    <a:pt x="1077" y="377"/>
                  </a:cubicBezTo>
                  <a:cubicBezTo>
                    <a:pt x="1076" y="376"/>
                    <a:pt x="1076" y="375"/>
                    <a:pt x="1076" y="374"/>
                  </a:cubicBezTo>
                  <a:cubicBezTo>
                    <a:pt x="1075" y="374"/>
                    <a:pt x="1074" y="375"/>
                    <a:pt x="1073" y="375"/>
                  </a:cubicBezTo>
                  <a:cubicBezTo>
                    <a:pt x="1073" y="375"/>
                    <a:pt x="1073" y="375"/>
                    <a:pt x="1073" y="375"/>
                  </a:cubicBezTo>
                  <a:cubicBezTo>
                    <a:pt x="1071" y="374"/>
                    <a:pt x="1069" y="373"/>
                    <a:pt x="1067" y="371"/>
                  </a:cubicBezTo>
                  <a:cubicBezTo>
                    <a:pt x="1067" y="372"/>
                    <a:pt x="1067" y="375"/>
                    <a:pt x="1065" y="377"/>
                  </a:cubicBezTo>
                  <a:cubicBezTo>
                    <a:pt x="1063" y="379"/>
                    <a:pt x="1060" y="380"/>
                    <a:pt x="1058" y="380"/>
                  </a:cubicBezTo>
                  <a:cubicBezTo>
                    <a:pt x="1058" y="380"/>
                    <a:pt x="1058" y="380"/>
                    <a:pt x="1058" y="380"/>
                  </a:cubicBezTo>
                  <a:cubicBezTo>
                    <a:pt x="1056" y="380"/>
                    <a:pt x="1054" y="379"/>
                    <a:pt x="1053" y="378"/>
                  </a:cubicBezTo>
                  <a:cubicBezTo>
                    <a:pt x="1053" y="378"/>
                    <a:pt x="1053" y="378"/>
                    <a:pt x="1053" y="378"/>
                  </a:cubicBezTo>
                  <a:cubicBezTo>
                    <a:pt x="1052" y="378"/>
                    <a:pt x="1052" y="378"/>
                    <a:pt x="1051" y="377"/>
                  </a:cubicBezTo>
                  <a:cubicBezTo>
                    <a:pt x="1051" y="377"/>
                    <a:pt x="1050" y="377"/>
                    <a:pt x="1050" y="377"/>
                  </a:cubicBezTo>
                  <a:cubicBezTo>
                    <a:pt x="1050" y="377"/>
                    <a:pt x="1050" y="377"/>
                    <a:pt x="1050" y="377"/>
                  </a:cubicBezTo>
                  <a:cubicBezTo>
                    <a:pt x="1049" y="377"/>
                    <a:pt x="1047" y="376"/>
                    <a:pt x="1046" y="375"/>
                  </a:cubicBezTo>
                  <a:cubicBezTo>
                    <a:pt x="1045" y="375"/>
                    <a:pt x="1045" y="375"/>
                    <a:pt x="1044" y="374"/>
                  </a:cubicBezTo>
                  <a:cubicBezTo>
                    <a:pt x="1044" y="375"/>
                    <a:pt x="1043" y="375"/>
                    <a:pt x="1042" y="375"/>
                  </a:cubicBezTo>
                  <a:cubicBezTo>
                    <a:pt x="1041" y="375"/>
                    <a:pt x="1040" y="375"/>
                    <a:pt x="1039" y="374"/>
                  </a:cubicBezTo>
                  <a:cubicBezTo>
                    <a:pt x="1039" y="375"/>
                    <a:pt x="1038" y="377"/>
                    <a:pt x="1037" y="378"/>
                  </a:cubicBezTo>
                  <a:cubicBezTo>
                    <a:pt x="1035" y="379"/>
                    <a:pt x="1032" y="381"/>
                    <a:pt x="1031" y="381"/>
                  </a:cubicBezTo>
                  <a:cubicBezTo>
                    <a:pt x="1030" y="381"/>
                    <a:pt x="1030" y="381"/>
                    <a:pt x="1030" y="381"/>
                  </a:cubicBezTo>
                  <a:cubicBezTo>
                    <a:pt x="1029" y="381"/>
                    <a:pt x="1027" y="381"/>
                    <a:pt x="1026" y="380"/>
                  </a:cubicBezTo>
                  <a:cubicBezTo>
                    <a:pt x="1026" y="380"/>
                    <a:pt x="1026" y="380"/>
                    <a:pt x="1026" y="380"/>
                  </a:cubicBezTo>
                  <a:cubicBezTo>
                    <a:pt x="1025" y="380"/>
                    <a:pt x="1025" y="380"/>
                    <a:pt x="1025" y="380"/>
                  </a:cubicBezTo>
                  <a:cubicBezTo>
                    <a:pt x="1024" y="380"/>
                    <a:pt x="1023" y="381"/>
                    <a:pt x="1022" y="381"/>
                  </a:cubicBezTo>
                  <a:cubicBezTo>
                    <a:pt x="1022" y="381"/>
                    <a:pt x="1022" y="381"/>
                    <a:pt x="1022" y="381"/>
                  </a:cubicBezTo>
                  <a:cubicBezTo>
                    <a:pt x="1018" y="381"/>
                    <a:pt x="1016" y="380"/>
                    <a:pt x="1016" y="379"/>
                  </a:cubicBezTo>
                  <a:cubicBezTo>
                    <a:pt x="1014" y="378"/>
                    <a:pt x="1013" y="377"/>
                    <a:pt x="1013" y="375"/>
                  </a:cubicBezTo>
                  <a:cubicBezTo>
                    <a:pt x="1013" y="375"/>
                    <a:pt x="1013" y="375"/>
                    <a:pt x="1013" y="375"/>
                  </a:cubicBezTo>
                  <a:cubicBezTo>
                    <a:pt x="1012" y="374"/>
                    <a:pt x="1011" y="373"/>
                    <a:pt x="1010" y="372"/>
                  </a:cubicBezTo>
                  <a:cubicBezTo>
                    <a:pt x="1009" y="372"/>
                    <a:pt x="1008" y="371"/>
                    <a:pt x="1007" y="370"/>
                  </a:cubicBezTo>
                  <a:cubicBezTo>
                    <a:pt x="1006" y="370"/>
                    <a:pt x="1006" y="369"/>
                    <a:pt x="1005" y="368"/>
                  </a:cubicBezTo>
                  <a:cubicBezTo>
                    <a:pt x="1005" y="368"/>
                    <a:pt x="1005" y="368"/>
                    <a:pt x="1005" y="368"/>
                  </a:cubicBezTo>
                  <a:cubicBezTo>
                    <a:pt x="1003" y="367"/>
                    <a:pt x="1002" y="366"/>
                    <a:pt x="1001" y="365"/>
                  </a:cubicBezTo>
                  <a:cubicBezTo>
                    <a:pt x="1000" y="364"/>
                    <a:pt x="999" y="363"/>
                    <a:pt x="998" y="362"/>
                  </a:cubicBezTo>
                  <a:cubicBezTo>
                    <a:pt x="998" y="361"/>
                    <a:pt x="998" y="360"/>
                    <a:pt x="997" y="360"/>
                  </a:cubicBezTo>
                  <a:cubicBezTo>
                    <a:pt x="997" y="360"/>
                    <a:pt x="997" y="359"/>
                    <a:pt x="995" y="357"/>
                  </a:cubicBezTo>
                  <a:cubicBezTo>
                    <a:pt x="994" y="357"/>
                    <a:pt x="994" y="357"/>
                    <a:pt x="993" y="356"/>
                  </a:cubicBezTo>
                  <a:cubicBezTo>
                    <a:pt x="992" y="355"/>
                    <a:pt x="991" y="354"/>
                    <a:pt x="990" y="353"/>
                  </a:cubicBezTo>
                  <a:cubicBezTo>
                    <a:pt x="989" y="352"/>
                    <a:pt x="989" y="351"/>
                    <a:pt x="988" y="350"/>
                  </a:cubicBezTo>
                  <a:cubicBezTo>
                    <a:pt x="988" y="349"/>
                    <a:pt x="988" y="349"/>
                    <a:pt x="988" y="349"/>
                  </a:cubicBezTo>
                  <a:cubicBezTo>
                    <a:pt x="987" y="348"/>
                    <a:pt x="987" y="347"/>
                    <a:pt x="987" y="347"/>
                  </a:cubicBezTo>
                  <a:cubicBezTo>
                    <a:pt x="986" y="347"/>
                    <a:pt x="985" y="347"/>
                    <a:pt x="985" y="346"/>
                  </a:cubicBezTo>
                  <a:cubicBezTo>
                    <a:pt x="985" y="346"/>
                    <a:pt x="985" y="346"/>
                    <a:pt x="985" y="346"/>
                  </a:cubicBezTo>
                  <a:cubicBezTo>
                    <a:pt x="984" y="346"/>
                    <a:pt x="984" y="346"/>
                    <a:pt x="984" y="346"/>
                  </a:cubicBezTo>
                  <a:cubicBezTo>
                    <a:pt x="984" y="346"/>
                    <a:pt x="984" y="346"/>
                    <a:pt x="984" y="346"/>
                  </a:cubicBezTo>
                  <a:cubicBezTo>
                    <a:pt x="983" y="347"/>
                    <a:pt x="981" y="347"/>
                    <a:pt x="979" y="348"/>
                  </a:cubicBezTo>
                  <a:cubicBezTo>
                    <a:pt x="979" y="348"/>
                    <a:pt x="978" y="348"/>
                    <a:pt x="975" y="348"/>
                  </a:cubicBezTo>
                  <a:cubicBezTo>
                    <a:pt x="975" y="348"/>
                    <a:pt x="974" y="348"/>
                    <a:pt x="974" y="348"/>
                  </a:cubicBezTo>
                  <a:cubicBezTo>
                    <a:pt x="969" y="348"/>
                    <a:pt x="969" y="348"/>
                    <a:pt x="969" y="348"/>
                  </a:cubicBezTo>
                  <a:cubicBezTo>
                    <a:pt x="969" y="7"/>
                    <a:pt x="969" y="7"/>
                    <a:pt x="969" y="7"/>
                  </a:cubicBezTo>
                  <a:cubicBezTo>
                    <a:pt x="562" y="0"/>
                    <a:pt x="562" y="0"/>
                    <a:pt x="562" y="0"/>
                  </a:cubicBezTo>
                  <a:cubicBezTo>
                    <a:pt x="562" y="0"/>
                    <a:pt x="562" y="0"/>
                    <a:pt x="562" y="0"/>
                  </a:cubicBezTo>
                  <a:cubicBezTo>
                    <a:pt x="560" y="0"/>
                    <a:pt x="560" y="0"/>
                    <a:pt x="560" y="0"/>
                  </a:cubicBezTo>
                  <a:cubicBezTo>
                    <a:pt x="557" y="0"/>
                    <a:pt x="557" y="0"/>
                    <a:pt x="557" y="0"/>
                  </a:cubicBezTo>
                  <a:cubicBezTo>
                    <a:pt x="528" y="789"/>
                    <a:pt x="528" y="789"/>
                    <a:pt x="528" y="789"/>
                  </a:cubicBezTo>
                  <a:cubicBezTo>
                    <a:pt x="5" y="763"/>
                    <a:pt x="5" y="763"/>
                    <a:pt x="5" y="763"/>
                  </a:cubicBezTo>
                  <a:cubicBezTo>
                    <a:pt x="4" y="763"/>
                    <a:pt x="4" y="763"/>
                    <a:pt x="3" y="763"/>
                  </a:cubicBezTo>
                  <a:cubicBezTo>
                    <a:pt x="3" y="763"/>
                    <a:pt x="3" y="764"/>
                    <a:pt x="3" y="764"/>
                  </a:cubicBezTo>
                  <a:cubicBezTo>
                    <a:pt x="3" y="765"/>
                    <a:pt x="3" y="766"/>
                    <a:pt x="2" y="767"/>
                  </a:cubicBezTo>
                  <a:cubicBezTo>
                    <a:pt x="3" y="767"/>
                    <a:pt x="3" y="768"/>
                    <a:pt x="3" y="769"/>
                  </a:cubicBezTo>
                  <a:cubicBezTo>
                    <a:pt x="3" y="770"/>
                    <a:pt x="3" y="773"/>
                    <a:pt x="1" y="775"/>
                  </a:cubicBezTo>
                  <a:cubicBezTo>
                    <a:pt x="1" y="776"/>
                    <a:pt x="1" y="776"/>
                    <a:pt x="1" y="776"/>
                  </a:cubicBezTo>
                  <a:cubicBezTo>
                    <a:pt x="1" y="777"/>
                    <a:pt x="1" y="779"/>
                    <a:pt x="0" y="780"/>
                  </a:cubicBezTo>
                  <a:cubicBezTo>
                    <a:pt x="1" y="780"/>
                    <a:pt x="2" y="781"/>
                    <a:pt x="3" y="782"/>
                  </a:cubicBezTo>
                  <a:cubicBezTo>
                    <a:pt x="3" y="782"/>
                    <a:pt x="3" y="783"/>
                    <a:pt x="4" y="783"/>
                  </a:cubicBezTo>
                  <a:cubicBezTo>
                    <a:pt x="4" y="783"/>
                    <a:pt x="5" y="784"/>
                    <a:pt x="5" y="784"/>
                  </a:cubicBezTo>
                  <a:cubicBezTo>
                    <a:pt x="6" y="784"/>
                    <a:pt x="6" y="785"/>
                    <a:pt x="7" y="786"/>
                  </a:cubicBezTo>
                  <a:cubicBezTo>
                    <a:pt x="7" y="786"/>
                    <a:pt x="8" y="786"/>
                    <a:pt x="9" y="786"/>
                  </a:cubicBezTo>
                  <a:cubicBezTo>
                    <a:pt x="10" y="787"/>
                    <a:pt x="11" y="789"/>
                    <a:pt x="12" y="789"/>
                  </a:cubicBezTo>
                  <a:cubicBezTo>
                    <a:pt x="12" y="790"/>
                    <a:pt x="13" y="791"/>
                    <a:pt x="13" y="792"/>
                  </a:cubicBezTo>
                  <a:cubicBezTo>
                    <a:pt x="14" y="792"/>
                    <a:pt x="14" y="792"/>
                    <a:pt x="14" y="793"/>
                  </a:cubicBezTo>
                  <a:cubicBezTo>
                    <a:pt x="18" y="801"/>
                    <a:pt x="18" y="801"/>
                    <a:pt x="18" y="801"/>
                  </a:cubicBezTo>
                  <a:cubicBezTo>
                    <a:pt x="19" y="800"/>
                    <a:pt x="19" y="800"/>
                    <a:pt x="19" y="800"/>
                  </a:cubicBezTo>
                  <a:cubicBezTo>
                    <a:pt x="20" y="800"/>
                    <a:pt x="22" y="800"/>
                    <a:pt x="22" y="800"/>
                  </a:cubicBezTo>
                  <a:cubicBezTo>
                    <a:pt x="23" y="801"/>
                    <a:pt x="25" y="803"/>
                    <a:pt x="26" y="803"/>
                  </a:cubicBezTo>
                  <a:cubicBezTo>
                    <a:pt x="27" y="804"/>
                    <a:pt x="30" y="804"/>
                    <a:pt x="31" y="805"/>
                  </a:cubicBezTo>
                  <a:cubicBezTo>
                    <a:pt x="32" y="806"/>
                    <a:pt x="32" y="808"/>
                    <a:pt x="32" y="810"/>
                  </a:cubicBezTo>
                  <a:cubicBezTo>
                    <a:pt x="33" y="811"/>
                    <a:pt x="35" y="813"/>
                    <a:pt x="36" y="814"/>
                  </a:cubicBezTo>
                  <a:cubicBezTo>
                    <a:pt x="36" y="815"/>
                    <a:pt x="36" y="817"/>
                    <a:pt x="37" y="818"/>
                  </a:cubicBezTo>
                  <a:cubicBezTo>
                    <a:pt x="37" y="819"/>
                    <a:pt x="38" y="821"/>
                    <a:pt x="38" y="823"/>
                  </a:cubicBezTo>
                  <a:cubicBezTo>
                    <a:pt x="39" y="824"/>
                    <a:pt x="41" y="827"/>
                    <a:pt x="42" y="828"/>
                  </a:cubicBezTo>
                  <a:cubicBezTo>
                    <a:pt x="42" y="829"/>
                    <a:pt x="42" y="831"/>
                    <a:pt x="43" y="833"/>
                  </a:cubicBezTo>
                  <a:cubicBezTo>
                    <a:pt x="43" y="834"/>
                    <a:pt x="43" y="836"/>
                    <a:pt x="44" y="837"/>
                  </a:cubicBezTo>
                  <a:cubicBezTo>
                    <a:pt x="45" y="838"/>
                    <a:pt x="48" y="838"/>
                    <a:pt x="48" y="839"/>
                  </a:cubicBezTo>
                  <a:cubicBezTo>
                    <a:pt x="49" y="840"/>
                    <a:pt x="49" y="842"/>
                    <a:pt x="49" y="843"/>
                  </a:cubicBezTo>
                  <a:cubicBezTo>
                    <a:pt x="50" y="844"/>
                    <a:pt x="51" y="847"/>
                    <a:pt x="52" y="848"/>
                  </a:cubicBezTo>
                  <a:cubicBezTo>
                    <a:pt x="52" y="849"/>
                    <a:pt x="51" y="851"/>
                    <a:pt x="52" y="852"/>
                  </a:cubicBezTo>
                  <a:cubicBezTo>
                    <a:pt x="52" y="853"/>
                    <a:pt x="54" y="855"/>
                    <a:pt x="55" y="856"/>
                  </a:cubicBezTo>
                  <a:cubicBezTo>
                    <a:pt x="56" y="857"/>
                    <a:pt x="59" y="856"/>
                    <a:pt x="60" y="857"/>
                  </a:cubicBezTo>
                  <a:cubicBezTo>
                    <a:pt x="60" y="857"/>
                    <a:pt x="61" y="859"/>
                    <a:pt x="61" y="860"/>
                  </a:cubicBezTo>
                  <a:cubicBezTo>
                    <a:pt x="62" y="861"/>
                    <a:pt x="63" y="862"/>
                    <a:pt x="64" y="863"/>
                  </a:cubicBezTo>
                  <a:cubicBezTo>
                    <a:pt x="65" y="863"/>
                    <a:pt x="67" y="863"/>
                    <a:pt x="67" y="863"/>
                  </a:cubicBezTo>
                  <a:cubicBezTo>
                    <a:pt x="68" y="863"/>
                    <a:pt x="69" y="865"/>
                    <a:pt x="70" y="866"/>
                  </a:cubicBezTo>
                  <a:cubicBezTo>
                    <a:pt x="71" y="866"/>
                    <a:pt x="73" y="868"/>
                    <a:pt x="74" y="869"/>
                  </a:cubicBezTo>
                  <a:cubicBezTo>
                    <a:pt x="75" y="869"/>
                    <a:pt x="78" y="868"/>
                    <a:pt x="79" y="868"/>
                  </a:cubicBezTo>
                  <a:cubicBezTo>
                    <a:pt x="80" y="869"/>
                    <a:pt x="82" y="869"/>
                    <a:pt x="83" y="870"/>
                  </a:cubicBezTo>
                  <a:cubicBezTo>
                    <a:pt x="84" y="871"/>
                    <a:pt x="85" y="874"/>
                    <a:pt x="86" y="874"/>
                  </a:cubicBezTo>
                  <a:cubicBezTo>
                    <a:pt x="87" y="875"/>
                    <a:pt x="89" y="874"/>
                    <a:pt x="90" y="875"/>
                  </a:cubicBezTo>
                  <a:cubicBezTo>
                    <a:pt x="91" y="875"/>
                    <a:pt x="92" y="877"/>
                    <a:pt x="92" y="878"/>
                  </a:cubicBezTo>
                  <a:cubicBezTo>
                    <a:pt x="92" y="879"/>
                    <a:pt x="92" y="882"/>
                    <a:pt x="92" y="882"/>
                  </a:cubicBezTo>
                  <a:cubicBezTo>
                    <a:pt x="93" y="883"/>
                    <a:pt x="95" y="884"/>
                    <a:pt x="96" y="885"/>
                  </a:cubicBezTo>
                  <a:cubicBezTo>
                    <a:pt x="97" y="886"/>
                    <a:pt x="98" y="887"/>
                    <a:pt x="98" y="888"/>
                  </a:cubicBezTo>
                  <a:cubicBezTo>
                    <a:pt x="100" y="888"/>
                    <a:pt x="103" y="888"/>
                    <a:pt x="103" y="889"/>
                  </a:cubicBezTo>
                  <a:cubicBezTo>
                    <a:pt x="105" y="890"/>
                    <a:pt x="105" y="893"/>
                    <a:pt x="106" y="894"/>
                  </a:cubicBezTo>
                  <a:cubicBezTo>
                    <a:pt x="106" y="896"/>
                    <a:pt x="107" y="899"/>
                    <a:pt x="108" y="900"/>
                  </a:cubicBezTo>
                  <a:cubicBezTo>
                    <a:pt x="109" y="901"/>
                    <a:pt x="112" y="903"/>
                    <a:pt x="112" y="904"/>
                  </a:cubicBezTo>
                  <a:cubicBezTo>
                    <a:pt x="113" y="906"/>
                    <a:pt x="113" y="909"/>
                    <a:pt x="114" y="910"/>
                  </a:cubicBezTo>
                  <a:cubicBezTo>
                    <a:pt x="115" y="911"/>
                    <a:pt x="117" y="912"/>
                    <a:pt x="118" y="912"/>
                  </a:cubicBezTo>
                  <a:cubicBezTo>
                    <a:pt x="118" y="912"/>
                    <a:pt x="120" y="913"/>
                    <a:pt x="121" y="913"/>
                  </a:cubicBezTo>
                  <a:cubicBezTo>
                    <a:pt x="121" y="914"/>
                    <a:pt x="122" y="916"/>
                    <a:pt x="123" y="916"/>
                  </a:cubicBezTo>
                  <a:cubicBezTo>
                    <a:pt x="124" y="917"/>
                    <a:pt x="127" y="918"/>
                    <a:pt x="128" y="919"/>
                  </a:cubicBezTo>
                  <a:cubicBezTo>
                    <a:pt x="129" y="919"/>
                    <a:pt x="130" y="920"/>
                    <a:pt x="131" y="920"/>
                  </a:cubicBezTo>
                  <a:cubicBezTo>
                    <a:pt x="132" y="921"/>
                    <a:pt x="132" y="923"/>
                    <a:pt x="133" y="923"/>
                  </a:cubicBezTo>
                  <a:cubicBezTo>
                    <a:pt x="134" y="924"/>
                    <a:pt x="136" y="924"/>
                    <a:pt x="137" y="925"/>
                  </a:cubicBezTo>
                  <a:cubicBezTo>
                    <a:pt x="138" y="926"/>
                    <a:pt x="140" y="928"/>
                    <a:pt x="140" y="929"/>
                  </a:cubicBezTo>
                  <a:cubicBezTo>
                    <a:pt x="141" y="930"/>
                    <a:pt x="141" y="932"/>
                    <a:pt x="142" y="932"/>
                  </a:cubicBezTo>
                  <a:cubicBezTo>
                    <a:pt x="142" y="934"/>
                    <a:pt x="141" y="936"/>
                    <a:pt x="141" y="938"/>
                  </a:cubicBezTo>
                  <a:cubicBezTo>
                    <a:pt x="142" y="939"/>
                    <a:pt x="143" y="942"/>
                    <a:pt x="145" y="943"/>
                  </a:cubicBezTo>
                  <a:cubicBezTo>
                    <a:pt x="146" y="943"/>
                    <a:pt x="149" y="944"/>
                    <a:pt x="150" y="944"/>
                  </a:cubicBezTo>
                  <a:cubicBezTo>
                    <a:pt x="151" y="945"/>
                    <a:pt x="153" y="948"/>
                    <a:pt x="154" y="949"/>
                  </a:cubicBezTo>
                  <a:cubicBezTo>
                    <a:pt x="154" y="951"/>
                    <a:pt x="156" y="953"/>
                    <a:pt x="157" y="954"/>
                  </a:cubicBezTo>
                  <a:cubicBezTo>
                    <a:pt x="158" y="955"/>
                    <a:pt x="160" y="958"/>
                    <a:pt x="162" y="959"/>
                  </a:cubicBezTo>
                  <a:cubicBezTo>
                    <a:pt x="163" y="959"/>
                    <a:pt x="166" y="960"/>
                    <a:pt x="167" y="961"/>
                  </a:cubicBezTo>
                  <a:cubicBezTo>
                    <a:pt x="168" y="962"/>
                    <a:pt x="169" y="964"/>
                    <a:pt x="169" y="965"/>
                  </a:cubicBezTo>
                  <a:cubicBezTo>
                    <a:pt x="169" y="966"/>
                    <a:pt x="168" y="968"/>
                    <a:pt x="169" y="969"/>
                  </a:cubicBezTo>
                  <a:cubicBezTo>
                    <a:pt x="170" y="970"/>
                    <a:pt x="173" y="969"/>
                    <a:pt x="174" y="970"/>
                  </a:cubicBezTo>
                  <a:cubicBezTo>
                    <a:pt x="175" y="970"/>
                    <a:pt x="176" y="972"/>
                    <a:pt x="177" y="973"/>
                  </a:cubicBezTo>
                  <a:cubicBezTo>
                    <a:pt x="177" y="973"/>
                    <a:pt x="178" y="975"/>
                    <a:pt x="178" y="975"/>
                  </a:cubicBezTo>
                  <a:cubicBezTo>
                    <a:pt x="179" y="976"/>
                    <a:pt x="182" y="974"/>
                    <a:pt x="183" y="975"/>
                  </a:cubicBezTo>
                  <a:cubicBezTo>
                    <a:pt x="184" y="975"/>
                    <a:pt x="185" y="978"/>
                    <a:pt x="186" y="978"/>
                  </a:cubicBezTo>
                  <a:cubicBezTo>
                    <a:pt x="186" y="979"/>
                    <a:pt x="187" y="980"/>
                    <a:pt x="188" y="980"/>
                  </a:cubicBezTo>
                  <a:cubicBezTo>
                    <a:pt x="189" y="980"/>
                    <a:pt x="191" y="978"/>
                    <a:pt x="192" y="979"/>
                  </a:cubicBezTo>
                  <a:cubicBezTo>
                    <a:pt x="192" y="979"/>
                    <a:pt x="193" y="981"/>
                    <a:pt x="194" y="981"/>
                  </a:cubicBezTo>
                  <a:cubicBezTo>
                    <a:pt x="195" y="982"/>
                    <a:pt x="197" y="983"/>
                    <a:pt x="198" y="983"/>
                  </a:cubicBezTo>
                  <a:cubicBezTo>
                    <a:pt x="199" y="984"/>
                    <a:pt x="201" y="987"/>
                    <a:pt x="202" y="988"/>
                  </a:cubicBezTo>
                  <a:cubicBezTo>
                    <a:pt x="204" y="989"/>
                    <a:pt x="207" y="988"/>
                    <a:pt x="209" y="989"/>
                  </a:cubicBezTo>
                  <a:cubicBezTo>
                    <a:pt x="210" y="990"/>
                    <a:pt x="210" y="993"/>
                    <a:pt x="211" y="995"/>
                  </a:cubicBezTo>
                  <a:cubicBezTo>
                    <a:pt x="211" y="996"/>
                    <a:pt x="213" y="997"/>
                    <a:pt x="214" y="998"/>
                  </a:cubicBezTo>
                  <a:cubicBezTo>
                    <a:pt x="215" y="999"/>
                    <a:pt x="217" y="1000"/>
                    <a:pt x="218" y="1000"/>
                  </a:cubicBezTo>
                  <a:cubicBezTo>
                    <a:pt x="219" y="1001"/>
                    <a:pt x="222" y="1000"/>
                    <a:pt x="223" y="1001"/>
                  </a:cubicBezTo>
                  <a:cubicBezTo>
                    <a:pt x="224" y="1001"/>
                    <a:pt x="226" y="1003"/>
                    <a:pt x="226" y="1004"/>
                  </a:cubicBezTo>
                  <a:cubicBezTo>
                    <a:pt x="227" y="1005"/>
                    <a:pt x="227" y="1007"/>
                    <a:pt x="227" y="1008"/>
                  </a:cubicBezTo>
                  <a:cubicBezTo>
                    <a:pt x="227" y="1008"/>
                    <a:pt x="226" y="1010"/>
                    <a:pt x="227" y="1011"/>
                  </a:cubicBezTo>
                  <a:cubicBezTo>
                    <a:pt x="227" y="1012"/>
                    <a:pt x="228" y="1014"/>
                    <a:pt x="229" y="1015"/>
                  </a:cubicBezTo>
                  <a:cubicBezTo>
                    <a:pt x="230" y="1016"/>
                    <a:pt x="232" y="1016"/>
                    <a:pt x="233" y="1016"/>
                  </a:cubicBezTo>
                  <a:cubicBezTo>
                    <a:pt x="233" y="1016"/>
                    <a:pt x="235" y="1016"/>
                    <a:pt x="235" y="1016"/>
                  </a:cubicBezTo>
                  <a:cubicBezTo>
                    <a:pt x="236" y="1016"/>
                    <a:pt x="237" y="1019"/>
                    <a:pt x="238" y="1020"/>
                  </a:cubicBezTo>
                  <a:cubicBezTo>
                    <a:pt x="238" y="1021"/>
                    <a:pt x="240" y="1023"/>
                    <a:pt x="240" y="1025"/>
                  </a:cubicBezTo>
                  <a:cubicBezTo>
                    <a:pt x="240" y="1026"/>
                    <a:pt x="240" y="1030"/>
                    <a:pt x="241" y="1032"/>
                  </a:cubicBezTo>
                  <a:cubicBezTo>
                    <a:pt x="241" y="1034"/>
                    <a:pt x="243" y="1037"/>
                    <a:pt x="244" y="1038"/>
                  </a:cubicBezTo>
                  <a:cubicBezTo>
                    <a:pt x="244" y="1039"/>
                    <a:pt x="243" y="1041"/>
                    <a:pt x="243" y="1042"/>
                  </a:cubicBezTo>
                  <a:cubicBezTo>
                    <a:pt x="243" y="1044"/>
                    <a:pt x="244" y="1046"/>
                    <a:pt x="244" y="1047"/>
                  </a:cubicBezTo>
                  <a:cubicBezTo>
                    <a:pt x="244" y="1048"/>
                    <a:pt x="243" y="1051"/>
                    <a:pt x="243" y="1052"/>
                  </a:cubicBezTo>
                  <a:cubicBezTo>
                    <a:pt x="243" y="1053"/>
                    <a:pt x="244" y="1054"/>
                    <a:pt x="245" y="1055"/>
                  </a:cubicBezTo>
                  <a:cubicBezTo>
                    <a:pt x="246" y="1056"/>
                    <a:pt x="248" y="1056"/>
                    <a:pt x="249" y="1056"/>
                  </a:cubicBezTo>
                  <a:cubicBezTo>
                    <a:pt x="249" y="1057"/>
                    <a:pt x="250" y="1058"/>
                    <a:pt x="251" y="1059"/>
                  </a:cubicBezTo>
                  <a:cubicBezTo>
                    <a:pt x="251" y="1060"/>
                    <a:pt x="250" y="1062"/>
                    <a:pt x="251" y="1063"/>
                  </a:cubicBezTo>
                  <a:cubicBezTo>
                    <a:pt x="251" y="1064"/>
                    <a:pt x="253" y="1064"/>
                    <a:pt x="254" y="1065"/>
                  </a:cubicBezTo>
                  <a:cubicBezTo>
                    <a:pt x="254" y="1066"/>
                    <a:pt x="256" y="1067"/>
                    <a:pt x="257" y="1068"/>
                  </a:cubicBezTo>
                  <a:cubicBezTo>
                    <a:pt x="257" y="1069"/>
                    <a:pt x="259" y="1071"/>
                    <a:pt x="259" y="1072"/>
                  </a:cubicBezTo>
                  <a:cubicBezTo>
                    <a:pt x="259" y="1073"/>
                    <a:pt x="257" y="1076"/>
                    <a:pt x="258" y="1077"/>
                  </a:cubicBezTo>
                  <a:cubicBezTo>
                    <a:pt x="258" y="1077"/>
                    <a:pt x="261" y="1077"/>
                    <a:pt x="262" y="1078"/>
                  </a:cubicBezTo>
                  <a:cubicBezTo>
                    <a:pt x="262" y="1078"/>
                    <a:pt x="263" y="1080"/>
                    <a:pt x="264" y="1081"/>
                  </a:cubicBezTo>
                  <a:cubicBezTo>
                    <a:pt x="264" y="1082"/>
                    <a:pt x="264" y="1084"/>
                    <a:pt x="264" y="1085"/>
                  </a:cubicBezTo>
                  <a:cubicBezTo>
                    <a:pt x="265" y="1087"/>
                    <a:pt x="267" y="1088"/>
                    <a:pt x="268" y="1090"/>
                  </a:cubicBezTo>
                  <a:cubicBezTo>
                    <a:pt x="268" y="1091"/>
                    <a:pt x="268" y="1093"/>
                    <a:pt x="268" y="1094"/>
                  </a:cubicBezTo>
                  <a:cubicBezTo>
                    <a:pt x="268" y="1095"/>
                    <a:pt x="267" y="1096"/>
                    <a:pt x="266" y="1097"/>
                  </a:cubicBezTo>
                  <a:cubicBezTo>
                    <a:pt x="266" y="1097"/>
                    <a:pt x="265" y="1099"/>
                    <a:pt x="265" y="1100"/>
                  </a:cubicBezTo>
                  <a:cubicBezTo>
                    <a:pt x="265" y="1102"/>
                    <a:pt x="268" y="1104"/>
                    <a:pt x="268" y="1106"/>
                  </a:cubicBezTo>
                  <a:cubicBezTo>
                    <a:pt x="268" y="1107"/>
                    <a:pt x="268" y="1108"/>
                    <a:pt x="267" y="1109"/>
                  </a:cubicBezTo>
                  <a:cubicBezTo>
                    <a:pt x="267" y="1110"/>
                    <a:pt x="265" y="1110"/>
                    <a:pt x="265" y="1111"/>
                  </a:cubicBezTo>
                  <a:cubicBezTo>
                    <a:pt x="264" y="1111"/>
                    <a:pt x="264" y="1113"/>
                    <a:pt x="263" y="1113"/>
                  </a:cubicBezTo>
                  <a:cubicBezTo>
                    <a:pt x="263" y="1115"/>
                    <a:pt x="263" y="1117"/>
                    <a:pt x="264" y="1119"/>
                  </a:cubicBezTo>
                  <a:cubicBezTo>
                    <a:pt x="264" y="1120"/>
                    <a:pt x="266" y="1121"/>
                    <a:pt x="266" y="1122"/>
                  </a:cubicBezTo>
                  <a:cubicBezTo>
                    <a:pt x="267" y="1123"/>
                    <a:pt x="267" y="1124"/>
                    <a:pt x="267" y="1124"/>
                  </a:cubicBezTo>
                  <a:cubicBezTo>
                    <a:pt x="268" y="1126"/>
                    <a:pt x="266" y="1128"/>
                    <a:pt x="266" y="1129"/>
                  </a:cubicBezTo>
                  <a:cubicBezTo>
                    <a:pt x="265" y="1130"/>
                    <a:pt x="267" y="1132"/>
                    <a:pt x="267" y="1134"/>
                  </a:cubicBezTo>
                  <a:cubicBezTo>
                    <a:pt x="268" y="1135"/>
                    <a:pt x="268" y="1138"/>
                    <a:pt x="269" y="1139"/>
                  </a:cubicBezTo>
                  <a:cubicBezTo>
                    <a:pt x="269" y="1140"/>
                    <a:pt x="269" y="1142"/>
                    <a:pt x="269" y="1143"/>
                  </a:cubicBezTo>
                  <a:cubicBezTo>
                    <a:pt x="270" y="1144"/>
                    <a:pt x="271" y="1144"/>
                    <a:pt x="272" y="1145"/>
                  </a:cubicBezTo>
                  <a:cubicBezTo>
                    <a:pt x="272" y="1146"/>
                    <a:pt x="273" y="1148"/>
                    <a:pt x="274" y="1149"/>
                  </a:cubicBezTo>
                  <a:cubicBezTo>
                    <a:pt x="274" y="1150"/>
                    <a:pt x="274" y="1151"/>
                    <a:pt x="275" y="1152"/>
                  </a:cubicBezTo>
                  <a:cubicBezTo>
                    <a:pt x="276" y="1154"/>
                    <a:pt x="279" y="1155"/>
                    <a:pt x="280" y="1157"/>
                  </a:cubicBezTo>
                  <a:cubicBezTo>
                    <a:pt x="281" y="1158"/>
                    <a:pt x="283" y="1163"/>
                    <a:pt x="283" y="1165"/>
                  </a:cubicBezTo>
                  <a:cubicBezTo>
                    <a:pt x="284" y="1166"/>
                    <a:pt x="283" y="1170"/>
                    <a:pt x="283" y="1172"/>
                  </a:cubicBezTo>
                  <a:cubicBezTo>
                    <a:pt x="284" y="1173"/>
                    <a:pt x="285" y="1175"/>
                    <a:pt x="286" y="1176"/>
                  </a:cubicBezTo>
                  <a:cubicBezTo>
                    <a:pt x="286" y="1177"/>
                    <a:pt x="286" y="1179"/>
                    <a:pt x="287" y="1180"/>
                  </a:cubicBezTo>
                  <a:cubicBezTo>
                    <a:pt x="287" y="1181"/>
                    <a:pt x="288" y="1184"/>
                    <a:pt x="289" y="1185"/>
                  </a:cubicBezTo>
                  <a:cubicBezTo>
                    <a:pt x="290" y="1186"/>
                    <a:pt x="293" y="1188"/>
                    <a:pt x="295" y="1189"/>
                  </a:cubicBezTo>
                  <a:cubicBezTo>
                    <a:pt x="296" y="1190"/>
                    <a:pt x="297" y="1193"/>
                    <a:pt x="299" y="1195"/>
                  </a:cubicBezTo>
                  <a:cubicBezTo>
                    <a:pt x="300" y="1196"/>
                    <a:pt x="303" y="1196"/>
                    <a:pt x="304" y="1197"/>
                  </a:cubicBezTo>
                  <a:cubicBezTo>
                    <a:pt x="305" y="1198"/>
                    <a:pt x="307" y="1200"/>
                    <a:pt x="307" y="1201"/>
                  </a:cubicBezTo>
                  <a:cubicBezTo>
                    <a:pt x="308" y="1202"/>
                    <a:pt x="309" y="1204"/>
                    <a:pt x="310" y="1205"/>
                  </a:cubicBezTo>
                  <a:cubicBezTo>
                    <a:pt x="310" y="1206"/>
                    <a:pt x="312" y="1206"/>
                    <a:pt x="313" y="1206"/>
                  </a:cubicBezTo>
                  <a:cubicBezTo>
                    <a:pt x="314" y="1207"/>
                    <a:pt x="316" y="1208"/>
                    <a:pt x="316" y="1209"/>
                  </a:cubicBezTo>
                  <a:cubicBezTo>
                    <a:pt x="317" y="1209"/>
                    <a:pt x="319" y="1208"/>
                    <a:pt x="320" y="1208"/>
                  </a:cubicBezTo>
                  <a:cubicBezTo>
                    <a:pt x="322" y="1208"/>
                    <a:pt x="324" y="1209"/>
                    <a:pt x="325" y="1209"/>
                  </a:cubicBezTo>
                  <a:cubicBezTo>
                    <a:pt x="326" y="1210"/>
                    <a:pt x="329" y="1212"/>
                    <a:pt x="330" y="1213"/>
                  </a:cubicBezTo>
                  <a:cubicBezTo>
                    <a:pt x="331" y="1214"/>
                    <a:pt x="332" y="1216"/>
                    <a:pt x="333" y="1218"/>
                  </a:cubicBezTo>
                  <a:cubicBezTo>
                    <a:pt x="333" y="1219"/>
                    <a:pt x="333" y="1221"/>
                    <a:pt x="334" y="1222"/>
                  </a:cubicBezTo>
                  <a:cubicBezTo>
                    <a:pt x="335" y="1223"/>
                    <a:pt x="337" y="1223"/>
                    <a:pt x="337" y="1224"/>
                  </a:cubicBezTo>
                  <a:cubicBezTo>
                    <a:pt x="338" y="1224"/>
                    <a:pt x="338" y="1225"/>
                    <a:pt x="339" y="1226"/>
                  </a:cubicBezTo>
                  <a:cubicBezTo>
                    <a:pt x="339" y="1227"/>
                    <a:pt x="339" y="1229"/>
                    <a:pt x="339" y="1229"/>
                  </a:cubicBezTo>
                  <a:cubicBezTo>
                    <a:pt x="339" y="1230"/>
                    <a:pt x="340" y="1230"/>
                    <a:pt x="341" y="1231"/>
                  </a:cubicBezTo>
                  <a:cubicBezTo>
                    <a:pt x="342" y="1232"/>
                    <a:pt x="343" y="1234"/>
                    <a:pt x="344" y="1234"/>
                  </a:cubicBezTo>
                  <a:cubicBezTo>
                    <a:pt x="345" y="1235"/>
                    <a:pt x="347" y="1234"/>
                    <a:pt x="348" y="1235"/>
                  </a:cubicBezTo>
                  <a:cubicBezTo>
                    <a:pt x="349" y="1235"/>
                    <a:pt x="350" y="1238"/>
                    <a:pt x="351" y="1238"/>
                  </a:cubicBezTo>
                  <a:cubicBezTo>
                    <a:pt x="351" y="1239"/>
                    <a:pt x="352" y="1241"/>
                    <a:pt x="353" y="1241"/>
                  </a:cubicBezTo>
                  <a:cubicBezTo>
                    <a:pt x="354" y="1242"/>
                    <a:pt x="356" y="1242"/>
                    <a:pt x="357" y="1243"/>
                  </a:cubicBezTo>
                  <a:cubicBezTo>
                    <a:pt x="358" y="1244"/>
                    <a:pt x="361" y="1246"/>
                    <a:pt x="362" y="1247"/>
                  </a:cubicBezTo>
                  <a:cubicBezTo>
                    <a:pt x="363" y="1248"/>
                    <a:pt x="365" y="1249"/>
                    <a:pt x="366" y="1250"/>
                  </a:cubicBezTo>
                  <a:cubicBezTo>
                    <a:pt x="368" y="1250"/>
                    <a:pt x="370" y="1250"/>
                    <a:pt x="371" y="1250"/>
                  </a:cubicBezTo>
                  <a:cubicBezTo>
                    <a:pt x="372" y="1250"/>
                    <a:pt x="375" y="1250"/>
                    <a:pt x="376" y="1251"/>
                  </a:cubicBezTo>
                  <a:cubicBezTo>
                    <a:pt x="378" y="1251"/>
                    <a:pt x="380" y="1252"/>
                    <a:pt x="381" y="1252"/>
                  </a:cubicBezTo>
                  <a:cubicBezTo>
                    <a:pt x="382" y="1253"/>
                    <a:pt x="385" y="1254"/>
                    <a:pt x="386" y="1254"/>
                  </a:cubicBezTo>
                  <a:cubicBezTo>
                    <a:pt x="387" y="1255"/>
                    <a:pt x="391" y="1254"/>
                    <a:pt x="392" y="1255"/>
                  </a:cubicBezTo>
                  <a:cubicBezTo>
                    <a:pt x="394" y="1255"/>
                    <a:pt x="396" y="1257"/>
                    <a:pt x="396" y="1258"/>
                  </a:cubicBezTo>
                  <a:cubicBezTo>
                    <a:pt x="397" y="1258"/>
                    <a:pt x="398" y="1260"/>
                    <a:pt x="398" y="1261"/>
                  </a:cubicBezTo>
                  <a:cubicBezTo>
                    <a:pt x="399" y="1262"/>
                    <a:pt x="400" y="1265"/>
                    <a:pt x="401" y="1266"/>
                  </a:cubicBezTo>
                  <a:cubicBezTo>
                    <a:pt x="402" y="1267"/>
                    <a:pt x="404" y="1268"/>
                    <a:pt x="406" y="1269"/>
                  </a:cubicBezTo>
                  <a:cubicBezTo>
                    <a:pt x="407" y="1270"/>
                    <a:pt x="409" y="1271"/>
                    <a:pt x="410" y="1272"/>
                  </a:cubicBezTo>
                  <a:cubicBezTo>
                    <a:pt x="411" y="1272"/>
                    <a:pt x="414" y="1272"/>
                    <a:pt x="415" y="1273"/>
                  </a:cubicBezTo>
                  <a:cubicBezTo>
                    <a:pt x="416" y="1273"/>
                    <a:pt x="416" y="1275"/>
                    <a:pt x="417" y="1276"/>
                  </a:cubicBezTo>
                  <a:cubicBezTo>
                    <a:pt x="419" y="1276"/>
                    <a:pt x="421" y="1275"/>
                    <a:pt x="422" y="1276"/>
                  </a:cubicBezTo>
                  <a:cubicBezTo>
                    <a:pt x="423" y="1276"/>
                    <a:pt x="425" y="1278"/>
                    <a:pt x="426" y="1278"/>
                  </a:cubicBezTo>
                  <a:cubicBezTo>
                    <a:pt x="427" y="1279"/>
                    <a:pt x="429" y="1277"/>
                    <a:pt x="430" y="1277"/>
                  </a:cubicBezTo>
                  <a:cubicBezTo>
                    <a:pt x="431" y="1277"/>
                    <a:pt x="433" y="1278"/>
                    <a:pt x="434" y="1279"/>
                  </a:cubicBezTo>
                  <a:cubicBezTo>
                    <a:pt x="435" y="1279"/>
                    <a:pt x="436" y="1281"/>
                    <a:pt x="436" y="1282"/>
                  </a:cubicBezTo>
                  <a:cubicBezTo>
                    <a:pt x="438" y="1283"/>
                    <a:pt x="441" y="1285"/>
                    <a:pt x="442" y="1286"/>
                  </a:cubicBezTo>
                  <a:cubicBezTo>
                    <a:pt x="442" y="1287"/>
                    <a:pt x="443" y="1290"/>
                    <a:pt x="444" y="1291"/>
                  </a:cubicBezTo>
                  <a:cubicBezTo>
                    <a:pt x="445" y="1292"/>
                    <a:pt x="447" y="1293"/>
                    <a:pt x="448" y="1294"/>
                  </a:cubicBezTo>
                  <a:cubicBezTo>
                    <a:pt x="448" y="1294"/>
                    <a:pt x="449" y="1295"/>
                    <a:pt x="450" y="1296"/>
                  </a:cubicBezTo>
                  <a:cubicBezTo>
                    <a:pt x="450" y="1297"/>
                    <a:pt x="451" y="1298"/>
                    <a:pt x="451" y="1299"/>
                  </a:cubicBezTo>
                  <a:cubicBezTo>
                    <a:pt x="453" y="1299"/>
                    <a:pt x="455" y="1299"/>
                    <a:pt x="457" y="1300"/>
                  </a:cubicBezTo>
                  <a:cubicBezTo>
                    <a:pt x="458" y="1300"/>
                    <a:pt x="459" y="1301"/>
                    <a:pt x="460" y="1301"/>
                  </a:cubicBezTo>
                  <a:cubicBezTo>
                    <a:pt x="461" y="1301"/>
                    <a:pt x="462" y="1298"/>
                    <a:pt x="463" y="1298"/>
                  </a:cubicBezTo>
                  <a:cubicBezTo>
                    <a:pt x="464" y="1298"/>
                    <a:pt x="466" y="1300"/>
                    <a:pt x="466" y="1300"/>
                  </a:cubicBezTo>
                  <a:cubicBezTo>
                    <a:pt x="467" y="1301"/>
                    <a:pt x="466" y="1303"/>
                    <a:pt x="467" y="1303"/>
                  </a:cubicBezTo>
                  <a:cubicBezTo>
                    <a:pt x="467" y="1304"/>
                    <a:pt x="469" y="1304"/>
                    <a:pt x="470" y="1305"/>
                  </a:cubicBezTo>
                  <a:cubicBezTo>
                    <a:pt x="470" y="1305"/>
                    <a:pt x="471" y="1307"/>
                    <a:pt x="472" y="1307"/>
                  </a:cubicBezTo>
                  <a:cubicBezTo>
                    <a:pt x="473" y="1308"/>
                    <a:pt x="475" y="1308"/>
                    <a:pt x="476" y="1308"/>
                  </a:cubicBezTo>
                  <a:cubicBezTo>
                    <a:pt x="477" y="1308"/>
                    <a:pt x="479" y="1308"/>
                    <a:pt x="481" y="1307"/>
                  </a:cubicBezTo>
                  <a:cubicBezTo>
                    <a:pt x="482" y="1307"/>
                    <a:pt x="485" y="1307"/>
                    <a:pt x="486" y="1308"/>
                  </a:cubicBezTo>
                  <a:cubicBezTo>
                    <a:pt x="487" y="1308"/>
                    <a:pt x="488" y="1309"/>
                    <a:pt x="489" y="1309"/>
                  </a:cubicBezTo>
                  <a:cubicBezTo>
                    <a:pt x="490" y="1310"/>
                    <a:pt x="492" y="1311"/>
                    <a:pt x="493" y="1311"/>
                  </a:cubicBezTo>
                  <a:cubicBezTo>
                    <a:pt x="494" y="1311"/>
                    <a:pt x="496" y="1310"/>
                    <a:pt x="496" y="1309"/>
                  </a:cubicBezTo>
                  <a:cubicBezTo>
                    <a:pt x="497" y="1308"/>
                    <a:pt x="497" y="1306"/>
                    <a:pt x="498" y="1305"/>
                  </a:cubicBezTo>
                  <a:cubicBezTo>
                    <a:pt x="498" y="1304"/>
                    <a:pt x="500" y="1303"/>
                    <a:pt x="500" y="1303"/>
                  </a:cubicBezTo>
                  <a:cubicBezTo>
                    <a:pt x="500" y="1302"/>
                    <a:pt x="501" y="1300"/>
                    <a:pt x="501" y="1299"/>
                  </a:cubicBezTo>
                  <a:cubicBezTo>
                    <a:pt x="501" y="1298"/>
                    <a:pt x="501" y="1296"/>
                    <a:pt x="502" y="1296"/>
                  </a:cubicBezTo>
                  <a:cubicBezTo>
                    <a:pt x="502" y="1295"/>
                    <a:pt x="503" y="1295"/>
                    <a:pt x="504" y="1294"/>
                  </a:cubicBezTo>
                  <a:cubicBezTo>
                    <a:pt x="504" y="1294"/>
                    <a:pt x="505" y="1292"/>
                    <a:pt x="506" y="1291"/>
                  </a:cubicBezTo>
                  <a:cubicBezTo>
                    <a:pt x="506" y="1291"/>
                    <a:pt x="508" y="1291"/>
                    <a:pt x="508" y="1291"/>
                  </a:cubicBezTo>
                  <a:cubicBezTo>
                    <a:pt x="509" y="1290"/>
                    <a:pt x="511" y="1290"/>
                    <a:pt x="512" y="1289"/>
                  </a:cubicBezTo>
                  <a:cubicBezTo>
                    <a:pt x="512" y="1288"/>
                    <a:pt x="513" y="1286"/>
                    <a:pt x="513" y="1285"/>
                  </a:cubicBezTo>
                  <a:cubicBezTo>
                    <a:pt x="514" y="1284"/>
                    <a:pt x="516" y="1283"/>
                    <a:pt x="516" y="1282"/>
                  </a:cubicBezTo>
                  <a:cubicBezTo>
                    <a:pt x="517" y="1281"/>
                    <a:pt x="516" y="1278"/>
                    <a:pt x="517" y="1277"/>
                  </a:cubicBezTo>
                  <a:cubicBezTo>
                    <a:pt x="517" y="1276"/>
                    <a:pt x="518" y="1275"/>
                    <a:pt x="519" y="1275"/>
                  </a:cubicBezTo>
                  <a:cubicBezTo>
                    <a:pt x="520" y="1275"/>
                    <a:pt x="522" y="1276"/>
                    <a:pt x="523" y="1276"/>
                  </a:cubicBezTo>
                  <a:cubicBezTo>
                    <a:pt x="524" y="1276"/>
                    <a:pt x="525" y="1274"/>
                    <a:pt x="526" y="1274"/>
                  </a:cubicBezTo>
                  <a:cubicBezTo>
                    <a:pt x="527" y="1274"/>
                    <a:pt x="528" y="1274"/>
                    <a:pt x="528" y="1274"/>
                  </a:cubicBezTo>
                  <a:cubicBezTo>
                    <a:pt x="529" y="1273"/>
                    <a:pt x="529" y="1271"/>
                    <a:pt x="530" y="1271"/>
                  </a:cubicBezTo>
                  <a:cubicBezTo>
                    <a:pt x="531" y="1270"/>
                    <a:pt x="532" y="1271"/>
                    <a:pt x="533" y="1271"/>
                  </a:cubicBezTo>
                  <a:cubicBezTo>
                    <a:pt x="534" y="1271"/>
                    <a:pt x="535" y="1270"/>
                    <a:pt x="536" y="1270"/>
                  </a:cubicBezTo>
                  <a:cubicBezTo>
                    <a:pt x="536" y="1269"/>
                    <a:pt x="537" y="1267"/>
                    <a:pt x="537" y="1266"/>
                  </a:cubicBezTo>
                  <a:cubicBezTo>
                    <a:pt x="537" y="1266"/>
                    <a:pt x="535" y="1265"/>
                    <a:pt x="535" y="1265"/>
                  </a:cubicBezTo>
                  <a:cubicBezTo>
                    <a:pt x="534" y="1264"/>
                    <a:pt x="532" y="1264"/>
                    <a:pt x="532" y="1263"/>
                  </a:cubicBezTo>
                  <a:cubicBezTo>
                    <a:pt x="531" y="1263"/>
                    <a:pt x="530" y="1261"/>
                    <a:pt x="531" y="1260"/>
                  </a:cubicBezTo>
                  <a:cubicBezTo>
                    <a:pt x="531" y="1259"/>
                    <a:pt x="533" y="1258"/>
                    <a:pt x="534" y="1257"/>
                  </a:cubicBezTo>
                  <a:cubicBezTo>
                    <a:pt x="534" y="1256"/>
                    <a:pt x="535" y="1254"/>
                    <a:pt x="535" y="1253"/>
                  </a:cubicBezTo>
                  <a:cubicBezTo>
                    <a:pt x="536" y="1252"/>
                    <a:pt x="535" y="1249"/>
                    <a:pt x="536" y="1248"/>
                  </a:cubicBezTo>
                  <a:cubicBezTo>
                    <a:pt x="537" y="1247"/>
                    <a:pt x="539" y="1247"/>
                    <a:pt x="540" y="1247"/>
                  </a:cubicBezTo>
                  <a:cubicBezTo>
                    <a:pt x="541" y="1246"/>
                    <a:pt x="543" y="1244"/>
                    <a:pt x="543" y="1242"/>
                  </a:cubicBezTo>
                  <a:cubicBezTo>
                    <a:pt x="544" y="1241"/>
                    <a:pt x="545" y="1239"/>
                    <a:pt x="545" y="1238"/>
                  </a:cubicBezTo>
                  <a:cubicBezTo>
                    <a:pt x="545" y="1237"/>
                    <a:pt x="544" y="1234"/>
                    <a:pt x="544" y="1233"/>
                  </a:cubicBezTo>
                  <a:cubicBezTo>
                    <a:pt x="544" y="1231"/>
                    <a:pt x="546" y="1227"/>
                    <a:pt x="547" y="1225"/>
                  </a:cubicBezTo>
                  <a:cubicBezTo>
                    <a:pt x="547" y="1224"/>
                    <a:pt x="548" y="1222"/>
                    <a:pt x="548" y="1221"/>
                  </a:cubicBezTo>
                  <a:cubicBezTo>
                    <a:pt x="548" y="1220"/>
                    <a:pt x="548" y="1218"/>
                    <a:pt x="549" y="1217"/>
                  </a:cubicBezTo>
                  <a:cubicBezTo>
                    <a:pt x="549" y="1216"/>
                    <a:pt x="551" y="1215"/>
                    <a:pt x="551" y="1215"/>
                  </a:cubicBezTo>
                  <a:cubicBezTo>
                    <a:pt x="552" y="1214"/>
                    <a:pt x="553" y="1213"/>
                    <a:pt x="553" y="1212"/>
                  </a:cubicBezTo>
                  <a:cubicBezTo>
                    <a:pt x="554" y="1211"/>
                    <a:pt x="554" y="1210"/>
                    <a:pt x="554" y="1209"/>
                  </a:cubicBezTo>
                  <a:cubicBezTo>
                    <a:pt x="554" y="1208"/>
                    <a:pt x="555" y="1207"/>
                    <a:pt x="555" y="1206"/>
                  </a:cubicBezTo>
                  <a:cubicBezTo>
                    <a:pt x="556" y="1205"/>
                    <a:pt x="559" y="1205"/>
                    <a:pt x="560" y="1204"/>
                  </a:cubicBezTo>
                  <a:cubicBezTo>
                    <a:pt x="560" y="1203"/>
                    <a:pt x="558" y="1199"/>
                    <a:pt x="559" y="1198"/>
                  </a:cubicBezTo>
                  <a:cubicBezTo>
                    <a:pt x="559" y="1197"/>
                    <a:pt x="561" y="1196"/>
                    <a:pt x="562" y="1196"/>
                  </a:cubicBezTo>
                  <a:cubicBezTo>
                    <a:pt x="563" y="1195"/>
                    <a:pt x="564" y="1193"/>
                    <a:pt x="565" y="1193"/>
                  </a:cubicBezTo>
                  <a:cubicBezTo>
                    <a:pt x="565" y="1191"/>
                    <a:pt x="565" y="1189"/>
                    <a:pt x="565" y="1187"/>
                  </a:cubicBezTo>
                  <a:cubicBezTo>
                    <a:pt x="565" y="1186"/>
                    <a:pt x="566" y="1184"/>
                    <a:pt x="567" y="1183"/>
                  </a:cubicBezTo>
                  <a:cubicBezTo>
                    <a:pt x="568" y="1182"/>
                    <a:pt x="569" y="1180"/>
                    <a:pt x="570" y="1180"/>
                  </a:cubicBezTo>
                  <a:cubicBezTo>
                    <a:pt x="572" y="1180"/>
                    <a:pt x="574" y="1182"/>
                    <a:pt x="575" y="1182"/>
                  </a:cubicBezTo>
                  <a:cubicBezTo>
                    <a:pt x="575" y="1182"/>
                    <a:pt x="577" y="1181"/>
                    <a:pt x="577" y="1181"/>
                  </a:cubicBezTo>
                  <a:cubicBezTo>
                    <a:pt x="578" y="1180"/>
                    <a:pt x="578" y="1179"/>
                    <a:pt x="579" y="1179"/>
                  </a:cubicBezTo>
                  <a:cubicBezTo>
                    <a:pt x="580" y="1178"/>
                    <a:pt x="582" y="1178"/>
                    <a:pt x="583" y="1178"/>
                  </a:cubicBezTo>
                  <a:cubicBezTo>
                    <a:pt x="583" y="1177"/>
                    <a:pt x="585" y="1176"/>
                    <a:pt x="586" y="1176"/>
                  </a:cubicBezTo>
                  <a:cubicBezTo>
                    <a:pt x="587" y="1176"/>
                    <a:pt x="588" y="1178"/>
                    <a:pt x="589" y="1178"/>
                  </a:cubicBezTo>
                  <a:cubicBezTo>
                    <a:pt x="590" y="1179"/>
                    <a:pt x="592" y="1178"/>
                    <a:pt x="592" y="1177"/>
                  </a:cubicBezTo>
                  <a:cubicBezTo>
                    <a:pt x="593" y="1176"/>
                    <a:pt x="594" y="1174"/>
                    <a:pt x="595" y="1173"/>
                  </a:cubicBezTo>
                  <a:cubicBezTo>
                    <a:pt x="596" y="1173"/>
                    <a:pt x="598" y="1173"/>
                    <a:pt x="599" y="1173"/>
                  </a:cubicBezTo>
                  <a:cubicBezTo>
                    <a:pt x="599" y="1173"/>
                    <a:pt x="600" y="1173"/>
                    <a:pt x="601" y="1173"/>
                  </a:cubicBezTo>
                  <a:cubicBezTo>
                    <a:pt x="602" y="1174"/>
                    <a:pt x="605" y="1174"/>
                    <a:pt x="606" y="1174"/>
                  </a:cubicBezTo>
                  <a:cubicBezTo>
                    <a:pt x="607" y="1175"/>
                    <a:pt x="608" y="1177"/>
                    <a:pt x="609" y="1177"/>
                  </a:cubicBezTo>
                  <a:cubicBezTo>
                    <a:pt x="610" y="1177"/>
                    <a:pt x="612" y="1176"/>
                    <a:pt x="613" y="1175"/>
                  </a:cubicBezTo>
                  <a:cubicBezTo>
                    <a:pt x="614" y="1174"/>
                    <a:pt x="615" y="1172"/>
                    <a:pt x="615" y="1170"/>
                  </a:cubicBezTo>
                  <a:cubicBezTo>
                    <a:pt x="615" y="1169"/>
                    <a:pt x="615" y="1167"/>
                    <a:pt x="616" y="1165"/>
                  </a:cubicBezTo>
                  <a:cubicBezTo>
                    <a:pt x="616" y="1164"/>
                    <a:pt x="617" y="1162"/>
                    <a:pt x="618" y="1161"/>
                  </a:cubicBezTo>
                  <a:cubicBezTo>
                    <a:pt x="619" y="1160"/>
                    <a:pt x="621" y="1157"/>
                    <a:pt x="623" y="1157"/>
                  </a:cubicBezTo>
                  <a:cubicBezTo>
                    <a:pt x="624" y="1157"/>
                    <a:pt x="627" y="1156"/>
                    <a:pt x="628" y="1157"/>
                  </a:cubicBezTo>
                  <a:cubicBezTo>
                    <a:pt x="629" y="1157"/>
                    <a:pt x="630" y="1159"/>
                    <a:pt x="631" y="1160"/>
                  </a:cubicBezTo>
                  <a:cubicBezTo>
                    <a:pt x="632" y="1161"/>
                    <a:pt x="633" y="1162"/>
                    <a:pt x="634" y="1162"/>
                  </a:cubicBezTo>
                  <a:cubicBezTo>
                    <a:pt x="636" y="1163"/>
                    <a:pt x="640" y="1165"/>
                    <a:pt x="642" y="1165"/>
                  </a:cubicBezTo>
                  <a:cubicBezTo>
                    <a:pt x="642" y="1165"/>
                    <a:pt x="644" y="1163"/>
                    <a:pt x="644" y="1163"/>
                  </a:cubicBezTo>
                  <a:cubicBezTo>
                    <a:pt x="646" y="1163"/>
                    <a:pt x="647" y="1166"/>
                    <a:pt x="647" y="1167"/>
                  </a:cubicBezTo>
                  <a:cubicBezTo>
                    <a:pt x="648" y="1167"/>
                    <a:pt x="648" y="1169"/>
                    <a:pt x="648" y="1169"/>
                  </a:cubicBezTo>
                  <a:cubicBezTo>
                    <a:pt x="649" y="1170"/>
                    <a:pt x="651" y="1171"/>
                    <a:pt x="652" y="1172"/>
                  </a:cubicBezTo>
                  <a:cubicBezTo>
                    <a:pt x="654" y="1172"/>
                    <a:pt x="657" y="1171"/>
                    <a:pt x="659" y="1171"/>
                  </a:cubicBezTo>
                  <a:cubicBezTo>
                    <a:pt x="659" y="1172"/>
                    <a:pt x="660" y="1173"/>
                    <a:pt x="661" y="1173"/>
                  </a:cubicBezTo>
                  <a:cubicBezTo>
                    <a:pt x="662" y="1174"/>
                    <a:pt x="664" y="1173"/>
                    <a:pt x="664" y="1173"/>
                  </a:cubicBezTo>
                  <a:cubicBezTo>
                    <a:pt x="666" y="1173"/>
                    <a:pt x="668" y="1171"/>
                    <a:pt x="669" y="1171"/>
                  </a:cubicBezTo>
                  <a:cubicBezTo>
                    <a:pt x="670" y="1171"/>
                    <a:pt x="671" y="1171"/>
                    <a:pt x="672" y="1171"/>
                  </a:cubicBezTo>
                  <a:cubicBezTo>
                    <a:pt x="673" y="1171"/>
                    <a:pt x="675" y="1170"/>
                    <a:pt x="676" y="1170"/>
                  </a:cubicBezTo>
                  <a:cubicBezTo>
                    <a:pt x="677" y="1171"/>
                    <a:pt x="680" y="1172"/>
                    <a:pt x="681" y="1172"/>
                  </a:cubicBezTo>
                  <a:cubicBezTo>
                    <a:pt x="681" y="1173"/>
                    <a:pt x="682" y="1175"/>
                    <a:pt x="683" y="1175"/>
                  </a:cubicBezTo>
                  <a:cubicBezTo>
                    <a:pt x="684" y="1175"/>
                    <a:pt x="685" y="1172"/>
                    <a:pt x="687" y="1172"/>
                  </a:cubicBezTo>
                  <a:cubicBezTo>
                    <a:pt x="687" y="1172"/>
                    <a:pt x="688" y="1173"/>
                    <a:pt x="689" y="1173"/>
                  </a:cubicBezTo>
                  <a:cubicBezTo>
                    <a:pt x="690" y="1173"/>
                    <a:pt x="691" y="1172"/>
                    <a:pt x="692" y="1172"/>
                  </a:cubicBezTo>
                  <a:cubicBezTo>
                    <a:pt x="693" y="1172"/>
                    <a:pt x="694" y="1172"/>
                    <a:pt x="695" y="1172"/>
                  </a:cubicBezTo>
                  <a:cubicBezTo>
                    <a:pt x="695" y="1172"/>
                    <a:pt x="696" y="1173"/>
                    <a:pt x="696" y="1173"/>
                  </a:cubicBezTo>
                  <a:cubicBezTo>
                    <a:pt x="697" y="1174"/>
                    <a:pt x="699" y="1173"/>
                    <a:pt x="700" y="1173"/>
                  </a:cubicBezTo>
                  <a:cubicBezTo>
                    <a:pt x="701" y="1174"/>
                    <a:pt x="702" y="1175"/>
                    <a:pt x="704" y="1175"/>
                  </a:cubicBezTo>
                  <a:cubicBezTo>
                    <a:pt x="704" y="1175"/>
                    <a:pt x="705" y="1174"/>
                    <a:pt x="706" y="1174"/>
                  </a:cubicBezTo>
                  <a:cubicBezTo>
                    <a:pt x="707" y="1174"/>
                    <a:pt x="709" y="1175"/>
                    <a:pt x="709" y="1175"/>
                  </a:cubicBezTo>
                  <a:cubicBezTo>
                    <a:pt x="710" y="1176"/>
                    <a:pt x="711" y="1178"/>
                    <a:pt x="712" y="1178"/>
                  </a:cubicBezTo>
                  <a:cubicBezTo>
                    <a:pt x="714" y="1179"/>
                    <a:pt x="717" y="1179"/>
                    <a:pt x="718" y="1179"/>
                  </a:cubicBezTo>
                  <a:cubicBezTo>
                    <a:pt x="719" y="1179"/>
                    <a:pt x="721" y="1178"/>
                    <a:pt x="722" y="1178"/>
                  </a:cubicBezTo>
                  <a:cubicBezTo>
                    <a:pt x="723" y="1179"/>
                    <a:pt x="725" y="1180"/>
                    <a:pt x="726" y="1180"/>
                  </a:cubicBezTo>
                  <a:cubicBezTo>
                    <a:pt x="727" y="1180"/>
                    <a:pt x="729" y="1178"/>
                    <a:pt x="730" y="1177"/>
                  </a:cubicBezTo>
                  <a:cubicBezTo>
                    <a:pt x="731" y="1177"/>
                    <a:pt x="734" y="1177"/>
                    <a:pt x="735" y="1177"/>
                  </a:cubicBezTo>
                  <a:cubicBezTo>
                    <a:pt x="736" y="1177"/>
                    <a:pt x="738" y="1175"/>
                    <a:pt x="738" y="1175"/>
                  </a:cubicBezTo>
                  <a:cubicBezTo>
                    <a:pt x="739" y="1174"/>
                    <a:pt x="740" y="1173"/>
                    <a:pt x="741" y="1173"/>
                  </a:cubicBezTo>
                  <a:cubicBezTo>
                    <a:pt x="742" y="1173"/>
                    <a:pt x="742" y="1175"/>
                    <a:pt x="742" y="1176"/>
                  </a:cubicBezTo>
                  <a:cubicBezTo>
                    <a:pt x="742" y="1177"/>
                    <a:pt x="742" y="1179"/>
                    <a:pt x="742" y="1179"/>
                  </a:cubicBezTo>
                  <a:cubicBezTo>
                    <a:pt x="743" y="1180"/>
                    <a:pt x="745" y="1180"/>
                    <a:pt x="746" y="1180"/>
                  </a:cubicBezTo>
                  <a:cubicBezTo>
                    <a:pt x="746" y="1180"/>
                    <a:pt x="748" y="1179"/>
                    <a:pt x="748" y="1179"/>
                  </a:cubicBezTo>
                  <a:cubicBezTo>
                    <a:pt x="749" y="1178"/>
                    <a:pt x="750" y="1177"/>
                    <a:pt x="751" y="1176"/>
                  </a:cubicBezTo>
                  <a:cubicBezTo>
                    <a:pt x="751" y="1176"/>
                    <a:pt x="752" y="1176"/>
                    <a:pt x="753" y="1176"/>
                  </a:cubicBezTo>
                  <a:cubicBezTo>
                    <a:pt x="753" y="1177"/>
                    <a:pt x="754" y="1178"/>
                    <a:pt x="754" y="1179"/>
                  </a:cubicBezTo>
                  <a:cubicBezTo>
                    <a:pt x="754" y="1179"/>
                    <a:pt x="754" y="1180"/>
                    <a:pt x="755" y="1180"/>
                  </a:cubicBezTo>
                  <a:cubicBezTo>
                    <a:pt x="756" y="1181"/>
                    <a:pt x="758" y="1181"/>
                    <a:pt x="759" y="1181"/>
                  </a:cubicBezTo>
                  <a:cubicBezTo>
                    <a:pt x="760" y="1181"/>
                    <a:pt x="762" y="1183"/>
                    <a:pt x="762" y="1184"/>
                  </a:cubicBezTo>
                  <a:cubicBezTo>
                    <a:pt x="762" y="1185"/>
                    <a:pt x="762" y="1186"/>
                    <a:pt x="762" y="1186"/>
                  </a:cubicBezTo>
                  <a:cubicBezTo>
                    <a:pt x="763" y="1187"/>
                    <a:pt x="764" y="1189"/>
                    <a:pt x="764" y="1190"/>
                  </a:cubicBezTo>
                  <a:cubicBezTo>
                    <a:pt x="765" y="1190"/>
                    <a:pt x="766" y="1192"/>
                    <a:pt x="766" y="1192"/>
                  </a:cubicBezTo>
                  <a:cubicBezTo>
                    <a:pt x="767" y="1194"/>
                    <a:pt x="766" y="1196"/>
                    <a:pt x="767" y="1197"/>
                  </a:cubicBezTo>
                  <a:cubicBezTo>
                    <a:pt x="768" y="1198"/>
                    <a:pt x="770" y="1199"/>
                    <a:pt x="771" y="1199"/>
                  </a:cubicBezTo>
                  <a:cubicBezTo>
                    <a:pt x="772" y="1199"/>
                    <a:pt x="773" y="1198"/>
                    <a:pt x="774" y="1198"/>
                  </a:cubicBezTo>
                  <a:cubicBezTo>
                    <a:pt x="775" y="1198"/>
                    <a:pt x="776" y="1199"/>
                    <a:pt x="776" y="1200"/>
                  </a:cubicBezTo>
                  <a:cubicBezTo>
                    <a:pt x="776" y="1201"/>
                    <a:pt x="777" y="1203"/>
                    <a:pt x="777" y="1204"/>
                  </a:cubicBezTo>
                  <a:cubicBezTo>
                    <a:pt x="777" y="1205"/>
                    <a:pt x="774" y="1206"/>
                    <a:pt x="774" y="1207"/>
                  </a:cubicBezTo>
                  <a:cubicBezTo>
                    <a:pt x="774" y="1208"/>
                    <a:pt x="775" y="1211"/>
                    <a:pt x="776" y="1211"/>
                  </a:cubicBezTo>
                  <a:cubicBezTo>
                    <a:pt x="777" y="1211"/>
                    <a:pt x="778" y="1211"/>
                    <a:pt x="779" y="1211"/>
                  </a:cubicBezTo>
                  <a:cubicBezTo>
                    <a:pt x="780" y="1210"/>
                    <a:pt x="781" y="1208"/>
                    <a:pt x="781" y="1208"/>
                  </a:cubicBezTo>
                  <a:cubicBezTo>
                    <a:pt x="782" y="1207"/>
                    <a:pt x="785" y="1208"/>
                    <a:pt x="786" y="1209"/>
                  </a:cubicBezTo>
                  <a:cubicBezTo>
                    <a:pt x="786" y="1209"/>
                    <a:pt x="786" y="1211"/>
                    <a:pt x="786" y="1212"/>
                  </a:cubicBezTo>
                  <a:cubicBezTo>
                    <a:pt x="786" y="1213"/>
                    <a:pt x="787" y="1215"/>
                    <a:pt x="786" y="1216"/>
                  </a:cubicBezTo>
                  <a:cubicBezTo>
                    <a:pt x="786" y="1216"/>
                    <a:pt x="784" y="1217"/>
                    <a:pt x="784" y="1217"/>
                  </a:cubicBezTo>
                  <a:cubicBezTo>
                    <a:pt x="783" y="1218"/>
                    <a:pt x="783" y="1220"/>
                    <a:pt x="784" y="1220"/>
                  </a:cubicBezTo>
                  <a:cubicBezTo>
                    <a:pt x="784" y="1221"/>
                    <a:pt x="786" y="1223"/>
                    <a:pt x="787" y="1223"/>
                  </a:cubicBezTo>
                  <a:cubicBezTo>
                    <a:pt x="788" y="1224"/>
                    <a:pt x="790" y="1223"/>
                    <a:pt x="791" y="1223"/>
                  </a:cubicBezTo>
                  <a:cubicBezTo>
                    <a:pt x="793" y="1223"/>
                    <a:pt x="796" y="1223"/>
                    <a:pt x="797" y="1224"/>
                  </a:cubicBezTo>
                  <a:cubicBezTo>
                    <a:pt x="797" y="1225"/>
                    <a:pt x="797" y="1227"/>
                    <a:pt x="798" y="1228"/>
                  </a:cubicBezTo>
                  <a:cubicBezTo>
                    <a:pt x="799" y="1229"/>
                    <a:pt x="800" y="1230"/>
                    <a:pt x="801" y="1230"/>
                  </a:cubicBezTo>
                  <a:cubicBezTo>
                    <a:pt x="802" y="1231"/>
                    <a:pt x="805" y="1230"/>
                    <a:pt x="806" y="1231"/>
                  </a:cubicBezTo>
                  <a:cubicBezTo>
                    <a:pt x="807" y="1231"/>
                    <a:pt x="809" y="1231"/>
                    <a:pt x="810" y="1231"/>
                  </a:cubicBezTo>
                  <a:cubicBezTo>
                    <a:pt x="811" y="1232"/>
                    <a:pt x="814" y="1234"/>
                    <a:pt x="815" y="1235"/>
                  </a:cubicBezTo>
                  <a:cubicBezTo>
                    <a:pt x="816" y="1236"/>
                    <a:pt x="815" y="1239"/>
                    <a:pt x="816" y="1240"/>
                  </a:cubicBezTo>
                  <a:cubicBezTo>
                    <a:pt x="816" y="1241"/>
                    <a:pt x="817" y="1245"/>
                    <a:pt x="818" y="1246"/>
                  </a:cubicBezTo>
                  <a:cubicBezTo>
                    <a:pt x="818" y="1247"/>
                    <a:pt x="821" y="1248"/>
                    <a:pt x="822" y="1249"/>
                  </a:cubicBezTo>
                  <a:cubicBezTo>
                    <a:pt x="823" y="1249"/>
                    <a:pt x="824" y="1250"/>
                    <a:pt x="825" y="1250"/>
                  </a:cubicBezTo>
                  <a:cubicBezTo>
                    <a:pt x="826" y="1250"/>
                    <a:pt x="827" y="1252"/>
                    <a:pt x="827" y="1252"/>
                  </a:cubicBezTo>
                  <a:cubicBezTo>
                    <a:pt x="828" y="1253"/>
                    <a:pt x="830" y="1253"/>
                    <a:pt x="830" y="1254"/>
                  </a:cubicBezTo>
                  <a:cubicBezTo>
                    <a:pt x="831" y="1254"/>
                    <a:pt x="832" y="1255"/>
                    <a:pt x="833" y="1256"/>
                  </a:cubicBezTo>
                  <a:cubicBezTo>
                    <a:pt x="834" y="1256"/>
                    <a:pt x="834" y="1258"/>
                    <a:pt x="835" y="1258"/>
                  </a:cubicBezTo>
                  <a:cubicBezTo>
                    <a:pt x="836" y="1259"/>
                    <a:pt x="839" y="1259"/>
                    <a:pt x="840" y="1260"/>
                  </a:cubicBezTo>
                  <a:cubicBezTo>
                    <a:pt x="840" y="1261"/>
                    <a:pt x="840" y="1262"/>
                    <a:pt x="840" y="1263"/>
                  </a:cubicBezTo>
                  <a:cubicBezTo>
                    <a:pt x="841" y="1264"/>
                    <a:pt x="842" y="1265"/>
                    <a:pt x="842" y="1266"/>
                  </a:cubicBezTo>
                  <a:cubicBezTo>
                    <a:pt x="843" y="1267"/>
                    <a:pt x="846" y="1267"/>
                    <a:pt x="848" y="1268"/>
                  </a:cubicBezTo>
                  <a:cubicBezTo>
                    <a:pt x="849" y="1268"/>
                    <a:pt x="852" y="1269"/>
                    <a:pt x="853" y="1270"/>
                  </a:cubicBezTo>
                  <a:cubicBezTo>
                    <a:pt x="854" y="1271"/>
                    <a:pt x="856" y="1274"/>
                    <a:pt x="856" y="1276"/>
                  </a:cubicBezTo>
                  <a:cubicBezTo>
                    <a:pt x="857" y="1276"/>
                    <a:pt x="858" y="1278"/>
                    <a:pt x="858" y="1279"/>
                  </a:cubicBezTo>
                  <a:cubicBezTo>
                    <a:pt x="858" y="1280"/>
                    <a:pt x="857" y="1282"/>
                    <a:pt x="857" y="1284"/>
                  </a:cubicBezTo>
                  <a:cubicBezTo>
                    <a:pt x="857" y="1285"/>
                    <a:pt x="858" y="1286"/>
                    <a:pt x="859" y="1287"/>
                  </a:cubicBezTo>
                  <a:cubicBezTo>
                    <a:pt x="859" y="1287"/>
                    <a:pt x="861" y="1286"/>
                    <a:pt x="861" y="1287"/>
                  </a:cubicBezTo>
                  <a:cubicBezTo>
                    <a:pt x="862" y="1287"/>
                    <a:pt x="862" y="1290"/>
                    <a:pt x="863" y="1291"/>
                  </a:cubicBezTo>
                  <a:cubicBezTo>
                    <a:pt x="864" y="1291"/>
                    <a:pt x="865" y="1292"/>
                    <a:pt x="866" y="1292"/>
                  </a:cubicBezTo>
                  <a:cubicBezTo>
                    <a:pt x="867" y="1293"/>
                    <a:pt x="870" y="1294"/>
                    <a:pt x="871" y="1294"/>
                  </a:cubicBezTo>
                  <a:cubicBezTo>
                    <a:pt x="872" y="1295"/>
                    <a:pt x="873" y="1297"/>
                    <a:pt x="873" y="1298"/>
                  </a:cubicBezTo>
                  <a:cubicBezTo>
                    <a:pt x="873" y="1299"/>
                    <a:pt x="874" y="1301"/>
                    <a:pt x="874" y="1301"/>
                  </a:cubicBezTo>
                  <a:cubicBezTo>
                    <a:pt x="874" y="1302"/>
                    <a:pt x="873" y="1304"/>
                    <a:pt x="873" y="1305"/>
                  </a:cubicBezTo>
                  <a:cubicBezTo>
                    <a:pt x="873" y="1306"/>
                    <a:pt x="874" y="1309"/>
                    <a:pt x="874" y="1310"/>
                  </a:cubicBezTo>
                  <a:cubicBezTo>
                    <a:pt x="875" y="1311"/>
                    <a:pt x="875" y="1313"/>
                    <a:pt x="876" y="1314"/>
                  </a:cubicBezTo>
                  <a:cubicBezTo>
                    <a:pt x="876" y="1315"/>
                    <a:pt x="876" y="1318"/>
                    <a:pt x="876" y="1319"/>
                  </a:cubicBezTo>
                  <a:cubicBezTo>
                    <a:pt x="876" y="1320"/>
                    <a:pt x="875" y="1322"/>
                    <a:pt x="875" y="1322"/>
                  </a:cubicBezTo>
                  <a:cubicBezTo>
                    <a:pt x="875" y="1323"/>
                    <a:pt x="876" y="1325"/>
                    <a:pt x="876" y="1325"/>
                  </a:cubicBezTo>
                  <a:cubicBezTo>
                    <a:pt x="876" y="1326"/>
                    <a:pt x="876" y="1328"/>
                    <a:pt x="876" y="1328"/>
                  </a:cubicBezTo>
                  <a:cubicBezTo>
                    <a:pt x="877" y="1329"/>
                    <a:pt x="880" y="1330"/>
                    <a:pt x="881" y="1330"/>
                  </a:cubicBezTo>
                  <a:cubicBezTo>
                    <a:pt x="881" y="1331"/>
                    <a:pt x="882" y="1332"/>
                    <a:pt x="882" y="1332"/>
                  </a:cubicBezTo>
                  <a:cubicBezTo>
                    <a:pt x="883" y="1334"/>
                    <a:pt x="883" y="1337"/>
                    <a:pt x="884" y="1338"/>
                  </a:cubicBezTo>
                  <a:cubicBezTo>
                    <a:pt x="884" y="1339"/>
                    <a:pt x="886" y="1339"/>
                    <a:pt x="887" y="1340"/>
                  </a:cubicBezTo>
                  <a:cubicBezTo>
                    <a:pt x="887" y="1341"/>
                    <a:pt x="886" y="1342"/>
                    <a:pt x="886" y="1343"/>
                  </a:cubicBezTo>
                  <a:cubicBezTo>
                    <a:pt x="887" y="1344"/>
                    <a:pt x="889" y="1344"/>
                    <a:pt x="890" y="1345"/>
                  </a:cubicBezTo>
                  <a:cubicBezTo>
                    <a:pt x="891" y="1346"/>
                    <a:pt x="893" y="1347"/>
                    <a:pt x="893" y="1348"/>
                  </a:cubicBezTo>
                  <a:cubicBezTo>
                    <a:pt x="893" y="1349"/>
                    <a:pt x="893" y="1351"/>
                    <a:pt x="893" y="1352"/>
                  </a:cubicBezTo>
                  <a:cubicBezTo>
                    <a:pt x="893" y="1353"/>
                    <a:pt x="893" y="1355"/>
                    <a:pt x="894" y="1356"/>
                  </a:cubicBezTo>
                  <a:cubicBezTo>
                    <a:pt x="894" y="1356"/>
                    <a:pt x="896" y="1357"/>
                    <a:pt x="896" y="1358"/>
                  </a:cubicBezTo>
                  <a:cubicBezTo>
                    <a:pt x="897" y="1359"/>
                    <a:pt x="897" y="1360"/>
                    <a:pt x="897" y="1361"/>
                  </a:cubicBezTo>
                  <a:cubicBezTo>
                    <a:pt x="897" y="1362"/>
                    <a:pt x="895" y="1364"/>
                    <a:pt x="895" y="1365"/>
                  </a:cubicBezTo>
                  <a:cubicBezTo>
                    <a:pt x="895" y="1367"/>
                    <a:pt x="896" y="1371"/>
                    <a:pt x="898" y="1372"/>
                  </a:cubicBezTo>
                  <a:cubicBezTo>
                    <a:pt x="898" y="1373"/>
                    <a:pt x="900" y="1374"/>
                    <a:pt x="901" y="1374"/>
                  </a:cubicBezTo>
                  <a:cubicBezTo>
                    <a:pt x="902" y="1375"/>
                    <a:pt x="905" y="1375"/>
                    <a:pt x="906" y="1376"/>
                  </a:cubicBezTo>
                  <a:cubicBezTo>
                    <a:pt x="907" y="1376"/>
                    <a:pt x="906" y="1378"/>
                    <a:pt x="906" y="1379"/>
                  </a:cubicBezTo>
                  <a:cubicBezTo>
                    <a:pt x="907" y="1380"/>
                    <a:pt x="907" y="1382"/>
                    <a:pt x="908" y="1383"/>
                  </a:cubicBezTo>
                  <a:cubicBezTo>
                    <a:pt x="908" y="1383"/>
                    <a:pt x="910" y="1384"/>
                    <a:pt x="911" y="1384"/>
                  </a:cubicBezTo>
                  <a:cubicBezTo>
                    <a:pt x="911" y="1385"/>
                    <a:pt x="913" y="1386"/>
                    <a:pt x="913" y="1386"/>
                  </a:cubicBezTo>
                  <a:cubicBezTo>
                    <a:pt x="913" y="1387"/>
                    <a:pt x="912" y="1389"/>
                    <a:pt x="912" y="1391"/>
                  </a:cubicBezTo>
                  <a:cubicBezTo>
                    <a:pt x="912" y="1391"/>
                    <a:pt x="912" y="1393"/>
                    <a:pt x="913" y="1394"/>
                  </a:cubicBezTo>
                  <a:cubicBezTo>
                    <a:pt x="913" y="1395"/>
                    <a:pt x="914" y="1397"/>
                    <a:pt x="915" y="1398"/>
                  </a:cubicBezTo>
                  <a:cubicBezTo>
                    <a:pt x="916" y="1398"/>
                    <a:pt x="918" y="1399"/>
                    <a:pt x="919" y="1399"/>
                  </a:cubicBezTo>
                  <a:cubicBezTo>
                    <a:pt x="920" y="1399"/>
                    <a:pt x="921" y="1399"/>
                    <a:pt x="922" y="1400"/>
                  </a:cubicBezTo>
                  <a:cubicBezTo>
                    <a:pt x="922" y="1400"/>
                    <a:pt x="922" y="1401"/>
                    <a:pt x="922" y="1402"/>
                  </a:cubicBezTo>
                  <a:cubicBezTo>
                    <a:pt x="922" y="1403"/>
                    <a:pt x="919" y="1404"/>
                    <a:pt x="918" y="1405"/>
                  </a:cubicBezTo>
                  <a:cubicBezTo>
                    <a:pt x="918" y="1406"/>
                    <a:pt x="919" y="1408"/>
                    <a:pt x="920" y="1409"/>
                  </a:cubicBezTo>
                  <a:cubicBezTo>
                    <a:pt x="920" y="1409"/>
                    <a:pt x="923" y="1409"/>
                    <a:pt x="924" y="1410"/>
                  </a:cubicBezTo>
                  <a:cubicBezTo>
                    <a:pt x="924" y="1410"/>
                    <a:pt x="924" y="1412"/>
                    <a:pt x="924" y="1413"/>
                  </a:cubicBezTo>
                  <a:cubicBezTo>
                    <a:pt x="923" y="1413"/>
                    <a:pt x="922" y="1414"/>
                    <a:pt x="921" y="1415"/>
                  </a:cubicBezTo>
                  <a:cubicBezTo>
                    <a:pt x="921" y="1416"/>
                    <a:pt x="921" y="1418"/>
                    <a:pt x="921" y="1419"/>
                  </a:cubicBezTo>
                  <a:cubicBezTo>
                    <a:pt x="921" y="1420"/>
                    <a:pt x="923" y="1421"/>
                    <a:pt x="924" y="1422"/>
                  </a:cubicBezTo>
                  <a:cubicBezTo>
                    <a:pt x="924" y="1423"/>
                    <a:pt x="925" y="1425"/>
                    <a:pt x="926" y="1426"/>
                  </a:cubicBezTo>
                  <a:cubicBezTo>
                    <a:pt x="926" y="1427"/>
                    <a:pt x="927" y="1428"/>
                    <a:pt x="928" y="1429"/>
                  </a:cubicBezTo>
                  <a:cubicBezTo>
                    <a:pt x="928" y="1430"/>
                    <a:pt x="929" y="1431"/>
                    <a:pt x="929" y="1432"/>
                  </a:cubicBezTo>
                  <a:cubicBezTo>
                    <a:pt x="930" y="1434"/>
                    <a:pt x="929" y="1437"/>
                    <a:pt x="929" y="1438"/>
                  </a:cubicBezTo>
                  <a:cubicBezTo>
                    <a:pt x="929" y="1440"/>
                    <a:pt x="931" y="1441"/>
                    <a:pt x="932" y="1442"/>
                  </a:cubicBezTo>
                  <a:cubicBezTo>
                    <a:pt x="933" y="1443"/>
                    <a:pt x="933" y="1445"/>
                    <a:pt x="934" y="1446"/>
                  </a:cubicBezTo>
                  <a:cubicBezTo>
                    <a:pt x="936" y="1446"/>
                    <a:pt x="939" y="1445"/>
                    <a:pt x="940" y="1445"/>
                  </a:cubicBezTo>
                  <a:cubicBezTo>
                    <a:pt x="940" y="1446"/>
                    <a:pt x="941" y="1447"/>
                    <a:pt x="942" y="1448"/>
                  </a:cubicBezTo>
                  <a:cubicBezTo>
                    <a:pt x="942" y="1449"/>
                    <a:pt x="941" y="1451"/>
                    <a:pt x="941" y="1452"/>
                  </a:cubicBezTo>
                  <a:cubicBezTo>
                    <a:pt x="941" y="1453"/>
                    <a:pt x="942" y="1454"/>
                    <a:pt x="943" y="1455"/>
                  </a:cubicBezTo>
                  <a:cubicBezTo>
                    <a:pt x="943" y="1455"/>
                    <a:pt x="944" y="1454"/>
                    <a:pt x="945" y="1454"/>
                  </a:cubicBezTo>
                  <a:cubicBezTo>
                    <a:pt x="946" y="1454"/>
                    <a:pt x="948" y="1457"/>
                    <a:pt x="949" y="1458"/>
                  </a:cubicBezTo>
                  <a:cubicBezTo>
                    <a:pt x="950" y="1458"/>
                    <a:pt x="952" y="1458"/>
                    <a:pt x="953" y="1458"/>
                  </a:cubicBezTo>
                  <a:cubicBezTo>
                    <a:pt x="954" y="1459"/>
                    <a:pt x="956" y="1460"/>
                    <a:pt x="957" y="1460"/>
                  </a:cubicBezTo>
                  <a:cubicBezTo>
                    <a:pt x="958" y="1461"/>
                    <a:pt x="960" y="1462"/>
                    <a:pt x="961" y="1462"/>
                  </a:cubicBezTo>
                  <a:cubicBezTo>
                    <a:pt x="962" y="1463"/>
                    <a:pt x="963" y="1464"/>
                    <a:pt x="963" y="1465"/>
                  </a:cubicBezTo>
                  <a:cubicBezTo>
                    <a:pt x="964" y="1466"/>
                    <a:pt x="964" y="1469"/>
                    <a:pt x="965" y="1470"/>
                  </a:cubicBezTo>
                  <a:cubicBezTo>
                    <a:pt x="965" y="1471"/>
                    <a:pt x="966" y="1473"/>
                    <a:pt x="967" y="1473"/>
                  </a:cubicBezTo>
                  <a:cubicBezTo>
                    <a:pt x="968" y="1474"/>
                    <a:pt x="970" y="1474"/>
                    <a:pt x="971" y="1474"/>
                  </a:cubicBezTo>
                  <a:cubicBezTo>
                    <a:pt x="972" y="1475"/>
                    <a:pt x="972" y="1476"/>
                    <a:pt x="973" y="1477"/>
                  </a:cubicBezTo>
                  <a:cubicBezTo>
                    <a:pt x="973" y="1478"/>
                    <a:pt x="973" y="1480"/>
                    <a:pt x="973" y="1481"/>
                  </a:cubicBezTo>
                  <a:cubicBezTo>
                    <a:pt x="974" y="1482"/>
                    <a:pt x="974" y="1485"/>
                    <a:pt x="975" y="1486"/>
                  </a:cubicBezTo>
                  <a:cubicBezTo>
                    <a:pt x="976" y="1486"/>
                    <a:pt x="977" y="1488"/>
                    <a:pt x="977" y="1489"/>
                  </a:cubicBezTo>
                  <a:cubicBezTo>
                    <a:pt x="978" y="1489"/>
                    <a:pt x="980" y="1489"/>
                    <a:pt x="981" y="1489"/>
                  </a:cubicBezTo>
                  <a:cubicBezTo>
                    <a:pt x="982" y="1489"/>
                    <a:pt x="983" y="1490"/>
                    <a:pt x="984" y="1490"/>
                  </a:cubicBezTo>
                  <a:cubicBezTo>
                    <a:pt x="985" y="1491"/>
                    <a:pt x="986" y="1494"/>
                    <a:pt x="986" y="1495"/>
                  </a:cubicBezTo>
                  <a:cubicBezTo>
                    <a:pt x="986" y="1496"/>
                    <a:pt x="985" y="1498"/>
                    <a:pt x="986" y="1499"/>
                  </a:cubicBezTo>
                  <a:cubicBezTo>
                    <a:pt x="986" y="1500"/>
                    <a:pt x="987" y="1501"/>
                    <a:pt x="988" y="1502"/>
                  </a:cubicBezTo>
                  <a:cubicBezTo>
                    <a:pt x="989" y="1502"/>
                    <a:pt x="990" y="1502"/>
                    <a:pt x="991" y="1503"/>
                  </a:cubicBezTo>
                  <a:cubicBezTo>
                    <a:pt x="991" y="1504"/>
                    <a:pt x="992" y="1506"/>
                    <a:pt x="992" y="1507"/>
                  </a:cubicBezTo>
                  <a:cubicBezTo>
                    <a:pt x="992" y="1507"/>
                    <a:pt x="991" y="1508"/>
                    <a:pt x="990" y="1508"/>
                  </a:cubicBezTo>
                  <a:cubicBezTo>
                    <a:pt x="990" y="1509"/>
                    <a:pt x="990" y="1511"/>
                    <a:pt x="991" y="1512"/>
                  </a:cubicBezTo>
                  <a:cubicBezTo>
                    <a:pt x="991" y="1512"/>
                    <a:pt x="993" y="1512"/>
                    <a:pt x="994" y="1513"/>
                  </a:cubicBezTo>
                  <a:cubicBezTo>
                    <a:pt x="994" y="1514"/>
                    <a:pt x="995" y="1516"/>
                    <a:pt x="995" y="1517"/>
                  </a:cubicBezTo>
                  <a:cubicBezTo>
                    <a:pt x="995" y="1518"/>
                    <a:pt x="993" y="1519"/>
                    <a:pt x="993" y="1520"/>
                  </a:cubicBezTo>
                  <a:cubicBezTo>
                    <a:pt x="994" y="1521"/>
                    <a:pt x="995" y="1523"/>
                    <a:pt x="996" y="1523"/>
                  </a:cubicBezTo>
                  <a:cubicBezTo>
                    <a:pt x="997" y="1524"/>
                    <a:pt x="998" y="1524"/>
                    <a:pt x="999" y="1524"/>
                  </a:cubicBezTo>
                  <a:cubicBezTo>
                    <a:pt x="999" y="1525"/>
                    <a:pt x="999" y="1527"/>
                    <a:pt x="1000" y="1528"/>
                  </a:cubicBezTo>
                  <a:cubicBezTo>
                    <a:pt x="1000" y="1528"/>
                    <a:pt x="1002" y="1529"/>
                    <a:pt x="1003" y="1528"/>
                  </a:cubicBezTo>
                  <a:cubicBezTo>
                    <a:pt x="1003" y="1528"/>
                    <a:pt x="1004" y="1527"/>
                    <a:pt x="1005" y="1527"/>
                  </a:cubicBezTo>
                  <a:cubicBezTo>
                    <a:pt x="1006" y="1528"/>
                    <a:pt x="1006" y="1530"/>
                    <a:pt x="1007" y="1531"/>
                  </a:cubicBezTo>
                  <a:cubicBezTo>
                    <a:pt x="1007" y="1532"/>
                    <a:pt x="1007" y="1534"/>
                    <a:pt x="1007" y="1534"/>
                  </a:cubicBezTo>
                  <a:cubicBezTo>
                    <a:pt x="1008" y="1535"/>
                    <a:pt x="1011" y="1534"/>
                    <a:pt x="1012" y="1535"/>
                  </a:cubicBezTo>
                  <a:cubicBezTo>
                    <a:pt x="1012" y="1536"/>
                    <a:pt x="1013" y="1538"/>
                    <a:pt x="1013" y="1539"/>
                  </a:cubicBezTo>
                  <a:cubicBezTo>
                    <a:pt x="1014" y="1540"/>
                    <a:pt x="1017" y="1542"/>
                    <a:pt x="1017" y="1543"/>
                  </a:cubicBezTo>
                  <a:cubicBezTo>
                    <a:pt x="1018" y="1544"/>
                    <a:pt x="1019" y="1546"/>
                    <a:pt x="1020" y="1547"/>
                  </a:cubicBezTo>
                  <a:cubicBezTo>
                    <a:pt x="1020" y="1547"/>
                    <a:pt x="1021" y="1547"/>
                    <a:pt x="1022" y="1547"/>
                  </a:cubicBezTo>
                  <a:cubicBezTo>
                    <a:pt x="1023" y="1546"/>
                    <a:pt x="1024" y="1545"/>
                    <a:pt x="1024" y="1545"/>
                  </a:cubicBezTo>
                  <a:cubicBezTo>
                    <a:pt x="1025" y="1545"/>
                    <a:pt x="1027" y="1547"/>
                    <a:pt x="1027" y="1547"/>
                  </a:cubicBezTo>
                  <a:cubicBezTo>
                    <a:pt x="1028" y="1548"/>
                    <a:pt x="1027" y="1550"/>
                    <a:pt x="1027" y="1550"/>
                  </a:cubicBezTo>
                  <a:cubicBezTo>
                    <a:pt x="1028" y="1551"/>
                    <a:pt x="1030" y="1553"/>
                    <a:pt x="1031" y="1553"/>
                  </a:cubicBezTo>
                  <a:cubicBezTo>
                    <a:pt x="1032" y="1553"/>
                    <a:pt x="1034" y="1551"/>
                    <a:pt x="1035" y="1550"/>
                  </a:cubicBezTo>
                  <a:cubicBezTo>
                    <a:pt x="1035" y="1550"/>
                    <a:pt x="1036" y="1549"/>
                    <a:pt x="1037" y="1550"/>
                  </a:cubicBezTo>
                  <a:cubicBezTo>
                    <a:pt x="1038" y="1550"/>
                    <a:pt x="1038" y="1551"/>
                    <a:pt x="1039" y="1552"/>
                  </a:cubicBezTo>
                  <a:cubicBezTo>
                    <a:pt x="1039" y="1553"/>
                    <a:pt x="1039" y="1555"/>
                    <a:pt x="1040" y="1556"/>
                  </a:cubicBezTo>
                  <a:cubicBezTo>
                    <a:pt x="1041" y="1556"/>
                    <a:pt x="1042" y="1554"/>
                    <a:pt x="1043" y="1554"/>
                  </a:cubicBezTo>
                  <a:cubicBezTo>
                    <a:pt x="1044" y="1554"/>
                    <a:pt x="1047" y="1556"/>
                    <a:pt x="1048" y="1557"/>
                  </a:cubicBezTo>
                  <a:cubicBezTo>
                    <a:pt x="1048" y="1557"/>
                    <a:pt x="1048" y="1560"/>
                    <a:pt x="1049" y="1561"/>
                  </a:cubicBezTo>
                  <a:cubicBezTo>
                    <a:pt x="1049" y="1561"/>
                    <a:pt x="1051" y="1562"/>
                    <a:pt x="1051" y="1562"/>
                  </a:cubicBezTo>
                  <a:cubicBezTo>
                    <a:pt x="1051" y="1563"/>
                    <a:pt x="1051" y="1565"/>
                    <a:pt x="1050" y="1565"/>
                  </a:cubicBezTo>
                  <a:cubicBezTo>
                    <a:pt x="1050" y="1566"/>
                    <a:pt x="1049" y="1567"/>
                    <a:pt x="1049" y="1568"/>
                  </a:cubicBezTo>
                  <a:cubicBezTo>
                    <a:pt x="1049" y="1569"/>
                    <a:pt x="1048" y="1571"/>
                    <a:pt x="1049" y="1571"/>
                  </a:cubicBezTo>
                  <a:cubicBezTo>
                    <a:pt x="1049" y="1572"/>
                    <a:pt x="1051" y="1573"/>
                    <a:pt x="1052" y="1574"/>
                  </a:cubicBezTo>
                  <a:cubicBezTo>
                    <a:pt x="1053" y="1574"/>
                    <a:pt x="1056" y="1573"/>
                    <a:pt x="1056" y="1574"/>
                  </a:cubicBezTo>
                  <a:cubicBezTo>
                    <a:pt x="1057" y="1575"/>
                    <a:pt x="1057" y="1576"/>
                    <a:pt x="1057" y="1577"/>
                  </a:cubicBezTo>
                  <a:cubicBezTo>
                    <a:pt x="1057" y="1578"/>
                    <a:pt x="1055" y="1579"/>
                    <a:pt x="1054" y="1580"/>
                  </a:cubicBezTo>
                  <a:cubicBezTo>
                    <a:pt x="1054" y="1581"/>
                    <a:pt x="1053" y="1582"/>
                    <a:pt x="1054" y="1583"/>
                  </a:cubicBezTo>
                  <a:cubicBezTo>
                    <a:pt x="1054" y="1584"/>
                    <a:pt x="1054" y="1585"/>
                    <a:pt x="1054" y="1586"/>
                  </a:cubicBezTo>
                  <a:cubicBezTo>
                    <a:pt x="1055" y="1587"/>
                    <a:pt x="1056" y="1590"/>
                    <a:pt x="1056" y="1591"/>
                  </a:cubicBezTo>
                  <a:cubicBezTo>
                    <a:pt x="1056" y="1592"/>
                    <a:pt x="1055" y="1594"/>
                    <a:pt x="1055" y="1595"/>
                  </a:cubicBezTo>
                  <a:cubicBezTo>
                    <a:pt x="1054" y="1595"/>
                    <a:pt x="1053" y="1596"/>
                    <a:pt x="1053" y="1597"/>
                  </a:cubicBezTo>
                  <a:cubicBezTo>
                    <a:pt x="1053" y="1598"/>
                    <a:pt x="1053" y="1600"/>
                    <a:pt x="1052" y="1601"/>
                  </a:cubicBezTo>
                  <a:cubicBezTo>
                    <a:pt x="1052" y="1602"/>
                    <a:pt x="1049" y="1603"/>
                    <a:pt x="1049" y="1604"/>
                  </a:cubicBezTo>
                  <a:cubicBezTo>
                    <a:pt x="1048" y="1604"/>
                    <a:pt x="1047" y="1606"/>
                    <a:pt x="1047" y="1607"/>
                  </a:cubicBezTo>
                  <a:cubicBezTo>
                    <a:pt x="1048" y="1608"/>
                    <a:pt x="1050" y="1608"/>
                    <a:pt x="1051" y="1608"/>
                  </a:cubicBezTo>
                  <a:cubicBezTo>
                    <a:pt x="1052" y="1609"/>
                    <a:pt x="1053" y="1608"/>
                    <a:pt x="1054" y="1609"/>
                  </a:cubicBezTo>
                  <a:cubicBezTo>
                    <a:pt x="1055" y="1609"/>
                    <a:pt x="1055" y="1610"/>
                    <a:pt x="1055" y="1611"/>
                  </a:cubicBezTo>
                  <a:cubicBezTo>
                    <a:pt x="1055" y="1612"/>
                    <a:pt x="1054" y="1613"/>
                    <a:pt x="1054" y="1614"/>
                  </a:cubicBezTo>
                  <a:cubicBezTo>
                    <a:pt x="1054" y="1615"/>
                    <a:pt x="1055" y="1617"/>
                    <a:pt x="1055" y="1617"/>
                  </a:cubicBezTo>
                  <a:cubicBezTo>
                    <a:pt x="1056" y="1617"/>
                    <a:pt x="1057" y="1614"/>
                    <a:pt x="1058" y="1614"/>
                  </a:cubicBezTo>
                  <a:cubicBezTo>
                    <a:pt x="1059" y="1614"/>
                    <a:pt x="1060" y="1616"/>
                    <a:pt x="1061" y="1616"/>
                  </a:cubicBezTo>
                  <a:cubicBezTo>
                    <a:pt x="1062" y="1617"/>
                    <a:pt x="1062" y="1619"/>
                    <a:pt x="1062" y="1619"/>
                  </a:cubicBezTo>
                  <a:cubicBezTo>
                    <a:pt x="1062" y="1621"/>
                    <a:pt x="1062" y="1623"/>
                    <a:pt x="1062" y="1624"/>
                  </a:cubicBezTo>
                  <a:cubicBezTo>
                    <a:pt x="1062" y="1625"/>
                    <a:pt x="1064" y="1626"/>
                    <a:pt x="1064" y="1627"/>
                  </a:cubicBezTo>
                  <a:cubicBezTo>
                    <a:pt x="1065" y="1628"/>
                    <a:pt x="1065" y="1632"/>
                    <a:pt x="1064" y="1633"/>
                  </a:cubicBezTo>
                  <a:cubicBezTo>
                    <a:pt x="1064" y="1634"/>
                    <a:pt x="1063" y="1634"/>
                    <a:pt x="1063" y="1635"/>
                  </a:cubicBezTo>
                  <a:cubicBezTo>
                    <a:pt x="1063" y="1636"/>
                    <a:pt x="1064" y="1637"/>
                    <a:pt x="1064" y="1638"/>
                  </a:cubicBezTo>
                  <a:cubicBezTo>
                    <a:pt x="1064" y="1639"/>
                    <a:pt x="1063" y="1640"/>
                    <a:pt x="1062" y="1641"/>
                  </a:cubicBezTo>
                  <a:cubicBezTo>
                    <a:pt x="1062" y="1642"/>
                    <a:pt x="1063" y="1643"/>
                    <a:pt x="1063" y="1644"/>
                  </a:cubicBezTo>
                  <a:cubicBezTo>
                    <a:pt x="1063" y="1645"/>
                    <a:pt x="1062" y="1646"/>
                    <a:pt x="1062" y="1647"/>
                  </a:cubicBezTo>
                  <a:cubicBezTo>
                    <a:pt x="1062" y="1647"/>
                    <a:pt x="1061" y="1649"/>
                    <a:pt x="1061" y="1649"/>
                  </a:cubicBezTo>
                  <a:cubicBezTo>
                    <a:pt x="1061" y="1650"/>
                    <a:pt x="1061" y="1652"/>
                    <a:pt x="1061" y="1653"/>
                  </a:cubicBezTo>
                  <a:cubicBezTo>
                    <a:pt x="1061" y="1654"/>
                    <a:pt x="1062" y="1657"/>
                    <a:pt x="1062" y="1658"/>
                  </a:cubicBezTo>
                  <a:cubicBezTo>
                    <a:pt x="1063" y="1658"/>
                    <a:pt x="1064" y="1658"/>
                    <a:pt x="1065" y="1658"/>
                  </a:cubicBezTo>
                  <a:cubicBezTo>
                    <a:pt x="1066" y="1659"/>
                    <a:pt x="1067" y="1659"/>
                    <a:pt x="1068" y="1660"/>
                  </a:cubicBezTo>
                  <a:cubicBezTo>
                    <a:pt x="1068" y="1661"/>
                    <a:pt x="1068" y="1663"/>
                    <a:pt x="1069" y="1664"/>
                  </a:cubicBezTo>
                  <a:cubicBezTo>
                    <a:pt x="1070" y="1664"/>
                    <a:pt x="1071" y="1663"/>
                    <a:pt x="1072" y="1664"/>
                  </a:cubicBezTo>
                  <a:cubicBezTo>
                    <a:pt x="1073" y="1665"/>
                    <a:pt x="1071" y="1667"/>
                    <a:pt x="1071" y="1668"/>
                  </a:cubicBezTo>
                  <a:cubicBezTo>
                    <a:pt x="1071" y="1669"/>
                    <a:pt x="1071" y="1671"/>
                    <a:pt x="1072" y="1672"/>
                  </a:cubicBezTo>
                  <a:cubicBezTo>
                    <a:pt x="1073" y="1673"/>
                    <a:pt x="1075" y="1673"/>
                    <a:pt x="1077" y="1673"/>
                  </a:cubicBezTo>
                  <a:cubicBezTo>
                    <a:pt x="1077" y="1673"/>
                    <a:pt x="1079" y="1672"/>
                    <a:pt x="1080" y="1673"/>
                  </a:cubicBezTo>
                  <a:cubicBezTo>
                    <a:pt x="1081" y="1673"/>
                    <a:pt x="1081" y="1674"/>
                    <a:pt x="1081" y="1675"/>
                  </a:cubicBezTo>
                  <a:cubicBezTo>
                    <a:pt x="1081" y="1676"/>
                    <a:pt x="1079" y="1678"/>
                    <a:pt x="1079" y="1679"/>
                  </a:cubicBezTo>
                  <a:cubicBezTo>
                    <a:pt x="1079" y="1680"/>
                    <a:pt x="1079" y="1682"/>
                    <a:pt x="1080" y="1682"/>
                  </a:cubicBezTo>
                  <a:cubicBezTo>
                    <a:pt x="1081" y="1683"/>
                    <a:pt x="1083" y="1683"/>
                    <a:pt x="1084" y="1684"/>
                  </a:cubicBezTo>
                  <a:cubicBezTo>
                    <a:pt x="1085" y="1684"/>
                    <a:pt x="1087" y="1684"/>
                    <a:pt x="1087" y="1684"/>
                  </a:cubicBezTo>
                  <a:cubicBezTo>
                    <a:pt x="1088" y="1685"/>
                    <a:pt x="1090" y="1687"/>
                    <a:pt x="1091" y="1688"/>
                  </a:cubicBezTo>
                  <a:cubicBezTo>
                    <a:pt x="1091" y="1689"/>
                    <a:pt x="1091" y="1691"/>
                    <a:pt x="1091" y="1692"/>
                  </a:cubicBezTo>
                  <a:cubicBezTo>
                    <a:pt x="1091" y="1693"/>
                    <a:pt x="1094" y="1695"/>
                    <a:pt x="1095" y="1696"/>
                  </a:cubicBezTo>
                  <a:cubicBezTo>
                    <a:pt x="1095" y="1697"/>
                    <a:pt x="1095" y="1698"/>
                    <a:pt x="1095" y="1699"/>
                  </a:cubicBezTo>
                  <a:cubicBezTo>
                    <a:pt x="1095" y="1700"/>
                    <a:pt x="1094" y="1702"/>
                    <a:pt x="1094" y="1703"/>
                  </a:cubicBezTo>
                  <a:cubicBezTo>
                    <a:pt x="1094" y="1704"/>
                    <a:pt x="1095" y="1705"/>
                    <a:pt x="1095" y="1705"/>
                  </a:cubicBezTo>
                  <a:cubicBezTo>
                    <a:pt x="1096" y="1706"/>
                    <a:pt x="1098" y="1706"/>
                    <a:pt x="1098" y="1707"/>
                  </a:cubicBezTo>
                  <a:cubicBezTo>
                    <a:pt x="1099" y="1707"/>
                    <a:pt x="1099" y="1710"/>
                    <a:pt x="1099" y="1711"/>
                  </a:cubicBezTo>
                  <a:cubicBezTo>
                    <a:pt x="1099" y="1712"/>
                    <a:pt x="1098" y="1713"/>
                    <a:pt x="1098" y="1714"/>
                  </a:cubicBezTo>
                  <a:cubicBezTo>
                    <a:pt x="1099" y="1715"/>
                    <a:pt x="1100" y="1717"/>
                    <a:pt x="1101" y="1718"/>
                  </a:cubicBezTo>
                  <a:cubicBezTo>
                    <a:pt x="1101" y="1719"/>
                    <a:pt x="1101" y="1721"/>
                    <a:pt x="1102" y="1722"/>
                  </a:cubicBezTo>
                  <a:cubicBezTo>
                    <a:pt x="1102" y="1723"/>
                    <a:pt x="1104" y="1724"/>
                    <a:pt x="1105" y="1725"/>
                  </a:cubicBezTo>
                  <a:cubicBezTo>
                    <a:pt x="1105" y="1726"/>
                    <a:pt x="1105" y="1728"/>
                    <a:pt x="1105" y="1729"/>
                  </a:cubicBezTo>
                  <a:cubicBezTo>
                    <a:pt x="1105" y="1730"/>
                    <a:pt x="1104" y="1732"/>
                    <a:pt x="1104" y="1733"/>
                  </a:cubicBezTo>
                  <a:cubicBezTo>
                    <a:pt x="1104" y="1735"/>
                    <a:pt x="1105" y="1738"/>
                    <a:pt x="1106" y="1739"/>
                  </a:cubicBezTo>
                  <a:cubicBezTo>
                    <a:pt x="1106" y="1740"/>
                    <a:pt x="1107" y="1741"/>
                    <a:pt x="1108" y="1741"/>
                  </a:cubicBezTo>
                  <a:cubicBezTo>
                    <a:pt x="1109" y="1742"/>
                    <a:pt x="1111" y="1742"/>
                    <a:pt x="1112" y="1742"/>
                  </a:cubicBezTo>
                  <a:cubicBezTo>
                    <a:pt x="1113" y="1743"/>
                    <a:pt x="1114" y="1744"/>
                    <a:pt x="1115" y="1745"/>
                  </a:cubicBezTo>
                  <a:cubicBezTo>
                    <a:pt x="1116" y="1746"/>
                    <a:pt x="1118" y="1748"/>
                    <a:pt x="1119" y="1750"/>
                  </a:cubicBezTo>
                  <a:cubicBezTo>
                    <a:pt x="1119" y="1751"/>
                    <a:pt x="1118" y="1753"/>
                    <a:pt x="1117" y="1754"/>
                  </a:cubicBezTo>
                  <a:cubicBezTo>
                    <a:pt x="1116" y="1755"/>
                    <a:pt x="1115" y="1756"/>
                    <a:pt x="1114" y="1757"/>
                  </a:cubicBezTo>
                  <a:cubicBezTo>
                    <a:pt x="1114" y="1758"/>
                    <a:pt x="1115" y="1760"/>
                    <a:pt x="1115" y="1761"/>
                  </a:cubicBezTo>
                  <a:cubicBezTo>
                    <a:pt x="1116" y="1761"/>
                    <a:pt x="1118" y="1761"/>
                    <a:pt x="1118" y="1762"/>
                  </a:cubicBezTo>
                  <a:cubicBezTo>
                    <a:pt x="1119" y="1763"/>
                    <a:pt x="1120" y="1765"/>
                    <a:pt x="1121" y="1765"/>
                  </a:cubicBezTo>
                  <a:cubicBezTo>
                    <a:pt x="1121" y="1765"/>
                    <a:pt x="1123" y="1765"/>
                    <a:pt x="1124" y="1764"/>
                  </a:cubicBezTo>
                  <a:cubicBezTo>
                    <a:pt x="1125" y="1764"/>
                    <a:pt x="1125" y="1762"/>
                    <a:pt x="1126" y="1761"/>
                  </a:cubicBezTo>
                  <a:cubicBezTo>
                    <a:pt x="1127" y="1761"/>
                    <a:pt x="1129" y="1762"/>
                    <a:pt x="1130" y="1762"/>
                  </a:cubicBezTo>
                  <a:cubicBezTo>
                    <a:pt x="1130" y="1762"/>
                    <a:pt x="1131" y="1764"/>
                    <a:pt x="1132" y="1764"/>
                  </a:cubicBezTo>
                  <a:cubicBezTo>
                    <a:pt x="1132" y="1765"/>
                    <a:pt x="1134" y="1765"/>
                    <a:pt x="1135" y="1765"/>
                  </a:cubicBezTo>
                  <a:cubicBezTo>
                    <a:pt x="1136" y="1765"/>
                    <a:pt x="1138" y="1764"/>
                    <a:pt x="1139" y="1764"/>
                  </a:cubicBezTo>
                  <a:cubicBezTo>
                    <a:pt x="1139" y="1764"/>
                    <a:pt x="1140" y="1765"/>
                    <a:pt x="1140" y="1765"/>
                  </a:cubicBezTo>
                  <a:cubicBezTo>
                    <a:pt x="1140" y="1766"/>
                    <a:pt x="1141" y="1768"/>
                    <a:pt x="1141" y="1768"/>
                  </a:cubicBezTo>
                  <a:cubicBezTo>
                    <a:pt x="1142" y="1768"/>
                    <a:pt x="1144" y="1766"/>
                    <a:pt x="1145" y="1767"/>
                  </a:cubicBezTo>
                  <a:cubicBezTo>
                    <a:pt x="1146" y="1767"/>
                    <a:pt x="1147" y="1768"/>
                    <a:pt x="1147" y="1769"/>
                  </a:cubicBezTo>
                  <a:cubicBezTo>
                    <a:pt x="1148" y="1769"/>
                    <a:pt x="1149" y="1770"/>
                    <a:pt x="1150" y="1770"/>
                  </a:cubicBezTo>
                  <a:cubicBezTo>
                    <a:pt x="1151" y="1770"/>
                    <a:pt x="1153" y="1769"/>
                    <a:pt x="1154" y="1769"/>
                  </a:cubicBezTo>
                  <a:cubicBezTo>
                    <a:pt x="1155" y="1769"/>
                    <a:pt x="1156" y="1770"/>
                    <a:pt x="1157" y="1770"/>
                  </a:cubicBezTo>
                  <a:cubicBezTo>
                    <a:pt x="1158" y="1770"/>
                    <a:pt x="1159" y="1768"/>
                    <a:pt x="1160" y="1768"/>
                  </a:cubicBezTo>
                  <a:cubicBezTo>
                    <a:pt x="1161" y="1768"/>
                    <a:pt x="1164" y="1768"/>
                    <a:pt x="1165" y="1769"/>
                  </a:cubicBezTo>
                  <a:cubicBezTo>
                    <a:pt x="1165" y="1769"/>
                    <a:pt x="1165" y="1771"/>
                    <a:pt x="1165" y="1772"/>
                  </a:cubicBezTo>
                  <a:cubicBezTo>
                    <a:pt x="1165" y="1773"/>
                    <a:pt x="1166" y="1775"/>
                    <a:pt x="1167" y="1775"/>
                  </a:cubicBezTo>
                  <a:cubicBezTo>
                    <a:pt x="1168" y="1776"/>
                    <a:pt x="1170" y="1775"/>
                    <a:pt x="1171" y="1776"/>
                  </a:cubicBezTo>
                  <a:cubicBezTo>
                    <a:pt x="1172" y="1776"/>
                    <a:pt x="1172" y="1777"/>
                    <a:pt x="1172" y="1778"/>
                  </a:cubicBezTo>
                  <a:cubicBezTo>
                    <a:pt x="1173" y="1778"/>
                    <a:pt x="1172" y="1780"/>
                    <a:pt x="1173" y="1781"/>
                  </a:cubicBezTo>
                  <a:cubicBezTo>
                    <a:pt x="1173" y="1781"/>
                    <a:pt x="1175" y="1780"/>
                    <a:pt x="1176" y="1780"/>
                  </a:cubicBezTo>
                  <a:cubicBezTo>
                    <a:pt x="1177" y="1781"/>
                    <a:pt x="1177" y="1782"/>
                    <a:pt x="1177" y="1782"/>
                  </a:cubicBezTo>
                  <a:cubicBezTo>
                    <a:pt x="1178" y="1783"/>
                    <a:pt x="1178" y="1785"/>
                    <a:pt x="1179" y="1785"/>
                  </a:cubicBezTo>
                  <a:cubicBezTo>
                    <a:pt x="1179" y="1786"/>
                    <a:pt x="1181" y="1785"/>
                    <a:pt x="1182" y="1785"/>
                  </a:cubicBezTo>
                  <a:cubicBezTo>
                    <a:pt x="1182" y="1786"/>
                    <a:pt x="1184" y="1786"/>
                    <a:pt x="1185" y="1787"/>
                  </a:cubicBezTo>
                  <a:cubicBezTo>
                    <a:pt x="1185" y="1788"/>
                    <a:pt x="1184" y="1790"/>
                    <a:pt x="1185" y="1791"/>
                  </a:cubicBezTo>
                  <a:cubicBezTo>
                    <a:pt x="1185" y="1792"/>
                    <a:pt x="1187" y="1791"/>
                    <a:pt x="1187" y="1791"/>
                  </a:cubicBezTo>
                  <a:cubicBezTo>
                    <a:pt x="1188" y="1791"/>
                    <a:pt x="1189" y="1790"/>
                    <a:pt x="1190" y="1790"/>
                  </a:cubicBezTo>
                  <a:cubicBezTo>
                    <a:pt x="1191" y="1789"/>
                    <a:pt x="1191" y="1788"/>
                    <a:pt x="1192" y="1788"/>
                  </a:cubicBezTo>
                  <a:cubicBezTo>
                    <a:pt x="1193" y="1787"/>
                    <a:pt x="1195" y="1787"/>
                    <a:pt x="1196" y="1788"/>
                  </a:cubicBezTo>
                  <a:cubicBezTo>
                    <a:pt x="1197" y="1788"/>
                    <a:pt x="1199" y="1789"/>
                    <a:pt x="1200" y="1789"/>
                  </a:cubicBezTo>
                  <a:cubicBezTo>
                    <a:pt x="1201" y="1790"/>
                    <a:pt x="1202" y="1792"/>
                    <a:pt x="1203" y="1792"/>
                  </a:cubicBezTo>
                  <a:cubicBezTo>
                    <a:pt x="1203" y="1793"/>
                    <a:pt x="1205" y="1792"/>
                    <a:pt x="1206" y="1792"/>
                  </a:cubicBezTo>
                  <a:cubicBezTo>
                    <a:pt x="1207" y="1792"/>
                    <a:pt x="1209" y="1793"/>
                    <a:pt x="1210" y="1794"/>
                  </a:cubicBezTo>
                  <a:cubicBezTo>
                    <a:pt x="1211" y="1794"/>
                    <a:pt x="1213" y="1794"/>
                    <a:pt x="1214" y="1794"/>
                  </a:cubicBezTo>
                  <a:cubicBezTo>
                    <a:pt x="1215" y="1794"/>
                    <a:pt x="1217" y="1793"/>
                    <a:pt x="1218" y="1793"/>
                  </a:cubicBezTo>
                  <a:cubicBezTo>
                    <a:pt x="1218" y="1793"/>
                    <a:pt x="1219" y="1793"/>
                    <a:pt x="1220" y="1793"/>
                  </a:cubicBezTo>
                  <a:cubicBezTo>
                    <a:pt x="1220" y="1793"/>
                    <a:pt x="1220" y="1795"/>
                    <a:pt x="1221" y="1796"/>
                  </a:cubicBezTo>
                  <a:cubicBezTo>
                    <a:pt x="1221" y="1797"/>
                    <a:pt x="1223" y="1798"/>
                    <a:pt x="1224" y="1799"/>
                  </a:cubicBezTo>
                  <a:cubicBezTo>
                    <a:pt x="1225" y="1799"/>
                    <a:pt x="1227" y="1800"/>
                    <a:pt x="1228" y="1801"/>
                  </a:cubicBezTo>
                  <a:cubicBezTo>
                    <a:pt x="1229" y="1802"/>
                    <a:pt x="1230" y="1804"/>
                    <a:pt x="1232" y="1805"/>
                  </a:cubicBezTo>
                  <a:cubicBezTo>
                    <a:pt x="1232" y="1805"/>
                    <a:pt x="1233" y="1805"/>
                    <a:pt x="1234" y="1805"/>
                  </a:cubicBezTo>
                  <a:cubicBezTo>
                    <a:pt x="1235" y="1805"/>
                    <a:pt x="1235" y="1803"/>
                    <a:pt x="1236" y="1803"/>
                  </a:cubicBezTo>
                  <a:cubicBezTo>
                    <a:pt x="1237" y="1803"/>
                    <a:pt x="1238" y="1804"/>
                    <a:pt x="1238" y="1804"/>
                  </a:cubicBezTo>
                  <a:cubicBezTo>
                    <a:pt x="1239" y="1805"/>
                    <a:pt x="1238" y="1807"/>
                    <a:pt x="1238" y="1808"/>
                  </a:cubicBezTo>
                  <a:cubicBezTo>
                    <a:pt x="1239" y="1809"/>
                    <a:pt x="1240" y="1810"/>
                    <a:pt x="1241" y="1811"/>
                  </a:cubicBezTo>
                  <a:cubicBezTo>
                    <a:pt x="1242" y="1811"/>
                    <a:pt x="1244" y="1812"/>
                    <a:pt x="1245" y="1812"/>
                  </a:cubicBezTo>
                  <a:cubicBezTo>
                    <a:pt x="1245" y="1812"/>
                    <a:pt x="1247" y="1810"/>
                    <a:pt x="1248" y="1811"/>
                  </a:cubicBezTo>
                  <a:cubicBezTo>
                    <a:pt x="1248" y="1811"/>
                    <a:pt x="1249" y="1811"/>
                    <a:pt x="1249" y="1812"/>
                  </a:cubicBezTo>
                  <a:cubicBezTo>
                    <a:pt x="1250" y="1812"/>
                    <a:pt x="1249" y="1814"/>
                    <a:pt x="1249" y="1815"/>
                  </a:cubicBezTo>
                  <a:cubicBezTo>
                    <a:pt x="1249" y="1816"/>
                    <a:pt x="1251" y="1818"/>
                    <a:pt x="1251" y="1818"/>
                  </a:cubicBezTo>
                  <a:cubicBezTo>
                    <a:pt x="1253" y="1819"/>
                    <a:pt x="1255" y="1817"/>
                    <a:pt x="1256" y="1817"/>
                  </a:cubicBezTo>
                  <a:cubicBezTo>
                    <a:pt x="1257" y="1817"/>
                    <a:pt x="1258" y="1818"/>
                    <a:pt x="1258" y="1819"/>
                  </a:cubicBezTo>
                  <a:cubicBezTo>
                    <a:pt x="1259" y="1819"/>
                    <a:pt x="1260" y="1821"/>
                    <a:pt x="1260" y="1821"/>
                  </a:cubicBezTo>
                  <a:cubicBezTo>
                    <a:pt x="1261" y="1821"/>
                    <a:pt x="1262" y="1819"/>
                    <a:pt x="1263" y="1819"/>
                  </a:cubicBezTo>
                  <a:cubicBezTo>
                    <a:pt x="1263" y="1819"/>
                    <a:pt x="1264" y="1818"/>
                    <a:pt x="1265" y="1818"/>
                  </a:cubicBezTo>
                  <a:cubicBezTo>
                    <a:pt x="1266" y="1818"/>
                    <a:pt x="1266" y="1821"/>
                    <a:pt x="1267" y="1821"/>
                  </a:cubicBezTo>
                  <a:cubicBezTo>
                    <a:pt x="1268" y="1821"/>
                    <a:pt x="1270" y="1821"/>
                    <a:pt x="1271" y="1820"/>
                  </a:cubicBezTo>
                  <a:cubicBezTo>
                    <a:pt x="1272" y="1820"/>
                    <a:pt x="1273" y="1818"/>
                    <a:pt x="1274" y="1818"/>
                  </a:cubicBezTo>
                  <a:cubicBezTo>
                    <a:pt x="1275" y="1818"/>
                    <a:pt x="1277" y="1818"/>
                    <a:pt x="1278" y="1819"/>
                  </a:cubicBezTo>
                  <a:cubicBezTo>
                    <a:pt x="1278" y="1819"/>
                    <a:pt x="1279" y="1820"/>
                    <a:pt x="1280" y="1820"/>
                  </a:cubicBezTo>
                  <a:cubicBezTo>
                    <a:pt x="1281" y="1821"/>
                    <a:pt x="1283" y="1822"/>
                    <a:pt x="1284" y="1822"/>
                  </a:cubicBezTo>
                  <a:cubicBezTo>
                    <a:pt x="1285" y="1822"/>
                    <a:pt x="1286" y="1819"/>
                    <a:pt x="1287" y="1819"/>
                  </a:cubicBezTo>
                  <a:cubicBezTo>
                    <a:pt x="1287" y="1819"/>
                    <a:pt x="1289" y="1819"/>
                    <a:pt x="1290" y="1819"/>
                  </a:cubicBezTo>
                  <a:cubicBezTo>
                    <a:pt x="1291" y="1819"/>
                    <a:pt x="1294" y="1820"/>
                    <a:pt x="1295" y="1820"/>
                  </a:cubicBezTo>
                  <a:cubicBezTo>
                    <a:pt x="1296" y="1820"/>
                    <a:pt x="1298" y="1821"/>
                    <a:pt x="1299" y="1821"/>
                  </a:cubicBezTo>
                  <a:cubicBezTo>
                    <a:pt x="1299" y="1820"/>
                    <a:pt x="1300" y="1818"/>
                    <a:pt x="1301" y="1818"/>
                  </a:cubicBezTo>
                  <a:cubicBezTo>
                    <a:pt x="1302" y="1818"/>
                    <a:pt x="1304" y="1821"/>
                    <a:pt x="1306" y="1820"/>
                  </a:cubicBezTo>
                  <a:cubicBezTo>
                    <a:pt x="1306" y="1820"/>
                    <a:pt x="1307" y="1819"/>
                    <a:pt x="1308" y="1818"/>
                  </a:cubicBezTo>
                  <a:cubicBezTo>
                    <a:pt x="1308" y="1818"/>
                    <a:pt x="1310" y="1818"/>
                    <a:pt x="1311" y="1819"/>
                  </a:cubicBezTo>
                  <a:cubicBezTo>
                    <a:pt x="1312" y="1819"/>
                    <a:pt x="1313" y="1821"/>
                    <a:pt x="1314" y="1821"/>
                  </a:cubicBezTo>
                  <a:cubicBezTo>
                    <a:pt x="1315" y="1822"/>
                    <a:pt x="1318" y="1821"/>
                    <a:pt x="1319" y="1820"/>
                  </a:cubicBezTo>
                  <a:cubicBezTo>
                    <a:pt x="1320" y="1820"/>
                    <a:pt x="1322" y="1818"/>
                    <a:pt x="1323" y="1818"/>
                  </a:cubicBezTo>
                  <a:cubicBezTo>
                    <a:pt x="1323" y="1819"/>
                    <a:pt x="1324" y="1819"/>
                    <a:pt x="1324" y="1820"/>
                  </a:cubicBezTo>
                  <a:cubicBezTo>
                    <a:pt x="1325" y="1820"/>
                    <a:pt x="1325" y="1822"/>
                    <a:pt x="1326" y="1823"/>
                  </a:cubicBezTo>
                  <a:cubicBezTo>
                    <a:pt x="1327" y="1824"/>
                    <a:pt x="1330" y="1824"/>
                    <a:pt x="1331" y="1824"/>
                  </a:cubicBezTo>
                  <a:cubicBezTo>
                    <a:pt x="1333" y="1824"/>
                    <a:pt x="1335" y="1824"/>
                    <a:pt x="1337" y="1824"/>
                  </a:cubicBezTo>
                  <a:cubicBezTo>
                    <a:pt x="1339" y="1824"/>
                    <a:pt x="1343" y="1824"/>
                    <a:pt x="1345" y="1824"/>
                  </a:cubicBezTo>
                  <a:cubicBezTo>
                    <a:pt x="1346" y="1825"/>
                    <a:pt x="1348" y="1826"/>
                    <a:pt x="1349" y="1827"/>
                  </a:cubicBezTo>
                  <a:cubicBezTo>
                    <a:pt x="1350" y="1828"/>
                    <a:pt x="1352" y="1830"/>
                    <a:pt x="1353" y="1832"/>
                  </a:cubicBezTo>
                  <a:cubicBezTo>
                    <a:pt x="1354" y="1833"/>
                    <a:pt x="1356" y="1837"/>
                    <a:pt x="1357" y="1839"/>
                  </a:cubicBezTo>
                  <a:cubicBezTo>
                    <a:pt x="1359" y="1840"/>
                    <a:pt x="1362" y="1840"/>
                    <a:pt x="1364" y="1840"/>
                  </a:cubicBezTo>
                  <a:cubicBezTo>
                    <a:pt x="1365" y="1841"/>
                    <a:pt x="1366" y="1842"/>
                    <a:pt x="1367" y="1843"/>
                  </a:cubicBezTo>
                  <a:cubicBezTo>
                    <a:pt x="1367" y="1844"/>
                    <a:pt x="1367" y="1846"/>
                    <a:pt x="1367" y="1846"/>
                  </a:cubicBezTo>
                  <a:cubicBezTo>
                    <a:pt x="1368" y="1847"/>
                    <a:pt x="1371" y="1849"/>
                    <a:pt x="1372" y="1849"/>
                  </a:cubicBezTo>
                  <a:cubicBezTo>
                    <a:pt x="1373" y="1849"/>
                    <a:pt x="1375" y="1849"/>
                    <a:pt x="1377" y="1849"/>
                  </a:cubicBezTo>
                  <a:cubicBezTo>
                    <a:pt x="1377" y="1849"/>
                    <a:pt x="1379" y="1849"/>
                    <a:pt x="1380" y="1850"/>
                  </a:cubicBezTo>
                  <a:cubicBezTo>
                    <a:pt x="1381" y="1850"/>
                    <a:pt x="1380" y="1852"/>
                    <a:pt x="1380" y="1853"/>
                  </a:cubicBezTo>
                  <a:cubicBezTo>
                    <a:pt x="1381" y="1854"/>
                    <a:pt x="1384" y="1856"/>
                    <a:pt x="1385" y="1857"/>
                  </a:cubicBezTo>
                  <a:cubicBezTo>
                    <a:pt x="1386" y="1857"/>
                    <a:pt x="1389" y="1857"/>
                    <a:pt x="1390" y="1856"/>
                  </a:cubicBezTo>
                  <a:cubicBezTo>
                    <a:pt x="1391" y="1856"/>
                    <a:pt x="1393" y="1854"/>
                    <a:pt x="1393" y="1853"/>
                  </a:cubicBezTo>
                  <a:cubicBezTo>
                    <a:pt x="1394" y="1852"/>
                    <a:pt x="1394" y="1849"/>
                    <a:pt x="1394" y="1848"/>
                  </a:cubicBezTo>
                  <a:cubicBezTo>
                    <a:pt x="1394" y="1847"/>
                    <a:pt x="1392" y="1846"/>
                    <a:pt x="1392" y="1845"/>
                  </a:cubicBezTo>
                  <a:cubicBezTo>
                    <a:pt x="1392" y="1844"/>
                    <a:pt x="1393" y="1842"/>
                    <a:pt x="1394" y="1841"/>
                  </a:cubicBezTo>
                  <a:cubicBezTo>
                    <a:pt x="1395" y="1841"/>
                    <a:pt x="1397" y="1841"/>
                    <a:pt x="1398" y="1841"/>
                  </a:cubicBezTo>
                  <a:cubicBezTo>
                    <a:pt x="1399" y="1840"/>
                    <a:pt x="1400" y="1839"/>
                    <a:pt x="1401" y="1838"/>
                  </a:cubicBezTo>
                  <a:cubicBezTo>
                    <a:pt x="1402" y="1838"/>
                    <a:pt x="1403" y="1838"/>
                    <a:pt x="1404" y="1838"/>
                  </a:cubicBezTo>
                  <a:cubicBezTo>
                    <a:pt x="1405" y="1837"/>
                    <a:pt x="1406" y="1835"/>
                    <a:pt x="1407" y="1835"/>
                  </a:cubicBezTo>
                  <a:cubicBezTo>
                    <a:pt x="1408" y="1835"/>
                    <a:pt x="1410" y="1835"/>
                    <a:pt x="1411" y="1835"/>
                  </a:cubicBezTo>
                  <a:cubicBezTo>
                    <a:pt x="1412" y="1835"/>
                    <a:pt x="1413" y="1836"/>
                    <a:pt x="1414" y="1836"/>
                  </a:cubicBezTo>
                  <a:cubicBezTo>
                    <a:pt x="1415" y="1836"/>
                    <a:pt x="1417" y="1834"/>
                    <a:pt x="1418" y="1834"/>
                  </a:cubicBezTo>
                  <a:cubicBezTo>
                    <a:pt x="1420" y="1834"/>
                    <a:pt x="1423" y="1835"/>
                    <a:pt x="1425" y="1835"/>
                  </a:cubicBezTo>
                  <a:cubicBezTo>
                    <a:pt x="1426" y="1835"/>
                    <a:pt x="1427" y="1835"/>
                    <a:pt x="1428" y="1835"/>
                  </a:cubicBezTo>
                  <a:cubicBezTo>
                    <a:pt x="1429" y="1834"/>
                    <a:pt x="1429" y="1832"/>
                    <a:pt x="1429" y="1831"/>
                  </a:cubicBezTo>
                  <a:cubicBezTo>
                    <a:pt x="1430" y="1830"/>
                    <a:pt x="1429" y="1828"/>
                    <a:pt x="1428" y="1827"/>
                  </a:cubicBezTo>
                  <a:cubicBezTo>
                    <a:pt x="1428" y="1826"/>
                    <a:pt x="1425" y="1826"/>
                    <a:pt x="1424" y="1826"/>
                  </a:cubicBezTo>
                  <a:cubicBezTo>
                    <a:pt x="1423" y="1826"/>
                    <a:pt x="1422" y="1828"/>
                    <a:pt x="1421" y="1828"/>
                  </a:cubicBezTo>
                  <a:cubicBezTo>
                    <a:pt x="1420" y="1829"/>
                    <a:pt x="1418" y="1829"/>
                    <a:pt x="1417" y="1829"/>
                  </a:cubicBezTo>
                  <a:cubicBezTo>
                    <a:pt x="1416" y="1828"/>
                    <a:pt x="1415" y="1826"/>
                    <a:pt x="1416" y="1825"/>
                  </a:cubicBezTo>
                  <a:cubicBezTo>
                    <a:pt x="1416" y="1824"/>
                    <a:pt x="1417" y="1823"/>
                    <a:pt x="1418" y="1822"/>
                  </a:cubicBezTo>
                  <a:cubicBezTo>
                    <a:pt x="1418" y="1822"/>
                    <a:pt x="1420" y="1820"/>
                    <a:pt x="1420" y="1820"/>
                  </a:cubicBezTo>
                  <a:cubicBezTo>
                    <a:pt x="1420" y="1818"/>
                    <a:pt x="1420" y="1815"/>
                    <a:pt x="1419" y="1814"/>
                  </a:cubicBezTo>
                  <a:cubicBezTo>
                    <a:pt x="1418" y="1813"/>
                    <a:pt x="1416" y="1813"/>
                    <a:pt x="1415" y="1813"/>
                  </a:cubicBezTo>
                  <a:cubicBezTo>
                    <a:pt x="1415" y="1813"/>
                    <a:pt x="1413" y="1814"/>
                    <a:pt x="1413" y="1814"/>
                  </a:cubicBezTo>
                  <a:cubicBezTo>
                    <a:pt x="1412" y="1814"/>
                    <a:pt x="1410" y="1814"/>
                    <a:pt x="1409" y="1813"/>
                  </a:cubicBezTo>
                  <a:cubicBezTo>
                    <a:pt x="1408" y="1813"/>
                    <a:pt x="1406" y="1812"/>
                    <a:pt x="1405" y="1811"/>
                  </a:cubicBezTo>
                  <a:cubicBezTo>
                    <a:pt x="1404" y="1810"/>
                    <a:pt x="1404" y="1807"/>
                    <a:pt x="1404" y="1806"/>
                  </a:cubicBezTo>
                  <a:cubicBezTo>
                    <a:pt x="1404" y="1805"/>
                    <a:pt x="1403" y="1804"/>
                    <a:pt x="1403" y="1803"/>
                  </a:cubicBezTo>
                  <a:cubicBezTo>
                    <a:pt x="1402" y="1802"/>
                    <a:pt x="1401" y="1801"/>
                    <a:pt x="1401" y="1800"/>
                  </a:cubicBezTo>
                  <a:cubicBezTo>
                    <a:pt x="1401" y="1800"/>
                    <a:pt x="1403" y="1798"/>
                    <a:pt x="1403" y="1798"/>
                  </a:cubicBezTo>
                  <a:cubicBezTo>
                    <a:pt x="1403" y="1797"/>
                    <a:pt x="1403" y="1795"/>
                    <a:pt x="1403" y="1794"/>
                  </a:cubicBezTo>
                  <a:cubicBezTo>
                    <a:pt x="1402" y="1793"/>
                    <a:pt x="1401" y="1792"/>
                    <a:pt x="1401" y="1792"/>
                  </a:cubicBezTo>
                  <a:cubicBezTo>
                    <a:pt x="1400" y="1791"/>
                    <a:pt x="1399" y="1789"/>
                    <a:pt x="1399" y="1788"/>
                  </a:cubicBezTo>
                  <a:cubicBezTo>
                    <a:pt x="1399" y="1787"/>
                    <a:pt x="1401" y="1786"/>
                    <a:pt x="1401" y="1785"/>
                  </a:cubicBezTo>
                  <a:cubicBezTo>
                    <a:pt x="1401" y="1784"/>
                    <a:pt x="1401" y="1781"/>
                    <a:pt x="1400" y="1781"/>
                  </a:cubicBezTo>
                  <a:cubicBezTo>
                    <a:pt x="1399" y="1780"/>
                    <a:pt x="1397" y="1782"/>
                    <a:pt x="1396" y="1782"/>
                  </a:cubicBezTo>
                  <a:cubicBezTo>
                    <a:pt x="1395" y="1782"/>
                    <a:pt x="1395" y="1779"/>
                    <a:pt x="1394" y="1778"/>
                  </a:cubicBezTo>
                  <a:cubicBezTo>
                    <a:pt x="1394" y="1777"/>
                    <a:pt x="1394" y="1774"/>
                    <a:pt x="1395" y="1773"/>
                  </a:cubicBezTo>
                  <a:cubicBezTo>
                    <a:pt x="1395" y="1772"/>
                    <a:pt x="1398" y="1771"/>
                    <a:pt x="1398" y="1769"/>
                  </a:cubicBezTo>
                  <a:cubicBezTo>
                    <a:pt x="1398" y="1768"/>
                    <a:pt x="1397" y="1767"/>
                    <a:pt x="1396" y="1766"/>
                  </a:cubicBezTo>
                  <a:cubicBezTo>
                    <a:pt x="1396" y="1766"/>
                    <a:pt x="1394" y="1766"/>
                    <a:pt x="1393" y="1767"/>
                  </a:cubicBezTo>
                  <a:cubicBezTo>
                    <a:pt x="1392" y="1768"/>
                    <a:pt x="1392" y="1769"/>
                    <a:pt x="1392" y="1770"/>
                  </a:cubicBezTo>
                  <a:cubicBezTo>
                    <a:pt x="1391" y="1771"/>
                    <a:pt x="1390" y="1772"/>
                    <a:pt x="1389" y="1772"/>
                  </a:cubicBezTo>
                  <a:cubicBezTo>
                    <a:pt x="1388" y="1772"/>
                    <a:pt x="1387" y="1770"/>
                    <a:pt x="1387" y="1769"/>
                  </a:cubicBezTo>
                  <a:cubicBezTo>
                    <a:pt x="1387" y="1768"/>
                    <a:pt x="1388" y="1766"/>
                    <a:pt x="1388" y="1765"/>
                  </a:cubicBezTo>
                  <a:cubicBezTo>
                    <a:pt x="1389" y="1764"/>
                    <a:pt x="1390" y="1761"/>
                    <a:pt x="1390" y="1760"/>
                  </a:cubicBezTo>
                  <a:cubicBezTo>
                    <a:pt x="1390" y="1759"/>
                    <a:pt x="1389" y="1757"/>
                    <a:pt x="1388" y="1757"/>
                  </a:cubicBezTo>
                  <a:cubicBezTo>
                    <a:pt x="1387" y="1756"/>
                    <a:pt x="1386" y="1759"/>
                    <a:pt x="1385" y="1758"/>
                  </a:cubicBezTo>
                  <a:cubicBezTo>
                    <a:pt x="1384" y="1758"/>
                    <a:pt x="1383" y="1757"/>
                    <a:pt x="1383" y="1756"/>
                  </a:cubicBezTo>
                  <a:cubicBezTo>
                    <a:pt x="1383" y="1755"/>
                    <a:pt x="1384" y="1753"/>
                    <a:pt x="1384" y="1752"/>
                  </a:cubicBezTo>
                  <a:cubicBezTo>
                    <a:pt x="1383" y="1751"/>
                    <a:pt x="1381" y="1751"/>
                    <a:pt x="1380" y="1750"/>
                  </a:cubicBezTo>
                  <a:cubicBezTo>
                    <a:pt x="1380" y="1749"/>
                    <a:pt x="1380" y="1747"/>
                    <a:pt x="1380" y="1746"/>
                  </a:cubicBezTo>
                  <a:cubicBezTo>
                    <a:pt x="1380" y="1745"/>
                    <a:pt x="1381" y="1743"/>
                    <a:pt x="1382" y="1742"/>
                  </a:cubicBezTo>
                  <a:cubicBezTo>
                    <a:pt x="1382" y="1741"/>
                    <a:pt x="1382" y="1738"/>
                    <a:pt x="1382" y="1737"/>
                  </a:cubicBezTo>
                  <a:cubicBezTo>
                    <a:pt x="1382" y="1735"/>
                    <a:pt x="1382" y="1733"/>
                    <a:pt x="1381" y="1732"/>
                  </a:cubicBezTo>
                  <a:cubicBezTo>
                    <a:pt x="1381" y="1730"/>
                    <a:pt x="1377" y="1727"/>
                    <a:pt x="1377" y="1725"/>
                  </a:cubicBezTo>
                  <a:cubicBezTo>
                    <a:pt x="1376" y="1723"/>
                    <a:pt x="1377" y="1719"/>
                    <a:pt x="1377" y="1717"/>
                  </a:cubicBezTo>
                  <a:cubicBezTo>
                    <a:pt x="1377" y="1715"/>
                    <a:pt x="1376" y="1713"/>
                    <a:pt x="1376" y="1711"/>
                  </a:cubicBezTo>
                  <a:cubicBezTo>
                    <a:pt x="1375" y="1710"/>
                    <a:pt x="1374" y="1706"/>
                    <a:pt x="1373" y="1704"/>
                  </a:cubicBezTo>
                  <a:cubicBezTo>
                    <a:pt x="1373" y="1703"/>
                    <a:pt x="1371" y="1699"/>
                    <a:pt x="1371" y="1697"/>
                  </a:cubicBezTo>
                  <a:cubicBezTo>
                    <a:pt x="1370" y="1696"/>
                    <a:pt x="1367" y="1692"/>
                    <a:pt x="1366" y="1690"/>
                  </a:cubicBezTo>
                  <a:cubicBezTo>
                    <a:pt x="1365" y="1690"/>
                    <a:pt x="1363" y="1688"/>
                    <a:pt x="1362" y="1687"/>
                  </a:cubicBezTo>
                  <a:cubicBezTo>
                    <a:pt x="1361" y="1687"/>
                    <a:pt x="1359" y="1686"/>
                    <a:pt x="1359" y="1685"/>
                  </a:cubicBezTo>
                  <a:cubicBezTo>
                    <a:pt x="1358" y="1684"/>
                    <a:pt x="1360" y="1681"/>
                    <a:pt x="1360" y="1680"/>
                  </a:cubicBezTo>
                  <a:cubicBezTo>
                    <a:pt x="1360" y="1678"/>
                    <a:pt x="1361" y="1674"/>
                    <a:pt x="1361" y="1672"/>
                  </a:cubicBezTo>
                  <a:cubicBezTo>
                    <a:pt x="1360" y="1670"/>
                    <a:pt x="1359" y="1667"/>
                    <a:pt x="1358" y="1666"/>
                  </a:cubicBezTo>
                  <a:cubicBezTo>
                    <a:pt x="1358" y="1665"/>
                    <a:pt x="1358" y="1663"/>
                    <a:pt x="1359" y="1662"/>
                  </a:cubicBezTo>
                  <a:cubicBezTo>
                    <a:pt x="1359" y="1661"/>
                    <a:pt x="1359" y="1658"/>
                    <a:pt x="1360" y="1657"/>
                  </a:cubicBezTo>
                  <a:cubicBezTo>
                    <a:pt x="1361" y="1656"/>
                    <a:pt x="1363" y="1655"/>
                    <a:pt x="1365" y="1655"/>
                  </a:cubicBezTo>
                  <a:cubicBezTo>
                    <a:pt x="1366" y="1655"/>
                    <a:pt x="1368" y="1657"/>
                    <a:pt x="1370" y="1656"/>
                  </a:cubicBezTo>
                  <a:cubicBezTo>
                    <a:pt x="1370" y="1656"/>
                    <a:pt x="1371" y="1654"/>
                    <a:pt x="1371" y="1654"/>
                  </a:cubicBezTo>
                  <a:cubicBezTo>
                    <a:pt x="1372" y="1653"/>
                    <a:pt x="1371" y="1651"/>
                    <a:pt x="1370" y="1650"/>
                  </a:cubicBezTo>
                  <a:cubicBezTo>
                    <a:pt x="1370" y="1650"/>
                    <a:pt x="1370" y="1649"/>
                    <a:pt x="1369" y="1649"/>
                  </a:cubicBezTo>
                  <a:cubicBezTo>
                    <a:pt x="1369" y="1648"/>
                    <a:pt x="1368" y="1647"/>
                    <a:pt x="1368" y="1647"/>
                  </a:cubicBezTo>
                  <a:cubicBezTo>
                    <a:pt x="1368" y="1646"/>
                    <a:pt x="1370" y="1646"/>
                    <a:pt x="1370" y="1645"/>
                  </a:cubicBezTo>
                  <a:cubicBezTo>
                    <a:pt x="1370" y="1644"/>
                    <a:pt x="1368" y="1643"/>
                    <a:pt x="1367" y="1642"/>
                  </a:cubicBezTo>
                  <a:cubicBezTo>
                    <a:pt x="1367" y="1642"/>
                    <a:pt x="1367" y="1640"/>
                    <a:pt x="1368" y="1639"/>
                  </a:cubicBezTo>
                  <a:cubicBezTo>
                    <a:pt x="1368" y="1639"/>
                    <a:pt x="1371" y="1639"/>
                    <a:pt x="1372" y="1639"/>
                  </a:cubicBezTo>
                  <a:cubicBezTo>
                    <a:pt x="1373" y="1638"/>
                    <a:pt x="1375" y="1636"/>
                    <a:pt x="1376" y="1635"/>
                  </a:cubicBezTo>
                  <a:cubicBezTo>
                    <a:pt x="1376" y="1633"/>
                    <a:pt x="1376" y="1630"/>
                    <a:pt x="1377" y="1628"/>
                  </a:cubicBezTo>
                  <a:cubicBezTo>
                    <a:pt x="1377" y="1626"/>
                    <a:pt x="1376" y="1622"/>
                    <a:pt x="1376" y="1621"/>
                  </a:cubicBezTo>
                  <a:cubicBezTo>
                    <a:pt x="1376" y="1619"/>
                    <a:pt x="1378" y="1616"/>
                    <a:pt x="1378" y="1614"/>
                  </a:cubicBezTo>
                  <a:cubicBezTo>
                    <a:pt x="1378" y="1613"/>
                    <a:pt x="1379" y="1611"/>
                    <a:pt x="1379" y="1610"/>
                  </a:cubicBezTo>
                  <a:cubicBezTo>
                    <a:pt x="1378" y="1609"/>
                    <a:pt x="1375" y="1610"/>
                    <a:pt x="1373" y="1610"/>
                  </a:cubicBezTo>
                  <a:cubicBezTo>
                    <a:pt x="1372" y="1611"/>
                    <a:pt x="1370" y="1612"/>
                    <a:pt x="1369" y="1613"/>
                  </a:cubicBezTo>
                  <a:cubicBezTo>
                    <a:pt x="1368" y="1614"/>
                    <a:pt x="1367" y="1615"/>
                    <a:pt x="1367" y="1616"/>
                  </a:cubicBezTo>
                  <a:cubicBezTo>
                    <a:pt x="1366" y="1617"/>
                    <a:pt x="1363" y="1617"/>
                    <a:pt x="1362" y="1617"/>
                  </a:cubicBezTo>
                  <a:cubicBezTo>
                    <a:pt x="1360" y="1617"/>
                    <a:pt x="1358" y="1615"/>
                    <a:pt x="1357" y="1615"/>
                  </a:cubicBezTo>
                  <a:cubicBezTo>
                    <a:pt x="1355" y="1615"/>
                    <a:pt x="1353" y="1616"/>
                    <a:pt x="1351" y="1616"/>
                  </a:cubicBezTo>
                  <a:cubicBezTo>
                    <a:pt x="1350" y="1616"/>
                    <a:pt x="1348" y="1616"/>
                    <a:pt x="1347" y="1615"/>
                  </a:cubicBezTo>
                  <a:cubicBezTo>
                    <a:pt x="1346" y="1614"/>
                    <a:pt x="1344" y="1612"/>
                    <a:pt x="1344" y="1611"/>
                  </a:cubicBezTo>
                  <a:cubicBezTo>
                    <a:pt x="1344" y="1610"/>
                    <a:pt x="1345" y="1607"/>
                    <a:pt x="1346" y="1606"/>
                  </a:cubicBezTo>
                  <a:cubicBezTo>
                    <a:pt x="1346" y="1606"/>
                    <a:pt x="1348" y="1606"/>
                    <a:pt x="1349" y="1606"/>
                  </a:cubicBezTo>
                  <a:cubicBezTo>
                    <a:pt x="1351" y="1605"/>
                    <a:pt x="1353" y="1603"/>
                    <a:pt x="1354" y="1602"/>
                  </a:cubicBezTo>
                  <a:cubicBezTo>
                    <a:pt x="1355" y="1602"/>
                    <a:pt x="1357" y="1600"/>
                    <a:pt x="1358" y="1599"/>
                  </a:cubicBezTo>
                  <a:cubicBezTo>
                    <a:pt x="1359" y="1598"/>
                    <a:pt x="1361" y="1597"/>
                    <a:pt x="1362" y="1597"/>
                  </a:cubicBezTo>
                  <a:cubicBezTo>
                    <a:pt x="1363" y="1596"/>
                    <a:pt x="1363" y="1594"/>
                    <a:pt x="1364" y="1593"/>
                  </a:cubicBezTo>
                  <a:cubicBezTo>
                    <a:pt x="1364" y="1593"/>
                    <a:pt x="1367" y="1593"/>
                    <a:pt x="1367" y="1593"/>
                  </a:cubicBezTo>
                  <a:cubicBezTo>
                    <a:pt x="1368" y="1594"/>
                    <a:pt x="1368" y="1596"/>
                    <a:pt x="1368" y="1596"/>
                  </a:cubicBezTo>
                  <a:cubicBezTo>
                    <a:pt x="1368" y="1597"/>
                    <a:pt x="1367" y="1599"/>
                    <a:pt x="1367" y="1599"/>
                  </a:cubicBezTo>
                  <a:cubicBezTo>
                    <a:pt x="1367" y="1600"/>
                    <a:pt x="1365" y="1600"/>
                    <a:pt x="1365" y="1601"/>
                  </a:cubicBezTo>
                  <a:cubicBezTo>
                    <a:pt x="1364" y="1602"/>
                    <a:pt x="1361" y="1603"/>
                    <a:pt x="1360" y="1604"/>
                  </a:cubicBezTo>
                  <a:cubicBezTo>
                    <a:pt x="1360" y="1605"/>
                    <a:pt x="1358" y="1605"/>
                    <a:pt x="1358" y="1606"/>
                  </a:cubicBezTo>
                  <a:cubicBezTo>
                    <a:pt x="1358" y="1607"/>
                    <a:pt x="1359" y="1607"/>
                    <a:pt x="1360" y="1607"/>
                  </a:cubicBezTo>
                  <a:cubicBezTo>
                    <a:pt x="1361" y="1608"/>
                    <a:pt x="1363" y="1608"/>
                    <a:pt x="1363" y="1608"/>
                  </a:cubicBezTo>
                  <a:cubicBezTo>
                    <a:pt x="1365" y="1607"/>
                    <a:pt x="1367" y="1607"/>
                    <a:pt x="1368" y="1607"/>
                  </a:cubicBezTo>
                  <a:cubicBezTo>
                    <a:pt x="1369" y="1606"/>
                    <a:pt x="1370" y="1603"/>
                    <a:pt x="1371" y="1603"/>
                  </a:cubicBezTo>
                  <a:cubicBezTo>
                    <a:pt x="1372" y="1602"/>
                    <a:pt x="1375" y="1602"/>
                    <a:pt x="1377" y="1602"/>
                  </a:cubicBezTo>
                  <a:cubicBezTo>
                    <a:pt x="1377" y="1601"/>
                    <a:pt x="1379" y="1600"/>
                    <a:pt x="1379" y="1599"/>
                  </a:cubicBezTo>
                  <a:cubicBezTo>
                    <a:pt x="1380" y="1598"/>
                    <a:pt x="1381" y="1595"/>
                    <a:pt x="1382" y="1594"/>
                  </a:cubicBezTo>
                  <a:cubicBezTo>
                    <a:pt x="1383" y="1592"/>
                    <a:pt x="1384" y="1588"/>
                    <a:pt x="1384" y="1585"/>
                  </a:cubicBezTo>
                  <a:cubicBezTo>
                    <a:pt x="1385" y="1582"/>
                    <a:pt x="1386" y="1577"/>
                    <a:pt x="1386" y="1574"/>
                  </a:cubicBezTo>
                  <a:cubicBezTo>
                    <a:pt x="1387" y="1571"/>
                    <a:pt x="1389" y="1567"/>
                    <a:pt x="1390" y="1565"/>
                  </a:cubicBezTo>
                  <a:cubicBezTo>
                    <a:pt x="1391" y="1561"/>
                    <a:pt x="1393" y="1555"/>
                    <a:pt x="1395" y="1551"/>
                  </a:cubicBezTo>
                  <a:cubicBezTo>
                    <a:pt x="1396" y="1549"/>
                    <a:pt x="1398" y="1545"/>
                    <a:pt x="1399" y="1542"/>
                  </a:cubicBezTo>
                  <a:cubicBezTo>
                    <a:pt x="1400" y="1541"/>
                    <a:pt x="1402" y="1538"/>
                    <a:pt x="1402" y="1536"/>
                  </a:cubicBezTo>
                  <a:cubicBezTo>
                    <a:pt x="1402" y="1535"/>
                    <a:pt x="1400" y="1534"/>
                    <a:pt x="1399" y="1533"/>
                  </a:cubicBezTo>
                  <a:cubicBezTo>
                    <a:pt x="1398" y="1533"/>
                    <a:pt x="1395" y="1534"/>
                    <a:pt x="1393" y="1533"/>
                  </a:cubicBezTo>
                  <a:cubicBezTo>
                    <a:pt x="1392" y="1533"/>
                    <a:pt x="1389" y="1530"/>
                    <a:pt x="1387" y="1529"/>
                  </a:cubicBezTo>
                  <a:cubicBezTo>
                    <a:pt x="1386" y="1528"/>
                    <a:pt x="1382" y="1525"/>
                    <a:pt x="1381" y="1523"/>
                  </a:cubicBezTo>
                  <a:cubicBezTo>
                    <a:pt x="1380" y="1522"/>
                    <a:pt x="1379" y="1519"/>
                    <a:pt x="1379" y="1517"/>
                  </a:cubicBezTo>
                  <a:cubicBezTo>
                    <a:pt x="1380" y="1515"/>
                    <a:pt x="1382" y="1511"/>
                    <a:pt x="1384" y="1510"/>
                  </a:cubicBezTo>
                  <a:cubicBezTo>
                    <a:pt x="1385" y="1508"/>
                    <a:pt x="1388" y="1505"/>
                    <a:pt x="1390" y="1505"/>
                  </a:cubicBezTo>
                  <a:cubicBezTo>
                    <a:pt x="1391" y="1504"/>
                    <a:pt x="1394" y="1504"/>
                    <a:pt x="1395" y="1504"/>
                  </a:cubicBezTo>
                  <a:cubicBezTo>
                    <a:pt x="1397" y="1504"/>
                    <a:pt x="1400" y="1502"/>
                    <a:pt x="1401" y="1503"/>
                  </a:cubicBezTo>
                  <a:cubicBezTo>
                    <a:pt x="1402" y="1503"/>
                    <a:pt x="1403" y="1505"/>
                    <a:pt x="1404" y="1506"/>
                  </a:cubicBezTo>
                  <a:cubicBezTo>
                    <a:pt x="1404" y="1507"/>
                    <a:pt x="1404" y="1510"/>
                    <a:pt x="1405" y="1511"/>
                  </a:cubicBezTo>
                  <a:cubicBezTo>
                    <a:pt x="1406" y="1512"/>
                    <a:pt x="1409" y="1514"/>
                    <a:pt x="1410" y="1514"/>
                  </a:cubicBezTo>
                  <a:cubicBezTo>
                    <a:pt x="1412" y="1513"/>
                    <a:pt x="1414" y="1510"/>
                    <a:pt x="1415" y="1508"/>
                  </a:cubicBezTo>
                  <a:cubicBezTo>
                    <a:pt x="1415" y="1507"/>
                    <a:pt x="1415" y="1504"/>
                    <a:pt x="1416" y="1503"/>
                  </a:cubicBezTo>
                  <a:cubicBezTo>
                    <a:pt x="1416" y="1502"/>
                    <a:pt x="1418" y="1500"/>
                    <a:pt x="1419" y="1499"/>
                  </a:cubicBezTo>
                  <a:cubicBezTo>
                    <a:pt x="1420" y="1497"/>
                    <a:pt x="1422" y="1493"/>
                    <a:pt x="1424" y="1491"/>
                  </a:cubicBezTo>
                  <a:cubicBezTo>
                    <a:pt x="1426" y="1488"/>
                    <a:pt x="1429" y="1483"/>
                    <a:pt x="1431" y="1480"/>
                  </a:cubicBezTo>
                  <a:cubicBezTo>
                    <a:pt x="1432" y="1479"/>
                    <a:pt x="1434" y="1477"/>
                    <a:pt x="1434" y="1476"/>
                  </a:cubicBezTo>
                  <a:cubicBezTo>
                    <a:pt x="1435" y="1475"/>
                    <a:pt x="1435" y="1473"/>
                    <a:pt x="1435" y="1471"/>
                  </a:cubicBezTo>
                  <a:cubicBezTo>
                    <a:pt x="1435" y="1471"/>
                    <a:pt x="1434" y="1469"/>
                    <a:pt x="1434" y="1468"/>
                  </a:cubicBezTo>
                  <a:cubicBezTo>
                    <a:pt x="1434" y="1467"/>
                    <a:pt x="1436" y="1465"/>
                    <a:pt x="1436" y="1464"/>
                  </a:cubicBezTo>
                  <a:cubicBezTo>
                    <a:pt x="1436" y="1463"/>
                    <a:pt x="1434" y="1461"/>
                    <a:pt x="1434" y="1460"/>
                  </a:cubicBezTo>
                  <a:cubicBezTo>
                    <a:pt x="1434" y="1459"/>
                    <a:pt x="1436" y="1457"/>
                    <a:pt x="1437" y="1457"/>
                  </a:cubicBezTo>
                  <a:cubicBezTo>
                    <a:pt x="1438" y="1457"/>
                    <a:pt x="1440" y="1457"/>
                    <a:pt x="1441" y="1458"/>
                  </a:cubicBezTo>
                  <a:cubicBezTo>
                    <a:pt x="1441" y="1458"/>
                    <a:pt x="1442" y="1460"/>
                    <a:pt x="1443" y="1460"/>
                  </a:cubicBezTo>
                  <a:cubicBezTo>
                    <a:pt x="1444" y="1460"/>
                    <a:pt x="1447" y="1460"/>
                    <a:pt x="1448" y="1459"/>
                  </a:cubicBezTo>
                  <a:cubicBezTo>
                    <a:pt x="1449" y="1459"/>
                    <a:pt x="1451" y="1458"/>
                    <a:pt x="1452" y="1457"/>
                  </a:cubicBezTo>
                  <a:cubicBezTo>
                    <a:pt x="1453" y="1456"/>
                    <a:pt x="1454" y="1452"/>
                    <a:pt x="1456" y="1451"/>
                  </a:cubicBezTo>
                  <a:cubicBezTo>
                    <a:pt x="1457" y="1450"/>
                    <a:pt x="1461" y="1448"/>
                    <a:pt x="1462" y="1447"/>
                  </a:cubicBezTo>
                  <a:cubicBezTo>
                    <a:pt x="1464" y="1446"/>
                    <a:pt x="1467" y="1445"/>
                    <a:pt x="1468" y="1444"/>
                  </a:cubicBezTo>
                  <a:cubicBezTo>
                    <a:pt x="1469" y="1443"/>
                    <a:pt x="1470" y="1441"/>
                    <a:pt x="1470" y="1440"/>
                  </a:cubicBezTo>
                  <a:cubicBezTo>
                    <a:pt x="1471" y="1439"/>
                    <a:pt x="1473" y="1437"/>
                    <a:pt x="1472" y="1435"/>
                  </a:cubicBezTo>
                  <a:cubicBezTo>
                    <a:pt x="1472" y="1434"/>
                    <a:pt x="1469" y="1433"/>
                    <a:pt x="1469" y="1432"/>
                  </a:cubicBezTo>
                  <a:cubicBezTo>
                    <a:pt x="1468" y="1431"/>
                    <a:pt x="1467" y="1430"/>
                    <a:pt x="1467" y="1429"/>
                  </a:cubicBezTo>
                  <a:cubicBezTo>
                    <a:pt x="1468" y="1428"/>
                    <a:pt x="1469" y="1427"/>
                    <a:pt x="1470" y="1426"/>
                  </a:cubicBezTo>
                  <a:cubicBezTo>
                    <a:pt x="1470" y="1425"/>
                    <a:pt x="1471" y="1422"/>
                    <a:pt x="1470" y="1421"/>
                  </a:cubicBezTo>
                  <a:cubicBezTo>
                    <a:pt x="1470" y="1420"/>
                    <a:pt x="1469" y="1419"/>
                    <a:pt x="1469" y="1418"/>
                  </a:cubicBezTo>
                  <a:cubicBezTo>
                    <a:pt x="1469" y="1416"/>
                    <a:pt x="1469" y="1414"/>
                    <a:pt x="1470" y="1412"/>
                  </a:cubicBezTo>
                  <a:cubicBezTo>
                    <a:pt x="1470" y="1411"/>
                    <a:pt x="1472" y="1410"/>
                    <a:pt x="1473" y="1410"/>
                  </a:cubicBezTo>
                  <a:cubicBezTo>
                    <a:pt x="1475" y="1409"/>
                    <a:pt x="1478" y="1409"/>
                    <a:pt x="1480" y="1409"/>
                  </a:cubicBezTo>
                  <a:cubicBezTo>
                    <a:pt x="1480" y="1409"/>
                    <a:pt x="1481" y="1409"/>
                    <a:pt x="1482" y="1409"/>
                  </a:cubicBezTo>
                  <a:cubicBezTo>
                    <a:pt x="1482" y="1409"/>
                    <a:pt x="1483" y="1411"/>
                    <a:pt x="1484" y="1411"/>
                  </a:cubicBezTo>
                  <a:cubicBezTo>
                    <a:pt x="1484" y="1412"/>
                    <a:pt x="1484" y="1414"/>
                    <a:pt x="1484" y="1415"/>
                  </a:cubicBezTo>
                  <a:cubicBezTo>
                    <a:pt x="1484" y="1416"/>
                    <a:pt x="1483" y="1418"/>
                    <a:pt x="1484" y="1419"/>
                  </a:cubicBezTo>
                  <a:cubicBezTo>
                    <a:pt x="1485" y="1420"/>
                    <a:pt x="1487" y="1421"/>
                    <a:pt x="1488" y="1421"/>
                  </a:cubicBezTo>
                  <a:cubicBezTo>
                    <a:pt x="1490" y="1421"/>
                    <a:pt x="1493" y="1419"/>
                    <a:pt x="1495" y="1418"/>
                  </a:cubicBezTo>
                  <a:cubicBezTo>
                    <a:pt x="1496" y="1418"/>
                    <a:pt x="1499" y="1418"/>
                    <a:pt x="1500" y="1418"/>
                  </a:cubicBezTo>
                  <a:cubicBezTo>
                    <a:pt x="1502" y="1417"/>
                    <a:pt x="1503" y="1415"/>
                    <a:pt x="1504" y="1414"/>
                  </a:cubicBezTo>
                  <a:cubicBezTo>
                    <a:pt x="1505" y="1413"/>
                    <a:pt x="1508" y="1412"/>
                    <a:pt x="1509" y="1411"/>
                  </a:cubicBezTo>
                  <a:cubicBezTo>
                    <a:pt x="1511" y="1410"/>
                    <a:pt x="1516" y="1408"/>
                    <a:pt x="1518" y="1407"/>
                  </a:cubicBezTo>
                  <a:cubicBezTo>
                    <a:pt x="1520" y="1406"/>
                    <a:pt x="1523" y="1405"/>
                    <a:pt x="1524" y="1404"/>
                  </a:cubicBezTo>
                  <a:cubicBezTo>
                    <a:pt x="1526" y="1403"/>
                    <a:pt x="1528" y="1402"/>
                    <a:pt x="1529" y="1401"/>
                  </a:cubicBezTo>
                  <a:cubicBezTo>
                    <a:pt x="1529" y="1401"/>
                    <a:pt x="1529" y="1399"/>
                    <a:pt x="1529" y="1399"/>
                  </a:cubicBezTo>
                  <a:cubicBezTo>
                    <a:pt x="1528" y="1397"/>
                    <a:pt x="1526" y="1395"/>
                    <a:pt x="1525" y="1394"/>
                  </a:cubicBezTo>
                  <a:cubicBezTo>
                    <a:pt x="1523" y="1393"/>
                    <a:pt x="1520" y="1391"/>
                    <a:pt x="1519" y="1390"/>
                  </a:cubicBezTo>
                  <a:cubicBezTo>
                    <a:pt x="1517" y="1389"/>
                    <a:pt x="1514" y="1387"/>
                    <a:pt x="1512" y="1386"/>
                  </a:cubicBezTo>
                  <a:cubicBezTo>
                    <a:pt x="1511" y="1385"/>
                    <a:pt x="1509" y="1383"/>
                    <a:pt x="1507" y="1382"/>
                  </a:cubicBezTo>
                  <a:cubicBezTo>
                    <a:pt x="1507" y="1381"/>
                    <a:pt x="1505" y="1379"/>
                    <a:pt x="1504" y="1378"/>
                  </a:cubicBezTo>
                  <a:cubicBezTo>
                    <a:pt x="1503" y="1378"/>
                    <a:pt x="1501" y="1378"/>
                    <a:pt x="1499" y="1378"/>
                  </a:cubicBezTo>
                  <a:cubicBezTo>
                    <a:pt x="1499" y="1377"/>
                    <a:pt x="1497" y="1376"/>
                    <a:pt x="1497" y="1375"/>
                  </a:cubicBezTo>
                  <a:cubicBezTo>
                    <a:pt x="1496" y="1375"/>
                    <a:pt x="1495" y="1373"/>
                    <a:pt x="1495" y="1372"/>
                  </a:cubicBezTo>
                  <a:cubicBezTo>
                    <a:pt x="1495" y="1371"/>
                    <a:pt x="1496" y="1369"/>
                    <a:pt x="1496" y="1368"/>
                  </a:cubicBezTo>
                  <a:cubicBezTo>
                    <a:pt x="1495" y="1366"/>
                    <a:pt x="1492" y="1365"/>
                    <a:pt x="1491" y="1364"/>
                  </a:cubicBezTo>
                  <a:cubicBezTo>
                    <a:pt x="1491" y="1363"/>
                    <a:pt x="1490" y="1360"/>
                    <a:pt x="1490" y="1359"/>
                  </a:cubicBezTo>
                  <a:cubicBezTo>
                    <a:pt x="1490" y="1358"/>
                    <a:pt x="1491" y="1357"/>
                    <a:pt x="1491" y="1356"/>
                  </a:cubicBezTo>
                  <a:cubicBezTo>
                    <a:pt x="1492" y="1355"/>
                    <a:pt x="1494" y="1355"/>
                    <a:pt x="1495" y="1355"/>
                  </a:cubicBezTo>
                  <a:cubicBezTo>
                    <a:pt x="1496" y="1354"/>
                    <a:pt x="1498" y="1353"/>
                    <a:pt x="1499" y="1353"/>
                  </a:cubicBezTo>
                  <a:cubicBezTo>
                    <a:pt x="1500" y="1353"/>
                    <a:pt x="1501" y="1355"/>
                    <a:pt x="1502" y="1356"/>
                  </a:cubicBezTo>
                  <a:cubicBezTo>
                    <a:pt x="1502" y="1357"/>
                    <a:pt x="1504" y="1357"/>
                    <a:pt x="1504" y="1357"/>
                  </a:cubicBezTo>
                  <a:cubicBezTo>
                    <a:pt x="1504" y="1358"/>
                    <a:pt x="1504" y="1359"/>
                    <a:pt x="1503" y="1360"/>
                  </a:cubicBezTo>
                  <a:cubicBezTo>
                    <a:pt x="1503" y="1360"/>
                    <a:pt x="1502" y="1361"/>
                    <a:pt x="1502" y="1361"/>
                  </a:cubicBezTo>
                  <a:cubicBezTo>
                    <a:pt x="1502" y="1362"/>
                    <a:pt x="1502" y="1364"/>
                    <a:pt x="1502" y="1365"/>
                  </a:cubicBezTo>
                  <a:cubicBezTo>
                    <a:pt x="1503" y="1366"/>
                    <a:pt x="1505" y="1366"/>
                    <a:pt x="1506" y="1367"/>
                  </a:cubicBezTo>
                  <a:cubicBezTo>
                    <a:pt x="1508" y="1367"/>
                    <a:pt x="1512" y="1365"/>
                    <a:pt x="1514" y="1366"/>
                  </a:cubicBezTo>
                  <a:cubicBezTo>
                    <a:pt x="1514" y="1367"/>
                    <a:pt x="1513" y="1369"/>
                    <a:pt x="1513" y="1369"/>
                  </a:cubicBezTo>
                  <a:cubicBezTo>
                    <a:pt x="1513" y="1370"/>
                    <a:pt x="1514" y="1371"/>
                    <a:pt x="1514" y="1372"/>
                  </a:cubicBezTo>
                  <a:cubicBezTo>
                    <a:pt x="1515" y="1372"/>
                    <a:pt x="1516" y="1373"/>
                    <a:pt x="1516" y="1373"/>
                  </a:cubicBezTo>
                  <a:cubicBezTo>
                    <a:pt x="1517" y="1374"/>
                    <a:pt x="1516" y="1376"/>
                    <a:pt x="1516" y="1377"/>
                  </a:cubicBezTo>
                  <a:cubicBezTo>
                    <a:pt x="1516" y="1377"/>
                    <a:pt x="1515" y="1379"/>
                    <a:pt x="1516" y="1380"/>
                  </a:cubicBezTo>
                  <a:cubicBezTo>
                    <a:pt x="1516" y="1380"/>
                    <a:pt x="1518" y="1379"/>
                    <a:pt x="1519" y="1378"/>
                  </a:cubicBezTo>
                  <a:cubicBezTo>
                    <a:pt x="1520" y="1378"/>
                    <a:pt x="1524" y="1376"/>
                    <a:pt x="1525" y="1375"/>
                  </a:cubicBezTo>
                  <a:cubicBezTo>
                    <a:pt x="1527" y="1374"/>
                    <a:pt x="1530" y="1370"/>
                    <a:pt x="1532" y="1368"/>
                  </a:cubicBezTo>
                  <a:cubicBezTo>
                    <a:pt x="1534" y="1368"/>
                    <a:pt x="1537" y="1368"/>
                    <a:pt x="1538" y="1367"/>
                  </a:cubicBezTo>
                  <a:cubicBezTo>
                    <a:pt x="1539" y="1367"/>
                    <a:pt x="1541" y="1365"/>
                    <a:pt x="1542" y="1364"/>
                  </a:cubicBezTo>
                  <a:cubicBezTo>
                    <a:pt x="1543" y="1364"/>
                    <a:pt x="1543" y="1361"/>
                    <a:pt x="1544" y="1360"/>
                  </a:cubicBezTo>
                  <a:cubicBezTo>
                    <a:pt x="1545" y="1359"/>
                    <a:pt x="1546" y="1358"/>
                    <a:pt x="1547" y="1357"/>
                  </a:cubicBezTo>
                  <a:cubicBezTo>
                    <a:pt x="1548" y="1357"/>
                    <a:pt x="1550" y="1357"/>
                    <a:pt x="1551" y="1356"/>
                  </a:cubicBezTo>
                  <a:cubicBezTo>
                    <a:pt x="1552" y="1356"/>
                    <a:pt x="1554" y="1356"/>
                    <a:pt x="1555" y="1355"/>
                  </a:cubicBezTo>
                  <a:cubicBezTo>
                    <a:pt x="1556" y="1355"/>
                    <a:pt x="1559" y="1355"/>
                    <a:pt x="1559" y="1356"/>
                  </a:cubicBezTo>
                  <a:cubicBezTo>
                    <a:pt x="1560" y="1356"/>
                    <a:pt x="1559" y="1359"/>
                    <a:pt x="1559" y="1360"/>
                  </a:cubicBezTo>
                  <a:cubicBezTo>
                    <a:pt x="1558" y="1360"/>
                    <a:pt x="1557" y="1361"/>
                    <a:pt x="1556" y="1362"/>
                  </a:cubicBezTo>
                  <a:cubicBezTo>
                    <a:pt x="1556" y="1363"/>
                    <a:pt x="1555" y="1364"/>
                    <a:pt x="1555" y="1365"/>
                  </a:cubicBezTo>
                  <a:cubicBezTo>
                    <a:pt x="1555" y="1365"/>
                    <a:pt x="1557" y="1366"/>
                    <a:pt x="1557" y="1367"/>
                  </a:cubicBezTo>
                  <a:cubicBezTo>
                    <a:pt x="1557" y="1368"/>
                    <a:pt x="1557" y="1369"/>
                    <a:pt x="1557" y="1370"/>
                  </a:cubicBezTo>
                  <a:cubicBezTo>
                    <a:pt x="1557" y="1370"/>
                    <a:pt x="1555" y="1370"/>
                    <a:pt x="1555" y="1370"/>
                  </a:cubicBezTo>
                  <a:cubicBezTo>
                    <a:pt x="1554" y="1371"/>
                    <a:pt x="1554" y="1373"/>
                    <a:pt x="1554" y="1373"/>
                  </a:cubicBezTo>
                  <a:cubicBezTo>
                    <a:pt x="1554" y="1374"/>
                    <a:pt x="1555" y="1376"/>
                    <a:pt x="1556" y="1376"/>
                  </a:cubicBezTo>
                  <a:cubicBezTo>
                    <a:pt x="1557" y="1377"/>
                    <a:pt x="1558" y="1376"/>
                    <a:pt x="1559" y="1376"/>
                  </a:cubicBezTo>
                  <a:cubicBezTo>
                    <a:pt x="1561" y="1375"/>
                    <a:pt x="1564" y="1371"/>
                    <a:pt x="1567" y="1370"/>
                  </a:cubicBezTo>
                  <a:cubicBezTo>
                    <a:pt x="1568" y="1369"/>
                    <a:pt x="1572" y="1368"/>
                    <a:pt x="1574" y="1368"/>
                  </a:cubicBezTo>
                  <a:cubicBezTo>
                    <a:pt x="1576" y="1367"/>
                    <a:pt x="1578" y="1366"/>
                    <a:pt x="1579" y="1365"/>
                  </a:cubicBezTo>
                  <a:cubicBezTo>
                    <a:pt x="1580" y="1364"/>
                    <a:pt x="1582" y="1363"/>
                    <a:pt x="1583" y="1362"/>
                  </a:cubicBezTo>
                  <a:cubicBezTo>
                    <a:pt x="1584" y="1362"/>
                    <a:pt x="1586" y="1361"/>
                    <a:pt x="1587" y="1361"/>
                  </a:cubicBezTo>
                  <a:cubicBezTo>
                    <a:pt x="1588" y="1361"/>
                    <a:pt x="1590" y="1361"/>
                    <a:pt x="1591" y="1362"/>
                  </a:cubicBezTo>
                  <a:cubicBezTo>
                    <a:pt x="1592" y="1362"/>
                    <a:pt x="1592" y="1364"/>
                    <a:pt x="1592" y="1365"/>
                  </a:cubicBezTo>
                  <a:cubicBezTo>
                    <a:pt x="1592" y="1366"/>
                    <a:pt x="1592" y="1368"/>
                    <a:pt x="1592" y="1369"/>
                  </a:cubicBezTo>
                  <a:cubicBezTo>
                    <a:pt x="1591" y="1370"/>
                    <a:pt x="1589" y="1370"/>
                    <a:pt x="1588" y="1370"/>
                  </a:cubicBezTo>
                  <a:cubicBezTo>
                    <a:pt x="1586" y="1371"/>
                    <a:pt x="1582" y="1373"/>
                    <a:pt x="1581" y="1374"/>
                  </a:cubicBezTo>
                  <a:cubicBezTo>
                    <a:pt x="1578" y="1375"/>
                    <a:pt x="1574" y="1377"/>
                    <a:pt x="1572" y="1378"/>
                  </a:cubicBezTo>
                  <a:cubicBezTo>
                    <a:pt x="1568" y="1381"/>
                    <a:pt x="1560" y="1385"/>
                    <a:pt x="1556" y="1388"/>
                  </a:cubicBezTo>
                  <a:cubicBezTo>
                    <a:pt x="1553" y="1389"/>
                    <a:pt x="1548" y="1393"/>
                    <a:pt x="1545" y="1395"/>
                  </a:cubicBezTo>
                  <a:cubicBezTo>
                    <a:pt x="1543" y="1397"/>
                    <a:pt x="1540" y="1401"/>
                    <a:pt x="1538" y="1403"/>
                  </a:cubicBezTo>
                  <a:cubicBezTo>
                    <a:pt x="1537" y="1403"/>
                    <a:pt x="1535" y="1405"/>
                    <a:pt x="1534" y="1406"/>
                  </a:cubicBezTo>
                  <a:cubicBezTo>
                    <a:pt x="1534" y="1407"/>
                    <a:pt x="1532" y="1408"/>
                    <a:pt x="1533" y="1409"/>
                  </a:cubicBezTo>
                  <a:cubicBezTo>
                    <a:pt x="1533" y="1409"/>
                    <a:pt x="1533" y="1410"/>
                    <a:pt x="1534" y="1410"/>
                  </a:cubicBezTo>
                  <a:cubicBezTo>
                    <a:pt x="1534" y="1410"/>
                    <a:pt x="1535" y="1410"/>
                    <a:pt x="1535" y="1410"/>
                  </a:cubicBezTo>
                  <a:cubicBezTo>
                    <a:pt x="1536" y="1410"/>
                    <a:pt x="1538" y="1409"/>
                    <a:pt x="1538" y="1409"/>
                  </a:cubicBezTo>
                  <a:cubicBezTo>
                    <a:pt x="1540" y="1408"/>
                    <a:pt x="1542" y="1406"/>
                    <a:pt x="1543" y="1405"/>
                  </a:cubicBezTo>
                  <a:cubicBezTo>
                    <a:pt x="1545" y="1403"/>
                    <a:pt x="1547" y="1401"/>
                    <a:pt x="1549" y="1399"/>
                  </a:cubicBezTo>
                  <a:cubicBezTo>
                    <a:pt x="1550" y="1399"/>
                    <a:pt x="1552" y="1397"/>
                    <a:pt x="1553" y="1397"/>
                  </a:cubicBezTo>
                  <a:cubicBezTo>
                    <a:pt x="1556" y="1395"/>
                    <a:pt x="1561" y="1391"/>
                    <a:pt x="1564" y="1389"/>
                  </a:cubicBezTo>
                  <a:cubicBezTo>
                    <a:pt x="1566" y="1388"/>
                    <a:pt x="1570" y="1385"/>
                    <a:pt x="1573" y="1384"/>
                  </a:cubicBezTo>
                  <a:cubicBezTo>
                    <a:pt x="1575" y="1383"/>
                    <a:pt x="1579" y="1381"/>
                    <a:pt x="1581" y="1380"/>
                  </a:cubicBezTo>
                  <a:cubicBezTo>
                    <a:pt x="1583" y="1379"/>
                    <a:pt x="1587" y="1377"/>
                    <a:pt x="1589" y="1376"/>
                  </a:cubicBezTo>
                  <a:cubicBezTo>
                    <a:pt x="1592" y="1374"/>
                    <a:pt x="1599" y="1370"/>
                    <a:pt x="1602" y="1369"/>
                  </a:cubicBezTo>
                  <a:cubicBezTo>
                    <a:pt x="1606" y="1367"/>
                    <a:pt x="1613" y="1364"/>
                    <a:pt x="1617" y="1362"/>
                  </a:cubicBezTo>
                  <a:cubicBezTo>
                    <a:pt x="1621" y="1359"/>
                    <a:pt x="1628" y="1354"/>
                    <a:pt x="1631" y="1351"/>
                  </a:cubicBezTo>
                  <a:cubicBezTo>
                    <a:pt x="1634" y="1350"/>
                    <a:pt x="1640" y="1347"/>
                    <a:pt x="1643" y="1345"/>
                  </a:cubicBezTo>
                  <a:cubicBezTo>
                    <a:pt x="1647" y="1343"/>
                    <a:pt x="1654" y="1337"/>
                    <a:pt x="1658" y="1335"/>
                  </a:cubicBezTo>
                  <a:cubicBezTo>
                    <a:pt x="1660" y="1333"/>
                    <a:pt x="1664" y="1331"/>
                    <a:pt x="1666" y="1329"/>
                  </a:cubicBezTo>
                  <a:cubicBezTo>
                    <a:pt x="1668" y="1328"/>
                    <a:pt x="1671" y="1325"/>
                    <a:pt x="1673" y="1324"/>
                  </a:cubicBezTo>
                  <a:cubicBezTo>
                    <a:pt x="1674" y="1324"/>
                    <a:pt x="1676" y="1324"/>
                    <a:pt x="1677" y="1323"/>
                  </a:cubicBezTo>
                  <a:cubicBezTo>
                    <a:pt x="1679" y="1323"/>
                    <a:pt x="1681" y="1323"/>
                    <a:pt x="1682" y="1322"/>
                  </a:cubicBezTo>
                  <a:cubicBezTo>
                    <a:pt x="1683" y="1321"/>
                    <a:pt x="1684" y="1320"/>
                    <a:pt x="1685" y="1319"/>
                  </a:cubicBezTo>
                  <a:cubicBezTo>
                    <a:pt x="1686" y="1318"/>
                    <a:pt x="1688" y="1316"/>
                    <a:pt x="1689" y="1314"/>
                  </a:cubicBezTo>
                  <a:cubicBezTo>
                    <a:pt x="1691" y="1313"/>
                    <a:pt x="1694" y="1310"/>
                    <a:pt x="1696" y="1308"/>
                  </a:cubicBezTo>
                  <a:cubicBezTo>
                    <a:pt x="1699" y="1306"/>
                    <a:pt x="1705" y="1300"/>
                    <a:pt x="1708" y="1297"/>
                  </a:cubicBezTo>
                  <a:cubicBezTo>
                    <a:pt x="1710" y="1295"/>
                    <a:pt x="1716" y="1291"/>
                    <a:pt x="1718" y="1289"/>
                  </a:cubicBezTo>
                  <a:cubicBezTo>
                    <a:pt x="1720" y="1286"/>
                    <a:pt x="1723" y="1282"/>
                    <a:pt x="1725" y="1280"/>
                  </a:cubicBezTo>
                  <a:cubicBezTo>
                    <a:pt x="1727" y="1278"/>
                    <a:pt x="1730" y="1274"/>
                    <a:pt x="1732" y="1272"/>
                  </a:cubicBezTo>
                  <a:cubicBezTo>
                    <a:pt x="1735" y="1270"/>
                    <a:pt x="1740" y="1267"/>
                    <a:pt x="1742" y="1265"/>
                  </a:cubicBezTo>
                  <a:cubicBezTo>
                    <a:pt x="1744" y="1263"/>
                    <a:pt x="1749" y="1260"/>
                    <a:pt x="1751" y="1258"/>
                  </a:cubicBezTo>
                  <a:cubicBezTo>
                    <a:pt x="1753" y="1256"/>
                    <a:pt x="1758" y="1253"/>
                    <a:pt x="1760" y="1251"/>
                  </a:cubicBezTo>
                  <a:cubicBezTo>
                    <a:pt x="1762" y="1250"/>
                    <a:pt x="1765" y="1247"/>
                    <a:pt x="1767" y="1246"/>
                  </a:cubicBezTo>
                  <a:cubicBezTo>
                    <a:pt x="1769" y="1245"/>
                    <a:pt x="1772" y="1242"/>
                    <a:pt x="1773" y="1241"/>
                  </a:cubicBezTo>
                  <a:cubicBezTo>
                    <a:pt x="1774" y="1240"/>
                    <a:pt x="1778" y="1239"/>
                    <a:pt x="1778" y="1238"/>
                  </a:cubicBezTo>
                  <a:cubicBezTo>
                    <a:pt x="1779" y="1237"/>
                    <a:pt x="1780" y="1235"/>
                    <a:pt x="1779" y="1234"/>
                  </a:cubicBezTo>
                  <a:cubicBezTo>
                    <a:pt x="1779" y="1233"/>
                    <a:pt x="1777" y="1233"/>
                    <a:pt x="1776" y="1233"/>
                  </a:cubicBezTo>
                  <a:cubicBezTo>
                    <a:pt x="1775" y="1233"/>
                    <a:pt x="1772" y="1234"/>
                    <a:pt x="1771" y="1234"/>
                  </a:cubicBezTo>
                  <a:cubicBezTo>
                    <a:pt x="1770" y="1234"/>
                    <a:pt x="1768" y="1233"/>
                    <a:pt x="1767" y="1232"/>
                  </a:cubicBezTo>
                  <a:cubicBezTo>
                    <a:pt x="1767" y="1231"/>
                    <a:pt x="1766" y="1230"/>
                    <a:pt x="1765" y="1230"/>
                  </a:cubicBezTo>
                  <a:cubicBezTo>
                    <a:pt x="1764" y="1230"/>
                    <a:pt x="1763" y="1232"/>
                    <a:pt x="1763" y="1233"/>
                  </a:cubicBezTo>
                  <a:cubicBezTo>
                    <a:pt x="1763" y="1234"/>
                    <a:pt x="1764" y="1236"/>
                    <a:pt x="1764" y="1237"/>
                  </a:cubicBezTo>
                  <a:cubicBezTo>
                    <a:pt x="1764" y="1238"/>
                    <a:pt x="1764" y="1240"/>
                    <a:pt x="1763" y="1241"/>
                  </a:cubicBezTo>
                  <a:cubicBezTo>
                    <a:pt x="1762" y="1241"/>
                    <a:pt x="1761" y="1241"/>
                    <a:pt x="1760" y="1241"/>
                  </a:cubicBezTo>
                  <a:cubicBezTo>
                    <a:pt x="1759" y="1241"/>
                    <a:pt x="1758" y="1242"/>
                    <a:pt x="1757" y="1242"/>
                  </a:cubicBezTo>
                  <a:cubicBezTo>
                    <a:pt x="1756" y="1242"/>
                    <a:pt x="1755" y="1241"/>
                    <a:pt x="1754" y="1241"/>
                  </a:cubicBezTo>
                  <a:cubicBezTo>
                    <a:pt x="1754" y="1240"/>
                    <a:pt x="1753" y="1237"/>
                    <a:pt x="1753" y="1236"/>
                  </a:cubicBezTo>
                  <a:cubicBezTo>
                    <a:pt x="1753" y="1235"/>
                    <a:pt x="1754" y="1233"/>
                    <a:pt x="1754" y="1232"/>
                  </a:cubicBezTo>
                  <a:cubicBezTo>
                    <a:pt x="1754" y="1230"/>
                    <a:pt x="1754" y="1228"/>
                    <a:pt x="1754" y="1226"/>
                  </a:cubicBezTo>
                  <a:cubicBezTo>
                    <a:pt x="1754" y="1225"/>
                    <a:pt x="1754" y="1221"/>
                    <a:pt x="1753" y="1219"/>
                  </a:cubicBezTo>
                  <a:cubicBezTo>
                    <a:pt x="1753" y="1219"/>
                    <a:pt x="1751" y="1218"/>
                    <a:pt x="1750" y="1217"/>
                  </a:cubicBezTo>
                  <a:cubicBezTo>
                    <a:pt x="1749" y="1217"/>
                    <a:pt x="1748" y="1215"/>
                    <a:pt x="1747" y="1214"/>
                  </a:cubicBezTo>
                  <a:cubicBezTo>
                    <a:pt x="1747" y="1214"/>
                    <a:pt x="1749" y="1212"/>
                    <a:pt x="1749" y="1211"/>
                  </a:cubicBezTo>
                  <a:cubicBezTo>
                    <a:pt x="1749" y="1210"/>
                    <a:pt x="1750" y="1208"/>
                    <a:pt x="1749" y="1207"/>
                  </a:cubicBezTo>
                  <a:cubicBezTo>
                    <a:pt x="1749" y="1206"/>
                    <a:pt x="1745" y="1206"/>
                    <a:pt x="1743" y="1206"/>
                  </a:cubicBezTo>
                  <a:cubicBezTo>
                    <a:pt x="1742" y="1206"/>
                    <a:pt x="1739" y="1206"/>
                    <a:pt x="1738" y="1205"/>
                  </a:cubicBezTo>
                  <a:cubicBezTo>
                    <a:pt x="1737" y="1205"/>
                    <a:pt x="1736" y="1203"/>
                    <a:pt x="1735" y="1202"/>
                  </a:cubicBezTo>
                  <a:cubicBezTo>
                    <a:pt x="1734" y="1201"/>
                    <a:pt x="1733" y="1200"/>
                    <a:pt x="1733" y="1199"/>
                  </a:cubicBezTo>
                  <a:cubicBezTo>
                    <a:pt x="1733" y="1198"/>
                    <a:pt x="1734" y="1196"/>
                    <a:pt x="1734" y="1195"/>
                  </a:cubicBezTo>
                  <a:cubicBezTo>
                    <a:pt x="1735" y="1194"/>
                    <a:pt x="1737" y="1193"/>
                    <a:pt x="1737" y="1192"/>
                  </a:cubicBezTo>
                  <a:cubicBezTo>
                    <a:pt x="1738" y="1191"/>
                    <a:pt x="1738" y="1188"/>
                    <a:pt x="1737" y="1187"/>
                  </a:cubicBezTo>
                  <a:cubicBezTo>
                    <a:pt x="1737" y="1186"/>
                    <a:pt x="1735" y="1186"/>
                    <a:pt x="1734" y="1185"/>
                  </a:cubicBezTo>
                  <a:cubicBezTo>
                    <a:pt x="1733" y="1185"/>
                    <a:pt x="1733" y="1183"/>
                    <a:pt x="1733" y="1183"/>
                  </a:cubicBezTo>
                  <a:cubicBezTo>
                    <a:pt x="1733" y="1182"/>
                    <a:pt x="1735" y="1180"/>
                    <a:pt x="1736" y="1179"/>
                  </a:cubicBezTo>
                  <a:cubicBezTo>
                    <a:pt x="1737" y="1178"/>
                    <a:pt x="1738" y="1174"/>
                    <a:pt x="1739" y="1173"/>
                  </a:cubicBezTo>
                  <a:cubicBezTo>
                    <a:pt x="1739" y="1172"/>
                    <a:pt x="1740" y="1171"/>
                    <a:pt x="1741" y="1171"/>
                  </a:cubicBezTo>
                  <a:cubicBezTo>
                    <a:pt x="1742" y="1170"/>
                    <a:pt x="1744" y="1171"/>
                    <a:pt x="1745" y="1171"/>
                  </a:cubicBezTo>
                  <a:cubicBezTo>
                    <a:pt x="1745" y="1172"/>
                    <a:pt x="1746" y="1173"/>
                    <a:pt x="1746" y="1173"/>
                  </a:cubicBezTo>
                  <a:cubicBezTo>
                    <a:pt x="1746" y="1174"/>
                    <a:pt x="1744" y="1175"/>
                    <a:pt x="1744" y="1176"/>
                  </a:cubicBezTo>
                  <a:cubicBezTo>
                    <a:pt x="1744" y="1176"/>
                    <a:pt x="1744" y="1178"/>
                    <a:pt x="1745" y="1179"/>
                  </a:cubicBezTo>
                  <a:cubicBezTo>
                    <a:pt x="1745" y="1180"/>
                    <a:pt x="1747" y="1181"/>
                    <a:pt x="1748" y="1181"/>
                  </a:cubicBezTo>
                  <a:cubicBezTo>
                    <a:pt x="1749" y="1181"/>
                    <a:pt x="1751" y="1179"/>
                    <a:pt x="1752" y="1179"/>
                  </a:cubicBezTo>
                  <a:cubicBezTo>
                    <a:pt x="1753" y="1178"/>
                    <a:pt x="1755" y="1176"/>
                    <a:pt x="1756" y="1175"/>
                  </a:cubicBezTo>
                  <a:cubicBezTo>
                    <a:pt x="1756" y="1174"/>
                    <a:pt x="1755" y="1170"/>
                    <a:pt x="1756" y="1169"/>
                  </a:cubicBezTo>
                  <a:cubicBezTo>
                    <a:pt x="1756" y="1168"/>
                    <a:pt x="1758" y="1166"/>
                    <a:pt x="1759" y="1165"/>
                  </a:cubicBezTo>
                  <a:cubicBezTo>
                    <a:pt x="1761" y="1163"/>
                    <a:pt x="1763" y="1160"/>
                    <a:pt x="1765" y="1159"/>
                  </a:cubicBezTo>
                  <a:cubicBezTo>
                    <a:pt x="1766" y="1159"/>
                    <a:pt x="1768" y="1158"/>
                    <a:pt x="1769" y="1158"/>
                  </a:cubicBezTo>
                  <a:cubicBezTo>
                    <a:pt x="1770" y="1157"/>
                    <a:pt x="1771" y="1155"/>
                    <a:pt x="1772" y="1155"/>
                  </a:cubicBezTo>
                  <a:cubicBezTo>
                    <a:pt x="1773" y="1155"/>
                    <a:pt x="1774" y="1157"/>
                    <a:pt x="1775" y="1158"/>
                  </a:cubicBezTo>
                  <a:cubicBezTo>
                    <a:pt x="1777" y="1160"/>
                    <a:pt x="1780" y="1164"/>
                    <a:pt x="1780" y="1167"/>
                  </a:cubicBezTo>
                  <a:cubicBezTo>
                    <a:pt x="1780" y="1168"/>
                    <a:pt x="1779" y="1171"/>
                    <a:pt x="1779" y="1173"/>
                  </a:cubicBezTo>
                  <a:cubicBezTo>
                    <a:pt x="1779" y="1175"/>
                    <a:pt x="1780" y="1179"/>
                    <a:pt x="1780" y="1181"/>
                  </a:cubicBezTo>
                  <a:cubicBezTo>
                    <a:pt x="1780" y="1182"/>
                    <a:pt x="1778" y="1184"/>
                    <a:pt x="1778" y="1186"/>
                  </a:cubicBezTo>
                  <a:cubicBezTo>
                    <a:pt x="1777" y="1187"/>
                    <a:pt x="1775" y="1189"/>
                    <a:pt x="1774" y="1191"/>
                  </a:cubicBezTo>
                  <a:cubicBezTo>
                    <a:pt x="1773" y="1192"/>
                    <a:pt x="1770" y="1193"/>
                    <a:pt x="1769" y="1195"/>
                  </a:cubicBezTo>
                  <a:cubicBezTo>
                    <a:pt x="1768" y="1195"/>
                    <a:pt x="1768" y="1198"/>
                    <a:pt x="1768" y="1199"/>
                  </a:cubicBezTo>
                  <a:cubicBezTo>
                    <a:pt x="1769" y="1200"/>
                    <a:pt x="1772" y="1201"/>
                    <a:pt x="1774" y="1201"/>
                  </a:cubicBezTo>
                  <a:cubicBezTo>
                    <a:pt x="1776" y="1201"/>
                    <a:pt x="1780" y="1199"/>
                    <a:pt x="1782" y="1198"/>
                  </a:cubicBezTo>
                  <a:cubicBezTo>
                    <a:pt x="1784" y="1198"/>
                    <a:pt x="1788" y="1198"/>
                    <a:pt x="1790" y="1197"/>
                  </a:cubicBezTo>
                  <a:cubicBezTo>
                    <a:pt x="1791" y="1197"/>
                    <a:pt x="1793" y="1195"/>
                    <a:pt x="1794" y="1195"/>
                  </a:cubicBezTo>
                  <a:cubicBezTo>
                    <a:pt x="1796" y="1194"/>
                    <a:pt x="1798" y="1192"/>
                    <a:pt x="1800" y="1191"/>
                  </a:cubicBezTo>
                  <a:cubicBezTo>
                    <a:pt x="1801" y="1191"/>
                    <a:pt x="1802" y="1191"/>
                    <a:pt x="1803" y="1191"/>
                  </a:cubicBezTo>
                  <a:cubicBezTo>
                    <a:pt x="1804" y="1191"/>
                    <a:pt x="1805" y="1192"/>
                    <a:pt x="1806" y="1192"/>
                  </a:cubicBezTo>
                  <a:cubicBezTo>
                    <a:pt x="1806" y="1193"/>
                    <a:pt x="1807" y="1194"/>
                    <a:pt x="1808" y="1194"/>
                  </a:cubicBezTo>
                  <a:cubicBezTo>
                    <a:pt x="1809" y="1194"/>
                    <a:pt x="1812" y="1194"/>
                    <a:pt x="1812" y="1195"/>
                  </a:cubicBezTo>
                  <a:cubicBezTo>
                    <a:pt x="1813" y="1196"/>
                    <a:pt x="1812" y="1198"/>
                    <a:pt x="1811" y="1198"/>
                  </a:cubicBezTo>
                  <a:cubicBezTo>
                    <a:pt x="1810" y="1199"/>
                    <a:pt x="1808" y="1199"/>
                    <a:pt x="1807" y="1199"/>
                  </a:cubicBezTo>
                  <a:cubicBezTo>
                    <a:pt x="1806" y="1199"/>
                    <a:pt x="1803" y="1198"/>
                    <a:pt x="1802" y="1198"/>
                  </a:cubicBezTo>
                  <a:cubicBezTo>
                    <a:pt x="1801" y="1198"/>
                    <a:pt x="1799" y="1199"/>
                    <a:pt x="1799" y="1200"/>
                  </a:cubicBezTo>
                  <a:cubicBezTo>
                    <a:pt x="1798" y="1200"/>
                    <a:pt x="1797" y="1203"/>
                    <a:pt x="1797" y="1203"/>
                  </a:cubicBezTo>
                  <a:cubicBezTo>
                    <a:pt x="1796" y="1204"/>
                    <a:pt x="1795" y="1206"/>
                    <a:pt x="1795" y="1207"/>
                  </a:cubicBezTo>
                  <a:cubicBezTo>
                    <a:pt x="1794" y="1207"/>
                    <a:pt x="1792" y="1208"/>
                    <a:pt x="1791" y="1208"/>
                  </a:cubicBezTo>
                  <a:cubicBezTo>
                    <a:pt x="1789" y="1208"/>
                    <a:pt x="1787" y="1208"/>
                    <a:pt x="1786" y="1209"/>
                  </a:cubicBezTo>
                  <a:cubicBezTo>
                    <a:pt x="1785" y="1209"/>
                    <a:pt x="1784" y="1211"/>
                    <a:pt x="1783" y="1212"/>
                  </a:cubicBezTo>
                  <a:cubicBezTo>
                    <a:pt x="1782" y="1213"/>
                    <a:pt x="1780" y="1216"/>
                    <a:pt x="1778" y="1217"/>
                  </a:cubicBezTo>
                  <a:cubicBezTo>
                    <a:pt x="1778" y="1218"/>
                    <a:pt x="1776" y="1219"/>
                    <a:pt x="1775" y="1220"/>
                  </a:cubicBezTo>
                  <a:cubicBezTo>
                    <a:pt x="1774" y="1221"/>
                    <a:pt x="1773" y="1222"/>
                    <a:pt x="1772" y="1223"/>
                  </a:cubicBezTo>
                  <a:cubicBezTo>
                    <a:pt x="1771" y="1224"/>
                    <a:pt x="1770" y="1225"/>
                    <a:pt x="1770" y="1226"/>
                  </a:cubicBezTo>
                  <a:cubicBezTo>
                    <a:pt x="1770" y="1226"/>
                    <a:pt x="1770" y="1228"/>
                    <a:pt x="1770" y="1228"/>
                  </a:cubicBezTo>
                  <a:cubicBezTo>
                    <a:pt x="1771" y="1229"/>
                    <a:pt x="1772" y="1229"/>
                    <a:pt x="1773" y="1229"/>
                  </a:cubicBezTo>
                  <a:cubicBezTo>
                    <a:pt x="1774" y="1230"/>
                    <a:pt x="1776" y="1230"/>
                    <a:pt x="1776" y="1229"/>
                  </a:cubicBezTo>
                  <a:cubicBezTo>
                    <a:pt x="1777" y="1229"/>
                    <a:pt x="1778" y="1228"/>
                    <a:pt x="1779" y="1227"/>
                  </a:cubicBezTo>
                  <a:cubicBezTo>
                    <a:pt x="1780" y="1226"/>
                    <a:pt x="1780" y="1224"/>
                    <a:pt x="1781" y="1223"/>
                  </a:cubicBezTo>
                  <a:cubicBezTo>
                    <a:pt x="1782" y="1222"/>
                    <a:pt x="1784" y="1221"/>
                    <a:pt x="1785" y="1220"/>
                  </a:cubicBezTo>
                  <a:cubicBezTo>
                    <a:pt x="1786" y="1219"/>
                    <a:pt x="1789" y="1217"/>
                    <a:pt x="1790" y="1216"/>
                  </a:cubicBezTo>
                  <a:cubicBezTo>
                    <a:pt x="1792" y="1214"/>
                    <a:pt x="1795" y="1212"/>
                    <a:pt x="1797" y="1210"/>
                  </a:cubicBezTo>
                  <a:cubicBezTo>
                    <a:pt x="1799" y="1209"/>
                    <a:pt x="1803" y="1207"/>
                    <a:pt x="1805" y="1206"/>
                  </a:cubicBezTo>
                  <a:cubicBezTo>
                    <a:pt x="1807" y="1204"/>
                    <a:pt x="1813" y="1202"/>
                    <a:pt x="1816" y="1200"/>
                  </a:cubicBezTo>
                  <a:cubicBezTo>
                    <a:pt x="1819" y="1199"/>
                    <a:pt x="1824" y="1196"/>
                    <a:pt x="1826" y="1195"/>
                  </a:cubicBezTo>
                  <a:cubicBezTo>
                    <a:pt x="1829" y="1193"/>
                    <a:pt x="1836" y="1191"/>
                    <a:pt x="1839" y="1189"/>
                  </a:cubicBezTo>
                  <a:cubicBezTo>
                    <a:pt x="1842" y="1188"/>
                    <a:pt x="1849" y="1184"/>
                    <a:pt x="1852" y="1182"/>
                  </a:cubicBezTo>
                  <a:cubicBezTo>
                    <a:pt x="1856" y="1180"/>
                    <a:pt x="1864" y="1176"/>
                    <a:pt x="1868" y="1174"/>
                  </a:cubicBezTo>
                  <a:cubicBezTo>
                    <a:pt x="1870" y="1173"/>
                    <a:pt x="1875" y="1170"/>
                    <a:pt x="1878" y="1169"/>
                  </a:cubicBezTo>
                  <a:cubicBezTo>
                    <a:pt x="1880" y="1168"/>
                    <a:pt x="1885" y="1167"/>
                    <a:pt x="1887" y="1167"/>
                  </a:cubicBezTo>
                  <a:cubicBezTo>
                    <a:pt x="1889" y="1166"/>
                    <a:pt x="1894" y="1167"/>
                    <a:pt x="1896" y="1167"/>
                  </a:cubicBezTo>
                  <a:cubicBezTo>
                    <a:pt x="1897" y="1167"/>
                    <a:pt x="1900" y="1168"/>
                    <a:pt x="1902" y="1167"/>
                  </a:cubicBezTo>
                  <a:cubicBezTo>
                    <a:pt x="1904" y="1167"/>
                    <a:pt x="1907" y="1165"/>
                    <a:pt x="1908" y="1165"/>
                  </a:cubicBezTo>
                  <a:cubicBezTo>
                    <a:pt x="1909" y="1164"/>
                    <a:pt x="1910" y="1164"/>
                    <a:pt x="1911" y="1163"/>
                  </a:cubicBezTo>
                  <a:cubicBezTo>
                    <a:pt x="1910" y="1161"/>
                    <a:pt x="1909" y="1160"/>
                    <a:pt x="1908" y="1159"/>
                  </a:cubicBezTo>
                  <a:cubicBezTo>
                    <a:pt x="1907" y="1157"/>
                    <a:pt x="1904" y="1155"/>
                    <a:pt x="1903" y="1154"/>
                  </a:cubicBezTo>
                  <a:cubicBezTo>
                    <a:pt x="1902" y="1153"/>
                    <a:pt x="1901" y="1151"/>
                    <a:pt x="1900" y="1150"/>
                  </a:cubicBezTo>
                  <a:cubicBezTo>
                    <a:pt x="1899" y="1150"/>
                    <a:pt x="1896" y="1150"/>
                    <a:pt x="1895" y="1149"/>
                  </a:cubicBezTo>
                  <a:cubicBezTo>
                    <a:pt x="1895" y="1147"/>
                    <a:pt x="1895" y="1144"/>
                    <a:pt x="1896" y="1143"/>
                  </a:cubicBezTo>
                  <a:cubicBezTo>
                    <a:pt x="1896" y="1142"/>
                    <a:pt x="1899" y="1141"/>
                    <a:pt x="1900" y="1140"/>
                  </a:cubicBezTo>
                  <a:cubicBezTo>
                    <a:pt x="1901" y="1139"/>
                    <a:pt x="1903" y="1137"/>
                    <a:pt x="1904" y="1136"/>
                  </a:cubicBezTo>
                  <a:cubicBezTo>
                    <a:pt x="1905" y="1134"/>
                    <a:pt x="1909" y="1132"/>
                    <a:pt x="1910" y="1130"/>
                  </a:cubicBezTo>
                  <a:cubicBezTo>
                    <a:pt x="1911" y="1129"/>
                    <a:pt x="1911" y="1125"/>
                    <a:pt x="1912" y="1124"/>
                  </a:cubicBezTo>
                  <a:cubicBezTo>
                    <a:pt x="1912" y="1122"/>
                    <a:pt x="1912" y="1118"/>
                    <a:pt x="1912" y="1117"/>
                  </a:cubicBezTo>
                  <a:cubicBezTo>
                    <a:pt x="1913" y="1115"/>
                    <a:pt x="1915" y="1112"/>
                    <a:pt x="1916" y="1110"/>
                  </a:cubicBezTo>
                  <a:cubicBezTo>
                    <a:pt x="1916" y="1109"/>
                    <a:pt x="1918" y="1108"/>
                    <a:pt x="1919" y="1107"/>
                  </a:cubicBezTo>
                  <a:cubicBezTo>
                    <a:pt x="1920" y="1106"/>
                    <a:pt x="1922" y="1103"/>
                    <a:pt x="1923" y="1102"/>
                  </a:cubicBezTo>
                  <a:cubicBezTo>
                    <a:pt x="1923" y="1101"/>
                    <a:pt x="1925" y="1100"/>
                    <a:pt x="1925" y="1099"/>
                  </a:cubicBezTo>
                  <a:cubicBezTo>
                    <a:pt x="1926" y="1099"/>
                    <a:pt x="1926" y="1097"/>
                    <a:pt x="1925" y="1097"/>
                  </a:cubicBezTo>
                  <a:cubicBezTo>
                    <a:pt x="1925" y="1096"/>
                    <a:pt x="1923" y="1095"/>
                    <a:pt x="1923" y="1095"/>
                  </a:cubicBezTo>
                  <a:cubicBezTo>
                    <a:pt x="1923" y="1094"/>
                    <a:pt x="1923" y="1092"/>
                    <a:pt x="1924" y="1091"/>
                  </a:cubicBezTo>
                  <a:cubicBezTo>
                    <a:pt x="1924" y="1091"/>
                    <a:pt x="1926" y="1090"/>
                    <a:pt x="1927" y="1089"/>
                  </a:cubicBezTo>
                  <a:cubicBezTo>
                    <a:pt x="1928" y="1088"/>
                    <a:pt x="1928" y="1084"/>
                    <a:pt x="1927" y="1083"/>
                  </a:cubicBezTo>
                  <a:cubicBezTo>
                    <a:pt x="1927" y="1081"/>
                    <a:pt x="1925" y="1079"/>
                    <a:pt x="1924" y="1078"/>
                  </a:cubicBezTo>
                  <a:cubicBezTo>
                    <a:pt x="1923" y="1077"/>
                    <a:pt x="1922" y="1075"/>
                    <a:pt x="1922" y="1074"/>
                  </a:cubicBezTo>
                  <a:cubicBezTo>
                    <a:pt x="1921" y="1073"/>
                    <a:pt x="1924" y="1070"/>
                    <a:pt x="1924" y="1068"/>
                  </a:cubicBezTo>
                  <a:cubicBezTo>
                    <a:pt x="1924" y="1067"/>
                    <a:pt x="1923" y="1064"/>
                    <a:pt x="1923" y="1063"/>
                  </a:cubicBezTo>
                  <a:cubicBezTo>
                    <a:pt x="1922" y="1062"/>
                    <a:pt x="1921" y="1060"/>
                    <a:pt x="1921" y="1059"/>
                  </a:cubicBezTo>
                  <a:cubicBezTo>
                    <a:pt x="1920" y="1058"/>
                    <a:pt x="1918" y="1056"/>
                    <a:pt x="1917" y="1055"/>
                  </a:cubicBezTo>
                  <a:cubicBezTo>
                    <a:pt x="1916" y="1054"/>
                    <a:pt x="1914" y="1053"/>
                    <a:pt x="1914" y="1052"/>
                  </a:cubicBezTo>
                  <a:cubicBezTo>
                    <a:pt x="1914" y="1051"/>
                    <a:pt x="1915" y="1049"/>
                    <a:pt x="1915" y="1047"/>
                  </a:cubicBezTo>
                  <a:cubicBezTo>
                    <a:pt x="1915" y="1046"/>
                    <a:pt x="1914" y="1044"/>
                    <a:pt x="1915" y="1043"/>
                  </a:cubicBezTo>
                  <a:cubicBezTo>
                    <a:pt x="1915" y="1041"/>
                    <a:pt x="1918" y="1038"/>
                    <a:pt x="1919" y="1037"/>
                  </a:cubicBezTo>
                  <a:cubicBezTo>
                    <a:pt x="1920" y="1036"/>
                    <a:pt x="1923" y="1035"/>
                    <a:pt x="1923" y="1035"/>
                  </a:cubicBezTo>
                  <a:cubicBezTo>
                    <a:pt x="1923" y="1034"/>
                    <a:pt x="1923" y="1032"/>
                    <a:pt x="1923" y="1032"/>
                  </a:cubicBezTo>
                  <a:cubicBezTo>
                    <a:pt x="1923" y="1031"/>
                    <a:pt x="1922" y="1030"/>
                    <a:pt x="1922" y="1029"/>
                  </a:cubicBezTo>
                  <a:cubicBezTo>
                    <a:pt x="1921" y="1028"/>
                    <a:pt x="1920" y="1026"/>
                    <a:pt x="1919" y="1025"/>
                  </a:cubicBezTo>
                  <a:cubicBezTo>
                    <a:pt x="1919" y="1024"/>
                    <a:pt x="1920" y="1021"/>
                    <a:pt x="1919" y="1019"/>
                  </a:cubicBezTo>
                  <a:cubicBezTo>
                    <a:pt x="1919" y="1018"/>
                    <a:pt x="1917" y="1018"/>
                    <a:pt x="1917" y="1017"/>
                  </a:cubicBezTo>
                  <a:cubicBezTo>
                    <a:pt x="1916" y="1016"/>
                    <a:pt x="1916" y="1014"/>
                    <a:pt x="1917" y="1013"/>
                  </a:cubicBezTo>
                  <a:cubicBezTo>
                    <a:pt x="1917" y="1012"/>
                    <a:pt x="1917" y="1009"/>
                    <a:pt x="1918" y="1008"/>
                  </a:cubicBezTo>
                  <a:cubicBezTo>
                    <a:pt x="1918" y="1007"/>
                    <a:pt x="1920" y="1007"/>
                    <a:pt x="1920" y="1006"/>
                  </a:cubicBezTo>
                  <a:cubicBezTo>
                    <a:pt x="1921" y="1006"/>
                    <a:pt x="1923" y="1005"/>
                    <a:pt x="1923" y="1004"/>
                  </a:cubicBezTo>
                  <a:cubicBezTo>
                    <a:pt x="1924" y="1003"/>
                    <a:pt x="1923" y="1001"/>
                    <a:pt x="1923" y="1000"/>
                  </a:cubicBezTo>
                  <a:cubicBezTo>
                    <a:pt x="1923" y="1000"/>
                    <a:pt x="1923" y="998"/>
                    <a:pt x="1923" y="997"/>
                  </a:cubicBezTo>
                  <a:cubicBezTo>
                    <a:pt x="1923" y="996"/>
                    <a:pt x="1924" y="994"/>
                    <a:pt x="1925" y="993"/>
                  </a:cubicBezTo>
                  <a:cubicBezTo>
                    <a:pt x="1926" y="993"/>
                    <a:pt x="1928" y="992"/>
                    <a:pt x="1929" y="992"/>
                  </a:cubicBezTo>
                  <a:cubicBezTo>
                    <a:pt x="1930" y="991"/>
                    <a:pt x="1931" y="990"/>
                    <a:pt x="1932" y="989"/>
                  </a:cubicBezTo>
                  <a:cubicBezTo>
                    <a:pt x="1932" y="988"/>
                    <a:pt x="1932" y="986"/>
                    <a:pt x="1932" y="985"/>
                  </a:cubicBezTo>
                  <a:cubicBezTo>
                    <a:pt x="1932" y="984"/>
                    <a:pt x="1932" y="983"/>
                    <a:pt x="1932" y="982"/>
                  </a:cubicBezTo>
                  <a:cubicBezTo>
                    <a:pt x="1932" y="981"/>
                    <a:pt x="1931" y="980"/>
                    <a:pt x="1931" y="979"/>
                  </a:cubicBezTo>
                  <a:cubicBezTo>
                    <a:pt x="1931" y="978"/>
                    <a:pt x="1933" y="977"/>
                    <a:pt x="1933" y="976"/>
                  </a:cubicBezTo>
                  <a:cubicBezTo>
                    <a:pt x="1934" y="976"/>
                    <a:pt x="1935" y="975"/>
                    <a:pt x="1935" y="974"/>
                  </a:cubicBezTo>
                  <a:cubicBezTo>
                    <a:pt x="1935" y="973"/>
                    <a:pt x="1935" y="971"/>
                    <a:pt x="1935" y="970"/>
                  </a:cubicBezTo>
                  <a:cubicBezTo>
                    <a:pt x="1935" y="969"/>
                    <a:pt x="1937" y="968"/>
                    <a:pt x="1938" y="968"/>
                  </a:cubicBezTo>
                  <a:cubicBezTo>
                    <a:pt x="1938" y="967"/>
                    <a:pt x="1939" y="965"/>
                    <a:pt x="1939" y="964"/>
                  </a:cubicBezTo>
                  <a:cubicBezTo>
                    <a:pt x="1939" y="963"/>
                    <a:pt x="1939" y="961"/>
                    <a:pt x="1939" y="960"/>
                  </a:cubicBezTo>
                  <a:cubicBezTo>
                    <a:pt x="1939" y="959"/>
                    <a:pt x="1938" y="957"/>
                    <a:pt x="1938" y="956"/>
                  </a:cubicBezTo>
                  <a:cubicBezTo>
                    <a:pt x="1937" y="954"/>
                    <a:pt x="1937" y="952"/>
                    <a:pt x="1938" y="951"/>
                  </a:cubicBezTo>
                  <a:cubicBezTo>
                    <a:pt x="1938" y="950"/>
                    <a:pt x="1939" y="949"/>
                    <a:pt x="1940" y="948"/>
                  </a:cubicBezTo>
                  <a:cubicBezTo>
                    <a:pt x="1941" y="948"/>
                    <a:pt x="1943" y="948"/>
                    <a:pt x="1943" y="947"/>
                  </a:cubicBezTo>
                  <a:cubicBezTo>
                    <a:pt x="1944" y="946"/>
                    <a:pt x="1944" y="944"/>
                    <a:pt x="1943" y="94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3">
              <a:extLst>
                <a:ext uri="{FF2B5EF4-FFF2-40B4-BE49-F238E27FC236}">
                  <a16:creationId xmlns:a16="http://schemas.microsoft.com/office/drawing/2014/main" id="{29F3AC6B-1CA5-4559-8D15-7ED5B1113286}"/>
                </a:ext>
              </a:extLst>
            </p:cNvPr>
            <p:cNvSpPr>
              <a:spLocks/>
            </p:cNvSpPr>
            <p:nvPr/>
          </p:nvSpPr>
          <p:spPr bwMode="auto">
            <a:xfrm>
              <a:off x="3878261" y="4346578"/>
              <a:ext cx="679449" cy="577850"/>
            </a:xfrm>
            <a:custGeom>
              <a:avLst/>
              <a:gdLst>
                <a:gd name="T0" fmla="*/ 769 w 805"/>
                <a:gd name="T1" fmla="*/ 607 h 685"/>
                <a:gd name="T2" fmla="*/ 718 w 805"/>
                <a:gd name="T3" fmla="*/ 594 h 685"/>
                <a:gd name="T4" fmla="*/ 698 w 805"/>
                <a:gd name="T5" fmla="*/ 564 h 685"/>
                <a:gd name="T6" fmla="*/ 703 w 805"/>
                <a:gd name="T7" fmla="*/ 551 h 685"/>
                <a:gd name="T8" fmla="*/ 730 w 805"/>
                <a:gd name="T9" fmla="*/ 545 h 685"/>
                <a:gd name="T10" fmla="*/ 744 w 805"/>
                <a:gd name="T11" fmla="*/ 530 h 685"/>
                <a:gd name="T12" fmla="*/ 742 w 805"/>
                <a:gd name="T13" fmla="*/ 511 h 685"/>
                <a:gd name="T14" fmla="*/ 733 w 805"/>
                <a:gd name="T15" fmla="*/ 509 h 685"/>
                <a:gd name="T16" fmla="*/ 711 w 805"/>
                <a:gd name="T17" fmla="*/ 492 h 685"/>
                <a:gd name="T18" fmla="*/ 681 w 805"/>
                <a:gd name="T19" fmla="*/ 511 h 685"/>
                <a:gd name="T20" fmla="*/ 674 w 805"/>
                <a:gd name="T21" fmla="*/ 497 h 685"/>
                <a:gd name="T22" fmla="*/ 700 w 805"/>
                <a:gd name="T23" fmla="*/ 466 h 685"/>
                <a:gd name="T24" fmla="*/ 673 w 805"/>
                <a:gd name="T25" fmla="*/ 419 h 685"/>
                <a:gd name="T26" fmla="*/ 655 w 805"/>
                <a:gd name="T27" fmla="*/ 360 h 685"/>
                <a:gd name="T28" fmla="*/ 386 w 805"/>
                <a:gd name="T29" fmla="*/ 345 h 685"/>
                <a:gd name="T30" fmla="*/ 389 w 805"/>
                <a:gd name="T31" fmla="*/ 307 h 685"/>
                <a:gd name="T32" fmla="*/ 392 w 805"/>
                <a:gd name="T33" fmla="*/ 290 h 685"/>
                <a:gd name="T34" fmla="*/ 394 w 805"/>
                <a:gd name="T35" fmla="*/ 251 h 685"/>
                <a:gd name="T36" fmla="*/ 405 w 805"/>
                <a:gd name="T37" fmla="*/ 223 h 685"/>
                <a:gd name="T38" fmla="*/ 421 w 805"/>
                <a:gd name="T39" fmla="*/ 197 h 685"/>
                <a:gd name="T40" fmla="*/ 431 w 805"/>
                <a:gd name="T41" fmla="*/ 161 h 685"/>
                <a:gd name="T42" fmla="*/ 445 w 805"/>
                <a:gd name="T43" fmla="*/ 151 h 685"/>
                <a:gd name="T44" fmla="*/ 450 w 805"/>
                <a:gd name="T45" fmla="*/ 136 h 685"/>
                <a:gd name="T46" fmla="*/ 451 w 805"/>
                <a:gd name="T47" fmla="*/ 102 h 685"/>
                <a:gd name="T48" fmla="*/ 438 w 805"/>
                <a:gd name="T49" fmla="*/ 88 h 685"/>
                <a:gd name="T50" fmla="*/ 435 w 805"/>
                <a:gd name="T51" fmla="*/ 67 h 685"/>
                <a:gd name="T52" fmla="*/ 422 w 805"/>
                <a:gd name="T53" fmla="*/ 25 h 685"/>
                <a:gd name="T54" fmla="*/ 413 w 805"/>
                <a:gd name="T55" fmla="*/ 2 h 685"/>
                <a:gd name="T56" fmla="*/ 25 w 805"/>
                <a:gd name="T57" fmla="*/ 218 h 685"/>
                <a:gd name="T58" fmla="*/ 48 w 805"/>
                <a:gd name="T59" fmla="*/ 254 h 685"/>
                <a:gd name="T60" fmla="*/ 54 w 805"/>
                <a:gd name="T61" fmla="*/ 283 h 685"/>
                <a:gd name="T62" fmla="*/ 72 w 805"/>
                <a:gd name="T63" fmla="*/ 323 h 685"/>
                <a:gd name="T64" fmla="*/ 96 w 805"/>
                <a:gd name="T65" fmla="*/ 353 h 685"/>
                <a:gd name="T66" fmla="*/ 94 w 805"/>
                <a:gd name="T67" fmla="*/ 415 h 685"/>
                <a:gd name="T68" fmla="*/ 80 w 805"/>
                <a:gd name="T69" fmla="*/ 444 h 685"/>
                <a:gd name="T70" fmla="*/ 80 w 805"/>
                <a:gd name="T71" fmla="*/ 474 h 685"/>
                <a:gd name="T72" fmla="*/ 79 w 805"/>
                <a:gd name="T73" fmla="*/ 518 h 685"/>
                <a:gd name="T74" fmla="*/ 72 w 805"/>
                <a:gd name="T75" fmla="*/ 557 h 685"/>
                <a:gd name="T76" fmla="*/ 64 w 805"/>
                <a:gd name="T77" fmla="*/ 600 h 685"/>
                <a:gd name="T78" fmla="*/ 234 w 805"/>
                <a:gd name="T79" fmla="*/ 612 h 685"/>
                <a:gd name="T80" fmla="*/ 347 w 805"/>
                <a:gd name="T81" fmla="*/ 613 h 685"/>
                <a:gd name="T82" fmla="*/ 376 w 805"/>
                <a:gd name="T83" fmla="*/ 604 h 685"/>
                <a:gd name="T84" fmla="*/ 320 w 805"/>
                <a:gd name="T85" fmla="*/ 591 h 685"/>
                <a:gd name="T86" fmla="*/ 357 w 805"/>
                <a:gd name="T87" fmla="*/ 575 h 685"/>
                <a:gd name="T88" fmla="*/ 396 w 805"/>
                <a:gd name="T89" fmla="*/ 588 h 685"/>
                <a:gd name="T90" fmla="*/ 429 w 805"/>
                <a:gd name="T91" fmla="*/ 607 h 685"/>
                <a:gd name="T92" fmla="*/ 467 w 805"/>
                <a:gd name="T93" fmla="*/ 632 h 685"/>
                <a:gd name="T94" fmla="*/ 473 w 805"/>
                <a:gd name="T95" fmla="*/ 659 h 685"/>
                <a:gd name="T96" fmla="*/ 535 w 805"/>
                <a:gd name="T97" fmla="*/ 684 h 685"/>
                <a:gd name="T98" fmla="*/ 532 w 805"/>
                <a:gd name="T99" fmla="*/ 676 h 685"/>
                <a:gd name="T100" fmla="*/ 568 w 805"/>
                <a:gd name="T101" fmla="*/ 647 h 685"/>
                <a:gd name="T102" fmla="*/ 577 w 805"/>
                <a:gd name="T103" fmla="*/ 646 h 685"/>
                <a:gd name="T104" fmla="*/ 609 w 805"/>
                <a:gd name="T105" fmla="*/ 648 h 685"/>
                <a:gd name="T106" fmla="*/ 610 w 805"/>
                <a:gd name="T107" fmla="*/ 672 h 685"/>
                <a:gd name="T108" fmla="*/ 648 w 805"/>
                <a:gd name="T109" fmla="*/ 637 h 685"/>
                <a:gd name="T110" fmla="*/ 643 w 805"/>
                <a:gd name="T111" fmla="*/ 609 h 685"/>
                <a:gd name="T112" fmla="*/ 674 w 805"/>
                <a:gd name="T113" fmla="*/ 604 h 685"/>
                <a:gd name="T114" fmla="*/ 728 w 805"/>
                <a:gd name="T115" fmla="*/ 631 h 685"/>
                <a:gd name="T116" fmla="*/ 749 w 805"/>
                <a:gd name="T117" fmla="*/ 680 h 685"/>
                <a:gd name="T118" fmla="*/ 783 w 805"/>
                <a:gd name="T119" fmla="*/ 66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5" h="685">
                  <a:moveTo>
                    <a:pt x="805" y="629"/>
                  </a:moveTo>
                  <a:cubicBezTo>
                    <a:pt x="804" y="628"/>
                    <a:pt x="802" y="626"/>
                    <a:pt x="801" y="625"/>
                  </a:cubicBezTo>
                  <a:cubicBezTo>
                    <a:pt x="801" y="624"/>
                    <a:pt x="799" y="622"/>
                    <a:pt x="799" y="622"/>
                  </a:cubicBezTo>
                  <a:cubicBezTo>
                    <a:pt x="797" y="622"/>
                    <a:pt x="795" y="624"/>
                    <a:pt x="794" y="624"/>
                  </a:cubicBezTo>
                  <a:cubicBezTo>
                    <a:pt x="793" y="625"/>
                    <a:pt x="793" y="627"/>
                    <a:pt x="792" y="628"/>
                  </a:cubicBezTo>
                  <a:cubicBezTo>
                    <a:pt x="791" y="628"/>
                    <a:pt x="789" y="629"/>
                    <a:pt x="788" y="628"/>
                  </a:cubicBezTo>
                  <a:cubicBezTo>
                    <a:pt x="787" y="628"/>
                    <a:pt x="786" y="626"/>
                    <a:pt x="786" y="625"/>
                  </a:cubicBezTo>
                  <a:cubicBezTo>
                    <a:pt x="786" y="624"/>
                    <a:pt x="787" y="623"/>
                    <a:pt x="787" y="622"/>
                  </a:cubicBezTo>
                  <a:cubicBezTo>
                    <a:pt x="787" y="621"/>
                    <a:pt x="787" y="619"/>
                    <a:pt x="786" y="618"/>
                  </a:cubicBezTo>
                  <a:cubicBezTo>
                    <a:pt x="785" y="618"/>
                    <a:pt x="782" y="618"/>
                    <a:pt x="781" y="617"/>
                  </a:cubicBezTo>
                  <a:cubicBezTo>
                    <a:pt x="780" y="616"/>
                    <a:pt x="778" y="614"/>
                    <a:pt x="778" y="613"/>
                  </a:cubicBezTo>
                  <a:cubicBezTo>
                    <a:pt x="777" y="611"/>
                    <a:pt x="776" y="608"/>
                    <a:pt x="775" y="607"/>
                  </a:cubicBezTo>
                  <a:cubicBezTo>
                    <a:pt x="774" y="606"/>
                    <a:pt x="773" y="605"/>
                    <a:pt x="772" y="605"/>
                  </a:cubicBezTo>
                  <a:cubicBezTo>
                    <a:pt x="771" y="605"/>
                    <a:pt x="770" y="606"/>
                    <a:pt x="769" y="607"/>
                  </a:cubicBezTo>
                  <a:cubicBezTo>
                    <a:pt x="768" y="608"/>
                    <a:pt x="768" y="611"/>
                    <a:pt x="766" y="611"/>
                  </a:cubicBezTo>
                  <a:cubicBezTo>
                    <a:pt x="765" y="611"/>
                    <a:pt x="762" y="608"/>
                    <a:pt x="761" y="607"/>
                  </a:cubicBezTo>
                  <a:cubicBezTo>
                    <a:pt x="760" y="606"/>
                    <a:pt x="757" y="604"/>
                    <a:pt x="755" y="604"/>
                  </a:cubicBezTo>
                  <a:cubicBezTo>
                    <a:pt x="754" y="604"/>
                    <a:pt x="753" y="607"/>
                    <a:pt x="752" y="607"/>
                  </a:cubicBezTo>
                  <a:cubicBezTo>
                    <a:pt x="751" y="607"/>
                    <a:pt x="748" y="607"/>
                    <a:pt x="748" y="606"/>
                  </a:cubicBezTo>
                  <a:cubicBezTo>
                    <a:pt x="747" y="605"/>
                    <a:pt x="749" y="603"/>
                    <a:pt x="748" y="602"/>
                  </a:cubicBezTo>
                  <a:cubicBezTo>
                    <a:pt x="748" y="601"/>
                    <a:pt x="746" y="600"/>
                    <a:pt x="745" y="600"/>
                  </a:cubicBezTo>
                  <a:cubicBezTo>
                    <a:pt x="743" y="600"/>
                    <a:pt x="739" y="600"/>
                    <a:pt x="737" y="600"/>
                  </a:cubicBezTo>
                  <a:cubicBezTo>
                    <a:pt x="736" y="600"/>
                    <a:pt x="733" y="603"/>
                    <a:pt x="732" y="603"/>
                  </a:cubicBezTo>
                  <a:cubicBezTo>
                    <a:pt x="731" y="602"/>
                    <a:pt x="730" y="599"/>
                    <a:pt x="729" y="599"/>
                  </a:cubicBezTo>
                  <a:cubicBezTo>
                    <a:pt x="728" y="599"/>
                    <a:pt x="728" y="601"/>
                    <a:pt x="727" y="602"/>
                  </a:cubicBezTo>
                  <a:cubicBezTo>
                    <a:pt x="726" y="602"/>
                    <a:pt x="725" y="603"/>
                    <a:pt x="724" y="603"/>
                  </a:cubicBezTo>
                  <a:cubicBezTo>
                    <a:pt x="723" y="603"/>
                    <a:pt x="721" y="601"/>
                    <a:pt x="721" y="600"/>
                  </a:cubicBezTo>
                  <a:cubicBezTo>
                    <a:pt x="720" y="599"/>
                    <a:pt x="718" y="594"/>
                    <a:pt x="718" y="594"/>
                  </a:cubicBezTo>
                  <a:cubicBezTo>
                    <a:pt x="718" y="594"/>
                    <a:pt x="717" y="590"/>
                    <a:pt x="716" y="590"/>
                  </a:cubicBezTo>
                  <a:cubicBezTo>
                    <a:pt x="716" y="590"/>
                    <a:pt x="714" y="591"/>
                    <a:pt x="714" y="592"/>
                  </a:cubicBezTo>
                  <a:cubicBezTo>
                    <a:pt x="713" y="593"/>
                    <a:pt x="713" y="597"/>
                    <a:pt x="711" y="597"/>
                  </a:cubicBezTo>
                  <a:cubicBezTo>
                    <a:pt x="710" y="597"/>
                    <a:pt x="709" y="594"/>
                    <a:pt x="709" y="594"/>
                  </a:cubicBezTo>
                  <a:cubicBezTo>
                    <a:pt x="708" y="592"/>
                    <a:pt x="705" y="590"/>
                    <a:pt x="704" y="589"/>
                  </a:cubicBezTo>
                  <a:cubicBezTo>
                    <a:pt x="703" y="588"/>
                    <a:pt x="702" y="587"/>
                    <a:pt x="701" y="587"/>
                  </a:cubicBezTo>
                  <a:cubicBezTo>
                    <a:pt x="699" y="587"/>
                    <a:pt x="697" y="588"/>
                    <a:pt x="695" y="587"/>
                  </a:cubicBezTo>
                  <a:cubicBezTo>
                    <a:pt x="694" y="587"/>
                    <a:pt x="691" y="585"/>
                    <a:pt x="691" y="584"/>
                  </a:cubicBezTo>
                  <a:cubicBezTo>
                    <a:pt x="691" y="583"/>
                    <a:pt x="693" y="582"/>
                    <a:pt x="694" y="581"/>
                  </a:cubicBezTo>
                  <a:cubicBezTo>
                    <a:pt x="694" y="579"/>
                    <a:pt x="692" y="577"/>
                    <a:pt x="693" y="575"/>
                  </a:cubicBezTo>
                  <a:cubicBezTo>
                    <a:pt x="693" y="574"/>
                    <a:pt x="695" y="573"/>
                    <a:pt x="695" y="572"/>
                  </a:cubicBezTo>
                  <a:cubicBezTo>
                    <a:pt x="695" y="571"/>
                    <a:pt x="693" y="570"/>
                    <a:pt x="692" y="569"/>
                  </a:cubicBezTo>
                  <a:cubicBezTo>
                    <a:pt x="692" y="568"/>
                    <a:pt x="693" y="565"/>
                    <a:pt x="694" y="565"/>
                  </a:cubicBezTo>
                  <a:cubicBezTo>
                    <a:pt x="695" y="564"/>
                    <a:pt x="698" y="565"/>
                    <a:pt x="698" y="564"/>
                  </a:cubicBezTo>
                  <a:cubicBezTo>
                    <a:pt x="699" y="563"/>
                    <a:pt x="697" y="561"/>
                    <a:pt x="696" y="560"/>
                  </a:cubicBezTo>
                  <a:cubicBezTo>
                    <a:pt x="696" y="559"/>
                    <a:pt x="695" y="557"/>
                    <a:pt x="696" y="556"/>
                  </a:cubicBezTo>
                  <a:cubicBezTo>
                    <a:pt x="696" y="556"/>
                    <a:pt x="698" y="556"/>
                    <a:pt x="699" y="556"/>
                  </a:cubicBezTo>
                  <a:cubicBezTo>
                    <a:pt x="700" y="556"/>
                    <a:pt x="702" y="558"/>
                    <a:pt x="703" y="558"/>
                  </a:cubicBezTo>
                  <a:cubicBezTo>
                    <a:pt x="704" y="558"/>
                    <a:pt x="706" y="559"/>
                    <a:pt x="708" y="559"/>
                  </a:cubicBezTo>
                  <a:cubicBezTo>
                    <a:pt x="709" y="559"/>
                    <a:pt x="711" y="559"/>
                    <a:pt x="712" y="559"/>
                  </a:cubicBezTo>
                  <a:cubicBezTo>
                    <a:pt x="714" y="559"/>
                    <a:pt x="716" y="560"/>
                    <a:pt x="717" y="561"/>
                  </a:cubicBezTo>
                  <a:cubicBezTo>
                    <a:pt x="718" y="561"/>
                    <a:pt x="720" y="563"/>
                    <a:pt x="721" y="564"/>
                  </a:cubicBezTo>
                  <a:cubicBezTo>
                    <a:pt x="722" y="564"/>
                    <a:pt x="724" y="565"/>
                    <a:pt x="725" y="564"/>
                  </a:cubicBezTo>
                  <a:cubicBezTo>
                    <a:pt x="726" y="563"/>
                    <a:pt x="724" y="560"/>
                    <a:pt x="723" y="559"/>
                  </a:cubicBezTo>
                  <a:cubicBezTo>
                    <a:pt x="722" y="558"/>
                    <a:pt x="720" y="558"/>
                    <a:pt x="719" y="557"/>
                  </a:cubicBezTo>
                  <a:cubicBezTo>
                    <a:pt x="718" y="556"/>
                    <a:pt x="717" y="555"/>
                    <a:pt x="716" y="555"/>
                  </a:cubicBezTo>
                  <a:cubicBezTo>
                    <a:pt x="714" y="554"/>
                    <a:pt x="712" y="555"/>
                    <a:pt x="710" y="555"/>
                  </a:cubicBezTo>
                  <a:cubicBezTo>
                    <a:pt x="708" y="554"/>
                    <a:pt x="705" y="553"/>
                    <a:pt x="703" y="551"/>
                  </a:cubicBezTo>
                  <a:cubicBezTo>
                    <a:pt x="702" y="551"/>
                    <a:pt x="702" y="549"/>
                    <a:pt x="701" y="549"/>
                  </a:cubicBezTo>
                  <a:cubicBezTo>
                    <a:pt x="700" y="548"/>
                    <a:pt x="699" y="549"/>
                    <a:pt x="698" y="549"/>
                  </a:cubicBezTo>
                  <a:cubicBezTo>
                    <a:pt x="697" y="549"/>
                    <a:pt x="695" y="548"/>
                    <a:pt x="695" y="547"/>
                  </a:cubicBezTo>
                  <a:cubicBezTo>
                    <a:pt x="695" y="546"/>
                    <a:pt x="695" y="543"/>
                    <a:pt x="696" y="542"/>
                  </a:cubicBezTo>
                  <a:cubicBezTo>
                    <a:pt x="697" y="541"/>
                    <a:pt x="701" y="542"/>
                    <a:pt x="702" y="542"/>
                  </a:cubicBezTo>
                  <a:cubicBezTo>
                    <a:pt x="703" y="542"/>
                    <a:pt x="704" y="543"/>
                    <a:pt x="705" y="543"/>
                  </a:cubicBezTo>
                  <a:cubicBezTo>
                    <a:pt x="706" y="544"/>
                    <a:pt x="708" y="544"/>
                    <a:pt x="709" y="544"/>
                  </a:cubicBezTo>
                  <a:cubicBezTo>
                    <a:pt x="710" y="544"/>
                    <a:pt x="711" y="542"/>
                    <a:pt x="712" y="542"/>
                  </a:cubicBezTo>
                  <a:cubicBezTo>
                    <a:pt x="713" y="542"/>
                    <a:pt x="715" y="543"/>
                    <a:pt x="715" y="543"/>
                  </a:cubicBezTo>
                  <a:cubicBezTo>
                    <a:pt x="716" y="543"/>
                    <a:pt x="718" y="545"/>
                    <a:pt x="719" y="545"/>
                  </a:cubicBezTo>
                  <a:cubicBezTo>
                    <a:pt x="719" y="545"/>
                    <a:pt x="721" y="545"/>
                    <a:pt x="722" y="545"/>
                  </a:cubicBezTo>
                  <a:cubicBezTo>
                    <a:pt x="723" y="546"/>
                    <a:pt x="724" y="548"/>
                    <a:pt x="725" y="548"/>
                  </a:cubicBezTo>
                  <a:cubicBezTo>
                    <a:pt x="725" y="548"/>
                    <a:pt x="728" y="549"/>
                    <a:pt x="729" y="548"/>
                  </a:cubicBezTo>
                  <a:cubicBezTo>
                    <a:pt x="729" y="548"/>
                    <a:pt x="730" y="546"/>
                    <a:pt x="730" y="545"/>
                  </a:cubicBezTo>
                  <a:cubicBezTo>
                    <a:pt x="730" y="544"/>
                    <a:pt x="728" y="543"/>
                    <a:pt x="729" y="542"/>
                  </a:cubicBezTo>
                  <a:cubicBezTo>
                    <a:pt x="729" y="541"/>
                    <a:pt x="730" y="539"/>
                    <a:pt x="731" y="538"/>
                  </a:cubicBezTo>
                  <a:cubicBezTo>
                    <a:pt x="731" y="537"/>
                    <a:pt x="732" y="534"/>
                    <a:pt x="733" y="533"/>
                  </a:cubicBezTo>
                  <a:cubicBezTo>
                    <a:pt x="734" y="533"/>
                    <a:pt x="736" y="533"/>
                    <a:pt x="737" y="533"/>
                  </a:cubicBezTo>
                  <a:cubicBezTo>
                    <a:pt x="737" y="533"/>
                    <a:pt x="739" y="534"/>
                    <a:pt x="739" y="534"/>
                  </a:cubicBezTo>
                  <a:cubicBezTo>
                    <a:pt x="740" y="534"/>
                    <a:pt x="742" y="534"/>
                    <a:pt x="743" y="535"/>
                  </a:cubicBezTo>
                  <a:cubicBezTo>
                    <a:pt x="745" y="535"/>
                    <a:pt x="746" y="537"/>
                    <a:pt x="748" y="537"/>
                  </a:cubicBezTo>
                  <a:cubicBezTo>
                    <a:pt x="749" y="538"/>
                    <a:pt x="751" y="537"/>
                    <a:pt x="752" y="536"/>
                  </a:cubicBezTo>
                  <a:cubicBezTo>
                    <a:pt x="752" y="535"/>
                    <a:pt x="752" y="533"/>
                    <a:pt x="752" y="533"/>
                  </a:cubicBezTo>
                  <a:cubicBezTo>
                    <a:pt x="751" y="532"/>
                    <a:pt x="750" y="531"/>
                    <a:pt x="750" y="530"/>
                  </a:cubicBezTo>
                  <a:cubicBezTo>
                    <a:pt x="750" y="530"/>
                    <a:pt x="752" y="528"/>
                    <a:pt x="751" y="528"/>
                  </a:cubicBezTo>
                  <a:cubicBezTo>
                    <a:pt x="751" y="527"/>
                    <a:pt x="749" y="526"/>
                    <a:pt x="748" y="526"/>
                  </a:cubicBezTo>
                  <a:cubicBezTo>
                    <a:pt x="747" y="526"/>
                    <a:pt x="746" y="527"/>
                    <a:pt x="746" y="528"/>
                  </a:cubicBezTo>
                  <a:cubicBezTo>
                    <a:pt x="745" y="528"/>
                    <a:pt x="745" y="530"/>
                    <a:pt x="744" y="530"/>
                  </a:cubicBezTo>
                  <a:cubicBezTo>
                    <a:pt x="743" y="530"/>
                    <a:pt x="741" y="530"/>
                    <a:pt x="741" y="529"/>
                  </a:cubicBezTo>
                  <a:cubicBezTo>
                    <a:pt x="740" y="528"/>
                    <a:pt x="740" y="525"/>
                    <a:pt x="739" y="525"/>
                  </a:cubicBezTo>
                  <a:cubicBezTo>
                    <a:pt x="738" y="524"/>
                    <a:pt x="736" y="526"/>
                    <a:pt x="735" y="525"/>
                  </a:cubicBezTo>
                  <a:cubicBezTo>
                    <a:pt x="735" y="525"/>
                    <a:pt x="734" y="524"/>
                    <a:pt x="734" y="523"/>
                  </a:cubicBezTo>
                  <a:cubicBezTo>
                    <a:pt x="734" y="522"/>
                    <a:pt x="737" y="520"/>
                    <a:pt x="738" y="520"/>
                  </a:cubicBezTo>
                  <a:cubicBezTo>
                    <a:pt x="739" y="520"/>
                    <a:pt x="740" y="520"/>
                    <a:pt x="741" y="520"/>
                  </a:cubicBezTo>
                  <a:cubicBezTo>
                    <a:pt x="743" y="520"/>
                    <a:pt x="745" y="519"/>
                    <a:pt x="747" y="519"/>
                  </a:cubicBezTo>
                  <a:cubicBezTo>
                    <a:pt x="749" y="518"/>
                    <a:pt x="753" y="518"/>
                    <a:pt x="754" y="517"/>
                  </a:cubicBezTo>
                  <a:cubicBezTo>
                    <a:pt x="755" y="516"/>
                    <a:pt x="756" y="513"/>
                    <a:pt x="756" y="512"/>
                  </a:cubicBezTo>
                  <a:cubicBezTo>
                    <a:pt x="755" y="511"/>
                    <a:pt x="753" y="511"/>
                    <a:pt x="753" y="511"/>
                  </a:cubicBezTo>
                  <a:cubicBezTo>
                    <a:pt x="752" y="511"/>
                    <a:pt x="750" y="512"/>
                    <a:pt x="749" y="512"/>
                  </a:cubicBezTo>
                  <a:cubicBezTo>
                    <a:pt x="748" y="513"/>
                    <a:pt x="747" y="514"/>
                    <a:pt x="746" y="514"/>
                  </a:cubicBezTo>
                  <a:cubicBezTo>
                    <a:pt x="745" y="514"/>
                    <a:pt x="743" y="515"/>
                    <a:pt x="742" y="514"/>
                  </a:cubicBezTo>
                  <a:cubicBezTo>
                    <a:pt x="742" y="514"/>
                    <a:pt x="741" y="512"/>
                    <a:pt x="742" y="511"/>
                  </a:cubicBezTo>
                  <a:cubicBezTo>
                    <a:pt x="742" y="510"/>
                    <a:pt x="744" y="509"/>
                    <a:pt x="745" y="509"/>
                  </a:cubicBezTo>
                  <a:cubicBezTo>
                    <a:pt x="746" y="508"/>
                    <a:pt x="746" y="506"/>
                    <a:pt x="747" y="505"/>
                  </a:cubicBezTo>
                  <a:cubicBezTo>
                    <a:pt x="749" y="505"/>
                    <a:pt x="752" y="505"/>
                    <a:pt x="753" y="505"/>
                  </a:cubicBezTo>
                  <a:cubicBezTo>
                    <a:pt x="754" y="505"/>
                    <a:pt x="756" y="504"/>
                    <a:pt x="756" y="503"/>
                  </a:cubicBezTo>
                  <a:cubicBezTo>
                    <a:pt x="757" y="502"/>
                    <a:pt x="757" y="499"/>
                    <a:pt x="756" y="498"/>
                  </a:cubicBezTo>
                  <a:cubicBezTo>
                    <a:pt x="755" y="497"/>
                    <a:pt x="753" y="497"/>
                    <a:pt x="752" y="496"/>
                  </a:cubicBezTo>
                  <a:cubicBezTo>
                    <a:pt x="752" y="496"/>
                    <a:pt x="752" y="494"/>
                    <a:pt x="751" y="493"/>
                  </a:cubicBezTo>
                  <a:cubicBezTo>
                    <a:pt x="750" y="493"/>
                    <a:pt x="749" y="493"/>
                    <a:pt x="749" y="493"/>
                  </a:cubicBezTo>
                  <a:cubicBezTo>
                    <a:pt x="748" y="494"/>
                    <a:pt x="747" y="495"/>
                    <a:pt x="747" y="496"/>
                  </a:cubicBezTo>
                  <a:cubicBezTo>
                    <a:pt x="746" y="497"/>
                    <a:pt x="745" y="499"/>
                    <a:pt x="745" y="500"/>
                  </a:cubicBezTo>
                  <a:cubicBezTo>
                    <a:pt x="744" y="501"/>
                    <a:pt x="743" y="502"/>
                    <a:pt x="742" y="503"/>
                  </a:cubicBezTo>
                  <a:cubicBezTo>
                    <a:pt x="742" y="503"/>
                    <a:pt x="741" y="505"/>
                    <a:pt x="741" y="506"/>
                  </a:cubicBezTo>
                  <a:cubicBezTo>
                    <a:pt x="740" y="507"/>
                    <a:pt x="738" y="509"/>
                    <a:pt x="737" y="509"/>
                  </a:cubicBezTo>
                  <a:cubicBezTo>
                    <a:pt x="736" y="510"/>
                    <a:pt x="734" y="509"/>
                    <a:pt x="733" y="509"/>
                  </a:cubicBezTo>
                  <a:cubicBezTo>
                    <a:pt x="732" y="508"/>
                    <a:pt x="733" y="505"/>
                    <a:pt x="732" y="504"/>
                  </a:cubicBezTo>
                  <a:cubicBezTo>
                    <a:pt x="732" y="503"/>
                    <a:pt x="730" y="502"/>
                    <a:pt x="729" y="501"/>
                  </a:cubicBezTo>
                  <a:cubicBezTo>
                    <a:pt x="728" y="501"/>
                    <a:pt x="726" y="500"/>
                    <a:pt x="726" y="500"/>
                  </a:cubicBezTo>
                  <a:cubicBezTo>
                    <a:pt x="725" y="500"/>
                    <a:pt x="723" y="498"/>
                    <a:pt x="723" y="496"/>
                  </a:cubicBezTo>
                  <a:cubicBezTo>
                    <a:pt x="723" y="495"/>
                    <a:pt x="725" y="492"/>
                    <a:pt x="727" y="491"/>
                  </a:cubicBezTo>
                  <a:cubicBezTo>
                    <a:pt x="728" y="490"/>
                    <a:pt x="731" y="491"/>
                    <a:pt x="732" y="490"/>
                  </a:cubicBezTo>
                  <a:cubicBezTo>
                    <a:pt x="733" y="489"/>
                    <a:pt x="732" y="487"/>
                    <a:pt x="732" y="486"/>
                  </a:cubicBezTo>
                  <a:cubicBezTo>
                    <a:pt x="732" y="485"/>
                    <a:pt x="730" y="484"/>
                    <a:pt x="730" y="484"/>
                  </a:cubicBezTo>
                  <a:cubicBezTo>
                    <a:pt x="729" y="484"/>
                    <a:pt x="727" y="486"/>
                    <a:pt x="726" y="486"/>
                  </a:cubicBezTo>
                  <a:cubicBezTo>
                    <a:pt x="725" y="486"/>
                    <a:pt x="723" y="486"/>
                    <a:pt x="722" y="486"/>
                  </a:cubicBezTo>
                  <a:cubicBezTo>
                    <a:pt x="720" y="485"/>
                    <a:pt x="717" y="483"/>
                    <a:pt x="715" y="483"/>
                  </a:cubicBezTo>
                  <a:cubicBezTo>
                    <a:pt x="714" y="483"/>
                    <a:pt x="713" y="484"/>
                    <a:pt x="712" y="484"/>
                  </a:cubicBezTo>
                  <a:cubicBezTo>
                    <a:pt x="712" y="485"/>
                    <a:pt x="713" y="487"/>
                    <a:pt x="713" y="488"/>
                  </a:cubicBezTo>
                  <a:cubicBezTo>
                    <a:pt x="713" y="489"/>
                    <a:pt x="712" y="491"/>
                    <a:pt x="711" y="492"/>
                  </a:cubicBezTo>
                  <a:cubicBezTo>
                    <a:pt x="710" y="492"/>
                    <a:pt x="708" y="493"/>
                    <a:pt x="707" y="494"/>
                  </a:cubicBezTo>
                  <a:cubicBezTo>
                    <a:pt x="706" y="494"/>
                    <a:pt x="703" y="496"/>
                    <a:pt x="702" y="497"/>
                  </a:cubicBezTo>
                  <a:cubicBezTo>
                    <a:pt x="702" y="498"/>
                    <a:pt x="701" y="499"/>
                    <a:pt x="701" y="500"/>
                  </a:cubicBezTo>
                  <a:cubicBezTo>
                    <a:pt x="701" y="501"/>
                    <a:pt x="702" y="503"/>
                    <a:pt x="702" y="504"/>
                  </a:cubicBezTo>
                  <a:cubicBezTo>
                    <a:pt x="702" y="505"/>
                    <a:pt x="701" y="508"/>
                    <a:pt x="701" y="510"/>
                  </a:cubicBezTo>
                  <a:cubicBezTo>
                    <a:pt x="701" y="511"/>
                    <a:pt x="702" y="514"/>
                    <a:pt x="702" y="516"/>
                  </a:cubicBezTo>
                  <a:cubicBezTo>
                    <a:pt x="701" y="517"/>
                    <a:pt x="700" y="519"/>
                    <a:pt x="699" y="520"/>
                  </a:cubicBezTo>
                  <a:cubicBezTo>
                    <a:pt x="698" y="520"/>
                    <a:pt x="696" y="522"/>
                    <a:pt x="695" y="522"/>
                  </a:cubicBezTo>
                  <a:cubicBezTo>
                    <a:pt x="693" y="522"/>
                    <a:pt x="691" y="523"/>
                    <a:pt x="689" y="523"/>
                  </a:cubicBezTo>
                  <a:cubicBezTo>
                    <a:pt x="688" y="523"/>
                    <a:pt x="686" y="522"/>
                    <a:pt x="685" y="522"/>
                  </a:cubicBezTo>
                  <a:cubicBezTo>
                    <a:pt x="684" y="521"/>
                    <a:pt x="682" y="519"/>
                    <a:pt x="681" y="518"/>
                  </a:cubicBezTo>
                  <a:cubicBezTo>
                    <a:pt x="680" y="518"/>
                    <a:pt x="678" y="517"/>
                    <a:pt x="678" y="516"/>
                  </a:cubicBezTo>
                  <a:cubicBezTo>
                    <a:pt x="677" y="515"/>
                    <a:pt x="678" y="513"/>
                    <a:pt x="678" y="512"/>
                  </a:cubicBezTo>
                  <a:cubicBezTo>
                    <a:pt x="679" y="511"/>
                    <a:pt x="681" y="511"/>
                    <a:pt x="681" y="511"/>
                  </a:cubicBezTo>
                  <a:cubicBezTo>
                    <a:pt x="682" y="510"/>
                    <a:pt x="682" y="509"/>
                    <a:pt x="682" y="508"/>
                  </a:cubicBezTo>
                  <a:cubicBezTo>
                    <a:pt x="681" y="508"/>
                    <a:pt x="681" y="506"/>
                    <a:pt x="680" y="506"/>
                  </a:cubicBezTo>
                  <a:cubicBezTo>
                    <a:pt x="679" y="506"/>
                    <a:pt x="678" y="506"/>
                    <a:pt x="677" y="506"/>
                  </a:cubicBezTo>
                  <a:cubicBezTo>
                    <a:pt x="676" y="507"/>
                    <a:pt x="676" y="508"/>
                    <a:pt x="675" y="509"/>
                  </a:cubicBezTo>
                  <a:cubicBezTo>
                    <a:pt x="674" y="510"/>
                    <a:pt x="673" y="511"/>
                    <a:pt x="671" y="512"/>
                  </a:cubicBezTo>
                  <a:cubicBezTo>
                    <a:pt x="671" y="513"/>
                    <a:pt x="668" y="513"/>
                    <a:pt x="667" y="513"/>
                  </a:cubicBezTo>
                  <a:cubicBezTo>
                    <a:pt x="666" y="513"/>
                    <a:pt x="665" y="513"/>
                    <a:pt x="664" y="512"/>
                  </a:cubicBezTo>
                  <a:cubicBezTo>
                    <a:pt x="662" y="511"/>
                    <a:pt x="659" y="508"/>
                    <a:pt x="658" y="506"/>
                  </a:cubicBezTo>
                  <a:cubicBezTo>
                    <a:pt x="658" y="505"/>
                    <a:pt x="658" y="502"/>
                    <a:pt x="659" y="501"/>
                  </a:cubicBezTo>
                  <a:cubicBezTo>
                    <a:pt x="659" y="499"/>
                    <a:pt x="661" y="497"/>
                    <a:pt x="662" y="496"/>
                  </a:cubicBezTo>
                  <a:cubicBezTo>
                    <a:pt x="663" y="496"/>
                    <a:pt x="665" y="494"/>
                    <a:pt x="666" y="494"/>
                  </a:cubicBezTo>
                  <a:cubicBezTo>
                    <a:pt x="667" y="493"/>
                    <a:pt x="669" y="493"/>
                    <a:pt x="670" y="494"/>
                  </a:cubicBezTo>
                  <a:cubicBezTo>
                    <a:pt x="671" y="494"/>
                    <a:pt x="673" y="494"/>
                    <a:pt x="673" y="494"/>
                  </a:cubicBezTo>
                  <a:cubicBezTo>
                    <a:pt x="674" y="495"/>
                    <a:pt x="674" y="496"/>
                    <a:pt x="674" y="497"/>
                  </a:cubicBezTo>
                  <a:cubicBezTo>
                    <a:pt x="675" y="498"/>
                    <a:pt x="677" y="498"/>
                    <a:pt x="678" y="498"/>
                  </a:cubicBezTo>
                  <a:cubicBezTo>
                    <a:pt x="678" y="498"/>
                    <a:pt x="680" y="497"/>
                    <a:pt x="680" y="496"/>
                  </a:cubicBezTo>
                  <a:cubicBezTo>
                    <a:pt x="680" y="496"/>
                    <a:pt x="680" y="494"/>
                    <a:pt x="680" y="494"/>
                  </a:cubicBezTo>
                  <a:cubicBezTo>
                    <a:pt x="679" y="493"/>
                    <a:pt x="678" y="492"/>
                    <a:pt x="677" y="492"/>
                  </a:cubicBezTo>
                  <a:cubicBezTo>
                    <a:pt x="677" y="491"/>
                    <a:pt x="677" y="490"/>
                    <a:pt x="678" y="489"/>
                  </a:cubicBezTo>
                  <a:cubicBezTo>
                    <a:pt x="678" y="489"/>
                    <a:pt x="680" y="489"/>
                    <a:pt x="680" y="488"/>
                  </a:cubicBezTo>
                  <a:cubicBezTo>
                    <a:pt x="681" y="488"/>
                    <a:pt x="682" y="487"/>
                    <a:pt x="683" y="486"/>
                  </a:cubicBezTo>
                  <a:cubicBezTo>
                    <a:pt x="683" y="485"/>
                    <a:pt x="683" y="482"/>
                    <a:pt x="683" y="481"/>
                  </a:cubicBezTo>
                  <a:cubicBezTo>
                    <a:pt x="684" y="480"/>
                    <a:pt x="685" y="480"/>
                    <a:pt x="686" y="479"/>
                  </a:cubicBezTo>
                  <a:cubicBezTo>
                    <a:pt x="687" y="478"/>
                    <a:pt x="687" y="476"/>
                    <a:pt x="688" y="475"/>
                  </a:cubicBezTo>
                  <a:cubicBezTo>
                    <a:pt x="689" y="474"/>
                    <a:pt x="690" y="472"/>
                    <a:pt x="691" y="472"/>
                  </a:cubicBezTo>
                  <a:cubicBezTo>
                    <a:pt x="692" y="471"/>
                    <a:pt x="695" y="472"/>
                    <a:pt x="696" y="472"/>
                  </a:cubicBezTo>
                  <a:cubicBezTo>
                    <a:pt x="697" y="472"/>
                    <a:pt x="699" y="471"/>
                    <a:pt x="699" y="470"/>
                  </a:cubicBezTo>
                  <a:cubicBezTo>
                    <a:pt x="700" y="469"/>
                    <a:pt x="700" y="468"/>
                    <a:pt x="700" y="466"/>
                  </a:cubicBezTo>
                  <a:cubicBezTo>
                    <a:pt x="699" y="466"/>
                    <a:pt x="697" y="467"/>
                    <a:pt x="697" y="466"/>
                  </a:cubicBezTo>
                  <a:cubicBezTo>
                    <a:pt x="696" y="466"/>
                    <a:pt x="696" y="464"/>
                    <a:pt x="695" y="463"/>
                  </a:cubicBezTo>
                  <a:cubicBezTo>
                    <a:pt x="694" y="462"/>
                    <a:pt x="692" y="462"/>
                    <a:pt x="691" y="461"/>
                  </a:cubicBezTo>
                  <a:cubicBezTo>
                    <a:pt x="691" y="461"/>
                    <a:pt x="691" y="458"/>
                    <a:pt x="691" y="457"/>
                  </a:cubicBezTo>
                  <a:cubicBezTo>
                    <a:pt x="691" y="457"/>
                    <a:pt x="689" y="456"/>
                    <a:pt x="689" y="455"/>
                  </a:cubicBezTo>
                  <a:cubicBezTo>
                    <a:pt x="688" y="454"/>
                    <a:pt x="688" y="453"/>
                    <a:pt x="687" y="452"/>
                  </a:cubicBezTo>
                  <a:cubicBezTo>
                    <a:pt x="687" y="451"/>
                    <a:pt x="686" y="449"/>
                    <a:pt x="686" y="448"/>
                  </a:cubicBezTo>
                  <a:cubicBezTo>
                    <a:pt x="686" y="447"/>
                    <a:pt x="687" y="446"/>
                    <a:pt x="688" y="445"/>
                  </a:cubicBezTo>
                  <a:cubicBezTo>
                    <a:pt x="688" y="444"/>
                    <a:pt x="688" y="441"/>
                    <a:pt x="687" y="440"/>
                  </a:cubicBezTo>
                  <a:cubicBezTo>
                    <a:pt x="686" y="440"/>
                    <a:pt x="685" y="439"/>
                    <a:pt x="684" y="439"/>
                  </a:cubicBezTo>
                  <a:cubicBezTo>
                    <a:pt x="683" y="438"/>
                    <a:pt x="681" y="436"/>
                    <a:pt x="680" y="435"/>
                  </a:cubicBezTo>
                  <a:cubicBezTo>
                    <a:pt x="680" y="435"/>
                    <a:pt x="678" y="434"/>
                    <a:pt x="677" y="433"/>
                  </a:cubicBezTo>
                  <a:cubicBezTo>
                    <a:pt x="677" y="431"/>
                    <a:pt x="677" y="427"/>
                    <a:pt x="676" y="426"/>
                  </a:cubicBezTo>
                  <a:cubicBezTo>
                    <a:pt x="676" y="424"/>
                    <a:pt x="674" y="420"/>
                    <a:pt x="673" y="419"/>
                  </a:cubicBezTo>
                  <a:cubicBezTo>
                    <a:pt x="672" y="418"/>
                    <a:pt x="670" y="416"/>
                    <a:pt x="669" y="415"/>
                  </a:cubicBezTo>
                  <a:cubicBezTo>
                    <a:pt x="668" y="414"/>
                    <a:pt x="666" y="414"/>
                    <a:pt x="665" y="413"/>
                  </a:cubicBezTo>
                  <a:cubicBezTo>
                    <a:pt x="664" y="413"/>
                    <a:pt x="662" y="411"/>
                    <a:pt x="661" y="410"/>
                  </a:cubicBezTo>
                  <a:cubicBezTo>
                    <a:pt x="660" y="409"/>
                    <a:pt x="657" y="406"/>
                    <a:pt x="656" y="404"/>
                  </a:cubicBezTo>
                  <a:cubicBezTo>
                    <a:pt x="655" y="403"/>
                    <a:pt x="654" y="400"/>
                    <a:pt x="654" y="399"/>
                  </a:cubicBezTo>
                  <a:cubicBezTo>
                    <a:pt x="653" y="397"/>
                    <a:pt x="653" y="394"/>
                    <a:pt x="653" y="392"/>
                  </a:cubicBezTo>
                  <a:cubicBezTo>
                    <a:pt x="652" y="391"/>
                    <a:pt x="649" y="390"/>
                    <a:pt x="649" y="389"/>
                  </a:cubicBezTo>
                  <a:cubicBezTo>
                    <a:pt x="648" y="387"/>
                    <a:pt x="649" y="384"/>
                    <a:pt x="649" y="383"/>
                  </a:cubicBezTo>
                  <a:cubicBezTo>
                    <a:pt x="648" y="382"/>
                    <a:pt x="647" y="381"/>
                    <a:pt x="648" y="380"/>
                  </a:cubicBezTo>
                  <a:cubicBezTo>
                    <a:pt x="648" y="378"/>
                    <a:pt x="650" y="376"/>
                    <a:pt x="650" y="375"/>
                  </a:cubicBezTo>
                  <a:cubicBezTo>
                    <a:pt x="650" y="373"/>
                    <a:pt x="649" y="370"/>
                    <a:pt x="649" y="369"/>
                  </a:cubicBezTo>
                  <a:cubicBezTo>
                    <a:pt x="649" y="368"/>
                    <a:pt x="649" y="366"/>
                    <a:pt x="650" y="365"/>
                  </a:cubicBezTo>
                  <a:cubicBezTo>
                    <a:pt x="651" y="364"/>
                    <a:pt x="652" y="363"/>
                    <a:pt x="653" y="362"/>
                  </a:cubicBezTo>
                  <a:cubicBezTo>
                    <a:pt x="653" y="362"/>
                    <a:pt x="654" y="361"/>
                    <a:pt x="655" y="360"/>
                  </a:cubicBezTo>
                  <a:cubicBezTo>
                    <a:pt x="655" y="359"/>
                    <a:pt x="653" y="357"/>
                    <a:pt x="653" y="356"/>
                  </a:cubicBezTo>
                  <a:cubicBezTo>
                    <a:pt x="653" y="355"/>
                    <a:pt x="655" y="353"/>
                    <a:pt x="655" y="352"/>
                  </a:cubicBezTo>
                  <a:cubicBezTo>
                    <a:pt x="655" y="351"/>
                    <a:pt x="655" y="347"/>
                    <a:pt x="655" y="346"/>
                  </a:cubicBezTo>
                  <a:cubicBezTo>
                    <a:pt x="656" y="345"/>
                    <a:pt x="658" y="343"/>
                    <a:pt x="658" y="342"/>
                  </a:cubicBezTo>
                  <a:cubicBezTo>
                    <a:pt x="658" y="341"/>
                    <a:pt x="657" y="338"/>
                    <a:pt x="657" y="336"/>
                  </a:cubicBezTo>
                  <a:cubicBezTo>
                    <a:pt x="657" y="336"/>
                    <a:pt x="658" y="335"/>
                    <a:pt x="659" y="334"/>
                  </a:cubicBezTo>
                  <a:cubicBezTo>
                    <a:pt x="659" y="333"/>
                    <a:pt x="660" y="331"/>
                    <a:pt x="660" y="330"/>
                  </a:cubicBezTo>
                  <a:cubicBezTo>
                    <a:pt x="660" y="329"/>
                    <a:pt x="658" y="327"/>
                    <a:pt x="658" y="327"/>
                  </a:cubicBezTo>
                  <a:cubicBezTo>
                    <a:pt x="538" y="340"/>
                    <a:pt x="538" y="340"/>
                    <a:pt x="538" y="340"/>
                  </a:cubicBezTo>
                  <a:cubicBezTo>
                    <a:pt x="451" y="348"/>
                    <a:pt x="451" y="348"/>
                    <a:pt x="451" y="348"/>
                  </a:cubicBezTo>
                  <a:cubicBezTo>
                    <a:pt x="377" y="356"/>
                    <a:pt x="377" y="356"/>
                    <a:pt x="377" y="356"/>
                  </a:cubicBezTo>
                  <a:cubicBezTo>
                    <a:pt x="377" y="356"/>
                    <a:pt x="380" y="353"/>
                    <a:pt x="381" y="352"/>
                  </a:cubicBezTo>
                  <a:cubicBezTo>
                    <a:pt x="382" y="352"/>
                    <a:pt x="384" y="351"/>
                    <a:pt x="385" y="350"/>
                  </a:cubicBezTo>
                  <a:cubicBezTo>
                    <a:pt x="386" y="349"/>
                    <a:pt x="386" y="346"/>
                    <a:pt x="386" y="345"/>
                  </a:cubicBezTo>
                  <a:cubicBezTo>
                    <a:pt x="386" y="344"/>
                    <a:pt x="385" y="341"/>
                    <a:pt x="384" y="340"/>
                  </a:cubicBezTo>
                  <a:cubicBezTo>
                    <a:pt x="383" y="339"/>
                    <a:pt x="380" y="339"/>
                    <a:pt x="379" y="338"/>
                  </a:cubicBezTo>
                  <a:cubicBezTo>
                    <a:pt x="378" y="337"/>
                    <a:pt x="376" y="336"/>
                    <a:pt x="375" y="334"/>
                  </a:cubicBezTo>
                  <a:cubicBezTo>
                    <a:pt x="375" y="333"/>
                    <a:pt x="375" y="331"/>
                    <a:pt x="376" y="331"/>
                  </a:cubicBezTo>
                  <a:cubicBezTo>
                    <a:pt x="376" y="330"/>
                    <a:pt x="378" y="329"/>
                    <a:pt x="378" y="328"/>
                  </a:cubicBezTo>
                  <a:cubicBezTo>
                    <a:pt x="379" y="327"/>
                    <a:pt x="380" y="324"/>
                    <a:pt x="380" y="323"/>
                  </a:cubicBezTo>
                  <a:cubicBezTo>
                    <a:pt x="380" y="322"/>
                    <a:pt x="378" y="319"/>
                    <a:pt x="377" y="318"/>
                  </a:cubicBezTo>
                  <a:cubicBezTo>
                    <a:pt x="376" y="317"/>
                    <a:pt x="373" y="317"/>
                    <a:pt x="371" y="316"/>
                  </a:cubicBezTo>
                  <a:cubicBezTo>
                    <a:pt x="371" y="316"/>
                    <a:pt x="369" y="314"/>
                    <a:pt x="369" y="313"/>
                  </a:cubicBezTo>
                  <a:cubicBezTo>
                    <a:pt x="368" y="312"/>
                    <a:pt x="369" y="310"/>
                    <a:pt x="369" y="309"/>
                  </a:cubicBezTo>
                  <a:cubicBezTo>
                    <a:pt x="370" y="308"/>
                    <a:pt x="373" y="307"/>
                    <a:pt x="374" y="308"/>
                  </a:cubicBezTo>
                  <a:cubicBezTo>
                    <a:pt x="375" y="308"/>
                    <a:pt x="377" y="310"/>
                    <a:pt x="379" y="310"/>
                  </a:cubicBezTo>
                  <a:cubicBezTo>
                    <a:pt x="379" y="310"/>
                    <a:pt x="381" y="310"/>
                    <a:pt x="382" y="310"/>
                  </a:cubicBezTo>
                  <a:cubicBezTo>
                    <a:pt x="384" y="309"/>
                    <a:pt x="388" y="309"/>
                    <a:pt x="389" y="307"/>
                  </a:cubicBezTo>
                  <a:cubicBezTo>
                    <a:pt x="390" y="306"/>
                    <a:pt x="390" y="303"/>
                    <a:pt x="390" y="302"/>
                  </a:cubicBezTo>
                  <a:cubicBezTo>
                    <a:pt x="390" y="301"/>
                    <a:pt x="389" y="298"/>
                    <a:pt x="388" y="297"/>
                  </a:cubicBezTo>
                  <a:cubicBezTo>
                    <a:pt x="387" y="296"/>
                    <a:pt x="384" y="295"/>
                    <a:pt x="383" y="294"/>
                  </a:cubicBezTo>
                  <a:cubicBezTo>
                    <a:pt x="382" y="293"/>
                    <a:pt x="383" y="291"/>
                    <a:pt x="382" y="291"/>
                  </a:cubicBezTo>
                  <a:cubicBezTo>
                    <a:pt x="382" y="290"/>
                    <a:pt x="380" y="289"/>
                    <a:pt x="379" y="288"/>
                  </a:cubicBezTo>
                  <a:cubicBezTo>
                    <a:pt x="379" y="288"/>
                    <a:pt x="378" y="286"/>
                    <a:pt x="378" y="285"/>
                  </a:cubicBezTo>
                  <a:cubicBezTo>
                    <a:pt x="378" y="284"/>
                    <a:pt x="378" y="281"/>
                    <a:pt x="379" y="280"/>
                  </a:cubicBezTo>
                  <a:cubicBezTo>
                    <a:pt x="380" y="279"/>
                    <a:pt x="381" y="278"/>
                    <a:pt x="382" y="278"/>
                  </a:cubicBezTo>
                  <a:cubicBezTo>
                    <a:pt x="383" y="279"/>
                    <a:pt x="383" y="280"/>
                    <a:pt x="384" y="280"/>
                  </a:cubicBezTo>
                  <a:cubicBezTo>
                    <a:pt x="384" y="281"/>
                    <a:pt x="384" y="283"/>
                    <a:pt x="384" y="284"/>
                  </a:cubicBezTo>
                  <a:cubicBezTo>
                    <a:pt x="384" y="285"/>
                    <a:pt x="383" y="286"/>
                    <a:pt x="383" y="287"/>
                  </a:cubicBezTo>
                  <a:cubicBezTo>
                    <a:pt x="384" y="287"/>
                    <a:pt x="385" y="287"/>
                    <a:pt x="385" y="288"/>
                  </a:cubicBezTo>
                  <a:cubicBezTo>
                    <a:pt x="386" y="288"/>
                    <a:pt x="387" y="290"/>
                    <a:pt x="388" y="290"/>
                  </a:cubicBezTo>
                  <a:cubicBezTo>
                    <a:pt x="389" y="291"/>
                    <a:pt x="391" y="290"/>
                    <a:pt x="392" y="290"/>
                  </a:cubicBezTo>
                  <a:cubicBezTo>
                    <a:pt x="393" y="289"/>
                    <a:pt x="395" y="288"/>
                    <a:pt x="395" y="287"/>
                  </a:cubicBezTo>
                  <a:cubicBezTo>
                    <a:pt x="396" y="286"/>
                    <a:pt x="394" y="283"/>
                    <a:pt x="394" y="282"/>
                  </a:cubicBezTo>
                  <a:cubicBezTo>
                    <a:pt x="393" y="282"/>
                    <a:pt x="391" y="281"/>
                    <a:pt x="391" y="280"/>
                  </a:cubicBezTo>
                  <a:cubicBezTo>
                    <a:pt x="390" y="279"/>
                    <a:pt x="387" y="277"/>
                    <a:pt x="387" y="277"/>
                  </a:cubicBezTo>
                  <a:cubicBezTo>
                    <a:pt x="387" y="276"/>
                    <a:pt x="386" y="274"/>
                    <a:pt x="385" y="272"/>
                  </a:cubicBezTo>
                  <a:cubicBezTo>
                    <a:pt x="385" y="271"/>
                    <a:pt x="385" y="268"/>
                    <a:pt x="385" y="266"/>
                  </a:cubicBezTo>
                  <a:cubicBezTo>
                    <a:pt x="385" y="265"/>
                    <a:pt x="384" y="262"/>
                    <a:pt x="385" y="261"/>
                  </a:cubicBezTo>
                  <a:cubicBezTo>
                    <a:pt x="386" y="261"/>
                    <a:pt x="389" y="262"/>
                    <a:pt x="390" y="262"/>
                  </a:cubicBezTo>
                  <a:cubicBezTo>
                    <a:pt x="391" y="262"/>
                    <a:pt x="392" y="261"/>
                    <a:pt x="393" y="261"/>
                  </a:cubicBezTo>
                  <a:cubicBezTo>
                    <a:pt x="394" y="260"/>
                    <a:pt x="396" y="258"/>
                    <a:pt x="397" y="258"/>
                  </a:cubicBezTo>
                  <a:cubicBezTo>
                    <a:pt x="398" y="256"/>
                    <a:pt x="401" y="254"/>
                    <a:pt x="401" y="252"/>
                  </a:cubicBezTo>
                  <a:cubicBezTo>
                    <a:pt x="402" y="251"/>
                    <a:pt x="401" y="249"/>
                    <a:pt x="400" y="248"/>
                  </a:cubicBezTo>
                  <a:cubicBezTo>
                    <a:pt x="399" y="248"/>
                    <a:pt x="398" y="248"/>
                    <a:pt x="397" y="248"/>
                  </a:cubicBezTo>
                  <a:cubicBezTo>
                    <a:pt x="396" y="249"/>
                    <a:pt x="395" y="250"/>
                    <a:pt x="394" y="251"/>
                  </a:cubicBezTo>
                  <a:cubicBezTo>
                    <a:pt x="393" y="251"/>
                    <a:pt x="391" y="252"/>
                    <a:pt x="390" y="252"/>
                  </a:cubicBezTo>
                  <a:cubicBezTo>
                    <a:pt x="389" y="252"/>
                    <a:pt x="387" y="251"/>
                    <a:pt x="386" y="250"/>
                  </a:cubicBezTo>
                  <a:cubicBezTo>
                    <a:pt x="385" y="249"/>
                    <a:pt x="383" y="248"/>
                    <a:pt x="383" y="247"/>
                  </a:cubicBezTo>
                  <a:cubicBezTo>
                    <a:pt x="383" y="246"/>
                    <a:pt x="383" y="243"/>
                    <a:pt x="384" y="242"/>
                  </a:cubicBezTo>
                  <a:cubicBezTo>
                    <a:pt x="384" y="242"/>
                    <a:pt x="385" y="241"/>
                    <a:pt x="386" y="241"/>
                  </a:cubicBezTo>
                  <a:cubicBezTo>
                    <a:pt x="387" y="241"/>
                    <a:pt x="388" y="242"/>
                    <a:pt x="389" y="242"/>
                  </a:cubicBezTo>
                  <a:cubicBezTo>
                    <a:pt x="390" y="243"/>
                    <a:pt x="392" y="245"/>
                    <a:pt x="393" y="246"/>
                  </a:cubicBezTo>
                  <a:cubicBezTo>
                    <a:pt x="393" y="246"/>
                    <a:pt x="395" y="246"/>
                    <a:pt x="395" y="246"/>
                  </a:cubicBezTo>
                  <a:cubicBezTo>
                    <a:pt x="396" y="246"/>
                    <a:pt x="398" y="245"/>
                    <a:pt x="399" y="245"/>
                  </a:cubicBezTo>
                  <a:cubicBezTo>
                    <a:pt x="400" y="244"/>
                    <a:pt x="401" y="242"/>
                    <a:pt x="401" y="241"/>
                  </a:cubicBezTo>
                  <a:cubicBezTo>
                    <a:pt x="402" y="239"/>
                    <a:pt x="401" y="235"/>
                    <a:pt x="400" y="233"/>
                  </a:cubicBezTo>
                  <a:cubicBezTo>
                    <a:pt x="400" y="232"/>
                    <a:pt x="399" y="230"/>
                    <a:pt x="399" y="229"/>
                  </a:cubicBezTo>
                  <a:cubicBezTo>
                    <a:pt x="399" y="228"/>
                    <a:pt x="401" y="226"/>
                    <a:pt x="402" y="225"/>
                  </a:cubicBezTo>
                  <a:cubicBezTo>
                    <a:pt x="402" y="224"/>
                    <a:pt x="404" y="224"/>
                    <a:pt x="405" y="223"/>
                  </a:cubicBezTo>
                  <a:cubicBezTo>
                    <a:pt x="406" y="223"/>
                    <a:pt x="407" y="221"/>
                    <a:pt x="407" y="220"/>
                  </a:cubicBezTo>
                  <a:cubicBezTo>
                    <a:pt x="406" y="219"/>
                    <a:pt x="404" y="218"/>
                    <a:pt x="404" y="217"/>
                  </a:cubicBezTo>
                  <a:cubicBezTo>
                    <a:pt x="404" y="216"/>
                    <a:pt x="404" y="213"/>
                    <a:pt x="404" y="212"/>
                  </a:cubicBezTo>
                  <a:cubicBezTo>
                    <a:pt x="405" y="210"/>
                    <a:pt x="404" y="206"/>
                    <a:pt x="405" y="205"/>
                  </a:cubicBezTo>
                  <a:cubicBezTo>
                    <a:pt x="406" y="204"/>
                    <a:pt x="408" y="203"/>
                    <a:pt x="409" y="203"/>
                  </a:cubicBezTo>
                  <a:cubicBezTo>
                    <a:pt x="410" y="202"/>
                    <a:pt x="411" y="202"/>
                    <a:pt x="412" y="203"/>
                  </a:cubicBezTo>
                  <a:cubicBezTo>
                    <a:pt x="412" y="203"/>
                    <a:pt x="413" y="205"/>
                    <a:pt x="413" y="206"/>
                  </a:cubicBezTo>
                  <a:cubicBezTo>
                    <a:pt x="414" y="207"/>
                    <a:pt x="416" y="210"/>
                    <a:pt x="417" y="210"/>
                  </a:cubicBezTo>
                  <a:cubicBezTo>
                    <a:pt x="418" y="210"/>
                    <a:pt x="419" y="210"/>
                    <a:pt x="420" y="209"/>
                  </a:cubicBezTo>
                  <a:cubicBezTo>
                    <a:pt x="420" y="208"/>
                    <a:pt x="421" y="206"/>
                    <a:pt x="420" y="205"/>
                  </a:cubicBezTo>
                  <a:cubicBezTo>
                    <a:pt x="420" y="204"/>
                    <a:pt x="418" y="204"/>
                    <a:pt x="417" y="203"/>
                  </a:cubicBezTo>
                  <a:cubicBezTo>
                    <a:pt x="417" y="202"/>
                    <a:pt x="416" y="201"/>
                    <a:pt x="416" y="200"/>
                  </a:cubicBezTo>
                  <a:cubicBezTo>
                    <a:pt x="416" y="200"/>
                    <a:pt x="418" y="199"/>
                    <a:pt x="418" y="199"/>
                  </a:cubicBezTo>
                  <a:cubicBezTo>
                    <a:pt x="419" y="199"/>
                    <a:pt x="420" y="198"/>
                    <a:pt x="421" y="197"/>
                  </a:cubicBezTo>
                  <a:cubicBezTo>
                    <a:pt x="421" y="197"/>
                    <a:pt x="423" y="195"/>
                    <a:pt x="423" y="194"/>
                  </a:cubicBezTo>
                  <a:cubicBezTo>
                    <a:pt x="424" y="193"/>
                    <a:pt x="425" y="193"/>
                    <a:pt x="426" y="192"/>
                  </a:cubicBezTo>
                  <a:cubicBezTo>
                    <a:pt x="426" y="192"/>
                    <a:pt x="428" y="191"/>
                    <a:pt x="428" y="190"/>
                  </a:cubicBezTo>
                  <a:cubicBezTo>
                    <a:pt x="429" y="189"/>
                    <a:pt x="427" y="186"/>
                    <a:pt x="426" y="185"/>
                  </a:cubicBezTo>
                  <a:cubicBezTo>
                    <a:pt x="426" y="184"/>
                    <a:pt x="427" y="181"/>
                    <a:pt x="427" y="180"/>
                  </a:cubicBezTo>
                  <a:cubicBezTo>
                    <a:pt x="428" y="179"/>
                    <a:pt x="430" y="178"/>
                    <a:pt x="431" y="177"/>
                  </a:cubicBezTo>
                  <a:cubicBezTo>
                    <a:pt x="432" y="177"/>
                    <a:pt x="435" y="178"/>
                    <a:pt x="436" y="178"/>
                  </a:cubicBezTo>
                  <a:cubicBezTo>
                    <a:pt x="437" y="177"/>
                    <a:pt x="439" y="175"/>
                    <a:pt x="440" y="174"/>
                  </a:cubicBezTo>
                  <a:cubicBezTo>
                    <a:pt x="441" y="173"/>
                    <a:pt x="441" y="172"/>
                    <a:pt x="441" y="171"/>
                  </a:cubicBezTo>
                  <a:cubicBezTo>
                    <a:pt x="441" y="170"/>
                    <a:pt x="440" y="169"/>
                    <a:pt x="439" y="168"/>
                  </a:cubicBezTo>
                  <a:cubicBezTo>
                    <a:pt x="438" y="168"/>
                    <a:pt x="435" y="169"/>
                    <a:pt x="434" y="169"/>
                  </a:cubicBezTo>
                  <a:cubicBezTo>
                    <a:pt x="433" y="168"/>
                    <a:pt x="430" y="168"/>
                    <a:pt x="429" y="167"/>
                  </a:cubicBezTo>
                  <a:cubicBezTo>
                    <a:pt x="429" y="166"/>
                    <a:pt x="428" y="164"/>
                    <a:pt x="428" y="163"/>
                  </a:cubicBezTo>
                  <a:cubicBezTo>
                    <a:pt x="428" y="162"/>
                    <a:pt x="430" y="161"/>
                    <a:pt x="431" y="161"/>
                  </a:cubicBezTo>
                  <a:cubicBezTo>
                    <a:pt x="432" y="160"/>
                    <a:pt x="434" y="160"/>
                    <a:pt x="434" y="161"/>
                  </a:cubicBezTo>
                  <a:cubicBezTo>
                    <a:pt x="435" y="161"/>
                    <a:pt x="436" y="163"/>
                    <a:pt x="436" y="163"/>
                  </a:cubicBezTo>
                  <a:cubicBezTo>
                    <a:pt x="437" y="164"/>
                    <a:pt x="437" y="165"/>
                    <a:pt x="438" y="165"/>
                  </a:cubicBezTo>
                  <a:cubicBezTo>
                    <a:pt x="439" y="165"/>
                    <a:pt x="440" y="164"/>
                    <a:pt x="441" y="163"/>
                  </a:cubicBezTo>
                  <a:cubicBezTo>
                    <a:pt x="441" y="162"/>
                    <a:pt x="441" y="160"/>
                    <a:pt x="441" y="159"/>
                  </a:cubicBezTo>
                  <a:cubicBezTo>
                    <a:pt x="442" y="159"/>
                    <a:pt x="443" y="158"/>
                    <a:pt x="444" y="158"/>
                  </a:cubicBezTo>
                  <a:cubicBezTo>
                    <a:pt x="445" y="157"/>
                    <a:pt x="447" y="155"/>
                    <a:pt x="448" y="154"/>
                  </a:cubicBezTo>
                  <a:cubicBezTo>
                    <a:pt x="449" y="153"/>
                    <a:pt x="450" y="152"/>
                    <a:pt x="450" y="151"/>
                  </a:cubicBezTo>
                  <a:cubicBezTo>
                    <a:pt x="451" y="150"/>
                    <a:pt x="451" y="147"/>
                    <a:pt x="450" y="146"/>
                  </a:cubicBezTo>
                  <a:cubicBezTo>
                    <a:pt x="450" y="145"/>
                    <a:pt x="448" y="144"/>
                    <a:pt x="448" y="144"/>
                  </a:cubicBezTo>
                  <a:cubicBezTo>
                    <a:pt x="447" y="143"/>
                    <a:pt x="445" y="142"/>
                    <a:pt x="444" y="142"/>
                  </a:cubicBezTo>
                  <a:cubicBezTo>
                    <a:pt x="443" y="143"/>
                    <a:pt x="444" y="144"/>
                    <a:pt x="444" y="145"/>
                  </a:cubicBezTo>
                  <a:cubicBezTo>
                    <a:pt x="444" y="146"/>
                    <a:pt x="444" y="147"/>
                    <a:pt x="444" y="148"/>
                  </a:cubicBezTo>
                  <a:cubicBezTo>
                    <a:pt x="444" y="149"/>
                    <a:pt x="445" y="151"/>
                    <a:pt x="445" y="151"/>
                  </a:cubicBezTo>
                  <a:cubicBezTo>
                    <a:pt x="444" y="152"/>
                    <a:pt x="443" y="152"/>
                    <a:pt x="442" y="152"/>
                  </a:cubicBezTo>
                  <a:cubicBezTo>
                    <a:pt x="441" y="152"/>
                    <a:pt x="439" y="150"/>
                    <a:pt x="438" y="151"/>
                  </a:cubicBezTo>
                  <a:cubicBezTo>
                    <a:pt x="437" y="151"/>
                    <a:pt x="435" y="152"/>
                    <a:pt x="434" y="152"/>
                  </a:cubicBezTo>
                  <a:cubicBezTo>
                    <a:pt x="433" y="153"/>
                    <a:pt x="431" y="153"/>
                    <a:pt x="430" y="153"/>
                  </a:cubicBezTo>
                  <a:cubicBezTo>
                    <a:pt x="429" y="153"/>
                    <a:pt x="426" y="152"/>
                    <a:pt x="426" y="151"/>
                  </a:cubicBezTo>
                  <a:cubicBezTo>
                    <a:pt x="425" y="150"/>
                    <a:pt x="424" y="147"/>
                    <a:pt x="425" y="146"/>
                  </a:cubicBezTo>
                  <a:cubicBezTo>
                    <a:pt x="425" y="144"/>
                    <a:pt x="426" y="140"/>
                    <a:pt x="428" y="139"/>
                  </a:cubicBezTo>
                  <a:cubicBezTo>
                    <a:pt x="429" y="139"/>
                    <a:pt x="431" y="139"/>
                    <a:pt x="432" y="139"/>
                  </a:cubicBezTo>
                  <a:cubicBezTo>
                    <a:pt x="434" y="138"/>
                    <a:pt x="435" y="136"/>
                    <a:pt x="436" y="136"/>
                  </a:cubicBezTo>
                  <a:cubicBezTo>
                    <a:pt x="437" y="135"/>
                    <a:pt x="439" y="136"/>
                    <a:pt x="440" y="136"/>
                  </a:cubicBezTo>
                  <a:cubicBezTo>
                    <a:pt x="441" y="135"/>
                    <a:pt x="441" y="132"/>
                    <a:pt x="442" y="132"/>
                  </a:cubicBezTo>
                  <a:cubicBezTo>
                    <a:pt x="443" y="131"/>
                    <a:pt x="445" y="131"/>
                    <a:pt x="446" y="131"/>
                  </a:cubicBezTo>
                  <a:cubicBezTo>
                    <a:pt x="446" y="132"/>
                    <a:pt x="446" y="134"/>
                    <a:pt x="446" y="134"/>
                  </a:cubicBezTo>
                  <a:cubicBezTo>
                    <a:pt x="447" y="135"/>
                    <a:pt x="449" y="136"/>
                    <a:pt x="450" y="136"/>
                  </a:cubicBezTo>
                  <a:cubicBezTo>
                    <a:pt x="451" y="135"/>
                    <a:pt x="452" y="133"/>
                    <a:pt x="453" y="132"/>
                  </a:cubicBezTo>
                  <a:cubicBezTo>
                    <a:pt x="453" y="131"/>
                    <a:pt x="454" y="129"/>
                    <a:pt x="453" y="128"/>
                  </a:cubicBezTo>
                  <a:cubicBezTo>
                    <a:pt x="453" y="127"/>
                    <a:pt x="452" y="126"/>
                    <a:pt x="451" y="125"/>
                  </a:cubicBezTo>
                  <a:cubicBezTo>
                    <a:pt x="451" y="124"/>
                    <a:pt x="451" y="122"/>
                    <a:pt x="452" y="121"/>
                  </a:cubicBezTo>
                  <a:cubicBezTo>
                    <a:pt x="453" y="121"/>
                    <a:pt x="455" y="123"/>
                    <a:pt x="456" y="123"/>
                  </a:cubicBezTo>
                  <a:cubicBezTo>
                    <a:pt x="457" y="123"/>
                    <a:pt x="459" y="122"/>
                    <a:pt x="459" y="121"/>
                  </a:cubicBezTo>
                  <a:cubicBezTo>
                    <a:pt x="460" y="120"/>
                    <a:pt x="462" y="118"/>
                    <a:pt x="463" y="117"/>
                  </a:cubicBezTo>
                  <a:cubicBezTo>
                    <a:pt x="463" y="116"/>
                    <a:pt x="463" y="113"/>
                    <a:pt x="462" y="112"/>
                  </a:cubicBezTo>
                  <a:cubicBezTo>
                    <a:pt x="461" y="111"/>
                    <a:pt x="458" y="111"/>
                    <a:pt x="457" y="111"/>
                  </a:cubicBezTo>
                  <a:cubicBezTo>
                    <a:pt x="456" y="111"/>
                    <a:pt x="453" y="113"/>
                    <a:pt x="452" y="113"/>
                  </a:cubicBezTo>
                  <a:cubicBezTo>
                    <a:pt x="451" y="113"/>
                    <a:pt x="448" y="113"/>
                    <a:pt x="447" y="112"/>
                  </a:cubicBezTo>
                  <a:cubicBezTo>
                    <a:pt x="447" y="111"/>
                    <a:pt x="446" y="109"/>
                    <a:pt x="446" y="108"/>
                  </a:cubicBezTo>
                  <a:cubicBezTo>
                    <a:pt x="446" y="107"/>
                    <a:pt x="446" y="104"/>
                    <a:pt x="447" y="103"/>
                  </a:cubicBezTo>
                  <a:cubicBezTo>
                    <a:pt x="448" y="102"/>
                    <a:pt x="451" y="103"/>
                    <a:pt x="451" y="102"/>
                  </a:cubicBezTo>
                  <a:cubicBezTo>
                    <a:pt x="452" y="101"/>
                    <a:pt x="452" y="98"/>
                    <a:pt x="451" y="97"/>
                  </a:cubicBezTo>
                  <a:cubicBezTo>
                    <a:pt x="451" y="96"/>
                    <a:pt x="450" y="94"/>
                    <a:pt x="449" y="94"/>
                  </a:cubicBezTo>
                  <a:cubicBezTo>
                    <a:pt x="448" y="94"/>
                    <a:pt x="447" y="94"/>
                    <a:pt x="446" y="94"/>
                  </a:cubicBezTo>
                  <a:cubicBezTo>
                    <a:pt x="445" y="95"/>
                    <a:pt x="444" y="98"/>
                    <a:pt x="443" y="99"/>
                  </a:cubicBezTo>
                  <a:cubicBezTo>
                    <a:pt x="442" y="99"/>
                    <a:pt x="440" y="99"/>
                    <a:pt x="439" y="98"/>
                  </a:cubicBezTo>
                  <a:cubicBezTo>
                    <a:pt x="438" y="98"/>
                    <a:pt x="437" y="96"/>
                    <a:pt x="436" y="95"/>
                  </a:cubicBezTo>
                  <a:cubicBezTo>
                    <a:pt x="435" y="95"/>
                    <a:pt x="432" y="95"/>
                    <a:pt x="432" y="94"/>
                  </a:cubicBezTo>
                  <a:cubicBezTo>
                    <a:pt x="431" y="94"/>
                    <a:pt x="430" y="92"/>
                    <a:pt x="429" y="91"/>
                  </a:cubicBezTo>
                  <a:cubicBezTo>
                    <a:pt x="429" y="90"/>
                    <a:pt x="428" y="87"/>
                    <a:pt x="428" y="86"/>
                  </a:cubicBezTo>
                  <a:cubicBezTo>
                    <a:pt x="428" y="86"/>
                    <a:pt x="429" y="84"/>
                    <a:pt x="429" y="83"/>
                  </a:cubicBezTo>
                  <a:cubicBezTo>
                    <a:pt x="430" y="82"/>
                    <a:pt x="430" y="80"/>
                    <a:pt x="430" y="80"/>
                  </a:cubicBezTo>
                  <a:cubicBezTo>
                    <a:pt x="431" y="79"/>
                    <a:pt x="433" y="81"/>
                    <a:pt x="433" y="81"/>
                  </a:cubicBezTo>
                  <a:cubicBezTo>
                    <a:pt x="434" y="82"/>
                    <a:pt x="435" y="84"/>
                    <a:pt x="436" y="85"/>
                  </a:cubicBezTo>
                  <a:cubicBezTo>
                    <a:pt x="437" y="86"/>
                    <a:pt x="438" y="88"/>
                    <a:pt x="438" y="88"/>
                  </a:cubicBezTo>
                  <a:cubicBezTo>
                    <a:pt x="439" y="89"/>
                    <a:pt x="442" y="89"/>
                    <a:pt x="443" y="89"/>
                  </a:cubicBezTo>
                  <a:cubicBezTo>
                    <a:pt x="444" y="89"/>
                    <a:pt x="445" y="89"/>
                    <a:pt x="446" y="89"/>
                  </a:cubicBezTo>
                  <a:cubicBezTo>
                    <a:pt x="446" y="88"/>
                    <a:pt x="447" y="86"/>
                    <a:pt x="446" y="85"/>
                  </a:cubicBezTo>
                  <a:cubicBezTo>
                    <a:pt x="446" y="85"/>
                    <a:pt x="445" y="83"/>
                    <a:pt x="445" y="83"/>
                  </a:cubicBezTo>
                  <a:cubicBezTo>
                    <a:pt x="443" y="82"/>
                    <a:pt x="440" y="82"/>
                    <a:pt x="439" y="82"/>
                  </a:cubicBezTo>
                  <a:cubicBezTo>
                    <a:pt x="438" y="81"/>
                    <a:pt x="436" y="80"/>
                    <a:pt x="435" y="80"/>
                  </a:cubicBezTo>
                  <a:cubicBezTo>
                    <a:pt x="435" y="79"/>
                    <a:pt x="433" y="78"/>
                    <a:pt x="433" y="77"/>
                  </a:cubicBezTo>
                  <a:cubicBezTo>
                    <a:pt x="433" y="76"/>
                    <a:pt x="434" y="75"/>
                    <a:pt x="434" y="75"/>
                  </a:cubicBezTo>
                  <a:cubicBezTo>
                    <a:pt x="435" y="74"/>
                    <a:pt x="438" y="74"/>
                    <a:pt x="439" y="73"/>
                  </a:cubicBezTo>
                  <a:cubicBezTo>
                    <a:pt x="441" y="72"/>
                    <a:pt x="443" y="70"/>
                    <a:pt x="444" y="68"/>
                  </a:cubicBezTo>
                  <a:cubicBezTo>
                    <a:pt x="444" y="67"/>
                    <a:pt x="444" y="64"/>
                    <a:pt x="443" y="62"/>
                  </a:cubicBezTo>
                  <a:cubicBezTo>
                    <a:pt x="442" y="62"/>
                    <a:pt x="440" y="60"/>
                    <a:pt x="439" y="60"/>
                  </a:cubicBezTo>
                  <a:cubicBezTo>
                    <a:pt x="438" y="60"/>
                    <a:pt x="437" y="62"/>
                    <a:pt x="437" y="63"/>
                  </a:cubicBezTo>
                  <a:cubicBezTo>
                    <a:pt x="436" y="64"/>
                    <a:pt x="436" y="66"/>
                    <a:pt x="435" y="67"/>
                  </a:cubicBezTo>
                  <a:cubicBezTo>
                    <a:pt x="434" y="68"/>
                    <a:pt x="433" y="69"/>
                    <a:pt x="432" y="70"/>
                  </a:cubicBezTo>
                  <a:cubicBezTo>
                    <a:pt x="430" y="71"/>
                    <a:pt x="428" y="72"/>
                    <a:pt x="426" y="72"/>
                  </a:cubicBezTo>
                  <a:cubicBezTo>
                    <a:pt x="425" y="72"/>
                    <a:pt x="423" y="71"/>
                    <a:pt x="423" y="70"/>
                  </a:cubicBezTo>
                  <a:cubicBezTo>
                    <a:pt x="422" y="69"/>
                    <a:pt x="421" y="66"/>
                    <a:pt x="421" y="65"/>
                  </a:cubicBezTo>
                  <a:cubicBezTo>
                    <a:pt x="421" y="63"/>
                    <a:pt x="423" y="60"/>
                    <a:pt x="424" y="59"/>
                  </a:cubicBezTo>
                  <a:cubicBezTo>
                    <a:pt x="426" y="57"/>
                    <a:pt x="429" y="56"/>
                    <a:pt x="430" y="55"/>
                  </a:cubicBezTo>
                  <a:cubicBezTo>
                    <a:pt x="431" y="54"/>
                    <a:pt x="434" y="51"/>
                    <a:pt x="434" y="50"/>
                  </a:cubicBezTo>
                  <a:cubicBezTo>
                    <a:pt x="434" y="49"/>
                    <a:pt x="433" y="46"/>
                    <a:pt x="432" y="46"/>
                  </a:cubicBezTo>
                  <a:cubicBezTo>
                    <a:pt x="431" y="45"/>
                    <a:pt x="427" y="45"/>
                    <a:pt x="425" y="45"/>
                  </a:cubicBezTo>
                  <a:cubicBezTo>
                    <a:pt x="424" y="45"/>
                    <a:pt x="422" y="46"/>
                    <a:pt x="421" y="45"/>
                  </a:cubicBezTo>
                  <a:cubicBezTo>
                    <a:pt x="420" y="45"/>
                    <a:pt x="418" y="43"/>
                    <a:pt x="418" y="42"/>
                  </a:cubicBezTo>
                  <a:cubicBezTo>
                    <a:pt x="417" y="40"/>
                    <a:pt x="417" y="37"/>
                    <a:pt x="417" y="36"/>
                  </a:cubicBezTo>
                  <a:cubicBezTo>
                    <a:pt x="417" y="34"/>
                    <a:pt x="417" y="30"/>
                    <a:pt x="418" y="28"/>
                  </a:cubicBezTo>
                  <a:cubicBezTo>
                    <a:pt x="419" y="27"/>
                    <a:pt x="421" y="26"/>
                    <a:pt x="422" y="25"/>
                  </a:cubicBezTo>
                  <a:cubicBezTo>
                    <a:pt x="423" y="24"/>
                    <a:pt x="426" y="23"/>
                    <a:pt x="427" y="22"/>
                  </a:cubicBezTo>
                  <a:cubicBezTo>
                    <a:pt x="428" y="21"/>
                    <a:pt x="430" y="17"/>
                    <a:pt x="430" y="16"/>
                  </a:cubicBezTo>
                  <a:cubicBezTo>
                    <a:pt x="430" y="14"/>
                    <a:pt x="427" y="10"/>
                    <a:pt x="426" y="9"/>
                  </a:cubicBezTo>
                  <a:cubicBezTo>
                    <a:pt x="426" y="7"/>
                    <a:pt x="426" y="5"/>
                    <a:pt x="425" y="4"/>
                  </a:cubicBezTo>
                  <a:cubicBezTo>
                    <a:pt x="424" y="3"/>
                    <a:pt x="422" y="2"/>
                    <a:pt x="421" y="2"/>
                  </a:cubicBezTo>
                  <a:cubicBezTo>
                    <a:pt x="420" y="2"/>
                    <a:pt x="419" y="3"/>
                    <a:pt x="419" y="4"/>
                  </a:cubicBezTo>
                  <a:cubicBezTo>
                    <a:pt x="418" y="4"/>
                    <a:pt x="418" y="6"/>
                    <a:pt x="418" y="7"/>
                  </a:cubicBezTo>
                  <a:cubicBezTo>
                    <a:pt x="418" y="8"/>
                    <a:pt x="420" y="10"/>
                    <a:pt x="420" y="12"/>
                  </a:cubicBezTo>
                  <a:cubicBezTo>
                    <a:pt x="420" y="13"/>
                    <a:pt x="419" y="16"/>
                    <a:pt x="418" y="17"/>
                  </a:cubicBezTo>
                  <a:cubicBezTo>
                    <a:pt x="418" y="18"/>
                    <a:pt x="415" y="19"/>
                    <a:pt x="414" y="19"/>
                  </a:cubicBezTo>
                  <a:cubicBezTo>
                    <a:pt x="413" y="19"/>
                    <a:pt x="410" y="18"/>
                    <a:pt x="409" y="17"/>
                  </a:cubicBezTo>
                  <a:cubicBezTo>
                    <a:pt x="409" y="16"/>
                    <a:pt x="408" y="13"/>
                    <a:pt x="408" y="12"/>
                  </a:cubicBezTo>
                  <a:cubicBezTo>
                    <a:pt x="407" y="11"/>
                    <a:pt x="408" y="8"/>
                    <a:pt x="409" y="7"/>
                  </a:cubicBezTo>
                  <a:cubicBezTo>
                    <a:pt x="410" y="5"/>
                    <a:pt x="413" y="4"/>
                    <a:pt x="413" y="2"/>
                  </a:cubicBezTo>
                  <a:cubicBezTo>
                    <a:pt x="414" y="2"/>
                    <a:pt x="414" y="1"/>
                    <a:pt x="414" y="0"/>
                  </a:cubicBezTo>
                  <a:cubicBezTo>
                    <a:pt x="369" y="4"/>
                    <a:pt x="369" y="4"/>
                    <a:pt x="369" y="4"/>
                  </a:cubicBezTo>
                  <a:cubicBezTo>
                    <a:pt x="147" y="19"/>
                    <a:pt x="147" y="19"/>
                    <a:pt x="147" y="19"/>
                  </a:cubicBezTo>
                  <a:cubicBezTo>
                    <a:pt x="0" y="30"/>
                    <a:pt x="0" y="30"/>
                    <a:pt x="0" y="30"/>
                  </a:cubicBezTo>
                  <a:cubicBezTo>
                    <a:pt x="11" y="204"/>
                    <a:pt x="11" y="204"/>
                    <a:pt x="11" y="204"/>
                  </a:cubicBezTo>
                  <a:cubicBezTo>
                    <a:pt x="12" y="205"/>
                    <a:pt x="13" y="205"/>
                    <a:pt x="14" y="206"/>
                  </a:cubicBezTo>
                  <a:cubicBezTo>
                    <a:pt x="15" y="207"/>
                    <a:pt x="16" y="209"/>
                    <a:pt x="17" y="210"/>
                  </a:cubicBezTo>
                  <a:cubicBezTo>
                    <a:pt x="17" y="210"/>
                    <a:pt x="17" y="210"/>
                    <a:pt x="17" y="210"/>
                  </a:cubicBezTo>
                  <a:cubicBezTo>
                    <a:pt x="18" y="211"/>
                    <a:pt x="18" y="212"/>
                    <a:pt x="19" y="213"/>
                  </a:cubicBezTo>
                  <a:cubicBezTo>
                    <a:pt x="19" y="214"/>
                    <a:pt x="20" y="215"/>
                    <a:pt x="20" y="216"/>
                  </a:cubicBezTo>
                  <a:cubicBezTo>
                    <a:pt x="20" y="216"/>
                    <a:pt x="20" y="216"/>
                    <a:pt x="21" y="217"/>
                  </a:cubicBezTo>
                  <a:cubicBezTo>
                    <a:pt x="21" y="217"/>
                    <a:pt x="21" y="217"/>
                    <a:pt x="21" y="217"/>
                  </a:cubicBezTo>
                  <a:cubicBezTo>
                    <a:pt x="21" y="217"/>
                    <a:pt x="21" y="217"/>
                    <a:pt x="21" y="217"/>
                  </a:cubicBezTo>
                  <a:cubicBezTo>
                    <a:pt x="22" y="218"/>
                    <a:pt x="24" y="218"/>
                    <a:pt x="25" y="218"/>
                  </a:cubicBezTo>
                  <a:cubicBezTo>
                    <a:pt x="27" y="219"/>
                    <a:pt x="27" y="220"/>
                    <a:pt x="28" y="221"/>
                  </a:cubicBezTo>
                  <a:cubicBezTo>
                    <a:pt x="28" y="221"/>
                    <a:pt x="28" y="221"/>
                    <a:pt x="28" y="221"/>
                  </a:cubicBezTo>
                  <a:cubicBezTo>
                    <a:pt x="29" y="222"/>
                    <a:pt x="31" y="222"/>
                    <a:pt x="32" y="223"/>
                  </a:cubicBezTo>
                  <a:cubicBezTo>
                    <a:pt x="33" y="225"/>
                    <a:pt x="34" y="226"/>
                    <a:pt x="34" y="228"/>
                  </a:cubicBezTo>
                  <a:cubicBezTo>
                    <a:pt x="34" y="228"/>
                    <a:pt x="34" y="228"/>
                    <a:pt x="35" y="228"/>
                  </a:cubicBezTo>
                  <a:cubicBezTo>
                    <a:pt x="35" y="228"/>
                    <a:pt x="35" y="228"/>
                    <a:pt x="35" y="228"/>
                  </a:cubicBezTo>
                  <a:cubicBezTo>
                    <a:pt x="36" y="229"/>
                    <a:pt x="37" y="230"/>
                    <a:pt x="37" y="232"/>
                  </a:cubicBezTo>
                  <a:cubicBezTo>
                    <a:pt x="38" y="233"/>
                    <a:pt x="38" y="234"/>
                    <a:pt x="37" y="235"/>
                  </a:cubicBezTo>
                  <a:cubicBezTo>
                    <a:pt x="38" y="235"/>
                    <a:pt x="39" y="235"/>
                    <a:pt x="39" y="236"/>
                  </a:cubicBezTo>
                  <a:cubicBezTo>
                    <a:pt x="41" y="237"/>
                    <a:pt x="43" y="239"/>
                    <a:pt x="44" y="240"/>
                  </a:cubicBezTo>
                  <a:cubicBezTo>
                    <a:pt x="45" y="242"/>
                    <a:pt x="45" y="245"/>
                    <a:pt x="45" y="246"/>
                  </a:cubicBezTo>
                  <a:cubicBezTo>
                    <a:pt x="46" y="247"/>
                    <a:pt x="46" y="247"/>
                    <a:pt x="46" y="248"/>
                  </a:cubicBezTo>
                  <a:cubicBezTo>
                    <a:pt x="46" y="248"/>
                    <a:pt x="46" y="249"/>
                    <a:pt x="47" y="249"/>
                  </a:cubicBezTo>
                  <a:cubicBezTo>
                    <a:pt x="48" y="251"/>
                    <a:pt x="48" y="252"/>
                    <a:pt x="48" y="254"/>
                  </a:cubicBezTo>
                  <a:cubicBezTo>
                    <a:pt x="49" y="254"/>
                    <a:pt x="49" y="254"/>
                    <a:pt x="49" y="254"/>
                  </a:cubicBezTo>
                  <a:cubicBezTo>
                    <a:pt x="49" y="255"/>
                    <a:pt x="51" y="256"/>
                    <a:pt x="51" y="258"/>
                  </a:cubicBezTo>
                  <a:cubicBezTo>
                    <a:pt x="51" y="261"/>
                    <a:pt x="50" y="264"/>
                    <a:pt x="49" y="266"/>
                  </a:cubicBezTo>
                  <a:cubicBezTo>
                    <a:pt x="49" y="266"/>
                    <a:pt x="49" y="266"/>
                    <a:pt x="49" y="266"/>
                  </a:cubicBezTo>
                  <a:cubicBezTo>
                    <a:pt x="49" y="267"/>
                    <a:pt x="50" y="271"/>
                    <a:pt x="49" y="274"/>
                  </a:cubicBezTo>
                  <a:cubicBezTo>
                    <a:pt x="49" y="275"/>
                    <a:pt x="48" y="276"/>
                    <a:pt x="47" y="276"/>
                  </a:cubicBezTo>
                  <a:cubicBezTo>
                    <a:pt x="47" y="277"/>
                    <a:pt x="47" y="277"/>
                    <a:pt x="47" y="277"/>
                  </a:cubicBezTo>
                  <a:cubicBezTo>
                    <a:pt x="48" y="278"/>
                    <a:pt x="48" y="279"/>
                    <a:pt x="48" y="280"/>
                  </a:cubicBezTo>
                  <a:cubicBezTo>
                    <a:pt x="48" y="280"/>
                    <a:pt x="48" y="280"/>
                    <a:pt x="48" y="280"/>
                  </a:cubicBezTo>
                  <a:cubicBezTo>
                    <a:pt x="49" y="281"/>
                    <a:pt x="49" y="281"/>
                    <a:pt x="50" y="282"/>
                  </a:cubicBezTo>
                  <a:cubicBezTo>
                    <a:pt x="50" y="282"/>
                    <a:pt x="51" y="283"/>
                    <a:pt x="51" y="283"/>
                  </a:cubicBezTo>
                  <a:cubicBezTo>
                    <a:pt x="51" y="283"/>
                    <a:pt x="52" y="283"/>
                    <a:pt x="52" y="283"/>
                  </a:cubicBezTo>
                  <a:cubicBezTo>
                    <a:pt x="53" y="283"/>
                    <a:pt x="53" y="283"/>
                    <a:pt x="53" y="283"/>
                  </a:cubicBezTo>
                  <a:cubicBezTo>
                    <a:pt x="53" y="283"/>
                    <a:pt x="54" y="283"/>
                    <a:pt x="54" y="283"/>
                  </a:cubicBezTo>
                  <a:cubicBezTo>
                    <a:pt x="55" y="283"/>
                    <a:pt x="56" y="283"/>
                    <a:pt x="57" y="284"/>
                  </a:cubicBezTo>
                  <a:cubicBezTo>
                    <a:pt x="60" y="285"/>
                    <a:pt x="62" y="288"/>
                    <a:pt x="63" y="289"/>
                  </a:cubicBezTo>
                  <a:cubicBezTo>
                    <a:pt x="63" y="289"/>
                    <a:pt x="63" y="289"/>
                    <a:pt x="63" y="289"/>
                  </a:cubicBezTo>
                  <a:cubicBezTo>
                    <a:pt x="63" y="289"/>
                    <a:pt x="63" y="289"/>
                    <a:pt x="63" y="289"/>
                  </a:cubicBezTo>
                  <a:cubicBezTo>
                    <a:pt x="64" y="291"/>
                    <a:pt x="63" y="294"/>
                    <a:pt x="63" y="296"/>
                  </a:cubicBezTo>
                  <a:cubicBezTo>
                    <a:pt x="63" y="296"/>
                    <a:pt x="63" y="297"/>
                    <a:pt x="64" y="297"/>
                  </a:cubicBezTo>
                  <a:cubicBezTo>
                    <a:pt x="65" y="298"/>
                    <a:pt x="67" y="300"/>
                    <a:pt x="67" y="302"/>
                  </a:cubicBezTo>
                  <a:cubicBezTo>
                    <a:pt x="68" y="302"/>
                    <a:pt x="68" y="303"/>
                    <a:pt x="68" y="303"/>
                  </a:cubicBezTo>
                  <a:cubicBezTo>
                    <a:pt x="68" y="303"/>
                    <a:pt x="68" y="303"/>
                    <a:pt x="68" y="303"/>
                  </a:cubicBezTo>
                  <a:cubicBezTo>
                    <a:pt x="69" y="304"/>
                    <a:pt x="72" y="306"/>
                    <a:pt x="73" y="309"/>
                  </a:cubicBezTo>
                  <a:cubicBezTo>
                    <a:pt x="73" y="310"/>
                    <a:pt x="73" y="311"/>
                    <a:pt x="73" y="311"/>
                  </a:cubicBezTo>
                  <a:cubicBezTo>
                    <a:pt x="74" y="312"/>
                    <a:pt x="74" y="313"/>
                    <a:pt x="75" y="315"/>
                  </a:cubicBezTo>
                  <a:cubicBezTo>
                    <a:pt x="75" y="317"/>
                    <a:pt x="74" y="321"/>
                    <a:pt x="73" y="322"/>
                  </a:cubicBezTo>
                  <a:cubicBezTo>
                    <a:pt x="73" y="322"/>
                    <a:pt x="73" y="323"/>
                    <a:pt x="72" y="323"/>
                  </a:cubicBezTo>
                  <a:cubicBezTo>
                    <a:pt x="73" y="324"/>
                    <a:pt x="74" y="324"/>
                    <a:pt x="74" y="325"/>
                  </a:cubicBezTo>
                  <a:cubicBezTo>
                    <a:pt x="75" y="325"/>
                    <a:pt x="75" y="325"/>
                    <a:pt x="75" y="326"/>
                  </a:cubicBezTo>
                  <a:cubicBezTo>
                    <a:pt x="75" y="326"/>
                    <a:pt x="75" y="326"/>
                    <a:pt x="75" y="326"/>
                  </a:cubicBezTo>
                  <a:cubicBezTo>
                    <a:pt x="76" y="326"/>
                    <a:pt x="76" y="326"/>
                    <a:pt x="77" y="326"/>
                  </a:cubicBezTo>
                  <a:cubicBezTo>
                    <a:pt x="79" y="326"/>
                    <a:pt x="80" y="326"/>
                    <a:pt x="81" y="327"/>
                  </a:cubicBezTo>
                  <a:cubicBezTo>
                    <a:pt x="83" y="329"/>
                    <a:pt x="83" y="332"/>
                    <a:pt x="83" y="334"/>
                  </a:cubicBezTo>
                  <a:cubicBezTo>
                    <a:pt x="83" y="334"/>
                    <a:pt x="83" y="334"/>
                    <a:pt x="83" y="334"/>
                  </a:cubicBezTo>
                  <a:cubicBezTo>
                    <a:pt x="83" y="334"/>
                    <a:pt x="83" y="334"/>
                    <a:pt x="83" y="334"/>
                  </a:cubicBezTo>
                  <a:cubicBezTo>
                    <a:pt x="84" y="335"/>
                    <a:pt x="85" y="336"/>
                    <a:pt x="85" y="338"/>
                  </a:cubicBezTo>
                  <a:cubicBezTo>
                    <a:pt x="85" y="338"/>
                    <a:pt x="85" y="339"/>
                    <a:pt x="86" y="340"/>
                  </a:cubicBezTo>
                  <a:cubicBezTo>
                    <a:pt x="87" y="339"/>
                    <a:pt x="88" y="338"/>
                    <a:pt x="90" y="338"/>
                  </a:cubicBezTo>
                  <a:cubicBezTo>
                    <a:pt x="91" y="338"/>
                    <a:pt x="92" y="339"/>
                    <a:pt x="93" y="339"/>
                  </a:cubicBezTo>
                  <a:cubicBezTo>
                    <a:pt x="98" y="343"/>
                    <a:pt x="97" y="350"/>
                    <a:pt x="97" y="350"/>
                  </a:cubicBezTo>
                  <a:cubicBezTo>
                    <a:pt x="97" y="351"/>
                    <a:pt x="96" y="352"/>
                    <a:pt x="96" y="353"/>
                  </a:cubicBezTo>
                  <a:cubicBezTo>
                    <a:pt x="96" y="354"/>
                    <a:pt x="97" y="355"/>
                    <a:pt x="97" y="356"/>
                  </a:cubicBezTo>
                  <a:cubicBezTo>
                    <a:pt x="97" y="358"/>
                    <a:pt x="96" y="360"/>
                    <a:pt x="95" y="361"/>
                  </a:cubicBezTo>
                  <a:cubicBezTo>
                    <a:pt x="95" y="361"/>
                    <a:pt x="96" y="362"/>
                    <a:pt x="96" y="362"/>
                  </a:cubicBezTo>
                  <a:cubicBezTo>
                    <a:pt x="96" y="362"/>
                    <a:pt x="99" y="365"/>
                    <a:pt x="99" y="368"/>
                  </a:cubicBezTo>
                  <a:cubicBezTo>
                    <a:pt x="100" y="369"/>
                    <a:pt x="101" y="372"/>
                    <a:pt x="99" y="375"/>
                  </a:cubicBezTo>
                  <a:cubicBezTo>
                    <a:pt x="98" y="377"/>
                    <a:pt x="97" y="379"/>
                    <a:pt x="95" y="380"/>
                  </a:cubicBezTo>
                  <a:cubicBezTo>
                    <a:pt x="97" y="381"/>
                    <a:pt x="99" y="383"/>
                    <a:pt x="100" y="385"/>
                  </a:cubicBezTo>
                  <a:cubicBezTo>
                    <a:pt x="101" y="387"/>
                    <a:pt x="102" y="391"/>
                    <a:pt x="99" y="394"/>
                  </a:cubicBezTo>
                  <a:cubicBezTo>
                    <a:pt x="98" y="396"/>
                    <a:pt x="96" y="397"/>
                    <a:pt x="94" y="397"/>
                  </a:cubicBezTo>
                  <a:cubicBezTo>
                    <a:pt x="94" y="397"/>
                    <a:pt x="95" y="398"/>
                    <a:pt x="95" y="399"/>
                  </a:cubicBezTo>
                  <a:cubicBezTo>
                    <a:pt x="95" y="399"/>
                    <a:pt x="95" y="400"/>
                    <a:pt x="95" y="400"/>
                  </a:cubicBezTo>
                  <a:cubicBezTo>
                    <a:pt x="96" y="401"/>
                    <a:pt x="96" y="402"/>
                    <a:pt x="96" y="403"/>
                  </a:cubicBezTo>
                  <a:cubicBezTo>
                    <a:pt x="96" y="405"/>
                    <a:pt x="96" y="407"/>
                    <a:pt x="96" y="409"/>
                  </a:cubicBezTo>
                  <a:cubicBezTo>
                    <a:pt x="96" y="411"/>
                    <a:pt x="95" y="413"/>
                    <a:pt x="94" y="415"/>
                  </a:cubicBezTo>
                  <a:cubicBezTo>
                    <a:pt x="93" y="415"/>
                    <a:pt x="93" y="416"/>
                    <a:pt x="92" y="416"/>
                  </a:cubicBezTo>
                  <a:cubicBezTo>
                    <a:pt x="92" y="417"/>
                    <a:pt x="92" y="419"/>
                    <a:pt x="92" y="420"/>
                  </a:cubicBezTo>
                  <a:cubicBezTo>
                    <a:pt x="91" y="421"/>
                    <a:pt x="90" y="422"/>
                    <a:pt x="89" y="423"/>
                  </a:cubicBezTo>
                  <a:cubicBezTo>
                    <a:pt x="89" y="423"/>
                    <a:pt x="89" y="423"/>
                    <a:pt x="89" y="423"/>
                  </a:cubicBezTo>
                  <a:cubicBezTo>
                    <a:pt x="89" y="424"/>
                    <a:pt x="89" y="424"/>
                    <a:pt x="89" y="424"/>
                  </a:cubicBezTo>
                  <a:cubicBezTo>
                    <a:pt x="89" y="424"/>
                    <a:pt x="89" y="424"/>
                    <a:pt x="89" y="425"/>
                  </a:cubicBezTo>
                  <a:cubicBezTo>
                    <a:pt x="89" y="426"/>
                    <a:pt x="90" y="428"/>
                    <a:pt x="90" y="429"/>
                  </a:cubicBezTo>
                  <a:cubicBezTo>
                    <a:pt x="90" y="430"/>
                    <a:pt x="89" y="433"/>
                    <a:pt x="88" y="435"/>
                  </a:cubicBezTo>
                  <a:cubicBezTo>
                    <a:pt x="87" y="437"/>
                    <a:pt x="85" y="439"/>
                    <a:pt x="84" y="440"/>
                  </a:cubicBezTo>
                  <a:cubicBezTo>
                    <a:pt x="83" y="441"/>
                    <a:pt x="82" y="441"/>
                    <a:pt x="81" y="441"/>
                  </a:cubicBezTo>
                  <a:cubicBezTo>
                    <a:pt x="81" y="442"/>
                    <a:pt x="81" y="442"/>
                    <a:pt x="80" y="442"/>
                  </a:cubicBezTo>
                  <a:cubicBezTo>
                    <a:pt x="80" y="442"/>
                    <a:pt x="80" y="442"/>
                    <a:pt x="80" y="442"/>
                  </a:cubicBezTo>
                  <a:cubicBezTo>
                    <a:pt x="80" y="442"/>
                    <a:pt x="80" y="443"/>
                    <a:pt x="80" y="443"/>
                  </a:cubicBezTo>
                  <a:cubicBezTo>
                    <a:pt x="80" y="443"/>
                    <a:pt x="80" y="444"/>
                    <a:pt x="80" y="444"/>
                  </a:cubicBezTo>
                  <a:cubicBezTo>
                    <a:pt x="80" y="444"/>
                    <a:pt x="80" y="444"/>
                    <a:pt x="80" y="445"/>
                  </a:cubicBezTo>
                  <a:cubicBezTo>
                    <a:pt x="81" y="446"/>
                    <a:pt x="81" y="448"/>
                    <a:pt x="80" y="451"/>
                  </a:cubicBezTo>
                  <a:cubicBezTo>
                    <a:pt x="79" y="453"/>
                    <a:pt x="77" y="454"/>
                    <a:pt x="75" y="455"/>
                  </a:cubicBezTo>
                  <a:cubicBezTo>
                    <a:pt x="75" y="455"/>
                    <a:pt x="75" y="455"/>
                    <a:pt x="75" y="455"/>
                  </a:cubicBezTo>
                  <a:cubicBezTo>
                    <a:pt x="75" y="455"/>
                    <a:pt x="74" y="455"/>
                    <a:pt x="74" y="455"/>
                  </a:cubicBezTo>
                  <a:cubicBezTo>
                    <a:pt x="74" y="456"/>
                    <a:pt x="74" y="456"/>
                    <a:pt x="74" y="457"/>
                  </a:cubicBezTo>
                  <a:cubicBezTo>
                    <a:pt x="74" y="458"/>
                    <a:pt x="74" y="458"/>
                    <a:pt x="74" y="458"/>
                  </a:cubicBezTo>
                  <a:cubicBezTo>
                    <a:pt x="74" y="459"/>
                    <a:pt x="75" y="460"/>
                    <a:pt x="76" y="461"/>
                  </a:cubicBezTo>
                  <a:cubicBezTo>
                    <a:pt x="77" y="463"/>
                    <a:pt x="77" y="465"/>
                    <a:pt x="77" y="467"/>
                  </a:cubicBezTo>
                  <a:cubicBezTo>
                    <a:pt x="77" y="467"/>
                    <a:pt x="77" y="468"/>
                    <a:pt x="76" y="468"/>
                  </a:cubicBezTo>
                  <a:cubicBezTo>
                    <a:pt x="77" y="468"/>
                    <a:pt x="77" y="469"/>
                    <a:pt x="77" y="469"/>
                  </a:cubicBezTo>
                  <a:cubicBezTo>
                    <a:pt x="78" y="470"/>
                    <a:pt x="78" y="470"/>
                    <a:pt x="78" y="470"/>
                  </a:cubicBezTo>
                  <a:cubicBezTo>
                    <a:pt x="78" y="471"/>
                    <a:pt x="78" y="471"/>
                    <a:pt x="78" y="471"/>
                  </a:cubicBezTo>
                  <a:cubicBezTo>
                    <a:pt x="79" y="472"/>
                    <a:pt x="80" y="473"/>
                    <a:pt x="80" y="474"/>
                  </a:cubicBezTo>
                  <a:cubicBezTo>
                    <a:pt x="80" y="476"/>
                    <a:pt x="81" y="479"/>
                    <a:pt x="80" y="481"/>
                  </a:cubicBezTo>
                  <a:cubicBezTo>
                    <a:pt x="78" y="483"/>
                    <a:pt x="77" y="484"/>
                    <a:pt x="75" y="485"/>
                  </a:cubicBezTo>
                  <a:cubicBezTo>
                    <a:pt x="75" y="485"/>
                    <a:pt x="75" y="485"/>
                    <a:pt x="75" y="485"/>
                  </a:cubicBezTo>
                  <a:cubicBezTo>
                    <a:pt x="74" y="486"/>
                    <a:pt x="72" y="487"/>
                    <a:pt x="72" y="488"/>
                  </a:cubicBezTo>
                  <a:cubicBezTo>
                    <a:pt x="72" y="489"/>
                    <a:pt x="72" y="489"/>
                    <a:pt x="72" y="489"/>
                  </a:cubicBezTo>
                  <a:cubicBezTo>
                    <a:pt x="72" y="490"/>
                    <a:pt x="72" y="491"/>
                    <a:pt x="72" y="492"/>
                  </a:cubicBezTo>
                  <a:cubicBezTo>
                    <a:pt x="72" y="493"/>
                    <a:pt x="72" y="494"/>
                    <a:pt x="72" y="494"/>
                  </a:cubicBezTo>
                  <a:cubicBezTo>
                    <a:pt x="72" y="495"/>
                    <a:pt x="72" y="495"/>
                    <a:pt x="73" y="495"/>
                  </a:cubicBezTo>
                  <a:cubicBezTo>
                    <a:pt x="73" y="496"/>
                    <a:pt x="73" y="496"/>
                    <a:pt x="73" y="496"/>
                  </a:cubicBezTo>
                  <a:cubicBezTo>
                    <a:pt x="75" y="497"/>
                    <a:pt x="76" y="498"/>
                    <a:pt x="77" y="500"/>
                  </a:cubicBezTo>
                  <a:cubicBezTo>
                    <a:pt x="78" y="501"/>
                    <a:pt x="79" y="503"/>
                    <a:pt x="79" y="505"/>
                  </a:cubicBezTo>
                  <a:cubicBezTo>
                    <a:pt x="79" y="505"/>
                    <a:pt x="80" y="505"/>
                    <a:pt x="80" y="506"/>
                  </a:cubicBezTo>
                  <a:cubicBezTo>
                    <a:pt x="81" y="508"/>
                    <a:pt x="82" y="510"/>
                    <a:pt x="81" y="512"/>
                  </a:cubicBezTo>
                  <a:cubicBezTo>
                    <a:pt x="81" y="514"/>
                    <a:pt x="80" y="516"/>
                    <a:pt x="79" y="518"/>
                  </a:cubicBezTo>
                  <a:cubicBezTo>
                    <a:pt x="79" y="518"/>
                    <a:pt x="79" y="518"/>
                    <a:pt x="79" y="518"/>
                  </a:cubicBezTo>
                  <a:cubicBezTo>
                    <a:pt x="80" y="518"/>
                    <a:pt x="80" y="519"/>
                    <a:pt x="80" y="519"/>
                  </a:cubicBezTo>
                  <a:cubicBezTo>
                    <a:pt x="80" y="519"/>
                    <a:pt x="81" y="519"/>
                    <a:pt x="81" y="520"/>
                  </a:cubicBezTo>
                  <a:cubicBezTo>
                    <a:pt x="82" y="521"/>
                    <a:pt x="84" y="523"/>
                    <a:pt x="84" y="525"/>
                  </a:cubicBezTo>
                  <a:cubicBezTo>
                    <a:pt x="85" y="528"/>
                    <a:pt x="85" y="533"/>
                    <a:pt x="83" y="536"/>
                  </a:cubicBezTo>
                  <a:cubicBezTo>
                    <a:pt x="83" y="537"/>
                    <a:pt x="82" y="537"/>
                    <a:pt x="82" y="538"/>
                  </a:cubicBezTo>
                  <a:cubicBezTo>
                    <a:pt x="82" y="538"/>
                    <a:pt x="82" y="538"/>
                    <a:pt x="82" y="539"/>
                  </a:cubicBezTo>
                  <a:cubicBezTo>
                    <a:pt x="83" y="541"/>
                    <a:pt x="83" y="544"/>
                    <a:pt x="82" y="545"/>
                  </a:cubicBezTo>
                  <a:cubicBezTo>
                    <a:pt x="81" y="547"/>
                    <a:pt x="80" y="548"/>
                    <a:pt x="79" y="549"/>
                  </a:cubicBezTo>
                  <a:cubicBezTo>
                    <a:pt x="79" y="549"/>
                    <a:pt x="78" y="549"/>
                    <a:pt x="78" y="550"/>
                  </a:cubicBezTo>
                  <a:cubicBezTo>
                    <a:pt x="78" y="550"/>
                    <a:pt x="77" y="551"/>
                    <a:pt x="77" y="552"/>
                  </a:cubicBezTo>
                  <a:cubicBezTo>
                    <a:pt x="76" y="552"/>
                    <a:pt x="76" y="553"/>
                    <a:pt x="75" y="554"/>
                  </a:cubicBezTo>
                  <a:cubicBezTo>
                    <a:pt x="75" y="554"/>
                    <a:pt x="74" y="555"/>
                    <a:pt x="73" y="556"/>
                  </a:cubicBezTo>
                  <a:cubicBezTo>
                    <a:pt x="73" y="556"/>
                    <a:pt x="72" y="557"/>
                    <a:pt x="72" y="557"/>
                  </a:cubicBezTo>
                  <a:cubicBezTo>
                    <a:pt x="71" y="559"/>
                    <a:pt x="69" y="561"/>
                    <a:pt x="69" y="562"/>
                  </a:cubicBezTo>
                  <a:cubicBezTo>
                    <a:pt x="69" y="563"/>
                    <a:pt x="69" y="564"/>
                    <a:pt x="69" y="565"/>
                  </a:cubicBezTo>
                  <a:cubicBezTo>
                    <a:pt x="69" y="566"/>
                    <a:pt x="69" y="567"/>
                    <a:pt x="69" y="569"/>
                  </a:cubicBezTo>
                  <a:cubicBezTo>
                    <a:pt x="68" y="574"/>
                    <a:pt x="67" y="576"/>
                    <a:pt x="66" y="577"/>
                  </a:cubicBezTo>
                  <a:cubicBezTo>
                    <a:pt x="65" y="579"/>
                    <a:pt x="63" y="580"/>
                    <a:pt x="61" y="582"/>
                  </a:cubicBezTo>
                  <a:cubicBezTo>
                    <a:pt x="60" y="582"/>
                    <a:pt x="60" y="583"/>
                    <a:pt x="59" y="583"/>
                  </a:cubicBezTo>
                  <a:cubicBezTo>
                    <a:pt x="59" y="584"/>
                    <a:pt x="59" y="584"/>
                    <a:pt x="58" y="585"/>
                  </a:cubicBezTo>
                  <a:cubicBezTo>
                    <a:pt x="57" y="586"/>
                    <a:pt x="56" y="587"/>
                    <a:pt x="56" y="588"/>
                  </a:cubicBezTo>
                  <a:cubicBezTo>
                    <a:pt x="55" y="588"/>
                    <a:pt x="54" y="589"/>
                    <a:pt x="53" y="589"/>
                  </a:cubicBezTo>
                  <a:cubicBezTo>
                    <a:pt x="54" y="589"/>
                    <a:pt x="54" y="590"/>
                    <a:pt x="55" y="590"/>
                  </a:cubicBezTo>
                  <a:cubicBezTo>
                    <a:pt x="56" y="591"/>
                    <a:pt x="57" y="592"/>
                    <a:pt x="58" y="593"/>
                  </a:cubicBezTo>
                  <a:cubicBezTo>
                    <a:pt x="58" y="594"/>
                    <a:pt x="58" y="594"/>
                    <a:pt x="58" y="594"/>
                  </a:cubicBezTo>
                  <a:cubicBezTo>
                    <a:pt x="59" y="594"/>
                    <a:pt x="59" y="595"/>
                    <a:pt x="60" y="596"/>
                  </a:cubicBezTo>
                  <a:cubicBezTo>
                    <a:pt x="62" y="597"/>
                    <a:pt x="63" y="598"/>
                    <a:pt x="64" y="600"/>
                  </a:cubicBezTo>
                  <a:cubicBezTo>
                    <a:pt x="65" y="600"/>
                    <a:pt x="65" y="601"/>
                    <a:pt x="67" y="603"/>
                  </a:cubicBezTo>
                  <a:cubicBezTo>
                    <a:pt x="69" y="602"/>
                    <a:pt x="71" y="600"/>
                    <a:pt x="73" y="599"/>
                  </a:cubicBezTo>
                  <a:cubicBezTo>
                    <a:pt x="77" y="597"/>
                    <a:pt x="86" y="596"/>
                    <a:pt x="91" y="595"/>
                  </a:cubicBezTo>
                  <a:cubicBezTo>
                    <a:pt x="95" y="594"/>
                    <a:pt x="103" y="592"/>
                    <a:pt x="107" y="592"/>
                  </a:cubicBezTo>
                  <a:cubicBezTo>
                    <a:pt x="111" y="591"/>
                    <a:pt x="119" y="591"/>
                    <a:pt x="123" y="590"/>
                  </a:cubicBezTo>
                  <a:cubicBezTo>
                    <a:pt x="126" y="590"/>
                    <a:pt x="133" y="591"/>
                    <a:pt x="136" y="590"/>
                  </a:cubicBezTo>
                  <a:cubicBezTo>
                    <a:pt x="138" y="590"/>
                    <a:pt x="142" y="588"/>
                    <a:pt x="143" y="588"/>
                  </a:cubicBezTo>
                  <a:cubicBezTo>
                    <a:pt x="147" y="587"/>
                    <a:pt x="154" y="587"/>
                    <a:pt x="157" y="587"/>
                  </a:cubicBezTo>
                  <a:cubicBezTo>
                    <a:pt x="160" y="587"/>
                    <a:pt x="165" y="587"/>
                    <a:pt x="167" y="587"/>
                  </a:cubicBezTo>
                  <a:cubicBezTo>
                    <a:pt x="169" y="588"/>
                    <a:pt x="173" y="589"/>
                    <a:pt x="175" y="589"/>
                  </a:cubicBezTo>
                  <a:cubicBezTo>
                    <a:pt x="177" y="590"/>
                    <a:pt x="182" y="592"/>
                    <a:pt x="185" y="593"/>
                  </a:cubicBezTo>
                  <a:cubicBezTo>
                    <a:pt x="191" y="594"/>
                    <a:pt x="202" y="598"/>
                    <a:pt x="207" y="600"/>
                  </a:cubicBezTo>
                  <a:cubicBezTo>
                    <a:pt x="211" y="602"/>
                    <a:pt x="219" y="606"/>
                    <a:pt x="223" y="607"/>
                  </a:cubicBezTo>
                  <a:cubicBezTo>
                    <a:pt x="226" y="608"/>
                    <a:pt x="231" y="611"/>
                    <a:pt x="234" y="612"/>
                  </a:cubicBezTo>
                  <a:cubicBezTo>
                    <a:pt x="238" y="613"/>
                    <a:pt x="246" y="615"/>
                    <a:pt x="250" y="615"/>
                  </a:cubicBezTo>
                  <a:cubicBezTo>
                    <a:pt x="253" y="616"/>
                    <a:pt x="259" y="615"/>
                    <a:pt x="262" y="615"/>
                  </a:cubicBezTo>
                  <a:cubicBezTo>
                    <a:pt x="265" y="616"/>
                    <a:pt x="272" y="616"/>
                    <a:pt x="275" y="616"/>
                  </a:cubicBezTo>
                  <a:cubicBezTo>
                    <a:pt x="278" y="616"/>
                    <a:pt x="283" y="616"/>
                    <a:pt x="286" y="617"/>
                  </a:cubicBezTo>
                  <a:cubicBezTo>
                    <a:pt x="288" y="617"/>
                    <a:pt x="293" y="619"/>
                    <a:pt x="295" y="619"/>
                  </a:cubicBezTo>
                  <a:cubicBezTo>
                    <a:pt x="297" y="619"/>
                    <a:pt x="301" y="618"/>
                    <a:pt x="303" y="617"/>
                  </a:cubicBezTo>
                  <a:cubicBezTo>
                    <a:pt x="305" y="617"/>
                    <a:pt x="307" y="615"/>
                    <a:pt x="308" y="614"/>
                  </a:cubicBezTo>
                  <a:cubicBezTo>
                    <a:pt x="310" y="613"/>
                    <a:pt x="313" y="611"/>
                    <a:pt x="314" y="610"/>
                  </a:cubicBezTo>
                  <a:cubicBezTo>
                    <a:pt x="316" y="609"/>
                    <a:pt x="318" y="608"/>
                    <a:pt x="320" y="607"/>
                  </a:cubicBezTo>
                  <a:cubicBezTo>
                    <a:pt x="321" y="607"/>
                    <a:pt x="324" y="606"/>
                    <a:pt x="326" y="606"/>
                  </a:cubicBezTo>
                  <a:cubicBezTo>
                    <a:pt x="327" y="606"/>
                    <a:pt x="331" y="607"/>
                    <a:pt x="333" y="607"/>
                  </a:cubicBezTo>
                  <a:cubicBezTo>
                    <a:pt x="334" y="607"/>
                    <a:pt x="337" y="607"/>
                    <a:pt x="338" y="607"/>
                  </a:cubicBezTo>
                  <a:cubicBezTo>
                    <a:pt x="340" y="608"/>
                    <a:pt x="342" y="610"/>
                    <a:pt x="343" y="611"/>
                  </a:cubicBezTo>
                  <a:cubicBezTo>
                    <a:pt x="344" y="611"/>
                    <a:pt x="346" y="613"/>
                    <a:pt x="347" y="613"/>
                  </a:cubicBezTo>
                  <a:cubicBezTo>
                    <a:pt x="348" y="613"/>
                    <a:pt x="350" y="613"/>
                    <a:pt x="351" y="614"/>
                  </a:cubicBezTo>
                  <a:cubicBezTo>
                    <a:pt x="353" y="615"/>
                    <a:pt x="357" y="617"/>
                    <a:pt x="359" y="618"/>
                  </a:cubicBezTo>
                  <a:cubicBezTo>
                    <a:pt x="360" y="618"/>
                    <a:pt x="362" y="618"/>
                    <a:pt x="363" y="618"/>
                  </a:cubicBezTo>
                  <a:cubicBezTo>
                    <a:pt x="364" y="619"/>
                    <a:pt x="365" y="620"/>
                    <a:pt x="366" y="621"/>
                  </a:cubicBezTo>
                  <a:cubicBezTo>
                    <a:pt x="367" y="622"/>
                    <a:pt x="369" y="623"/>
                    <a:pt x="370" y="623"/>
                  </a:cubicBezTo>
                  <a:cubicBezTo>
                    <a:pt x="371" y="623"/>
                    <a:pt x="372" y="621"/>
                    <a:pt x="373" y="621"/>
                  </a:cubicBezTo>
                  <a:cubicBezTo>
                    <a:pt x="374" y="620"/>
                    <a:pt x="376" y="620"/>
                    <a:pt x="377" y="619"/>
                  </a:cubicBezTo>
                  <a:cubicBezTo>
                    <a:pt x="378" y="619"/>
                    <a:pt x="377" y="616"/>
                    <a:pt x="378" y="615"/>
                  </a:cubicBezTo>
                  <a:cubicBezTo>
                    <a:pt x="378" y="614"/>
                    <a:pt x="380" y="613"/>
                    <a:pt x="380" y="612"/>
                  </a:cubicBezTo>
                  <a:cubicBezTo>
                    <a:pt x="381" y="612"/>
                    <a:pt x="384" y="611"/>
                    <a:pt x="385" y="610"/>
                  </a:cubicBezTo>
                  <a:cubicBezTo>
                    <a:pt x="385" y="610"/>
                    <a:pt x="386" y="608"/>
                    <a:pt x="386" y="608"/>
                  </a:cubicBezTo>
                  <a:cubicBezTo>
                    <a:pt x="386" y="607"/>
                    <a:pt x="386" y="606"/>
                    <a:pt x="386" y="605"/>
                  </a:cubicBezTo>
                  <a:cubicBezTo>
                    <a:pt x="385" y="604"/>
                    <a:pt x="382" y="604"/>
                    <a:pt x="381" y="604"/>
                  </a:cubicBezTo>
                  <a:cubicBezTo>
                    <a:pt x="380" y="604"/>
                    <a:pt x="377" y="605"/>
                    <a:pt x="376" y="604"/>
                  </a:cubicBezTo>
                  <a:cubicBezTo>
                    <a:pt x="375" y="604"/>
                    <a:pt x="374" y="602"/>
                    <a:pt x="373" y="601"/>
                  </a:cubicBezTo>
                  <a:cubicBezTo>
                    <a:pt x="372" y="601"/>
                    <a:pt x="369" y="600"/>
                    <a:pt x="368" y="600"/>
                  </a:cubicBezTo>
                  <a:cubicBezTo>
                    <a:pt x="367" y="599"/>
                    <a:pt x="366" y="597"/>
                    <a:pt x="366" y="596"/>
                  </a:cubicBezTo>
                  <a:cubicBezTo>
                    <a:pt x="364" y="596"/>
                    <a:pt x="361" y="596"/>
                    <a:pt x="359" y="596"/>
                  </a:cubicBezTo>
                  <a:cubicBezTo>
                    <a:pt x="358" y="596"/>
                    <a:pt x="355" y="596"/>
                    <a:pt x="354" y="596"/>
                  </a:cubicBezTo>
                  <a:cubicBezTo>
                    <a:pt x="353" y="597"/>
                    <a:pt x="352" y="599"/>
                    <a:pt x="351" y="600"/>
                  </a:cubicBezTo>
                  <a:cubicBezTo>
                    <a:pt x="351" y="601"/>
                    <a:pt x="348" y="601"/>
                    <a:pt x="347" y="601"/>
                  </a:cubicBezTo>
                  <a:cubicBezTo>
                    <a:pt x="346" y="602"/>
                    <a:pt x="343" y="602"/>
                    <a:pt x="342" y="601"/>
                  </a:cubicBezTo>
                  <a:cubicBezTo>
                    <a:pt x="341" y="601"/>
                    <a:pt x="339" y="599"/>
                    <a:pt x="338" y="599"/>
                  </a:cubicBezTo>
                  <a:cubicBezTo>
                    <a:pt x="337" y="599"/>
                    <a:pt x="335" y="599"/>
                    <a:pt x="334" y="599"/>
                  </a:cubicBezTo>
                  <a:cubicBezTo>
                    <a:pt x="333" y="599"/>
                    <a:pt x="331" y="600"/>
                    <a:pt x="330" y="600"/>
                  </a:cubicBezTo>
                  <a:cubicBezTo>
                    <a:pt x="329" y="600"/>
                    <a:pt x="326" y="601"/>
                    <a:pt x="325" y="601"/>
                  </a:cubicBezTo>
                  <a:cubicBezTo>
                    <a:pt x="323" y="600"/>
                    <a:pt x="322" y="597"/>
                    <a:pt x="321" y="595"/>
                  </a:cubicBezTo>
                  <a:cubicBezTo>
                    <a:pt x="321" y="594"/>
                    <a:pt x="321" y="592"/>
                    <a:pt x="320" y="591"/>
                  </a:cubicBezTo>
                  <a:cubicBezTo>
                    <a:pt x="320" y="590"/>
                    <a:pt x="318" y="588"/>
                    <a:pt x="318" y="587"/>
                  </a:cubicBezTo>
                  <a:cubicBezTo>
                    <a:pt x="317" y="586"/>
                    <a:pt x="319" y="583"/>
                    <a:pt x="320" y="582"/>
                  </a:cubicBezTo>
                  <a:cubicBezTo>
                    <a:pt x="320" y="581"/>
                    <a:pt x="322" y="580"/>
                    <a:pt x="323" y="579"/>
                  </a:cubicBezTo>
                  <a:cubicBezTo>
                    <a:pt x="325" y="578"/>
                    <a:pt x="327" y="576"/>
                    <a:pt x="328" y="575"/>
                  </a:cubicBezTo>
                  <a:cubicBezTo>
                    <a:pt x="330" y="574"/>
                    <a:pt x="333" y="572"/>
                    <a:pt x="334" y="572"/>
                  </a:cubicBezTo>
                  <a:cubicBezTo>
                    <a:pt x="336" y="571"/>
                    <a:pt x="340" y="570"/>
                    <a:pt x="341" y="569"/>
                  </a:cubicBezTo>
                  <a:cubicBezTo>
                    <a:pt x="342" y="568"/>
                    <a:pt x="344" y="566"/>
                    <a:pt x="345" y="565"/>
                  </a:cubicBezTo>
                  <a:cubicBezTo>
                    <a:pt x="346" y="565"/>
                    <a:pt x="350" y="566"/>
                    <a:pt x="351" y="565"/>
                  </a:cubicBezTo>
                  <a:cubicBezTo>
                    <a:pt x="352" y="565"/>
                    <a:pt x="352" y="562"/>
                    <a:pt x="353" y="562"/>
                  </a:cubicBezTo>
                  <a:cubicBezTo>
                    <a:pt x="354" y="561"/>
                    <a:pt x="356" y="562"/>
                    <a:pt x="357" y="562"/>
                  </a:cubicBezTo>
                  <a:cubicBezTo>
                    <a:pt x="358" y="562"/>
                    <a:pt x="360" y="564"/>
                    <a:pt x="360" y="565"/>
                  </a:cubicBezTo>
                  <a:cubicBezTo>
                    <a:pt x="361" y="566"/>
                    <a:pt x="361" y="568"/>
                    <a:pt x="360" y="569"/>
                  </a:cubicBezTo>
                  <a:cubicBezTo>
                    <a:pt x="360" y="570"/>
                    <a:pt x="359" y="571"/>
                    <a:pt x="358" y="571"/>
                  </a:cubicBezTo>
                  <a:cubicBezTo>
                    <a:pt x="358" y="572"/>
                    <a:pt x="357" y="574"/>
                    <a:pt x="357" y="575"/>
                  </a:cubicBezTo>
                  <a:cubicBezTo>
                    <a:pt x="357" y="576"/>
                    <a:pt x="357" y="579"/>
                    <a:pt x="358" y="580"/>
                  </a:cubicBezTo>
                  <a:cubicBezTo>
                    <a:pt x="358" y="581"/>
                    <a:pt x="359" y="583"/>
                    <a:pt x="360" y="583"/>
                  </a:cubicBezTo>
                  <a:cubicBezTo>
                    <a:pt x="361" y="584"/>
                    <a:pt x="363" y="583"/>
                    <a:pt x="364" y="582"/>
                  </a:cubicBezTo>
                  <a:cubicBezTo>
                    <a:pt x="365" y="582"/>
                    <a:pt x="366" y="579"/>
                    <a:pt x="368" y="578"/>
                  </a:cubicBezTo>
                  <a:cubicBezTo>
                    <a:pt x="369" y="577"/>
                    <a:pt x="371" y="577"/>
                    <a:pt x="372" y="576"/>
                  </a:cubicBezTo>
                  <a:cubicBezTo>
                    <a:pt x="372" y="576"/>
                    <a:pt x="373" y="574"/>
                    <a:pt x="374" y="574"/>
                  </a:cubicBezTo>
                  <a:cubicBezTo>
                    <a:pt x="375" y="574"/>
                    <a:pt x="376" y="574"/>
                    <a:pt x="377" y="574"/>
                  </a:cubicBezTo>
                  <a:cubicBezTo>
                    <a:pt x="378" y="574"/>
                    <a:pt x="381" y="574"/>
                    <a:pt x="382" y="574"/>
                  </a:cubicBezTo>
                  <a:cubicBezTo>
                    <a:pt x="382" y="574"/>
                    <a:pt x="384" y="574"/>
                    <a:pt x="385" y="574"/>
                  </a:cubicBezTo>
                  <a:cubicBezTo>
                    <a:pt x="387" y="573"/>
                    <a:pt x="390" y="573"/>
                    <a:pt x="392" y="573"/>
                  </a:cubicBezTo>
                  <a:cubicBezTo>
                    <a:pt x="393" y="573"/>
                    <a:pt x="396" y="573"/>
                    <a:pt x="397" y="574"/>
                  </a:cubicBezTo>
                  <a:cubicBezTo>
                    <a:pt x="398" y="575"/>
                    <a:pt x="398" y="577"/>
                    <a:pt x="398" y="578"/>
                  </a:cubicBezTo>
                  <a:cubicBezTo>
                    <a:pt x="399" y="580"/>
                    <a:pt x="398" y="583"/>
                    <a:pt x="397" y="584"/>
                  </a:cubicBezTo>
                  <a:cubicBezTo>
                    <a:pt x="397" y="585"/>
                    <a:pt x="397" y="588"/>
                    <a:pt x="396" y="588"/>
                  </a:cubicBezTo>
                  <a:cubicBezTo>
                    <a:pt x="396" y="589"/>
                    <a:pt x="394" y="589"/>
                    <a:pt x="393" y="590"/>
                  </a:cubicBezTo>
                  <a:cubicBezTo>
                    <a:pt x="393" y="591"/>
                    <a:pt x="393" y="593"/>
                    <a:pt x="394" y="594"/>
                  </a:cubicBezTo>
                  <a:cubicBezTo>
                    <a:pt x="395" y="595"/>
                    <a:pt x="398" y="595"/>
                    <a:pt x="399" y="594"/>
                  </a:cubicBezTo>
                  <a:cubicBezTo>
                    <a:pt x="400" y="594"/>
                    <a:pt x="402" y="592"/>
                    <a:pt x="403" y="592"/>
                  </a:cubicBezTo>
                  <a:cubicBezTo>
                    <a:pt x="404" y="591"/>
                    <a:pt x="406" y="591"/>
                    <a:pt x="407" y="591"/>
                  </a:cubicBezTo>
                  <a:cubicBezTo>
                    <a:pt x="407" y="591"/>
                    <a:pt x="409" y="592"/>
                    <a:pt x="409" y="592"/>
                  </a:cubicBezTo>
                  <a:cubicBezTo>
                    <a:pt x="410" y="594"/>
                    <a:pt x="411" y="597"/>
                    <a:pt x="411" y="598"/>
                  </a:cubicBezTo>
                  <a:cubicBezTo>
                    <a:pt x="412" y="600"/>
                    <a:pt x="412" y="603"/>
                    <a:pt x="412" y="605"/>
                  </a:cubicBezTo>
                  <a:cubicBezTo>
                    <a:pt x="413" y="606"/>
                    <a:pt x="414" y="608"/>
                    <a:pt x="415" y="608"/>
                  </a:cubicBezTo>
                  <a:cubicBezTo>
                    <a:pt x="415" y="609"/>
                    <a:pt x="418" y="609"/>
                    <a:pt x="419" y="608"/>
                  </a:cubicBezTo>
                  <a:cubicBezTo>
                    <a:pt x="419" y="608"/>
                    <a:pt x="420" y="607"/>
                    <a:pt x="421" y="606"/>
                  </a:cubicBezTo>
                  <a:cubicBezTo>
                    <a:pt x="422" y="606"/>
                    <a:pt x="423" y="605"/>
                    <a:pt x="423" y="605"/>
                  </a:cubicBezTo>
                  <a:cubicBezTo>
                    <a:pt x="424" y="604"/>
                    <a:pt x="425" y="605"/>
                    <a:pt x="426" y="605"/>
                  </a:cubicBezTo>
                  <a:cubicBezTo>
                    <a:pt x="427" y="605"/>
                    <a:pt x="428" y="607"/>
                    <a:pt x="429" y="607"/>
                  </a:cubicBezTo>
                  <a:cubicBezTo>
                    <a:pt x="430" y="608"/>
                    <a:pt x="431" y="611"/>
                    <a:pt x="433" y="611"/>
                  </a:cubicBezTo>
                  <a:cubicBezTo>
                    <a:pt x="434" y="612"/>
                    <a:pt x="436" y="611"/>
                    <a:pt x="437" y="611"/>
                  </a:cubicBezTo>
                  <a:cubicBezTo>
                    <a:pt x="437" y="610"/>
                    <a:pt x="438" y="609"/>
                    <a:pt x="438" y="609"/>
                  </a:cubicBezTo>
                  <a:cubicBezTo>
                    <a:pt x="439" y="609"/>
                    <a:pt x="441" y="609"/>
                    <a:pt x="442" y="609"/>
                  </a:cubicBezTo>
                  <a:cubicBezTo>
                    <a:pt x="442" y="610"/>
                    <a:pt x="443" y="612"/>
                    <a:pt x="443" y="613"/>
                  </a:cubicBezTo>
                  <a:cubicBezTo>
                    <a:pt x="444" y="613"/>
                    <a:pt x="445" y="614"/>
                    <a:pt x="446" y="614"/>
                  </a:cubicBezTo>
                  <a:cubicBezTo>
                    <a:pt x="447" y="614"/>
                    <a:pt x="450" y="614"/>
                    <a:pt x="451" y="614"/>
                  </a:cubicBezTo>
                  <a:cubicBezTo>
                    <a:pt x="451" y="614"/>
                    <a:pt x="453" y="615"/>
                    <a:pt x="453" y="615"/>
                  </a:cubicBezTo>
                  <a:cubicBezTo>
                    <a:pt x="454" y="615"/>
                    <a:pt x="454" y="617"/>
                    <a:pt x="455" y="618"/>
                  </a:cubicBezTo>
                  <a:cubicBezTo>
                    <a:pt x="455" y="619"/>
                    <a:pt x="456" y="620"/>
                    <a:pt x="457" y="620"/>
                  </a:cubicBezTo>
                  <a:cubicBezTo>
                    <a:pt x="458" y="621"/>
                    <a:pt x="460" y="620"/>
                    <a:pt x="461" y="620"/>
                  </a:cubicBezTo>
                  <a:cubicBezTo>
                    <a:pt x="462" y="621"/>
                    <a:pt x="462" y="623"/>
                    <a:pt x="463" y="624"/>
                  </a:cubicBezTo>
                  <a:cubicBezTo>
                    <a:pt x="463" y="625"/>
                    <a:pt x="466" y="626"/>
                    <a:pt x="466" y="628"/>
                  </a:cubicBezTo>
                  <a:cubicBezTo>
                    <a:pt x="467" y="629"/>
                    <a:pt x="467" y="631"/>
                    <a:pt x="467" y="632"/>
                  </a:cubicBezTo>
                  <a:cubicBezTo>
                    <a:pt x="467" y="632"/>
                    <a:pt x="467" y="634"/>
                    <a:pt x="466" y="634"/>
                  </a:cubicBezTo>
                  <a:cubicBezTo>
                    <a:pt x="466" y="634"/>
                    <a:pt x="464" y="635"/>
                    <a:pt x="463" y="635"/>
                  </a:cubicBezTo>
                  <a:cubicBezTo>
                    <a:pt x="462" y="634"/>
                    <a:pt x="461" y="632"/>
                    <a:pt x="460" y="632"/>
                  </a:cubicBezTo>
                  <a:cubicBezTo>
                    <a:pt x="459" y="632"/>
                    <a:pt x="457" y="633"/>
                    <a:pt x="457" y="633"/>
                  </a:cubicBezTo>
                  <a:cubicBezTo>
                    <a:pt x="456" y="634"/>
                    <a:pt x="455" y="635"/>
                    <a:pt x="455" y="636"/>
                  </a:cubicBezTo>
                  <a:cubicBezTo>
                    <a:pt x="455" y="637"/>
                    <a:pt x="456" y="641"/>
                    <a:pt x="455" y="642"/>
                  </a:cubicBezTo>
                  <a:cubicBezTo>
                    <a:pt x="454" y="643"/>
                    <a:pt x="453" y="643"/>
                    <a:pt x="452" y="643"/>
                  </a:cubicBezTo>
                  <a:cubicBezTo>
                    <a:pt x="451" y="644"/>
                    <a:pt x="448" y="643"/>
                    <a:pt x="447" y="644"/>
                  </a:cubicBezTo>
                  <a:cubicBezTo>
                    <a:pt x="446" y="645"/>
                    <a:pt x="447" y="647"/>
                    <a:pt x="447" y="648"/>
                  </a:cubicBezTo>
                  <a:cubicBezTo>
                    <a:pt x="448" y="649"/>
                    <a:pt x="452" y="652"/>
                    <a:pt x="453" y="652"/>
                  </a:cubicBezTo>
                  <a:cubicBezTo>
                    <a:pt x="454" y="653"/>
                    <a:pt x="456" y="654"/>
                    <a:pt x="457" y="654"/>
                  </a:cubicBezTo>
                  <a:cubicBezTo>
                    <a:pt x="459" y="654"/>
                    <a:pt x="461" y="655"/>
                    <a:pt x="463" y="656"/>
                  </a:cubicBezTo>
                  <a:cubicBezTo>
                    <a:pt x="464" y="656"/>
                    <a:pt x="466" y="658"/>
                    <a:pt x="467" y="659"/>
                  </a:cubicBezTo>
                  <a:cubicBezTo>
                    <a:pt x="468" y="659"/>
                    <a:pt x="471" y="659"/>
                    <a:pt x="473" y="659"/>
                  </a:cubicBezTo>
                  <a:cubicBezTo>
                    <a:pt x="475" y="659"/>
                    <a:pt x="479" y="659"/>
                    <a:pt x="480" y="660"/>
                  </a:cubicBezTo>
                  <a:cubicBezTo>
                    <a:pt x="482" y="660"/>
                    <a:pt x="483" y="662"/>
                    <a:pt x="485" y="663"/>
                  </a:cubicBezTo>
                  <a:cubicBezTo>
                    <a:pt x="486" y="663"/>
                    <a:pt x="490" y="663"/>
                    <a:pt x="491" y="663"/>
                  </a:cubicBezTo>
                  <a:cubicBezTo>
                    <a:pt x="492" y="663"/>
                    <a:pt x="494" y="663"/>
                    <a:pt x="495" y="663"/>
                  </a:cubicBezTo>
                  <a:cubicBezTo>
                    <a:pt x="496" y="663"/>
                    <a:pt x="498" y="664"/>
                    <a:pt x="499" y="664"/>
                  </a:cubicBezTo>
                  <a:cubicBezTo>
                    <a:pt x="500" y="664"/>
                    <a:pt x="502" y="664"/>
                    <a:pt x="503" y="663"/>
                  </a:cubicBezTo>
                  <a:cubicBezTo>
                    <a:pt x="504" y="663"/>
                    <a:pt x="505" y="662"/>
                    <a:pt x="506" y="662"/>
                  </a:cubicBezTo>
                  <a:cubicBezTo>
                    <a:pt x="507" y="662"/>
                    <a:pt x="508" y="663"/>
                    <a:pt x="509" y="663"/>
                  </a:cubicBezTo>
                  <a:cubicBezTo>
                    <a:pt x="510" y="665"/>
                    <a:pt x="513" y="667"/>
                    <a:pt x="514" y="668"/>
                  </a:cubicBezTo>
                  <a:cubicBezTo>
                    <a:pt x="516" y="669"/>
                    <a:pt x="519" y="671"/>
                    <a:pt x="520" y="673"/>
                  </a:cubicBezTo>
                  <a:cubicBezTo>
                    <a:pt x="521" y="674"/>
                    <a:pt x="524" y="676"/>
                    <a:pt x="525" y="677"/>
                  </a:cubicBezTo>
                  <a:cubicBezTo>
                    <a:pt x="525" y="679"/>
                    <a:pt x="525" y="682"/>
                    <a:pt x="525" y="683"/>
                  </a:cubicBezTo>
                  <a:cubicBezTo>
                    <a:pt x="526" y="683"/>
                    <a:pt x="528" y="684"/>
                    <a:pt x="529" y="684"/>
                  </a:cubicBezTo>
                  <a:cubicBezTo>
                    <a:pt x="531" y="685"/>
                    <a:pt x="533" y="684"/>
                    <a:pt x="535" y="684"/>
                  </a:cubicBezTo>
                  <a:cubicBezTo>
                    <a:pt x="536" y="684"/>
                    <a:pt x="540" y="684"/>
                    <a:pt x="541" y="684"/>
                  </a:cubicBezTo>
                  <a:cubicBezTo>
                    <a:pt x="543" y="683"/>
                    <a:pt x="545" y="682"/>
                    <a:pt x="547" y="681"/>
                  </a:cubicBezTo>
                  <a:cubicBezTo>
                    <a:pt x="548" y="681"/>
                    <a:pt x="551" y="680"/>
                    <a:pt x="552" y="679"/>
                  </a:cubicBezTo>
                  <a:cubicBezTo>
                    <a:pt x="553" y="679"/>
                    <a:pt x="556" y="679"/>
                    <a:pt x="557" y="678"/>
                  </a:cubicBezTo>
                  <a:cubicBezTo>
                    <a:pt x="557" y="678"/>
                    <a:pt x="559" y="677"/>
                    <a:pt x="559" y="677"/>
                  </a:cubicBezTo>
                  <a:cubicBezTo>
                    <a:pt x="559" y="676"/>
                    <a:pt x="558" y="675"/>
                    <a:pt x="557" y="674"/>
                  </a:cubicBezTo>
                  <a:cubicBezTo>
                    <a:pt x="556" y="674"/>
                    <a:pt x="554" y="674"/>
                    <a:pt x="553" y="675"/>
                  </a:cubicBezTo>
                  <a:cubicBezTo>
                    <a:pt x="552" y="675"/>
                    <a:pt x="551" y="676"/>
                    <a:pt x="551" y="676"/>
                  </a:cubicBezTo>
                  <a:cubicBezTo>
                    <a:pt x="550" y="677"/>
                    <a:pt x="548" y="677"/>
                    <a:pt x="547" y="677"/>
                  </a:cubicBezTo>
                  <a:cubicBezTo>
                    <a:pt x="546" y="677"/>
                    <a:pt x="544" y="676"/>
                    <a:pt x="543" y="677"/>
                  </a:cubicBezTo>
                  <a:cubicBezTo>
                    <a:pt x="543" y="677"/>
                    <a:pt x="542" y="678"/>
                    <a:pt x="541" y="679"/>
                  </a:cubicBezTo>
                  <a:cubicBezTo>
                    <a:pt x="540" y="679"/>
                    <a:pt x="539" y="680"/>
                    <a:pt x="538" y="681"/>
                  </a:cubicBezTo>
                  <a:cubicBezTo>
                    <a:pt x="537" y="681"/>
                    <a:pt x="534" y="680"/>
                    <a:pt x="533" y="680"/>
                  </a:cubicBezTo>
                  <a:cubicBezTo>
                    <a:pt x="533" y="679"/>
                    <a:pt x="532" y="677"/>
                    <a:pt x="532" y="676"/>
                  </a:cubicBezTo>
                  <a:cubicBezTo>
                    <a:pt x="533" y="675"/>
                    <a:pt x="535" y="674"/>
                    <a:pt x="536" y="674"/>
                  </a:cubicBezTo>
                  <a:cubicBezTo>
                    <a:pt x="537" y="673"/>
                    <a:pt x="538" y="671"/>
                    <a:pt x="539" y="670"/>
                  </a:cubicBezTo>
                  <a:cubicBezTo>
                    <a:pt x="539" y="669"/>
                    <a:pt x="541" y="669"/>
                    <a:pt x="541" y="669"/>
                  </a:cubicBezTo>
                  <a:cubicBezTo>
                    <a:pt x="542" y="668"/>
                    <a:pt x="545" y="669"/>
                    <a:pt x="546" y="669"/>
                  </a:cubicBezTo>
                  <a:cubicBezTo>
                    <a:pt x="547" y="669"/>
                    <a:pt x="550" y="668"/>
                    <a:pt x="551" y="668"/>
                  </a:cubicBezTo>
                  <a:cubicBezTo>
                    <a:pt x="552" y="667"/>
                    <a:pt x="555" y="666"/>
                    <a:pt x="556" y="664"/>
                  </a:cubicBezTo>
                  <a:cubicBezTo>
                    <a:pt x="556" y="663"/>
                    <a:pt x="556" y="660"/>
                    <a:pt x="555" y="658"/>
                  </a:cubicBezTo>
                  <a:cubicBezTo>
                    <a:pt x="555" y="658"/>
                    <a:pt x="554" y="656"/>
                    <a:pt x="554" y="656"/>
                  </a:cubicBezTo>
                  <a:cubicBezTo>
                    <a:pt x="554" y="655"/>
                    <a:pt x="555" y="653"/>
                    <a:pt x="556" y="652"/>
                  </a:cubicBezTo>
                  <a:cubicBezTo>
                    <a:pt x="556" y="652"/>
                    <a:pt x="557" y="652"/>
                    <a:pt x="558" y="652"/>
                  </a:cubicBezTo>
                  <a:cubicBezTo>
                    <a:pt x="559" y="652"/>
                    <a:pt x="560" y="651"/>
                    <a:pt x="561" y="651"/>
                  </a:cubicBezTo>
                  <a:cubicBezTo>
                    <a:pt x="562" y="651"/>
                    <a:pt x="564" y="652"/>
                    <a:pt x="565" y="652"/>
                  </a:cubicBezTo>
                  <a:cubicBezTo>
                    <a:pt x="566" y="651"/>
                    <a:pt x="566" y="649"/>
                    <a:pt x="566" y="649"/>
                  </a:cubicBezTo>
                  <a:cubicBezTo>
                    <a:pt x="566" y="648"/>
                    <a:pt x="568" y="648"/>
                    <a:pt x="568" y="647"/>
                  </a:cubicBezTo>
                  <a:cubicBezTo>
                    <a:pt x="568" y="646"/>
                    <a:pt x="567" y="645"/>
                    <a:pt x="567" y="645"/>
                  </a:cubicBezTo>
                  <a:cubicBezTo>
                    <a:pt x="566" y="644"/>
                    <a:pt x="564" y="644"/>
                    <a:pt x="563" y="644"/>
                  </a:cubicBezTo>
                  <a:cubicBezTo>
                    <a:pt x="563" y="644"/>
                    <a:pt x="562" y="644"/>
                    <a:pt x="561" y="644"/>
                  </a:cubicBezTo>
                  <a:cubicBezTo>
                    <a:pt x="561" y="644"/>
                    <a:pt x="560" y="643"/>
                    <a:pt x="560" y="642"/>
                  </a:cubicBezTo>
                  <a:cubicBezTo>
                    <a:pt x="560" y="641"/>
                    <a:pt x="561" y="640"/>
                    <a:pt x="561" y="639"/>
                  </a:cubicBezTo>
                  <a:cubicBezTo>
                    <a:pt x="562" y="638"/>
                    <a:pt x="564" y="638"/>
                    <a:pt x="565" y="638"/>
                  </a:cubicBezTo>
                  <a:cubicBezTo>
                    <a:pt x="566" y="638"/>
                    <a:pt x="568" y="639"/>
                    <a:pt x="568" y="639"/>
                  </a:cubicBezTo>
                  <a:cubicBezTo>
                    <a:pt x="569" y="639"/>
                    <a:pt x="569" y="637"/>
                    <a:pt x="570" y="637"/>
                  </a:cubicBezTo>
                  <a:cubicBezTo>
                    <a:pt x="571" y="636"/>
                    <a:pt x="573" y="636"/>
                    <a:pt x="574" y="636"/>
                  </a:cubicBezTo>
                  <a:cubicBezTo>
                    <a:pt x="574" y="636"/>
                    <a:pt x="576" y="637"/>
                    <a:pt x="577" y="637"/>
                  </a:cubicBezTo>
                  <a:cubicBezTo>
                    <a:pt x="578" y="637"/>
                    <a:pt x="580" y="637"/>
                    <a:pt x="581" y="638"/>
                  </a:cubicBezTo>
                  <a:cubicBezTo>
                    <a:pt x="581" y="638"/>
                    <a:pt x="581" y="640"/>
                    <a:pt x="581" y="641"/>
                  </a:cubicBezTo>
                  <a:cubicBezTo>
                    <a:pt x="581" y="641"/>
                    <a:pt x="580" y="643"/>
                    <a:pt x="580" y="644"/>
                  </a:cubicBezTo>
                  <a:cubicBezTo>
                    <a:pt x="579" y="645"/>
                    <a:pt x="577" y="645"/>
                    <a:pt x="577" y="646"/>
                  </a:cubicBezTo>
                  <a:cubicBezTo>
                    <a:pt x="577" y="647"/>
                    <a:pt x="577" y="650"/>
                    <a:pt x="578" y="650"/>
                  </a:cubicBezTo>
                  <a:cubicBezTo>
                    <a:pt x="578" y="651"/>
                    <a:pt x="580" y="653"/>
                    <a:pt x="581" y="653"/>
                  </a:cubicBezTo>
                  <a:cubicBezTo>
                    <a:pt x="582" y="653"/>
                    <a:pt x="585" y="653"/>
                    <a:pt x="586" y="653"/>
                  </a:cubicBezTo>
                  <a:cubicBezTo>
                    <a:pt x="587" y="653"/>
                    <a:pt x="589" y="652"/>
                    <a:pt x="590" y="651"/>
                  </a:cubicBezTo>
                  <a:cubicBezTo>
                    <a:pt x="591" y="650"/>
                    <a:pt x="592" y="648"/>
                    <a:pt x="592" y="647"/>
                  </a:cubicBezTo>
                  <a:cubicBezTo>
                    <a:pt x="593" y="645"/>
                    <a:pt x="591" y="642"/>
                    <a:pt x="592" y="640"/>
                  </a:cubicBezTo>
                  <a:cubicBezTo>
                    <a:pt x="593" y="639"/>
                    <a:pt x="594" y="638"/>
                    <a:pt x="595" y="638"/>
                  </a:cubicBezTo>
                  <a:cubicBezTo>
                    <a:pt x="596" y="637"/>
                    <a:pt x="598" y="635"/>
                    <a:pt x="599" y="635"/>
                  </a:cubicBezTo>
                  <a:cubicBezTo>
                    <a:pt x="600" y="635"/>
                    <a:pt x="602" y="635"/>
                    <a:pt x="602" y="636"/>
                  </a:cubicBezTo>
                  <a:cubicBezTo>
                    <a:pt x="603" y="636"/>
                    <a:pt x="603" y="639"/>
                    <a:pt x="603" y="640"/>
                  </a:cubicBezTo>
                  <a:cubicBezTo>
                    <a:pt x="603" y="640"/>
                    <a:pt x="604" y="642"/>
                    <a:pt x="605" y="642"/>
                  </a:cubicBezTo>
                  <a:cubicBezTo>
                    <a:pt x="606" y="643"/>
                    <a:pt x="608" y="642"/>
                    <a:pt x="609" y="643"/>
                  </a:cubicBezTo>
                  <a:cubicBezTo>
                    <a:pt x="609" y="643"/>
                    <a:pt x="609" y="645"/>
                    <a:pt x="610" y="645"/>
                  </a:cubicBezTo>
                  <a:cubicBezTo>
                    <a:pt x="610" y="646"/>
                    <a:pt x="609" y="648"/>
                    <a:pt x="609" y="648"/>
                  </a:cubicBezTo>
                  <a:cubicBezTo>
                    <a:pt x="609" y="649"/>
                    <a:pt x="607" y="649"/>
                    <a:pt x="607" y="649"/>
                  </a:cubicBezTo>
                  <a:cubicBezTo>
                    <a:pt x="607" y="650"/>
                    <a:pt x="607" y="652"/>
                    <a:pt x="607" y="653"/>
                  </a:cubicBezTo>
                  <a:cubicBezTo>
                    <a:pt x="607" y="654"/>
                    <a:pt x="608" y="655"/>
                    <a:pt x="608" y="656"/>
                  </a:cubicBezTo>
                  <a:cubicBezTo>
                    <a:pt x="609" y="657"/>
                    <a:pt x="610" y="658"/>
                    <a:pt x="611" y="658"/>
                  </a:cubicBezTo>
                  <a:cubicBezTo>
                    <a:pt x="612" y="659"/>
                    <a:pt x="614" y="657"/>
                    <a:pt x="615" y="657"/>
                  </a:cubicBezTo>
                  <a:cubicBezTo>
                    <a:pt x="616" y="658"/>
                    <a:pt x="617" y="659"/>
                    <a:pt x="617" y="660"/>
                  </a:cubicBezTo>
                  <a:cubicBezTo>
                    <a:pt x="618" y="661"/>
                    <a:pt x="616" y="663"/>
                    <a:pt x="616" y="663"/>
                  </a:cubicBezTo>
                  <a:cubicBezTo>
                    <a:pt x="615" y="664"/>
                    <a:pt x="613" y="666"/>
                    <a:pt x="612" y="666"/>
                  </a:cubicBezTo>
                  <a:cubicBezTo>
                    <a:pt x="610" y="667"/>
                    <a:pt x="608" y="667"/>
                    <a:pt x="606" y="668"/>
                  </a:cubicBezTo>
                  <a:cubicBezTo>
                    <a:pt x="605" y="668"/>
                    <a:pt x="603" y="669"/>
                    <a:pt x="603" y="669"/>
                  </a:cubicBezTo>
                  <a:cubicBezTo>
                    <a:pt x="602" y="670"/>
                    <a:pt x="601" y="671"/>
                    <a:pt x="600" y="672"/>
                  </a:cubicBezTo>
                  <a:cubicBezTo>
                    <a:pt x="600" y="672"/>
                    <a:pt x="600" y="674"/>
                    <a:pt x="601" y="675"/>
                  </a:cubicBezTo>
                  <a:cubicBezTo>
                    <a:pt x="601" y="676"/>
                    <a:pt x="603" y="675"/>
                    <a:pt x="604" y="675"/>
                  </a:cubicBezTo>
                  <a:cubicBezTo>
                    <a:pt x="605" y="675"/>
                    <a:pt x="608" y="673"/>
                    <a:pt x="610" y="672"/>
                  </a:cubicBezTo>
                  <a:cubicBezTo>
                    <a:pt x="611" y="671"/>
                    <a:pt x="614" y="669"/>
                    <a:pt x="615" y="668"/>
                  </a:cubicBezTo>
                  <a:cubicBezTo>
                    <a:pt x="616" y="668"/>
                    <a:pt x="619" y="667"/>
                    <a:pt x="621" y="666"/>
                  </a:cubicBezTo>
                  <a:cubicBezTo>
                    <a:pt x="623" y="666"/>
                    <a:pt x="626" y="664"/>
                    <a:pt x="628" y="662"/>
                  </a:cubicBezTo>
                  <a:cubicBezTo>
                    <a:pt x="629" y="661"/>
                    <a:pt x="632" y="660"/>
                    <a:pt x="633" y="659"/>
                  </a:cubicBezTo>
                  <a:cubicBezTo>
                    <a:pt x="634" y="657"/>
                    <a:pt x="637" y="654"/>
                    <a:pt x="638" y="653"/>
                  </a:cubicBezTo>
                  <a:cubicBezTo>
                    <a:pt x="640" y="652"/>
                    <a:pt x="642" y="649"/>
                    <a:pt x="643" y="648"/>
                  </a:cubicBezTo>
                  <a:cubicBezTo>
                    <a:pt x="644" y="647"/>
                    <a:pt x="647" y="644"/>
                    <a:pt x="649" y="642"/>
                  </a:cubicBezTo>
                  <a:cubicBezTo>
                    <a:pt x="650" y="641"/>
                    <a:pt x="652" y="640"/>
                    <a:pt x="653" y="639"/>
                  </a:cubicBezTo>
                  <a:cubicBezTo>
                    <a:pt x="654" y="638"/>
                    <a:pt x="656" y="636"/>
                    <a:pt x="657" y="635"/>
                  </a:cubicBezTo>
                  <a:cubicBezTo>
                    <a:pt x="658" y="635"/>
                    <a:pt x="659" y="633"/>
                    <a:pt x="659" y="632"/>
                  </a:cubicBezTo>
                  <a:cubicBezTo>
                    <a:pt x="659" y="632"/>
                    <a:pt x="658" y="631"/>
                    <a:pt x="657" y="631"/>
                  </a:cubicBezTo>
                  <a:cubicBezTo>
                    <a:pt x="656" y="630"/>
                    <a:pt x="655" y="631"/>
                    <a:pt x="654" y="632"/>
                  </a:cubicBezTo>
                  <a:cubicBezTo>
                    <a:pt x="654" y="632"/>
                    <a:pt x="652" y="634"/>
                    <a:pt x="651" y="634"/>
                  </a:cubicBezTo>
                  <a:cubicBezTo>
                    <a:pt x="650" y="635"/>
                    <a:pt x="648" y="636"/>
                    <a:pt x="648" y="637"/>
                  </a:cubicBezTo>
                  <a:cubicBezTo>
                    <a:pt x="647" y="637"/>
                    <a:pt x="646" y="640"/>
                    <a:pt x="645" y="640"/>
                  </a:cubicBezTo>
                  <a:cubicBezTo>
                    <a:pt x="644" y="641"/>
                    <a:pt x="643" y="642"/>
                    <a:pt x="642" y="642"/>
                  </a:cubicBezTo>
                  <a:cubicBezTo>
                    <a:pt x="641" y="642"/>
                    <a:pt x="640" y="640"/>
                    <a:pt x="640" y="639"/>
                  </a:cubicBezTo>
                  <a:cubicBezTo>
                    <a:pt x="639" y="639"/>
                    <a:pt x="637" y="638"/>
                    <a:pt x="637" y="638"/>
                  </a:cubicBezTo>
                  <a:cubicBezTo>
                    <a:pt x="637" y="637"/>
                    <a:pt x="636" y="635"/>
                    <a:pt x="637" y="634"/>
                  </a:cubicBezTo>
                  <a:cubicBezTo>
                    <a:pt x="637" y="634"/>
                    <a:pt x="639" y="634"/>
                    <a:pt x="640" y="634"/>
                  </a:cubicBezTo>
                  <a:cubicBezTo>
                    <a:pt x="641" y="633"/>
                    <a:pt x="641" y="631"/>
                    <a:pt x="641" y="631"/>
                  </a:cubicBezTo>
                  <a:cubicBezTo>
                    <a:pt x="642" y="630"/>
                    <a:pt x="644" y="630"/>
                    <a:pt x="644" y="630"/>
                  </a:cubicBezTo>
                  <a:cubicBezTo>
                    <a:pt x="645" y="629"/>
                    <a:pt x="646" y="629"/>
                    <a:pt x="647" y="629"/>
                  </a:cubicBezTo>
                  <a:cubicBezTo>
                    <a:pt x="647" y="628"/>
                    <a:pt x="649" y="626"/>
                    <a:pt x="648" y="626"/>
                  </a:cubicBezTo>
                  <a:cubicBezTo>
                    <a:pt x="648" y="625"/>
                    <a:pt x="645" y="625"/>
                    <a:pt x="645" y="624"/>
                  </a:cubicBezTo>
                  <a:cubicBezTo>
                    <a:pt x="644" y="623"/>
                    <a:pt x="643" y="621"/>
                    <a:pt x="643" y="619"/>
                  </a:cubicBezTo>
                  <a:cubicBezTo>
                    <a:pt x="643" y="618"/>
                    <a:pt x="644" y="616"/>
                    <a:pt x="644" y="615"/>
                  </a:cubicBezTo>
                  <a:cubicBezTo>
                    <a:pt x="644" y="614"/>
                    <a:pt x="644" y="611"/>
                    <a:pt x="643" y="609"/>
                  </a:cubicBezTo>
                  <a:cubicBezTo>
                    <a:pt x="643" y="608"/>
                    <a:pt x="642" y="606"/>
                    <a:pt x="642" y="604"/>
                  </a:cubicBezTo>
                  <a:cubicBezTo>
                    <a:pt x="642" y="603"/>
                    <a:pt x="642" y="600"/>
                    <a:pt x="643" y="599"/>
                  </a:cubicBezTo>
                  <a:cubicBezTo>
                    <a:pt x="644" y="599"/>
                    <a:pt x="647" y="599"/>
                    <a:pt x="648" y="599"/>
                  </a:cubicBezTo>
                  <a:cubicBezTo>
                    <a:pt x="649" y="599"/>
                    <a:pt x="651" y="599"/>
                    <a:pt x="652" y="600"/>
                  </a:cubicBezTo>
                  <a:cubicBezTo>
                    <a:pt x="652" y="601"/>
                    <a:pt x="653" y="603"/>
                    <a:pt x="653" y="603"/>
                  </a:cubicBezTo>
                  <a:cubicBezTo>
                    <a:pt x="654" y="603"/>
                    <a:pt x="656" y="604"/>
                    <a:pt x="657" y="603"/>
                  </a:cubicBezTo>
                  <a:cubicBezTo>
                    <a:pt x="658" y="603"/>
                    <a:pt x="660" y="600"/>
                    <a:pt x="661" y="599"/>
                  </a:cubicBezTo>
                  <a:cubicBezTo>
                    <a:pt x="662" y="598"/>
                    <a:pt x="663" y="596"/>
                    <a:pt x="663" y="596"/>
                  </a:cubicBezTo>
                  <a:cubicBezTo>
                    <a:pt x="664" y="595"/>
                    <a:pt x="666" y="594"/>
                    <a:pt x="667" y="594"/>
                  </a:cubicBezTo>
                  <a:cubicBezTo>
                    <a:pt x="667" y="593"/>
                    <a:pt x="669" y="593"/>
                    <a:pt x="670" y="593"/>
                  </a:cubicBezTo>
                  <a:cubicBezTo>
                    <a:pt x="671" y="594"/>
                    <a:pt x="672" y="595"/>
                    <a:pt x="672" y="596"/>
                  </a:cubicBezTo>
                  <a:cubicBezTo>
                    <a:pt x="672" y="596"/>
                    <a:pt x="671" y="597"/>
                    <a:pt x="671" y="598"/>
                  </a:cubicBezTo>
                  <a:cubicBezTo>
                    <a:pt x="670" y="599"/>
                    <a:pt x="670" y="601"/>
                    <a:pt x="671" y="602"/>
                  </a:cubicBezTo>
                  <a:cubicBezTo>
                    <a:pt x="671" y="602"/>
                    <a:pt x="673" y="603"/>
                    <a:pt x="674" y="604"/>
                  </a:cubicBezTo>
                  <a:cubicBezTo>
                    <a:pt x="675" y="604"/>
                    <a:pt x="675" y="606"/>
                    <a:pt x="675" y="606"/>
                  </a:cubicBezTo>
                  <a:cubicBezTo>
                    <a:pt x="675" y="607"/>
                    <a:pt x="674" y="610"/>
                    <a:pt x="673" y="611"/>
                  </a:cubicBezTo>
                  <a:cubicBezTo>
                    <a:pt x="673" y="612"/>
                    <a:pt x="672" y="613"/>
                    <a:pt x="671" y="614"/>
                  </a:cubicBezTo>
                  <a:cubicBezTo>
                    <a:pt x="671" y="615"/>
                    <a:pt x="671" y="617"/>
                    <a:pt x="671" y="618"/>
                  </a:cubicBezTo>
                  <a:cubicBezTo>
                    <a:pt x="672" y="618"/>
                    <a:pt x="672" y="620"/>
                    <a:pt x="673" y="621"/>
                  </a:cubicBezTo>
                  <a:cubicBezTo>
                    <a:pt x="674" y="622"/>
                    <a:pt x="676" y="622"/>
                    <a:pt x="678" y="622"/>
                  </a:cubicBezTo>
                  <a:cubicBezTo>
                    <a:pt x="679" y="622"/>
                    <a:pt x="682" y="621"/>
                    <a:pt x="683" y="621"/>
                  </a:cubicBezTo>
                  <a:cubicBezTo>
                    <a:pt x="684" y="621"/>
                    <a:pt x="685" y="622"/>
                    <a:pt x="686" y="622"/>
                  </a:cubicBezTo>
                  <a:cubicBezTo>
                    <a:pt x="688" y="622"/>
                    <a:pt x="692" y="621"/>
                    <a:pt x="694" y="621"/>
                  </a:cubicBezTo>
                  <a:cubicBezTo>
                    <a:pt x="696" y="622"/>
                    <a:pt x="700" y="622"/>
                    <a:pt x="702" y="623"/>
                  </a:cubicBezTo>
                  <a:cubicBezTo>
                    <a:pt x="703" y="623"/>
                    <a:pt x="706" y="626"/>
                    <a:pt x="708" y="627"/>
                  </a:cubicBezTo>
                  <a:cubicBezTo>
                    <a:pt x="709" y="628"/>
                    <a:pt x="712" y="629"/>
                    <a:pt x="713" y="630"/>
                  </a:cubicBezTo>
                  <a:cubicBezTo>
                    <a:pt x="715" y="630"/>
                    <a:pt x="718" y="630"/>
                    <a:pt x="720" y="630"/>
                  </a:cubicBezTo>
                  <a:cubicBezTo>
                    <a:pt x="722" y="630"/>
                    <a:pt x="726" y="630"/>
                    <a:pt x="728" y="631"/>
                  </a:cubicBezTo>
                  <a:cubicBezTo>
                    <a:pt x="730" y="631"/>
                    <a:pt x="734" y="635"/>
                    <a:pt x="736" y="636"/>
                  </a:cubicBezTo>
                  <a:cubicBezTo>
                    <a:pt x="737" y="638"/>
                    <a:pt x="741" y="641"/>
                    <a:pt x="742" y="644"/>
                  </a:cubicBezTo>
                  <a:cubicBezTo>
                    <a:pt x="743" y="645"/>
                    <a:pt x="743" y="648"/>
                    <a:pt x="744" y="649"/>
                  </a:cubicBezTo>
                  <a:cubicBezTo>
                    <a:pt x="744" y="650"/>
                    <a:pt x="745" y="652"/>
                    <a:pt x="746" y="653"/>
                  </a:cubicBezTo>
                  <a:cubicBezTo>
                    <a:pt x="746" y="653"/>
                    <a:pt x="748" y="654"/>
                    <a:pt x="749" y="654"/>
                  </a:cubicBezTo>
                  <a:cubicBezTo>
                    <a:pt x="750" y="655"/>
                    <a:pt x="754" y="656"/>
                    <a:pt x="755" y="657"/>
                  </a:cubicBezTo>
                  <a:cubicBezTo>
                    <a:pt x="755" y="658"/>
                    <a:pt x="756" y="660"/>
                    <a:pt x="755" y="661"/>
                  </a:cubicBezTo>
                  <a:cubicBezTo>
                    <a:pt x="755" y="662"/>
                    <a:pt x="753" y="664"/>
                    <a:pt x="753" y="664"/>
                  </a:cubicBezTo>
                  <a:cubicBezTo>
                    <a:pt x="752" y="666"/>
                    <a:pt x="750" y="669"/>
                    <a:pt x="749" y="670"/>
                  </a:cubicBezTo>
                  <a:cubicBezTo>
                    <a:pt x="748" y="671"/>
                    <a:pt x="747" y="672"/>
                    <a:pt x="746" y="672"/>
                  </a:cubicBezTo>
                  <a:cubicBezTo>
                    <a:pt x="746" y="673"/>
                    <a:pt x="745" y="674"/>
                    <a:pt x="745" y="674"/>
                  </a:cubicBezTo>
                  <a:cubicBezTo>
                    <a:pt x="745" y="676"/>
                    <a:pt x="744" y="678"/>
                    <a:pt x="745" y="679"/>
                  </a:cubicBezTo>
                  <a:cubicBezTo>
                    <a:pt x="745" y="680"/>
                    <a:pt x="746" y="683"/>
                    <a:pt x="747" y="683"/>
                  </a:cubicBezTo>
                  <a:cubicBezTo>
                    <a:pt x="748" y="683"/>
                    <a:pt x="749" y="680"/>
                    <a:pt x="749" y="680"/>
                  </a:cubicBezTo>
                  <a:cubicBezTo>
                    <a:pt x="750" y="678"/>
                    <a:pt x="752" y="676"/>
                    <a:pt x="753" y="675"/>
                  </a:cubicBezTo>
                  <a:cubicBezTo>
                    <a:pt x="753" y="674"/>
                    <a:pt x="755" y="672"/>
                    <a:pt x="755" y="670"/>
                  </a:cubicBezTo>
                  <a:cubicBezTo>
                    <a:pt x="756" y="669"/>
                    <a:pt x="757" y="666"/>
                    <a:pt x="758" y="665"/>
                  </a:cubicBezTo>
                  <a:cubicBezTo>
                    <a:pt x="758" y="665"/>
                    <a:pt x="760" y="664"/>
                    <a:pt x="760" y="663"/>
                  </a:cubicBezTo>
                  <a:cubicBezTo>
                    <a:pt x="761" y="662"/>
                    <a:pt x="761" y="659"/>
                    <a:pt x="762" y="659"/>
                  </a:cubicBezTo>
                  <a:cubicBezTo>
                    <a:pt x="763" y="658"/>
                    <a:pt x="765" y="658"/>
                    <a:pt x="766" y="657"/>
                  </a:cubicBezTo>
                  <a:cubicBezTo>
                    <a:pt x="766" y="656"/>
                    <a:pt x="766" y="654"/>
                    <a:pt x="766" y="653"/>
                  </a:cubicBezTo>
                  <a:cubicBezTo>
                    <a:pt x="767" y="652"/>
                    <a:pt x="768" y="651"/>
                    <a:pt x="769" y="650"/>
                  </a:cubicBezTo>
                  <a:cubicBezTo>
                    <a:pt x="770" y="650"/>
                    <a:pt x="771" y="651"/>
                    <a:pt x="771" y="651"/>
                  </a:cubicBezTo>
                  <a:cubicBezTo>
                    <a:pt x="772" y="652"/>
                    <a:pt x="772" y="654"/>
                    <a:pt x="772" y="655"/>
                  </a:cubicBezTo>
                  <a:cubicBezTo>
                    <a:pt x="773" y="656"/>
                    <a:pt x="774" y="658"/>
                    <a:pt x="775" y="659"/>
                  </a:cubicBezTo>
                  <a:cubicBezTo>
                    <a:pt x="776" y="659"/>
                    <a:pt x="778" y="661"/>
                    <a:pt x="779" y="662"/>
                  </a:cubicBezTo>
                  <a:cubicBezTo>
                    <a:pt x="780" y="663"/>
                    <a:pt x="779" y="666"/>
                    <a:pt x="781" y="666"/>
                  </a:cubicBezTo>
                  <a:cubicBezTo>
                    <a:pt x="782" y="666"/>
                    <a:pt x="783" y="663"/>
                    <a:pt x="783" y="662"/>
                  </a:cubicBezTo>
                  <a:cubicBezTo>
                    <a:pt x="784" y="661"/>
                    <a:pt x="785" y="658"/>
                    <a:pt x="786" y="657"/>
                  </a:cubicBezTo>
                  <a:cubicBezTo>
                    <a:pt x="786" y="655"/>
                    <a:pt x="786" y="652"/>
                    <a:pt x="787" y="651"/>
                  </a:cubicBezTo>
                  <a:cubicBezTo>
                    <a:pt x="788" y="651"/>
                    <a:pt x="792" y="653"/>
                    <a:pt x="793" y="652"/>
                  </a:cubicBezTo>
                  <a:cubicBezTo>
                    <a:pt x="795" y="652"/>
                    <a:pt x="798" y="650"/>
                    <a:pt x="798" y="649"/>
                  </a:cubicBezTo>
                  <a:cubicBezTo>
                    <a:pt x="799" y="648"/>
                    <a:pt x="798" y="646"/>
                    <a:pt x="799" y="645"/>
                  </a:cubicBezTo>
                  <a:cubicBezTo>
                    <a:pt x="799" y="644"/>
                    <a:pt x="800" y="643"/>
                    <a:pt x="800" y="642"/>
                  </a:cubicBezTo>
                  <a:cubicBezTo>
                    <a:pt x="801" y="641"/>
                    <a:pt x="801" y="639"/>
                    <a:pt x="800" y="638"/>
                  </a:cubicBezTo>
                  <a:cubicBezTo>
                    <a:pt x="800" y="637"/>
                    <a:pt x="798" y="637"/>
                    <a:pt x="798" y="636"/>
                  </a:cubicBezTo>
                  <a:cubicBezTo>
                    <a:pt x="797" y="635"/>
                    <a:pt x="798" y="633"/>
                    <a:pt x="798" y="633"/>
                  </a:cubicBezTo>
                  <a:cubicBezTo>
                    <a:pt x="799" y="632"/>
                    <a:pt x="803" y="634"/>
                    <a:pt x="804" y="633"/>
                  </a:cubicBezTo>
                  <a:cubicBezTo>
                    <a:pt x="805" y="632"/>
                    <a:pt x="805" y="630"/>
                    <a:pt x="805" y="629"/>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4">
              <a:extLst>
                <a:ext uri="{FF2B5EF4-FFF2-40B4-BE49-F238E27FC236}">
                  <a16:creationId xmlns:a16="http://schemas.microsoft.com/office/drawing/2014/main" id="{298D47F1-8F53-42E2-B048-AF7EBA3D7453}"/>
                </a:ext>
              </a:extLst>
            </p:cNvPr>
            <p:cNvSpPr>
              <a:spLocks/>
            </p:cNvSpPr>
            <p:nvPr/>
          </p:nvSpPr>
          <p:spPr bwMode="auto">
            <a:xfrm>
              <a:off x="4237036" y="4397378"/>
              <a:ext cx="6350" cy="6350"/>
            </a:xfrm>
            <a:custGeom>
              <a:avLst/>
              <a:gdLst>
                <a:gd name="T0" fmla="*/ 7 w 7"/>
                <a:gd name="T1" fmla="*/ 0 h 8"/>
                <a:gd name="T2" fmla="*/ 4 w 7"/>
                <a:gd name="T3" fmla="*/ 2 h 8"/>
                <a:gd name="T4" fmla="*/ 2 w 7"/>
                <a:gd name="T5" fmla="*/ 3 h 8"/>
                <a:gd name="T6" fmla="*/ 0 w 7"/>
                <a:gd name="T7" fmla="*/ 6 h 8"/>
                <a:gd name="T8" fmla="*/ 1 w 7"/>
                <a:gd name="T9" fmla="*/ 8 h 8"/>
                <a:gd name="T10" fmla="*/ 1 w 7"/>
                <a:gd name="T11" fmla="*/ 8 h 8"/>
                <a:gd name="T12" fmla="*/ 3 w 7"/>
                <a:gd name="T13" fmla="*/ 6 h 8"/>
                <a:gd name="T14" fmla="*/ 5 w 7"/>
                <a:gd name="T15" fmla="*/ 5 h 8"/>
                <a:gd name="T16" fmla="*/ 5 w 7"/>
                <a:gd name="T17" fmla="*/ 4 h 8"/>
                <a:gd name="T18" fmla="*/ 6 w 7"/>
                <a:gd name="T19" fmla="*/ 1 h 8"/>
                <a:gd name="T20" fmla="*/ 7 w 7"/>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7" y="0"/>
                  </a:moveTo>
                  <a:cubicBezTo>
                    <a:pt x="6" y="1"/>
                    <a:pt x="5" y="1"/>
                    <a:pt x="4" y="2"/>
                  </a:cubicBezTo>
                  <a:cubicBezTo>
                    <a:pt x="4" y="2"/>
                    <a:pt x="3" y="3"/>
                    <a:pt x="2" y="3"/>
                  </a:cubicBezTo>
                  <a:cubicBezTo>
                    <a:pt x="2" y="4"/>
                    <a:pt x="1" y="5"/>
                    <a:pt x="0" y="6"/>
                  </a:cubicBezTo>
                  <a:cubicBezTo>
                    <a:pt x="0" y="7"/>
                    <a:pt x="0" y="7"/>
                    <a:pt x="1" y="8"/>
                  </a:cubicBezTo>
                  <a:cubicBezTo>
                    <a:pt x="1" y="8"/>
                    <a:pt x="1" y="8"/>
                    <a:pt x="1" y="8"/>
                  </a:cubicBezTo>
                  <a:cubicBezTo>
                    <a:pt x="1" y="7"/>
                    <a:pt x="2" y="7"/>
                    <a:pt x="3" y="6"/>
                  </a:cubicBezTo>
                  <a:cubicBezTo>
                    <a:pt x="4" y="6"/>
                    <a:pt x="4" y="5"/>
                    <a:pt x="5" y="5"/>
                  </a:cubicBezTo>
                  <a:cubicBezTo>
                    <a:pt x="5" y="5"/>
                    <a:pt x="5" y="5"/>
                    <a:pt x="5" y="4"/>
                  </a:cubicBezTo>
                  <a:cubicBezTo>
                    <a:pt x="5" y="3"/>
                    <a:pt x="6" y="2"/>
                    <a:pt x="6" y="1"/>
                  </a:cubicBezTo>
                  <a:cubicBezTo>
                    <a:pt x="7" y="1"/>
                    <a:pt x="7" y="0"/>
                    <a:pt x="7"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5">
              <a:extLst>
                <a:ext uri="{FF2B5EF4-FFF2-40B4-BE49-F238E27FC236}">
                  <a16:creationId xmlns:a16="http://schemas.microsoft.com/office/drawing/2014/main" id="{A8034910-6C98-4E96-B963-DBC9A2F6E413}"/>
                </a:ext>
              </a:extLst>
            </p:cNvPr>
            <p:cNvSpPr>
              <a:spLocks/>
            </p:cNvSpPr>
            <p:nvPr/>
          </p:nvSpPr>
          <p:spPr bwMode="auto">
            <a:xfrm>
              <a:off x="4225923" y="4356103"/>
              <a:ext cx="1587" cy="3175"/>
            </a:xfrm>
            <a:custGeom>
              <a:avLst/>
              <a:gdLst>
                <a:gd name="T0" fmla="*/ 0 w 2"/>
                <a:gd name="T1" fmla="*/ 0 h 4"/>
                <a:gd name="T2" fmla="*/ 0 w 2"/>
                <a:gd name="T3" fmla="*/ 2 h 4"/>
                <a:gd name="T4" fmla="*/ 0 w 2"/>
                <a:gd name="T5" fmla="*/ 3 h 4"/>
                <a:gd name="T6" fmla="*/ 2 w 2"/>
                <a:gd name="T7" fmla="*/ 4 h 4"/>
                <a:gd name="T8" fmla="*/ 2 w 2"/>
                <a:gd name="T9" fmla="*/ 4 h 4"/>
                <a:gd name="T10" fmla="*/ 2 w 2"/>
                <a:gd name="T11" fmla="*/ 3 h 4"/>
                <a:gd name="T12" fmla="*/ 2 w 2"/>
                <a:gd name="T13" fmla="*/ 2 h 4"/>
                <a:gd name="T14" fmla="*/ 0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0"/>
                  </a:moveTo>
                  <a:cubicBezTo>
                    <a:pt x="0" y="1"/>
                    <a:pt x="0" y="1"/>
                    <a:pt x="0" y="2"/>
                  </a:cubicBezTo>
                  <a:cubicBezTo>
                    <a:pt x="0" y="2"/>
                    <a:pt x="0" y="3"/>
                    <a:pt x="0" y="3"/>
                  </a:cubicBezTo>
                  <a:cubicBezTo>
                    <a:pt x="1" y="3"/>
                    <a:pt x="1" y="4"/>
                    <a:pt x="2" y="4"/>
                  </a:cubicBezTo>
                  <a:cubicBezTo>
                    <a:pt x="2" y="4"/>
                    <a:pt x="2" y="4"/>
                    <a:pt x="2" y="4"/>
                  </a:cubicBezTo>
                  <a:cubicBezTo>
                    <a:pt x="2" y="3"/>
                    <a:pt x="2" y="3"/>
                    <a:pt x="2" y="3"/>
                  </a:cubicBezTo>
                  <a:cubicBezTo>
                    <a:pt x="2" y="3"/>
                    <a:pt x="2" y="2"/>
                    <a:pt x="2" y="2"/>
                  </a:cubicBezTo>
                  <a:cubicBezTo>
                    <a:pt x="1" y="2"/>
                    <a:pt x="1" y="1"/>
                    <a:pt x="0"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
              <a:extLst>
                <a:ext uri="{FF2B5EF4-FFF2-40B4-BE49-F238E27FC236}">
                  <a16:creationId xmlns:a16="http://schemas.microsoft.com/office/drawing/2014/main" id="{52154B82-1334-476D-BD18-39872E0D3F06}"/>
                </a:ext>
              </a:extLst>
            </p:cNvPr>
            <p:cNvSpPr>
              <a:spLocks/>
            </p:cNvSpPr>
            <p:nvPr/>
          </p:nvSpPr>
          <p:spPr bwMode="auto">
            <a:xfrm>
              <a:off x="3625849" y="3228978"/>
              <a:ext cx="788987" cy="663575"/>
            </a:xfrm>
            <a:custGeom>
              <a:avLst/>
              <a:gdLst>
                <a:gd name="T0" fmla="*/ 932 w 936"/>
                <a:gd name="T1" fmla="*/ 619 h 785"/>
                <a:gd name="T2" fmla="*/ 921 w 936"/>
                <a:gd name="T3" fmla="*/ 605 h 785"/>
                <a:gd name="T4" fmla="*/ 906 w 936"/>
                <a:gd name="T5" fmla="*/ 588 h 785"/>
                <a:gd name="T6" fmla="*/ 905 w 936"/>
                <a:gd name="T7" fmla="*/ 602 h 785"/>
                <a:gd name="T8" fmla="*/ 887 w 936"/>
                <a:gd name="T9" fmla="*/ 581 h 785"/>
                <a:gd name="T10" fmla="*/ 871 w 936"/>
                <a:gd name="T11" fmla="*/ 556 h 785"/>
                <a:gd name="T12" fmla="*/ 879 w 936"/>
                <a:gd name="T13" fmla="*/ 527 h 785"/>
                <a:gd name="T14" fmla="*/ 869 w 936"/>
                <a:gd name="T15" fmla="*/ 498 h 785"/>
                <a:gd name="T16" fmla="*/ 851 w 936"/>
                <a:gd name="T17" fmla="*/ 476 h 785"/>
                <a:gd name="T18" fmla="*/ 830 w 936"/>
                <a:gd name="T19" fmla="*/ 460 h 785"/>
                <a:gd name="T20" fmla="*/ 810 w 936"/>
                <a:gd name="T21" fmla="*/ 452 h 785"/>
                <a:gd name="T22" fmla="*/ 802 w 936"/>
                <a:gd name="T23" fmla="*/ 444 h 785"/>
                <a:gd name="T24" fmla="*/ 778 w 936"/>
                <a:gd name="T25" fmla="*/ 434 h 785"/>
                <a:gd name="T26" fmla="*/ 752 w 936"/>
                <a:gd name="T27" fmla="*/ 413 h 785"/>
                <a:gd name="T28" fmla="*/ 734 w 936"/>
                <a:gd name="T29" fmla="*/ 379 h 785"/>
                <a:gd name="T30" fmla="*/ 750 w 936"/>
                <a:gd name="T31" fmla="*/ 336 h 785"/>
                <a:gd name="T32" fmla="*/ 753 w 936"/>
                <a:gd name="T33" fmla="*/ 303 h 785"/>
                <a:gd name="T34" fmla="*/ 737 w 936"/>
                <a:gd name="T35" fmla="*/ 277 h 785"/>
                <a:gd name="T36" fmla="*/ 704 w 936"/>
                <a:gd name="T37" fmla="*/ 287 h 785"/>
                <a:gd name="T38" fmla="*/ 679 w 936"/>
                <a:gd name="T39" fmla="*/ 268 h 785"/>
                <a:gd name="T40" fmla="*/ 671 w 936"/>
                <a:gd name="T41" fmla="*/ 239 h 785"/>
                <a:gd name="T42" fmla="*/ 630 w 936"/>
                <a:gd name="T43" fmla="*/ 200 h 785"/>
                <a:gd name="T44" fmla="*/ 604 w 936"/>
                <a:gd name="T45" fmla="*/ 173 h 785"/>
                <a:gd name="T46" fmla="*/ 576 w 936"/>
                <a:gd name="T47" fmla="*/ 145 h 785"/>
                <a:gd name="T48" fmla="*/ 566 w 936"/>
                <a:gd name="T49" fmla="*/ 119 h 785"/>
                <a:gd name="T50" fmla="*/ 550 w 936"/>
                <a:gd name="T51" fmla="*/ 79 h 785"/>
                <a:gd name="T52" fmla="*/ 548 w 936"/>
                <a:gd name="T53" fmla="*/ 35 h 785"/>
                <a:gd name="T54" fmla="*/ 532 w 936"/>
                <a:gd name="T55" fmla="*/ 19 h 785"/>
                <a:gd name="T56" fmla="*/ 457 w 936"/>
                <a:gd name="T57" fmla="*/ 7 h 785"/>
                <a:gd name="T58" fmla="*/ 3 w 936"/>
                <a:gd name="T59" fmla="*/ 42 h 785"/>
                <a:gd name="T60" fmla="*/ 6 w 936"/>
                <a:gd name="T61" fmla="*/ 70 h 785"/>
                <a:gd name="T62" fmla="*/ 11 w 936"/>
                <a:gd name="T63" fmla="*/ 80 h 785"/>
                <a:gd name="T64" fmla="*/ 23 w 936"/>
                <a:gd name="T65" fmla="*/ 92 h 785"/>
                <a:gd name="T66" fmla="*/ 37 w 936"/>
                <a:gd name="T67" fmla="*/ 113 h 785"/>
                <a:gd name="T68" fmla="*/ 51 w 936"/>
                <a:gd name="T69" fmla="*/ 133 h 785"/>
                <a:gd name="T70" fmla="*/ 61 w 936"/>
                <a:gd name="T71" fmla="*/ 144 h 785"/>
                <a:gd name="T72" fmla="*/ 79 w 936"/>
                <a:gd name="T73" fmla="*/ 157 h 785"/>
                <a:gd name="T74" fmla="*/ 91 w 936"/>
                <a:gd name="T75" fmla="*/ 151 h 785"/>
                <a:gd name="T76" fmla="*/ 112 w 936"/>
                <a:gd name="T77" fmla="*/ 163 h 785"/>
                <a:gd name="T78" fmla="*/ 103 w 936"/>
                <a:gd name="T79" fmla="*/ 192 h 785"/>
                <a:gd name="T80" fmla="*/ 92 w 936"/>
                <a:gd name="T81" fmla="*/ 203 h 785"/>
                <a:gd name="T82" fmla="*/ 88 w 936"/>
                <a:gd name="T83" fmla="*/ 219 h 785"/>
                <a:gd name="T84" fmla="*/ 100 w 936"/>
                <a:gd name="T85" fmla="*/ 230 h 785"/>
                <a:gd name="T86" fmla="*/ 117 w 936"/>
                <a:gd name="T87" fmla="*/ 241 h 785"/>
                <a:gd name="T88" fmla="*/ 125 w 936"/>
                <a:gd name="T89" fmla="*/ 263 h 785"/>
                <a:gd name="T90" fmla="*/ 135 w 936"/>
                <a:gd name="T91" fmla="*/ 278 h 785"/>
                <a:gd name="T92" fmla="*/ 149 w 936"/>
                <a:gd name="T93" fmla="*/ 278 h 785"/>
                <a:gd name="T94" fmla="*/ 182 w 936"/>
                <a:gd name="T95" fmla="*/ 745 h 785"/>
                <a:gd name="T96" fmla="*/ 794 w 936"/>
                <a:gd name="T97" fmla="*/ 695 h 785"/>
                <a:gd name="T98" fmla="*/ 817 w 936"/>
                <a:gd name="T99" fmla="*/ 723 h 785"/>
                <a:gd name="T100" fmla="*/ 811 w 936"/>
                <a:gd name="T101" fmla="*/ 745 h 785"/>
                <a:gd name="T102" fmla="*/ 797 w 936"/>
                <a:gd name="T103" fmla="*/ 759 h 785"/>
                <a:gd name="T104" fmla="*/ 785 w 936"/>
                <a:gd name="T105" fmla="*/ 778 h 785"/>
                <a:gd name="T106" fmla="*/ 873 w 936"/>
                <a:gd name="T107" fmla="*/ 764 h 785"/>
                <a:gd name="T108" fmla="*/ 863 w 936"/>
                <a:gd name="T109" fmla="*/ 738 h 785"/>
                <a:gd name="T110" fmla="*/ 882 w 936"/>
                <a:gd name="T111" fmla="*/ 728 h 785"/>
                <a:gd name="T112" fmla="*/ 888 w 936"/>
                <a:gd name="T113" fmla="*/ 712 h 785"/>
                <a:gd name="T114" fmla="*/ 876 w 936"/>
                <a:gd name="T115" fmla="*/ 686 h 785"/>
                <a:gd name="T116" fmla="*/ 891 w 936"/>
                <a:gd name="T117" fmla="*/ 686 h 785"/>
                <a:gd name="T118" fmla="*/ 899 w 936"/>
                <a:gd name="T119" fmla="*/ 691 h 785"/>
                <a:gd name="T120" fmla="*/ 912 w 936"/>
                <a:gd name="T121" fmla="*/ 667 h 785"/>
                <a:gd name="T122" fmla="*/ 928 w 936"/>
                <a:gd name="T123" fmla="*/ 652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6" h="785">
                  <a:moveTo>
                    <a:pt x="936" y="638"/>
                  </a:moveTo>
                  <a:cubicBezTo>
                    <a:pt x="935" y="637"/>
                    <a:pt x="932" y="634"/>
                    <a:pt x="930" y="633"/>
                  </a:cubicBezTo>
                  <a:cubicBezTo>
                    <a:pt x="930" y="633"/>
                    <a:pt x="927" y="634"/>
                    <a:pt x="926" y="634"/>
                  </a:cubicBezTo>
                  <a:cubicBezTo>
                    <a:pt x="925" y="633"/>
                    <a:pt x="924" y="630"/>
                    <a:pt x="924" y="629"/>
                  </a:cubicBezTo>
                  <a:cubicBezTo>
                    <a:pt x="924" y="628"/>
                    <a:pt x="926" y="625"/>
                    <a:pt x="926" y="624"/>
                  </a:cubicBezTo>
                  <a:cubicBezTo>
                    <a:pt x="927" y="624"/>
                    <a:pt x="929" y="623"/>
                    <a:pt x="929" y="623"/>
                  </a:cubicBezTo>
                  <a:cubicBezTo>
                    <a:pt x="930" y="622"/>
                    <a:pt x="931" y="620"/>
                    <a:pt x="932" y="619"/>
                  </a:cubicBezTo>
                  <a:cubicBezTo>
                    <a:pt x="932" y="618"/>
                    <a:pt x="933" y="615"/>
                    <a:pt x="933" y="614"/>
                  </a:cubicBezTo>
                  <a:cubicBezTo>
                    <a:pt x="933" y="612"/>
                    <a:pt x="934" y="608"/>
                    <a:pt x="934" y="607"/>
                  </a:cubicBezTo>
                  <a:cubicBezTo>
                    <a:pt x="933" y="605"/>
                    <a:pt x="932" y="603"/>
                    <a:pt x="931" y="602"/>
                  </a:cubicBezTo>
                  <a:cubicBezTo>
                    <a:pt x="931" y="601"/>
                    <a:pt x="929" y="600"/>
                    <a:pt x="928" y="600"/>
                  </a:cubicBezTo>
                  <a:cubicBezTo>
                    <a:pt x="927" y="600"/>
                    <a:pt x="926" y="601"/>
                    <a:pt x="925" y="601"/>
                  </a:cubicBezTo>
                  <a:cubicBezTo>
                    <a:pt x="925" y="602"/>
                    <a:pt x="925" y="603"/>
                    <a:pt x="925" y="604"/>
                  </a:cubicBezTo>
                  <a:cubicBezTo>
                    <a:pt x="924" y="604"/>
                    <a:pt x="922" y="605"/>
                    <a:pt x="921" y="605"/>
                  </a:cubicBezTo>
                  <a:cubicBezTo>
                    <a:pt x="920" y="605"/>
                    <a:pt x="920" y="602"/>
                    <a:pt x="919" y="602"/>
                  </a:cubicBezTo>
                  <a:cubicBezTo>
                    <a:pt x="919" y="601"/>
                    <a:pt x="919" y="599"/>
                    <a:pt x="919" y="598"/>
                  </a:cubicBezTo>
                  <a:cubicBezTo>
                    <a:pt x="919" y="597"/>
                    <a:pt x="918" y="597"/>
                    <a:pt x="918" y="596"/>
                  </a:cubicBezTo>
                  <a:cubicBezTo>
                    <a:pt x="917" y="595"/>
                    <a:pt x="917" y="594"/>
                    <a:pt x="916" y="594"/>
                  </a:cubicBezTo>
                  <a:cubicBezTo>
                    <a:pt x="915" y="593"/>
                    <a:pt x="914" y="592"/>
                    <a:pt x="913" y="592"/>
                  </a:cubicBezTo>
                  <a:cubicBezTo>
                    <a:pt x="913" y="591"/>
                    <a:pt x="912" y="589"/>
                    <a:pt x="911" y="589"/>
                  </a:cubicBezTo>
                  <a:cubicBezTo>
                    <a:pt x="910" y="588"/>
                    <a:pt x="908" y="588"/>
                    <a:pt x="906" y="588"/>
                  </a:cubicBezTo>
                  <a:cubicBezTo>
                    <a:pt x="906" y="588"/>
                    <a:pt x="904" y="588"/>
                    <a:pt x="903" y="588"/>
                  </a:cubicBezTo>
                  <a:cubicBezTo>
                    <a:pt x="903" y="589"/>
                    <a:pt x="902" y="591"/>
                    <a:pt x="902" y="591"/>
                  </a:cubicBezTo>
                  <a:cubicBezTo>
                    <a:pt x="903" y="592"/>
                    <a:pt x="905" y="592"/>
                    <a:pt x="906" y="592"/>
                  </a:cubicBezTo>
                  <a:cubicBezTo>
                    <a:pt x="907" y="593"/>
                    <a:pt x="909" y="593"/>
                    <a:pt x="909" y="593"/>
                  </a:cubicBezTo>
                  <a:cubicBezTo>
                    <a:pt x="910" y="594"/>
                    <a:pt x="910" y="596"/>
                    <a:pt x="910" y="597"/>
                  </a:cubicBezTo>
                  <a:cubicBezTo>
                    <a:pt x="910" y="598"/>
                    <a:pt x="910" y="600"/>
                    <a:pt x="909" y="601"/>
                  </a:cubicBezTo>
                  <a:cubicBezTo>
                    <a:pt x="908" y="601"/>
                    <a:pt x="906" y="602"/>
                    <a:pt x="905" y="602"/>
                  </a:cubicBezTo>
                  <a:cubicBezTo>
                    <a:pt x="904" y="601"/>
                    <a:pt x="903" y="598"/>
                    <a:pt x="902" y="598"/>
                  </a:cubicBezTo>
                  <a:cubicBezTo>
                    <a:pt x="901" y="597"/>
                    <a:pt x="899" y="596"/>
                    <a:pt x="898" y="596"/>
                  </a:cubicBezTo>
                  <a:cubicBezTo>
                    <a:pt x="897" y="596"/>
                    <a:pt x="894" y="596"/>
                    <a:pt x="893" y="595"/>
                  </a:cubicBezTo>
                  <a:cubicBezTo>
                    <a:pt x="892" y="595"/>
                    <a:pt x="891" y="592"/>
                    <a:pt x="891" y="591"/>
                  </a:cubicBezTo>
                  <a:cubicBezTo>
                    <a:pt x="891" y="590"/>
                    <a:pt x="892" y="588"/>
                    <a:pt x="892" y="587"/>
                  </a:cubicBezTo>
                  <a:cubicBezTo>
                    <a:pt x="892" y="586"/>
                    <a:pt x="891" y="584"/>
                    <a:pt x="890" y="583"/>
                  </a:cubicBezTo>
                  <a:cubicBezTo>
                    <a:pt x="889" y="583"/>
                    <a:pt x="887" y="582"/>
                    <a:pt x="887" y="581"/>
                  </a:cubicBezTo>
                  <a:cubicBezTo>
                    <a:pt x="885" y="580"/>
                    <a:pt x="884" y="576"/>
                    <a:pt x="882" y="574"/>
                  </a:cubicBezTo>
                  <a:cubicBezTo>
                    <a:pt x="882" y="573"/>
                    <a:pt x="880" y="571"/>
                    <a:pt x="879" y="569"/>
                  </a:cubicBezTo>
                  <a:cubicBezTo>
                    <a:pt x="878" y="568"/>
                    <a:pt x="878" y="566"/>
                    <a:pt x="878" y="565"/>
                  </a:cubicBezTo>
                  <a:cubicBezTo>
                    <a:pt x="878" y="564"/>
                    <a:pt x="878" y="561"/>
                    <a:pt x="878" y="560"/>
                  </a:cubicBezTo>
                  <a:cubicBezTo>
                    <a:pt x="878" y="560"/>
                    <a:pt x="876" y="559"/>
                    <a:pt x="876" y="558"/>
                  </a:cubicBezTo>
                  <a:cubicBezTo>
                    <a:pt x="875" y="558"/>
                    <a:pt x="873" y="559"/>
                    <a:pt x="873" y="559"/>
                  </a:cubicBezTo>
                  <a:cubicBezTo>
                    <a:pt x="872" y="558"/>
                    <a:pt x="872" y="557"/>
                    <a:pt x="871" y="556"/>
                  </a:cubicBezTo>
                  <a:cubicBezTo>
                    <a:pt x="871" y="556"/>
                    <a:pt x="870" y="554"/>
                    <a:pt x="869" y="553"/>
                  </a:cubicBezTo>
                  <a:cubicBezTo>
                    <a:pt x="869" y="552"/>
                    <a:pt x="869" y="549"/>
                    <a:pt x="870" y="548"/>
                  </a:cubicBezTo>
                  <a:cubicBezTo>
                    <a:pt x="870" y="547"/>
                    <a:pt x="872" y="544"/>
                    <a:pt x="873" y="544"/>
                  </a:cubicBezTo>
                  <a:cubicBezTo>
                    <a:pt x="874" y="543"/>
                    <a:pt x="877" y="544"/>
                    <a:pt x="878" y="543"/>
                  </a:cubicBezTo>
                  <a:cubicBezTo>
                    <a:pt x="879" y="543"/>
                    <a:pt x="879" y="541"/>
                    <a:pt x="880" y="541"/>
                  </a:cubicBezTo>
                  <a:cubicBezTo>
                    <a:pt x="880" y="540"/>
                    <a:pt x="881" y="538"/>
                    <a:pt x="882" y="537"/>
                  </a:cubicBezTo>
                  <a:cubicBezTo>
                    <a:pt x="882" y="534"/>
                    <a:pt x="880" y="530"/>
                    <a:pt x="879" y="527"/>
                  </a:cubicBezTo>
                  <a:cubicBezTo>
                    <a:pt x="878" y="526"/>
                    <a:pt x="874" y="523"/>
                    <a:pt x="873" y="522"/>
                  </a:cubicBezTo>
                  <a:cubicBezTo>
                    <a:pt x="872" y="520"/>
                    <a:pt x="869" y="517"/>
                    <a:pt x="868" y="516"/>
                  </a:cubicBezTo>
                  <a:cubicBezTo>
                    <a:pt x="867" y="514"/>
                    <a:pt x="864" y="510"/>
                    <a:pt x="863" y="508"/>
                  </a:cubicBezTo>
                  <a:cubicBezTo>
                    <a:pt x="863" y="507"/>
                    <a:pt x="862" y="504"/>
                    <a:pt x="862" y="503"/>
                  </a:cubicBezTo>
                  <a:cubicBezTo>
                    <a:pt x="863" y="502"/>
                    <a:pt x="864" y="501"/>
                    <a:pt x="864" y="501"/>
                  </a:cubicBezTo>
                  <a:cubicBezTo>
                    <a:pt x="865" y="501"/>
                    <a:pt x="867" y="502"/>
                    <a:pt x="868" y="502"/>
                  </a:cubicBezTo>
                  <a:cubicBezTo>
                    <a:pt x="869" y="502"/>
                    <a:pt x="869" y="499"/>
                    <a:pt x="869" y="498"/>
                  </a:cubicBezTo>
                  <a:cubicBezTo>
                    <a:pt x="869" y="497"/>
                    <a:pt x="867" y="495"/>
                    <a:pt x="867" y="494"/>
                  </a:cubicBezTo>
                  <a:cubicBezTo>
                    <a:pt x="866" y="493"/>
                    <a:pt x="864" y="493"/>
                    <a:pt x="864" y="492"/>
                  </a:cubicBezTo>
                  <a:cubicBezTo>
                    <a:pt x="863" y="491"/>
                    <a:pt x="862" y="488"/>
                    <a:pt x="862" y="488"/>
                  </a:cubicBezTo>
                  <a:cubicBezTo>
                    <a:pt x="862" y="488"/>
                    <a:pt x="862" y="485"/>
                    <a:pt x="862" y="484"/>
                  </a:cubicBezTo>
                  <a:cubicBezTo>
                    <a:pt x="861" y="482"/>
                    <a:pt x="859" y="481"/>
                    <a:pt x="857" y="480"/>
                  </a:cubicBezTo>
                  <a:cubicBezTo>
                    <a:pt x="857" y="480"/>
                    <a:pt x="854" y="480"/>
                    <a:pt x="854" y="480"/>
                  </a:cubicBezTo>
                  <a:cubicBezTo>
                    <a:pt x="853" y="479"/>
                    <a:pt x="852" y="477"/>
                    <a:pt x="851" y="476"/>
                  </a:cubicBezTo>
                  <a:cubicBezTo>
                    <a:pt x="850" y="476"/>
                    <a:pt x="848" y="475"/>
                    <a:pt x="847" y="475"/>
                  </a:cubicBezTo>
                  <a:cubicBezTo>
                    <a:pt x="846" y="475"/>
                    <a:pt x="843" y="476"/>
                    <a:pt x="842" y="475"/>
                  </a:cubicBezTo>
                  <a:cubicBezTo>
                    <a:pt x="841" y="475"/>
                    <a:pt x="841" y="473"/>
                    <a:pt x="840" y="472"/>
                  </a:cubicBezTo>
                  <a:cubicBezTo>
                    <a:pt x="840" y="471"/>
                    <a:pt x="840" y="468"/>
                    <a:pt x="839" y="467"/>
                  </a:cubicBezTo>
                  <a:cubicBezTo>
                    <a:pt x="839" y="466"/>
                    <a:pt x="838" y="465"/>
                    <a:pt x="837" y="465"/>
                  </a:cubicBezTo>
                  <a:cubicBezTo>
                    <a:pt x="836" y="464"/>
                    <a:pt x="833" y="464"/>
                    <a:pt x="832" y="463"/>
                  </a:cubicBezTo>
                  <a:cubicBezTo>
                    <a:pt x="832" y="463"/>
                    <a:pt x="831" y="460"/>
                    <a:pt x="830" y="460"/>
                  </a:cubicBezTo>
                  <a:cubicBezTo>
                    <a:pt x="829" y="459"/>
                    <a:pt x="827" y="458"/>
                    <a:pt x="826" y="458"/>
                  </a:cubicBezTo>
                  <a:cubicBezTo>
                    <a:pt x="825" y="458"/>
                    <a:pt x="824" y="459"/>
                    <a:pt x="823" y="459"/>
                  </a:cubicBezTo>
                  <a:cubicBezTo>
                    <a:pt x="822" y="459"/>
                    <a:pt x="821" y="458"/>
                    <a:pt x="821" y="458"/>
                  </a:cubicBezTo>
                  <a:cubicBezTo>
                    <a:pt x="820" y="457"/>
                    <a:pt x="821" y="454"/>
                    <a:pt x="820" y="453"/>
                  </a:cubicBezTo>
                  <a:cubicBezTo>
                    <a:pt x="820" y="452"/>
                    <a:pt x="818" y="452"/>
                    <a:pt x="817" y="451"/>
                  </a:cubicBezTo>
                  <a:cubicBezTo>
                    <a:pt x="816" y="451"/>
                    <a:pt x="813" y="449"/>
                    <a:pt x="812" y="449"/>
                  </a:cubicBezTo>
                  <a:cubicBezTo>
                    <a:pt x="811" y="449"/>
                    <a:pt x="811" y="451"/>
                    <a:pt x="810" y="452"/>
                  </a:cubicBezTo>
                  <a:cubicBezTo>
                    <a:pt x="810" y="453"/>
                    <a:pt x="810" y="455"/>
                    <a:pt x="809" y="455"/>
                  </a:cubicBezTo>
                  <a:cubicBezTo>
                    <a:pt x="808" y="456"/>
                    <a:pt x="806" y="458"/>
                    <a:pt x="804" y="458"/>
                  </a:cubicBezTo>
                  <a:cubicBezTo>
                    <a:pt x="803" y="459"/>
                    <a:pt x="800" y="457"/>
                    <a:pt x="799" y="456"/>
                  </a:cubicBezTo>
                  <a:cubicBezTo>
                    <a:pt x="798" y="455"/>
                    <a:pt x="796" y="453"/>
                    <a:pt x="796" y="452"/>
                  </a:cubicBezTo>
                  <a:cubicBezTo>
                    <a:pt x="796" y="451"/>
                    <a:pt x="795" y="448"/>
                    <a:pt x="796" y="448"/>
                  </a:cubicBezTo>
                  <a:cubicBezTo>
                    <a:pt x="796" y="447"/>
                    <a:pt x="799" y="447"/>
                    <a:pt x="799" y="447"/>
                  </a:cubicBezTo>
                  <a:cubicBezTo>
                    <a:pt x="799" y="446"/>
                    <a:pt x="802" y="445"/>
                    <a:pt x="802" y="444"/>
                  </a:cubicBezTo>
                  <a:cubicBezTo>
                    <a:pt x="802" y="443"/>
                    <a:pt x="800" y="441"/>
                    <a:pt x="799" y="440"/>
                  </a:cubicBezTo>
                  <a:cubicBezTo>
                    <a:pt x="798" y="440"/>
                    <a:pt x="796" y="440"/>
                    <a:pt x="795" y="440"/>
                  </a:cubicBezTo>
                  <a:cubicBezTo>
                    <a:pt x="794" y="441"/>
                    <a:pt x="793" y="443"/>
                    <a:pt x="793" y="443"/>
                  </a:cubicBezTo>
                  <a:cubicBezTo>
                    <a:pt x="792" y="443"/>
                    <a:pt x="790" y="441"/>
                    <a:pt x="789" y="441"/>
                  </a:cubicBezTo>
                  <a:cubicBezTo>
                    <a:pt x="788" y="440"/>
                    <a:pt x="786" y="438"/>
                    <a:pt x="785" y="437"/>
                  </a:cubicBezTo>
                  <a:cubicBezTo>
                    <a:pt x="784" y="436"/>
                    <a:pt x="782" y="433"/>
                    <a:pt x="781" y="433"/>
                  </a:cubicBezTo>
                  <a:cubicBezTo>
                    <a:pt x="780" y="433"/>
                    <a:pt x="779" y="434"/>
                    <a:pt x="778" y="434"/>
                  </a:cubicBezTo>
                  <a:cubicBezTo>
                    <a:pt x="777" y="434"/>
                    <a:pt x="774" y="434"/>
                    <a:pt x="774" y="433"/>
                  </a:cubicBezTo>
                  <a:cubicBezTo>
                    <a:pt x="773" y="432"/>
                    <a:pt x="774" y="429"/>
                    <a:pt x="773" y="428"/>
                  </a:cubicBezTo>
                  <a:cubicBezTo>
                    <a:pt x="773" y="428"/>
                    <a:pt x="771" y="426"/>
                    <a:pt x="770" y="426"/>
                  </a:cubicBezTo>
                  <a:cubicBezTo>
                    <a:pt x="769" y="426"/>
                    <a:pt x="766" y="427"/>
                    <a:pt x="765" y="427"/>
                  </a:cubicBezTo>
                  <a:cubicBezTo>
                    <a:pt x="764" y="427"/>
                    <a:pt x="760" y="426"/>
                    <a:pt x="759" y="424"/>
                  </a:cubicBezTo>
                  <a:cubicBezTo>
                    <a:pt x="758" y="424"/>
                    <a:pt x="757" y="421"/>
                    <a:pt x="756" y="419"/>
                  </a:cubicBezTo>
                  <a:cubicBezTo>
                    <a:pt x="755" y="418"/>
                    <a:pt x="754" y="415"/>
                    <a:pt x="752" y="413"/>
                  </a:cubicBezTo>
                  <a:cubicBezTo>
                    <a:pt x="751" y="412"/>
                    <a:pt x="749" y="410"/>
                    <a:pt x="748" y="409"/>
                  </a:cubicBezTo>
                  <a:cubicBezTo>
                    <a:pt x="747" y="408"/>
                    <a:pt x="745" y="409"/>
                    <a:pt x="744" y="408"/>
                  </a:cubicBezTo>
                  <a:cubicBezTo>
                    <a:pt x="743" y="408"/>
                    <a:pt x="741" y="406"/>
                    <a:pt x="740" y="406"/>
                  </a:cubicBezTo>
                  <a:cubicBezTo>
                    <a:pt x="739" y="404"/>
                    <a:pt x="737" y="401"/>
                    <a:pt x="736" y="399"/>
                  </a:cubicBezTo>
                  <a:cubicBezTo>
                    <a:pt x="735" y="398"/>
                    <a:pt x="735" y="395"/>
                    <a:pt x="735" y="393"/>
                  </a:cubicBezTo>
                  <a:cubicBezTo>
                    <a:pt x="735" y="392"/>
                    <a:pt x="733" y="389"/>
                    <a:pt x="733" y="388"/>
                  </a:cubicBezTo>
                  <a:cubicBezTo>
                    <a:pt x="733" y="386"/>
                    <a:pt x="733" y="381"/>
                    <a:pt x="734" y="379"/>
                  </a:cubicBezTo>
                  <a:cubicBezTo>
                    <a:pt x="734" y="377"/>
                    <a:pt x="736" y="374"/>
                    <a:pt x="737" y="373"/>
                  </a:cubicBezTo>
                  <a:cubicBezTo>
                    <a:pt x="738" y="371"/>
                    <a:pt x="740" y="368"/>
                    <a:pt x="741" y="367"/>
                  </a:cubicBezTo>
                  <a:cubicBezTo>
                    <a:pt x="742" y="365"/>
                    <a:pt x="744" y="363"/>
                    <a:pt x="744" y="361"/>
                  </a:cubicBezTo>
                  <a:cubicBezTo>
                    <a:pt x="744" y="360"/>
                    <a:pt x="744" y="356"/>
                    <a:pt x="744" y="355"/>
                  </a:cubicBezTo>
                  <a:cubicBezTo>
                    <a:pt x="744" y="353"/>
                    <a:pt x="744" y="348"/>
                    <a:pt x="744" y="346"/>
                  </a:cubicBezTo>
                  <a:cubicBezTo>
                    <a:pt x="745" y="345"/>
                    <a:pt x="746" y="341"/>
                    <a:pt x="747" y="340"/>
                  </a:cubicBezTo>
                  <a:cubicBezTo>
                    <a:pt x="747" y="339"/>
                    <a:pt x="749" y="337"/>
                    <a:pt x="750" y="336"/>
                  </a:cubicBezTo>
                  <a:cubicBezTo>
                    <a:pt x="751" y="335"/>
                    <a:pt x="752" y="333"/>
                    <a:pt x="753" y="332"/>
                  </a:cubicBezTo>
                  <a:cubicBezTo>
                    <a:pt x="754" y="331"/>
                    <a:pt x="755" y="328"/>
                    <a:pt x="755" y="326"/>
                  </a:cubicBezTo>
                  <a:cubicBezTo>
                    <a:pt x="755" y="325"/>
                    <a:pt x="754" y="322"/>
                    <a:pt x="753" y="321"/>
                  </a:cubicBezTo>
                  <a:cubicBezTo>
                    <a:pt x="753" y="320"/>
                    <a:pt x="751" y="318"/>
                    <a:pt x="751" y="317"/>
                  </a:cubicBezTo>
                  <a:cubicBezTo>
                    <a:pt x="750" y="316"/>
                    <a:pt x="749" y="314"/>
                    <a:pt x="749" y="314"/>
                  </a:cubicBezTo>
                  <a:cubicBezTo>
                    <a:pt x="749" y="312"/>
                    <a:pt x="750" y="310"/>
                    <a:pt x="750" y="309"/>
                  </a:cubicBezTo>
                  <a:cubicBezTo>
                    <a:pt x="751" y="307"/>
                    <a:pt x="752" y="304"/>
                    <a:pt x="753" y="303"/>
                  </a:cubicBezTo>
                  <a:cubicBezTo>
                    <a:pt x="754" y="302"/>
                    <a:pt x="756" y="300"/>
                    <a:pt x="757" y="299"/>
                  </a:cubicBezTo>
                  <a:cubicBezTo>
                    <a:pt x="758" y="298"/>
                    <a:pt x="760" y="296"/>
                    <a:pt x="761" y="295"/>
                  </a:cubicBezTo>
                  <a:cubicBezTo>
                    <a:pt x="761" y="293"/>
                    <a:pt x="760" y="289"/>
                    <a:pt x="759" y="288"/>
                  </a:cubicBezTo>
                  <a:cubicBezTo>
                    <a:pt x="758" y="287"/>
                    <a:pt x="755" y="286"/>
                    <a:pt x="754" y="285"/>
                  </a:cubicBezTo>
                  <a:cubicBezTo>
                    <a:pt x="753" y="285"/>
                    <a:pt x="749" y="284"/>
                    <a:pt x="748" y="284"/>
                  </a:cubicBezTo>
                  <a:cubicBezTo>
                    <a:pt x="746" y="283"/>
                    <a:pt x="744" y="280"/>
                    <a:pt x="742" y="279"/>
                  </a:cubicBezTo>
                  <a:cubicBezTo>
                    <a:pt x="741" y="278"/>
                    <a:pt x="738" y="277"/>
                    <a:pt x="737" y="277"/>
                  </a:cubicBezTo>
                  <a:cubicBezTo>
                    <a:pt x="736" y="277"/>
                    <a:pt x="733" y="278"/>
                    <a:pt x="732" y="278"/>
                  </a:cubicBezTo>
                  <a:cubicBezTo>
                    <a:pt x="731" y="278"/>
                    <a:pt x="728" y="277"/>
                    <a:pt x="727" y="277"/>
                  </a:cubicBezTo>
                  <a:cubicBezTo>
                    <a:pt x="725" y="276"/>
                    <a:pt x="722" y="274"/>
                    <a:pt x="720" y="273"/>
                  </a:cubicBezTo>
                  <a:cubicBezTo>
                    <a:pt x="718" y="273"/>
                    <a:pt x="714" y="272"/>
                    <a:pt x="712" y="273"/>
                  </a:cubicBezTo>
                  <a:cubicBezTo>
                    <a:pt x="711" y="273"/>
                    <a:pt x="709" y="274"/>
                    <a:pt x="708" y="275"/>
                  </a:cubicBezTo>
                  <a:cubicBezTo>
                    <a:pt x="707" y="276"/>
                    <a:pt x="707" y="280"/>
                    <a:pt x="707" y="281"/>
                  </a:cubicBezTo>
                  <a:cubicBezTo>
                    <a:pt x="706" y="283"/>
                    <a:pt x="705" y="286"/>
                    <a:pt x="704" y="287"/>
                  </a:cubicBezTo>
                  <a:cubicBezTo>
                    <a:pt x="703" y="288"/>
                    <a:pt x="702" y="290"/>
                    <a:pt x="701" y="291"/>
                  </a:cubicBezTo>
                  <a:cubicBezTo>
                    <a:pt x="700" y="291"/>
                    <a:pt x="697" y="292"/>
                    <a:pt x="695" y="292"/>
                  </a:cubicBezTo>
                  <a:cubicBezTo>
                    <a:pt x="694" y="291"/>
                    <a:pt x="691" y="291"/>
                    <a:pt x="690" y="290"/>
                  </a:cubicBezTo>
                  <a:cubicBezTo>
                    <a:pt x="689" y="289"/>
                    <a:pt x="687" y="286"/>
                    <a:pt x="686" y="285"/>
                  </a:cubicBezTo>
                  <a:cubicBezTo>
                    <a:pt x="685" y="283"/>
                    <a:pt x="683" y="280"/>
                    <a:pt x="683" y="279"/>
                  </a:cubicBezTo>
                  <a:cubicBezTo>
                    <a:pt x="682" y="278"/>
                    <a:pt x="682" y="275"/>
                    <a:pt x="681" y="273"/>
                  </a:cubicBezTo>
                  <a:cubicBezTo>
                    <a:pt x="681" y="272"/>
                    <a:pt x="679" y="270"/>
                    <a:pt x="679" y="268"/>
                  </a:cubicBezTo>
                  <a:cubicBezTo>
                    <a:pt x="678" y="267"/>
                    <a:pt x="676" y="265"/>
                    <a:pt x="676" y="264"/>
                  </a:cubicBezTo>
                  <a:cubicBezTo>
                    <a:pt x="675" y="263"/>
                    <a:pt x="675" y="262"/>
                    <a:pt x="675" y="261"/>
                  </a:cubicBezTo>
                  <a:cubicBezTo>
                    <a:pt x="675" y="260"/>
                    <a:pt x="676" y="257"/>
                    <a:pt x="677" y="256"/>
                  </a:cubicBezTo>
                  <a:cubicBezTo>
                    <a:pt x="677" y="256"/>
                    <a:pt x="679" y="254"/>
                    <a:pt x="679" y="253"/>
                  </a:cubicBezTo>
                  <a:cubicBezTo>
                    <a:pt x="679" y="252"/>
                    <a:pt x="679" y="250"/>
                    <a:pt x="679" y="250"/>
                  </a:cubicBezTo>
                  <a:cubicBezTo>
                    <a:pt x="678" y="248"/>
                    <a:pt x="676" y="247"/>
                    <a:pt x="675" y="246"/>
                  </a:cubicBezTo>
                  <a:cubicBezTo>
                    <a:pt x="674" y="244"/>
                    <a:pt x="672" y="241"/>
                    <a:pt x="671" y="239"/>
                  </a:cubicBezTo>
                  <a:cubicBezTo>
                    <a:pt x="671" y="237"/>
                    <a:pt x="670" y="234"/>
                    <a:pt x="669" y="232"/>
                  </a:cubicBezTo>
                  <a:cubicBezTo>
                    <a:pt x="669" y="231"/>
                    <a:pt x="669" y="227"/>
                    <a:pt x="668" y="226"/>
                  </a:cubicBezTo>
                  <a:cubicBezTo>
                    <a:pt x="667" y="224"/>
                    <a:pt x="665" y="223"/>
                    <a:pt x="664" y="222"/>
                  </a:cubicBezTo>
                  <a:cubicBezTo>
                    <a:pt x="661" y="220"/>
                    <a:pt x="657" y="216"/>
                    <a:pt x="655" y="214"/>
                  </a:cubicBezTo>
                  <a:cubicBezTo>
                    <a:pt x="653" y="212"/>
                    <a:pt x="649" y="209"/>
                    <a:pt x="647" y="208"/>
                  </a:cubicBezTo>
                  <a:cubicBezTo>
                    <a:pt x="645" y="207"/>
                    <a:pt x="641" y="204"/>
                    <a:pt x="639" y="203"/>
                  </a:cubicBezTo>
                  <a:cubicBezTo>
                    <a:pt x="636" y="202"/>
                    <a:pt x="632" y="201"/>
                    <a:pt x="630" y="200"/>
                  </a:cubicBezTo>
                  <a:cubicBezTo>
                    <a:pt x="628" y="199"/>
                    <a:pt x="625" y="197"/>
                    <a:pt x="624" y="196"/>
                  </a:cubicBezTo>
                  <a:cubicBezTo>
                    <a:pt x="622" y="195"/>
                    <a:pt x="621" y="191"/>
                    <a:pt x="620" y="190"/>
                  </a:cubicBezTo>
                  <a:cubicBezTo>
                    <a:pt x="619" y="188"/>
                    <a:pt x="618" y="185"/>
                    <a:pt x="617" y="183"/>
                  </a:cubicBezTo>
                  <a:cubicBezTo>
                    <a:pt x="616" y="182"/>
                    <a:pt x="615" y="181"/>
                    <a:pt x="614" y="181"/>
                  </a:cubicBezTo>
                  <a:cubicBezTo>
                    <a:pt x="612" y="181"/>
                    <a:pt x="609" y="182"/>
                    <a:pt x="608" y="181"/>
                  </a:cubicBezTo>
                  <a:cubicBezTo>
                    <a:pt x="607" y="181"/>
                    <a:pt x="606" y="179"/>
                    <a:pt x="605" y="178"/>
                  </a:cubicBezTo>
                  <a:cubicBezTo>
                    <a:pt x="605" y="177"/>
                    <a:pt x="605" y="174"/>
                    <a:pt x="604" y="173"/>
                  </a:cubicBezTo>
                  <a:cubicBezTo>
                    <a:pt x="603" y="172"/>
                    <a:pt x="602" y="170"/>
                    <a:pt x="601" y="170"/>
                  </a:cubicBezTo>
                  <a:cubicBezTo>
                    <a:pt x="599" y="169"/>
                    <a:pt x="597" y="167"/>
                    <a:pt x="595" y="166"/>
                  </a:cubicBezTo>
                  <a:cubicBezTo>
                    <a:pt x="594" y="165"/>
                    <a:pt x="592" y="162"/>
                    <a:pt x="590" y="161"/>
                  </a:cubicBezTo>
                  <a:cubicBezTo>
                    <a:pt x="589" y="160"/>
                    <a:pt x="586" y="158"/>
                    <a:pt x="585" y="157"/>
                  </a:cubicBezTo>
                  <a:cubicBezTo>
                    <a:pt x="584" y="157"/>
                    <a:pt x="581" y="155"/>
                    <a:pt x="579" y="154"/>
                  </a:cubicBezTo>
                  <a:cubicBezTo>
                    <a:pt x="578" y="154"/>
                    <a:pt x="576" y="152"/>
                    <a:pt x="576" y="151"/>
                  </a:cubicBezTo>
                  <a:cubicBezTo>
                    <a:pt x="575" y="149"/>
                    <a:pt x="575" y="147"/>
                    <a:pt x="576" y="145"/>
                  </a:cubicBezTo>
                  <a:cubicBezTo>
                    <a:pt x="576" y="144"/>
                    <a:pt x="577" y="141"/>
                    <a:pt x="576" y="140"/>
                  </a:cubicBezTo>
                  <a:cubicBezTo>
                    <a:pt x="576" y="139"/>
                    <a:pt x="574" y="137"/>
                    <a:pt x="574" y="137"/>
                  </a:cubicBezTo>
                  <a:cubicBezTo>
                    <a:pt x="572" y="136"/>
                    <a:pt x="570" y="135"/>
                    <a:pt x="568" y="135"/>
                  </a:cubicBezTo>
                  <a:cubicBezTo>
                    <a:pt x="567" y="134"/>
                    <a:pt x="564" y="131"/>
                    <a:pt x="563" y="129"/>
                  </a:cubicBezTo>
                  <a:cubicBezTo>
                    <a:pt x="563" y="128"/>
                    <a:pt x="562" y="126"/>
                    <a:pt x="562" y="124"/>
                  </a:cubicBezTo>
                  <a:cubicBezTo>
                    <a:pt x="562" y="123"/>
                    <a:pt x="564" y="122"/>
                    <a:pt x="565" y="121"/>
                  </a:cubicBezTo>
                  <a:cubicBezTo>
                    <a:pt x="565" y="121"/>
                    <a:pt x="566" y="119"/>
                    <a:pt x="566" y="119"/>
                  </a:cubicBezTo>
                  <a:cubicBezTo>
                    <a:pt x="567" y="117"/>
                    <a:pt x="567" y="115"/>
                    <a:pt x="566" y="113"/>
                  </a:cubicBezTo>
                  <a:cubicBezTo>
                    <a:pt x="566" y="112"/>
                    <a:pt x="563" y="111"/>
                    <a:pt x="562" y="110"/>
                  </a:cubicBezTo>
                  <a:cubicBezTo>
                    <a:pt x="561" y="109"/>
                    <a:pt x="559" y="106"/>
                    <a:pt x="558" y="105"/>
                  </a:cubicBezTo>
                  <a:cubicBezTo>
                    <a:pt x="557" y="104"/>
                    <a:pt x="556" y="102"/>
                    <a:pt x="556" y="100"/>
                  </a:cubicBezTo>
                  <a:cubicBezTo>
                    <a:pt x="555" y="99"/>
                    <a:pt x="556" y="97"/>
                    <a:pt x="556" y="96"/>
                  </a:cubicBezTo>
                  <a:cubicBezTo>
                    <a:pt x="555" y="94"/>
                    <a:pt x="554" y="91"/>
                    <a:pt x="553" y="89"/>
                  </a:cubicBezTo>
                  <a:cubicBezTo>
                    <a:pt x="552" y="87"/>
                    <a:pt x="550" y="81"/>
                    <a:pt x="550" y="79"/>
                  </a:cubicBezTo>
                  <a:cubicBezTo>
                    <a:pt x="550" y="76"/>
                    <a:pt x="550" y="69"/>
                    <a:pt x="550" y="66"/>
                  </a:cubicBezTo>
                  <a:cubicBezTo>
                    <a:pt x="550" y="63"/>
                    <a:pt x="551" y="57"/>
                    <a:pt x="551" y="55"/>
                  </a:cubicBezTo>
                  <a:cubicBezTo>
                    <a:pt x="552" y="52"/>
                    <a:pt x="553" y="48"/>
                    <a:pt x="554" y="45"/>
                  </a:cubicBezTo>
                  <a:cubicBezTo>
                    <a:pt x="555" y="44"/>
                    <a:pt x="556" y="41"/>
                    <a:pt x="558" y="40"/>
                  </a:cubicBezTo>
                  <a:cubicBezTo>
                    <a:pt x="556" y="39"/>
                    <a:pt x="554" y="38"/>
                    <a:pt x="553" y="38"/>
                  </a:cubicBezTo>
                  <a:cubicBezTo>
                    <a:pt x="552" y="38"/>
                    <a:pt x="551" y="38"/>
                    <a:pt x="550" y="38"/>
                  </a:cubicBezTo>
                  <a:cubicBezTo>
                    <a:pt x="549" y="37"/>
                    <a:pt x="549" y="35"/>
                    <a:pt x="548" y="35"/>
                  </a:cubicBezTo>
                  <a:cubicBezTo>
                    <a:pt x="548" y="34"/>
                    <a:pt x="545" y="34"/>
                    <a:pt x="544" y="33"/>
                  </a:cubicBezTo>
                  <a:cubicBezTo>
                    <a:pt x="543" y="32"/>
                    <a:pt x="545" y="30"/>
                    <a:pt x="544" y="29"/>
                  </a:cubicBezTo>
                  <a:cubicBezTo>
                    <a:pt x="544" y="28"/>
                    <a:pt x="543" y="26"/>
                    <a:pt x="543" y="25"/>
                  </a:cubicBezTo>
                  <a:cubicBezTo>
                    <a:pt x="542" y="25"/>
                    <a:pt x="540" y="25"/>
                    <a:pt x="539" y="25"/>
                  </a:cubicBezTo>
                  <a:cubicBezTo>
                    <a:pt x="538" y="25"/>
                    <a:pt x="536" y="25"/>
                    <a:pt x="536" y="24"/>
                  </a:cubicBezTo>
                  <a:cubicBezTo>
                    <a:pt x="535" y="23"/>
                    <a:pt x="536" y="20"/>
                    <a:pt x="535" y="19"/>
                  </a:cubicBezTo>
                  <a:cubicBezTo>
                    <a:pt x="535" y="18"/>
                    <a:pt x="532" y="19"/>
                    <a:pt x="532" y="19"/>
                  </a:cubicBezTo>
                  <a:cubicBezTo>
                    <a:pt x="531" y="18"/>
                    <a:pt x="530" y="15"/>
                    <a:pt x="530" y="14"/>
                  </a:cubicBezTo>
                  <a:cubicBezTo>
                    <a:pt x="530" y="13"/>
                    <a:pt x="529" y="11"/>
                    <a:pt x="528" y="11"/>
                  </a:cubicBezTo>
                  <a:cubicBezTo>
                    <a:pt x="527" y="10"/>
                    <a:pt x="525" y="11"/>
                    <a:pt x="523" y="10"/>
                  </a:cubicBezTo>
                  <a:cubicBezTo>
                    <a:pt x="522" y="10"/>
                    <a:pt x="521" y="9"/>
                    <a:pt x="520" y="8"/>
                  </a:cubicBezTo>
                  <a:cubicBezTo>
                    <a:pt x="519" y="7"/>
                    <a:pt x="520" y="3"/>
                    <a:pt x="519" y="2"/>
                  </a:cubicBezTo>
                  <a:cubicBezTo>
                    <a:pt x="518" y="1"/>
                    <a:pt x="515" y="0"/>
                    <a:pt x="515" y="0"/>
                  </a:cubicBezTo>
                  <a:cubicBezTo>
                    <a:pt x="515" y="0"/>
                    <a:pt x="471" y="6"/>
                    <a:pt x="457" y="7"/>
                  </a:cubicBezTo>
                  <a:cubicBezTo>
                    <a:pt x="426" y="11"/>
                    <a:pt x="366" y="17"/>
                    <a:pt x="336" y="20"/>
                  </a:cubicBezTo>
                  <a:cubicBezTo>
                    <a:pt x="306" y="23"/>
                    <a:pt x="245" y="27"/>
                    <a:pt x="214" y="30"/>
                  </a:cubicBezTo>
                  <a:cubicBezTo>
                    <a:pt x="200" y="31"/>
                    <a:pt x="171" y="34"/>
                    <a:pt x="156" y="35"/>
                  </a:cubicBezTo>
                  <a:cubicBezTo>
                    <a:pt x="141" y="35"/>
                    <a:pt x="112" y="36"/>
                    <a:pt x="97" y="37"/>
                  </a:cubicBezTo>
                  <a:cubicBezTo>
                    <a:pt x="77" y="37"/>
                    <a:pt x="27" y="39"/>
                    <a:pt x="0" y="39"/>
                  </a:cubicBezTo>
                  <a:cubicBezTo>
                    <a:pt x="1" y="40"/>
                    <a:pt x="2" y="41"/>
                    <a:pt x="3" y="42"/>
                  </a:cubicBezTo>
                  <a:cubicBezTo>
                    <a:pt x="3" y="42"/>
                    <a:pt x="3" y="42"/>
                    <a:pt x="3" y="42"/>
                  </a:cubicBezTo>
                  <a:cubicBezTo>
                    <a:pt x="5" y="43"/>
                    <a:pt x="6" y="45"/>
                    <a:pt x="7" y="47"/>
                  </a:cubicBezTo>
                  <a:cubicBezTo>
                    <a:pt x="7" y="50"/>
                    <a:pt x="6" y="54"/>
                    <a:pt x="5" y="55"/>
                  </a:cubicBezTo>
                  <a:cubicBezTo>
                    <a:pt x="4" y="57"/>
                    <a:pt x="2" y="57"/>
                    <a:pt x="1" y="58"/>
                  </a:cubicBezTo>
                  <a:cubicBezTo>
                    <a:pt x="1" y="58"/>
                    <a:pt x="1" y="58"/>
                    <a:pt x="1" y="58"/>
                  </a:cubicBezTo>
                  <a:cubicBezTo>
                    <a:pt x="2" y="58"/>
                    <a:pt x="4" y="59"/>
                    <a:pt x="5" y="60"/>
                  </a:cubicBezTo>
                  <a:cubicBezTo>
                    <a:pt x="7" y="62"/>
                    <a:pt x="7" y="65"/>
                    <a:pt x="7" y="67"/>
                  </a:cubicBezTo>
                  <a:cubicBezTo>
                    <a:pt x="7" y="68"/>
                    <a:pt x="6" y="69"/>
                    <a:pt x="6" y="70"/>
                  </a:cubicBezTo>
                  <a:cubicBezTo>
                    <a:pt x="6" y="70"/>
                    <a:pt x="6" y="70"/>
                    <a:pt x="6" y="70"/>
                  </a:cubicBezTo>
                  <a:cubicBezTo>
                    <a:pt x="6" y="70"/>
                    <a:pt x="6" y="70"/>
                    <a:pt x="6" y="70"/>
                  </a:cubicBezTo>
                  <a:cubicBezTo>
                    <a:pt x="6" y="71"/>
                    <a:pt x="6" y="71"/>
                    <a:pt x="7" y="72"/>
                  </a:cubicBezTo>
                  <a:cubicBezTo>
                    <a:pt x="7" y="73"/>
                    <a:pt x="7" y="73"/>
                    <a:pt x="7" y="74"/>
                  </a:cubicBezTo>
                  <a:cubicBezTo>
                    <a:pt x="7" y="74"/>
                    <a:pt x="7" y="74"/>
                    <a:pt x="7" y="75"/>
                  </a:cubicBezTo>
                  <a:cubicBezTo>
                    <a:pt x="8" y="75"/>
                    <a:pt x="8" y="75"/>
                    <a:pt x="8" y="75"/>
                  </a:cubicBezTo>
                  <a:cubicBezTo>
                    <a:pt x="9" y="76"/>
                    <a:pt x="11" y="77"/>
                    <a:pt x="11" y="80"/>
                  </a:cubicBezTo>
                  <a:cubicBezTo>
                    <a:pt x="11" y="81"/>
                    <a:pt x="11" y="82"/>
                    <a:pt x="11" y="82"/>
                  </a:cubicBezTo>
                  <a:cubicBezTo>
                    <a:pt x="12" y="83"/>
                    <a:pt x="13" y="84"/>
                    <a:pt x="14" y="84"/>
                  </a:cubicBezTo>
                  <a:cubicBezTo>
                    <a:pt x="16" y="84"/>
                    <a:pt x="18" y="85"/>
                    <a:pt x="19" y="87"/>
                  </a:cubicBezTo>
                  <a:cubicBezTo>
                    <a:pt x="21" y="89"/>
                    <a:pt x="20" y="91"/>
                    <a:pt x="20" y="92"/>
                  </a:cubicBezTo>
                  <a:cubicBezTo>
                    <a:pt x="20" y="93"/>
                    <a:pt x="20" y="93"/>
                    <a:pt x="20" y="93"/>
                  </a:cubicBezTo>
                  <a:cubicBezTo>
                    <a:pt x="20" y="93"/>
                    <a:pt x="20" y="93"/>
                    <a:pt x="20" y="93"/>
                  </a:cubicBezTo>
                  <a:cubicBezTo>
                    <a:pt x="21" y="92"/>
                    <a:pt x="22" y="92"/>
                    <a:pt x="23" y="92"/>
                  </a:cubicBezTo>
                  <a:cubicBezTo>
                    <a:pt x="24" y="92"/>
                    <a:pt x="24" y="92"/>
                    <a:pt x="25" y="92"/>
                  </a:cubicBezTo>
                  <a:cubicBezTo>
                    <a:pt x="27" y="93"/>
                    <a:pt x="29" y="95"/>
                    <a:pt x="30" y="97"/>
                  </a:cubicBezTo>
                  <a:cubicBezTo>
                    <a:pt x="32" y="99"/>
                    <a:pt x="32" y="103"/>
                    <a:pt x="32" y="104"/>
                  </a:cubicBezTo>
                  <a:cubicBezTo>
                    <a:pt x="32" y="105"/>
                    <a:pt x="31" y="106"/>
                    <a:pt x="31" y="106"/>
                  </a:cubicBezTo>
                  <a:cubicBezTo>
                    <a:pt x="31" y="107"/>
                    <a:pt x="32" y="107"/>
                    <a:pt x="33" y="108"/>
                  </a:cubicBezTo>
                  <a:cubicBezTo>
                    <a:pt x="34" y="109"/>
                    <a:pt x="35" y="110"/>
                    <a:pt x="36" y="111"/>
                  </a:cubicBezTo>
                  <a:cubicBezTo>
                    <a:pt x="36" y="112"/>
                    <a:pt x="37" y="113"/>
                    <a:pt x="37" y="113"/>
                  </a:cubicBezTo>
                  <a:cubicBezTo>
                    <a:pt x="38" y="114"/>
                    <a:pt x="39" y="114"/>
                    <a:pt x="41" y="115"/>
                  </a:cubicBezTo>
                  <a:cubicBezTo>
                    <a:pt x="42" y="117"/>
                    <a:pt x="44" y="121"/>
                    <a:pt x="44" y="123"/>
                  </a:cubicBezTo>
                  <a:cubicBezTo>
                    <a:pt x="45" y="126"/>
                    <a:pt x="44" y="128"/>
                    <a:pt x="43" y="130"/>
                  </a:cubicBezTo>
                  <a:cubicBezTo>
                    <a:pt x="43" y="130"/>
                    <a:pt x="44" y="130"/>
                    <a:pt x="45" y="130"/>
                  </a:cubicBezTo>
                  <a:cubicBezTo>
                    <a:pt x="45" y="130"/>
                    <a:pt x="45" y="130"/>
                    <a:pt x="46" y="130"/>
                  </a:cubicBezTo>
                  <a:cubicBezTo>
                    <a:pt x="46" y="130"/>
                    <a:pt x="46" y="130"/>
                    <a:pt x="46" y="130"/>
                  </a:cubicBezTo>
                  <a:cubicBezTo>
                    <a:pt x="48" y="131"/>
                    <a:pt x="50" y="133"/>
                    <a:pt x="51" y="133"/>
                  </a:cubicBezTo>
                  <a:cubicBezTo>
                    <a:pt x="52" y="134"/>
                    <a:pt x="52" y="136"/>
                    <a:pt x="53" y="137"/>
                  </a:cubicBezTo>
                  <a:cubicBezTo>
                    <a:pt x="53" y="137"/>
                    <a:pt x="53" y="137"/>
                    <a:pt x="53" y="138"/>
                  </a:cubicBezTo>
                  <a:cubicBezTo>
                    <a:pt x="55" y="140"/>
                    <a:pt x="55" y="140"/>
                    <a:pt x="55" y="140"/>
                  </a:cubicBezTo>
                  <a:cubicBezTo>
                    <a:pt x="55" y="140"/>
                    <a:pt x="55" y="140"/>
                    <a:pt x="55" y="140"/>
                  </a:cubicBezTo>
                  <a:cubicBezTo>
                    <a:pt x="57" y="140"/>
                    <a:pt x="57" y="140"/>
                    <a:pt x="57" y="140"/>
                  </a:cubicBezTo>
                  <a:cubicBezTo>
                    <a:pt x="58" y="141"/>
                    <a:pt x="59" y="142"/>
                    <a:pt x="60" y="142"/>
                  </a:cubicBezTo>
                  <a:cubicBezTo>
                    <a:pt x="60" y="143"/>
                    <a:pt x="61" y="143"/>
                    <a:pt x="61" y="144"/>
                  </a:cubicBezTo>
                  <a:cubicBezTo>
                    <a:pt x="62" y="144"/>
                    <a:pt x="64" y="144"/>
                    <a:pt x="65" y="145"/>
                  </a:cubicBezTo>
                  <a:cubicBezTo>
                    <a:pt x="67" y="147"/>
                    <a:pt x="69" y="150"/>
                    <a:pt x="69" y="151"/>
                  </a:cubicBezTo>
                  <a:cubicBezTo>
                    <a:pt x="69" y="151"/>
                    <a:pt x="69" y="151"/>
                    <a:pt x="70" y="152"/>
                  </a:cubicBezTo>
                  <a:cubicBezTo>
                    <a:pt x="70" y="152"/>
                    <a:pt x="71" y="151"/>
                    <a:pt x="72" y="151"/>
                  </a:cubicBezTo>
                  <a:cubicBezTo>
                    <a:pt x="73" y="151"/>
                    <a:pt x="73" y="151"/>
                    <a:pt x="74" y="152"/>
                  </a:cubicBezTo>
                  <a:cubicBezTo>
                    <a:pt x="77" y="153"/>
                    <a:pt x="78" y="155"/>
                    <a:pt x="79" y="157"/>
                  </a:cubicBezTo>
                  <a:cubicBezTo>
                    <a:pt x="79" y="157"/>
                    <a:pt x="79" y="157"/>
                    <a:pt x="79" y="157"/>
                  </a:cubicBezTo>
                  <a:cubicBezTo>
                    <a:pt x="79" y="158"/>
                    <a:pt x="81" y="158"/>
                    <a:pt x="81" y="158"/>
                  </a:cubicBezTo>
                  <a:cubicBezTo>
                    <a:pt x="81" y="158"/>
                    <a:pt x="81" y="158"/>
                    <a:pt x="81" y="158"/>
                  </a:cubicBezTo>
                  <a:cubicBezTo>
                    <a:pt x="82" y="158"/>
                    <a:pt x="83" y="158"/>
                    <a:pt x="84" y="158"/>
                  </a:cubicBezTo>
                  <a:cubicBezTo>
                    <a:pt x="84" y="158"/>
                    <a:pt x="84" y="158"/>
                    <a:pt x="84" y="158"/>
                  </a:cubicBezTo>
                  <a:cubicBezTo>
                    <a:pt x="84" y="158"/>
                    <a:pt x="84" y="158"/>
                    <a:pt x="84" y="158"/>
                  </a:cubicBezTo>
                  <a:cubicBezTo>
                    <a:pt x="84" y="157"/>
                    <a:pt x="84" y="154"/>
                    <a:pt x="86" y="153"/>
                  </a:cubicBezTo>
                  <a:cubicBezTo>
                    <a:pt x="87" y="152"/>
                    <a:pt x="88" y="151"/>
                    <a:pt x="91" y="151"/>
                  </a:cubicBezTo>
                  <a:cubicBezTo>
                    <a:pt x="91" y="151"/>
                    <a:pt x="92" y="151"/>
                    <a:pt x="92" y="151"/>
                  </a:cubicBezTo>
                  <a:cubicBezTo>
                    <a:pt x="93" y="151"/>
                    <a:pt x="94" y="150"/>
                    <a:pt x="94" y="150"/>
                  </a:cubicBezTo>
                  <a:cubicBezTo>
                    <a:pt x="96" y="150"/>
                    <a:pt x="97" y="150"/>
                    <a:pt x="98" y="150"/>
                  </a:cubicBezTo>
                  <a:cubicBezTo>
                    <a:pt x="99" y="150"/>
                    <a:pt x="100" y="150"/>
                    <a:pt x="101" y="150"/>
                  </a:cubicBezTo>
                  <a:cubicBezTo>
                    <a:pt x="103" y="151"/>
                    <a:pt x="107" y="154"/>
                    <a:pt x="107" y="157"/>
                  </a:cubicBezTo>
                  <a:cubicBezTo>
                    <a:pt x="107" y="158"/>
                    <a:pt x="107" y="159"/>
                    <a:pt x="107" y="160"/>
                  </a:cubicBezTo>
                  <a:cubicBezTo>
                    <a:pt x="108" y="160"/>
                    <a:pt x="111" y="161"/>
                    <a:pt x="112" y="163"/>
                  </a:cubicBezTo>
                  <a:cubicBezTo>
                    <a:pt x="114" y="164"/>
                    <a:pt x="115" y="167"/>
                    <a:pt x="115" y="169"/>
                  </a:cubicBezTo>
                  <a:cubicBezTo>
                    <a:pt x="115" y="171"/>
                    <a:pt x="114" y="172"/>
                    <a:pt x="114" y="174"/>
                  </a:cubicBezTo>
                  <a:cubicBezTo>
                    <a:pt x="117" y="175"/>
                    <a:pt x="118" y="180"/>
                    <a:pt x="118" y="180"/>
                  </a:cubicBezTo>
                  <a:cubicBezTo>
                    <a:pt x="118" y="182"/>
                    <a:pt x="118" y="185"/>
                    <a:pt x="117" y="186"/>
                  </a:cubicBezTo>
                  <a:cubicBezTo>
                    <a:pt x="116" y="188"/>
                    <a:pt x="114" y="191"/>
                    <a:pt x="111" y="192"/>
                  </a:cubicBezTo>
                  <a:cubicBezTo>
                    <a:pt x="110" y="192"/>
                    <a:pt x="109" y="192"/>
                    <a:pt x="107" y="192"/>
                  </a:cubicBezTo>
                  <a:cubicBezTo>
                    <a:pt x="106" y="192"/>
                    <a:pt x="105" y="192"/>
                    <a:pt x="103" y="192"/>
                  </a:cubicBezTo>
                  <a:cubicBezTo>
                    <a:pt x="103" y="192"/>
                    <a:pt x="103" y="193"/>
                    <a:pt x="103" y="193"/>
                  </a:cubicBezTo>
                  <a:cubicBezTo>
                    <a:pt x="103" y="194"/>
                    <a:pt x="102" y="198"/>
                    <a:pt x="100" y="199"/>
                  </a:cubicBezTo>
                  <a:cubicBezTo>
                    <a:pt x="99" y="200"/>
                    <a:pt x="98" y="200"/>
                    <a:pt x="96" y="200"/>
                  </a:cubicBezTo>
                  <a:cubicBezTo>
                    <a:pt x="95" y="200"/>
                    <a:pt x="94" y="200"/>
                    <a:pt x="94" y="200"/>
                  </a:cubicBezTo>
                  <a:cubicBezTo>
                    <a:pt x="94" y="200"/>
                    <a:pt x="94" y="200"/>
                    <a:pt x="94" y="200"/>
                  </a:cubicBezTo>
                  <a:cubicBezTo>
                    <a:pt x="94" y="200"/>
                    <a:pt x="93" y="200"/>
                    <a:pt x="93" y="201"/>
                  </a:cubicBezTo>
                  <a:cubicBezTo>
                    <a:pt x="93" y="201"/>
                    <a:pt x="93" y="202"/>
                    <a:pt x="92" y="203"/>
                  </a:cubicBezTo>
                  <a:cubicBezTo>
                    <a:pt x="92" y="203"/>
                    <a:pt x="92" y="203"/>
                    <a:pt x="92" y="204"/>
                  </a:cubicBezTo>
                  <a:cubicBezTo>
                    <a:pt x="93" y="205"/>
                    <a:pt x="95" y="206"/>
                    <a:pt x="95" y="208"/>
                  </a:cubicBezTo>
                  <a:cubicBezTo>
                    <a:pt x="96" y="211"/>
                    <a:pt x="93" y="216"/>
                    <a:pt x="90" y="217"/>
                  </a:cubicBezTo>
                  <a:cubicBezTo>
                    <a:pt x="90" y="218"/>
                    <a:pt x="89" y="218"/>
                    <a:pt x="88" y="218"/>
                  </a:cubicBezTo>
                  <a:cubicBezTo>
                    <a:pt x="87" y="218"/>
                    <a:pt x="87" y="218"/>
                    <a:pt x="86" y="218"/>
                  </a:cubicBezTo>
                  <a:cubicBezTo>
                    <a:pt x="86" y="218"/>
                    <a:pt x="87" y="219"/>
                    <a:pt x="87" y="219"/>
                  </a:cubicBezTo>
                  <a:cubicBezTo>
                    <a:pt x="87" y="219"/>
                    <a:pt x="87" y="219"/>
                    <a:pt x="88" y="219"/>
                  </a:cubicBezTo>
                  <a:cubicBezTo>
                    <a:pt x="88" y="220"/>
                    <a:pt x="89" y="220"/>
                    <a:pt x="90" y="221"/>
                  </a:cubicBezTo>
                  <a:cubicBezTo>
                    <a:pt x="91" y="221"/>
                    <a:pt x="92" y="223"/>
                    <a:pt x="93" y="224"/>
                  </a:cubicBezTo>
                  <a:cubicBezTo>
                    <a:pt x="94" y="225"/>
                    <a:pt x="94" y="226"/>
                    <a:pt x="95" y="227"/>
                  </a:cubicBezTo>
                  <a:cubicBezTo>
                    <a:pt x="95" y="228"/>
                    <a:pt x="95" y="228"/>
                    <a:pt x="95" y="229"/>
                  </a:cubicBezTo>
                  <a:cubicBezTo>
                    <a:pt x="95" y="229"/>
                    <a:pt x="95" y="229"/>
                    <a:pt x="95" y="229"/>
                  </a:cubicBezTo>
                  <a:cubicBezTo>
                    <a:pt x="95" y="229"/>
                    <a:pt x="95" y="229"/>
                    <a:pt x="96" y="229"/>
                  </a:cubicBezTo>
                  <a:cubicBezTo>
                    <a:pt x="97" y="229"/>
                    <a:pt x="98" y="229"/>
                    <a:pt x="100" y="230"/>
                  </a:cubicBezTo>
                  <a:cubicBezTo>
                    <a:pt x="102" y="231"/>
                    <a:pt x="103" y="233"/>
                    <a:pt x="103" y="235"/>
                  </a:cubicBezTo>
                  <a:cubicBezTo>
                    <a:pt x="103" y="235"/>
                    <a:pt x="103" y="235"/>
                    <a:pt x="103" y="236"/>
                  </a:cubicBezTo>
                  <a:cubicBezTo>
                    <a:pt x="104" y="236"/>
                    <a:pt x="106" y="236"/>
                    <a:pt x="107" y="238"/>
                  </a:cubicBezTo>
                  <a:cubicBezTo>
                    <a:pt x="107" y="238"/>
                    <a:pt x="108" y="239"/>
                    <a:pt x="108" y="239"/>
                  </a:cubicBezTo>
                  <a:cubicBezTo>
                    <a:pt x="109" y="239"/>
                    <a:pt x="109" y="239"/>
                    <a:pt x="110" y="239"/>
                  </a:cubicBezTo>
                  <a:cubicBezTo>
                    <a:pt x="110" y="239"/>
                    <a:pt x="110" y="239"/>
                    <a:pt x="111" y="239"/>
                  </a:cubicBezTo>
                  <a:cubicBezTo>
                    <a:pt x="113" y="239"/>
                    <a:pt x="115" y="240"/>
                    <a:pt x="117" y="241"/>
                  </a:cubicBezTo>
                  <a:cubicBezTo>
                    <a:pt x="118" y="243"/>
                    <a:pt x="121" y="247"/>
                    <a:pt x="119" y="251"/>
                  </a:cubicBezTo>
                  <a:cubicBezTo>
                    <a:pt x="118" y="253"/>
                    <a:pt x="117" y="254"/>
                    <a:pt x="115" y="255"/>
                  </a:cubicBezTo>
                  <a:cubicBezTo>
                    <a:pt x="115" y="256"/>
                    <a:pt x="115" y="257"/>
                    <a:pt x="116" y="258"/>
                  </a:cubicBezTo>
                  <a:cubicBezTo>
                    <a:pt x="116" y="258"/>
                    <a:pt x="116" y="259"/>
                    <a:pt x="116" y="259"/>
                  </a:cubicBezTo>
                  <a:cubicBezTo>
                    <a:pt x="116" y="259"/>
                    <a:pt x="116" y="259"/>
                    <a:pt x="117" y="259"/>
                  </a:cubicBezTo>
                  <a:cubicBezTo>
                    <a:pt x="117" y="259"/>
                    <a:pt x="118" y="259"/>
                    <a:pt x="120" y="260"/>
                  </a:cubicBezTo>
                  <a:cubicBezTo>
                    <a:pt x="121" y="260"/>
                    <a:pt x="123" y="262"/>
                    <a:pt x="125" y="263"/>
                  </a:cubicBezTo>
                  <a:cubicBezTo>
                    <a:pt x="126" y="265"/>
                    <a:pt x="127" y="268"/>
                    <a:pt x="128" y="270"/>
                  </a:cubicBezTo>
                  <a:cubicBezTo>
                    <a:pt x="128" y="270"/>
                    <a:pt x="128" y="271"/>
                    <a:pt x="128" y="271"/>
                  </a:cubicBezTo>
                  <a:cubicBezTo>
                    <a:pt x="128" y="271"/>
                    <a:pt x="129" y="271"/>
                    <a:pt x="129" y="272"/>
                  </a:cubicBezTo>
                  <a:cubicBezTo>
                    <a:pt x="131" y="273"/>
                    <a:pt x="133" y="275"/>
                    <a:pt x="133" y="276"/>
                  </a:cubicBezTo>
                  <a:cubicBezTo>
                    <a:pt x="133" y="276"/>
                    <a:pt x="133" y="276"/>
                    <a:pt x="134" y="277"/>
                  </a:cubicBezTo>
                  <a:cubicBezTo>
                    <a:pt x="134" y="277"/>
                    <a:pt x="134" y="277"/>
                    <a:pt x="135" y="278"/>
                  </a:cubicBezTo>
                  <a:cubicBezTo>
                    <a:pt x="135" y="278"/>
                    <a:pt x="135" y="278"/>
                    <a:pt x="135" y="278"/>
                  </a:cubicBezTo>
                  <a:cubicBezTo>
                    <a:pt x="135" y="277"/>
                    <a:pt x="136" y="276"/>
                    <a:pt x="136" y="276"/>
                  </a:cubicBezTo>
                  <a:cubicBezTo>
                    <a:pt x="137" y="276"/>
                    <a:pt x="139" y="274"/>
                    <a:pt x="142" y="274"/>
                  </a:cubicBezTo>
                  <a:cubicBezTo>
                    <a:pt x="142" y="274"/>
                    <a:pt x="142" y="274"/>
                    <a:pt x="142" y="274"/>
                  </a:cubicBezTo>
                  <a:cubicBezTo>
                    <a:pt x="142" y="274"/>
                    <a:pt x="142" y="274"/>
                    <a:pt x="142" y="274"/>
                  </a:cubicBezTo>
                  <a:cubicBezTo>
                    <a:pt x="145" y="275"/>
                    <a:pt x="147" y="276"/>
                    <a:pt x="148" y="278"/>
                  </a:cubicBezTo>
                  <a:cubicBezTo>
                    <a:pt x="148" y="278"/>
                    <a:pt x="148" y="278"/>
                    <a:pt x="149" y="278"/>
                  </a:cubicBezTo>
                  <a:cubicBezTo>
                    <a:pt x="149" y="278"/>
                    <a:pt x="149" y="278"/>
                    <a:pt x="149" y="278"/>
                  </a:cubicBezTo>
                  <a:cubicBezTo>
                    <a:pt x="150" y="277"/>
                    <a:pt x="151" y="277"/>
                    <a:pt x="152" y="277"/>
                  </a:cubicBezTo>
                  <a:cubicBezTo>
                    <a:pt x="153" y="277"/>
                    <a:pt x="154" y="278"/>
                    <a:pt x="155" y="278"/>
                  </a:cubicBezTo>
                  <a:cubicBezTo>
                    <a:pt x="157" y="279"/>
                    <a:pt x="159" y="282"/>
                    <a:pt x="159" y="284"/>
                  </a:cubicBezTo>
                  <a:cubicBezTo>
                    <a:pt x="160" y="286"/>
                    <a:pt x="159" y="288"/>
                    <a:pt x="159" y="290"/>
                  </a:cubicBezTo>
                  <a:cubicBezTo>
                    <a:pt x="158" y="290"/>
                    <a:pt x="158" y="291"/>
                    <a:pt x="157" y="292"/>
                  </a:cubicBezTo>
                  <a:cubicBezTo>
                    <a:pt x="177" y="664"/>
                    <a:pt x="177" y="664"/>
                    <a:pt x="177" y="664"/>
                  </a:cubicBezTo>
                  <a:cubicBezTo>
                    <a:pt x="182" y="745"/>
                    <a:pt x="182" y="745"/>
                    <a:pt x="182" y="745"/>
                  </a:cubicBezTo>
                  <a:cubicBezTo>
                    <a:pt x="357" y="733"/>
                    <a:pt x="357" y="733"/>
                    <a:pt x="357" y="733"/>
                  </a:cubicBezTo>
                  <a:cubicBezTo>
                    <a:pt x="433" y="727"/>
                    <a:pt x="433" y="727"/>
                    <a:pt x="433" y="727"/>
                  </a:cubicBezTo>
                  <a:cubicBezTo>
                    <a:pt x="523" y="720"/>
                    <a:pt x="523" y="720"/>
                    <a:pt x="523" y="720"/>
                  </a:cubicBezTo>
                  <a:cubicBezTo>
                    <a:pt x="585" y="716"/>
                    <a:pt x="585" y="716"/>
                    <a:pt x="585" y="716"/>
                  </a:cubicBezTo>
                  <a:cubicBezTo>
                    <a:pt x="785" y="696"/>
                    <a:pt x="785" y="696"/>
                    <a:pt x="785" y="696"/>
                  </a:cubicBezTo>
                  <a:cubicBezTo>
                    <a:pt x="786" y="695"/>
                    <a:pt x="790" y="695"/>
                    <a:pt x="792" y="695"/>
                  </a:cubicBezTo>
                  <a:cubicBezTo>
                    <a:pt x="793" y="695"/>
                    <a:pt x="794" y="695"/>
                    <a:pt x="794" y="695"/>
                  </a:cubicBezTo>
                  <a:cubicBezTo>
                    <a:pt x="797" y="696"/>
                    <a:pt x="801" y="698"/>
                    <a:pt x="802" y="701"/>
                  </a:cubicBezTo>
                  <a:cubicBezTo>
                    <a:pt x="803" y="703"/>
                    <a:pt x="803" y="705"/>
                    <a:pt x="803" y="707"/>
                  </a:cubicBezTo>
                  <a:cubicBezTo>
                    <a:pt x="803" y="707"/>
                    <a:pt x="803" y="707"/>
                    <a:pt x="803" y="707"/>
                  </a:cubicBezTo>
                  <a:cubicBezTo>
                    <a:pt x="804" y="708"/>
                    <a:pt x="804" y="709"/>
                    <a:pt x="805" y="709"/>
                  </a:cubicBezTo>
                  <a:cubicBezTo>
                    <a:pt x="806" y="710"/>
                    <a:pt x="808" y="711"/>
                    <a:pt x="808" y="712"/>
                  </a:cubicBezTo>
                  <a:cubicBezTo>
                    <a:pt x="810" y="712"/>
                    <a:pt x="812" y="712"/>
                    <a:pt x="814" y="713"/>
                  </a:cubicBezTo>
                  <a:cubicBezTo>
                    <a:pt x="816" y="716"/>
                    <a:pt x="817" y="720"/>
                    <a:pt x="817" y="723"/>
                  </a:cubicBezTo>
                  <a:cubicBezTo>
                    <a:pt x="816" y="724"/>
                    <a:pt x="815" y="726"/>
                    <a:pt x="814" y="727"/>
                  </a:cubicBezTo>
                  <a:cubicBezTo>
                    <a:pt x="815" y="727"/>
                    <a:pt x="816" y="729"/>
                    <a:pt x="817" y="730"/>
                  </a:cubicBezTo>
                  <a:cubicBezTo>
                    <a:pt x="817" y="730"/>
                    <a:pt x="819" y="736"/>
                    <a:pt x="817" y="740"/>
                  </a:cubicBezTo>
                  <a:cubicBezTo>
                    <a:pt x="816" y="742"/>
                    <a:pt x="814" y="743"/>
                    <a:pt x="813" y="743"/>
                  </a:cubicBezTo>
                  <a:cubicBezTo>
                    <a:pt x="812" y="743"/>
                    <a:pt x="812" y="743"/>
                    <a:pt x="812" y="743"/>
                  </a:cubicBezTo>
                  <a:cubicBezTo>
                    <a:pt x="812" y="744"/>
                    <a:pt x="811" y="744"/>
                    <a:pt x="811" y="744"/>
                  </a:cubicBezTo>
                  <a:cubicBezTo>
                    <a:pt x="811" y="744"/>
                    <a:pt x="811" y="745"/>
                    <a:pt x="811" y="745"/>
                  </a:cubicBezTo>
                  <a:cubicBezTo>
                    <a:pt x="810" y="745"/>
                    <a:pt x="810" y="746"/>
                    <a:pt x="810" y="746"/>
                  </a:cubicBezTo>
                  <a:cubicBezTo>
                    <a:pt x="810" y="748"/>
                    <a:pt x="809" y="750"/>
                    <a:pt x="808" y="751"/>
                  </a:cubicBezTo>
                  <a:cubicBezTo>
                    <a:pt x="806" y="753"/>
                    <a:pt x="804" y="754"/>
                    <a:pt x="802" y="755"/>
                  </a:cubicBezTo>
                  <a:cubicBezTo>
                    <a:pt x="802" y="755"/>
                    <a:pt x="801" y="755"/>
                    <a:pt x="800" y="756"/>
                  </a:cubicBezTo>
                  <a:cubicBezTo>
                    <a:pt x="800" y="756"/>
                    <a:pt x="799" y="757"/>
                    <a:pt x="799" y="757"/>
                  </a:cubicBezTo>
                  <a:cubicBezTo>
                    <a:pt x="799" y="758"/>
                    <a:pt x="798" y="758"/>
                    <a:pt x="798" y="758"/>
                  </a:cubicBezTo>
                  <a:cubicBezTo>
                    <a:pt x="798" y="758"/>
                    <a:pt x="798" y="759"/>
                    <a:pt x="797" y="759"/>
                  </a:cubicBezTo>
                  <a:cubicBezTo>
                    <a:pt x="797" y="760"/>
                    <a:pt x="797" y="761"/>
                    <a:pt x="797" y="762"/>
                  </a:cubicBezTo>
                  <a:cubicBezTo>
                    <a:pt x="797" y="764"/>
                    <a:pt x="795" y="767"/>
                    <a:pt x="795" y="767"/>
                  </a:cubicBezTo>
                  <a:cubicBezTo>
                    <a:pt x="794" y="769"/>
                    <a:pt x="792" y="770"/>
                    <a:pt x="791" y="771"/>
                  </a:cubicBezTo>
                  <a:cubicBezTo>
                    <a:pt x="790" y="772"/>
                    <a:pt x="790" y="772"/>
                    <a:pt x="790" y="772"/>
                  </a:cubicBezTo>
                  <a:cubicBezTo>
                    <a:pt x="789" y="773"/>
                    <a:pt x="789" y="773"/>
                    <a:pt x="788" y="774"/>
                  </a:cubicBezTo>
                  <a:cubicBezTo>
                    <a:pt x="787" y="774"/>
                    <a:pt x="786" y="775"/>
                    <a:pt x="786" y="775"/>
                  </a:cubicBezTo>
                  <a:cubicBezTo>
                    <a:pt x="786" y="775"/>
                    <a:pt x="785" y="776"/>
                    <a:pt x="785" y="778"/>
                  </a:cubicBezTo>
                  <a:cubicBezTo>
                    <a:pt x="785" y="779"/>
                    <a:pt x="785" y="779"/>
                    <a:pt x="785" y="780"/>
                  </a:cubicBezTo>
                  <a:cubicBezTo>
                    <a:pt x="784" y="781"/>
                    <a:pt x="784" y="783"/>
                    <a:pt x="784" y="784"/>
                  </a:cubicBezTo>
                  <a:cubicBezTo>
                    <a:pt x="784" y="784"/>
                    <a:pt x="784" y="785"/>
                    <a:pt x="783" y="785"/>
                  </a:cubicBezTo>
                  <a:cubicBezTo>
                    <a:pt x="871" y="775"/>
                    <a:pt x="871" y="775"/>
                    <a:pt x="871" y="775"/>
                  </a:cubicBezTo>
                  <a:cubicBezTo>
                    <a:pt x="871" y="774"/>
                    <a:pt x="871" y="772"/>
                    <a:pt x="871" y="771"/>
                  </a:cubicBezTo>
                  <a:cubicBezTo>
                    <a:pt x="871" y="770"/>
                    <a:pt x="870" y="767"/>
                    <a:pt x="871" y="766"/>
                  </a:cubicBezTo>
                  <a:cubicBezTo>
                    <a:pt x="871" y="765"/>
                    <a:pt x="872" y="764"/>
                    <a:pt x="873" y="764"/>
                  </a:cubicBezTo>
                  <a:cubicBezTo>
                    <a:pt x="875" y="762"/>
                    <a:pt x="879" y="761"/>
                    <a:pt x="880" y="760"/>
                  </a:cubicBezTo>
                  <a:cubicBezTo>
                    <a:pt x="881" y="758"/>
                    <a:pt x="882" y="756"/>
                    <a:pt x="882" y="754"/>
                  </a:cubicBezTo>
                  <a:cubicBezTo>
                    <a:pt x="882" y="753"/>
                    <a:pt x="880" y="750"/>
                    <a:pt x="878" y="749"/>
                  </a:cubicBezTo>
                  <a:cubicBezTo>
                    <a:pt x="877" y="748"/>
                    <a:pt x="875" y="747"/>
                    <a:pt x="874" y="747"/>
                  </a:cubicBezTo>
                  <a:cubicBezTo>
                    <a:pt x="872" y="746"/>
                    <a:pt x="868" y="746"/>
                    <a:pt x="867" y="745"/>
                  </a:cubicBezTo>
                  <a:cubicBezTo>
                    <a:pt x="866" y="744"/>
                    <a:pt x="863" y="743"/>
                    <a:pt x="862" y="741"/>
                  </a:cubicBezTo>
                  <a:cubicBezTo>
                    <a:pt x="862" y="740"/>
                    <a:pt x="862" y="738"/>
                    <a:pt x="863" y="738"/>
                  </a:cubicBezTo>
                  <a:cubicBezTo>
                    <a:pt x="863" y="737"/>
                    <a:pt x="866" y="736"/>
                    <a:pt x="867" y="736"/>
                  </a:cubicBezTo>
                  <a:cubicBezTo>
                    <a:pt x="868" y="736"/>
                    <a:pt x="871" y="736"/>
                    <a:pt x="872" y="736"/>
                  </a:cubicBezTo>
                  <a:cubicBezTo>
                    <a:pt x="873" y="737"/>
                    <a:pt x="875" y="738"/>
                    <a:pt x="876" y="739"/>
                  </a:cubicBezTo>
                  <a:cubicBezTo>
                    <a:pt x="877" y="739"/>
                    <a:pt x="879" y="739"/>
                    <a:pt x="881" y="738"/>
                  </a:cubicBezTo>
                  <a:cubicBezTo>
                    <a:pt x="882" y="738"/>
                    <a:pt x="884" y="736"/>
                    <a:pt x="885" y="735"/>
                  </a:cubicBezTo>
                  <a:cubicBezTo>
                    <a:pt x="885" y="734"/>
                    <a:pt x="887" y="732"/>
                    <a:pt x="887" y="731"/>
                  </a:cubicBezTo>
                  <a:cubicBezTo>
                    <a:pt x="886" y="729"/>
                    <a:pt x="884" y="728"/>
                    <a:pt x="882" y="728"/>
                  </a:cubicBezTo>
                  <a:cubicBezTo>
                    <a:pt x="881" y="727"/>
                    <a:pt x="878" y="728"/>
                    <a:pt x="877" y="728"/>
                  </a:cubicBezTo>
                  <a:cubicBezTo>
                    <a:pt x="876" y="727"/>
                    <a:pt x="874" y="727"/>
                    <a:pt x="874" y="726"/>
                  </a:cubicBezTo>
                  <a:cubicBezTo>
                    <a:pt x="873" y="725"/>
                    <a:pt x="873" y="723"/>
                    <a:pt x="873" y="722"/>
                  </a:cubicBezTo>
                  <a:cubicBezTo>
                    <a:pt x="873" y="721"/>
                    <a:pt x="875" y="720"/>
                    <a:pt x="876" y="719"/>
                  </a:cubicBezTo>
                  <a:cubicBezTo>
                    <a:pt x="878" y="719"/>
                    <a:pt x="882" y="721"/>
                    <a:pt x="884" y="721"/>
                  </a:cubicBezTo>
                  <a:cubicBezTo>
                    <a:pt x="884" y="720"/>
                    <a:pt x="886" y="719"/>
                    <a:pt x="886" y="718"/>
                  </a:cubicBezTo>
                  <a:cubicBezTo>
                    <a:pt x="887" y="717"/>
                    <a:pt x="888" y="714"/>
                    <a:pt x="888" y="712"/>
                  </a:cubicBezTo>
                  <a:cubicBezTo>
                    <a:pt x="888" y="711"/>
                    <a:pt x="885" y="709"/>
                    <a:pt x="884" y="708"/>
                  </a:cubicBezTo>
                  <a:cubicBezTo>
                    <a:pt x="884" y="707"/>
                    <a:pt x="883" y="705"/>
                    <a:pt x="883" y="704"/>
                  </a:cubicBezTo>
                  <a:cubicBezTo>
                    <a:pt x="883" y="703"/>
                    <a:pt x="883" y="702"/>
                    <a:pt x="884" y="701"/>
                  </a:cubicBezTo>
                  <a:cubicBezTo>
                    <a:pt x="884" y="700"/>
                    <a:pt x="884" y="698"/>
                    <a:pt x="884" y="697"/>
                  </a:cubicBezTo>
                  <a:cubicBezTo>
                    <a:pt x="884" y="696"/>
                    <a:pt x="883" y="694"/>
                    <a:pt x="883" y="693"/>
                  </a:cubicBezTo>
                  <a:cubicBezTo>
                    <a:pt x="882" y="692"/>
                    <a:pt x="881" y="690"/>
                    <a:pt x="880" y="689"/>
                  </a:cubicBezTo>
                  <a:cubicBezTo>
                    <a:pt x="879" y="688"/>
                    <a:pt x="877" y="687"/>
                    <a:pt x="876" y="686"/>
                  </a:cubicBezTo>
                  <a:cubicBezTo>
                    <a:pt x="876" y="685"/>
                    <a:pt x="875" y="682"/>
                    <a:pt x="875" y="681"/>
                  </a:cubicBezTo>
                  <a:cubicBezTo>
                    <a:pt x="876" y="680"/>
                    <a:pt x="877" y="678"/>
                    <a:pt x="878" y="677"/>
                  </a:cubicBezTo>
                  <a:cubicBezTo>
                    <a:pt x="879" y="677"/>
                    <a:pt x="881" y="676"/>
                    <a:pt x="881" y="676"/>
                  </a:cubicBezTo>
                  <a:cubicBezTo>
                    <a:pt x="882" y="676"/>
                    <a:pt x="885" y="676"/>
                    <a:pt x="886" y="676"/>
                  </a:cubicBezTo>
                  <a:cubicBezTo>
                    <a:pt x="887" y="677"/>
                    <a:pt x="889" y="678"/>
                    <a:pt x="890" y="679"/>
                  </a:cubicBezTo>
                  <a:cubicBezTo>
                    <a:pt x="890" y="679"/>
                    <a:pt x="891" y="681"/>
                    <a:pt x="891" y="682"/>
                  </a:cubicBezTo>
                  <a:cubicBezTo>
                    <a:pt x="891" y="683"/>
                    <a:pt x="891" y="685"/>
                    <a:pt x="891" y="686"/>
                  </a:cubicBezTo>
                  <a:cubicBezTo>
                    <a:pt x="891" y="687"/>
                    <a:pt x="890" y="689"/>
                    <a:pt x="889" y="690"/>
                  </a:cubicBezTo>
                  <a:cubicBezTo>
                    <a:pt x="889" y="690"/>
                    <a:pt x="888" y="691"/>
                    <a:pt x="888" y="692"/>
                  </a:cubicBezTo>
                  <a:cubicBezTo>
                    <a:pt x="888" y="693"/>
                    <a:pt x="888" y="694"/>
                    <a:pt x="889" y="695"/>
                  </a:cubicBezTo>
                  <a:cubicBezTo>
                    <a:pt x="889" y="696"/>
                    <a:pt x="890" y="698"/>
                    <a:pt x="892" y="699"/>
                  </a:cubicBezTo>
                  <a:cubicBezTo>
                    <a:pt x="892" y="699"/>
                    <a:pt x="894" y="698"/>
                    <a:pt x="894" y="698"/>
                  </a:cubicBezTo>
                  <a:cubicBezTo>
                    <a:pt x="895" y="697"/>
                    <a:pt x="897" y="695"/>
                    <a:pt x="898" y="694"/>
                  </a:cubicBezTo>
                  <a:cubicBezTo>
                    <a:pt x="899" y="694"/>
                    <a:pt x="899" y="692"/>
                    <a:pt x="899" y="691"/>
                  </a:cubicBezTo>
                  <a:cubicBezTo>
                    <a:pt x="899" y="690"/>
                    <a:pt x="899" y="690"/>
                    <a:pt x="899" y="689"/>
                  </a:cubicBezTo>
                  <a:cubicBezTo>
                    <a:pt x="899" y="688"/>
                    <a:pt x="899" y="685"/>
                    <a:pt x="900" y="684"/>
                  </a:cubicBezTo>
                  <a:cubicBezTo>
                    <a:pt x="900" y="682"/>
                    <a:pt x="901" y="678"/>
                    <a:pt x="901" y="676"/>
                  </a:cubicBezTo>
                  <a:cubicBezTo>
                    <a:pt x="901" y="674"/>
                    <a:pt x="900" y="670"/>
                    <a:pt x="901" y="668"/>
                  </a:cubicBezTo>
                  <a:cubicBezTo>
                    <a:pt x="901" y="667"/>
                    <a:pt x="903" y="665"/>
                    <a:pt x="904" y="665"/>
                  </a:cubicBezTo>
                  <a:cubicBezTo>
                    <a:pt x="905" y="664"/>
                    <a:pt x="907" y="664"/>
                    <a:pt x="908" y="664"/>
                  </a:cubicBezTo>
                  <a:cubicBezTo>
                    <a:pt x="909" y="664"/>
                    <a:pt x="912" y="666"/>
                    <a:pt x="912" y="667"/>
                  </a:cubicBezTo>
                  <a:cubicBezTo>
                    <a:pt x="912" y="667"/>
                    <a:pt x="913" y="670"/>
                    <a:pt x="913" y="671"/>
                  </a:cubicBezTo>
                  <a:cubicBezTo>
                    <a:pt x="915" y="672"/>
                    <a:pt x="918" y="675"/>
                    <a:pt x="920" y="675"/>
                  </a:cubicBezTo>
                  <a:cubicBezTo>
                    <a:pt x="921" y="675"/>
                    <a:pt x="923" y="674"/>
                    <a:pt x="924" y="673"/>
                  </a:cubicBezTo>
                  <a:cubicBezTo>
                    <a:pt x="925" y="672"/>
                    <a:pt x="926" y="669"/>
                    <a:pt x="926" y="667"/>
                  </a:cubicBezTo>
                  <a:cubicBezTo>
                    <a:pt x="927" y="666"/>
                    <a:pt x="927" y="663"/>
                    <a:pt x="927" y="661"/>
                  </a:cubicBezTo>
                  <a:cubicBezTo>
                    <a:pt x="928" y="660"/>
                    <a:pt x="929" y="658"/>
                    <a:pt x="929" y="657"/>
                  </a:cubicBezTo>
                  <a:cubicBezTo>
                    <a:pt x="929" y="656"/>
                    <a:pt x="929" y="653"/>
                    <a:pt x="928" y="652"/>
                  </a:cubicBezTo>
                  <a:cubicBezTo>
                    <a:pt x="927" y="651"/>
                    <a:pt x="925" y="651"/>
                    <a:pt x="924" y="650"/>
                  </a:cubicBezTo>
                  <a:cubicBezTo>
                    <a:pt x="924" y="649"/>
                    <a:pt x="923" y="647"/>
                    <a:pt x="923" y="646"/>
                  </a:cubicBezTo>
                  <a:cubicBezTo>
                    <a:pt x="923" y="645"/>
                    <a:pt x="924" y="642"/>
                    <a:pt x="926" y="641"/>
                  </a:cubicBezTo>
                  <a:cubicBezTo>
                    <a:pt x="927" y="641"/>
                    <a:pt x="930" y="640"/>
                    <a:pt x="931" y="640"/>
                  </a:cubicBezTo>
                  <a:cubicBezTo>
                    <a:pt x="932" y="640"/>
                    <a:pt x="933" y="642"/>
                    <a:pt x="934" y="641"/>
                  </a:cubicBezTo>
                  <a:cubicBezTo>
                    <a:pt x="935" y="641"/>
                    <a:pt x="936" y="639"/>
                    <a:pt x="936" y="63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7">
              <a:extLst>
                <a:ext uri="{FF2B5EF4-FFF2-40B4-BE49-F238E27FC236}">
                  <a16:creationId xmlns:a16="http://schemas.microsoft.com/office/drawing/2014/main" id="{52623E2C-BE63-40B2-AB6E-9E71A192E7CA}"/>
                </a:ext>
              </a:extLst>
            </p:cNvPr>
            <p:cNvSpPr>
              <a:spLocks/>
            </p:cNvSpPr>
            <p:nvPr/>
          </p:nvSpPr>
          <p:spPr bwMode="auto">
            <a:xfrm>
              <a:off x="3778249" y="3819528"/>
              <a:ext cx="587375" cy="549275"/>
            </a:xfrm>
            <a:custGeom>
              <a:avLst/>
              <a:gdLst>
                <a:gd name="T0" fmla="*/ 523 w 696"/>
                <a:gd name="T1" fmla="*/ 607 h 650"/>
                <a:gd name="T2" fmla="*/ 540 w 696"/>
                <a:gd name="T3" fmla="*/ 590 h 650"/>
                <a:gd name="T4" fmla="*/ 538 w 696"/>
                <a:gd name="T5" fmla="*/ 577 h 650"/>
                <a:gd name="T6" fmla="*/ 535 w 696"/>
                <a:gd name="T7" fmla="*/ 557 h 650"/>
                <a:gd name="T8" fmla="*/ 532 w 696"/>
                <a:gd name="T9" fmla="*/ 553 h 650"/>
                <a:gd name="T10" fmla="*/ 526 w 696"/>
                <a:gd name="T11" fmla="*/ 552 h 650"/>
                <a:gd name="T12" fmla="*/ 522 w 696"/>
                <a:gd name="T13" fmla="*/ 548 h 650"/>
                <a:gd name="T14" fmla="*/ 515 w 696"/>
                <a:gd name="T15" fmla="*/ 534 h 650"/>
                <a:gd name="T16" fmla="*/ 521 w 696"/>
                <a:gd name="T17" fmla="*/ 512 h 650"/>
                <a:gd name="T18" fmla="*/ 522 w 696"/>
                <a:gd name="T19" fmla="*/ 506 h 650"/>
                <a:gd name="T20" fmla="*/ 534 w 696"/>
                <a:gd name="T21" fmla="*/ 499 h 650"/>
                <a:gd name="T22" fmla="*/ 525 w 696"/>
                <a:gd name="T23" fmla="*/ 488 h 650"/>
                <a:gd name="T24" fmla="*/ 542 w 696"/>
                <a:gd name="T25" fmla="*/ 483 h 650"/>
                <a:gd name="T26" fmla="*/ 537 w 696"/>
                <a:gd name="T27" fmla="*/ 460 h 650"/>
                <a:gd name="T28" fmla="*/ 537 w 696"/>
                <a:gd name="T29" fmla="*/ 451 h 650"/>
                <a:gd name="T30" fmla="*/ 544 w 696"/>
                <a:gd name="T31" fmla="*/ 444 h 650"/>
                <a:gd name="T32" fmla="*/ 553 w 696"/>
                <a:gd name="T33" fmla="*/ 430 h 650"/>
                <a:gd name="T34" fmla="*/ 556 w 696"/>
                <a:gd name="T35" fmla="*/ 423 h 650"/>
                <a:gd name="T36" fmla="*/ 549 w 696"/>
                <a:gd name="T37" fmla="*/ 414 h 650"/>
                <a:gd name="T38" fmla="*/ 555 w 696"/>
                <a:gd name="T39" fmla="*/ 410 h 650"/>
                <a:gd name="T40" fmla="*/ 569 w 696"/>
                <a:gd name="T41" fmla="*/ 389 h 650"/>
                <a:gd name="T42" fmla="*/ 577 w 696"/>
                <a:gd name="T43" fmla="*/ 384 h 650"/>
                <a:gd name="T44" fmla="*/ 586 w 696"/>
                <a:gd name="T45" fmla="*/ 376 h 650"/>
                <a:gd name="T46" fmla="*/ 594 w 696"/>
                <a:gd name="T47" fmla="*/ 350 h 650"/>
                <a:gd name="T48" fmla="*/ 590 w 696"/>
                <a:gd name="T49" fmla="*/ 322 h 650"/>
                <a:gd name="T50" fmla="*/ 605 w 696"/>
                <a:gd name="T51" fmla="*/ 323 h 650"/>
                <a:gd name="T52" fmla="*/ 591 w 696"/>
                <a:gd name="T53" fmla="*/ 312 h 650"/>
                <a:gd name="T54" fmla="*/ 595 w 696"/>
                <a:gd name="T55" fmla="*/ 312 h 650"/>
                <a:gd name="T56" fmla="*/ 601 w 696"/>
                <a:gd name="T57" fmla="*/ 300 h 650"/>
                <a:gd name="T58" fmla="*/ 609 w 696"/>
                <a:gd name="T59" fmla="*/ 294 h 650"/>
                <a:gd name="T60" fmla="*/ 629 w 696"/>
                <a:gd name="T61" fmla="*/ 282 h 650"/>
                <a:gd name="T62" fmla="*/ 623 w 696"/>
                <a:gd name="T63" fmla="*/ 258 h 650"/>
                <a:gd name="T64" fmla="*/ 639 w 696"/>
                <a:gd name="T65" fmla="*/ 239 h 650"/>
                <a:gd name="T66" fmla="*/ 643 w 696"/>
                <a:gd name="T67" fmla="*/ 230 h 650"/>
                <a:gd name="T68" fmla="*/ 634 w 696"/>
                <a:gd name="T69" fmla="*/ 213 h 650"/>
                <a:gd name="T70" fmla="*/ 642 w 696"/>
                <a:gd name="T71" fmla="*/ 193 h 650"/>
                <a:gd name="T72" fmla="*/ 631 w 696"/>
                <a:gd name="T73" fmla="*/ 195 h 650"/>
                <a:gd name="T74" fmla="*/ 645 w 696"/>
                <a:gd name="T75" fmla="*/ 180 h 650"/>
                <a:gd name="T76" fmla="*/ 648 w 696"/>
                <a:gd name="T77" fmla="*/ 176 h 650"/>
                <a:gd name="T78" fmla="*/ 662 w 696"/>
                <a:gd name="T79" fmla="*/ 171 h 650"/>
                <a:gd name="T80" fmla="*/ 662 w 696"/>
                <a:gd name="T81" fmla="*/ 153 h 650"/>
                <a:gd name="T82" fmla="*/ 662 w 696"/>
                <a:gd name="T83" fmla="*/ 146 h 650"/>
                <a:gd name="T84" fmla="*/ 670 w 696"/>
                <a:gd name="T85" fmla="*/ 127 h 650"/>
                <a:gd name="T86" fmla="*/ 689 w 696"/>
                <a:gd name="T87" fmla="*/ 113 h 650"/>
                <a:gd name="T88" fmla="*/ 686 w 696"/>
                <a:gd name="T89" fmla="*/ 98 h 650"/>
                <a:gd name="T90" fmla="*/ 685 w 696"/>
                <a:gd name="T91" fmla="*/ 87 h 650"/>
                <a:gd name="T92" fmla="*/ 600 w 696"/>
                <a:gd name="T93" fmla="*/ 72 h 650"/>
                <a:gd name="T94" fmla="*/ 622 w 696"/>
                <a:gd name="T95" fmla="*/ 48 h 650"/>
                <a:gd name="T96" fmla="*/ 627 w 696"/>
                <a:gd name="T97" fmla="*/ 25 h 650"/>
                <a:gd name="T98" fmla="*/ 611 w 696"/>
                <a:gd name="T99" fmla="*/ 0 h 650"/>
                <a:gd name="T100" fmla="*/ 0 w 696"/>
                <a:gd name="T101" fmla="*/ 50 h 650"/>
                <a:gd name="T102" fmla="*/ 54 w 696"/>
                <a:gd name="T103" fmla="*/ 554 h 650"/>
                <a:gd name="T104" fmla="*/ 65 w 696"/>
                <a:gd name="T105" fmla="*/ 557 h 650"/>
                <a:gd name="T106" fmla="*/ 86 w 696"/>
                <a:gd name="T107" fmla="*/ 551 h 650"/>
                <a:gd name="T108" fmla="*/ 107 w 696"/>
                <a:gd name="T109" fmla="*/ 556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6" h="650">
                  <a:moveTo>
                    <a:pt x="265" y="639"/>
                  </a:moveTo>
                  <a:cubicBezTo>
                    <a:pt x="487" y="623"/>
                    <a:pt x="487" y="623"/>
                    <a:pt x="487" y="623"/>
                  </a:cubicBezTo>
                  <a:cubicBezTo>
                    <a:pt x="536" y="620"/>
                    <a:pt x="536" y="620"/>
                    <a:pt x="536" y="620"/>
                  </a:cubicBezTo>
                  <a:cubicBezTo>
                    <a:pt x="537" y="618"/>
                    <a:pt x="538" y="616"/>
                    <a:pt x="537" y="615"/>
                  </a:cubicBezTo>
                  <a:cubicBezTo>
                    <a:pt x="537" y="614"/>
                    <a:pt x="533" y="612"/>
                    <a:pt x="532" y="611"/>
                  </a:cubicBezTo>
                  <a:cubicBezTo>
                    <a:pt x="531" y="611"/>
                    <a:pt x="528" y="610"/>
                    <a:pt x="527" y="610"/>
                  </a:cubicBezTo>
                  <a:cubicBezTo>
                    <a:pt x="526" y="609"/>
                    <a:pt x="524" y="608"/>
                    <a:pt x="523" y="607"/>
                  </a:cubicBezTo>
                  <a:cubicBezTo>
                    <a:pt x="523" y="606"/>
                    <a:pt x="523" y="603"/>
                    <a:pt x="524" y="602"/>
                  </a:cubicBezTo>
                  <a:cubicBezTo>
                    <a:pt x="524" y="601"/>
                    <a:pt x="526" y="600"/>
                    <a:pt x="528" y="600"/>
                  </a:cubicBezTo>
                  <a:cubicBezTo>
                    <a:pt x="529" y="600"/>
                    <a:pt x="530" y="601"/>
                    <a:pt x="531" y="601"/>
                  </a:cubicBezTo>
                  <a:cubicBezTo>
                    <a:pt x="533" y="601"/>
                    <a:pt x="536" y="602"/>
                    <a:pt x="537" y="602"/>
                  </a:cubicBezTo>
                  <a:cubicBezTo>
                    <a:pt x="538" y="602"/>
                    <a:pt x="539" y="600"/>
                    <a:pt x="539" y="600"/>
                  </a:cubicBezTo>
                  <a:cubicBezTo>
                    <a:pt x="540" y="598"/>
                    <a:pt x="540" y="596"/>
                    <a:pt x="540" y="594"/>
                  </a:cubicBezTo>
                  <a:cubicBezTo>
                    <a:pt x="540" y="593"/>
                    <a:pt x="540" y="591"/>
                    <a:pt x="540" y="590"/>
                  </a:cubicBezTo>
                  <a:cubicBezTo>
                    <a:pt x="539" y="589"/>
                    <a:pt x="538" y="587"/>
                    <a:pt x="539" y="586"/>
                  </a:cubicBezTo>
                  <a:cubicBezTo>
                    <a:pt x="539" y="585"/>
                    <a:pt x="542" y="585"/>
                    <a:pt x="542" y="584"/>
                  </a:cubicBezTo>
                  <a:cubicBezTo>
                    <a:pt x="543" y="583"/>
                    <a:pt x="544" y="582"/>
                    <a:pt x="544" y="581"/>
                  </a:cubicBezTo>
                  <a:cubicBezTo>
                    <a:pt x="545" y="580"/>
                    <a:pt x="546" y="578"/>
                    <a:pt x="545" y="577"/>
                  </a:cubicBezTo>
                  <a:cubicBezTo>
                    <a:pt x="545" y="576"/>
                    <a:pt x="544" y="574"/>
                    <a:pt x="544" y="574"/>
                  </a:cubicBezTo>
                  <a:cubicBezTo>
                    <a:pt x="543" y="573"/>
                    <a:pt x="541" y="573"/>
                    <a:pt x="540" y="574"/>
                  </a:cubicBezTo>
                  <a:cubicBezTo>
                    <a:pt x="539" y="574"/>
                    <a:pt x="538" y="576"/>
                    <a:pt x="538" y="577"/>
                  </a:cubicBezTo>
                  <a:cubicBezTo>
                    <a:pt x="537" y="578"/>
                    <a:pt x="537" y="581"/>
                    <a:pt x="536" y="582"/>
                  </a:cubicBezTo>
                  <a:cubicBezTo>
                    <a:pt x="535" y="582"/>
                    <a:pt x="534" y="580"/>
                    <a:pt x="533" y="579"/>
                  </a:cubicBezTo>
                  <a:cubicBezTo>
                    <a:pt x="532" y="578"/>
                    <a:pt x="532" y="576"/>
                    <a:pt x="532" y="575"/>
                  </a:cubicBezTo>
                  <a:cubicBezTo>
                    <a:pt x="531" y="574"/>
                    <a:pt x="529" y="571"/>
                    <a:pt x="529" y="569"/>
                  </a:cubicBezTo>
                  <a:cubicBezTo>
                    <a:pt x="529" y="568"/>
                    <a:pt x="529" y="565"/>
                    <a:pt x="530" y="564"/>
                  </a:cubicBezTo>
                  <a:cubicBezTo>
                    <a:pt x="530" y="563"/>
                    <a:pt x="532" y="562"/>
                    <a:pt x="533" y="561"/>
                  </a:cubicBezTo>
                  <a:cubicBezTo>
                    <a:pt x="533" y="560"/>
                    <a:pt x="534" y="558"/>
                    <a:pt x="535" y="557"/>
                  </a:cubicBezTo>
                  <a:cubicBezTo>
                    <a:pt x="536" y="556"/>
                    <a:pt x="538" y="556"/>
                    <a:pt x="538" y="555"/>
                  </a:cubicBezTo>
                  <a:cubicBezTo>
                    <a:pt x="539" y="554"/>
                    <a:pt x="540" y="552"/>
                    <a:pt x="541" y="551"/>
                  </a:cubicBezTo>
                  <a:cubicBezTo>
                    <a:pt x="541" y="550"/>
                    <a:pt x="541" y="548"/>
                    <a:pt x="540" y="547"/>
                  </a:cubicBezTo>
                  <a:cubicBezTo>
                    <a:pt x="540" y="546"/>
                    <a:pt x="538" y="545"/>
                    <a:pt x="538" y="545"/>
                  </a:cubicBezTo>
                  <a:cubicBezTo>
                    <a:pt x="537" y="545"/>
                    <a:pt x="536" y="545"/>
                    <a:pt x="535" y="546"/>
                  </a:cubicBezTo>
                  <a:cubicBezTo>
                    <a:pt x="535" y="546"/>
                    <a:pt x="534" y="549"/>
                    <a:pt x="534" y="550"/>
                  </a:cubicBezTo>
                  <a:cubicBezTo>
                    <a:pt x="534" y="551"/>
                    <a:pt x="533" y="552"/>
                    <a:pt x="532" y="553"/>
                  </a:cubicBezTo>
                  <a:cubicBezTo>
                    <a:pt x="532" y="554"/>
                    <a:pt x="530" y="556"/>
                    <a:pt x="529" y="557"/>
                  </a:cubicBezTo>
                  <a:cubicBezTo>
                    <a:pt x="528" y="558"/>
                    <a:pt x="527" y="559"/>
                    <a:pt x="526" y="560"/>
                  </a:cubicBezTo>
                  <a:cubicBezTo>
                    <a:pt x="525" y="560"/>
                    <a:pt x="523" y="560"/>
                    <a:pt x="522" y="560"/>
                  </a:cubicBezTo>
                  <a:cubicBezTo>
                    <a:pt x="521" y="560"/>
                    <a:pt x="520" y="558"/>
                    <a:pt x="519" y="557"/>
                  </a:cubicBezTo>
                  <a:cubicBezTo>
                    <a:pt x="519" y="556"/>
                    <a:pt x="519" y="554"/>
                    <a:pt x="519" y="553"/>
                  </a:cubicBezTo>
                  <a:cubicBezTo>
                    <a:pt x="520" y="552"/>
                    <a:pt x="521" y="552"/>
                    <a:pt x="522" y="552"/>
                  </a:cubicBezTo>
                  <a:cubicBezTo>
                    <a:pt x="523" y="551"/>
                    <a:pt x="525" y="552"/>
                    <a:pt x="526" y="552"/>
                  </a:cubicBezTo>
                  <a:cubicBezTo>
                    <a:pt x="526" y="551"/>
                    <a:pt x="528" y="551"/>
                    <a:pt x="528" y="550"/>
                  </a:cubicBezTo>
                  <a:cubicBezTo>
                    <a:pt x="529" y="549"/>
                    <a:pt x="529" y="548"/>
                    <a:pt x="529" y="547"/>
                  </a:cubicBezTo>
                  <a:cubicBezTo>
                    <a:pt x="529" y="546"/>
                    <a:pt x="529" y="543"/>
                    <a:pt x="529" y="542"/>
                  </a:cubicBezTo>
                  <a:cubicBezTo>
                    <a:pt x="528" y="541"/>
                    <a:pt x="527" y="540"/>
                    <a:pt x="526" y="540"/>
                  </a:cubicBezTo>
                  <a:cubicBezTo>
                    <a:pt x="525" y="540"/>
                    <a:pt x="524" y="540"/>
                    <a:pt x="523" y="540"/>
                  </a:cubicBezTo>
                  <a:cubicBezTo>
                    <a:pt x="523" y="540"/>
                    <a:pt x="523" y="542"/>
                    <a:pt x="523" y="543"/>
                  </a:cubicBezTo>
                  <a:cubicBezTo>
                    <a:pt x="523" y="544"/>
                    <a:pt x="523" y="547"/>
                    <a:pt x="522" y="548"/>
                  </a:cubicBezTo>
                  <a:cubicBezTo>
                    <a:pt x="522" y="549"/>
                    <a:pt x="520" y="549"/>
                    <a:pt x="519" y="549"/>
                  </a:cubicBezTo>
                  <a:cubicBezTo>
                    <a:pt x="518" y="550"/>
                    <a:pt x="516" y="550"/>
                    <a:pt x="515" y="550"/>
                  </a:cubicBezTo>
                  <a:cubicBezTo>
                    <a:pt x="514" y="549"/>
                    <a:pt x="515" y="547"/>
                    <a:pt x="515" y="546"/>
                  </a:cubicBezTo>
                  <a:cubicBezTo>
                    <a:pt x="515" y="545"/>
                    <a:pt x="517" y="544"/>
                    <a:pt x="518" y="543"/>
                  </a:cubicBezTo>
                  <a:cubicBezTo>
                    <a:pt x="518" y="542"/>
                    <a:pt x="519" y="541"/>
                    <a:pt x="520" y="540"/>
                  </a:cubicBezTo>
                  <a:cubicBezTo>
                    <a:pt x="520" y="539"/>
                    <a:pt x="520" y="537"/>
                    <a:pt x="519" y="537"/>
                  </a:cubicBezTo>
                  <a:cubicBezTo>
                    <a:pt x="518" y="536"/>
                    <a:pt x="516" y="534"/>
                    <a:pt x="515" y="534"/>
                  </a:cubicBezTo>
                  <a:cubicBezTo>
                    <a:pt x="514" y="533"/>
                    <a:pt x="513" y="532"/>
                    <a:pt x="512" y="531"/>
                  </a:cubicBezTo>
                  <a:cubicBezTo>
                    <a:pt x="512" y="530"/>
                    <a:pt x="513" y="527"/>
                    <a:pt x="514" y="526"/>
                  </a:cubicBezTo>
                  <a:cubicBezTo>
                    <a:pt x="515" y="525"/>
                    <a:pt x="517" y="523"/>
                    <a:pt x="519" y="523"/>
                  </a:cubicBezTo>
                  <a:cubicBezTo>
                    <a:pt x="520" y="523"/>
                    <a:pt x="523" y="524"/>
                    <a:pt x="524" y="524"/>
                  </a:cubicBezTo>
                  <a:cubicBezTo>
                    <a:pt x="525" y="523"/>
                    <a:pt x="526" y="522"/>
                    <a:pt x="526" y="521"/>
                  </a:cubicBezTo>
                  <a:cubicBezTo>
                    <a:pt x="527" y="519"/>
                    <a:pt x="525" y="516"/>
                    <a:pt x="525" y="515"/>
                  </a:cubicBezTo>
                  <a:cubicBezTo>
                    <a:pt x="524" y="514"/>
                    <a:pt x="522" y="512"/>
                    <a:pt x="521" y="512"/>
                  </a:cubicBezTo>
                  <a:cubicBezTo>
                    <a:pt x="520" y="511"/>
                    <a:pt x="517" y="513"/>
                    <a:pt x="516" y="513"/>
                  </a:cubicBezTo>
                  <a:cubicBezTo>
                    <a:pt x="515" y="513"/>
                    <a:pt x="513" y="512"/>
                    <a:pt x="512" y="511"/>
                  </a:cubicBezTo>
                  <a:cubicBezTo>
                    <a:pt x="511" y="511"/>
                    <a:pt x="510" y="509"/>
                    <a:pt x="510" y="508"/>
                  </a:cubicBezTo>
                  <a:cubicBezTo>
                    <a:pt x="510" y="506"/>
                    <a:pt x="512" y="504"/>
                    <a:pt x="513" y="503"/>
                  </a:cubicBezTo>
                  <a:cubicBezTo>
                    <a:pt x="514" y="503"/>
                    <a:pt x="516" y="502"/>
                    <a:pt x="517" y="502"/>
                  </a:cubicBezTo>
                  <a:cubicBezTo>
                    <a:pt x="518" y="502"/>
                    <a:pt x="520" y="502"/>
                    <a:pt x="521" y="503"/>
                  </a:cubicBezTo>
                  <a:cubicBezTo>
                    <a:pt x="521" y="503"/>
                    <a:pt x="522" y="505"/>
                    <a:pt x="522" y="506"/>
                  </a:cubicBezTo>
                  <a:cubicBezTo>
                    <a:pt x="523" y="507"/>
                    <a:pt x="525" y="507"/>
                    <a:pt x="526" y="508"/>
                  </a:cubicBezTo>
                  <a:cubicBezTo>
                    <a:pt x="528" y="509"/>
                    <a:pt x="530" y="511"/>
                    <a:pt x="532" y="511"/>
                  </a:cubicBezTo>
                  <a:cubicBezTo>
                    <a:pt x="533" y="510"/>
                    <a:pt x="535" y="508"/>
                    <a:pt x="536" y="508"/>
                  </a:cubicBezTo>
                  <a:cubicBezTo>
                    <a:pt x="536" y="507"/>
                    <a:pt x="538" y="507"/>
                    <a:pt x="538" y="507"/>
                  </a:cubicBezTo>
                  <a:cubicBezTo>
                    <a:pt x="539" y="506"/>
                    <a:pt x="540" y="504"/>
                    <a:pt x="540" y="503"/>
                  </a:cubicBezTo>
                  <a:cubicBezTo>
                    <a:pt x="540" y="502"/>
                    <a:pt x="538" y="501"/>
                    <a:pt x="537" y="500"/>
                  </a:cubicBezTo>
                  <a:cubicBezTo>
                    <a:pt x="536" y="500"/>
                    <a:pt x="535" y="499"/>
                    <a:pt x="534" y="499"/>
                  </a:cubicBezTo>
                  <a:cubicBezTo>
                    <a:pt x="533" y="499"/>
                    <a:pt x="532" y="501"/>
                    <a:pt x="531" y="501"/>
                  </a:cubicBezTo>
                  <a:cubicBezTo>
                    <a:pt x="530" y="502"/>
                    <a:pt x="527" y="502"/>
                    <a:pt x="526" y="502"/>
                  </a:cubicBezTo>
                  <a:cubicBezTo>
                    <a:pt x="524" y="502"/>
                    <a:pt x="522" y="500"/>
                    <a:pt x="522" y="499"/>
                  </a:cubicBezTo>
                  <a:cubicBezTo>
                    <a:pt x="521" y="498"/>
                    <a:pt x="521" y="496"/>
                    <a:pt x="520" y="495"/>
                  </a:cubicBezTo>
                  <a:cubicBezTo>
                    <a:pt x="520" y="494"/>
                    <a:pt x="520" y="491"/>
                    <a:pt x="520" y="490"/>
                  </a:cubicBezTo>
                  <a:cubicBezTo>
                    <a:pt x="520" y="489"/>
                    <a:pt x="522" y="488"/>
                    <a:pt x="522" y="488"/>
                  </a:cubicBezTo>
                  <a:cubicBezTo>
                    <a:pt x="523" y="488"/>
                    <a:pt x="525" y="488"/>
                    <a:pt x="525" y="488"/>
                  </a:cubicBezTo>
                  <a:cubicBezTo>
                    <a:pt x="526" y="488"/>
                    <a:pt x="527" y="489"/>
                    <a:pt x="527" y="490"/>
                  </a:cubicBezTo>
                  <a:cubicBezTo>
                    <a:pt x="528" y="490"/>
                    <a:pt x="530" y="489"/>
                    <a:pt x="531" y="489"/>
                  </a:cubicBezTo>
                  <a:cubicBezTo>
                    <a:pt x="532" y="489"/>
                    <a:pt x="535" y="489"/>
                    <a:pt x="536" y="489"/>
                  </a:cubicBezTo>
                  <a:cubicBezTo>
                    <a:pt x="537" y="489"/>
                    <a:pt x="539" y="490"/>
                    <a:pt x="540" y="490"/>
                  </a:cubicBezTo>
                  <a:cubicBezTo>
                    <a:pt x="541" y="490"/>
                    <a:pt x="543" y="490"/>
                    <a:pt x="543" y="489"/>
                  </a:cubicBezTo>
                  <a:cubicBezTo>
                    <a:pt x="544" y="489"/>
                    <a:pt x="544" y="487"/>
                    <a:pt x="544" y="486"/>
                  </a:cubicBezTo>
                  <a:cubicBezTo>
                    <a:pt x="544" y="485"/>
                    <a:pt x="543" y="483"/>
                    <a:pt x="542" y="483"/>
                  </a:cubicBezTo>
                  <a:cubicBezTo>
                    <a:pt x="540" y="482"/>
                    <a:pt x="537" y="483"/>
                    <a:pt x="536" y="483"/>
                  </a:cubicBezTo>
                  <a:cubicBezTo>
                    <a:pt x="535" y="482"/>
                    <a:pt x="533" y="481"/>
                    <a:pt x="532" y="480"/>
                  </a:cubicBezTo>
                  <a:cubicBezTo>
                    <a:pt x="531" y="478"/>
                    <a:pt x="530" y="475"/>
                    <a:pt x="530" y="474"/>
                  </a:cubicBezTo>
                  <a:cubicBezTo>
                    <a:pt x="530" y="472"/>
                    <a:pt x="532" y="470"/>
                    <a:pt x="533" y="469"/>
                  </a:cubicBezTo>
                  <a:cubicBezTo>
                    <a:pt x="534" y="468"/>
                    <a:pt x="537" y="468"/>
                    <a:pt x="538" y="466"/>
                  </a:cubicBezTo>
                  <a:cubicBezTo>
                    <a:pt x="539" y="466"/>
                    <a:pt x="539" y="463"/>
                    <a:pt x="538" y="462"/>
                  </a:cubicBezTo>
                  <a:cubicBezTo>
                    <a:pt x="538" y="462"/>
                    <a:pt x="537" y="460"/>
                    <a:pt x="537" y="460"/>
                  </a:cubicBezTo>
                  <a:cubicBezTo>
                    <a:pt x="536" y="459"/>
                    <a:pt x="533" y="458"/>
                    <a:pt x="532" y="458"/>
                  </a:cubicBezTo>
                  <a:cubicBezTo>
                    <a:pt x="531" y="458"/>
                    <a:pt x="528" y="459"/>
                    <a:pt x="527" y="458"/>
                  </a:cubicBezTo>
                  <a:cubicBezTo>
                    <a:pt x="527" y="458"/>
                    <a:pt x="526" y="457"/>
                    <a:pt x="526" y="456"/>
                  </a:cubicBezTo>
                  <a:cubicBezTo>
                    <a:pt x="526" y="455"/>
                    <a:pt x="526" y="453"/>
                    <a:pt x="527" y="453"/>
                  </a:cubicBezTo>
                  <a:cubicBezTo>
                    <a:pt x="528" y="452"/>
                    <a:pt x="531" y="453"/>
                    <a:pt x="532" y="452"/>
                  </a:cubicBezTo>
                  <a:cubicBezTo>
                    <a:pt x="533" y="452"/>
                    <a:pt x="533" y="450"/>
                    <a:pt x="534" y="450"/>
                  </a:cubicBezTo>
                  <a:cubicBezTo>
                    <a:pt x="535" y="450"/>
                    <a:pt x="537" y="450"/>
                    <a:pt x="537" y="451"/>
                  </a:cubicBezTo>
                  <a:cubicBezTo>
                    <a:pt x="538" y="452"/>
                    <a:pt x="538" y="454"/>
                    <a:pt x="539" y="455"/>
                  </a:cubicBezTo>
                  <a:cubicBezTo>
                    <a:pt x="540" y="456"/>
                    <a:pt x="542" y="456"/>
                    <a:pt x="543" y="456"/>
                  </a:cubicBezTo>
                  <a:cubicBezTo>
                    <a:pt x="544" y="456"/>
                    <a:pt x="544" y="454"/>
                    <a:pt x="544" y="453"/>
                  </a:cubicBezTo>
                  <a:cubicBezTo>
                    <a:pt x="545" y="452"/>
                    <a:pt x="544" y="450"/>
                    <a:pt x="544" y="450"/>
                  </a:cubicBezTo>
                  <a:cubicBezTo>
                    <a:pt x="543" y="449"/>
                    <a:pt x="542" y="449"/>
                    <a:pt x="541" y="448"/>
                  </a:cubicBezTo>
                  <a:cubicBezTo>
                    <a:pt x="541" y="447"/>
                    <a:pt x="541" y="446"/>
                    <a:pt x="541" y="445"/>
                  </a:cubicBezTo>
                  <a:cubicBezTo>
                    <a:pt x="541" y="445"/>
                    <a:pt x="544" y="444"/>
                    <a:pt x="544" y="444"/>
                  </a:cubicBezTo>
                  <a:cubicBezTo>
                    <a:pt x="545" y="444"/>
                    <a:pt x="547" y="444"/>
                    <a:pt x="548" y="444"/>
                  </a:cubicBezTo>
                  <a:cubicBezTo>
                    <a:pt x="549" y="444"/>
                    <a:pt x="551" y="445"/>
                    <a:pt x="552" y="444"/>
                  </a:cubicBezTo>
                  <a:cubicBezTo>
                    <a:pt x="553" y="444"/>
                    <a:pt x="555" y="443"/>
                    <a:pt x="555" y="442"/>
                  </a:cubicBezTo>
                  <a:cubicBezTo>
                    <a:pt x="555" y="441"/>
                    <a:pt x="555" y="439"/>
                    <a:pt x="555" y="438"/>
                  </a:cubicBezTo>
                  <a:cubicBezTo>
                    <a:pt x="555" y="437"/>
                    <a:pt x="556" y="436"/>
                    <a:pt x="556" y="435"/>
                  </a:cubicBezTo>
                  <a:cubicBezTo>
                    <a:pt x="556" y="434"/>
                    <a:pt x="556" y="432"/>
                    <a:pt x="555" y="431"/>
                  </a:cubicBezTo>
                  <a:cubicBezTo>
                    <a:pt x="555" y="431"/>
                    <a:pt x="553" y="430"/>
                    <a:pt x="553" y="430"/>
                  </a:cubicBezTo>
                  <a:cubicBezTo>
                    <a:pt x="552" y="431"/>
                    <a:pt x="550" y="432"/>
                    <a:pt x="549" y="432"/>
                  </a:cubicBezTo>
                  <a:cubicBezTo>
                    <a:pt x="547" y="432"/>
                    <a:pt x="544" y="431"/>
                    <a:pt x="543" y="430"/>
                  </a:cubicBezTo>
                  <a:cubicBezTo>
                    <a:pt x="542" y="429"/>
                    <a:pt x="542" y="427"/>
                    <a:pt x="543" y="426"/>
                  </a:cubicBezTo>
                  <a:cubicBezTo>
                    <a:pt x="543" y="425"/>
                    <a:pt x="544" y="423"/>
                    <a:pt x="544" y="422"/>
                  </a:cubicBezTo>
                  <a:cubicBezTo>
                    <a:pt x="545" y="421"/>
                    <a:pt x="547" y="419"/>
                    <a:pt x="548" y="419"/>
                  </a:cubicBezTo>
                  <a:cubicBezTo>
                    <a:pt x="549" y="419"/>
                    <a:pt x="551" y="419"/>
                    <a:pt x="552" y="419"/>
                  </a:cubicBezTo>
                  <a:cubicBezTo>
                    <a:pt x="553" y="420"/>
                    <a:pt x="555" y="423"/>
                    <a:pt x="556" y="423"/>
                  </a:cubicBezTo>
                  <a:cubicBezTo>
                    <a:pt x="557" y="424"/>
                    <a:pt x="560" y="424"/>
                    <a:pt x="561" y="423"/>
                  </a:cubicBezTo>
                  <a:cubicBezTo>
                    <a:pt x="562" y="423"/>
                    <a:pt x="564" y="422"/>
                    <a:pt x="564" y="421"/>
                  </a:cubicBezTo>
                  <a:cubicBezTo>
                    <a:pt x="564" y="420"/>
                    <a:pt x="564" y="417"/>
                    <a:pt x="564" y="416"/>
                  </a:cubicBezTo>
                  <a:cubicBezTo>
                    <a:pt x="564" y="415"/>
                    <a:pt x="562" y="414"/>
                    <a:pt x="561" y="414"/>
                  </a:cubicBezTo>
                  <a:cubicBezTo>
                    <a:pt x="560" y="414"/>
                    <a:pt x="558" y="414"/>
                    <a:pt x="557" y="414"/>
                  </a:cubicBezTo>
                  <a:cubicBezTo>
                    <a:pt x="556" y="414"/>
                    <a:pt x="555" y="415"/>
                    <a:pt x="554" y="415"/>
                  </a:cubicBezTo>
                  <a:cubicBezTo>
                    <a:pt x="552" y="415"/>
                    <a:pt x="550" y="414"/>
                    <a:pt x="549" y="414"/>
                  </a:cubicBezTo>
                  <a:cubicBezTo>
                    <a:pt x="548" y="414"/>
                    <a:pt x="546" y="413"/>
                    <a:pt x="545" y="412"/>
                  </a:cubicBezTo>
                  <a:cubicBezTo>
                    <a:pt x="544" y="411"/>
                    <a:pt x="544" y="409"/>
                    <a:pt x="543" y="408"/>
                  </a:cubicBezTo>
                  <a:cubicBezTo>
                    <a:pt x="543" y="407"/>
                    <a:pt x="543" y="405"/>
                    <a:pt x="544" y="404"/>
                  </a:cubicBezTo>
                  <a:cubicBezTo>
                    <a:pt x="544" y="404"/>
                    <a:pt x="546" y="404"/>
                    <a:pt x="546" y="404"/>
                  </a:cubicBezTo>
                  <a:cubicBezTo>
                    <a:pt x="547" y="405"/>
                    <a:pt x="548" y="405"/>
                    <a:pt x="549" y="406"/>
                  </a:cubicBezTo>
                  <a:cubicBezTo>
                    <a:pt x="549" y="406"/>
                    <a:pt x="551" y="408"/>
                    <a:pt x="551" y="409"/>
                  </a:cubicBezTo>
                  <a:cubicBezTo>
                    <a:pt x="552" y="409"/>
                    <a:pt x="554" y="410"/>
                    <a:pt x="555" y="410"/>
                  </a:cubicBezTo>
                  <a:cubicBezTo>
                    <a:pt x="556" y="410"/>
                    <a:pt x="557" y="409"/>
                    <a:pt x="557" y="409"/>
                  </a:cubicBezTo>
                  <a:cubicBezTo>
                    <a:pt x="558" y="408"/>
                    <a:pt x="558" y="405"/>
                    <a:pt x="558" y="404"/>
                  </a:cubicBezTo>
                  <a:cubicBezTo>
                    <a:pt x="558" y="403"/>
                    <a:pt x="557" y="400"/>
                    <a:pt x="558" y="399"/>
                  </a:cubicBezTo>
                  <a:cubicBezTo>
                    <a:pt x="559" y="398"/>
                    <a:pt x="562" y="397"/>
                    <a:pt x="564" y="396"/>
                  </a:cubicBezTo>
                  <a:cubicBezTo>
                    <a:pt x="565" y="396"/>
                    <a:pt x="567" y="397"/>
                    <a:pt x="567" y="396"/>
                  </a:cubicBezTo>
                  <a:cubicBezTo>
                    <a:pt x="568" y="396"/>
                    <a:pt x="570" y="394"/>
                    <a:pt x="570" y="393"/>
                  </a:cubicBezTo>
                  <a:cubicBezTo>
                    <a:pt x="570" y="392"/>
                    <a:pt x="569" y="390"/>
                    <a:pt x="569" y="389"/>
                  </a:cubicBezTo>
                  <a:cubicBezTo>
                    <a:pt x="568" y="388"/>
                    <a:pt x="566" y="387"/>
                    <a:pt x="566" y="386"/>
                  </a:cubicBezTo>
                  <a:cubicBezTo>
                    <a:pt x="565" y="385"/>
                    <a:pt x="565" y="383"/>
                    <a:pt x="565" y="383"/>
                  </a:cubicBezTo>
                  <a:cubicBezTo>
                    <a:pt x="566" y="382"/>
                    <a:pt x="567" y="381"/>
                    <a:pt x="568" y="381"/>
                  </a:cubicBezTo>
                  <a:cubicBezTo>
                    <a:pt x="569" y="381"/>
                    <a:pt x="572" y="381"/>
                    <a:pt x="573" y="381"/>
                  </a:cubicBezTo>
                  <a:cubicBezTo>
                    <a:pt x="575" y="381"/>
                    <a:pt x="577" y="380"/>
                    <a:pt x="578" y="380"/>
                  </a:cubicBezTo>
                  <a:cubicBezTo>
                    <a:pt x="579" y="381"/>
                    <a:pt x="579" y="382"/>
                    <a:pt x="579" y="383"/>
                  </a:cubicBezTo>
                  <a:cubicBezTo>
                    <a:pt x="579" y="383"/>
                    <a:pt x="577" y="383"/>
                    <a:pt x="577" y="384"/>
                  </a:cubicBezTo>
                  <a:cubicBezTo>
                    <a:pt x="576" y="385"/>
                    <a:pt x="576" y="387"/>
                    <a:pt x="576" y="388"/>
                  </a:cubicBezTo>
                  <a:cubicBezTo>
                    <a:pt x="576" y="389"/>
                    <a:pt x="578" y="391"/>
                    <a:pt x="579" y="391"/>
                  </a:cubicBezTo>
                  <a:cubicBezTo>
                    <a:pt x="580" y="391"/>
                    <a:pt x="582" y="390"/>
                    <a:pt x="582" y="389"/>
                  </a:cubicBezTo>
                  <a:cubicBezTo>
                    <a:pt x="583" y="389"/>
                    <a:pt x="584" y="386"/>
                    <a:pt x="584" y="385"/>
                  </a:cubicBezTo>
                  <a:cubicBezTo>
                    <a:pt x="583" y="384"/>
                    <a:pt x="582" y="383"/>
                    <a:pt x="582" y="382"/>
                  </a:cubicBezTo>
                  <a:cubicBezTo>
                    <a:pt x="582" y="381"/>
                    <a:pt x="582" y="379"/>
                    <a:pt x="582" y="378"/>
                  </a:cubicBezTo>
                  <a:cubicBezTo>
                    <a:pt x="583" y="378"/>
                    <a:pt x="585" y="377"/>
                    <a:pt x="586" y="376"/>
                  </a:cubicBezTo>
                  <a:cubicBezTo>
                    <a:pt x="587" y="376"/>
                    <a:pt x="589" y="374"/>
                    <a:pt x="590" y="374"/>
                  </a:cubicBezTo>
                  <a:cubicBezTo>
                    <a:pt x="591" y="373"/>
                    <a:pt x="592" y="371"/>
                    <a:pt x="593" y="369"/>
                  </a:cubicBezTo>
                  <a:cubicBezTo>
                    <a:pt x="593" y="369"/>
                    <a:pt x="594" y="366"/>
                    <a:pt x="593" y="365"/>
                  </a:cubicBezTo>
                  <a:cubicBezTo>
                    <a:pt x="593" y="364"/>
                    <a:pt x="590" y="364"/>
                    <a:pt x="589" y="363"/>
                  </a:cubicBezTo>
                  <a:cubicBezTo>
                    <a:pt x="588" y="362"/>
                    <a:pt x="588" y="360"/>
                    <a:pt x="588" y="360"/>
                  </a:cubicBezTo>
                  <a:cubicBezTo>
                    <a:pt x="588" y="358"/>
                    <a:pt x="589" y="354"/>
                    <a:pt x="590" y="353"/>
                  </a:cubicBezTo>
                  <a:cubicBezTo>
                    <a:pt x="591" y="352"/>
                    <a:pt x="593" y="351"/>
                    <a:pt x="594" y="350"/>
                  </a:cubicBezTo>
                  <a:cubicBezTo>
                    <a:pt x="594" y="349"/>
                    <a:pt x="595" y="346"/>
                    <a:pt x="594" y="345"/>
                  </a:cubicBezTo>
                  <a:cubicBezTo>
                    <a:pt x="594" y="344"/>
                    <a:pt x="593" y="342"/>
                    <a:pt x="592" y="342"/>
                  </a:cubicBezTo>
                  <a:cubicBezTo>
                    <a:pt x="591" y="341"/>
                    <a:pt x="589" y="340"/>
                    <a:pt x="588" y="339"/>
                  </a:cubicBezTo>
                  <a:cubicBezTo>
                    <a:pt x="588" y="338"/>
                    <a:pt x="586" y="336"/>
                    <a:pt x="586" y="335"/>
                  </a:cubicBezTo>
                  <a:cubicBezTo>
                    <a:pt x="586" y="333"/>
                    <a:pt x="586" y="329"/>
                    <a:pt x="586" y="328"/>
                  </a:cubicBezTo>
                  <a:cubicBezTo>
                    <a:pt x="586" y="327"/>
                    <a:pt x="587" y="324"/>
                    <a:pt x="587" y="323"/>
                  </a:cubicBezTo>
                  <a:cubicBezTo>
                    <a:pt x="588" y="323"/>
                    <a:pt x="589" y="322"/>
                    <a:pt x="590" y="322"/>
                  </a:cubicBezTo>
                  <a:cubicBezTo>
                    <a:pt x="591" y="322"/>
                    <a:pt x="592" y="323"/>
                    <a:pt x="592" y="324"/>
                  </a:cubicBezTo>
                  <a:cubicBezTo>
                    <a:pt x="593" y="324"/>
                    <a:pt x="593" y="325"/>
                    <a:pt x="593" y="326"/>
                  </a:cubicBezTo>
                  <a:cubicBezTo>
                    <a:pt x="592" y="327"/>
                    <a:pt x="591" y="329"/>
                    <a:pt x="591" y="330"/>
                  </a:cubicBezTo>
                  <a:cubicBezTo>
                    <a:pt x="592" y="331"/>
                    <a:pt x="594" y="332"/>
                    <a:pt x="595" y="332"/>
                  </a:cubicBezTo>
                  <a:cubicBezTo>
                    <a:pt x="595" y="332"/>
                    <a:pt x="597" y="331"/>
                    <a:pt x="597" y="331"/>
                  </a:cubicBezTo>
                  <a:cubicBezTo>
                    <a:pt x="599" y="330"/>
                    <a:pt x="600" y="327"/>
                    <a:pt x="602" y="326"/>
                  </a:cubicBezTo>
                  <a:cubicBezTo>
                    <a:pt x="602" y="325"/>
                    <a:pt x="605" y="324"/>
                    <a:pt x="605" y="323"/>
                  </a:cubicBezTo>
                  <a:cubicBezTo>
                    <a:pt x="605" y="322"/>
                    <a:pt x="603" y="319"/>
                    <a:pt x="602" y="319"/>
                  </a:cubicBezTo>
                  <a:cubicBezTo>
                    <a:pt x="601" y="319"/>
                    <a:pt x="599" y="319"/>
                    <a:pt x="599" y="319"/>
                  </a:cubicBezTo>
                  <a:cubicBezTo>
                    <a:pt x="598" y="319"/>
                    <a:pt x="597" y="320"/>
                    <a:pt x="596" y="320"/>
                  </a:cubicBezTo>
                  <a:cubicBezTo>
                    <a:pt x="595" y="320"/>
                    <a:pt x="593" y="320"/>
                    <a:pt x="592" y="319"/>
                  </a:cubicBezTo>
                  <a:cubicBezTo>
                    <a:pt x="591" y="319"/>
                    <a:pt x="589" y="318"/>
                    <a:pt x="589" y="317"/>
                  </a:cubicBezTo>
                  <a:cubicBezTo>
                    <a:pt x="588" y="317"/>
                    <a:pt x="587" y="315"/>
                    <a:pt x="587" y="314"/>
                  </a:cubicBezTo>
                  <a:cubicBezTo>
                    <a:pt x="587" y="313"/>
                    <a:pt x="590" y="313"/>
                    <a:pt x="591" y="312"/>
                  </a:cubicBezTo>
                  <a:cubicBezTo>
                    <a:pt x="591" y="311"/>
                    <a:pt x="590" y="309"/>
                    <a:pt x="590" y="308"/>
                  </a:cubicBezTo>
                  <a:cubicBezTo>
                    <a:pt x="590" y="307"/>
                    <a:pt x="590" y="305"/>
                    <a:pt x="590" y="305"/>
                  </a:cubicBezTo>
                  <a:cubicBezTo>
                    <a:pt x="590" y="304"/>
                    <a:pt x="590" y="303"/>
                    <a:pt x="591" y="302"/>
                  </a:cubicBezTo>
                  <a:cubicBezTo>
                    <a:pt x="592" y="302"/>
                    <a:pt x="594" y="302"/>
                    <a:pt x="595" y="302"/>
                  </a:cubicBezTo>
                  <a:cubicBezTo>
                    <a:pt x="596" y="303"/>
                    <a:pt x="595" y="305"/>
                    <a:pt x="595" y="306"/>
                  </a:cubicBezTo>
                  <a:cubicBezTo>
                    <a:pt x="595" y="306"/>
                    <a:pt x="595" y="308"/>
                    <a:pt x="595" y="309"/>
                  </a:cubicBezTo>
                  <a:cubicBezTo>
                    <a:pt x="595" y="310"/>
                    <a:pt x="594" y="312"/>
                    <a:pt x="595" y="312"/>
                  </a:cubicBezTo>
                  <a:cubicBezTo>
                    <a:pt x="595" y="313"/>
                    <a:pt x="597" y="315"/>
                    <a:pt x="598" y="315"/>
                  </a:cubicBezTo>
                  <a:cubicBezTo>
                    <a:pt x="599" y="316"/>
                    <a:pt x="601" y="316"/>
                    <a:pt x="602" y="315"/>
                  </a:cubicBezTo>
                  <a:cubicBezTo>
                    <a:pt x="602" y="315"/>
                    <a:pt x="603" y="313"/>
                    <a:pt x="603" y="312"/>
                  </a:cubicBezTo>
                  <a:cubicBezTo>
                    <a:pt x="604" y="311"/>
                    <a:pt x="604" y="310"/>
                    <a:pt x="604" y="309"/>
                  </a:cubicBezTo>
                  <a:cubicBezTo>
                    <a:pt x="604" y="308"/>
                    <a:pt x="602" y="307"/>
                    <a:pt x="602" y="306"/>
                  </a:cubicBezTo>
                  <a:cubicBezTo>
                    <a:pt x="601" y="305"/>
                    <a:pt x="600" y="304"/>
                    <a:pt x="600" y="303"/>
                  </a:cubicBezTo>
                  <a:cubicBezTo>
                    <a:pt x="600" y="302"/>
                    <a:pt x="601" y="301"/>
                    <a:pt x="601" y="300"/>
                  </a:cubicBezTo>
                  <a:cubicBezTo>
                    <a:pt x="601" y="299"/>
                    <a:pt x="600" y="296"/>
                    <a:pt x="599" y="295"/>
                  </a:cubicBezTo>
                  <a:cubicBezTo>
                    <a:pt x="599" y="294"/>
                    <a:pt x="597" y="293"/>
                    <a:pt x="597" y="291"/>
                  </a:cubicBezTo>
                  <a:cubicBezTo>
                    <a:pt x="597" y="290"/>
                    <a:pt x="597" y="288"/>
                    <a:pt x="597" y="287"/>
                  </a:cubicBezTo>
                  <a:cubicBezTo>
                    <a:pt x="598" y="286"/>
                    <a:pt x="600" y="286"/>
                    <a:pt x="602" y="286"/>
                  </a:cubicBezTo>
                  <a:cubicBezTo>
                    <a:pt x="603" y="286"/>
                    <a:pt x="605" y="286"/>
                    <a:pt x="606" y="287"/>
                  </a:cubicBezTo>
                  <a:cubicBezTo>
                    <a:pt x="606" y="288"/>
                    <a:pt x="605" y="291"/>
                    <a:pt x="606" y="292"/>
                  </a:cubicBezTo>
                  <a:cubicBezTo>
                    <a:pt x="607" y="293"/>
                    <a:pt x="608" y="294"/>
                    <a:pt x="609" y="294"/>
                  </a:cubicBezTo>
                  <a:cubicBezTo>
                    <a:pt x="610" y="294"/>
                    <a:pt x="613" y="292"/>
                    <a:pt x="614" y="292"/>
                  </a:cubicBezTo>
                  <a:cubicBezTo>
                    <a:pt x="615" y="291"/>
                    <a:pt x="617" y="291"/>
                    <a:pt x="618" y="291"/>
                  </a:cubicBezTo>
                  <a:cubicBezTo>
                    <a:pt x="619" y="291"/>
                    <a:pt x="620" y="293"/>
                    <a:pt x="621" y="293"/>
                  </a:cubicBezTo>
                  <a:cubicBezTo>
                    <a:pt x="622" y="292"/>
                    <a:pt x="624" y="291"/>
                    <a:pt x="624" y="290"/>
                  </a:cubicBezTo>
                  <a:cubicBezTo>
                    <a:pt x="624" y="289"/>
                    <a:pt x="622" y="288"/>
                    <a:pt x="622" y="287"/>
                  </a:cubicBezTo>
                  <a:cubicBezTo>
                    <a:pt x="623" y="286"/>
                    <a:pt x="624" y="285"/>
                    <a:pt x="625" y="284"/>
                  </a:cubicBezTo>
                  <a:cubicBezTo>
                    <a:pt x="626" y="284"/>
                    <a:pt x="628" y="282"/>
                    <a:pt x="629" y="282"/>
                  </a:cubicBezTo>
                  <a:cubicBezTo>
                    <a:pt x="630" y="281"/>
                    <a:pt x="631" y="279"/>
                    <a:pt x="631" y="278"/>
                  </a:cubicBezTo>
                  <a:cubicBezTo>
                    <a:pt x="631" y="277"/>
                    <a:pt x="630" y="274"/>
                    <a:pt x="629" y="273"/>
                  </a:cubicBezTo>
                  <a:cubicBezTo>
                    <a:pt x="628" y="272"/>
                    <a:pt x="625" y="272"/>
                    <a:pt x="624" y="271"/>
                  </a:cubicBezTo>
                  <a:cubicBezTo>
                    <a:pt x="623" y="271"/>
                    <a:pt x="621" y="268"/>
                    <a:pt x="621" y="267"/>
                  </a:cubicBezTo>
                  <a:cubicBezTo>
                    <a:pt x="620" y="267"/>
                    <a:pt x="619" y="266"/>
                    <a:pt x="619" y="265"/>
                  </a:cubicBezTo>
                  <a:cubicBezTo>
                    <a:pt x="619" y="264"/>
                    <a:pt x="620" y="261"/>
                    <a:pt x="621" y="260"/>
                  </a:cubicBezTo>
                  <a:cubicBezTo>
                    <a:pt x="621" y="259"/>
                    <a:pt x="622" y="258"/>
                    <a:pt x="623" y="258"/>
                  </a:cubicBezTo>
                  <a:cubicBezTo>
                    <a:pt x="624" y="257"/>
                    <a:pt x="626" y="259"/>
                    <a:pt x="627" y="259"/>
                  </a:cubicBezTo>
                  <a:cubicBezTo>
                    <a:pt x="628" y="260"/>
                    <a:pt x="630" y="259"/>
                    <a:pt x="631" y="259"/>
                  </a:cubicBezTo>
                  <a:cubicBezTo>
                    <a:pt x="632" y="259"/>
                    <a:pt x="634" y="257"/>
                    <a:pt x="635" y="256"/>
                  </a:cubicBezTo>
                  <a:cubicBezTo>
                    <a:pt x="635" y="256"/>
                    <a:pt x="636" y="254"/>
                    <a:pt x="636" y="253"/>
                  </a:cubicBezTo>
                  <a:cubicBezTo>
                    <a:pt x="637" y="252"/>
                    <a:pt x="637" y="251"/>
                    <a:pt x="637" y="251"/>
                  </a:cubicBezTo>
                  <a:cubicBezTo>
                    <a:pt x="637" y="249"/>
                    <a:pt x="636" y="245"/>
                    <a:pt x="636" y="244"/>
                  </a:cubicBezTo>
                  <a:cubicBezTo>
                    <a:pt x="637" y="242"/>
                    <a:pt x="638" y="240"/>
                    <a:pt x="639" y="239"/>
                  </a:cubicBezTo>
                  <a:cubicBezTo>
                    <a:pt x="640" y="239"/>
                    <a:pt x="642" y="239"/>
                    <a:pt x="643" y="239"/>
                  </a:cubicBezTo>
                  <a:cubicBezTo>
                    <a:pt x="644" y="239"/>
                    <a:pt x="646" y="241"/>
                    <a:pt x="647" y="241"/>
                  </a:cubicBezTo>
                  <a:cubicBezTo>
                    <a:pt x="648" y="241"/>
                    <a:pt x="650" y="241"/>
                    <a:pt x="651" y="240"/>
                  </a:cubicBezTo>
                  <a:cubicBezTo>
                    <a:pt x="652" y="239"/>
                    <a:pt x="653" y="237"/>
                    <a:pt x="652" y="236"/>
                  </a:cubicBezTo>
                  <a:cubicBezTo>
                    <a:pt x="652" y="235"/>
                    <a:pt x="650" y="234"/>
                    <a:pt x="649" y="234"/>
                  </a:cubicBezTo>
                  <a:cubicBezTo>
                    <a:pt x="648" y="234"/>
                    <a:pt x="646" y="234"/>
                    <a:pt x="645" y="234"/>
                  </a:cubicBezTo>
                  <a:cubicBezTo>
                    <a:pt x="644" y="233"/>
                    <a:pt x="643" y="231"/>
                    <a:pt x="643" y="230"/>
                  </a:cubicBezTo>
                  <a:cubicBezTo>
                    <a:pt x="643" y="229"/>
                    <a:pt x="645" y="228"/>
                    <a:pt x="645" y="227"/>
                  </a:cubicBezTo>
                  <a:cubicBezTo>
                    <a:pt x="646" y="226"/>
                    <a:pt x="648" y="225"/>
                    <a:pt x="648" y="224"/>
                  </a:cubicBezTo>
                  <a:cubicBezTo>
                    <a:pt x="648" y="223"/>
                    <a:pt x="647" y="220"/>
                    <a:pt x="646" y="219"/>
                  </a:cubicBezTo>
                  <a:cubicBezTo>
                    <a:pt x="646" y="219"/>
                    <a:pt x="644" y="218"/>
                    <a:pt x="644" y="218"/>
                  </a:cubicBezTo>
                  <a:cubicBezTo>
                    <a:pt x="643" y="217"/>
                    <a:pt x="641" y="219"/>
                    <a:pt x="640" y="219"/>
                  </a:cubicBezTo>
                  <a:cubicBezTo>
                    <a:pt x="639" y="219"/>
                    <a:pt x="637" y="218"/>
                    <a:pt x="636" y="217"/>
                  </a:cubicBezTo>
                  <a:cubicBezTo>
                    <a:pt x="635" y="217"/>
                    <a:pt x="634" y="215"/>
                    <a:pt x="634" y="213"/>
                  </a:cubicBezTo>
                  <a:cubicBezTo>
                    <a:pt x="634" y="213"/>
                    <a:pt x="634" y="211"/>
                    <a:pt x="635" y="210"/>
                  </a:cubicBezTo>
                  <a:cubicBezTo>
                    <a:pt x="636" y="209"/>
                    <a:pt x="639" y="210"/>
                    <a:pt x="641" y="209"/>
                  </a:cubicBezTo>
                  <a:cubicBezTo>
                    <a:pt x="641" y="209"/>
                    <a:pt x="642" y="207"/>
                    <a:pt x="643" y="207"/>
                  </a:cubicBezTo>
                  <a:cubicBezTo>
                    <a:pt x="643" y="206"/>
                    <a:pt x="642" y="203"/>
                    <a:pt x="642" y="202"/>
                  </a:cubicBezTo>
                  <a:cubicBezTo>
                    <a:pt x="642" y="201"/>
                    <a:pt x="644" y="200"/>
                    <a:pt x="644" y="199"/>
                  </a:cubicBezTo>
                  <a:cubicBezTo>
                    <a:pt x="645" y="199"/>
                    <a:pt x="645" y="196"/>
                    <a:pt x="644" y="196"/>
                  </a:cubicBezTo>
                  <a:cubicBezTo>
                    <a:pt x="644" y="195"/>
                    <a:pt x="642" y="193"/>
                    <a:pt x="642" y="193"/>
                  </a:cubicBezTo>
                  <a:cubicBezTo>
                    <a:pt x="641" y="192"/>
                    <a:pt x="641" y="190"/>
                    <a:pt x="640" y="190"/>
                  </a:cubicBezTo>
                  <a:cubicBezTo>
                    <a:pt x="639" y="190"/>
                    <a:pt x="638" y="190"/>
                    <a:pt x="637" y="190"/>
                  </a:cubicBezTo>
                  <a:cubicBezTo>
                    <a:pt x="636" y="190"/>
                    <a:pt x="636" y="192"/>
                    <a:pt x="636" y="192"/>
                  </a:cubicBezTo>
                  <a:cubicBezTo>
                    <a:pt x="636" y="193"/>
                    <a:pt x="638" y="194"/>
                    <a:pt x="638" y="195"/>
                  </a:cubicBezTo>
                  <a:cubicBezTo>
                    <a:pt x="638" y="196"/>
                    <a:pt x="637" y="198"/>
                    <a:pt x="636" y="198"/>
                  </a:cubicBezTo>
                  <a:cubicBezTo>
                    <a:pt x="636" y="199"/>
                    <a:pt x="633" y="199"/>
                    <a:pt x="632" y="198"/>
                  </a:cubicBezTo>
                  <a:cubicBezTo>
                    <a:pt x="632" y="198"/>
                    <a:pt x="631" y="196"/>
                    <a:pt x="631" y="195"/>
                  </a:cubicBezTo>
                  <a:cubicBezTo>
                    <a:pt x="631" y="193"/>
                    <a:pt x="631" y="190"/>
                    <a:pt x="632" y="189"/>
                  </a:cubicBezTo>
                  <a:cubicBezTo>
                    <a:pt x="632" y="188"/>
                    <a:pt x="634" y="188"/>
                    <a:pt x="635" y="187"/>
                  </a:cubicBezTo>
                  <a:cubicBezTo>
                    <a:pt x="636" y="186"/>
                    <a:pt x="636" y="185"/>
                    <a:pt x="637" y="184"/>
                  </a:cubicBezTo>
                  <a:cubicBezTo>
                    <a:pt x="637" y="183"/>
                    <a:pt x="636" y="181"/>
                    <a:pt x="637" y="180"/>
                  </a:cubicBezTo>
                  <a:cubicBezTo>
                    <a:pt x="637" y="179"/>
                    <a:pt x="638" y="178"/>
                    <a:pt x="639" y="178"/>
                  </a:cubicBezTo>
                  <a:cubicBezTo>
                    <a:pt x="640" y="177"/>
                    <a:pt x="642" y="177"/>
                    <a:pt x="643" y="178"/>
                  </a:cubicBezTo>
                  <a:cubicBezTo>
                    <a:pt x="644" y="178"/>
                    <a:pt x="644" y="179"/>
                    <a:pt x="645" y="180"/>
                  </a:cubicBezTo>
                  <a:cubicBezTo>
                    <a:pt x="645" y="181"/>
                    <a:pt x="644" y="182"/>
                    <a:pt x="644" y="183"/>
                  </a:cubicBezTo>
                  <a:cubicBezTo>
                    <a:pt x="645" y="185"/>
                    <a:pt x="645" y="187"/>
                    <a:pt x="646" y="188"/>
                  </a:cubicBezTo>
                  <a:cubicBezTo>
                    <a:pt x="646" y="189"/>
                    <a:pt x="648" y="189"/>
                    <a:pt x="649" y="189"/>
                  </a:cubicBezTo>
                  <a:cubicBezTo>
                    <a:pt x="650" y="189"/>
                    <a:pt x="651" y="187"/>
                    <a:pt x="652" y="187"/>
                  </a:cubicBezTo>
                  <a:cubicBezTo>
                    <a:pt x="652" y="186"/>
                    <a:pt x="654" y="183"/>
                    <a:pt x="654" y="182"/>
                  </a:cubicBezTo>
                  <a:cubicBezTo>
                    <a:pt x="654" y="181"/>
                    <a:pt x="653" y="178"/>
                    <a:pt x="652" y="178"/>
                  </a:cubicBezTo>
                  <a:cubicBezTo>
                    <a:pt x="652" y="177"/>
                    <a:pt x="649" y="176"/>
                    <a:pt x="648" y="176"/>
                  </a:cubicBezTo>
                  <a:cubicBezTo>
                    <a:pt x="647" y="175"/>
                    <a:pt x="646" y="172"/>
                    <a:pt x="646" y="170"/>
                  </a:cubicBezTo>
                  <a:cubicBezTo>
                    <a:pt x="646" y="169"/>
                    <a:pt x="648" y="166"/>
                    <a:pt x="649" y="165"/>
                  </a:cubicBezTo>
                  <a:cubicBezTo>
                    <a:pt x="649" y="164"/>
                    <a:pt x="652" y="162"/>
                    <a:pt x="653" y="162"/>
                  </a:cubicBezTo>
                  <a:cubicBezTo>
                    <a:pt x="654" y="162"/>
                    <a:pt x="655" y="162"/>
                    <a:pt x="656" y="162"/>
                  </a:cubicBezTo>
                  <a:cubicBezTo>
                    <a:pt x="657" y="163"/>
                    <a:pt x="658" y="164"/>
                    <a:pt x="658" y="164"/>
                  </a:cubicBezTo>
                  <a:cubicBezTo>
                    <a:pt x="658" y="165"/>
                    <a:pt x="658" y="168"/>
                    <a:pt x="659" y="169"/>
                  </a:cubicBezTo>
                  <a:cubicBezTo>
                    <a:pt x="659" y="169"/>
                    <a:pt x="661" y="170"/>
                    <a:pt x="662" y="171"/>
                  </a:cubicBezTo>
                  <a:cubicBezTo>
                    <a:pt x="663" y="171"/>
                    <a:pt x="664" y="171"/>
                    <a:pt x="665" y="170"/>
                  </a:cubicBezTo>
                  <a:cubicBezTo>
                    <a:pt x="666" y="170"/>
                    <a:pt x="667" y="168"/>
                    <a:pt x="667" y="167"/>
                  </a:cubicBezTo>
                  <a:cubicBezTo>
                    <a:pt x="668" y="166"/>
                    <a:pt x="668" y="164"/>
                    <a:pt x="667" y="163"/>
                  </a:cubicBezTo>
                  <a:cubicBezTo>
                    <a:pt x="667" y="162"/>
                    <a:pt x="665" y="161"/>
                    <a:pt x="664" y="161"/>
                  </a:cubicBezTo>
                  <a:cubicBezTo>
                    <a:pt x="663" y="161"/>
                    <a:pt x="662" y="162"/>
                    <a:pt x="661" y="161"/>
                  </a:cubicBezTo>
                  <a:cubicBezTo>
                    <a:pt x="660" y="161"/>
                    <a:pt x="659" y="159"/>
                    <a:pt x="659" y="158"/>
                  </a:cubicBezTo>
                  <a:cubicBezTo>
                    <a:pt x="659" y="157"/>
                    <a:pt x="661" y="154"/>
                    <a:pt x="662" y="153"/>
                  </a:cubicBezTo>
                  <a:cubicBezTo>
                    <a:pt x="663" y="152"/>
                    <a:pt x="666" y="151"/>
                    <a:pt x="667" y="151"/>
                  </a:cubicBezTo>
                  <a:cubicBezTo>
                    <a:pt x="668" y="150"/>
                    <a:pt x="671" y="149"/>
                    <a:pt x="671" y="148"/>
                  </a:cubicBezTo>
                  <a:cubicBezTo>
                    <a:pt x="672" y="147"/>
                    <a:pt x="672" y="145"/>
                    <a:pt x="671" y="144"/>
                  </a:cubicBezTo>
                  <a:cubicBezTo>
                    <a:pt x="671" y="143"/>
                    <a:pt x="670" y="141"/>
                    <a:pt x="669" y="141"/>
                  </a:cubicBezTo>
                  <a:cubicBezTo>
                    <a:pt x="669" y="141"/>
                    <a:pt x="668" y="142"/>
                    <a:pt x="668" y="143"/>
                  </a:cubicBezTo>
                  <a:cubicBezTo>
                    <a:pt x="667" y="143"/>
                    <a:pt x="667" y="145"/>
                    <a:pt x="666" y="145"/>
                  </a:cubicBezTo>
                  <a:cubicBezTo>
                    <a:pt x="665" y="146"/>
                    <a:pt x="663" y="146"/>
                    <a:pt x="662" y="146"/>
                  </a:cubicBezTo>
                  <a:cubicBezTo>
                    <a:pt x="661" y="145"/>
                    <a:pt x="659" y="143"/>
                    <a:pt x="658" y="142"/>
                  </a:cubicBezTo>
                  <a:cubicBezTo>
                    <a:pt x="657" y="142"/>
                    <a:pt x="656" y="140"/>
                    <a:pt x="655" y="139"/>
                  </a:cubicBezTo>
                  <a:cubicBezTo>
                    <a:pt x="655" y="137"/>
                    <a:pt x="654" y="134"/>
                    <a:pt x="655" y="133"/>
                  </a:cubicBezTo>
                  <a:cubicBezTo>
                    <a:pt x="655" y="131"/>
                    <a:pt x="658" y="129"/>
                    <a:pt x="659" y="128"/>
                  </a:cubicBezTo>
                  <a:cubicBezTo>
                    <a:pt x="660" y="127"/>
                    <a:pt x="662" y="125"/>
                    <a:pt x="663" y="125"/>
                  </a:cubicBezTo>
                  <a:cubicBezTo>
                    <a:pt x="664" y="125"/>
                    <a:pt x="665" y="129"/>
                    <a:pt x="666" y="129"/>
                  </a:cubicBezTo>
                  <a:cubicBezTo>
                    <a:pt x="667" y="129"/>
                    <a:pt x="669" y="127"/>
                    <a:pt x="670" y="127"/>
                  </a:cubicBezTo>
                  <a:cubicBezTo>
                    <a:pt x="671" y="127"/>
                    <a:pt x="673" y="127"/>
                    <a:pt x="674" y="126"/>
                  </a:cubicBezTo>
                  <a:cubicBezTo>
                    <a:pt x="675" y="126"/>
                    <a:pt x="677" y="125"/>
                    <a:pt x="678" y="124"/>
                  </a:cubicBezTo>
                  <a:cubicBezTo>
                    <a:pt x="678" y="123"/>
                    <a:pt x="677" y="120"/>
                    <a:pt x="677" y="119"/>
                  </a:cubicBezTo>
                  <a:cubicBezTo>
                    <a:pt x="677" y="118"/>
                    <a:pt x="678" y="117"/>
                    <a:pt x="679" y="116"/>
                  </a:cubicBezTo>
                  <a:cubicBezTo>
                    <a:pt x="680" y="116"/>
                    <a:pt x="682" y="116"/>
                    <a:pt x="683" y="116"/>
                  </a:cubicBezTo>
                  <a:cubicBezTo>
                    <a:pt x="684" y="116"/>
                    <a:pt x="686" y="116"/>
                    <a:pt x="686" y="116"/>
                  </a:cubicBezTo>
                  <a:cubicBezTo>
                    <a:pt x="687" y="115"/>
                    <a:pt x="689" y="114"/>
                    <a:pt x="689" y="113"/>
                  </a:cubicBezTo>
                  <a:cubicBezTo>
                    <a:pt x="690" y="112"/>
                    <a:pt x="690" y="110"/>
                    <a:pt x="690" y="109"/>
                  </a:cubicBezTo>
                  <a:cubicBezTo>
                    <a:pt x="689" y="108"/>
                    <a:pt x="687" y="107"/>
                    <a:pt x="686" y="107"/>
                  </a:cubicBezTo>
                  <a:cubicBezTo>
                    <a:pt x="685" y="107"/>
                    <a:pt x="682" y="107"/>
                    <a:pt x="681" y="107"/>
                  </a:cubicBezTo>
                  <a:cubicBezTo>
                    <a:pt x="681" y="107"/>
                    <a:pt x="679" y="106"/>
                    <a:pt x="679" y="106"/>
                  </a:cubicBezTo>
                  <a:cubicBezTo>
                    <a:pt x="679" y="105"/>
                    <a:pt x="679" y="103"/>
                    <a:pt x="679" y="102"/>
                  </a:cubicBezTo>
                  <a:cubicBezTo>
                    <a:pt x="680" y="101"/>
                    <a:pt x="681" y="99"/>
                    <a:pt x="682" y="98"/>
                  </a:cubicBezTo>
                  <a:cubicBezTo>
                    <a:pt x="683" y="98"/>
                    <a:pt x="685" y="98"/>
                    <a:pt x="686" y="98"/>
                  </a:cubicBezTo>
                  <a:cubicBezTo>
                    <a:pt x="688" y="98"/>
                    <a:pt x="690" y="98"/>
                    <a:pt x="691" y="99"/>
                  </a:cubicBezTo>
                  <a:cubicBezTo>
                    <a:pt x="692" y="99"/>
                    <a:pt x="692" y="101"/>
                    <a:pt x="693" y="101"/>
                  </a:cubicBezTo>
                  <a:cubicBezTo>
                    <a:pt x="694" y="101"/>
                    <a:pt x="695" y="100"/>
                    <a:pt x="696" y="100"/>
                  </a:cubicBezTo>
                  <a:cubicBezTo>
                    <a:pt x="696" y="99"/>
                    <a:pt x="696" y="97"/>
                    <a:pt x="696" y="96"/>
                  </a:cubicBezTo>
                  <a:cubicBezTo>
                    <a:pt x="696" y="95"/>
                    <a:pt x="695" y="93"/>
                    <a:pt x="694" y="92"/>
                  </a:cubicBezTo>
                  <a:cubicBezTo>
                    <a:pt x="693" y="91"/>
                    <a:pt x="689" y="91"/>
                    <a:pt x="688" y="91"/>
                  </a:cubicBezTo>
                  <a:cubicBezTo>
                    <a:pt x="687" y="90"/>
                    <a:pt x="685" y="88"/>
                    <a:pt x="685" y="87"/>
                  </a:cubicBezTo>
                  <a:cubicBezTo>
                    <a:pt x="684" y="86"/>
                    <a:pt x="684" y="83"/>
                    <a:pt x="684" y="81"/>
                  </a:cubicBezTo>
                  <a:cubicBezTo>
                    <a:pt x="684" y="81"/>
                    <a:pt x="684" y="81"/>
                    <a:pt x="684" y="81"/>
                  </a:cubicBezTo>
                  <a:cubicBezTo>
                    <a:pt x="593" y="91"/>
                    <a:pt x="593" y="91"/>
                    <a:pt x="593" y="91"/>
                  </a:cubicBezTo>
                  <a:cubicBezTo>
                    <a:pt x="593" y="91"/>
                    <a:pt x="594" y="88"/>
                    <a:pt x="594" y="87"/>
                  </a:cubicBezTo>
                  <a:cubicBezTo>
                    <a:pt x="595" y="86"/>
                    <a:pt x="596" y="84"/>
                    <a:pt x="597" y="82"/>
                  </a:cubicBezTo>
                  <a:cubicBezTo>
                    <a:pt x="597" y="81"/>
                    <a:pt x="598" y="78"/>
                    <a:pt x="598" y="77"/>
                  </a:cubicBezTo>
                  <a:cubicBezTo>
                    <a:pt x="598" y="76"/>
                    <a:pt x="599" y="73"/>
                    <a:pt x="600" y="72"/>
                  </a:cubicBezTo>
                  <a:cubicBezTo>
                    <a:pt x="601" y="71"/>
                    <a:pt x="603" y="69"/>
                    <a:pt x="604" y="68"/>
                  </a:cubicBezTo>
                  <a:cubicBezTo>
                    <a:pt x="605" y="67"/>
                    <a:pt x="608" y="65"/>
                    <a:pt x="609" y="64"/>
                  </a:cubicBezTo>
                  <a:cubicBezTo>
                    <a:pt x="609" y="64"/>
                    <a:pt x="610" y="62"/>
                    <a:pt x="610" y="61"/>
                  </a:cubicBezTo>
                  <a:cubicBezTo>
                    <a:pt x="610" y="60"/>
                    <a:pt x="609" y="58"/>
                    <a:pt x="610" y="58"/>
                  </a:cubicBezTo>
                  <a:cubicBezTo>
                    <a:pt x="610" y="57"/>
                    <a:pt x="612" y="55"/>
                    <a:pt x="613" y="54"/>
                  </a:cubicBezTo>
                  <a:cubicBezTo>
                    <a:pt x="613" y="54"/>
                    <a:pt x="615" y="52"/>
                    <a:pt x="615" y="51"/>
                  </a:cubicBezTo>
                  <a:cubicBezTo>
                    <a:pt x="617" y="50"/>
                    <a:pt x="621" y="49"/>
                    <a:pt x="622" y="48"/>
                  </a:cubicBezTo>
                  <a:cubicBezTo>
                    <a:pt x="623" y="47"/>
                    <a:pt x="623" y="44"/>
                    <a:pt x="624" y="43"/>
                  </a:cubicBezTo>
                  <a:cubicBezTo>
                    <a:pt x="624" y="43"/>
                    <a:pt x="624" y="41"/>
                    <a:pt x="625" y="40"/>
                  </a:cubicBezTo>
                  <a:cubicBezTo>
                    <a:pt x="625" y="40"/>
                    <a:pt x="627" y="39"/>
                    <a:pt x="628" y="39"/>
                  </a:cubicBezTo>
                  <a:cubicBezTo>
                    <a:pt x="628" y="39"/>
                    <a:pt x="630" y="38"/>
                    <a:pt x="630" y="37"/>
                  </a:cubicBezTo>
                  <a:cubicBezTo>
                    <a:pt x="631" y="36"/>
                    <a:pt x="630" y="33"/>
                    <a:pt x="630" y="32"/>
                  </a:cubicBezTo>
                  <a:cubicBezTo>
                    <a:pt x="629" y="31"/>
                    <a:pt x="628" y="29"/>
                    <a:pt x="627" y="29"/>
                  </a:cubicBezTo>
                  <a:cubicBezTo>
                    <a:pt x="627" y="28"/>
                    <a:pt x="627" y="26"/>
                    <a:pt x="627" y="25"/>
                  </a:cubicBezTo>
                  <a:cubicBezTo>
                    <a:pt x="627" y="24"/>
                    <a:pt x="629" y="23"/>
                    <a:pt x="629" y="22"/>
                  </a:cubicBezTo>
                  <a:cubicBezTo>
                    <a:pt x="630" y="21"/>
                    <a:pt x="629" y="18"/>
                    <a:pt x="628" y="17"/>
                  </a:cubicBezTo>
                  <a:cubicBezTo>
                    <a:pt x="628" y="17"/>
                    <a:pt x="626" y="17"/>
                    <a:pt x="625" y="17"/>
                  </a:cubicBezTo>
                  <a:cubicBezTo>
                    <a:pt x="623" y="16"/>
                    <a:pt x="621" y="14"/>
                    <a:pt x="620" y="13"/>
                  </a:cubicBezTo>
                  <a:cubicBezTo>
                    <a:pt x="619" y="12"/>
                    <a:pt x="617" y="10"/>
                    <a:pt x="616" y="9"/>
                  </a:cubicBezTo>
                  <a:cubicBezTo>
                    <a:pt x="616" y="8"/>
                    <a:pt x="617" y="5"/>
                    <a:pt x="616" y="3"/>
                  </a:cubicBezTo>
                  <a:cubicBezTo>
                    <a:pt x="615" y="2"/>
                    <a:pt x="613" y="0"/>
                    <a:pt x="611" y="0"/>
                  </a:cubicBezTo>
                  <a:cubicBezTo>
                    <a:pt x="609" y="0"/>
                    <a:pt x="604" y="1"/>
                    <a:pt x="604" y="1"/>
                  </a:cubicBezTo>
                  <a:cubicBezTo>
                    <a:pt x="404" y="21"/>
                    <a:pt x="404" y="21"/>
                    <a:pt x="404" y="21"/>
                  </a:cubicBezTo>
                  <a:cubicBezTo>
                    <a:pt x="342" y="25"/>
                    <a:pt x="342" y="25"/>
                    <a:pt x="342" y="25"/>
                  </a:cubicBezTo>
                  <a:cubicBezTo>
                    <a:pt x="251" y="32"/>
                    <a:pt x="251" y="32"/>
                    <a:pt x="251" y="32"/>
                  </a:cubicBezTo>
                  <a:cubicBezTo>
                    <a:pt x="175" y="38"/>
                    <a:pt x="175" y="38"/>
                    <a:pt x="175" y="38"/>
                  </a:cubicBezTo>
                  <a:cubicBezTo>
                    <a:pt x="0" y="50"/>
                    <a:pt x="0" y="50"/>
                    <a:pt x="0" y="50"/>
                  </a:cubicBezTo>
                  <a:cubicBezTo>
                    <a:pt x="0" y="50"/>
                    <a:pt x="0" y="50"/>
                    <a:pt x="0" y="50"/>
                  </a:cubicBezTo>
                  <a:cubicBezTo>
                    <a:pt x="37" y="241"/>
                    <a:pt x="37" y="241"/>
                    <a:pt x="37" y="241"/>
                  </a:cubicBezTo>
                  <a:cubicBezTo>
                    <a:pt x="46" y="544"/>
                    <a:pt x="46" y="544"/>
                    <a:pt x="46" y="544"/>
                  </a:cubicBezTo>
                  <a:cubicBezTo>
                    <a:pt x="47" y="544"/>
                    <a:pt x="47" y="544"/>
                    <a:pt x="47" y="544"/>
                  </a:cubicBezTo>
                  <a:cubicBezTo>
                    <a:pt x="48" y="544"/>
                    <a:pt x="49" y="545"/>
                    <a:pt x="50" y="546"/>
                  </a:cubicBezTo>
                  <a:cubicBezTo>
                    <a:pt x="53" y="548"/>
                    <a:pt x="53" y="551"/>
                    <a:pt x="53" y="552"/>
                  </a:cubicBezTo>
                  <a:cubicBezTo>
                    <a:pt x="52" y="553"/>
                    <a:pt x="52" y="553"/>
                    <a:pt x="52" y="553"/>
                  </a:cubicBezTo>
                  <a:cubicBezTo>
                    <a:pt x="53" y="554"/>
                    <a:pt x="54" y="554"/>
                    <a:pt x="54" y="554"/>
                  </a:cubicBezTo>
                  <a:cubicBezTo>
                    <a:pt x="55" y="555"/>
                    <a:pt x="56" y="556"/>
                    <a:pt x="56" y="556"/>
                  </a:cubicBezTo>
                  <a:cubicBezTo>
                    <a:pt x="57" y="556"/>
                    <a:pt x="57" y="556"/>
                    <a:pt x="58" y="556"/>
                  </a:cubicBezTo>
                  <a:cubicBezTo>
                    <a:pt x="59" y="556"/>
                    <a:pt x="59" y="556"/>
                    <a:pt x="60" y="556"/>
                  </a:cubicBezTo>
                  <a:cubicBezTo>
                    <a:pt x="61" y="556"/>
                    <a:pt x="61" y="557"/>
                    <a:pt x="62" y="557"/>
                  </a:cubicBezTo>
                  <a:cubicBezTo>
                    <a:pt x="63" y="557"/>
                    <a:pt x="64" y="557"/>
                    <a:pt x="65" y="557"/>
                  </a:cubicBezTo>
                  <a:cubicBezTo>
                    <a:pt x="65" y="557"/>
                    <a:pt x="65" y="557"/>
                    <a:pt x="65" y="557"/>
                  </a:cubicBezTo>
                  <a:cubicBezTo>
                    <a:pt x="65" y="557"/>
                    <a:pt x="65" y="557"/>
                    <a:pt x="65" y="557"/>
                  </a:cubicBezTo>
                  <a:cubicBezTo>
                    <a:pt x="66" y="557"/>
                    <a:pt x="67" y="557"/>
                    <a:pt x="67" y="557"/>
                  </a:cubicBezTo>
                  <a:cubicBezTo>
                    <a:pt x="68" y="557"/>
                    <a:pt x="70" y="555"/>
                    <a:pt x="71" y="555"/>
                  </a:cubicBezTo>
                  <a:cubicBezTo>
                    <a:pt x="72" y="555"/>
                    <a:pt x="74" y="555"/>
                    <a:pt x="75" y="555"/>
                  </a:cubicBezTo>
                  <a:cubicBezTo>
                    <a:pt x="76" y="555"/>
                    <a:pt x="78" y="555"/>
                    <a:pt x="79" y="555"/>
                  </a:cubicBezTo>
                  <a:cubicBezTo>
                    <a:pt x="79" y="556"/>
                    <a:pt x="79" y="556"/>
                    <a:pt x="80" y="556"/>
                  </a:cubicBezTo>
                  <a:cubicBezTo>
                    <a:pt x="80" y="556"/>
                    <a:pt x="80" y="556"/>
                    <a:pt x="80" y="556"/>
                  </a:cubicBezTo>
                  <a:cubicBezTo>
                    <a:pt x="81" y="554"/>
                    <a:pt x="83" y="551"/>
                    <a:pt x="86" y="551"/>
                  </a:cubicBezTo>
                  <a:cubicBezTo>
                    <a:pt x="87" y="551"/>
                    <a:pt x="87" y="551"/>
                    <a:pt x="88" y="551"/>
                  </a:cubicBezTo>
                  <a:cubicBezTo>
                    <a:pt x="89" y="551"/>
                    <a:pt x="92" y="551"/>
                    <a:pt x="93" y="552"/>
                  </a:cubicBezTo>
                  <a:cubicBezTo>
                    <a:pt x="94" y="553"/>
                    <a:pt x="95" y="554"/>
                    <a:pt x="95" y="555"/>
                  </a:cubicBezTo>
                  <a:cubicBezTo>
                    <a:pt x="96" y="554"/>
                    <a:pt x="97" y="554"/>
                    <a:pt x="97" y="553"/>
                  </a:cubicBezTo>
                  <a:cubicBezTo>
                    <a:pt x="99" y="552"/>
                    <a:pt x="100" y="552"/>
                    <a:pt x="101" y="552"/>
                  </a:cubicBezTo>
                  <a:cubicBezTo>
                    <a:pt x="103" y="552"/>
                    <a:pt x="104" y="553"/>
                    <a:pt x="105" y="554"/>
                  </a:cubicBezTo>
                  <a:cubicBezTo>
                    <a:pt x="106" y="554"/>
                    <a:pt x="107" y="555"/>
                    <a:pt x="107" y="556"/>
                  </a:cubicBezTo>
                  <a:cubicBezTo>
                    <a:pt x="111" y="556"/>
                    <a:pt x="111" y="556"/>
                    <a:pt x="111" y="556"/>
                  </a:cubicBezTo>
                  <a:cubicBezTo>
                    <a:pt x="112" y="561"/>
                    <a:pt x="112" y="561"/>
                    <a:pt x="112" y="561"/>
                  </a:cubicBezTo>
                  <a:cubicBezTo>
                    <a:pt x="117" y="650"/>
                    <a:pt x="117" y="650"/>
                    <a:pt x="117" y="650"/>
                  </a:cubicBezTo>
                  <a:lnTo>
                    <a:pt x="265" y="639"/>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8">
              <a:extLst>
                <a:ext uri="{FF2B5EF4-FFF2-40B4-BE49-F238E27FC236}">
                  <a16:creationId xmlns:a16="http://schemas.microsoft.com/office/drawing/2014/main" id="{2305EF20-0C63-4323-9048-3791E610B0CF}"/>
                </a:ext>
              </a:extLst>
            </p:cNvPr>
            <p:cNvSpPr>
              <a:spLocks/>
            </p:cNvSpPr>
            <p:nvPr/>
          </p:nvSpPr>
          <p:spPr bwMode="auto">
            <a:xfrm>
              <a:off x="4240211" y="4178303"/>
              <a:ext cx="3175" cy="1588"/>
            </a:xfrm>
            <a:custGeom>
              <a:avLst/>
              <a:gdLst>
                <a:gd name="T0" fmla="*/ 3 w 3"/>
                <a:gd name="T1" fmla="*/ 2 h 3"/>
                <a:gd name="T2" fmla="*/ 2 w 3"/>
                <a:gd name="T3" fmla="*/ 0 h 3"/>
                <a:gd name="T4" fmla="*/ 2 w 3"/>
                <a:gd name="T5" fmla="*/ 0 h 3"/>
                <a:gd name="T6" fmla="*/ 0 w 3"/>
                <a:gd name="T7" fmla="*/ 1 h 3"/>
                <a:gd name="T8" fmla="*/ 0 w 3"/>
                <a:gd name="T9" fmla="*/ 3 h 3"/>
                <a:gd name="T10" fmla="*/ 0 w 3"/>
                <a:gd name="T11" fmla="*/ 3 h 3"/>
                <a:gd name="T12" fmla="*/ 3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2"/>
                  </a:moveTo>
                  <a:cubicBezTo>
                    <a:pt x="3" y="1"/>
                    <a:pt x="2" y="1"/>
                    <a:pt x="2" y="0"/>
                  </a:cubicBezTo>
                  <a:cubicBezTo>
                    <a:pt x="2" y="0"/>
                    <a:pt x="2" y="0"/>
                    <a:pt x="2" y="0"/>
                  </a:cubicBezTo>
                  <a:cubicBezTo>
                    <a:pt x="1" y="0"/>
                    <a:pt x="1" y="1"/>
                    <a:pt x="0" y="1"/>
                  </a:cubicBezTo>
                  <a:cubicBezTo>
                    <a:pt x="0" y="2"/>
                    <a:pt x="0" y="2"/>
                    <a:pt x="0" y="3"/>
                  </a:cubicBezTo>
                  <a:cubicBezTo>
                    <a:pt x="0" y="3"/>
                    <a:pt x="0" y="3"/>
                    <a:pt x="0" y="3"/>
                  </a:cubicBezTo>
                  <a:cubicBezTo>
                    <a:pt x="1" y="3"/>
                    <a:pt x="2" y="2"/>
                    <a:pt x="3" y="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9">
              <a:extLst>
                <a:ext uri="{FF2B5EF4-FFF2-40B4-BE49-F238E27FC236}">
                  <a16:creationId xmlns:a16="http://schemas.microsoft.com/office/drawing/2014/main" id="{305A337E-D209-475B-8ACE-72381BFD9C4E}"/>
                </a:ext>
              </a:extLst>
            </p:cNvPr>
            <p:cNvSpPr>
              <a:spLocks/>
            </p:cNvSpPr>
            <p:nvPr/>
          </p:nvSpPr>
          <p:spPr bwMode="auto">
            <a:xfrm>
              <a:off x="4198937" y="4014791"/>
              <a:ext cx="412750" cy="725488"/>
            </a:xfrm>
            <a:custGeom>
              <a:avLst/>
              <a:gdLst>
                <a:gd name="T0" fmla="*/ 395 w 490"/>
                <a:gd name="T1" fmla="*/ 5 h 862"/>
                <a:gd name="T2" fmla="*/ 141 w 490"/>
                <a:gd name="T3" fmla="*/ 30 h 862"/>
                <a:gd name="T4" fmla="*/ 127 w 490"/>
                <a:gd name="T5" fmla="*/ 35 h 862"/>
                <a:gd name="T6" fmla="*/ 135 w 490"/>
                <a:gd name="T7" fmla="*/ 55 h 862"/>
                <a:gd name="T8" fmla="*/ 119 w 490"/>
                <a:gd name="T9" fmla="*/ 66 h 862"/>
                <a:gd name="T10" fmla="*/ 108 w 490"/>
                <a:gd name="T11" fmla="*/ 68 h 862"/>
                <a:gd name="T12" fmla="*/ 110 w 490"/>
                <a:gd name="T13" fmla="*/ 84 h 862"/>
                <a:gd name="T14" fmla="*/ 102 w 490"/>
                <a:gd name="T15" fmla="*/ 105 h 862"/>
                <a:gd name="T16" fmla="*/ 96 w 490"/>
                <a:gd name="T17" fmla="*/ 126 h 862"/>
                <a:gd name="T18" fmla="*/ 91 w 490"/>
                <a:gd name="T19" fmla="*/ 150 h 862"/>
                <a:gd name="T20" fmla="*/ 81 w 490"/>
                <a:gd name="T21" fmla="*/ 166 h 862"/>
                <a:gd name="T22" fmla="*/ 67 w 490"/>
                <a:gd name="T23" fmla="*/ 171 h 862"/>
                <a:gd name="T24" fmla="*/ 71 w 490"/>
                <a:gd name="T25" fmla="*/ 193 h 862"/>
                <a:gd name="T26" fmla="*/ 56 w 490"/>
                <a:gd name="T27" fmla="*/ 219 h 862"/>
                <a:gd name="T28" fmla="*/ 46 w 490"/>
                <a:gd name="T29" fmla="*/ 231 h 862"/>
                <a:gd name="T30" fmla="*/ 39 w 490"/>
                <a:gd name="T31" fmla="*/ 248 h 862"/>
                <a:gd name="T32" fmla="*/ 42 w 490"/>
                <a:gd name="T33" fmla="*/ 265 h 862"/>
                <a:gd name="T34" fmla="*/ 40 w 490"/>
                <a:gd name="T35" fmla="*/ 282 h 862"/>
                <a:gd name="T36" fmla="*/ 28 w 490"/>
                <a:gd name="T37" fmla="*/ 298 h 862"/>
                <a:gd name="T38" fmla="*/ 21 w 490"/>
                <a:gd name="T39" fmla="*/ 300 h 862"/>
                <a:gd name="T40" fmla="*/ 36 w 490"/>
                <a:gd name="T41" fmla="*/ 311 h 862"/>
                <a:gd name="T42" fmla="*/ 41 w 490"/>
                <a:gd name="T43" fmla="*/ 330 h 862"/>
                <a:gd name="T44" fmla="*/ 36 w 490"/>
                <a:gd name="T45" fmla="*/ 338 h 862"/>
                <a:gd name="T46" fmla="*/ 53 w 490"/>
                <a:gd name="T47" fmla="*/ 346 h 862"/>
                <a:gd name="T48" fmla="*/ 47 w 490"/>
                <a:gd name="T49" fmla="*/ 360 h 862"/>
                <a:gd name="T50" fmla="*/ 44 w 490"/>
                <a:gd name="T51" fmla="*/ 384 h 862"/>
                <a:gd name="T52" fmla="*/ 55 w 490"/>
                <a:gd name="T53" fmla="*/ 410 h 862"/>
                <a:gd name="T54" fmla="*/ 43 w 490"/>
                <a:gd name="T55" fmla="*/ 435 h 862"/>
                <a:gd name="T56" fmla="*/ 56 w 490"/>
                <a:gd name="T57" fmla="*/ 451 h 862"/>
                <a:gd name="T58" fmla="*/ 67 w 490"/>
                <a:gd name="T59" fmla="*/ 473 h 862"/>
                <a:gd name="T60" fmla="*/ 75 w 490"/>
                <a:gd name="T61" fmla="*/ 501 h 862"/>
                <a:gd name="T62" fmla="*/ 79 w 490"/>
                <a:gd name="T63" fmla="*/ 522 h 862"/>
                <a:gd name="T64" fmla="*/ 67 w 490"/>
                <a:gd name="T65" fmla="*/ 557 h 862"/>
                <a:gd name="T66" fmla="*/ 58 w 490"/>
                <a:gd name="T67" fmla="*/ 577 h 862"/>
                <a:gd name="T68" fmla="*/ 52 w 490"/>
                <a:gd name="T69" fmla="*/ 580 h 862"/>
                <a:gd name="T70" fmla="*/ 46 w 490"/>
                <a:gd name="T71" fmla="*/ 594 h 862"/>
                <a:gd name="T72" fmla="*/ 36 w 490"/>
                <a:gd name="T73" fmla="*/ 610 h 862"/>
                <a:gd name="T74" fmla="*/ 32 w 490"/>
                <a:gd name="T75" fmla="*/ 615 h 862"/>
                <a:gd name="T76" fmla="*/ 26 w 490"/>
                <a:gd name="T77" fmla="*/ 638 h 862"/>
                <a:gd name="T78" fmla="*/ 10 w 490"/>
                <a:gd name="T79" fmla="*/ 662 h 862"/>
                <a:gd name="T80" fmla="*/ 18 w 490"/>
                <a:gd name="T81" fmla="*/ 674 h 862"/>
                <a:gd name="T82" fmla="*/ 4 w 490"/>
                <a:gd name="T83" fmla="*/ 710 h 862"/>
                <a:gd name="T84" fmla="*/ 0 w 490"/>
                <a:gd name="T85" fmla="*/ 728 h 862"/>
                <a:gd name="T86" fmla="*/ 70 w 490"/>
                <a:gd name="T87" fmla="*/ 738 h 862"/>
                <a:gd name="T88" fmla="*/ 282 w 490"/>
                <a:gd name="T89" fmla="*/ 733 h 862"/>
                <a:gd name="T90" fmla="*/ 280 w 490"/>
                <a:gd name="T91" fmla="*/ 748 h 862"/>
                <a:gd name="T92" fmla="*/ 274 w 490"/>
                <a:gd name="T93" fmla="*/ 763 h 862"/>
                <a:gd name="T94" fmla="*/ 274 w 490"/>
                <a:gd name="T95" fmla="*/ 777 h 862"/>
                <a:gd name="T96" fmla="*/ 279 w 490"/>
                <a:gd name="T97" fmla="*/ 792 h 862"/>
                <a:gd name="T98" fmla="*/ 291 w 490"/>
                <a:gd name="T99" fmla="*/ 806 h 862"/>
                <a:gd name="T100" fmla="*/ 304 w 490"/>
                <a:gd name="T101" fmla="*/ 826 h 862"/>
                <a:gd name="T102" fmla="*/ 311 w 490"/>
                <a:gd name="T103" fmla="*/ 844 h 862"/>
                <a:gd name="T104" fmla="*/ 318 w 490"/>
                <a:gd name="T105" fmla="*/ 854 h 862"/>
                <a:gd name="T106" fmla="*/ 332 w 490"/>
                <a:gd name="T107" fmla="*/ 861 h 862"/>
                <a:gd name="T108" fmla="*/ 348 w 490"/>
                <a:gd name="T109" fmla="*/ 840 h 862"/>
                <a:gd name="T110" fmla="*/ 351 w 490"/>
                <a:gd name="T111" fmla="*/ 823 h 862"/>
                <a:gd name="T112" fmla="*/ 356 w 490"/>
                <a:gd name="T113" fmla="*/ 834 h 862"/>
                <a:gd name="T114" fmla="*/ 384 w 490"/>
                <a:gd name="T115" fmla="*/ 823 h 862"/>
                <a:gd name="T116" fmla="*/ 419 w 490"/>
                <a:gd name="T117" fmla="*/ 816 h 862"/>
                <a:gd name="T118" fmla="*/ 440 w 490"/>
                <a:gd name="T119" fmla="*/ 819 h 862"/>
                <a:gd name="T120" fmla="*/ 473 w 490"/>
                <a:gd name="T121" fmla="*/ 816 h 862"/>
                <a:gd name="T122" fmla="*/ 490 w 490"/>
                <a:gd name="T123" fmla="*/ 807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0" h="862">
                  <a:moveTo>
                    <a:pt x="446" y="544"/>
                  </a:moveTo>
                  <a:cubicBezTo>
                    <a:pt x="436" y="17"/>
                    <a:pt x="436" y="17"/>
                    <a:pt x="436" y="17"/>
                  </a:cubicBezTo>
                  <a:cubicBezTo>
                    <a:pt x="430" y="17"/>
                    <a:pt x="430" y="17"/>
                    <a:pt x="430" y="17"/>
                  </a:cubicBezTo>
                  <a:cubicBezTo>
                    <a:pt x="420" y="0"/>
                    <a:pt x="420" y="0"/>
                    <a:pt x="420" y="0"/>
                  </a:cubicBezTo>
                  <a:cubicBezTo>
                    <a:pt x="419" y="0"/>
                    <a:pt x="419" y="0"/>
                    <a:pt x="418" y="0"/>
                  </a:cubicBezTo>
                  <a:cubicBezTo>
                    <a:pt x="412" y="1"/>
                    <a:pt x="401" y="4"/>
                    <a:pt x="395" y="5"/>
                  </a:cubicBezTo>
                  <a:cubicBezTo>
                    <a:pt x="380" y="7"/>
                    <a:pt x="351" y="10"/>
                    <a:pt x="337" y="11"/>
                  </a:cubicBezTo>
                  <a:cubicBezTo>
                    <a:pt x="322" y="13"/>
                    <a:pt x="293" y="16"/>
                    <a:pt x="279" y="18"/>
                  </a:cubicBezTo>
                  <a:cubicBezTo>
                    <a:pt x="263" y="20"/>
                    <a:pt x="232" y="23"/>
                    <a:pt x="216" y="25"/>
                  </a:cubicBezTo>
                  <a:cubicBezTo>
                    <a:pt x="201" y="27"/>
                    <a:pt x="167" y="21"/>
                    <a:pt x="144" y="22"/>
                  </a:cubicBezTo>
                  <a:cubicBezTo>
                    <a:pt x="144" y="23"/>
                    <a:pt x="143" y="23"/>
                    <a:pt x="143" y="24"/>
                  </a:cubicBezTo>
                  <a:cubicBezTo>
                    <a:pt x="143" y="26"/>
                    <a:pt x="142" y="28"/>
                    <a:pt x="141" y="30"/>
                  </a:cubicBezTo>
                  <a:cubicBezTo>
                    <a:pt x="139" y="32"/>
                    <a:pt x="136" y="33"/>
                    <a:pt x="134" y="34"/>
                  </a:cubicBezTo>
                  <a:cubicBezTo>
                    <a:pt x="133" y="35"/>
                    <a:pt x="131" y="35"/>
                    <a:pt x="130" y="35"/>
                  </a:cubicBezTo>
                  <a:cubicBezTo>
                    <a:pt x="129" y="35"/>
                    <a:pt x="128" y="35"/>
                    <a:pt x="128" y="34"/>
                  </a:cubicBezTo>
                  <a:cubicBezTo>
                    <a:pt x="127" y="34"/>
                    <a:pt x="127" y="34"/>
                    <a:pt x="127" y="34"/>
                  </a:cubicBezTo>
                  <a:cubicBezTo>
                    <a:pt x="127" y="34"/>
                    <a:pt x="127" y="34"/>
                    <a:pt x="127" y="34"/>
                  </a:cubicBezTo>
                  <a:cubicBezTo>
                    <a:pt x="127" y="34"/>
                    <a:pt x="127" y="34"/>
                    <a:pt x="127" y="35"/>
                  </a:cubicBezTo>
                  <a:cubicBezTo>
                    <a:pt x="127" y="35"/>
                    <a:pt x="127" y="35"/>
                    <a:pt x="127" y="35"/>
                  </a:cubicBezTo>
                  <a:cubicBezTo>
                    <a:pt x="128" y="35"/>
                    <a:pt x="128" y="37"/>
                    <a:pt x="129" y="37"/>
                  </a:cubicBezTo>
                  <a:cubicBezTo>
                    <a:pt x="129" y="37"/>
                    <a:pt x="129" y="37"/>
                    <a:pt x="130" y="37"/>
                  </a:cubicBezTo>
                  <a:cubicBezTo>
                    <a:pt x="131" y="38"/>
                    <a:pt x="133" y="38"/>
                    <a:pt x="135" y="40"/>
                  </a:cubicBezTo>
                  <a:cubicBezTo>
                    <a:pt x="136" y="41"/>
                    <a:pt x="139" y="45"/>
                    <a:pt x="138" y="48"/>
                  </a:cubicBezTo>
                  <a:cubicBezTo>
                    <a:pt x="138" y="50"/>
                    <a:pt x="137" y="53"/>
                    <a:pt x="135" y="55"/>
                  </a:cubicBezTo>
                  <a:cubicBezTo>
                    <a:pt x="134" y="56"/>
                    <a:pt x="133" y="57"/>
                    <a:pt x="132" y="57"/>
                  </a:cubicBezTo>
                  <a:cubicBezTo>
                    <a:pt x="131" y="58"/>
                    <a:pt x="131" y="58"/>
                    <a:pt x="131" y="58"/>
                  </a:cubicBezTo>
                  <a:cubicBezTo>
                    <a:pt x="131" y="59"/>
                    <a:pt x="131" y="60"/>
                    <a:pt x="131" y="61"/>
                  </a:cubicBezTo>
                  <a:cubicBezTo>
                    <a:pt x="130" y="64"/>
                    <a:pt x="127" y="67"/>
                    <a:pt x="124" y="68"/>
                  </a:cubicBezTo>
                  <a:cubicBezTo>
                    <a:pt x="124" y="68"/>
                    <a:pt x="124" y="68"/>
                    <a:pt x="123" y="68"/>
                  </a:cubicBezTo>
                  <a:cubicBezTo>
                    <a:pt x="121" y="68"/>
                    <a:pt x="120" y="67"/>
                    <a:pt x="119" y="66"/>
                  </a:cubicBezTo>
                  <a:cubicBezTo>
                    <a:pt x="118" y="66"/>
                    <a:pt x="118" y="66"/>
                    <a:pt x="118" y="66"/>
                  </a:cubicBezTo>
                  <a:cubicBezTo>
                    <a:pt x="118" y="66"/>
                    <a:pt x="117" y="67"/>
                    <a:pt x="117" y="67"/>
                  </a:cubicBezTo>
                  <a:cubicBezTo>
                    <a:pt x="115" y="68"/>
                    <a:pt x="114" y="69"/>
                    <a:pt x="111" y="69"/>
                  </a:cubicBezTo>
                  <a:cubicBezTo>
                    <a:pt x="111" y="69"/>
                    <a:pt x="111" y="69"/>
                    <a:pt x="111" y="69"/>
                  </a:cubicBezTo>
                  <a:cubicBezTo>
                    <a:pt x="111" y="69"/>
                    <a:pt x="111" y="69"/>
                    <a:pt x="111" y="69"/>
                  </a:cubicBezTo>
                  <a:cubicBezTo>
                    <a:pt x="110" y="69"/>
                    <a:pt x="109" y="69"/>
                    <a:pt x="108" y="68"/>
                  </a:cubicBezTo>
                  <a:cubicBezTo>
                    <a:pt x="108" y="70"/>
                    <a:pt x="108" y="70"/>
                    <a:pt x="108" y="71"/>
                  </a:cubicBezTo>
                  <a:cubicBezTo>
                    <a:pt x="108" y="72"/>
                    <a:pt x="108" y="72"/>
                    <a:pt x="108" y="73"/>
                  </a:cubicBezTo>
                  <a:cubicBezTo>
                    <a:pt x="108" y="73"/>
                    <a:pt x="108" y="73"/>
                    <a:pt x="108" y="73"/>
                  </a:cubicBezTo>
                  <a:cubicBezTo>
                    <a:pt x="108" y="73"/>
                    <a:pt x="108" y="73"/>
                    <a:pt x="108" y="73"/>
                  </a:cubicBezTo>
                  <a:cubicBezTo>
                    <a:pt x="109" y="74"/>
                    <a:pt x="110" y="76"/>
                    <a:pt x="111" y="78"/>
                  </a:cubicBezTo>
                  <a:cubicBezTo>
                    <a:pt x="111" y="80"/>
                    <a:pt x="111" y="82"/>
                    <a:pt x="110" y="84"/>
                  </a:cubicBezTo>
                  <a:cubicBezTo>
                    <a:pt x="110" y="85"/>
                    <a:pt x="109" y="86"/>
                    <a:pt x="109" y="86"/>
                  </a:cubicBezTo>
                  <a:cubicBezTo>
                    <a:pt x="111" y="88"/>
                    <a:pt x="112" y="91"/>
                    <a:pt x="112" y="93"/>
                  </a:cubicBezTo>
                  <a:cubicBezTo>
                    <a:pt x="112" y="96"/>
                    <a:pt x="109" y="98"/>
                    <a:pt x="108" y="99"/>
                  </a:cubicBezTo>
                  <a:cubicBezTo>
                    <a:pt x="108" y="100"/>
                    <a:pt x="107" y="100"/>
                    <a:pt x="107" y="100"/>
                  </a:cubicBezTo>
                  <a:cubicBezTo>
                    <a:pt x="107" y="100"/>
                    <a:pt x="107" y="101"/>
                    <a:pt x="106" y="101"/>
                  </a:cubicBezTo>
                  <a:cubicBezTo>
                    <a:pt x="105" y="103"/>
                    <a:pt x="104" y="104"/>
                    <a:pt x="102" y="105"/>
                  </a:cubicBezTo>
                  <a:cubicBezTo>
                    <a:pt x="102" y="106"/>
                    <a:pt x="100" y="107"/>
                    <a:pt x="97" y="107"/>
                  </a:cubicBezTo>
                  <a:cubicBezTo>
                    <a:pt x="97" y="108"/>
                    <a:pt x="98" y="108"/>
                    <a:pt x="98" y="108"/>
                  </a:cubicBezTo>
                  <a:cubicBezTo>
                    <a:pt x="99" y="109"/>
                    <a:pt x="101" y="112"/>
                    <a:pt x="101" y="114"/>
                  </a:cubicBezTo>
                  <a:cubicBezTo>
                    <a:pt x="102" y="117"/>
                    <a:pt x="101" y="120"/>
                    <a:pt x="100" y="123"/>
                  </a:cubicBezTo>
                  <a:cubicBezTo>
                    <a:pt x="99" y="124"/>
                    <a:pt x="98" y="125"/>
                    <a:pt x="96" y="126"/>
                  </a:cubicBezTo>
                  <a:cubicBezTo>
                    <a:pt x="96" y="126"/>
                    <a:pt x="96" y="126"/>
                    <a:pt x="96" y="126"/>
                  </a:cubicBezTo>
                  <a:cubicBezTo>
                    <a:pt x="96" y="127"/>
                    <a:pt x="96" y="128"/>
                    <a:pt x="96" y="129"/>
                  </a:cubicBezTo>
                  <a:cubicBezTo>
                    <a:pt x="97" y="130"/>
                    <a:pt x="99" y="131"/>
                    <a:pt x="100" y="133"/>
                  </a:cubicBezTo>
                  <a:cubicBezTo>
                    <a:pt x="101" y="136"/>
                    <a:pt x="100" y="140"/>
                    <a:pt x="100" y="141"/>
                  </a:cubicBezTo>
                  <a:cubicBezTo>
                    <a:pt x="99" y="143"/>
                    <a:pt x="97" y="146"/>
                    <a:pt x="95" y="147"/>
                  </a:cubicBezTo>
                  <a:cubicBezTo>
                    <a:pt x="94" y="148"/>
                    <a:pt x="93" y="149"/>
                    <a:pt x="92" y="150"/>
                  </a:cubicBezTo>
                  <a:cubicBezTo>
                    <a:pt x="91" y="150"/>
                    <a:pt x="91" y="150"/>
                    <a:pt x="91" y="150"/>
                  </a:cubicBezTo>
                  <a:cubicBezTo>
                    <a:pt x="90" y="151"/>
                    <a:pt x="90" y="151"/>
                    <a:pt x="89" y="151"/>
                  </a:cubicBezTo>
                  <a:cubicBezTo>
                    <a:pt x="89" y="151"/>
                    <a:pt x="89" y="151"/>
                    <a:pt x="89" y="151"/>
                  </a:cubicBezTo>
                  <a:cubicBezTo>
                    <a:pt x="90" y="152"/>
                    <a:pt x="91" y="153"/>
                    <a:pt x="91" y="155"/>
                  </a:cubicBezTo>
                  <a:cubicBezTo>
                    <a:pt x="91" y="158"/>
                    <a:pt x="89" y="161"/>
                    <a:pt x="88" y="163"/>
                  </a:cubicBezTo>
                  <a:cubicBezTo>
                    <a:pt x="88" y="163"/>
                    <a:pt x="85" y="166"/>
                    <a:pt x="81" y="166"/>
                  </a:cubicBezTo>
                  <a:cubicBezTo>
                    <a:pt x="81" y="166"/>
                    <a:pt x="81" y="166"/>
                    <a:pt x="81" y="166"/>
                  </a:cubicBezTo>
                  <a:cubicBezTo>
                    <a:pt x="81" y="166"/>
                    <a:pt x="81" y="166"/>
                    <a:pt x="81" y="166"/>
                  </a:cubicBezTo>
                  <a:cubicBezTo>
                    <a:pt x="79" y="166"/>
                    <a:pt x="78" y="165"/>
                    <a:pt x="77" y="165"/>
                  </a:cubicBezTo>
                  <a:cubicBezTo>
                    <a:pt x="76" y="167"/>
                    <a:pt x="74" y="170"/>
                    <a:pt x="72" y="171"/>
                  </a:cubicBezTo>
                  <a:cubicBezTo>
                    <a:pt x="71" y="171"/>
                    <a:pt x="70" y="172"/>
                    <a:pt x="69" y="172"/>
                  </a:cubicBezTo>
                  <a:cubicBezTo>
                    <a:pt x="68" y="172"/>
                    <a:pt x="67" y="171"/>
                    <a:pt x="67" y="171"/>
                  </a:cubicBezTo>
                  <a:cubicBezTo>
                    <a:pt x="67" y="171"/>
                    <a:pt x="67" y="171"/>
                    <a:pt x="67" y="171"/>
                  </a:cubicBezTo>
                  <a:cubicBezTo>
                    <a:pt x="66" y="171"/>
                    <a:pt x="65" y="172"/>
                    <a:pt x="65" y="172"/>
                  </a:cubicBezTo>
                  <a:cubicBezTo>
                    <a:pt x="65" y="173"/>
                    <a:pt x="65" y="174"/>
                    <a:pt x="65" y="175"/>
                  </a:cubicBezTo>
                  <a:cubicBezTo>
                    <a:pt x="65" y="176"/>
                    <a:pt x="65" y="178"/>
                    <a:pt x="64" y="179"/>
                  </a:cubicBezTo>
                  <a:cubicBezTo>
                    <a:pt x="65" y="179"/>
                    <a:pt x="65" y="179"/>
                    <a:pt x="65" y="179"/>
                  </a:cubicBezTo>
                  <a:cubicBezTo>
                    <a:pt x="67" y="180"/>
                    <a:pt x="70" y="182"/>
                    <a:pt x="71" y="184"/>
                  </a:cubicBezTo>
                  <a:cubicBezTo>
                    <a:pt x="72" y="186"/>
                    <a:pt x="72" y="190"/>
                    <a:pt x="71" y="193"/>
                  </a:cubicBezTo>
                  <a:cubicBezTo>
                    <a:pt x="69" y="196"/>
                    <a:pt x="66" y="197"/>
                    <a:pt x="64" y="198"/>
                  </a:cubicBezTo>
                  <a:cubicBezTo>
                    <a:pt x="64" y="198"/>
                    <a:pt x="63" y="199"/>
                    <a:pt x="62" y="199"/>
                  </a:cubicBezTo>
                  <a:cubicBezTo>
                    <a:pt x="64" y="201"/>
                    <a:pt x="64" y="205"/>
                    <a:pt x="63" y="206"/>
                  </a:cubicBezTo>
                  <a:cubicBezTo>
                    <a:pt x="63" y="207"/>
                    <a:pt x="63" y="208"/>
                    <a:pt x="62" y="209"/>
                  </a:cubicBezTo>
                  <a:cubicBezTo>
                    <a:pt x="62" y="211"/>
                    <a:pt x="62" y="212"/>
                    <a:pt x="62" y="214"/>
                  </a:cubicBezTo>
                  <a:cubicBezTo>
                    <a:pt x="60" y="217"/>
                    <a:pt x="57" y="219"/>
                    <a:pt x="56" y="219"/>
                  </a:cubicBezTo>
                  <a:cubicBezTo>
                    <a:pt x="55" y="219"/>
                    <a:pt x="54" y="220"/>
                    <a:pt x="52" y="220"/>
                  </a:cubicBezTo>
                  <a:cubicBezTo>
                    <a:pt x="52" y="220"/>
                    <a:pt x="51" y="220"/>
                    <a:pt x="51" y="220"/>
                  </a:cubicBezTo>
                  <a:cubicBezTo>
                    <a:pt x="52" y="221"/>
                    <a:pt x="52" y="222"/>
                    <a:pt x="52" y="224"/>
                  </a:cubicBezTo>
                  <a:cubicBezTo>
                    <a:pt x="52" y="224"/>
                    <a:pt x="51" y="229"/>
                    <a:pt x="48" y="231"/>
                  </a:cubicBezTo>
                  <a:cubicBezTo>
                    <a:pt x="47" y="231"/>
                    <a:pt x="46" y="231"/>
                    <a:pt x="45" y="231"/>
                  </a:cubicBezTo>
                  <a:cubicBezTo>
                    <a:pt x="45" y="231"/>
                    <a:pt x="46" y="231"/>
                    <a:pt x="46" y="231"/>
                  </a:cubicBezTo>
                  <a:cubicBezTo>
                    <a:pt x="46" y="233"/>
                    <a:pt x="46" y="237"/>
                    <a:pt x="44" y="239"/>
                  </a:cubicBezTo>
                  <a:cubicBezTo>
                    <a:pt x="43" y="241"/>
                    <a:pt x="41" y="242"/>
                    <a:pt x="39" y="243"/>
                  </a:cubicBezTo>
                  <a:cubicBezTo>
                    <a:pt x="39" y="243"/>
                    <a:pt x="38" y="243"/>
                    <a:pt x="38" y="243"/>
                  </a:cubicBezTo>
                  <a:cubicBezTo>
                    <a:pt x="38" y="244"/>
                    <a:pt x="38" y="244"/>
                    <a:pt x="37" y="245"/>
                  </a:cubicBezTo>
                  <a:cubicBezTo>
                    <a:pt x="37" y="245"/>
                    <a:pt x="38" y="246"/>
                    <a:pt x="38" y="247"/>
                  </a:cubicBezTo>
                  <a:cubicBezTo>
                    <a:pt x="38" y="247"/>
                    <a:pt x="39" y="247"/>
                    <a:pt x="39" y="248"/>
                  </a:cubicBezTo>
                  <a:cubicBezTo>
                    <a:pt x="39" y="248"/>
                    <a:pt x="40" y="247"/>
                    <a:pt x="40" y="247"/>
                  </a:cubicBezTo>
                  <a:cubicBezTo>
                    <a:pt x="41" y="247"/>
                    <a:pt x="42" y="247"/>
                    <a:pt x="43" y="247"/>
                  </a:cubicBezTo>
                  <a:cubicBezTo>
                    <a:pt x="44" y="247"/>
                    <a:pt x="45" y="247"/>
                    <a:pt x="46" y="248"/>
                  </a:cubicBezTo>
                  <a:cubicBezTo>
                    <a:pt x="49" y="249"/>
                    <a:pt x="51" y="253"/>
                    <a:pt x="51" y="256"/>
                  </a:cubicBezTo>
                  <a:cubicBezTo>
                    <a:pt x="52" y="258"/>
                    <a:pt x="51" y="261"/>
                    <a:pt x="49" y="263"/>
                  </a:cubicBezTo>
                  <a:cubicBezTo>
                    <a:pt x="47" y="265"/>
                    <a:pt x="43" y="265"/>
                    <a:pt x="42" y="265"/>
                  </a:cubicBezTo>
                  <a:cubicBezTo>
                    <a:pt x="42" y="265"/>
                    <a:pt x="42" y="265"/>
                    <a:pt x="42" y="265"/>
                  </a:cubicBezTo>
                  <a:cubicBezTo>
                    <a:pt x="41" y="265"/>
                    <a:pt x="41" y="265"/>
                    <a:pt x="40" y="265"/>
                  </a:cubicBezTo>
                  <a:cubicBezTo>
                    <a:pt x="41" y="265"/>
                    <a:pt x="41" y="266"/>
                    <a:pt x="42" y="266"/>
                  </a:cubicBezTo>
                  <a:cubicBezTo>
                    <a:pt x="45" y="268"/>
                    <a:pt x="46" y="270"/>
                    <a:pt x="47" y="272"/>
                  </a:cubicBezTo>
                  <a:cubicBezTo>
                    <a:pt x="47" y="275"/>
                    <a:pt x="46" y="279"/>
                    <a:pt x="44" y="281"/>
                  </a:cubicBezTo>
                  <a:cubicBezTo>
                    <a:pt x="43" y="282"/>
                    <a:pt x="41" y="282"/>
                    <a:pt x="40" y="282"/>
                  </a:cubicBezTo>
                  <a:cubicBezTo>
                    <a:pt x="40" y="282"/>
                    <a:pt x="40" y="282"/>
                    <a:pt x="40" y="282"/>
                  </a:cubicBezTo>
                  <a:cubicBezTo>
                    <a:pt x="39" y="284"/>
                    <a:pt x="37" y="285"/>
                    <a:pt x="35" y="286"/>
                  </a:cubicBezTo>
                  <a:cubicBezTo>
                    <a:pt x="34" y="286"/>
                    <a:pt x="34" y="286"/>
                    <a:pt x="34" y="286"/>
                  </a:cubicBezTo>
                  <a:cubicBezTo>
                    <a:pt x="33" y="286"/>
                    <a:pt x="33" y="286"/>
                    <a:pt x="33" y="286"/>
                  </a:cubicBezTo>
                  <a:cubicBezTo>
                    <a:pt x="33" y="288"/>
                    <a:pt x="34" y="290"/>
                    <a:pt x="33" y="292"/>
                  </a:cubicBezTo>
                  <a:cubicBezTo>
                    <a:pt x="33" y="294"/>
                    <a:pt x="30" y="297"/>
                    <a:pt x="28" y="298"/>
                  </a:cubicBezTo>
                  <a:cubicBezTo>
                    <a:pt x="27" y="299"/>
                    <a:pt x="26" y="299"/>
                    <a:pt x="25" y="299"/>
                  </a:cubicBezTo>
                  <a:cubicBezTo>
                    <a:pt x="24" y="299"/>
                    <a:pt x="23" y="299"/>
                    <a:pt x="22" y="298"/>
                  </a:cubicBezTo>
                  <a:cubicBezTo>
                    <a:pt x="22" y="298"/>
                    <a:pt x="22" y="298"/>
                    <a:pt x="21" y="298"/>
                  </a:cubicBezTo>
                  <a:cubicBezTo>
                    <a:pt x="21" y="299"/>
                    <a:pt x="20" y="299"/>
                    <a:pt x="20" y="299"/>
                  </a:cubicBezTo>
                  <a:cubicBezTo>
                    <a:pt x="20" y="299"/>
                    <a:pt x="20" y="299"/>
                    <a:pt x="20" y="300"/>
                  </a:cubicBezTo>
                  <a:cubicBezTo>
                    <a:pt x="20" y="300"/>
                    <a:pt x="21" y="300"/>
                    <a:pt x="21" y="300"/>
                  </a:cubicBezTo>
                  <a:cubicBezTo>
                    <a:pt x="23" y="301"/>
                    <a:pt x="24" y="302"/>
                    <a:pt x="26" y="304"/>
                  </a:cubicBezTo>
                  <a:cubicBezTo>
                    <a:pt x="26" y="304"/>
                    <a:pt x="26" y="304"/>
                    <a:pt x="26" y="305"/>
                  </a:cubicBezTo>
                  <a:cubicBezTo>
                    <a:pt x="26" y="305"/>
                    <a:pt x="26" y="305"/>
                    <a:pt x="26" y="305"/>
                  </a:cubicBezTo>
                  <a:cubicBezTo>
                    <a:pt x="27" y="305"/>
                    <a:pt x="29" y="305"/>
                    <a:pt x="30" y="305"/>
                  </a:cubicBezTo>
                  <a:cubicBezTo>
                    <a:pt x="31" y="306"/>
                    <a:pt x="34" y="308"/>
                    <a:pt x="35" y="310"/>
                  </a:cubicBezTo>
                  <a:cubicBezTo>
                    <a:pt x="36" y="310"/>
                    <a:pt x="36" y="310"/>
                    <a:pt x="36" y="311"/>
                  </a:cubicBezTo>
                  <a:cubicBezTo>
                    <a:pt x="37" y="310"/>
                    <a:pt x="38" y="309"/>
                    <a:pt x="39" y="309"/>
                  </a:cubicBezTo>
                  <a:cubicBezTo>
                    <a:pt x="40" y="309"/>
                    <a:pt x="40" y="309"/>
                    <a:pt x="40" y="309"/>
                  </a:cubicBezTo>
                  <a:cubicBezTo>
                    <a:pt x="43" y="310"/>
                    <a:pt x="46" y="312"/>
                    <a:pt x="47" y="314"/>
                  </a:cubicBezTo>
                  <a:cubicBezTo>
                    <a:pt x="48" y="317"/>
                    <a:pt x="48" y="321"/>
                    <a:pt x="48" y="323"/>
                  </a:cubicBezTo>
                  <a:cubicBezTo>
                    <a:pt x="47" y="325"/>
                    <a:pt x="44" y="328"/>
                    <a:pt x="44" y="328"/>
                  </a:cubicBezTo>
                  <a:cubicBezTo>
                    <a:pt x="43" y="329"/>
                    <a:pt x="42" y="330"/>
                    <a:pt x="41" y="330"/>
                  </a:cubicBezTo>
                  <a:cubicBezTo>
                    <a:pt x="41" y="330"/>
                    <a:pt x="41" y="331"/>
                    <a:pt x="41" y="331"/>
                  </a:cubicBezTo>
                  <a:cubicBezTo>
                    <a:pt x="41" y="331"/>
                    <a:pt x="40" y="331"/>
                    <a:pt x="40" y="332"/>
                  </a:cubicBezTo>
                  <a:cubicBezTo>
                    <a:pt x="40" y="332"/>
                    <a:pt x="39" y="333"/>
                    <a:pt x="39" y="334"/>
                  </a:cubicBezTo>
                  <a:cubicBezTo>
                    <a:pt x="38" y="335"/>
                    <a:pt x="38" y="335"/>
                    <a:pt x="37" y="336"/>
                  </a:cubicBezTo>
                  <a:cubicBezTo>
                    <a:pt x="37" y="336"/>
                    <a:pt x="37" y="336"/>
                    <a:pt x="36" y="336"/>
                  </a:cubicBezTo>
                  <a:cubicBezTo>
                    <a:pt x="36" y="337"/>
                    <a:pt x="36" y="338"/>
                    <a:pt x="36" y="338"/>
                  </a:cubicBezTo>
                  <a:cubicBezTo>
                    <a:pt x="36" y="339"/>
                    <a:pt x="37" y="340"/>
                    <a:pt x="37" y="341"/>
                  </a:cubicBezTo>
                  <a:cubicBezTo>
                    <a:pt x="37" y="341"/>
                    <a:pt x="37" y="341"/>
                    <a:pt x="37" y="341"/>
                  </a:cubicBezTo>
                  <a:cubicBezTo>
                    <a:pt x="38" y="340"/>
                    <a:pt x="38" y="340"/>
                    <a:pt x="39" y="339"/>
                  </a:cubicBezTo>
                  <a:cubicBezTo>
                    <a:pt x="40" y="339"/>
                    <a:pt x="42" y="338"/>
                    <a:pt x="44" y="338"/>
                  </a:cubicBezTo>
                  <a:cubicBezTo>
                    <a:pt x="45" y="338"/>
                    <a:pt x="47" y="338"/>
                    <a:pt x="48" y="339"/>
                  </a:cubicBezTo>
                  <a:cubicBezTo>
                    <a:pt x="50" y="341"/>
                    <a:pt x="52" y="344"/>
                    <a:pt x="53" y="346"/>
                  </a:cubicBezTo>
                  <a:cubicBezTo>
                    <a:pt x="53" y="348"/>
                    <a:pt x="52" y="350"/>
                    <a:pt x="51" y="353"/>
                  </a:cubicBezTo>
                  <a:cubicBezTo>
                    <a:pt x="51" y="353"/>
                    <a:pt x="51" y="353"/>
                    <a:pt x="51" y="353"/>
                  </a:cubicBezTo>
                  <a:cubicBezTo>
                    <a:pt x="50" y="355"/>
                    <a:pt x="49" y="357"/>
                    <a:pt x="48" y="358"/>
                  </a:cubicBezTo>
                  <a:cubicBezTo>
                    <a:pt x="48" y="358"/>
                    <a:pt x="47" y="359"/>
                    <a:pt x="47" y="359"/>
                  </a:cubicBezTo>
                  <a:cubicBezTo>
                    <a:pt x="47" y="359"/>
                    <a:pt x="47" y="359"/>
                    <a:pt x="47" y="359"/>
                  </a:cubicBezTo>
                  <a:cubicBezTo>
                    <a:pt x="47" y="359"/>
                    <a:pt x="47" y="360"/>
                    <a:pt x="47" y="360"/>
                  </a:cubicBezTo>
                  <a:cubicBezTo>
                    <a:pt x="47" y="362"/>
                    <a:pt x="47" y="363"/>
                    <a:pt x="47" y="365"/>
                  </a:cubicBezTo>
                  <a:cubicBezTo>
                    <a:pt x="47" y="366"/>
                    <a:pt x="47" y="370"/>
                    <a:pt x="46" y="372"/>
                  </a:cubicBezTo>
                  <a:cubicBezTo>
                    <a:pt x="45" y="373"/>
                    <a:pt x="44" y="376"/>
                    <a:pt x="41" y="377"/>
                  </a:cubicBezTo>
                  <a:cubicBezTo>
                    <a:pt x="40" y="377"/>
                    <a:pt x="39" y="377"/>
                    <a:pt x="38" y="377"/>
                  </a:cubicBezTo>
                  <a:cubicBezTo>
                    <a:pt x="38" y="377"/>
                    <a:pt x="38" y="377"/>
                    <a:pt x="38" y="377"/>
                  </a:cubicBezTo>
                  <a:cubicBezTo>
                    <a:pt x="40" y="379"/>
                    <a:pt x="43" y="381"/>
                    <a:pt x="44" y="384"/>
                  </a:cubicBezTo>
                  <a:cubicBezTo>
                    <a:pt x="45" y="387"/>
                    <a:pt x="43" y="390"/>
                    <a:pt x="43" y="392"/>
                  </a:cubicBezTo>
                  <a:cubicBezTo>
                    <a:pt x="45" y="392"/>
                    <a:pt x="47" y="394"/>
                    <a:pt x="49" y="395"/>
                  </a:cubicBezTo>
                  <a:cubicBezTo>
                    <a:pt x="50" y="397"/>
                    <a:pt x="50" y="399"/>
                    <a:pt x="51" y="401"/>
                  </a:cubicBezTo>
                  <a:cubicBezTo>
                    <a:pt x="51" y="401"/>
                    <a:pt x="51" y="401"/>
                    <a:pt x="51" y="402"/>
                  </a:cubicBezTo>
                  <a:cubicBezTo>
                    <a:pt x="51" y="402"/>
                    <a:pt x="52" y="403"/>
                    <a:pt x="52" y="403"/>
                  </a:cubicBezTo>
                  <a:cubicBezTo>
                    <a:pt x="54" y="405"/>
                    <a:pt x="55" y="408"/>
                    <a:pt x="55" y="410"/>
                  </a:cubicBezTo>
                  <a:cubicBezTo>
                    <a:pt x="55" y="414"/>
                    <a:pt x="52" y="419"/>
                    <a:pt x="50" y="421"/>
                  </a:cubicBezTo>
                  <a:cubicBezTo>
                    <a:pt x="49" y="422"/>
                    <a:pt x="47" y="423"/>
                    <a:pt x="46" y="424"/>
                  </a:cubicBezTo>
                  <a:cubicBezTo>
                    <a:pt x="45" y="424"/>
                    <a:pt x="45" y="424"/>
                    <a:pt x="45" y="424"/>
                  </a:cubicBezTo>
                  <a:cubicBezTo>
                    <a:pt x="43" y="425"/>
                    <a:pt x="43" y="426"/>
                    <a:pt x="42" y="426"/>
                  </a:cubicBezTo>
                  <a:cubicBezTo>
                    <a:pt x="42" y="427"/>
                    <a:pt x="42" y="429"/>
                    <a:pt x="42" y="431"/>
                  </a:cubicBezTo>
                  <a:cubicBezTo>
                    <a:pt x="42" y="432"/>
                    <a:pt x="42" y="434"/>
                    <a:pt x="43" y="435"/>
                  </a:cubicBezTo>
                  <a:cubicBezTo>
                    <a:pt x="43" y="435"/>
                    <a:pt x="43" y="435"/>
                    <a:pt x="43" y="435"/>
                  </a:cubicBezTo>
                  <a:cubicBezTo>
                    <a:pt x="43" y="435"/>
                    <a:pt x="44" y="435"/>
                    <a:pt x="45" y="435"/>
                  </a:cubicBezTo>
                  <a:cubicBezTo>
                    <a:pt x="45" y="435"/>
                    <a:pt x="46" y="435"/>
                    <a:pt x="46" y="435"/>
                  </a:cubicBezTo>
                  <a:cubicBezTo>
                    <a:pt x="49" y="435"/>
                    <a:pt x="53" y="435"/>
                    <a:pt x="55" y="436"/>
                  </a:cubicBezTo>
                  <a:cubicBezTo>
                    <a:pt x="57" y="438"/>
                    <a:pt x="60" y="442"/>
                    <a:pt x="59" y="446"/>
                  </a:cubicBezTo>
                  <a:cubicBezTo>
                    <a:pt x="59" y="448"/>
                    <a:pt x="58" y="450"/>
                    <a:pt x="56" y="451"/>
                  </a:cubicBezTo>
                  <a:cubicBezTo>
                    <a:pt x="57" y="451"/>
                    <a:pt x="58" y="450"/>
                    <a:pt x="59" y="450"/>
                  </a:cubicBezTo>
                  <a:cubicBezTo>
                    <a:pt x="59" y="450"/>
                    <a:pt x="59" y="450"/>
                    <a:pt x="59" y="450"/>
                  </a:cubicBezTo>
                  <a:cubicBezTo>
                    <a:pt x="63" y="450"/>
                    <a:pt x="66" y="453"/>
                    <a:pt x="67" y="455"/>
                  </a:cubicBezTo>
                  <a:cubicBezTo>
                    <a:pt x="69" y="457"/>
                    <a:pt x="69" y="462"/>
                    <a:pt x="69" y="465"/>
                  </a:cubicBezTo>
                  <a:cubicBezTo>
                    <a:pt x="68" y="468"/>
                    <a:pt x="64" y="471"/>
                    <a:pt x="63" y="472"/>
                  </a:cubicBezTo>
                  <a:cubicBezTo>
                    <a:pt x="64" y="472"/>
                    <a:pt x="66" y="472"/>
                    <a:pt x="67" y="473"/>
                  </a:cubicBezTo>
                  <a:cubicBezTo>
                    <a:pt x="69" y="475"/>
                    <a:pt x="71" y="477"/>
                    <a:pt x="72" y="479"/>
                  </a:cubicBezTo>
                  <a:cubicBezTo>
                    <a:pt x="72" y="481"/>
                    <a:pt x="72" y="482"/>
                    <a:pt x="71" y="484"/>
                  </a:cubicBezTo>
                  <a:cubicBezTo>
                    <a:pt x="71" y="484"/>
                    <a:pt x="71" y="484"/>
                    <a:pt x="72" y="484"/>
                  </a:cubicBezTo>
                  <a:cubicBezTo>
                    <a:pt x="74" y="486"/>
                    <a:pt x="76" y="489"/>
                    <a:pt x="76" y="491"/>
                  </a:cubicBezTo>
                  <a:cubicBezTo>
                    <a:pt x="77" y="494"/>
                    <a:pt x="78" y="498"/>
                    <a:pt x="75" y="501"/>
                  </a:cubicBezTo>
                  <a:cubicBezTo>
                    <a:pt x="75" y="501"/>
                    <a:pt x="75" y="501"/>
                    <a:pt x="75" y="501"/>
                  </a:cubicBezTo>
                  <a:cubicBezTo>
                    <a:pt x="76" y="501"/>
                    <a:pt x="76" y="501"/>
                    <a:pt x="77" y="501"/>
                  </a:cubicBezTo>
                  <a:cubicBezTo>
                    <a:pt x="77" y="501"/>
                    <a:pt x="77" y="501"/>
                    <a:pt x="78" y="501"/>
                  </a:cubicBezTo>
                  <a:cubicBezTo>
                    <a:pt x="79" y="501"/>
                    <a:pt x="83" y="501"/>
                    <a:pt x="86" y="504"/>
                  </a:cubicBezTo>
                  <a:cubicBezTo>
                    <a:pt x="88" y="506"/>
                    <a:pt x="88" y="511"/>
                    <a:pt x="88" y="513"/>
                  </a:cubicBezTo>
                  <a:cubicBezTo>
                    <a:pt x="87" y="516"/>
                    <a:pt x="84" y="519"/>
                    <a:pt x="82" y="520"/>
                  </a:cubicBezTo>
                  <a:cubicBezTo>
                    <a:pt x="82" y="520"/>
                    <a:pt x="80" y="522"/>
                    <a:pt x="79" y="522"/>
                  </a:cubicBezTo>
                  <a:cubicBezTo>
                    <a:pt x="79" y="525"/>
                    <a:pt x="78" y="529"/>
                    <a:pt x="77" y="529"/>
                  </a:cubicBezTo>
                  <a:cubicBezTo>
                    <a:pt x="76" y="532"/>
                    <a:pt x="75" y="534"/>
                    <a:pt x="72" y="535"/>
                  </a:cubicBezTo>
                  <a:cubicBezTo>
                    <a:pt x="73" y="536"/>
                    <a:pt x="74" y="537"/>
                    <a:pt x="75" y="539"/>
                  </a:cubicBezTo>
                  <a:cubicBezTo>
                    <a:pt x="76" y="541"/>
                    <a:pt x="76" y="545"/>
                    <a:pt x="75" y="547"/>
                  </a:cubicBezTo>
                  <a:cubicBezTo>
                    <a:pt x="75" y="549"/>
                    <a:pt x="73" y="551"/>
                    <a:pt x="72" y="552"/>
                  </a:cubicBezTo>
                  <a:cubicBezTo>
                    <a:pt x="71" y="554"/>
                    <a:pt x="68" y="556"/>
                    <a:pt x="67" y="557"/>
                  </a:cubicBezTo>
                  <a:cubicBezTo>
                    <a:pt x="66" y="557"/>
                    <a:pt x="66" y="558"/>
                    <a:pt x="66" y="558"/>
                  </a:cubicBezTo>
                  <a:cubicBezTo>
                    <a:pt x="66" y="559"/>
                    <a:pt x="66" y="560"/>
                    <a:pt x="65" y="561"/>
                  </a:cubicBezTo>
                  <a:cubicBezTo>
                    <a:pt x="65" y="561"/>
                    <a:pt x="65" y="561"/>
                    <a:pt x="64" y="562"/>
                  </a:cubicBezTo>
                  <a:cubicBezTo>
                    <a:pt x="65" y="563"/>
                    <a:pt x="66" y="564"/>
                    <a:pt x="66" y="565"/>
                  </a:cubicBezTo>
                  <a:cubicBezTo>
                    <a:pt x="67" y="568"/>
                    <a:pt x="65" y="571"/>
                    <a:pt x="64" y="572"/>
                  </a:cubicBezTo>
                  <a:cubicBezTo>
                    <a:pt x="63" y="573"/>
                    <a:pt x="60" y="576"/>
                    <a:pt x="58" y="577"/>
                  </a:cubicBezTo>
                  <a:cubicBezTo>
                    <a:pt x="57" y="578"/>
                    <a:pt x="56" y="578"/>
                    <a:pt x="55" y="578"/>
                  </a:cubicBezTo>
                  <a:cubicBezTo>
                    <a:pt x="54" y="578"/>
                    <a:pt x="53" y="578"/>
                    <a:pt x="53" y="578"/>
                  </a:cubicBezTo>
                  <a:cubicBezTo>
                    <a:pt x="53" y="578"/>
                    <a:pt x="53" y="578"/>
                    <a:pt x="52" y="578"/>
                  </a:cubicBezTo>
                  <a:cubicBezTo>
                    <a:pt x="52" y="578"/>
                    <a:pt x="52" y="578"/>
                    <a:pt x="52" y="578"/>
                  </a:cubicBezTo>
                  <a:cubicBezTo>
                    <a:pt x="52" y="578"/>
                    <a:pt x="52" y="579"/>
                    <a:pt x="52" y="579"/>
                  </a:cubicBezTo>
                  <a:cubicBezTo>
                    <a:pt x="52" y="579"/>
                    <a:pt x="52" y="580"/>
                    <a:pt x="52" y="580"/>
                  </a:cubicBezTo>
                  <a:cubicBezTo>
                    <a:pt x="53" y="582"/>
                    <a:pt x="54" y="584"/>
                    <a:pt x="53" y="587"/>
                  </a:cubicBezTo>
                  <a:cubicBezTo>
                    <a:pt x="52" y="589"/>
                    <a:pt x="50" y="590"/>
                    <a:pt x="49" y="591"/>
                  </a:cubicBezTo>
                  <a:cubicBezTo>
                    <a:pt x="49" y="591"/>
                    <a:pt x="49" y="591"/>
                    <a:pt x="49" y="591"/>
                  </a:cubicBezTo>
                  <a:cubicBezTo>
                    <a:pt x="48" y="592"/>
                    <a:pt x="48" y="592"/>
                    <a:pt x="47" y="592"/>
                  </a:cubicBezTo>
                  <a:cubicBezTo>
                    <a:pt x="47" y="592"/>
                    <a:pt x="47" y="592"/>
                    <a:pt x="47" y="593"/>
                  </a:cubicBezTo>
                  <a:cubicBezTo>
                    <a:pt x="47" y="593"/>
                    <a:pt x="46" y="593"/>
                    <a:pt x="46" y="594"/>
                  </a:cubicBezTo>
                  <a:cubicBezTo>
                    <a:pt x="46" y="594"/>
                    <a:pt x="45" y="595"/>
                    <a:pt x="44" y="596"/>
                  </a:cubicBezTo>
                  <a:cubicBezTo>
                    <a:pt x="44" y="596"/>
                    <a:pt x="44" y="596"/>
                    <a:pt x="44" y="596"/>
                  </a:cubicBezTo>
                  <a:cubicBezTo>
                    <a:pt x="44" y="597"/>
                    <a:pt x="45" y="597"/>
                    <a:pt x="45" y="598"/>
                  </a:cubicBezTo>
                  <a:cubicBezTo>
                    <a:pt x="46" y="601"/>
                    <a:pt x="46" y="605"/>
                    <a:pt x="44" y="607"/>
                  </a:cubicBezTo>
                  <a:cubicBezTo>
                    <a:pt x="42" y="609"/>
                    <a:pt x="39" y="610"/>
                    <a:pt x="37" y="610"/>
                  </a:cubicBezTo>
                  <a:cubicBezTo>
                    <a:pt x="37" y="610"/>
                    <a:pt x="36" y="610"/>
                    <a:pt x="36" y="610"/>
                  </a:cubicBezTo>
                  <a:cubicBezTo>
                    <a:pt x="33" y="609"/>
                    <a:pt x="31" y="606"/>
                    <a:pt x="30" y="604"/>
                  </a:cubicBezTo>
                  <a:cubicBezTo>
                    <a:pt x="30" y="605"/>
                    <a:pt x="30" y="605"/>
                    <a:pt x="30" y="605"/>
                  </a:cubicBezTo>
                  <a:cubicBezTo>
                    <a:pt x="30" y="606"/>
                    <a:pt x="30" y="607"/>
                    <a:pt x="30" y="608"/>
                  </a:cubicBezTo>
                  <a:cubicBezTo>
                    <a:pt x="30" y="608"/>
                    <a:pt x="29" y="609"/>
                    <a:pt x="29" y="609"/>
                  </a:cubicBezTo>
                  <a:cubicBezTo>
                    <a:pt x="29" y="609"/>
                    <a:pt x="29" y="610"/>
                    <a:pt x="29" y="610"/>
                  </a:cubicBezTo>
                  <a:cubicBezTo>
                    <a:pt x="30" y="611"/>
                    <a:pt x="31" y="613"/>
                    <a:pt x="32" y="615"/>
                  </a:cubicBezTo>
                  <a:cubicBezTo>
                    <a:pt x="32" y="618"/>
                    <a:pt x="30" y="621"/>
                    <a:pt x="29" y="622"/>
                  </a:cubicBezTo>
                  <a:cubicBezTo>
                    <a:pt x="27" y="623"/>
                    <a:pt x="26" y="624"/>
                    <a:pt x="25" y="624"/>
                  </a:cubicBezTo>
                  <a:cubicBezTo>
                    <a:pt x="25" y="624"/>
                    <a:pt x="25" y="624"/>
                    <a:pt x="25" y="624"/>
                  </a:cubicBezTo>
                  <a:cubicBezTo>
                    <a:pt x="25" y="624"/>
                    <a:pt x="24" y="624"/>
                    <a:pt x="24" y="624"/>
                  </a:cubicBezTo>
                  <a:cubicBezTo>
                    <a:pt x="25" y="625"/>
                    <a:pt x="25" y="626"/>
                    <a:pt x="25" y="627"/>
                  </a:cubicBezTo>
                  <a:cubicBezTo>
                    <a:pt x="27" y="632"/>
                    <a:pt x="27" y="635"/>
                    <a:pt x="26" y="638"/>
                  </a:cubicBezTo>
                  <a:cubicBezTo>
                    <a:pt x="26" y="639"/>
                    <a:pt x="25" y="640"/>
                    <a:pt x="25" y="641"/>
                  </a:cubicBezTo>
                  <a:cubicBezTo>
                    <a:pt x="26" y="643"/>
                    <a:pt x="27" y="646"/>
                    <a:pt x="27" y="648"/>
                  </a:cubicBezTo>
                  <a:cubicBezTo>
                    <a:pt x="26" y="651"/>
                    <a:pt x="24" y="653"/>
                    <a:pt x="21" y="656"/>
                  </a:cubicBezTo>
                  <a:cubicBezTo>
                    <a:pt x="21" y="656"/>
                    <a:pt x="21" y="656"/>
                    <a:pt x="20" y="656"/>
                  </a:cubicBezTo>
                  <a:cubicBezTo>
                    <a:pt x="20" y="657"/>
                    <a:pt x="17" y="659"/>
                    <a:pt x="15" y="660"/>
                  </a:cubicBezTo>
                  <a:cubicBezTo>
                    <a:pt x="14" y="661"/>
                    <a:pt x="11" y="662"/>
                    <a:pt x="10" y="662"/>
                  </a:cubicBezTo>
                  <a:cubicBezTo>
                    <a:pt x="10" y="662"/>
                    <a:pt x="10" y="662"/>
                    <a:pt x="10" y="662"/>
                  </a:cubicBezTo>
                  <a:cubicBezTo>
                    <a:pt x="10" y="663"/>
                    <a:pt x="10" y="665"/>
                    <a:pt x="10" y="666"/>
                  </a:cubicBezTo>
                  <a:cubicBezTo>
                    <a:pt x="11" y="667"/>
                    <a:pt x="11" y="668"/>
                    <a:pt x="11" y="669"/>
                  </a:cubicBezTo>
                  <a:cubicBezTo>
                    <a:pt x="12" y="669"/>
                    <a:pt x="13" y="671"/>
                    <a:pt x="14" y="671"/>
                  </a:cubicBezTo>
                  <a:cubicBezTo>
                    <a:pt x="14" y="671"/>
                    <a:pt x="14" y="671"/>
                    <a:pt x="14" y="672"/>
                  </a:cubicBezTo>
                  <a:cubicBezTo>
                    <a:pt x="15" y="672"/>
                    <a:pt x="17" y="673"/>
                    <a:pt x="18" y="674"/>
                  </a:cubicBezTo>
                  <a:cubicBezTo>
                    <a:pt x="19" y="676"/>
                    <a:pt x="21" y="680"/>
                    <a:pt x="20" y="684"/>
                  </a:cubicBezTo>
                  <a:cubicBezTo>
                    <a:pt x="19" y="688"/>
                    <a:pt x="15" y="689"/>
                    <a:pt x="14" y="690"/>
                  </a:cubicBezTo>
                  <a:cubicBezTo>
                    <a:pt x="14" y="690"/>
                    <a:pt x="13" y="690"/>
                    <a:pt x="13" y="690"/>
                  </a:cubicBezTo>
                  <a:cubicBezTo>
                    <a:pt x="14" y="692"/>
                    <a:pt x="15" y="695"/>
                    <a:pt x="15" y="697"/>
                  </a:cubicBezTo>
                  <a:cubicBezTo>
                    <a:pt x="15" y="697"/>
                    <a:pt x="15" y="702"/>
                    <a:pt x="13" y="706"/>
                  </a:cubicBezTo>
                  <a:cubicBezTo>
                    <a:pt x="11" y="708"/>
                    <a:pt x="7" y="709"/>
                    <a:pt x="4" y="710"/>
                  </a:cubicBezTo>
                  <a:cubicBezTo>
                    <a:pt x="3" y="710"/>
                    <a:pt x="3" y="710"/>
                    <a:pt x="3" y="710"/>
                  </a:cubicBezTo>
                  <a:cubicBezTo>
                    <a:pt x="3" y="710"/>
                    <a:pt x="2" y="710"/>
                    <a:pt x="1" y="710"/>
                  </a:cubicBezTo>
                  <a:cubicBezTo>
                    <a:pt x="3" y="712"/>
                    <a:pt x="5" y="715"/>
                    <a:pt x="5" y="717"/>
                  </a:cubicBezTo>
                  <a:cubicBezTo>
                    <a:pt x="5" y="720"/>
                    <a:pt x="3" y="724"/>
                    <a:pt x="3" y="725"/>
                  </a:cubicBezTo>
                  <a:cubicBezTo>
                    <a:pt x="2" y="726"/>
                    <a:pt x="1" y="727"/>
                    <a:pt x="0" y="728"/>
                  </a:cubicBezTo>
                  <a:cubicBezTo>
                    <a:pt x="0" y="728"/>
                    <a:pt x="0" y="728"/>
                    <a:pt x="0" y="728"/>
                  </a:cubicBezTo>
                  <a:cubicBezTo>
                    <a:pt x="1" y="728"/>
                    <a:pt x="1" y="729"/>
                    <a:pt x="1" y="729"/>
                  </a:cubicBezTo>
                  <a:cubicBezTo>
                    <a:pt x="2" y="729"/>
                    <a:pt x="2" y="729"/>
                    <a:pt x="3" y="729"/>
                  </a:cubicBezTo>
                  <a:cubicBezTo>
                    <a:pt x="4" y="730"/>
                    <a:pt x="6" y="730"/>
                    <a:pt x="7" y="732"/>
                  </a:cubicBezTo>
                  <a:cubicBezTo>
                    <a:pt x="9" y="733"/>
                    <a:pt x="11" y="737"/>
                    <a:pt x="11" y="740"/>
                  </a:cubicBezTo>
                  <a:cubicBezTo>
                    <a:pt x="12" y="741"/>
                    <a:pt x="11" y="743"/>
                    <a:pt x="11" y="744"/>
                  </a:cubicBezTo>
                  <a:cubicBezTo>
                    <a:pt x="70" y="738"/>
                    <a:pt x="70" y="738"/>
                    <a:pt x="70" y="738"/>
                  </a:cubicBezTo>
                  <a:cubicBezTo>
                    <a:pt x="158" y="730"/>
                    <a:pt x="158" y="730"/>
                    <a:pt x="158" y="730"/>
                  </a:cubicBezTo>
                  <a:cubicBezTo>
                    <a:pt x="280" y="716"/>
                    <a:pt x="280" y="716"/>
                    <a:pt x="280" y="716"/>
                  </a:cubicBezTo>
                  <a:cubicBezTo>
                    <a:pt x="282" y="719"/>
                    <a:pt x="282" y="719"/>
                    <a:pt x="282" y="719"/>
                  </a:cubicBezTo>
                  <a:cubicBezTo>
                    <a:pt x="285" y="722"/>
                    <a:pt x="285" y="723"/>
                    <a:pt x="285" y="724"/>
                  </a:cubicBezTo>
                  <a:cubicBezTo>
                    <a:pt x="285" y="726"/>
                    <a:pt x="284" y="729"/>
                    <a:pt x="283" y="731"/>
                  </a:cubicBezTo>
                  <a:cubicBezTo>
                    <a:pt x="283" y="732"/>
                    <a:pt x="283" y="732"/>
                    <a:pt x="282" y="733"/>
                  </a:cubicBezTo>
                  <a:cubicBezTo>
                    <a:pt x="282" y="733"/>
                    <a:pt x="282" y="733"/>
                    <a:pt x="282" y="733"/>
                  </a:cubicBezTo>
                  <a:cubicBezTo>
                    <a:pt x="283" y="734"/>
                    <a:pt x="283" y="736"/>
                    <a:pt x="283" y="738"/>
                  </a:cubicBezTo>
                  <a:cubicBezTo>
                    <a:pt x="282" y="740"/>
                    <a:pt x="281" y="742"/>
                    <a:pt x="280" y="743"/>
                  </a:cubicBezTo>
                  <a:cubicBezTo>
                    <a:pt x="280" y="743"/>
                    <a:pt x="280" y="743"/>
                    <a:pt x="280" y="743"/>
                  </a:cubicBezTo>
                  <a:cubicBezTo>
                    <a:pt x="280" y="743"/>
                    <a:pt x="280" y="744"/>
                    <a:pt x="280" y="744"/>
                  </a:cubicBezTo>
                  <a:cubicBezTo>
                    <a:pt x="280" y="746"/>
                    <a:pt x="280" y="747"/>
                    <a:pt x="280" y="748"/>
                  </a:cubicBezTo>
                  <a:cubicBezTo>
                    <a:pt x="280" y="749"/>
                    <a:pt x="279" y="750"/>
                    <a:pt x="279" y="751"/>
                  </a:cubicBezTo>
                  <a:cubicBezTo>
                    <a:pt x="279" y="752"/>
                    <a:pt x="280" y="754"/>
                    <a:pt x="280" y="756"/>
                  </a:cubicBezTo>
                  <a:cubicBezTo>
                    <a:pt x="279" y="758"/>
                    <a:pt x="278" y="760"/>
                    <a:pt x="277" y="761"/>
                  </a:cubicBezTo>
                  <a:cubicBezTo>
                    <a:pt x="276" y="761"/>
                    <a:pt x="276" y="761"/>
                    <a:pt x="276" y="761"/>
                  </a:cubicBezTo>
                  <a:cubicBezTo>
                    <a:pt x="276" y="761"/>
                    <a:pt x="276" y="762"/>
                    <a:pt x="275" y="762"/>
                  </a:cubicBezTo>
                  <a:cubicBezTo>
                    <a:pt x="275" y="762"/>
                    <a:pt x="275" y="763"/>
                    <a:pt x="274" y="763"/>
                  </a:cubicBezTo>
                  <a:cubicBezTo>
                    <a:pt x="274" y="763"/>
                    <a:pt x="274" y="764"/>
                    <a:pt x="274" y="764"/>
                  </a:cubicBezTo>
                  <a:cubicBezTo>
                    <a:pt x="274" y="764"/>
                    <a:pt x="274" y="764"/>
                    <a:pt x="274" y="765"/>
                  </a:cubicBezTo>
                  <a:cubicBezTo>
                    <a:pt x="275" y="766"/>
                    <a:pt x="276" y="768"/>
                    <a:pt x="275" y="770"/>
                  </a:cubicBezTo>
                  <a:cubicBezTo>
                    <a:pt x="275" y="772"/>
                    <a:pt x="274" y="774"/>
                    <a:pt x="273" y="775"/>
                  </a:cubicBezTo>
                  <a:cubicBezTo>
                    <a:pt x="273" y="775"/>
                    <a:pt x="273" y="775"/>
                    <a:pt x="273" y="775"/>
                  </a:cubicBezTo>
                  <a:cubicBezTo>
                    <a:pt x="273" y="776"/>
                    <a:pt x="274" y="776"/>
                    <a:pt x="274" y="777"/>
                  </a:cubicBezTo>
                  <a:cubicBezTo>
                    <a:pt x="274" y="778"/>
                    <a:pt x="274" y="780"/>
                    <a:pt x="274" y="781"/>
                  </a:cubicBezTo>
                  <a:cubicBezTo>
                    <a:pt x="274" y="781"/>
                    <a:pt x="274" y="781"/>
                    <a:pt x="274" y="782"/>
                  </a:cubicBezTo>
                  <a:cubicBezTo>
                    <a:pt x="274" y="782"/>
                    <a:pt x="274" y="782"/>
                    <a:pt x="274" y="782"/>
                  </a:cubicBezTo>
                  <a:cubicBezTo>
                    <a:pt x="275" y="782"/>
                    <a:pt x="276" y="783"/>
                    <a:pt x="277" y="785"/>
                  </a:cubicBezTo>
                  <a:cubicBezTo>
                    <a:pt x="278" y="787"/>
                    <a:pt x="278" y="789"/>
                    <a:pt x="278" y="791"/>
                  </a:cubicBezTo>
                  <a:cubicBezTo>
                    <a:pt x="278" y="791"/>
                    <a:pt x="278" y="792"/>
                    <a:pt x="279" y="792"/>
                  </a:cubicBezTo>
                  <a:cubicBezTo>
                    <a:pt x="279" y="793"/>
                    <a:pt x="280" y="795"/>
                    <a:pt x="280" y="796"/>
                  </a:cubicBezTo>
                  <a:cubicBezTo>
                    <a:pt x="281" y="797"/>
                    <a:pt x="284" y="800"/>
                    <a:pt x="285" y="802"/>
                  </a:cubicBezTo>
                  <a:cubicBezTo>
                    <a:pt x="285" y="802"/>
                    <a:pt x="285" y="802"/>
                    <a:pt x="285" y="802"/>
                  </a:cubicBezTo>
                  <a:cubicBezTo>
                    <a:pt x="286" y="802"/>
                    <a:pt x="287" y="804"/>
                    <a:pt x="288" y="804"/>
                  </a:cubicBezTo>
                  <a:cubicBezTo>
                    <a:pt x="288" y="804"/>
                    <a:pt x="288" y="804"/>
                    <a:pt x="289" y="804"/>
                  </a:cubicBezTo>
                  <a:cubicBezTo>
                    <a:pt x="290" y="805"/>
                    <a:pt x="291" y="805"/>
                    <a:pt x="291" y="806"/>
                  </a:cubicBezTo>
                  <a:cubicBezTo>
                    <a:pt x="293" y="807"/>
                    <a:pt x="296" y="809"/>
                    <a:pt x="297" y="810"/>
                  </a:cubicBezTo>
                  <a:cubicBezTo>
                    <a:pt x="298" y="813"/>
                    <a:pt x="301" y="817"/>
                    <a:pt x="301" y="819"/>
                  </a:cubicBezTo>
                  <a:cubicBezTo>
                    <a:pt x="302" y="820"/>
                    <a:pt x="302" y="822"/>
                    <a:pt x="302" y="823"/>
                  </a:cubicBezTo>
                  <a:cubicBezTo>
                    <a:pt x="302" y="824"/>
                    <a:pt x="302" y="825"/>
                    <a:pt x="302" y="825"/>
                  </a:cubicBezTo>
                  <a:cubicBezTo>
                    <a:pt x="302" y="825"/>
                    <a:pt x="302" y="825"/>
                    <a:pt x="302" y="825"/>
                  </a:cubicBezTo>
                  <a:cubicBezTo>
                    <a:pt x="303" y="826"/>
                    <a:pt x="303" y="826"/>
                    <a:pt x="304" y="826"/>
                  </a:cubicBezTo>
                  <a:cubicBezTo>
                    <a:pt x="305" y="827"/>
                    <a:pt x="305" y="828"/>
                    <a:pt x="306" y="828"/>
                  </a:cubicBezTo>
                  <a:cubicBezTo>
                    <a:pt x="306" y="829"/>
                    <a:pt x="306" y="829"/>
                    <a:pt x="307" y="830"/>
                  </a:cubicBezTo>
                  <a:cubicBezTo>
                    <a:pt x="307" y="830"/>
                    <a:pt x="307" y="830"/>
                    <a:pt x="307" y="830"/>
                  </a:cubicBezTo>
                  <a:cubicBezTo>
                    <a:pt x="308" y="830"/>
                    <a:pt x="310" y="831"/>
                    <a:pt x="311" y="832"/>
                  </a:cubicBezTo>
                  <a:cubicBezTo>
                    <a:pt x="313" y="835"/>
                    <a:pt x="313" y="839"/>
                    <a:pt x="313" y="841"/>
                  </a:cubicBezTo>
                  <a:cubicBezTo>
                    <a:pt x="312" y="842"/>
                    <a:pt x="312" y="843"/>
                    <a:pt x="311" y="844"/>
                  </a:cubicBezTo>
                  <a:cubicBezTo>
                    <a:pt x="312" y="844"/>
                    <a:pt x="312" y="844"/>
                    <a:pt x="312" y="844"/>
                  </a:cubicBezTo>
                  <a:cubicBezTo>
                    <a:pt x="312" y="845"/>
                    <a:pt x="312" y="845"/>
                    <a:pt x="312" y="846"/>
                  </a:cubicBezTo>
                  <a:cubicBezTo>
                    <a:pt x="313" y="846"/>
                    <a:pt x="313" y="847"/>
                    <a:pt x="313" y="847"/>
                  </a:cubicBezTo>
                  <a:cubicBezTo>
                    <a:pt x="314" y="848"/>
                    <a:pt x="315" y="848"/>
                    <a:pt x="316" y="850"/>
                  </a:cubicBezTo>
                  <a:cubicBezTo>
                    <a:pt x="316" y="851"/>
                    <a:pt x="316" y="852"/>
                    <a:pt x="316" y="853"/>
                  </a:cubicBezTo>
                  <a:cubicBezTo>
                    <a:pt x="317" y="853"/>
                    <a:pt x="318" y="854"/>
                    <a:pt x="318" y="854"/>
                  </a:cubicBezTo>
                  <a:cubicBezTo>
                    <a:pt x="319" y="855"/>
                    <a:pt x="320" y="856"/>
                    <a:pt x="320" y="856"/>
                  </a:cubicBezTo>
                  <a:cubicBezTo>
                    <a:pt x="320" y="856"/>
                    <a:pt x="327" y="856"/>
                    <a:pt x="327" y="856"/>
                  </a:cubicBezTo>
                  <a:cubicBezTo>
                    <a:pt x="325" y="861"/>
                    <a:pt x="325" y="861"/>
                    <a:pt x="325" y="861"/>
                  </a:cubicBezTo>
                  <a:cubicBezTo>
                    <a:pt x="327" y="861"/>
                    <a:pt x="328" y="861"/>
                    <a:pt x="329" y="860"/>
                  </a:cubicBezTo>
                  <a:cubicBezTo>
                    <a:pt x="330" y="860"/>
                    <a:pt x="331" y="858"/>
                    <a:pt x="332" y="858"/>
                  </a:cubicBezTo>
                  <a:cubicBezTo>
                    <a:pt x="332" y="859"/>
                    <a:pt x="332" y="861"/>
                    <a:pt x="332" y="861"/>
                  </a:cubicBezTo>
                  <a:cubicBezTo>
                    <a:pt x="333" y="862"/>
                    <a:pt x="334" y="862"/>
                    <a:pt x="335" y="861"/>
                  </a:cubicBezTo>
                  <a:cubicBezTo>
                    <a:pt x="336" y="861"/>
                    <a:pt x="337" y="859"/>
                    <a:pt x="337" y="858"/>
                  </a:cubicBezTo>
                  <a:cubicBezTo>
                    <a:pt x="338" y="857"/>
                    <a:pt x="337" y="854"/>
                    <a:pt x="338" y="852"/>
                  </a:cubicBezTo>
                  <a:cubicBezTo>
                    <a:pt x="338" y="851"/>
                    <a:pt x="340" y="848"/>
                    <a:pt x="341" y="846"/>
                  </a:cubicBezTo>
                  <a:cubicBezTo>
                    <a:pt x="342" y="845"/>
                    <a:pt x="344" y="844"/>
                    <a:pt x="345" y="843"/>
                  </a:cubicBezTo>
                  <a:cubicBezTo>
                    <a:pt x="346" y="842"/>
                    <a:pt x="348" y="840"/>
                    <a:pt x="348" y="840"/>
                  </a:cubicBezTo>
                  <a:cubicBezTo>
                    <a:pt x="349" y="839"/>
                    <a:pt x="351" y="837"/>
                    <a:pt x="352" y="836"/>
                  </a:cubicBezTo>
                  <a:cubicBezTo>
                    <a:pt x="352" y="835"/>
                    <a:pt x="352" y="833"/>
                    <a:pt x="352" y="832"/>
                  </a:cubicBezTo>
                  <a:cubicBezTo>
                    <a:pt x="351" y="831"/>
                    <a:pt x="349" y="831"/>
                    <a:pt x="348" y="831"/>
                  </a:cubicBezTo>
                  <a:cubicBezTo>
                    <a:pt x="348" y="830"/>
                    <a:pt x="346" y="830"/>
                    <a:pt x="345" y="829"/>
                  </a:cubicBezTo>
                  <a:cubicBezTo>
                    <a:pt x="345" y="828"/>
                    <a:pt x="346" y="826"/>
                    <a:pt x="346" y="826"/>
                  </a:cubicBezTo>
                  <a:cubicBezTo>
                    <a:pt x="347" y="825"/>
                    <a:pt x="350" y="823"/>
                    <a:pt x="351" y="823"/>
                  </a:cubicBezTo>
                  <a:cubicBezTo>
                    <a:pt x="352" y="823"/>
                    <a:pt x="354" y="823"/>
                    <a:pt x="355" y="824"/>
                  </a:cubicBezTo>
                  <a:cubicBezTo>
                    <a:pt x="355" y="824"/>
                    <a:pt x="356" y="825"/>
                    <a:pt x="357" y="826"/>
                  </a:cubicBezTo>
                  <a:cubicBezTo>
                    <a:pt x="357" y="826"/>
                    <a:pt x="359" y="827"/>
                    <a:pt x="360" y="827"/>
                  </a:cubicBezTo>
                  <a:cubicBezTo>
                    <a:pt x="360" y="828"/>
                    <a:pt x="360" y="829"/>
                    <a:pt x="359" y="830"/>
                  </a:cubicBezTo>
                  <a:cubicBezTo>
                    <a:pt x="359" y="830"/>
                    <a:pt x="357" y="830"/>
                    <a:pt x="357" y="831"/>
                  </a:cubicBezTo>
                  <a:cubicBezTo>
                    <a:pt x="357" y="831"/>
                    <a:pt x="356" y="833"/>
                    <a:pt x="356" y="834"/>
                  </a:cubicBezTo>
                  <a:cubicBezTo>
                    <a:pt x="357" y="835"/>
                    <a:pt x="358" y="836"/>
                    <a:pt x="359" y="836"/>
                  </a:cubicBezTo>
                  <a:cubicBezTo>
                    <a:pt x="360" y="836"/>
                    <a:pt x="362" y="835"/>
                    <a:pt x="363" y="835"/>
                  </a:cubicBezTo>
                  <a:cubicBezTo>
                    <a:pt x="365" y="834"/>
                    <a:pt x="367" y="831"/>
                    <a:pt x="369" y="830"/>
                  </a:cubicBezTo>
                  <a:cubicBezTo>
                    <a:pt x="370" y="830"/>
                    <a:pt x="373" y="830"/>
                    <a:pt x="374" y="829"/>
                  </a:cubicBezTo>
                  <a:cubicBezTo>
                    <a:pt x="376" y="828"/>
                    <a:pt x="378" y="826"/>
                    <a:pt x="379" y="825"/>
                  </a:cubicBezTo>
                  <a:cubicBezTo>
                    <a:pt x="380" y="825"/>
                    <a:pt x="383" y="824"/>
                    <a:pt x="384" y="823"/>
                  </a:cubicBezTo>
                  <a:cubicBezTo>
                    <a:pt x="385" y="822"/>
                    <a:pt x="387" y="821"/>
                    <a:pt x="388" y="820"/>
                  </a:cubicBezTo>
                  <a:cubicBezTo>
                    <a:pt x="390" y="820"/>
                    <a:pt x="394" y="819"/>
                    <a:pt x="396" y="819"/>
                  </a:cubicBezTo>
                  <a:cubicBezTo>
                    <a:pt x="398" y="818"/>
                    <a:pt x="401" y="815"/>
                    <a:pt x="403" y="815"/>
                  </a:cubicBezTo>
                  <a:cubicBezTo>
                    <a:pt x="404" y="814"/>
                    <a:pt x="407" y="814"/>
                    <a:pt x="409" y="814"/>
                  </a:cubicBezTo>
                  <a:cubicBezTo>
                    <a:pt x="411" y="814"/>
                    <a:pt x="415" y="814"/>
                    <a:pt x="417" y="815"/>
                  </a:cubicBezTo>
                  <a:cubicBezTo>
                    <a:pt x="417" y="815"/>
                    <a:pt x="418" y="816"/>
                    <a:pt x="419" y="816"/>
                  </a:cubicBezTo>
                  <a:cubicBezTo>
                    <a:pt x="420" y="816"/>
                    <a:pt x="421" y="815"/>
                    <a:pt x="421" y="814"/>
                  </a:cubicBezTo>
                  <a:cubicBezTo>
                    <a:pt x="422" y="813"/>
                    <a:pt x="421" y="811"/>
                    <a:pt x="421" y="811"/>
                  </a:cubicBezTo>
                  <a:cubicBezTo>
                    <a:pt x="422" y="810"/>
                    <a:pt x="424" y="811"/>
                    <a:pt x="425" y="811"/>
                  </a:cubicBezTo>
                  <a:cubicBezTo>
                    <a:pt x="426" y="811"/>
                    <a:pt x="428" y="812"/>
                    <a:pt x="429" y="812"/>
                  </a:cubicBezTo>
                  <a:cubicBezTo>
                    <a:pt x="430" y="813"/>
                    <a:pt x="433" y="815"/>
                    <a:pt x="435" y="816"/>
                  </a:cubicBezTo>
                  <a:cubicBezTo>
                    <a:pt x="436" y="817"/>
                    <a:pt x="438" y="819"/>
                    <a:pt x="440" y="819"/>
                  </a:cubicBezTo>
                  <a:cubicBezTo>
                    <a:pt x="441" y="819"/>
                    <a:pt x="444" y="819"/>
                    <a:pt x="445" y="818"/>
                  </a:cubicBezTo>
                  <a:cubicBezTo>
                    <a:pt x="446" y="817"/>
                    <a:pt x="448" y="815"/>
                    <a:pt x="449" y="815"/>
                  </a:cubicBezTo>
                  <a:cubicBezTo>
                    <a:pt x="451" y="814"/>
                    <a:pt x="454" y="814"/>
                    <a:pt x="456" y="814"/>
                  </a:cubicBezTo>
                  <a:cubicBezTo>
                    <a:pt x="457" y="814"/>
                    <a:pt x="459" y="815"/>
                    <a:pt x="461" y="815"/>
                  </a:cubicBezTo>
                  <a:cubicBezTo>
                    <a:pt x="462" y="815"/>
                    <a:pt x="466" y="815"/>
                    <a:pt x="468" y="815"/>
                  </a:cubicBezTo>
                  <a:cubicBezTo>
                    <a:pt x="469" y="815"/>
                    <a:pt x="472" y="815"/>
                    <a:pt x="473" y="816"/>
                  </a:cubicBezTo>
                  <a:cubicBezTo>
                    <a:pt x="474" y="816"/>
                    <a:pt x="475" y="819"/>
                    <a:pt x="476" y="819"/>
                  </a:cubicBezTo>
                  <a:cubicBezTo>
                    <a:pt x="477" y="820"/>
                    <a:pt x="481" y="819"/>
                    <a:pt x="482" y="818"/>
                  </a:cubicBezTo>
                  <a:cubicBezTo>
                    <a:pt x="483" y="817"/>
                    <a:pt x="481" y="815"/>
                    <a:pt x="482" y="814"/>
                  </a:cubicBezTo>
                  <a:cubicBezTo>
                    <a:pt x="483" y="813"/>
                    <a:pt x="486" y="814"/>
                    <a:pt x="487" y="813"/>
                  </a:cubicBezTo>
                  <a:cubicBezTo>
                    <a:pt x="488" y="812"/>
                    <a:pt x="489" y="810"/>
                    <a:pt x="490" y="809"/>
                  </a:cubicBezTo>
                  <a:cubicBezTo>
                    <a:pt x="490" y="809"/>
                    <a:pt x="490" y="808"/>
                    <a:pt x="490" y="807"/>
                  </a:cubicBezTo>
                  <a:lnTo>
                    <a:pt x="446" y="54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50">
              <a:extLst>
                <a:ext uri="{FF2B5EF4-FFF2-40B4-BE49-F238E27FC236}">
                  <a16:creationId xmlns:a16="http://schemas.microsoft.com/office/drawing/2014/main" id="{50E8554D-7CE2-41EF-8EA3-4C16F8833A3B}"/>
                </a:ext>
              </a:extLst>
            </p:cNvPr>
            <p:cNvSpPr>
              <a:spLocks/>
            </p:cNvSpPr>
            <p:nvPr/>
          </p:nvSpPr>
          <p:spPr bwMode="auto">
            <a:xfrm>
              <a:off x="4221161" y="4237041"/>
              <a:ext cx="6350" cy="1588"/>
            </a:xfrm>
            <a:custGeom>
              <a:avLst/>
              <a:gdLst>
                <a:gd name="T0" fmla="*/ 0 w 7"/>
                <a:gd name="T1" fmla="*/ 0 h 3"/>
                <a:gd name="T2" fmla="*/ 1 w 7"/>
                <a:gd name="T3" fmla="*/ 2 h 3"/>
                <a:gd name="T4" fmla="*/ 2 w 7"/>
                <a:gd name="T5" fmla="*/ 3 h 3"/>
                <a:gd name="T6" fmla="*/ 2 w 7"/>
                <a:gd name="T7" fmla="*/ 3 h 3"/>
                <a:gd name="T8" fmla="*/ 3 w 7"/>
                <a:gd name="T9" fmla="*/ 3 h 3"/>
                <a:gd name="T10" fmla="*/ 7 w 7"/>
                <a:gd name="T11" fmla="*/ 0 h 3"/>
                <a:gd name="T12" fmla="*/ 7 w 7"/>
                <a:gd name="T13" fmla="*/ 0 h 3"/>
                <a:gd name="T14" fmla="*/ 6 w 7"/>
                <a:gd name="T15" fmla="*/ 0 h 3"/>
                <a:gd name="T16" fmla="*/ 3 w 7"/>
                <a:gd name="T17" fmla="*/ 1 h 3"/>
                <a:gd name="T18" fmla="*/ 1 w 7"/>
                <a:gd name="T19" fmla="*/ 1 h 3"/>
                <a:gd name="T20" fmla="*/ 0 w 7"/>
                <a:gd name="T2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3">
                  <a:moveTo>
                    <a:pt x="0" y="0"/>
                  </a:moveTo>
                  <a:cubicBezTo>
                    <a:pt x="1" y="1"/>
                    <a:pt x="1" y="2"/>
                    <a:pt x="1" y="2"/>
                  </a:cubicBezTo>
                  <a:cubicBezTo>
                    <a:pt x="1" y="2"/>
                    <a:pt x="2" y="3"/>
                    <a:pt x="2" y="3"/>
                  </a:cubicBezTo>
                  <a:cubicBezTo>
                    <a:pt x="2" y="3"/>
                    <a:pt x="2" y="3"/>
                    <a:pt x="2" y="3"/>
                  </a:cubicBezTo>
                  <a:cubicBezTo>
                    <a:pt x="2" y="3"/>
                    <a:pt x="3" y="3"/>
                    <a:pt x="3" y="3"/>
                  </a:cubicBezTo>
                  <a:cubicBezTo>
                    <a:pt x="4" y="2"/>
                    <a:pt x="5" y="0"/>
                    <a:pt x="7" y="0"/>
                  </a:cubicBezTo>
                  <a:cubicBezTo>
                    <a:pt x="7" y="0"/>
                    <a:pt x="7" y="0"/>
                    <a:pt x="7" y="0"/>
                  </a:cubicBezTo>
                  <a:cubicBezTo>
                    <a:pt x="6" y="0"/>
                    <a:pt x="6" y="0"/>
                    <a:pt x="6" y="0"/>
                  </a:cubicBezTo>
                  <a:cubicBezTo>
                    <a:pt x="5" y="0"/>
                    <a:pt x="4" y="1"/>
                    <a:pt x="3" y="1"/>
                  </a:cubicBezTo>
                  <a:cubicBezTo>
                    <a:pt x="2" y="1"/>
                    <a:pt x="2" y="1"/>
                    <a:pt x="1" y="1"/>
                  </a:cubicBezTo>
                  <a:cubicBezTo>
                    <a:pt x="1" y="1"/>
                    <a:pt x="1" y="0"/>
                    <a:pt x="0"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51">
              <a:extLst>
                <a:ext uri="{FF2B5EF4-FFF2-40B4-BE49-F238E27FC236}">
                  <a16:creationId xmlns:a16="http://schemas.microsoft.com/office/drawing/2014/main" id="{1490B055-F293-4EC4-B441-DA7BF3DC8A65}"/>
                </a:ext>
              </a:extLst>
            </p:cNvPr>
            <p:cNvSpPr>
              <a:spLocks/>
            </p:cNvSpPr>
            <p:nvPr/>
          </p:nvSpPr>
          <p:spPr bwMode="auto">
            <a:xfrm>
              <a:off x="4557711" y="3973516"/>
              <a:ext cx="466725" cy="738188"/>
            </a:xfrm>
            <a:custGeom>
              <a:avLst/>
              <a:gdLst>
                <a:gd name="T0" fmla="*/ 547 w 555"/>
                <a:gd name="T1" fmla="*/ 663 h 875"/>
                <a:gd name="T2" fmla="*/ 539 w 555"/>
                <a:gd name="T3" fmla="*/ 652 h 875"/>
                <a:gd name="T4" fmla="*/ 534 w 555"/>
                <a:gd name="T5" fmla="*/ 642 h 875"/>
                <a:gd name="T6" fmla="*/ 532 w 555"/>
                <a:gd name="T7" fmla="*/ 630 h 875"/>
                <a:gd name="T8" fmla="*/ 533 w 555"/>
                <a:gd name="T9" fmla="*/ 612 h 875"/>
                <a:gd name="T10" fmla="*/ 534 w 555"/>
                <a:gd name="T11" fmla="*/ 591 h 875"/>
                <a:gd name="T12" fmla="*/ 528 w 555"/>
                <a:gd name="T13" fmla="*/ 571 h 875"/>
                <a:gd name="T14" fmla="*/ 519 w 555"/>
                <a:gd name="T15" fmla="*/ 560 h 875"/>
                <a:gd name="T16" fmla="*/ 513 w 555"/>
                <a:gd name="T17" fmla="*/ 542 h 875"/>
                <a:gd name="T18" fmla="*/ 514 w 555"/>
                <a:gd name="T19" fmla="*/ 524 h 875"/>
                <a:gd name="T20" fmla="*/ 519 w 555"/>
                <a:gd name="T21" fmla="*/ 504 h 875"/>
                <a:gd name="T22" fmla="*/ 515 w 555"/>
                <a:gd name="T23" fmla="*/ 483 h 875"/>
                <a:gd name="T24" fmla="*/ 526 w 555"/>
                <a:gd name="T25" fmla="*/ 470 h 875"/>
                <a:gd name="T26" fmla="*/ 532 w 555"/>
                <a:gd name="T27" fmla="*/ 463 h 875"/>
                <a:gd name="T28" fmla="*/ 534 w 555"/>
                <a:gd name="T29" fmla="*/ 454 h 875"/>
                <a:gd name="T30" fmla="*/ 523 w 555"/>
                <a:gd name="T31" fmla="*/ 450 h 875"/>
                <a:gd name="T32" fmla="*/ 520 w 555"/>
                <a:gd name="T33" fmla="*/ 442 h 875"/>
                <a:gd name="T34" fmla="*/ 519 w 555"/>
                <a:gd name="T35" fmla="*/ 430 h 875"/>
                <a:gd name="T36" fmla="*/ 514 w 555"/>
                <a:gd name="T37" fmla="*/ 422 h 875"/>
                <a:gd name="T38" fmla="*/ 504 w 555"/>
                <a:gd name="T39" fmla="*/ 407 h 875"/>
                <a:gd name="T40" fmla="*/ 496 w 555"/>
                <a:gd name="T41" fmla="*/ 393 h 875"/>
                <a:gd name="T42" fmla="*/ 491 w 555"/>
                <a:gd name="T43" fmla="*/ 383 h 875"/>
                <a:gd name="T44" fmla="*/ 485 w 555"/>
                <a:gd name="T45" fmla="*/ 371 h 875"/>
                <a:gd name="T46" fmla="*/ 477 w 555"/>
                <a:gd name="T47" fmla="*/ 360 h 875"/>
                <a:gd name="T48" fmla="*/ 350 w 555"/>
                <a:gd name="T49" fmla="*/ 2 h 875"/>
                <a:gd name="T50" fmla="*/ 138 w 555"/>
                <a:gd name="T51" fmla="*/ 31 h 875"/>
                <a:gd name="T52" fmla="*/ 0 w 555"/>
                <a:gd name="T53" fmla="*/ 47 h 875"/>
                <a:gd name="T54" fmla="*/ 26 w 555"/>
                <a:gd name="T55" fmla="*/ 592 h 875"/>
                <a:gd name="T56" fmla="*/ 76 w 555"/>
                <a:gd name="T57" fmla="*/ 854 h 875"/>
                <a:gd name="T58" fmla="*/ 91 w 555"/>
                <a:gd name="T59" fmla="*/ 853 h 875"/>
                <a:gd name="T60" fmla="*/ 96 w 555"/>
                <a:gd name="T61" fmla="*/ 861 h 875"/>
                <a:gd name="T62" fmla="*/ 108 w 555"/>
                <a:gd name="T63" fmla="*/ 850 h 875"/>
                <a:gd name="T64" fmla="*/ 106 w 555"/>
                <a:gd name="T65" fmla="*/ 829 h 875"/>
                <a:gd name="T66" fmla="*/ 111 w 555"/>
                <a:gd name="T67" fmla="*/ 813 h 875"/>
                <a:gd name="T68" fmla="*/ 113 w 555"/>
                <a:gd name="T69" fmla="*/ 799 h 875"/>
                <a:gd name="T70" fmla="*/ 125 w 555"/>
                <a:gd name="T71" fmla="*/ 799 h 875"/>
                <a:gd name="T72" fmla="*/ 132 w 555"/>
                <a:gd name="T73" fmla="*/ 808 h 875"/>
                <a:gd name="T74" fmla="*/ 132 w 555"/>
                <a:gd name="T75" fmla="*/ 822 h 875"/>
                <a:gd name="T76" fmla="*/ 135 w 555"/>
                <a:gd name="T77" fmla="*/ 836 h 875"/>
                <a:gd name="T78" fmla="*/ 147 w 555"/>
                <a:gd name="T79" fmla="*/ 844 h 875"/>
                <a:gd name="T80" fmla="*/ 156 w 555"/>
                <a:gd name="T81" fmla="*/ 851 h 875"/>
                <a:gd name="T82" fmla="*/ 159 w 555"/>
                <a:gd name="T83" fmla="*/ 863 h 875"/>
                <a:gd name="T84" fmla="*/ 142 w 555"/>
                <a:gd name="T85" fmla="*/ 867 h 875"/>
                <a:gd name="T86" fmla="*/ 131 w 555"/>
                <a:gd name="T87" fmla="*/ 869 h 875"/>
                <a:gd name="T88" fmla="*/ 128 w 555"/>
                <a:gd name="T89" fmla="*/ 875 h 875"/>
                <a:gd name="T90" fmla="*/ 151 w 555"/>
                <a:gd name="T91" fmla="*/ 871 h 875"/>
                <a:gd name="T92" fmla="*/ 206 w 555"/>
                <a:gd name="T93" fmla="*/ 851 h 875"/>
                <a:gd name="T94" fmla="*/ 202 w 555"/>
                <a:gd name="T95" fmla="*/ 851 h 875"/>
                <a:gd name="T96" fmla="*/ 207 w 555"/>
                <a:gd name="T97" fmla="*/ 842 h 875"/>
                <a:gd name="T98" fmla="*/ 215 w 555"/>
                <a:gd name="T99" fmla="*/ 830 h 875"/>
                <a:gd name="T100" fmla="*/ 211 w 555"/>
                <a:gd name="T101" fmla="*/ 823 h 875"/>
                <a:gd name="T102" fmla="*/ 205 w 555"/>
                <a:gd name="T103" fmla="*/ 813 h 875"/>
                <a:gd name="T104" fmla="*/ 208 w 555"/>
                <a:gd name="T105" fmla="*/ 798 h 875"/>
                <a:gd name="T106" fmla="*/ 199 w 555"/>
                <a:gd name="T107" fmla="*/ 782 h 875"/>
                <a:gd name="T108" fmla="*/ 182 w 555"/>
                <a:gd name="T109" fmla="*/ 769 h 875"/>
                <a:gd name="T110" fmla="*/ 168 w 555"/>
                <a:gd name="T111" fmla="*/ 756 h 875"/>
                <a:gd name="T112" fmla="*/ 171 w 555"/>
                <a:gd name="T113" fmla="*/ 737 h 875"/>
                <a:gd name="T114" fmla="*/ 402 w 555"/>
                <a:gd name="T115" fmla="*/ 701 h 875"/>
                <a:gd name="T116" fmla="*/ 554 w 555"/>
                <a:gd name="T117" fmla="*/ 673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 h="875">
                  <a:moveTo>
                    <a:pt x="554" y="673"/>
                  </a:moveTo>
                  <a:cubicBezTo>
                    <a:pt x="553" y="671"/>
                    <a:pt x="552" y="668"/>
                    <a:pt x="551" y="666"/>
                  </a:cubicBezTo>
                  <a:cubicBezTo>
                    <a:pt x="551" y="665"/>
                    <a:pt x="548" y="664"/>
                    <a:pt x="547" y="663"/>
                  </a:cubicBezTo>
                  <a:cubicBezTo>
                    <a:pt x="547" y="662"/>
                    <a:pt x="546" y="659"/>
                    <a:pt x="545" y="658"/>
                  </a:cubicBezTo>
                  <a:cubicBezTo>
                    <a:pt x="545" y="657"/>
                    <a:pt x="542" y="656"/>
                    <a:pt x="541" y="656"/>
                  </a:cubicBezTo>
                  <a:cubicBezTo>
                    <a:pt x="540" y="655"/>
                    <a:pt x="539" y="653"/>
                    <a:pt x="539" y="652"/>
                  </a:cubicBezTo>
                  <a:cubicBezTo>
                    <a:pt x="538" y="651"/>
                    <a:pt x="536" y="650"/>
                    <a:pt x="536" y="650"/>
                  </a:cubicBezTo>
                  <a:cubicBezTo>
                    <a:pt x="535" y="649"/>
                    <a:pt x="534" y="647"/>
                    <a:pt x="534" y="647"/>
                  </a:cubicBezTo>
                  <a:cubicBezTo>
                    <a:pt x="534" y="645"/>
                    <a:pt x="535" y="643"/>
                    <a:pt x="534" y="642"/>
                  </a:cubicBezTo>
                  <a:cubicBezTo>
                    <a:pt x="534" y="641"/>
                    <a:pt x="533" y="639"/>
                    <a:pt x="532" y="638"/>
                  </a:cubicBezTo>
                  <a:cubicBezTo>
                    <a:pt x="531" y="637"/>
                    <a:pt x="530" y="634"/>
                    <a:pt x="530" y="633"/>
                  </a:cubicBezTo>
                  <a:cubicBezTo>
                    <a:pt x="530" y="632"/>
                    <a:pt x="532" y="631"/>
                    <a:pt x="532" y="630"/>
                  </a:cubicBezTo>
                  <a:cubicBezTo>
                    <a:pt x="532" y="628"/>
                    <a:pt x="533" y="625"/>
                    <a:pt x="533" y="624"/>
                  </a:cubicBezTo>
                  <a:cubicBezTo>
                    <a:pt x="533" y="622"/>
                    <a:pt x="531" y="619"/>
                    <a:pt x="531" y="617"/>
                  </a:cubicBezTo>
                  <a:cubicBezTo>
                    <a:pt x="531" y="616"/>
                    <a:pt x="532" y="613"/>
                    <a:pt x="533" y="612"/>
                  </a:cubicBezTo>
                  <a:cubicBezTo>
                    <a:pt x="533" y="610"/>
                    <a:pt x="534" y="606"/>
                    <a:pt x="534" y="604"/>
                  </a:cubicBezTo>
                  <a:cubicBezTo>
                    <a:pt x="534" y="602"/>
                    <a:pt x="532" y="599"/>
                    <a:pt x="532" y="597"/>
                  </a:cubicBezTo>
                  <a:cubicBezTo>
                    <a:pt x="532" y="595"/>
                    <a:pt x="534" y="593"/>
                    <a:pt x="534" y="591"/>
                  </a:cubicBezTo>
                  <a:cubicBezTo>
                    <a:pt x="535" y="589"/>
                    <a:pt x="534" y="586"/>
                    <a:pt x="533" y="584"/>
                  </a:cubicBezTo>
                  <a:cubicBezTo>
                    <a:pt x="532" y="583"/>
                    <a:pt x="530" y="580"/>
                    <a:pt x="529" y="578"/>
                  </a:cubicBezTo>
                  <a:cubicBezTo>
                    <a:pt x="529" y="577"/>
                    <a:pt x="529" y="573"/>
                    <a:pt x="528" y="571"/>
                  </a:cubicBezTo>
                  <a:cubicBezTo>
                    <a:pt x="528" y="570"/>
                    <a:pt x="528" y="568"/>
                    <a:pt x="527" y="567"/>
                  </a:cubicBezTo>
                  <a:cubicBezTo>
                    <a:pt x="526" y="566"/>
                    <a:pt x="523" y="565"/>
                    <a:pt x="522" y="564"/>
                  </a:cubicBezTo>
                  <a:cubicBezTo>
                    <a:pt x="521" y="564"/>
                    <a:pt x="519" y="562"/>
                    <a:pt x="519" y="560"/>
                  </a:cubicBezTo>
                  <a:cubicBezTo>
                    <a:pt x="518" y="559"/>
                    <a:pt x="517" y="556"/>
                    <a:pt x="517" y="554"/>
                  </a:cubicBezTo>
                  <a:cubicBezTo>
                    <a:pt x="517" y="553"/>
                    <a:pt x="516" y="549"/>
                    <a:pt x="516" y="547"/>
                  </a:cubicBezTo>
                  <a:cubicBezTo>
                    <a:pt x="515" y="546"/>
                    <a:pt x="514" y="544"/>
                    <a:pt x="513" y="542"/>
                  </a:cubicBezTo>
                  <a:cubicBezTo>
                    <a:pt x="513" y="540"/>
                    <a:pt x="511" y="534"/>
                    <a:pt x="511" y="534"/>
                  </a:cubicBezTo>
                  <a:cubicBezTo>
                    <a:pt x="511" y="533"/>
                    <a:pt x="510" y="528"/>
                    <a:pt x="511" y="527"/>
                  </a:cubicBezTo>
                  <a:cubicBezTo>
                    <a:pt x="512" y="526"/>
                    <a:pt x="514" y="525"/>
                    <a:pt x="514" y="524"/>
                  </a:cubicBezTo>
                  <a:cubicBezTo>
                    <a:pt x="515" y="523"/>
                    <a:pt x="517" y="519"/>
                    <a:pt x="517" y="518"/>
                  </a:cubicBezTo>
                  <a:cubicBezTo>
                    <a:pt x="517" y="518"/>
                    <a:pt x="517" y="513"/>
                    <a:pt x="517" y="512"/>
                  </a:cubicBezTo>
                  <a:cubicBezTo>
                    <a:pt x="517" y="510"/>
                    <a:pt x="519" y="506"/>
                    <a:pt x="519" y="504"/>
                  </a:cubicBezTo>
                  <a:cubicBezTo>
                    <a:pt x="519" y="502"/>
                    <a:pt x="517" y="499"/>
                    <a:pt x="517" y="497"/>
                  </a:cubicBezTo>
                  <a:cubicBezTo>
                    <a:pt x="517" y="495"/>
                    <a:pt x="519" y="490"/>
                    <a:pt x="518" y="488"/>
                  </a:cubicBezTo>
                  <a:cubicBezTo>
                    <a:pt x="518" y="487"/>
                    <a:pt x="515" y="485"/>
                    <a:pt x="515" y="483"/>
                  </a:cubicBezTo>
                  <a:cubicBezTo>
                    <a:pt x="515" y="481"/>
                    <a:pt x="517" y="478"/>
                    <a:pt x="518" y="476"/>
                  </a:cubicBezTo>
                  <a:cubicBezTo>
                    <a:pt x="519" y="475"/>
                    <a:pt x="522" y="474"/>
                    <a:pt x="523" y="473"/>
                  </a:cubicBezTo>
                  <a:cubicBezTo>
                    <a:pt x="524" y="472"/>
                    <a:pt x="525" y="471"/>
                    <a:pt x="526" y="470"/>
                  </a:cubicBezTo>
                  <a:cubicBezTo>
                    <a:pt x="526" y="469"/>
                    <a:pt x="525" y="467"/>
                    <a:pt x="526" y="466"/>
                  </a:cubicBezTo>
                  <a:cubicBezTo>
                    <a:pt x="527" y="465"/>
                    <a:pt x="530" y="466"/>
                    <a:pt x="531" y="466"/>
                  </a:cubicBezTo>
                  <a:cubicBezTo>
                    <a:pt x="532" y="465"/>
                    <a:pt x="532" y="464"/>
                    <a:pt x="532" y="463"/>
                  </a:cubicBezTo>
                  <a:cubicBezTo>
                    <a:pt x="532" y="462"/>
                    <a:pt x="532" y="461"/>
                    <a:pt x="533" y="460"/>
                  </a:cubicBezTo>
                  <a:cubicBezTo>
                    <a:pt x="533" y="460"/>
                    <a:pt x="535" y="459"/>
                    <a:pt x="535" y="458"/>
                  </a:cubicBezTo>
                  <a:cubicBezTo>
                    <a:pt x="536" y="457"/>
                    <a:pt x="535" y="454"/>
                    <a:pt x="534" y="454"/>
                  </a:cubicBezTo>
                  <a:cubicBezTo>
                    <a:pt x="533" y="453"/>
                    <a:pt x="530" y="454"/>
                    <a:pt x="529" y="454"/>
                  </a:cubicBezTo>
                  <a:cubicBezTo>
                    <a:pt x="528" y="453"/>
                    <a:pt x="528" y="451"/>
                    <a:pt x="527" y="450"/>
                  </a:cubicBezTo>
                  <a:cubicBezTo>
                    <a:pt x="526" y="450"/>
                    <a:pt x="524" y="450"/>
                    <a:pt x="523" y="450"/>
                  </a:cubicBezTo>
                  <a:cubicBezTo>
                    <a:pt x="522" y="450"/>
                    <a:pt x="520" y="450"/>
                    <a:pt x="520" y="450"/>
                  </a:cubicBezTo>
                  <a:cubicBezTo>
                    <a:pt x="519" y="449"/>
                    <a:pt x="517" y="448"/>
                    <a:pt x="517" y="447"/>
                  </a:cubicBezTo>
                  <a:cubicBezTo>
                    <a:pt x="517" y="445"/>
                    <a:pt x="519" y="443"/>
                    <a:pt x="520" y="442"/>
                  </a:cubicBezTo>
                  <a:cubicBezTo>
                    <a:pt x="520" y="441"/>
                    <a:pt x="520" y="438"/>
                    <a:pt x="520" y="437"/>
                  </a:cubicBezTo>
                  <a:cubicBezTo>
                    <a:pt x="520" y="436"/>
                    <a:pt x="519" y="434"/>
                    <a:pt x="519" y="433"/>
                  </a:cubicBezTo>
                  <a:cubicBezTo>
                    <a:pt x="519" y="432"/>
                    <a:pt x="519" y="431"/>
                    <a:pt x="519" y="430"/>
                  </a:cubicBezTo>
                  <a:cubicBezTo>
                    <a:pt x="520" y="429"/>
                    <a:pt x="520" y="427"/>
                    <a:pt x="520" y="427"/>
                  </a:cubicBezTo>
                  <a:cubicBezTo>
                    <a:pt x="519" y="426"/>
                    <a:pt x="517" y="427"/>
                    <a:pt x="516" y="426"/>
                  </a:cubicBezTo>
                  <a:cubicBezTo>
                    <a:pt x="515" y="425"/>
                    <a:pt x="514" y="423"/>
                    <a:pt x="514" y="422"/>
                  </a:cubicBezTo>
                  <a:cubicBezTo>
                    <a:pt x="513" y="420"/>
                    <a:pt x="513" y="416"/>
                    <a:pt x="512" y="415"/>
                  </a:cubicBezTo>
                  <a:cubicBezTo>
                    <a:pt x="512" y="413"/>
                    <a:pt x="509" y="411"/>
                    <a:pt x="508" y="410"/>
                  </a:cubicBezTo>
                  <a:cubicBezTo>
                    <a:pt x="507" y="409"/>
                    <a:pt x="505" y="407"/>
                    <a:pt x="504" y="407"/>
                  </a:cubicBezTo>
                  <a:cubicBezTo>
                    <a:pt x="503" y="406"/>
                    <a:pt x="500" y="405"/>
                    <a:pt x="500" y="404"/>
                  </a:cubicBezTo>
                  <a:cubicBezTo>
                    <a:pt x="499" y="403"/>
                    <a:pt x="498" y="400"/>
                    <a:pt x="497" y="399"/>
                  </a:cubicBezTo>
                  <a:cubicBezTo>
                    <a:pt x="497" y="397"/>
                    <a:pt x="496" y="394"/>
                    <a:pt x="496" y="393"/>
                  </a:cubicBezTo>
                  <a:cubicBezTo>
                    <a:pt x="495" y="392"/>
                    <a:pt x="494" y="390"/>
                    <a:pt x="494" y="389"/>
                  </a:cubicBezTo>
                  <a:cubicBezTo>
                    <a:pt x="493" y="389"/>
                    <a:pt x="492" y="388"/>
                    <a:pt x="491" y="387"/>
                  </a:cubicBezTo>
                  <a:cubicBezTo>
                    <a:pt x="491" y="386"/>
                    <a:pt x="491" y="384"/>
                    <a:pt x="491" y="383"/>
                  </a:cubicBezTo>
                  <a:cubicBezTo>
                    <a:pt x="490" y="382"/>
                    <a:pt x="490" y="380"/>
                    <a:pt x="489" y="379"/>
                  </a:cubicBezTo>
                  <a:cubicBezTo>
                    <a:pt x="489" y="378"/>
                    <a:pt x="488" y="377"/>
                    <a:pt x="487" y="376"/>
                  </a:cubicBezTo>
                  <a:cubicBezTo>
                    <a:pt x="487" y="375"/>
                    <a:pt x="486" y="372"/>
                    <a:pt x="485" y="371"/>
                  </a:cubicBezTo>
                  <a:cubicBezTo>
                    <a:pt x="484" y="370"/>
                    <a:pt x="481" y="370"/>
                    <a:pt x="481" y="369"/>
                  </a:cubicBezTo>
                  <a:cubicBezTo>
                    <a:pt x="480" y="368"/>
                    <a:pt x="482" y="365"/>
                    <a:pt x="481" y="364"/>
                  </a:cubicBezTo>
                  <a:cubicBezTo>
                    <a:pt x="481" y="363"/>
                    <a:pt x="477" y="360"/>
                    <a:pt x="477" y="360"/>
                  </a:cubicBezTo>
                  <a:cubicBezTo>
                    <a:pt x="477" y="360"/>
                    <a:pt x="418" y="178"/>
                    <a:pt x="418" y="178"/>
                  </a:cubicBezTo>
                  <a:cubicBezTo>
                    <a:pt x="359" y="0"/>
                    <a:pt x="359" y="0"/>
                    <a:pt x="359" y="0"/>
                  </a:cubicBezTo>
                  <a:cubicBezTo>
                    <a:pt x="356" y="1"/>
                    <a:pt x="353" y="1"/>
                    <a:pt x="350" y="2"/>
                  </a:cubicBezTo>
                  <a:cubicBezTo>
                    <a:pt x="328" y="5"/>
                    <a:pt x="283" y="11"/>
                    <a:pt x="261" y="14"/>
                  </a:cubicBezTo>
                  <a:cubicBezTo>
                    <a:pt x="245" y="16"/>
                    <a:pt x="212" y="22"/>
                    <a:pt x="195" y="24"/>
                  </a:cubicBezTo>
                  <a:cubicBezTo>
                    <a:pt x="181" y="26"/>
                    <a:pt x="152" y="29"/>
                    <a:pt x="138" y="31"/>
                  </a:cubicBezTo>
                  <a:cubicBezTo>
                    <a:pt x="123" y="33"/>
                    <a:pt x="92" y="37"/>
                    <a:pt x="77" y="39"/>
                  </a:cubicBezTo>
                  <a:cubicBezTo>
                    <a:pt x="64" y="40"/>
                    <a:pt x="37" y="42"/>
                    <a:pt x="24" y="44"/>
                  </a:cubicBezTo>
                  <a:cubicBezTo>
                    <a:pt x="18" y="44"/>
                    <a:pt x="8" y="46"/>
                    <a:pt x="0" y="47"/>
                  </a:cubicBezTo>
                  <a:cubicBezTo>
                    <a:pt x="8" y="60"/>
                    <a:pt x="8" y="60"/>
                    <a:pt x="8" y="60"/>
                  </a:cubicBezTo>
                  <a:cubicBezTo>
                    <a:pt x="16" y="60"/>
                    <a:pt x="16" y="60"/>
                    <a:pt x="16" y="60"/>
                  </a:cubicBezTo>
                  <a:cubicBezTo>
                    <a:pt x="26" y="592"/>
                    <a:pt x="26" y="592"/>
                    <a:pt x="26" y="592"/>
                  </a:cubicBezTo>
                  <a:cubicBezTo>
                    <a:pt x="70" y="853"/>
                    <a:pt x="70" y="853"/>
                    <a:pt x="70" y="853"/>
                  </a:cubicBezTo>
                  <a:cubicBezTo>
                    <a:pt x="71" y="852"/>
                    <a:pt x="72" y="852"/>
                    <a:pt x="73" y="852"/>
                  </a:cubicBezTo>
                  <a:cubicBezTo>
                    <a:pt x="74" y="852"/>
                    <a:pt x="75" y="854"/>
                    <a:pt x="76" y="854"/>
                  </a:cubicBezTo>
                  <a:cubicBezTo>
                    <a:pt x="78" y="854"/>
                    <a:pt x="80" y="854"/>
                    <a:pt x="81" y="854"/>
                  </a:cubicBezTo>
                  <a:cubicBezTo>
                    <a:pt x="83" y="854"/>
                    <a:pt x="85" y="851"/>
                    <a:pt x="87" y="851"/>
                  </a:cubicBezTo>
                  <a:cubicBezTo>
                    <a:pt x="88" y="851"/>
                    <a:pt x="90" y="853"/>
                    <a:pt x="91" y="853"/>
                  </a:cubicBezTo>
                  <a:cubicBezTo>
                    <a:pt x="93" y="854"/>
                    <a:pt x="96" y="854"/>
                    <a:pt x="97" y="855"/>
                  </a:cubicBezTo>
                  <a:cubicBezTo>
                    <a:pt x="97" y="856"/>
                    <a:pt x="95" y="857"/>
                    <a:pt x="95" y="858"/>
                  </a:cubicBezTo>
                  <a:cubicBezTo>
                    <a:pt x="95" y="859"/>
                    <a:pt x="95" y="861"/>
                    <a:pt x="96" y="861"/>
                  </a:cubicBezTo>
                  <a:cubicBezTo>
                    <a:pt x="97" y="862"/>
                    <a:pt x="99" y="861"/>
                    <a:pt x="100" y="861"/>
                  </a:cubicBezTo>
                  <a:cubicBezTo>
                    <a:pt x="102" y="860"/>
                    <a:pt x="104" y="858"/>
                    <a:pt x="105" y="857"/>
                  </a:cubicBezTo>
                  <a:cubicBezTo>
                    <a:pt x="106" y="855"/>
                    <a:pt x="108" y="852"/>
                    <a:pt x="108" y="850"/>
                  </a:cubicBezTo>
                  <a:cubicBezTo>
                    <a:pt x="108" y="848"/>
                    <a:pt x="107" y="843"/>
                    <a:pt x="107" y="841"/>
                  </a:cubicBezTo>
                  <a:cubicBezTo>
                    <a:pt x="107" y="839"/>
                    <a:pt x="108" y="835"/>
                    <a:pt x="108" y="833"/>
                  </a:cubicBezTo>
                  <a:cubicBezTo>
                    <a:pt x="107" y="832"/>
                    <a:pt x="106" y="830"/>
                    <a:pt x="106" y="829"/>
                  </a:cubicBezTo>
                  <a:cubicBezTo>
                    <a:pt x="106" y="827"/>
                    <a:pt x="106" y="825"/>
                    <a:pt x="107" y="824"/>
                  </a:cubicBezTo>
                  <a:cubicBezTo>
                    <a:pt x="107" y="823"/>
                    <a:pt x="107" y="819"/>
                    <a:pt x="108" y="818"/>
                  </a:cubicBezTo>
                  <a:cubicBezTo>
                    <a:pt x="108" y="817"/>
                    <a:pt x="111" y="815"/>
                    <a:pt x="111" y="813"/>
                  </a:cubicBezTo>
                  <a:cubicBezTo>
                    <a:pt x="111" y="812"/>
                    <a:pt x="111" y="810"/>
                    <a:pt x="111" y="809"/>
                  </a:cubicBezTo>
                  <a:cubicBezTo>
                    <a:pt x="111" y="808"/>
                    <a:pt x="110" y="805"/>
                    <a:pt x="110" y="804"/>
                  </a:cubicBezTo>
                  <a:cubicBezTo>
                    <a:pt x="110" y="803"/>
                    <a:pt x="113" y="801"/>
                    <a:pt x="113" y="799"/>
                  </a:cubicBezTo>
                  <a:cubicBezTo>
                    <a:pt x="114" y="798"/>
                    <a:pt x="116" y="795"/>
                    <a:pt x="117" y="795"/>
                  </a:cubicBezTo>
                  <a:cubicBezTo>
                    <a:pt x="118" y="795"/>
                    <a:pt x="121" y="796"/>
                    <a:pt x="122" y="796"/>
                  </a:cubicBezTo>
                  <a:cubicBezTo>
                    <a:pt x="123" y="797"/>
                    <a:pt x="124" y="799"/>
                    <a:pt x="125" y="799"/>
                  </a:cubicBezTo>
                  <a:cubicBezTo>
                    <a:pt x="126" y="800"/>
                    <a:pt x="128" y="799"/>
                    <a:pt x="129" y="800"/>
                  </a:cubicBezTo>
                  <a:cubicBezTo>
                    <a:pt x="130" y="800"/>
                    <a:pt x="131" y="801"/>
                    <a:pt x="132" y="802"/>
                  </a:cubicBezTo>
                  <a:cubicBezTo>
                    <a:pt x="132" y="804"/>
                    <a:pt x="131" y="807"/>
                    <a:pt x="132" y="808"/>
                  </a:cubicBezTo>
                  <a:cubicBezTo>
                    <a:pt x="132" y="809"/>
                    <a:pt x="134" y="811"/>
                    <a:pt x="134" y="812"/>
                  </a:cubicBezTo>
                  <a:cubicBezTo>
                    <a:pt x="135" y="814"/>
                    <a:pt x="135" y="817"/>
                    <a:pt x="135" y="819"/>
                  </a:cubicBezTo>
                  <a:cubicBezTo>
                    <a:pt x="134" y="820"/>
                    <a:pt x="133" y="821"/>
                    <a:pt x="132" y="822"/>
                  </a:cubicBezTo>
                  <a:cubicBezTo>
                    <a:pt x="132" y="823"/>
                    <a:pt x="131" y="825"/>
                    <a:pt x="132" y="827"/>
                  </a:cubicBezTo>
                  <a:cubicBezTo>
                    <a:pt x="132" y="828"/>
                    <a:pt x="135" y="829"/>
                    <a:pt x="135" y="830"/>
                  </a:cubicBezTo>
                  <a:cubicBezTo>
                    <a:pt x="136" y="831"/>
                    <a:pt x="135" y="835"/>
                    <a:pt x="135" y="836"/>
                  </a:cubicBezTo>
                  <a:cubicBezTo>
                    <a:pt x="136" y="838"/>
                    <a:pt x="139" y="839"/>
                    <a:pt x="140" y="840"/>
                  </a:cubicBezTo>
                  <a:cubicBezTo>
                    <a:pt x="141" y="841"/>
                    <a:pt x="143" y="843"/>
                    <a:pt x="144" y="844"/>
                  </a:cubicBezTo>
                  <a:cubicBezTo>
                    <a:pt x="145" y="844"/>
                    <a:pt x="146" y="844"/>
                    <a:pt x="147" y="844"/>
                  </a:cubicBezTo>
                  <a:cubicBezTo>
                    <a:pt x="148" y="844"/>
                    <a:pt x="149" y="846"/>
                    <a:pt x="150" y="847"/>
                  </a:cubicBezTo>
                  <a:cubicBezTo>
                    <a:pt x="151" y="847"/>
                    <a:pt x="151" y="850"/>
                    <a:pt x="152" y="850"/>
                  </a:cubicBezTo>
                  <a:cubicBezTo>
                    <a:pt x="153" y="851"/>
                    <a:pt x="155" y="851"/>
                    <a:pt x="156" y="851"/>
                  </a:cubicBezTo>
                  <a:cubicBezTo>
                    <a:pt x="158" y="852"/>
                    <a:pt x="161" y="854"/>
                    <a:pt x="162" y="855"/>
                  </a:cubicBezTo>
                  <a:cubicBezTo>
                    <a:pt x="163" y="856"/>
                    <a:pt x="164" y="859"/>
                    <a:pt x="163" y="860"/>
                  </a:cubicBezTo>
                  <a:cubicBezTo>
                    <a:pt x="163" y="861"/>
                    <a:pt x="160" y="863"/>
                    <a:pt x="159" y="863"/>
                  </a:cubicBezTo>
                  <a:cubicBezTo>
                    <a:pt x="158" y="864"/>
                    <a:pt x="154" y="865"/>
                    <a:pt x="153" y="866"/>
                  </a:cubicBezTo>
                  <a:cubicBezTo>
                    <a:pt x="151" y="866"/>
                    <a:pt x="148" y="867"/>
                    <a:pt x="146" y="867"/>
                  </a:cubicBezTo>
                  <a:cubicBezTo>
                    <a:pt x="145" y="867"/>
                    <a:pt x="143" y="868"/>
                    <a:pt x="142" y="867"/>
                  </a:cubicBezTo>
                  <a:cubicBezTo>
                    <a:pt x="141" y="867"/>
                    <a:pt x="139" y="865"/>
                    <a:pt x="137" y="865"/>
                  </a:cubicBezTo>
                  <a:cubicBezTo>
                    <a:pt x="136" y="865"/>
                    <a:pt x="135" y="867"/>
                    <a:pt x="134" y="868"/>
                  </a:cubicBezTo>
                  <a:cubicBezTo>
                    <a:pt x="133" y="868"/>
                    <a:pt x="131" y="869"/>
                    <a:pt x="131" y="869"/>
                  </a:cubicBezTo>
                  <a:cubicBezTo>
                    <a:pt x="129" y="870"/>
                    <a:pt x="126" y="869"/>
                    <a:pt x="125" y="870"/>
                  </a:cubicBezTo>
                  <a:cubicBezTo>
                    <a:pt x="124" y="871"/>
                    <a:pt x="123" y="873"/>
                    <a:pt x="123" y="874"/>
                  </a:cubicBezTo>
                  <a:cubicBezTo>
                    <a:pt x="124" y="875"/>
                    <a:pt x="127" y="875"/>
                    <a:pt x="128" y="875"/>
                  </a:cubicBezTo>
                  <a:cubicBezTo>
                    <a:pt x="129" y="875"/>
                    <a:pt x="132" y="874"/>
                    <a:pt x="133" y="873"/>
                  </a:cubicBezTo>
                  <a:cubicBezTo>
                    <a:pt x="135" y="873"/>
                    <a:pt x="138" y="873"/>
                    <a:pt x="140" y="873"/>
                  </a:cubicBezTo>
                  <a:cubicBezTo>
                    <a:pt x="143" y="872"/>
                    <a:pt x="149" y="871"/>
                    <a:pt x="151" y="871"/>
                  </a:cubicBezTo>
                  <a:cubicBezTo>
                    <a:pt x="155" y="870"/>
                    <a:pt x="162" y="869"/>
                    <a:pt x="166" y="868"/>
                  </a:cubicBezTo>
                  <a:cubicBezTo>
                    <a:pt x="171" y="866"/>
                    <a:pt x="183" y="862"/>
                    <a:pt x="188" y="860"/>
                  </a:cubicBezTo>
                  <a:cubicBezTo>
                    <a:pt x="193" y="858"/>
                    <a:pt x="202" y="853"/>
                    <a:pt x="206" y="851"/>
                  </a:cubicBezTo>
                  <a:cubicBezTo>
                    <a:pt x="207" y="851"/>
                    <a:pt x="207" y="851"/>
                    <a:pt x="207" y="851"/>
                  </a:cubicBezTo>
                  <a:cubicBezTo>
                    <a:pt x="207" y="850"/>
                    <a:pt x="206" y="850"/>
                    <a:pt x="206" y="849"/>
                  </a:cubicBezTo>
                  <a:cubicBezTo>
                    <a:pt x="205" y="849"/>
                    <a:pt x="203" y="852"/>
                    <a:pt x="202" y="851"/>
                  </a:cubicBezTo>
                  <a:cubicBezTo>
                    <a:pt x="201" y="851"/>
                    <a:pt x="200" y="848"/>
                    <a:pt x="201" y="848"/>
                  </a:cubicBezTo>
                  <a:cubicBezTo>
                    <a:pt x="201" y="846"/>
                    <a:pt x="204" y="846"/>
                    <a:pt x="205" y="845"/>
                  </a:cubicBezTo>
                  <a:cubicBezTo>
                    <a:pt x="206" y="845"/>
                    <a:pt x="207" y="843"/>
                    <a:pt x="207" y="842"/>
                  </a:cubicBezTo>
                  <a:cubicBezTo>
                    <a:pt x="208" y="841"/>
                    <a:pt x="207" y="838"/>
                    <a:pt x="208" y="837"/>
                  </a:cubicBezTo>
                  <a:cubicBezTo>
                    <a:pt x="208" y="836"/>
                    <a:pt x="209" y="834"/>
                    <a:pt x="209" y="833"/>
                  </a:cubicBezTo>
                  <a:cubicBezTo>
                    <a:pt x="210" y="832"/>
                    <a:pt x="214" y="831"/>
                    <a:pt x="215" y="830"/>
                  </a:cubicBezTo>
                  <a:cubicBezTo>
                    <a:pt x="216" y="829"/>
                    <a:pt x="217" y="827"/>
                    <a:pt x="217" y="826"/>
                  </a:cubicBezTo>
                  <a:cubicBezTo>
                    <a:pt x="217" y="825"/>
                    <a:pt x="216" y="824"/>
                    <a:pt x="215" y="823"/>
                  </a:cubicBezTo>
                  <a:cubicBezTo>
                    <a:pt x="214" y="823"/>
                    <a:pt x="212" y="824"/>
                    <a:pt x="211" y="823"/>
                  </a:cubicBezTo>
                  <a:cubicBezTo>
                    <a:pt x="210" y="823"/>
                    <a:pt x="209" y="822"/>
                    <a:pt x="208" y="822"/>
                  </a:cubicBezTo>
                  <a:cubicBezTo>
                    <a:pt x="207" y="821"/>
                    <a:pt x="208" y="818"/>
                    <a:pt x="207" y="817"/>
                  </a:cubicBezTo>
                  <a:cubicBezTo>
                    <a:pt x="207" y="816"/>
                    <a:pt x="206" y="814"/>
                    <a:pt x="205" y="813"/>
                  </a:cubicBezTo>
                  <a:cubicBezTo>
                    <a:pt x="205" y="812"/>
                    <a:pt x="205" y="810"/>
                    <a:pt x="206" y="808"/>
                  </a:cubicBezTo>
                  <a:cubicBezTo>
                    <a:pt x="206" y="807"/>
                    <a:pt x="208" y="806"/>
                    <a:pt x="209" y="804"/>
                  </a:cubicBezTo>
                  <a:cubicBezTo>
                    <a:pt x="209" y="803"/>
                    <a:pt x="208" y="799"/>
                    <a:pt x="208" y="798"/>
                  </a:cubicBezTo>
                  <a:cubicBezTo>
                    <a:pt x="208" y="796"/>
                    <a:pt x="209" y="792"/>
                    <a:pt x="208" y="790"/>
                  </a:cubicBezTo>
                  <a:cubicBezTo>
                    <a:pt x="208" y="789"/>
                    <a:pt x="206" y="785"/>
                    <a:pt x="205" y="784"/>
                  </a:cubicBezTo>
                  <a:cubicBezTo>
                    <a:pt x="203" y="783"/>
                    <a:pt x="200" y="782"/>
                    <a:pt x="199" y="782"/>
                  </a:cubicBezTo>
                  <a:cubicBezTo>
                    <a:pt x="197" y="781"/>
                    <a:pt x="193" y="780"/>
                    <a:pt x="191" y="779"/>
                  </a:cubicBezTo>
                  <a:cubicBezTo>
                    <a:pt x="190" y="778"/>
                    <a:pt x="188" y="777"/>
                    <a:pt x="187" y="776"/>
                  </a:cubicBezTo>
                  <a:cubicBezTo>
                    <a:pt x="186" y="774"/>
                    <a:pt x="184" y="770"/>
                    <a:pt x="182" y="769"/>
                  </a:cubicBezTo>
                  <a:cubicBezTo>
                    <a:pt x="181" y="768"/>
                    <a:pt x="179" y="766"/>
                    <a:pt x="178" y="765"/>
                  </a:cubicBezTo>
                  <a:cubicBezTo>
                    <a:pt x="176" y="764"/>
                    <a:pt x="172" y="762"/>
                    <a:pt x="171" y="760"/>
                  </a:cubicBezTo>
                  <a:cubicBezTo>
                    <a:pt x="170" y="759"/>
                    <a:pt x="168" y="757"/>
                    <a:pt x="168" y="756"/>
                  </a:cubicBezTo>
                  <a:cubicBezTo>
                    <a:pt x="168" y="754"/>
                    <a:pt x="170" y="752"/>
                    <a:pt x="171" y="750"/>
                  </a:cubicBezTo>
                  <a:cubicBezTo>
                    <a:pt x="171" y="748"/>
                    <a:pt x="171" y="745"/>
                    <a:pt x="171" y="743"/>
                  </a:cubicBezTo>
                  <a:cubicBezTo>
                    <a:pt x="171" y="742"/>
                    <a:pt x="171" y="738"/>
                    <a:pt x="171" y="737"/>
                  </a:cubicBezTo>
                  <a:cubicBezTo>
                    <a:pt x="171" y="736"/>
                    <a:pt x="172" y="733"/>
                    <a:pt x="172" y="733"/>
                  </a:cubicBezTo>
                  <a:cubicBezTo>
                    <a:pt x="172" y="733"/>
                    <a:pt x="270" y="720"/>
                    <a:pt x="303" y="715"/>
                  </a:cubicBezTo>
                  <a:cubicBezTo>
                    <a:pt x="328" y="712"/>
                    <a:pt x="378" y="705"/>
                    <a:pt x="402" y="701"/>
                  </a:cubicBezTo>
                  <a:cubicBezTo>
                    <a:pt x="422" y="698"/>
                    <a:pt x="462" y="691"/>
                    <a:pt x="482" y="688"/>
                  </a:cubicBezTo>
                  <a:cubicBezTo>
                    <a:pt x="498" y="685"/>
                    <a:pt x="542" y="679"/>
                    <a:pt x="555" y="677"/>
                  </a:cubicBezTo>
                  <a:cubicBezTo>
                    <a:pt x="555" y="675"/>
                    <a:pt x="554" y="674"/>
                    <a:pt x="554" y="67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52">
              <a:extLst>
                <a:ext uri="{FF2B5EF4-FFF2-40B4-BE49-F238E27FC236}">
                  <a16:creationId xmlns:a16="http://schemas.microsoft.com/office/drawing/2014/main" id="{654D40EE-F581-4657-89C2-86646746571C}"/>
                </a:ext>
              </a:extLst>
            </p:cNvPr>
            <p:cNvSpPr>
              <a:spLocks/>
            </p:cNvSpPr>
            <p:nvPr/>
          </p:nvSpPr>
          <p:spPr bwMode="auto">
            <a:xfrm>
              <a:off x="3508374" y="2798766"/>
              <a:ext cx="706437" cy="465138"/>
            </a:xfrm>
            <a:custGeom>
              <a:avLst/>
              <a:gdLst>
                <a:gd name="T0" fmla="*/ 135 w 837"/>
                <a:gd name="T1" fmla="*/ 550 h 551"/>
                <a:gd name="T2" fmla="*/ 293 w 837"/>
                <a:gd name="T3" fmla="*/ 540 h 551"/>
                <a:gd name="T4" fmla="*/ 652 w 837"/>
                <a:gd name="T5" fmla="*/ 506 h 551"/>
                <a:gd name="T6" fmla="*/ 663 w 837"/>
                <a:gd name="T7" fmla="*/ 516 h 551"/>
                <a:gd name="T8" fmla="*/ 677 w 837"/>
                <a:gd name="T9" fmla="*/ 527 h 551"/>
                <a:gd name="T10" fmla="*/ 690 w 837"/>
                <a:gd name="T11" fmla="*/ 542 h 551"/>
                <a:gd name="T12" fmla="*/ 703 w 837"/>
                <a:gd name="T13" fmla="*/ 544 h 551"/>
                <a:gd name="T14" fmla="*/ 701 w 837"/>
                <a:gd name="T15" fmla="*/ 509 h 551"/>
                <a:gd name="T16" fmla="*/ 734 w 837"/>
                <a:gd name="T17" fmla="*/ 488 h 551"/>
                <a:gd name="T18" fmla="*/ 745 w 837"/>
                <a:gd name="T19" fmla="*/ 451 h 551"/>
                <a:gd name="T20" fmla="*/ 742 w 837"/>
                <a:gd name="T21" fmla="*/ 411 h 551"/>
                <a:gd name="T22" fmla="*/ 722 w 837"/>
                <a:gd name="T23" fmla="*/ 393 h 551"/>
                <a:gd name="T24" fmla="*/ 734 w 837"/>
                <a:gd name="T25" fmla="*/ 362 h 551"/>
                <a:gd name="T26" fmla="*/ 765 w 837"/>
                <a:gd name="T27" fmla="*/ 353 h 551"/>
                <a:gd name="T28" fmla="*/ 799 w 837"/>
                <a:gd name="T29" fmla="*/ 338 h 551"/>
                <a:gd name="T30" fmla="*/ 817 w 837"/>
                <a:gd name="T31" fmla="*/ 316 h 551"/>
                <a:gd name="T32" fmla="*/ 828 w 837"/>
                <a:gd name="T33" fmla="*/ 287 h 551"/>
                <a:gd name="T34" fmla="*/ 837 w 837"/>
                <a:gd name="T35" fmla="*/ 253 h 551"/>
                <a:gd name="T36" fmla="*/ 823 w 837"/>
                <a:gd name="T37" fmla="*/ 223 h 551"/>
                <a:gd name="T38" fmla="*/ 795 w 837"/>
                <a:gd name="T39" fmla="*/ 194 h 551"/>
                <a:gd name="T40" fmla="*/ 761 w 837"/>
                <a:gd name="T41" fmla="*/ 173 h 551"/>
                <a:gd name="T42" fmla="*/ 752 w 837"/>
                <a:gd name="T43" fmla="*/ 146 h 551"/>
                <a:gd name="T44" fmla="*/ 700 w 837"/>
                <a:gd name="T45" fmla="*/ 117 h 551"/>
                <a:gd name="T46" fmla="*/ 685 w 837"/>
                <a:gd name="T47" fmla="*/ 67 h 551"/>
                <a:gd name="T48" fmla="*/ 689 w 837"/>
                <a:gd name="T49" fmla="*/ 32 h 551"/>
                <a:gd name="T50" fmla="*/ 672 w 837"/>
                <a:gd name="T51" fmla="*/ 9 h 551"/>
                <a:gd name="T52" fmla="*/ 216 w 837"/>
                <a:gd name="T53" fmla="*/ 34 h 551"/>
                <a:gd name="T54" fmla="*/ 2 w 837"/>
                <a:gd name="T55" fmla="*/ 53 h 551"/>
                <a:gd name="T56" fmla="*/ 10 w 837"/>
                <a:gd name="T57" fmla="*/ 71 h 551"/>
                <a:gd name="T58" fmla="*/ 5 w 837"/>
                <a:gd name="T59" fmla="*/ 86 h 551"/>
                <a:gd name="T60" fmla="*/ 18 w 837"/>
                <a:gd name="T61" fmla="*/ 93 h 551"/>
                <a:gd name="T62" fmla="*/ 21 w 837"/>
                <a:gd name="T63" fmla="*/ 116 h 551"/>
                <a:gd name="T64" fmla="*/ 15 w 837"/>
                <a:gd name="T65" fmla="*/ 135 h 551"/>
                <a:gd name="T66" fmla="*/ 12 w 837"/>
                <a:gd name="T67" fmla="*/ 153 h 551"/>
                <a:gd name="T68" fmla="*/ 5 w 837"/>
                <a:gd name="T69" fmla="*/ 167 h 551"/>
                <a:gd name="T70" fmla="*/ 0 w 837"/>
                <a:gd name="T71" fmla="*/ 181 h 551"/>
                <a:gd name="T72" fmla="*/ 8 w 837"/>
                <a:gd name="T73" fmla="*/ 187 h 551"/>
                <a:gd name="T74" fmla="*/ 19 w 837"/>
                <a:gd name="T75" fmla="*/ 204 h 551"/>
                <a:gd name="T76" fmla="*/ 26 w 837"/>
                <a:gd name="T77" fmla="*/ 214 h 551"/>
                <a:gd name="T78" fmla="*/ 32 w 837"/>
                <a:gd name="T79" fmla="*/ 240 h 551"/>
                <a:gd name="T80" fmla="*/ 44 w 837"/>
                <a:gd name="T81" fmla="*/ 264 h 551"/>
                <a:gd name="T82" fmla="*/ 49 w 837"/>
                <a:gd name="T83" fmla="*/ 281 h 551"/>
                <a:gd name="T84" fmla="*/ 62 w 837"/>
                <a:gd name="T85" fmla="*/ 304 h 551"/>
                <a:gd name="T86" fmla="*/ 67 w 837"/>
                <a:gd name="T87" fmla="*/ 325 h 551"/>
                <a:gd name="T88" fmla="*/ 75 w 837"/>
                <a:gd name="T89" fmla="*/ 334 h 551"/>
                <a:gd name="T90" fmla="*/ 76 w 837"/>
                <a:gd name="T91" fmla="*/ 362 h 551"/>
                <a:gd name="T92" fmla="*/ 83 w 837"/>
                <a:gd name="T93" fmla="*/ 379 h 551"/>
                <a:gd name="T94" fmla="*/ 95 w 837"/>
                <a:gd name="T95" fmla="*/ 392 h 551"/>
                <a:gd name="T96" fmla="*/ 100 w 837"/>
                <a:gd name="T97" fmla="*/ 412 h 551"/>
                <a:gd name="T98" fmla="*/ 107 w 837"/>
                <a:gd name="T99" fmla="*/ 434 h 551"/>
                <a:gd name="T100" fmla="*/ 110 w 837"/>
                <a:gd name="T101" fmla="*/ 456 h 551"/>
                <a:gd name="T102" fmla="*/ 112 w 837"/>
                <a:gd name="T103" fmla="*/ 477 h 551"/>
                <a:gd name="T104" fmla="*/ 120 w 837"/>
                <a:gd name="T105" fmla="*/ 496 h 551"/>
                <a:gd name="T106" fmla="*/ 118 w 837"/>
                <a:gd name="T107" fmla="*/ 516 h 551"/>
                <a:gd name="T108" fmla="*/ 117 w 837"/>
                <a:gd name="T109" fmla="*/ 532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7" h="551">
                  <a:moveTo>
                    <a:pt x="127" y="541"/>
                  </a:moveTo>
                  <a:cubicBezTo>
                    <a:pt x="127" y="542"/>
                    <a:pt x="128" y="542"/>
                    <a:pt x="128" y="542"/>
                  </a:cubicBezTo>
                  <a:cubicBezTo>
                    <a:pt x="129" y="543"/>
                    <a:pt x="130" y="545"/>
                    <a:pt x="130" y="547"/>
                  </a:cubicBezTo>
                  <a:cubicBezTo>
                    <a:pt x="130" y="549"/>
                    <a:pt x="129" y="550"/>
                    <a:pt x="129" y="551"/>
                  </a:cubicBezTo>
                  <a:cubicBezTo>
                    <a:pt x="130" y="551"/>
                    <a:pt x="131" y="551"/>
                    <a:pt x="132" y="551"/>
                  </a:cubicBezTo>
                  <a:cubicBezTo>
                    <a:pt x="133" y="550"/>
                    <a:pt x="134" y="550"/>
                    <a:pt x="135" y="550"/>
                  </a:cubicBezTo>
                  <a:cubicBezTo>
                    <a:pt x="136" y="550"/>
                    <a:pt x="136" y="550"/>
                    <a:pt x="136" y="550"/>
                  </a:cubicBezTo>
                  <a:cubicBezTo>
                    <a:pt x="136" y="550"/>
                    <a:pt x="137" y="550"/>
                    <a:pt x="137" y="550"/>
                  </a:cubicBezTo>
                  <a:cubicBezTo>
                    <a:pt x="138" y="545"/>
                    <a:pt x="138" y="545"/>
                    <a:pt x="138" y="545"/>
                  </a:cubicBezTo>
                  <a:cubicBezTo>
                    <a:pt x="160" y="545"/>
                    <a:pt x="214" y="543"/>
                    <a:pt x="235" y="542"/>
                  </a:cubicBezTo>
                  <a:cubicBezTo>
                    <a:pt x="239" y="542"/>
                    <a:pt x="245" y="542"/>
                    <a:pt x="250" y="542"/>
                  </a:cubicBezTo>
                  <a:cubicBezTo>
                    <a:pt x="265" y="542"/>
                    <a:pt x="283" y="541"/>
                    <a:pt x="293" y="540"/>
                  </a:cubicBezTo>
                  <a:cubicBezTo>
                    <a:pt x="303" y="540"/>
                    <a:pt x="318" y="538"/>
                    <a:pt x="332" y="537"/>
                  </a:cubicBezTo>
                  <a:cubicBezTo>
                    <a:pt x="339" y="537"/>
                    <a:pt x="347" y="536"/>
                    <a:pt x="352" y="535"/>
                  </a:cubicBezTo>
                  <a:cubicBezTo>
                    <a:pt x="364" y="534"/>
                    <a:pt x="382" y="533"/>
                    <a:pt x="400" y="532"/>
                  </a:cubicBezTo>
                  <a:cubicBezTo>
                    <a:pt x="427" y="530"/>
                    <a:pt x="456" y="528"/>
                    <a:pt x="474" y="526"/>
                  </a:cubicBezTo>
                  <a:cubicBezTo>
                    <a:pt x="504" y="523"/>
                    <a:pt x="564" y="517"/>
                    <a:pt x="594" y="513"/>
                  </a:cubicBezTo>
                  <a:cubicBezTo>
                    <a:pt x="608" y="512"/>
                    <a:pt x="651" y="506"/>
                    <a:pt x="652" y="506"/>
                  </a:cubicBezTo>
                  <a:cubicBezTo>
                    <a:pt x="653" y="506"/>
                    <a:pt x="653" y="506"/>
                    <a:pt x="653" y="506"/>
                  </a:cubicBezTo>
                  <a:cubicBezTo>
                    <a:pt x="654" y="506"/>
                    <a:pt x="654" y="506"/>
                    <a:pt x="654" y="506"/>
                  </a:cubicBezTo>
                  <a:cubicBezTo>
                    <a:pt x="660" y="508"/>
                    <a:pt x="661" y="510"/>
                    <a:pt x="661" y="510"/>
                  </a:cubicBezTo>
                  <a:cubicBezTo>
                    <a:pt x="663" y="512"/>
                    <a:pt x="663" y="514"/>
                    <a:pt x="663" y="516"/>
                  </a:cubicBezTo>
                  <a:cubicBezTo>
                    <a:pt x="663" y="516"/>
                    <a:pt x="663" y="516"/>
                    <a:pt x="663" y="516"/>
                  </a:cubicBezTo>
                  <a:cubicBezTo>
                    <a:pt x="663" y="516"/>
                    <a:pt x="663" y="516"/>
                    <a:pt x="663" y="516"/>
                  </a:cubicBezTo>
                  <a:cubicBezTo>
                    <a:pt x="664" y="516"/>
                    <a:pt x="665" y="516"/>
                    <a:pt x="665" y="516"/>
                  </a:cubicBezTo>
                  <a:cubicBezTo>
                    <a:pt x="667" y="516"/>
                    <a:pt x="668" y="516"/>
                    <a:pt x="669" y="517"/>
                  </a:cubicBezTo>
                  <a:cubicBezTo>
                    <a:pt x="671" y="519"/>
                    <a:pt x="672" y="521"/>
                    <a:pt x="673" y="523"/>
                  </a:cubicBezTo>
                  <a:cubicBezTo>
                    <a:pt x="673" y="523"/>
                    <a:pt x="673" y="523"/>
                    <a:pt x="673" y="523"/>
                  </a:cubicBezTo>
                  <a:cubicBezTo>
                    <a:pt x="673" y="524"/>
                    <a:pt x="673" y="524"/>
                    <a:pt x="673" y="525"/>
                  </a:cubicBezTo>
                  <a:cubicBezTo>
                    <a:pt x="674" y="525"/>
                    <a:pt x="676" y="525"/>
                    <a:pt x="677" y="527"/>
                  </a:cubicBezTo>
                  <a:cubicBezTo>
                    <a:pt x="679" y="528"/>
                    <a:pt x="679" y="530"/>
                    <a:pt x="679" y="531"/>
                  </a:cubicBezTo>
                  <a:cubicBezTo>
                    <a:pt x="679" y="531"/>
                    <a:pt x="679" y="531"/>
                    <a:pt x="679" y="531"/>
                  </a:cubicBezTo>
                  <a:cubicBezTo>
                    <a:pt x="681" y="531"/>
                    <a:pt x="682" y="531"/>
                    <a:pt x="683" y="532"/>
                  </a:cubicBezTo>
                  <a:cubicBezTo>
                    <a:pt x="686" y="534"/>
                    <a:pt x="687" y="537"/>
                    <a:pt x="687" y="538"/>
                  </a:cubicBezTo>
                  <a:cubicBezTo>
                    <a:pt x="688" y="539"/>
                    <a:pt x="688" y="540"/>
                    <a:pt x="688" y="541"/>
                  </a:cubicBezTo>
                  <a:cubicBezTo>
                    <a:pt x="688" y="541"/>
                    <a:pt x="689" y="541"/>
                    <a:pt x="690" y="542"/>
                  </a:cubicBezTo>
                  <a:cubicBezTo>
                    <a:pt x="690" y="542"/>
                    <a:pt x="691" y="543"/>
                    <a:pt x="691" y="544"/>
                  </a:cubicBezTo>
                  <a:cubicBezTo>
                    <a:pt x="692" y="544"/>
                    <a:pt x="692" y="544"/>
                    <a:pt x="692" y="544"/>
                  </a:cubicBezTo>
                  <a:cubicBezTo>
                    <a:pt x="694" y="544"/>
                    <a:pt x="695" y="545"/>
                    <a:pt x="698" y="546"/>
                  </a:cubicBezTo>
                  <a:cubicBezTo>
                    <a:pt x="700" y="547"/>
                    <a:pt x="700" y="547"/>
                    <a:pt x="700" y="547"/>
                  </a:cubicBezTo>
                  <a:cubicBezTo>
                    <a:pt x="700" y="547"/>
                    <a:pt x="700" y="547"/>
                    <a:pt x="700" y="547"/>
                  </a:cubicBezTo>
                  <a:cubicBezTo>
                    <a:pt x="701" y="546"/>
                    <a:pt x="703" y="545"/>
                    <a:pt x="703" y="544"/>
                  </a:cubicBezTo>
                  <a:cubicBezTo>
                    <a:pt x="704" y="542"/>
                    <a:pt x="702" y="539"/>
                    <a:pt x="702" y="538"/>
                  </a:cubicBezTo>
                  <a:cubicBezTo>
                    <a:pt x="702" y="536"/>
                    <a:pt x="704" y="533"/>
                    <a:pt x="704" y="531"/>
                  </a:cubicBezTo>
                  <a:cubicBezTo>
                    <a:pt x="704" y="529"/>
                    <a:pt x="703" y="525"/>
                    <a:pt x="702" y="524"/>
                  </a:cubicBezTo>
                  <a:cubicBezTo>
                    <a:pt x="701" y="523"/>
                    <a:pt x="697" y="523"/>
                    <a:pt x="696" y="522"/>
                  </a:cubicBezTo>
                  <a:cubicBezTo>
                    <a:pt x="696" y="520"/>
                    <a:pt x="696" y="518"/>
                    <a:pt x="696" y="516"/>
                  </a:cubicBezTo>
                  <a:cubicBezTo>
                    <a:pt x="697" y="514"/>
                    <a:pt x="699" y="511"/>
                    <a:pt x="701" y="509"/>
                  </a:cubicBezTo>
                  <a:cubicBezTo>
                    <a:pt x="702" y="508"/>
                    <a:pt x="706" y="505"/>
                    <a:pt x="707" y="504"/>
                  </a:cubicBezTo>
                  <a:cubicBezTo>
                    <a:pt x="709" y="503"/>
                    <a:pt x="714" y="502"/>
                    <a:pt x="716" y="501"/>
                  </a:cubicBezTo>
                  <a:cubicBezTo>
                    <a:pt x="718" y="501"/>
                    <a:pt x="722" y="502"/>
                    <a:pt x="723" y="501"/>
                  </a:cubicBezTo>
                  <a:cubicBezTo>
                    <a:pt x="725" y="500"/>
                    <a:pt x="727" y="497"/>
                    <a:pt x="729" y="496"/>
                  </a:cubicBezTo>
                  <a:cubicBezTo>
                    <a:pt x="729" y="496"/>
                    <a:pt x="732" y="495"/>
                    <a:pt x="732" y="494"/>
                  </a:cubicBezTo>
                  <a:cubicBezTo>
                    <a:pt x="733" y="493"/>
                    <a:pt x="734" y="490"/>
                    <a:pt x="734" y="488"/>
                  </a:cubicBezTo>
                  <a:cubicBezTo>
                    <a:pt x="733" y="487"/>
                    <a:pt x="732" y="485"/>
                    <a:pt x="732" y="483"/>
                  </a:cubicBezTo>
                  <a:cubicBezTo>
                    <a:pt x="731" y="482"/>
                    <a:pt x="732" y="480"/>
                    <a:pt x="732" y="479"/>
                  </a:cubicBezTo>
                  <a:cubicBezTo>
                    <a:pt x="733" y="478"/>
                    <a:pt x="734" y="476"/>
                    <a:pt x="734" y="475"/>
                  </a:cubicBezTo>
                  <a:cubicBezTo>
                    <a:pt x="734" y="472"/>
                    <a:pt x="732" y="468"/>
                    <a:pt x="733" y="466"/>
                  </a:cubicBezTo>
                  <a:cubicBezTo>
                    <a:pt x="734" y="463"/>
                    <a:pt x="738" y="459"/>
                    <a:pt x="739" y="457"/>
                  </a:cubicBezTo>
                  <a:cubicBezTo>
                    <a:pt x="741" y="455"/>
                    <a:pt x="744" y="453"/>
                    <a:pt x="745" y="451"/>
                  </a:cubicBezTo>
                  <a:cubicBezTo>
                    <a:pt x="746" y="450"/>
                    <a:pt x="748" y="447"/>
                    <a:pt x="748" y="446"/>
                  </a:cubicBezTo>
                  <a:cubicBezTo>
                    <a:pt x="749" y="445"/>
                    <a:pt x="749" y="442"/>
                    <a:pt x="749" y="440"/>
                  </a:cubicBezTo>
                  <a:cubicBezTo>
                    <a:pt x="749" y="438"/>
                    <a:pt x="748" y="433"/>
                    <a:pt x="748" y="431"/>
                  </a:cubicBezTo>
                  <a:cubicBezTo>
                    <a:pt x="748" y="429"/>
                    <a:pt x="747" y="424"/>
                    <a:pt x="747" y="422"/>
                  </a:cubicBezTo>
                  <a:cubicBezTo>
                    <a:pt x="747" y="420"/>
                    <a:pt x="747" y="417"/>
                    <a:pt x="746" y="415"/>
                  </a:cubicBezTo>
                  <a:cubicBezTo>
                    <a:pt x="745" y="414"/>
                    <a:pt x="743" y="412"/>
                    <a:pt x="742" y="411"/>
                  </a:cubicBezTo>
                  <a:cubicBezTo>
                    <a:pt x="742" y="410"/>
                    <a:pt x="741" y="408"/>
                    <a:pt x="740" y="408"/>
                  </a:cubicBezTo>
                  <a:cubicBezTo>
                    <a:pt x="739" y="407"/>
                    <a:pt x="736" y="409"/>
                    <a:pt x="735" y="409"/>
                  </a:cubicBezTo>
                  <a:cubicBezTo>
                    <a:pt x="734" y="408"/>
                    <a:pt x="733" y="406"/>
                    <a:pt x="732" y="405"/>
                  </a:cubicBezTo>
                  <a:cubicBezTo>
                    <a:pt x="731" y="404"/>
                    <a:pt x="731" y="401"/>
                    <a:pt x="730" y="400"/>
                  </a:cubicBezTo>
                  <a:cubicBezTo>
                    <a:pt x="729" y="399"/>
                    <a:pt x="726" y="398"/>
                    <a:pt x="725" y="397"/>
                  </a:cubicBezTo>
                  <a:cubicBezTo>
                    <a:pt x="724" y="396"/>
                    <a:pt x="723" y="394"/>
                    <a:pt x="722" y="393"/>
                  </a:cubicBezTo>
                  <a:cubicBezTo>
                    <a:pt x="722" y="391"/>
                    <a:pt x="724" y="388"/>
                    <a:pt x="725" y="386"/>
                  </a:cubicBezTo>
                  <a:cubicBezTo>
                    <a:pt x="726" y="385"/>
                    <a:pt x="727" y="384"/>
                    <a:pt x="728" y="383"/>
                  </a:cubicBezTo>
                  <a:cubicBezTo>
                    <a:pt x="728" y="381"/>
                    <a:pt x="729" y="379"/>
                    <a:pt x="729" y="377"/>
                  </a:cubicBezTo>
                  <a:cubicBezTo>
                    <a:pt x="729" y="375"/>
                    <a:pt x="729" y="371"/>
                    <a:pt x="729" y="369"/>
                  </a:cubicBezTo>
                  <a:cubicBezTo>
                    <a:pt x="729" y="368"/>
                    <a:pt x="728" y="364"/>
                    <a:pt x="729" y="363"/>
                  </a:cubicBezTo>
                  <a:cubicBezTo>
                    <a:pt x="730" y="362"/>
                    <a:pt x="733" y="362"/>
                    <a:pt x="734" y="362"/>
                  </a:cubicBezTo>
                  <a:cubicBezTo>
                    <a:pt x="735" y="361"/>
                    <a:pt x="736" y="359"/>
                    <a:pt x="736" y="359"/>
                  </a:cubicBezTo>
                  <a:cubicBezTo>
                    <a:pt x="737" y="358"/>
                    <a:pt x="739" y="359"/>
                    <a:pt x="740" y="359"/>
                  </a:cubicBezTo>
                  <a:cubicBezTo>
                    <a:pt x="742" y="360"/>
                    <a:pt x="745" y="360"/>
                    <a:pt x="746" y="360"/>
                  </a:cubicBezTo>
                  <a:cubicBezTo>
                    <a:pt x="748" y="359"/>
                    <a:pt x="750" y="356"/>
                    <a:pt x="751" y="355"/>
                  </a:cubicBezTo>
                  <a:cubicBezTo>
                    <a:pt x="753" y="354"/>
                    <a:pt x="756" y="353"/>
                    <a:pt x="758" y="353"/>
                  </a:cubicBezTo>
                  <a:cubicBezTo>
                    <a:pt x="760" y="352"/>
                    <a:pt x="763" y="353"/>
                    <a:pt x="765" y="353"/>
                  </a:cubicBezTo>
                  <a:cubicBezTo>
                    <a:pt x="767" y="353"/>
                    <a:pt x="771" y="353"/>
                    <a:pt x="772" y="352"/>
                  </a:cubicBezTo>
                  <a:cubicBezTo>
                    <a:pt x="775" y="352"/>
                    <a:pt x="780" y="350"/>
                    <a:pt x="782" y="348"/>
                  </a:cubicBezTo>
                  <a:cubicBezTo>
                    <a:pt x="783" y="347"/>
                    <a:pt x="784" y="342"/>
                    <a:pt x="785" y="341"/>
                  </a:cubicBezTo>
                  <a:cubicBezTo>
                    <a:pt x="786" y="340"/>
                    <a:pt x="788" y="338"/>
                    <a:pt x="789" y="337"/>
                  </a:cubicBezTo>
                  <a:cubicBezTo>
                    <a:pt x="790" y="337"/>
                    <a:pt x="792" y="337"/>
                    <a:pt x="793" y="337"/>
                  </a:cubicBezTo>
                  <a:cubicBezTo>
                    <a:pt x="795" y="337"/>
                    <a:pt x="798" y="338"/>
                    <a:pt x="799" y="338"/>
                  </a:cubicBezTo>
                  <a:cubicBezTo>
                    <a:pt x="800" y="338"/>
                    <a:pt x="804" y="337"/>
                    <a:pt x="805" y="336"/>
                  </a:cubicBezTo>
                  <a:cubicBezTo>
                    <a:pt x="806" y="335"/>
                    <a:pt x="805" y="333"/>
                    <a:pt x="806" y="332"/>
                  </a:cubicBezTo>
                  <a:cubicBezTo>
                    <a:pt x="807" y="330"/>
                    <a:pt x="808" y="328"/>
                    <a:pt x="810" y="327"/>
                  </a:cubicBezTo>
                  <a:cubicBezTo>
                    <a:pt x="811" y="327"/>
                    <a:pt x="813" y="327"/>
                    <a:pt x="814" y="326"/>
                  </a:cubicBezTo>
                  <a:cubicBezTo>
                    <a:pt x="815" y="326"/>
                    <a:pt x="817" y="323"/>
                    <a:pt x="817" y="322"/>
                  </a:cubicBezTo>
                  <a:cubicBezTo>
                    <a:pt x="818" y="321"/>
                    <a:pt x="817" y="318"/>
                    <a:pt x="817" y="316"/>
                  </a:cubicBezTo>
                  <a:cubicBezTo>
                    <a:pt x="817" y="316"/>
                    <a:pt x="816" y="314"/>
                    <a:pt x="816" y="313"/>
                  </a:cubicBezTo>
                  <a:cubicBezTo>
                    <a:pt x="816" y="312"/>
                    <a:pt x="815" y="309"/>
                    <a:pt x="816" y="308"/>
                  </a:cubicBezTo>
                  <a:cubicBezTo>
                    <a:pt x="816" y="306"/>
                    <a:pt x="819" y="304"/>
                    <a:pt x="819" y="303"/>
                  </a:cubicBezTo>
                  <a:cubicBezTo>
                    <a:pt x="819" y="301"/>
                    <a:pt x="818" y="298"/>
                    <a:pt x="819" y="296"/>
                  </a:cubicBezTo>
                  <a:cubicBezTo>
                    <a:pt x="820" y="295"/>
                    <a:pt x="823" y="292"/>
                    <a:pt x="824" y="290"/>
                  </a:cubicBezTo>
                  <a:cubicBezTo>
                    <a:pt x="825" y="289"/>
                    <a:pt x="827" y="288"/>
                    <a:pt x="828" y="287"/>
                  </a:cubicBezTo>
                  <a:cubicBezTo>
                    <a:pt x="829" y="286"/>
                    <a:pt x="832" y="285"/>
                    <a:pt x="833" y="283"/>
                  </a:cubicBezTo>
                  <a:cubicBezTo>
                    <a:pt x="834" y="282"/>
                    <a:pt x="833" y="278"/>
                    <a:pt x="833" y="276"/>
                  </a:cubicBezTo>
                  <a:cubicBezTo>
                    <a:pt x="834" y="274"/>
                    <a:pt x="835" y="271"/>
                    <a:pt x="835" y="270"/>
                  </a:cubicBezTo>
                  <a:cubicBezTo>
                    <a:pt x="835" y="268"/>
                    <a:pt x="836" y="264"/>
                    <a:pt x="836" y="262"/>
                  </a:cubicBezTo>
                  <a:cubicBezTo>
                    <a:pt x="835" y="261"/>
                    <a:pt x="833" y="259"/>
                    <a:pt x="833" y="257"/>
                  </a:cubicBezTo>
                  <a:cubicBezTo>
                    <a:pt x="834" y="256"/>
                    <a:pt x="836" y="254"/>
                    <a:pt x="837" y="253"/>
                  </a:cubicBezTo>
                  <a:cubicBezTo>
                    <a:pt x="837" y="250"/>
                    <a:pt x="837" y="246"/>
                    <a:pt x="836" y="244"/>
                  </a:cubicBezTo>
                  <a:cubicBezTo>
                    <a:pt x="835" y="243"/>
                    <a:pt x="832" y="242"/>
                    <a:pt x="831" y="241"/>
                  </a:cubicBezTo>
                  <a:cubicBezTo>
                    <a:pt x="831" y="239"/>
                    <a:pt x="833" y="236"/>
                    <a:pt x="832" y="234"/>
                  </a:cubicBezTo>
                  <a:cubicBezTo>
                    <a:pt x="832" y="233"/>
                    <a:pt x="832" y="230"/>
                    <a:pt x="831" y="229"/>
                  </a:cubicBezTo>
                  <a:cubicBezTo>
                    <a:pt x="830" y="228"/>
                    <a:pt x="828" y="227"/>
                    <a:pt x="827" y="227"/>
                  </a:cubicBezTo>
                  <a:cubicBezTo>
                    <a:pt x="826" y="226"/>
                    <a:pt x="824" y="223"/>
                    <a:pt x="823" y="223"/>
                  </a:cubicBezTo>
                  <a:cubicBezTo>
                    <a:pt x="821" y="221"/>
                    <a:pt x="818" y="220"/>
                    <a:pt x="817" y="219"/>
                  </a:cubicBezTo>
                  <a:cubicBezTo>
                    <a:pt x="815" y="218"/>
                    <a:pt x="811" y="218"/>
                    <a:pt x="809" y="217"/>
                  </a:cubicBezTo>
                  <a:cubicBezTo>
                    <a:pt x="807" y="217"/>
                    <a:pt x="804" y="216"/>
                    <a:pt x="802" y="215"/>
                  </a:cubicBezTo>
                  <a:cubicBezTo>
                    <a:pt x="800" y="214"/>
                    <a:pt x="797" y="212"/>
                    <a:pt x="796" y="210"/>
                  </a:cubicBezTo>
                  <a:cubicBezTo>
                    <a:pt x="794" y="208"/>
                    <a:pt x="793" y="204"/>
                    <a:pt x="793" y="202"/>
                  </a:cubicBezTo>
                  <a:cubicBezTo>
                    <a:pt x="793" y="200"/>
                    <a:pt x="795" y="196"/>
                    <a:pt x="795" y="194"/>
                  </a:cubicBezTo>
                  <a:cubicBezTo>
                    <a:pt x="794" y="192"/>
                    <a:pt x="791" y="189"/>
                    <a:pt x="789" y="188"/>
                  </a:cubicBezTo>
                  <a:cubicBezTo>
                    <a:pt x="787" y="186"/>
                    <a:pt x="783" y="184"/>
                    <a:pt x="781" y="183"/>
                  </a:cubicBezTo>
                  <a:cubicBezTo>
                    <a:pt x="780" y="182"/>
                    <a:pt x="776" y="182"/>
                    <a:pt x="775" y="181"/>
                  </a:cubicBezTo>
                  <a:cubicBezTo>
                    <a:pt x="774" y="180"/>
                    <a:pt x="772" y="178"/>
                    <a:pt x="770" y="177"/>
                  </a:cubicBezTo>
                  <a:cubicBezTo>
                    <a:pt x="770" y="177"/>
                    <a:pt x="768" y="177"/>
                    <a:pt x="767" y="176"/>
                  </a:cubicBezTo>
                  <a:cubicBezTo>
                    <a:pt x="765" y="176"/>
                    <a:pt x="762" y="174"/>
                    <a:pt x="761" y="173"/>
                  </a:cubicBezTo>
                  <a:cubicBezTo>
                    <a:pt x="761" y="172"/>
                    <a:pt x="760" y="170"/>
                    <a:pt x="761" y="170"/>
                  </a:cubicBezTo>
                  <a:cubicBezTo>
                    <a:pt x="761" y="169"/>
                    <a:pt x="762" y="167"/>
                    <a:pt x="762" y="167"/>
                  </a:cubicBezTo>
                  <a:cubicBezTo>
                    <a:pt x="762" y="166"/>
                    <a:pt x="762" y="166"/>
                    <a:pt x="762" y="166"/>
                  </a:cubicBezTo>
                  <a:cubicBezTo>
                    <a:pt x="762" y="165"/>
                    <a:pt x="761" y="162"/>
                    <a:pt x="761" y="161"/>
                  </a:cubicBezTo>
                  <a:cubicBezTo>
                    <a:pt x="760" y="159"/>
                    <a:pt x="758" y="157"/>
                    <a:pt x="757" y="155"/>
                  </a:cubicBezTo>
                  <a:cubicBezTo>
                    <a:pt x="756" y="153"/>
                    <a:pt x="754" y="148"/>
                    <a:pt x="752" y="146"/>
                  </a:cubicBezTo>
                  <a:cubicBezTo>
                    <a:pt x="750" y="145"/>
                    <a:pt x="746" y="144"/>
                    <a:pt x="744" y="143"/>
                  </a:cubicBezTo>
                  <a:cubicBezTo>
                    <a:pt x="740" y="142"/>
                    <a:pt x="733" y="143"/>
                    <a:pt x="729" y="142"/>
                  </a:cubicBezTo>
                  <a:cubicBezTo>
                    <a:pt x="727" y="141"/>
                    <a:pt x="721" y="139"/>
                    <a:pt x="719" y="138"/>
                  </a:cubicBezTo>
                  <a:cubicBezTo>
                    <a:pt x="716" y="137"/>
                    <a:pt x="711" y="135"/>
                    <a:pt x="709" y="133"/>
                  </a:cubicBezTo>
                  <a:cubicBezTo>
                    <a:pt x="708" y="132"/>
                    <a:pt x="705" y="130"/>
                    <a:pt x="704" y="129"/>
                  </a:cubicBezTo>
                  <a:cubicBezTo>
                    <a:pt x="702" y="126"/>
                    <a:pt x="701" y="120"/>
                    <a:pt x="700" y="117"/>
                  </a:cubicBezTo>
                  <a:cubicBezTo>
                    <a:pt x="700" y="115"/>
                    <a:pt x="700" y="111"/>
                    <a:pt x="699" y="109"/>
                  </a:cubicBezTo>
                  <a:cubicBezTo>
                    <a:pt x="698" y="108"/>
                    <a:pt x="695" y="107"/>
                    <a:pt x="694" y="106"/>
                  </a:cubicBezTo>
                  <a:cubicBezTo>
                    <a:pt x="693" y="105"/>
                    <a:pt x="692" y="102"/>
                    <a:pt x="692" y="101"/>
                  </a:cubicBezTo>
                  <a:cubicBezTo>
                    <a:pt x="691" y="99"/>
                    <a:pt x="691" y="94"/>
                    <a:pt x="690" y="91"/>
                  </a:cubicBezTo>
                  <a:cubicBezTo>
                    <a:pt x="690" y="89"/>
                    <a:pt x="687" y="85"/>
                    <a:pt x="686" y="83"/>
                  </a:cubicBezTo>
                  <a:cubicBezTo>
                    <a:pt x="685" y="79"/>
                    <a:pt x="684" y="71"/>
                    <a:pt x="685" y="67"/>
                  </a:cubicBezTo>
                  <a:cubicBezTo>
                    <a:pt x="685" y="65"/>
                    <a:pt x="688" y="61"/>
                    <a:pt x="689" y="59"/>
                  </a:cubicBezTo>
                  <a:cubicBezTo>
                    <a:pt x="690" y="58"/>
                    <a:pt x="691" y="54"/>
                    <a:pt x="692" y="52"/>
                  </a:cubicBezTo>
                  <a:cubicBezTo>
                    <a:pt x="692" y="51"/>
                    <a:pt x="694" y="49"/>
                    <a:pt x="695" y="47"/>
                  </a:cubicBezTo>
                  <a:cubicBezTo>
                    <a:pt x="695" y="46"/>
                    <a:pt x="696" y="44"/>
                    <a:pt x="696" y="43"/>
                  </a:cubicBezTo>
                  <a:cubicBezTo>
                    <a:pt x="696" y="42"/>
                    <a:pt x="695" y="39"/>
                    <a:pt x="694" y="38"/>
                  </a:cubicBezTo>
                  <a:cubicBezTo>
                    <a:pt x="693" y="36"/>
                    <a:pt x="690" y="33"/>
                    <a:pt x="689" y="32"/>
                  </a:cubicBezTo>
                  <a:cubicBezTo>
                    <a:pt x="687" y="31"/>
                    <a:pt x="684" y="29"/>
                    <a:pt x="682" y="29"/>
                  </a:cubicBezTo>
                  <a:cubicBezTo>
                    <a:pt x="681" y="28"/>
                    <a:pt x="677" y="28"/>
                    <a:pt x="676" y="26"/>
                  </a:cubicBezTo>
                  <a:cubicBezTo>
                    <a:pt x="675" y="26"/>
                    <a:pt x="675" y="24"/>
                    <a:pt x="675" y="23"/>
                  </a:cubicBezTo>
                  <a:cubicBezTo>
                    <a:pt x="675" y="22"/>
                    <a:pt x="676" y="20"/>
                    <a:pt x="676" y="19"/>
                  </a:cubicBezTo>
                  <a:cubicBezTo>
                    <a:pt x="676" y="18"/>
                    <a:pt x="677" y="15"/>
                    <a:pt x="676" y="13"/>
                  </a:cubicBezTo>
                  <a:cubicBezTo>
                    <a:pt x="676" y="12"/>
                    <a:pt x="672" y="10"/>
                    <a:pt x="672" y="9"/>
                  </a:cubicBezTo>
                  <a:cubicBezTo>
                    <a:pt x="672" y="7"/>
                    <a:pt x="674" y="5"/>
                    <a:pt x="674" y="3"/>
                  </a:cubicBezTo>
                  <a:cubicBezTo>
                    <a:pt x="674" y="2"/>
                    <a:pt x="673" y="1"/>
                    <a:pt x="673" y="0"/>
                  </a:cubicBezTo>
                  <a:cubicBezTo>
                    <a:pt x="609" y="6"/>
                    <a:pt x="609" y="6"/>
                    <a:pt x="609" y="6"/>
                  </a:cubicBezTo>
                  <a:cubicBezTo>
                    <a:pt x="443" y="21"/>
                    <a:pt x="443" y="21"/>
                    <a:pt x="443" y="21"/>
                  </a:cubicBezTo>
                  <a:cubicBezTo>
                    <a:pt x="292" y="31"/>
                    <a:pt x="292" y="31"/>
                    <a:pt x="292" y="31"/>
                  </a:cubicBezTo>
                  <a:cubicBezTo>
                    <a:pt x="216" y="34"/>
                    <a:pt x="216" y="34"/>
                    <a:pt x="216" y="34"/>
                  </a:cubicBezTo>
                  <a:cubicBezTo>
                    <a:pt x="139" y="39"/>
                    <a:pt x="139" y="39"/>
                    <a:pt x="139" y="39"/>
                  </a:cubicBezTo>
                  <a:cubicBezTo>
                    <a:pt x="19" y="43"/>
                    <a:pt x="19" y="43"/>
                    <a:pt x="19" y="43"/>
                  </a:cubicBezTo>
                  <a:cubicBezTo>
                    <a:pt x="19" y="49"/>
                    <a:pt x="19" y="49"/>
                    <a:pt x="19" y="49"/>
                  </a:cubicBezTo>
                  <a:cubicBezTo>
                    <a:pt x="3" y="49"/>
                    <a:pt x="3" y="49"/>
                    <a:pt x="3" y="49"/>
                  </a:cubicBezTo>
                  <a:cubicBezTo>
                    <a:pt x="3" y="51"/>
                    <a:pt x="2" y="52"/>
                    <a:pt x="2" y="52"/>
                  </a:cubicBezTo>
                  <a:cubicBezTo>
                    <a:pt x="2" y="52"/>
                    <a:pt x="2" y="53"/>
                    <a:pt x="2" y="53"/>
                  </a:cubicBezTo>
                  <a:cubicBezTo>
                    <a:pt x="2" y="53"/>
                    <a:pt x="2" y="53"/>
                    <a:pt x="2" y="53"/>
                  </a:cubicBezTo>
                  <a:cubicBezTo>
                    <a:pt x="3" y="55"/>
                    <a:pt x="4" y="56"/>
                    <a:pt x="4" y="57"/>
                  </a:cubicBezTo>
                  <a:cubicBezTo>
                    <a:pt x="4" y="57"/>
                    <a:pt x="4" y="58"/>
                    <a:pt x="4" y="58"/>
                  </a:cubicBezTo>
                  <a:cubicBezTo>
                    <a:pt x="5" y="58"/>
                    <a:pt x="5" y="58"/>
                    <a:pt x="5" y="59"/>
                  </a:cubicBezTo>
                  <a:cubicBezTo>
                    <a:pt x="7" y="60"/>
                    <a:pt x="8" y="61"/>
                    <a:pt x="9" y="62"/>
                  </a:cubicBezTo>
                  <a:cubicBezTo>
                    <a:pt x="10" y="65"/>
                    <a:pt x="10" y="69"/>
                    <a:pt x="10" y="71"/>
                  </a:cubicBezTo>
                  <a:cubicBezTo>
                    <a:pt x="10" y="72"/>
                    <a:pt x="9" y="73"/>
                    <a:pt x="9" y="74"/>
                  </a:cubicBezTo>
                  <a:cubicBezTo>
                    <a:pt x="9" y="74"/>
                    <a:pt x="9" y="74"/>
                    <a:pt x="9" y="74"/>
                  </a:cubicBezTo>
                  <a:cubicBezTo>
                    <a:pt x="9" y="75"/>
                    <a:pt x="10" y="77"/>
                    <a:pt x="10" y="79"/>
                  </a:cubicBezTo>
                  <a:cubicBezTo>
                    <a:pt x="9" y="81"/>
                    <a:pt x="8" y="84"/>
                    <a:pt x="6" y="85"/>
                  </a:cubicBezTo>
                  <a:cubicBezTo>
                    <a:pt x="6" y="85"/>
                    <a:pt x="5" y="85"/>
                    <a:pt x="5" y="85"/>
                  </a:cubicBezTo>
                  <a:cubicBezTo>
                    <a:pt x="5" y="86"/>
                    <a:pt x="5" y="86"/>
                    <a:pt x="5" y="86"/>
                  </a:cubicBezTo>
                  <a:cubicBezTo>
                    <a:pt x="5" y="86"/>
                    <a:pt x="6" y="87"/>
                    <a:pt x="6" y="87"/>
                  </a:cubicBezTo>
                  <a:cubicBezTo>
                    <a:pt x="6" y="87"/>
                    <a:pt x="6" y="87"/>
                    <a:pt x="6" y="87"/>
                  </a:cubicBezTo>
                  <a:cubicBezTo>
                    <a:pt x="7" y="87"/>
                    <a:pt x="7" y="88"/>
                    <a:pt x="8" y="88"/>
                  </a:cubicBezTo>
                  <a:cubicBezTo>
                    <a:pt x="9" y="88"/>
                    <a:pt x="9" y="88"/>
                    <a:pt x="10" y="88"/>
                  </a:cubicBezTo>
                  <a:cubicBezTo>
                    <a:pt x="10" y="88"/>
                    <a:pt x="10" y="88"/>
                    <a:pt x="10" y="88"/>
                  </a:cubicBezTo>
                  <a:cubicBezTo>
                    <a:pt x="13" y="88"/>
                    <a:pt x="17" y="91"/>
                    <a:pt x="18" y="93"/>
                  </a:cubicBezTo>
                  <a:cubicBezTo>
                    <a:pt x="20" y="95"/>
                    <a:pt x="19" y="98"/>
                    <a:pt x="19" y="100"/>
                  </a:cubicBezTo>
                  <a:cubicBezTo>
                    <a:pt x="19" y="100"/>
                    <a:pt x="19" y="101"/>
                    <a:pt x="19" y="101"/>
                  </a:cubicBezTo>
                  <a:cubicBezTo>
                    <a:pt x="19" y="101"/>
                    <a:pt x="19" y="101"/>
                    <a:pt x="19" y="102"/>
                  </a:cubicBezTo>
                  <a:cubicBezTo>
                    <a:pt x="20" y="102"/>
                    <a:pt x="21" y="103"/>
                    <a:pt x="21" y="104"/>
                  </a:cubicBezTo>
                  <a:cubicBezTo>
                    <a:pt x="23" y="106"/>
                    <a:pt x="24" y="111"/>
                    <a:pt x="23" y="114"/>
                  </a:cubicBezTo>
                  <a:cubicBezTo>
                    <a:pt x="22" y="115"/>
                    <a:pt x="22" y="116"/>
                    <a:pt x="21" y="116"/>
                  </a:cubicBezTo>
                  <a:cubicBezTo>
                    <a:pt x="21" y="117"/>
                    <a:pt x="21" y="118"/>
                    <a:pt x="21" y="119"/>
                  </a:cubicBezTo>
                  <a:cubicBezTo>
                    <a:pt x="20" y="122"/>
                    <a:pt x="17" y="125"/>
                    <a:pt x="17" y="125"/>
                  </a:cubicBezTo>
                  <a:cubicBezTo>
                    <a:pt x="17" y="125"/>
                    <a:pt x="16" y="126"/>
                    <a:pt x="16" y="126"/>
                  </a:cubicBezTo>
                  <a:cubicBezTo>
                    <a:pt x="16" y="127"/>
                    <a:pt x="17" y="128"/>
                    <a:pt x="17" y="129"/>
                  </a:cubicBezTo>
                  <a:cubicBezTo>
                    <a:pt x="18" y="132"/>
                    <a:pt x="16" y="133"/>
                    <a:pt x="15" y="135"/>
                  </a:cubicBezTo>
                  <a:cubicBezTo>
                    <a:pt x="15" y="135"/>
                    <a:pt x="15" y="135"/>
                    <a:pt x="15" y="135"/>
                  </a:cubicBezTo>
                  <a:cubicBezTo>
                    <a:pt x="15" y="135"/>
                    <a:pt x="17" y="139"/>
                    <a:pt x="16" y="142"/>
                  </a:cubicBezTo>
                  <a:cubicBezTo>
                    <a:pt x="16" y="144"/>
                    <a:pt x="14" y="146"/>
                    <a:pt x="13" y="147"/>
                  </a:cubicBezTo>
                  <a:cubicBezTo>
                    <a:pt x="13" y="147"/>
                    <a:pt x="13" y="147"/>
                    <a:pt x="12" y="147"/>
                  </a:cubicBezTo>
                  <a:cubicBezTo>
                    <a:pt x="12" y="148"/>
                    <a:pt x="11" y="148"/>
                    <a:pt x="11" y="148"/>
                  </a:cubicBezTo>
                  <a:cubicBezTo>
                    <a:pt x="11" y="149"/>
                    <a:pt x="11" y="149"/>
                    <a:pt x="11" y="149"/>
                  </a:cubicBezTo>
                  <a:cubicBezTo>
                    <a:pt x="12" y="150"/>
                    <a:pt x="12" y="152"/>
                    <a:pt x="12" y="153"/>
                  </a:cubicBezTo>
                  <a:cubicBezTo>
                    <a:pt x="12" y="155"/>
                    <a:pt x="11" y="156"/>
                    <a:pt x="11" y="158"/>
                  </a:cubicBezTo>
                  <a:cubicBezTo>
                    <a:pt x="10" y="158"/>
                    <a:pt x="10" y="158"/>
                    <a:pt x="10" y="158"/>
                  </a:cubicBezTo>
                  <a:cubicBezTo>
                    <a:pt x="10" y="161"/>
                    <a:pt x="9" y="162"/>
                    <a:pt x="8" y="164"/>
                  </a:cubicBezTo>
                  <a:cubicBezTo>
                    <a:pt x="7" y="165"/>
                    <a:pt x="6" y="165"/>
                    <a:pt x="5" y="166"/>
                  </a:cubicBezTo>
                  <a:cubicBezTo>
                    <a:pt x="5" y="166"/>
                    <a:pt x="5" y="166"/>
                    <a:pt x="5" y="166"/>
                  </a:cubicBezTo>
                  <a:cubicBezTo>
                    <a:pt x="5" y="167"/>
                    <a:pt x="5" y="167"/>
                    <a:pt x="5" y="167"/>
                  </a:cubicBezTo>
                  <a:cubicBezTo>
                    <a:pt x="5" y="169"/>
                    <a:pt x="5" y="171"/>
                    <a:pt x="3" y="173"/>
                  </a:cubicBezTo>
                  <a:cubicBezTo>
                    <a:pt x="3" y="174"/>
                    <a:pt x="2" y="174"/>
                    <a:pt x="2" y="175"/>
                  </a:cubicBezTo>
                  <a:cubicBezTo>
                    <a:pt x="2" y="175"/>
                    <a:pt x="2" y="176"/>
                    <a:pt x="1" y="176"/>
                  </a:cubicBezTo>
                  <a:cubicBezTo>
                    <a:pt x="1" y="177"/>
                    <a:pt x="1" y="178"/>
                    <a:pt x="0" y="179"/>
                  </a:cubicBezTo>
                  <a:cubicBezTo>
                    <a:pt x="0" y="179"/>
                    <a:pt x="0" y="179"/>
                    <a:pt x="0" y="179"/>
                  </a:cubicBezTo>
                  <a:cubicBezTo>
                    <a:pt x="0" y="180"/>
                    <a:pt x="0" y="180"/>
                    <a:pt x="0" y="181"/>
                  </a:cubicBezTo>
                  <a:cubicBezTo>
                    <a:pt x="0" y="181"/>
                    <a:pt x="0" y="181"/>
                    <a:pt x="1" y="181"/>
                  </a:cubicBezTo>
                  <a:cubicBezTo>
                    <a:pt x="1" y="181"/>
                    <a:pt x="1" y="181"/>
                    <a:pt x="1" y="181"/>
                  </a:cubicBezTo>
                  <a:cubicBezTo>
                    <a:pt x="2" y="181"/>
                    <a:pt x="3" y="182"/>
                    <a:pt x="4" y="182"/>
                  </a:cubicBezTo>
                  <a:cubicBezTo>
                    <a:pt x="5" y="183"/>
                    <a:pt x="6" y="185"/>
                    <a:pt x="7" y="186"/>
                  </a:cubicBezTo>
                  <a:cubicBezTo>
                    <a:pt x="7" y="186"/>
                    <a:pt x="7" y="186"/>
                    <a:pt x="7" y="186"/>
                  </a:cubicBezTo>
                  <a:cubicBezTo>
                    <a:pt x="7" y="186"/>
                    <a:pt x="8" y="187"/>
                    <a:pt x="8" y="187"/>
                  </a:cubicBezTo>
                  <a:cubicBezTo>
                    <a:pt x="8" y="187"/>
                    <a:pt x="8" y="187"/>
                    <a:pt x="8" y="187"/>
                  </a:cubicBezTo>
                  <a:cubicBezTo>
                    <a:pt x="9" y="188"/>
                    <a:pt x="10" y="188"/>
                    <a:pt x="11" y="189"/>
                  </a:cubicBezTo>
                  <a:cubicBezTo>
                    <a:pt x="12" y="190"/>
                    <a:pt x="13" y="192"/>
                    <a:pt x="14" y="193"/>
                  </a:cubicBezTo>
                  <a:cubicBezTo>
                    <a:pt x="14" y="194"/>
                    <a:pt x="14" y="195"/>
                    <a:pt x="15" y="196"/>
                  </a:cubicBezTo>
                  <a:cubicBezTo>
                    <a:pt x="15" y="197"/>
                    <a:pt x="16" y="197"/>
                    <a:pt x="16" y="198"/>
                  </a:cubicBezTo>
                  <a:cubicBezTo>
                    <a:pt x="18" y="200"/>
                    <a:pt x="19" y="203"/>
                    <a:pt x="19" y="204"/>
                  </a:cubicBezTo>
                  <a:cubicBezTo>
                    <a:pt x="19" y="205"/>
                    <a:pt x="19" y="206"/>
                    <a:pt x="19" y="207"/>
                  </a:cubicBezTo>
                  <a:cubicBezTo>
                    <a:pt x="19" y="208"/>
                    <a:pt x="19" y="208"/>
                    <a:pt x="19" y="208"/>
                  </a:cubicBezTo>
                  <a:cubicBezTo>
                    <a:pt x="20" y="209"/>
                    <a:pt x="21" y="210"/>
                    <a:pt x="22" y="212"/>
                  </a:cubicBezTo>
                  <a:cubicBezTo>
                    <a:pt x="22" y="213"/>
                    <a:pt x="22" y="213"/>
                    <a:pt x="22" y="214"/>
                  </a:cubicBezTo>
                  <a:cubicBezTo>
                    <a:pt x="23" y="214"/>
                    <a:pt x="23" y="214"/>
                    <a:pt x="23" y="214"/>
                  </a:cubicBezTo>
                  <a:cubicBezTo>
                    <a:pt x="24" y="214"/>
                    <a:pt x="25" y="214"/>
                    <a:pt x="26" y="214"/>
                  </a:cubicBezTo>
                  <a:cubicBezTo>
                    <a:pt x="28" y="215"/>
                    <a:pt x="32" y="216"/>
                    <a:pt x="34" y="219"/>
                  </a:cubicBezTo>
                  <a:cubicBezTo>
                    <a:pt x="36" y="221"/>
                    <a:pt x="37" y="226"/>
                    <a:pt x="36" y="229"/>
                  </a:cubicBezTo>
                  <a:cubicBezTo>
                    <a:pt x="36" y="232"/>
                    <a:pt x="34" y="233"/>
                    <a:pt x="33" y="235"/>
                  </a:cubicBezTo>
                  <a:cubicBezTo>
                    <a:pt x="32" y="235"/>
                    <a:pt x="32" y="235"/>
                    <a:pt x="32" y="235"/>
                  </a:cubicBezTo>
                  <a:cubicBezTo>
                    <a:pt x="32" y="236"/>
                    <a:pt x="31" y="236"/>
                    <a:pt x="31" y="236"/>
                  </a:cubicBezTo>
                  <a:cubicBezTo>
                    <a:pt x="32" y="237"/>
                    <a:pt x="32" y="238"/>
                    <a:pt x="32" y="240"/>
                  </a:cubicBezTo>
                  <a:cubicBezTo>
                    <a:pt x="32" y="242"/>
                    <a:pt x="31" y="243"/>
                    <a:pt x="31" y="244"/>
                  </a:cubicBezTo>
                  <a:cubicBezTo>
                    <a:pt x="32" y="244"/>
                    <a:pt x="32" y="245"/>
                    <a:pt x="33" y="246"/>
                  </a:cubicBezTo>
                  <a:cubicBezTo>
                    <a:pt x="34" y="247"/>
                    <a:pt x="36" y="249"/>
                    <a:pt x="36" y="250"/>
                  </a:cubicBezTo>
                  <a:cubicBezTo>
                    <a:pt x="37" y="252"/>
                    <a:pt x="37" y="253"/>
                    <a:pt x="37" y="254"/>
                  </a:cubicBezTo>
                  <a:cubicBezTo>
                    <a:pt x="38" y="255"/>
                    <a:pt x="40" y="255"/>
                    <a:pt x="42" y="257"/>
                  </a:cubicBezTo>
                  <a:cubicBezTo>
                    <a:pt x="44" y="259"/>
                    <a:pt x="44" y="262"/>
                    <a:pt x="44" y="264"/>
                  </a:cubicBezTo>
                  <a:cubicBezTo>
                    <a:pt x="44" y="265"/>
                    <a:pt x="44" y="269"/>
                    <a:pt x="42" y="271"/>
                  </a:cubicBezTo>
                  <a:cubicBezTo>
                    <a:pt x="42" y="272"/>
                    <a:pt x="41" y="273"/>
                    <a:pt x="40" y="273"/>
                  </a:cubicBezTo>
                  <a:cubicBezTo>
                    <a:pt x="40" y="274"/>
                    <a:pt x="40" y="274"/>
                    <a:pt x="40" y="275"/>
                  </a:cubicBezTo>
                  <a:cubicBezTo>
                    <a:pt x="41" y="275"/>
                    <a:pt x="42" y="276"/>
                    <a:pt x="42" y="276"/>
                  </a:cubicBezTo>
                  <a:cubicBezTo>
                    <a:pt x="43" y="277"/>
                    <a:pt x="44" y="278"/>
                    <a:pt x="44" y="279"/>
                  </a:cubicBezTo>
                  <a:cubicBezTo>
                    <a:pt x="46" y="279"/>
                    <a:pt x="48" y="279"/>
                    <a:pt x="49" y="281"/>
                  </a:cubicBezTo>
                  <a:cubicBezTo>
                    <a:pt x="52" y="283"/>
                    <a:pt x="52" y="288"/>
                    <a:pt x="52" y="290"/>
                  </a:cubicBezTo>
                  <a:cubicBezTo>
                    <a:pt x="52" y="292"/>
                    <a:pt x="51" y="293"/>
                    <a:pt x="50" y="294"/>
                  </a:cubicBezTo>
                  <a:cubicBezTo>
                    <a:pt x="51" y="294"/>
                    <a:pt x="53" y="294"/>
                    <a:pt x="54" y="295"/>
                  </a:cubicBezTo>
                  <a:cubicBezTo>
                    <a:pt x="56" y="296"/>
                    <a:pt x="56" y="298"/>
                    <a:pt x="57" y="300"/>
                  </a:cubicBezTo>
                  <a:cubicBezTo>
                    <a:pt x="57" y="300"/>
                    <a:pt x="58" y="300"/>
                    <a:pt x="58" y="300"/>
                  </a:cubicBezTo>
                  <a:cubicBezTo>
                    <a:pt x="60" y="301"/>
                    <a:pt x="61" y="302"/>
                    <a:pt x="62" y="304"/>
                  </a:cubicBezTo>
                  <a:cubicBezTo>
                    <a:pt x="63" y="304"/>
                    <a:pt x="63" y="304"/>
                    <a:pt x="64" y="304"/>
                  </a:cubicBezTo>
                  <a:cubicBezTo>
                    <a:pt x="67" y="305"/>
                    <a:pt x="70" y="310"/>
                    <a:pt x="70" y="311"/>
                  </a:cubicBezTo>
                  <a:cubicBezTo>
                    <a:pt x="71" y="312"/>
                    <a:pt x="72" y="317"/>
                    <a:pt x="71" y="320"/>
                  </a:cubicBezTo>
                  <a:cubicBezTo>
                    <a:pt x="70" y="322"/>
                    <a:pt x="68" y="323"/>
                    <a:pt x="67" y="324"/>
                  </a:cubicBezTo>
                  <a:cubicBezTo>
                    <a:pt x="67" y="324"/>
                    <a:pt x="67" y="324"/>
                    <a:pt x="67" y="324"/>
                  </a:cubicBezTo>
                  <a:cubicBezTo>
                    <a:pt x="67" y="324"/>
                    <a:pt x="67" y="325"/>
                    <a:pt x="67" y="325"/>
                  </a:cubicBezTo>
                  <a:cubicBezTo>
                    <a:pt x="67" y="325"/>
                    <a:pt x="68" y="326"/>
                    <a:pt x="68" y="326"/>
                  </a:cubicBezTo>
                  <a:cubicBezTo>
                    <a:pt x="69" y="326"/>
                    <a:pt x="69" y="327"/>
                    <a:pt x="70" y="327"/>
                  </a:cubicBezTo>
                  <a:cubicBezTo>
                    <a:pt x="70" y="327"/>
                    <a:pt x="70" y="327"/>
                    <a:pt x="70" y="327"/>
                  </a:cubicBezTo>
                  <a:cubicBezTo>
                    <a:pt x="71" y="328"/>
                    <a:pt x="73" y="329"/>
                    <a:pt x="73" y="331"/>
                  </a:cubicBezTo>
                  <a:cubicBezTo>
                    <a:pt x="74" y="331"/>
                    <a:pt x="74" y="332"/>
                    <a:pt x="74" y="333"/>
                  </a:cubicBezTo>
                  <a:cubicBezTo>
                    <a:pt x="74" y="333"/>
                    <a:pt x="75" y="333"/>
                    <a:pt x="75" y="334"/>
                  </a:cubicBezTo>
                  <a:cubicBezTo>
                    <a:pt x="77" y="335"/>
                    <a:pt x="80" y="337"/>
                    <a:pt x="80" y="341"/>
                  </a:cubicBezTo>
                  <a:cubicBezTo>
                    <a:pt x="81" y="343"/>
                    <a:pt x="80" y="344"/>
                    <a:pt x="79" y="345"/>
                  </a:cubicBezTo>
                  <a:cubicBezTo>
                    <a:pt x="79" y="347"/>
                    <a:pt x="79" y="348"/>
                    <a:pt x="78" y="350"/>
                  </a:cubicBezTo>
                  <a:cubicBezTo>
                    <a:pt x="78" y="350"/>
                    <a:pt x="78" y="350"/>
                    <a:pt x="78" y="350"/>
                  </a:cubicBezTo>
                  <a:cubicBezTo>
                    <a:pt x="79" y="352"/>
                    <a:pt x="80" y="353"/>
                    <a:pt x="80" y="355"/>
                  </a:cubicBezTo>
                  <a:cubicBezTo>
                    <a:pt x="80" y="359"/>
                    <a:pt x="78" y="361"/>
                    <a:pt x="76" y="362"/>
                  </a:cubicBezTo>
                  <a:cubicBezTo>
                    <a:pt x="77" y="364"/>
                    <a:pt x="78" y="367"/>
                    <a:pt x="77" y="368"/>
                  </a:cubicBezTo>
                  <a:cubicBezTo>
                    <a:pt x="77" y="369"/>
                    <a:pt x="77" y="370"/>
                    <a:pt x="76" y="372"/>
                  </a:cubicBezTo>
                  <a:cubicBezTo>
                    <a:pt x="76" y="372"/>
                    <a:pt x="76" y="372"/>
                    <a:pt x="76" y="372"/>
                  </a:cubicBezTo>
                  <a:cubicBezTo>
                    <a:pt x="79" y="374"/>
                    <a:pt x="80" y="376"/>
                    <a:pt x="80" y="379"/>
                  </a:cubicBezTo>
                  <a:cubicBezTo>
                    <a:pt x="80" y="379"/>
                    <a:pt x="80" y="379"/>
                    <a:pt x="80" y="379"/>
                  </a:cubicBezTo>
                  <a:cubicBezTo>
                    <a:pt x="81" y="379"/>
                    <a:pt x="82" y="379"/>
                    <a:pt x="83" y="379"/>
                  </a:cubicBezTo>
                  <a:cubicBezTo>
                    <a:pt x="83" y="379"/>
                    <a:pt x="83" y="379"/>
                    <a:pt x="83" y="379"/>
                  </a:cubicBezTo>
                  <a:cubicBezTo>
                    <a:pt x="86" y="379"/>
                    <a:pt x="90" y="381"/>
                    <a:pt x="91" y="383"/>
                  </a:cubicBezTo>
                  <a:cubicBezTo>
                    <a:pt x="93" y="387"/>
                    <a:pt x="92" y="392"/>
                    <a:pt x="92" y="392"/>
                  </a:cubicBezTo>
                  <a:cubicBezTo>
                    <a:pt x="92" y="392"/>
                    <a:pt x="92" y="392"/>
                    <a:pt x="92" y="392"/>
                  </a:cubicBezTo>
                  <a:cubicBezTo>
                    <a:pt x="92" y="392"/>
                    <a:pt x="92" y="392"/>
                    <a:pt x="93" y="392"/>
                  </a:cubicBezTo>
                  <a:cubicBezTo>
                    <a:pt x="93" y="392"/>
                    <a:pt x="94" y="392"/>
                    <a:pt x="95" y="392"/>
                  </a:cubicBezTo>
                  <a:cubicBezTo>
                    <a:pt x="98" y="393"/>
                    <a:pt x="100" y="397"/>
                    <a:pt x="101" y="400"/>
                  </a:cubicBezTo>
                  <a:cubicBezTo>
                    <a:pt x="101" y="402"/>
                    <a:pt x="100" y="404"/>
                    <a:pt x="100" y="405"/>
                  </a:cubicBezTo>
                  <a:cubicBezTo>
                    <a:pt x="99" y="405"/>
                    <a:pt x="99" y="406"/>
                    <a:pt x="99" y="406"/>
                  </a:cubicBezTo>
                  <a:cubicBezTo>
                    <a:pt x="99" y="406"/>
                    <a:pt x="99" y="408"/>
                    <a:pt x="100" y="408"/>
                  </a:cubicBezTo>
                  <a:cubicBezTo>
                    <a:pt x="100" y="409"/>
                    <a:pt x="100" y="410"/>
                    <a:pt x="100" y="411"/>
                  </a:cubicBezTo>
                  <a:cubicBezTo>
                    <a:pt x="100" y="411"/>
                    <a:pt x="100" y="412"/>
                    <a:pt x="100" y="412"/>
                  </a:cubicBezTo>
                  <a:cubicBezTo>
                    <a:pt x="100" y="414"/>
                    <a:pt x="100" y="416"/>
                    <a:pt x="99" y="418"/>
                  </a:cubicBezTo>
                  <a:cubicBezTo>
                    <a:pt x="99" y="418"/>
                    <a:pt x="99" y="418"/>
                    <a:pt x="99" y="419"/>
                  </a:cubicBezTo>
                  <a:cubicBezTo>
                    <a:pt x="99" y="419"/>
                    <a:pt x="100" y="419"/>
                    <a:pt x="100" y="419"/>
                  </a:cubicBezTo>
                  <a:cubicBezTo>
                    <a:pt x="101" y="419"/>
                    <a:pt x="101" y="419"/>
                    <a:pt x="102" y="419"/>
                  </a:cubicBezTo>
                  <a:cubicBezTo>
                    <a:pt x="104" y="419"/>
                    <a:pt x="107" y="422"/>
                    <a:pt x="108" y="425"/>
                  </a:cubicBezTo>
                  <a:cubicBezTo>
                    <a:pt x="109" y="427"/>
                    <a:pt x="109" y="431"/>
                    <a:pt x="107" y="434"/>
                  </a:cubicBezTo>
                  <a:cubicBezTo>
                    <a:pt x="106" y="435"/>
                    <a:pt x="104" y="436"/>
                    <a:pt x="103" y="436"/>
                  </a:cubicBezTo>
                  <a:cubicBezTo>
                    <a:pt x="104" y="437"/>
                    <a:pt x="104" y="439"/>
                    <a:pt x="104" y="440"/>
                  </a:cubicBezTo>
                  <a:cubicBezTo>
                    <a:pt x="104" y="440"/>
                    <a:pt x="105" y="440"/>
                    <a:pt x="105" y="440"/>
                  </a:cubicBezTo>
                  <a:cubicBezTo>
                    <a:pt x="107" y="440"/>
                    <a:pt x="109" y="441"/>
                    <a:pt x="111" y="442"/>
                  </a:cubicBezTo>
                  <a:cubicBezTo>
                    <a:pt x="113" y="443"/>
                    <a:pt x="117" y="449"/>
                    <a:pt x="114" y="453"/>
                  </a:cubicBezTo>
                  <a:cubicBezTo>
                    <a:pt x="113" y="455"/>
                    <a:pt x="112" y="456"/>
                    <a:pt x="110" y="456"/>
                  </a:cubicBezTo>
                  <a:cubicBezTo>
                    <a:pt x="111" y="456"/>
                    <a:pt x="111" y="457"/>
                    <a:pt x="111" y="457"/>
                  </a:cubicBezTo>
                  <a:cubicBezTo>
                    <a:pt x="112" y="460"/>
                    <a:pt x="111" y="465"/>
                    <a:pt x="111" y="467"/>
                  </a:cubicBezTo>
                  <a:cubicBezTo>
                    <a:pt x="110" y="467"/>
                    <a:pt x="110" y="468"/>
                    <a:pt x="110" y="469"/>
                  </a:cubicBezTo>
                  <a:cubicBezTo>
                    <a:pt x="110" y="469"/>
                    <a:pt x="110" y="469"/>
                    <a:pt x="110" y="469"/>
                  </a:cubicBezTo>
                  <a:cubicBezTo>
                    <a:pt x="111" y="470"/>
                    <a:pt x="112" y="471"/>
                    <a:pt x="112" y="474"/>
                  </a:cubicBezTo>
                  <a:cubicBezTo>
                    <a:pt x="112" y="475"/>
                    <a:pt x="112" y="476"/>
                    <a:pt x="112" y="477"/>
                  </a:cubicBezTo>
                  <a:cubicBezTo>
                    <a:pt x="113" y="478"/>
                    <a:pt x="114" y="479"/>
                    <a:pt x="115" y="480"/>
                  </a:cubicBezTo>
                  <a:cubicBezTo>
                    <a:pt x="116" y="482"/>
                    <a:pt x="116" y="484"/>
                    <a:pt x="115" y="486"/>
                  </a:cubicBezTo>
                  <a:cubicBezTo>
                    <a:pt x="115" y="487"/>
                    <a:pt x="115" y="487"/>
                    <a:pt x="115" y="487"/>
                  </a:cubicBezTo>
                  <a:cubicBezTo>
                    <a:pt x="115" y="487"/>
                    <a:pt x="115" y="488"/>
                    <a:pt x="115" y="488"/>
                  </a:cubicBezTo>
                  <a:cubicBezTo>
                    <a:pt x="116" y="489"/>
                    <a:pt x="117" y="489"/>
                    <a:pt x="118" y="490"/>
                  </a:cubicBezTo>
                  <a:cubicBezTo>
                    <a:pt x="119" y="491"/>
                    <a:pt x="120" y="494"/>
                    <a:pt x="120" y="496"/>
                  </a:cubicBezTo>
                  <a:cubicBezTo>
                    <a:pt x="120" y="496"/>
                    <a:pt x="121" y="501"/>
                    <a:pt x="118" y="504"/>
                  </a:cubicBezTo>
                  <a:cubicBezTo>
                    <a:pt x="118" y="505"/>
                    <a:pt x="117" y="505"/>
                    <a:pt x="116" y="505"/>
                  </a:cubicBezTo>
                  <a:cubicBezTo>
                    <a:pt x="116" y="506"/>
                    <a:pt x="116" y="507"/>
                    <a:pt x="116" y="507"/>
                  </a:cubicBezTo>
                  <a:cubicBezTo>
                    <a:pt x="117" y="509"/>
                    <a:pt x="116" y="510"/>
                    <a:pt x="116" y="511"/>
                  </a:cubicBezTo>
                  <a:cubicBezTo>
                    <a:pt x="116" y="511"/>
                    <a:pt x="116" y="511"/>
                    <a:pt x="116" y="511"/>
                  </a:cubicBezTo>
                  <a:cubicBezTo>
                    <a:pt x="117" y="513"/>
                    <a:pt x="118" y="514"/>
                    <a:pt x="118" y="516"/>
                  </a:cubicBezTo>
                  <a:cubicBezTo>
                    <a:pt x="118" y="519"/>
                    <a:pt x="115" y="522"/>
                    <a:pt x="115" y="523"/>
                  </a:cubicBezTo>
                  <a:cubicBezTo>
                    <a:pt x="114" y="524"/>
                    <a:pt x="114" y="524"/>
                    <a:pt x="113" y="525"/>
                  </a:cubicBezTo>
                  <a:cubicBezTo>
                    <a:pt x="113" y="525"/>
                    <a:pt x="113" y="525"/>
                    <a:pt x="112" y="525"/>
                  </a:cubicBezTo>
                  <a:cubicBezTo>
                    <a:pt x="112" y="525"/>
                    <a:pt x="112" y="525"/>
                    <a:pt x="112" y="525"/>
                  </a:cubicBezTo>
                  <a:cubicBezTo>
                    <a:pt x="113" y="526"/>
                    <a:pt x="114" y="526"/>
                    <a:pt x="114" y="527"/>
                  </a:cubicBezTo>
                  <a:cubicBezTo>
                    <a:pt x="116" y="528"/>
                    <a:pt x="116" y="530"/>
                    <a:pt x="117" y="532"/>
                  </a:cubicBezTo>
                  <a:cubicBezTo>
                    <a:pt x="117" y="532"/>
                    <a:pt x="117" y="532"/>
                    <a:pt x="117" y="532"/>
                  </a:cubicBezTo>
                  <a:cubicBezTo>
                    <a:pt x="117" y="532"/>
                    <a:pt x="118" y="532"/>
                    <a:pt x="119" y="532"/>
                  </a:cubicBezTo>
                  <a:cubicBezTo>
                    <a:pt x="120" y="532"/>
                    <a:pt x="121" y="532"/>
                    <a:pt x="122" y="533"/>
                  </a:cubicBezTo>
                  <a:cubicBezTo>
                    <a:pt x="125" y="534"/>
                    <a:pt x="126" y="538"/>
                    <a:pt x="127" y="540"/>
                  </a:cubicBezTo>
                  <a:cubicBezTo>
                    <a:pt x="127" y="541"/>
                    <a:pt x="127" y="541"/>
                    <a:pt x="127" y="54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53">
              <a:extLst>
                <a:ext uri="{FF2B5EF4-FFF2-40B4-BE49-F238E27FC236}">
                  <a16:creationId xmlns:a16="http://schemas.microsoft.com/office/drawing/2014/main" id="{77778912-A8A2-4F15-95E8-6E25E2450B96}"/>
                </a:ext>
              </a:extLst>
            </p:cNvPr>
            <p:cNvSpPr>
              <a:spLocks/>
            </p:cNvSpPr>
            <p:nvPr/>
          </p:nvSpPr>
          <p:spPr bwMode="auto">
            <a:xfrm>
              <a:off x="3416299" y="1968503"/>
              <a:ext cx="765174" cy="862014"/>
            </a:xfrm>
            <a:custGeom>
              <a:avLst/>
              <a:gdLst>
                <a:gd name="T0" fmla="*/ 718 w 907"/>
                <a:gd name="T1" fmla="*/ 985 h 1022"/>
                <a:gd name="T2" fmla="*/ 775 w 907"/>
                <a:gd name="T3" fmla="*/ 937 h 1022"/>
                <a:gd name="T4" fmla="*/ 715 w 907"/>
                <a:gd name="T5" fmla="*/ 886 h 1022"/>
                <a:gd name="T6" fmla="*/ 683 w 907"/>
                <a:gd name="T7" fmla="*/ 851 h 1022"/>
                <a:gd name="T8" fmla="*/ 620 w 907"/>
                <a:gd name="T9" fmla="*/ 814 h 1022"/>
                <a:gd name="T10" fmla="*/ 576 w 907"/>
                <a:gd name="T11" fmla="*/ 791 h 1022"/>
                <a:gd name="T12" fmla="*/ 570 w 907"/>
                <a:gd name="T13" fmla="*/ 748 h 1022"/>
                <a:gd name="T14" fmla="*/ 568 w 907"/>
                <a:gd name="T15" fmla="*/ 710 h 1022"/>
                <a:gd name="T16" fmla="*/ 576 w 907"/>
                <a:gd name="T17" fmla="*/ 665 h 1022"/>
                <a:gd name="T18" fmla="*/ 544 w 907"/>
                <a:gd name="T19" fmla="*/ 640 h 1022"/>
                <a:gd name="T20" fmla="*/ 557 w 907"/>
                <a:gd name="T21" fmla="*/ 595 h 1022"/>
                <a:gd name="T22" fmla="*/ 592 w 907"/>
                <a:gd name="T23" fmla="*/ 565 h 1022"/>
                <a:gd name="T24" fmla="*/ 610 w 907"/>
                <a:gd name="T25" fmla="*/ 544 h 1022"/>
                <a:gd name="T26" fmla="*/ 619 w 907"/>
                <a:gd name="T27" fmla="*/ 431 h 1022"/>
                <a:gd name="T28" fmla="*/ 661 w 907"/>
                <a:gd name="T29" fmla="*/ 388 h 1022"/>
                <a:gd name="T30" fmla="*/ 704 w 907"/>
                <a:gd name="T31" fmla="*/ 346 h 1022"/>
                <a:gd name="T32" fmla="*/ 746 w 907"/>
                <a:gd name="T33" fmla="*/ 290 h 1022"/>
                <a:gd name="T34" fmla="*/ 877 w 907"/>
                <a:gd name="T35" fmla="*/ 210 h 1022"/>
                <a:gd name="T36" fmla="*/ 898 w 907"/>
                <a:gd name="T37" fmla="*/ 182 h 1022"/>
                <a:gd name="T38" fmla="*/ 857 w 907"/>
                <a:gd name="T39" fmla="*/ 188 h 1022"/>
                <a:gd name="T40" fmla="*/ 809 w 907"/>
                <a:gd name="T41" fmla="*/ 179 h 1022"/>
                <a:gd name="T42" fmla="*/ 769 w 907"/>
                <a:gd name="T43" fmla="*/ 182 h 1022"/>
                <a:gd name="T44" fmla="*/ 747 w 907"/>
                <a:gd name="T45" fmla="*/ 159 h 1022"/>
                <a:gd name="T46" fmla="*/ 706 w 907"/>
                <a:gd name="T47" fmla="*/ 189 h 1022"/>
                <a:gd name="T48" fmla="*/ 669 w 907"/>
                <a:gd name="T49" fmla="*/ 201 h 1022"/>
                <a:gd name="T50" fmla="*/ 650 w 907"/>
                <a:gd name="T51" fmla="*/ 182 h 1022"/>
                <a:gd name="T52" fmla="*/ 614 w 907"/>
                <a:gd name="T53" fmla="*/ 166 h 1022"/>
                <a:gd name="T54" fmla="*/ 594 w 907"/>
                <a:gd name="T55" fmla="*/ 150 h 1022"/>
                <a:gd name="T56" fmla="*/ 578 w 907"/>
                <a:gd name="T57" fmla="*/ 174 h 1022"/>
                <a:gd name="T58" fmla="*/ 557 w 907"/>
                <a:gd name="T59" fmla="*/ 144 h 1022"/>
                <a:gd name="T60" fmla="*/ 534 w 907"/>
                <a:gd name="T61" fmla="*/ 134 h 1022"/>
                <a:gd name="T62" fmla="*/ 511 w 907"/>
                <a:gd name="T63" fmla="*/ 121 h 1022"/>
                <a:gd name="T64" fmla="*/ 464 w 907"/>
                <a:gd name="T65" fmla="*/ 114 h 1022"/>
                <a:gd name="T66" fmla="*/ 440 w 907"/>
                <a:gd name="T67" fmla="*/ 129 h 1022"/>
                <a:gd name="T68" fmla="*/ 404 w 907"/>
                <a:gd name="T69" fmla="*/ 139 h 1022"/>
                <a:gd name="T70" fmla="*/ 370 w 907"/>
                <a:gd name="T71" fmla="*/ 118 h 1022"/>
                <a:gd name="T72" fmla="*/ 333 w 907"/>
                <a:gd name="T73" fmla="*/ 112 h 1022"/>
                <a:gd name="T74" fmla="*/ 293 w 907"/>
                <a:gd name="T75" fmla="*/ 100 h 1022"/>
                <a:gd name="T76" fmla="*/ 284 w 907"/>
                <a:gd name="T77" fmla="*/ 58 h 1022"/>
                <a:gd name="T78" fmla="*/ 267 w 907"/>
                <a:gd name="T79" fmla="*/ 7 h 1022"/>
                <a:gd name="T80" fmla="*/ 93 w 907"/>
                <a:gd name="T81" fmla="*/ 71 h 1022"/>
                <a:gd name="T82" fmla="*/ 8 w 907"/>
                <a:gd name="T83" fmla="*/ 102 h 1022"/>
                <a:gd name="T84" fmla="*/ 18 w 907"/>
                <a:gd name="T85" fmla="*/ 136 h 1022"/>
                <a:gd name="T86" fmla="*/ 16 w 907"/>
                <a:gd name="T87" fmla="*/ 165 h 1022"/>
                <a:gd name="T88" fmla="*/ 17 w 907"/>
                <a:gd name="T89" fmla="*/ 205 h 1022"/>
                <a:gd name="T90" fmla="*/ 20 w 907"/>
                <a:gd name="T91" fmla="*/ 228 h 1022"/>
                <a:gd name="T92" fmla="*/ 27 w 907"/>
                <a:gd name="T93" fmla="*/ 254 h 1022"/>
                <a:gd name="T94" fmla="*/ 39 w 907"/>
                <a:gd name="T95" fmla="*/ 281 h 1022"/>
                <a:gd name="T96" fmla="*/ 49 w 907"/>
                <a:gd name="T97" fmla="*/ 307 h 1022"/>
                <a:gd name="T98" fmla="*/ 54 w 907"/>
                <a:gd name="T99" fmla="*/ 340 h 1022"/>
                <a:gd name="T100" fmla="*/ 57 w 907"/>
                <a:gd name="T101" fmla="*/ 370 h 1022"/>
                <a:gd name="T102" fmla="*/ 58 w 907"/>
                <a:gd name="T103" fmla="*/ 396 h 1022"/>
                <a:gd name="T104" fmla="*/ 69 w 907"/>
                <a:gd name="T105" fmla="*/ 431 h 1022"/>
                <a:gd name="T106" fmla="*/ 66 w 907"/>
                <a:gd name="T107" fmla="*/ 470 h 1022"/>
                <a:gd name="T108" fmla="*/ 73 w 907"/>
                <a:gd name="T109" fmla="*/ 502 h 1022"/>
                <a:gd name="T110" fmla="*/ 84 w 907"/>
                <a:gd name="T111" fmla="*/ 526 h 1022"/>
                <a:gd name="T112" fmla="*/ 98 w 907"/>
                <a:gd name="T113" fmla="*/ 575 h 1022"/>
                <a:gd name="T114" fmla="*/ 95 w 907"/>
                <a:gd name="T115" fmla="*/ 626 h 1022"/>
                <a:gd name="T116" fmla="*/ 75 w 907"/>
                <a:gd name="T117" fmla="*/ 649 h 1022"/>
                <a:gd name="T118" fmla="*/ 77 w 907"/>
                <a:gd name="T119" fmla="*/ 677 h 1022"/>
                <a:gd name="T120" fmla="*/ 98 w 907"/>
                <a:gd name="T121" fmla="*/ 693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7" h="1022">
                  <a:moveTo>
                    <a:pt x="110" y="702"/>
                  </a:moveTo>
                  <a:cubicBezTo>
                    <a:pt x="112" y="704"/>
                    <a:pt x="115" y="710"/>
                    <a:pt x="115" y="712"/>
                  </a:cubicBezTo>
                  <a:cubicBezTo>
                    <a:pt x="116" y="713"/>
                    <a:pt x="116" y="713"/>
                    <a:pt x="116" y="713"/>
                  </a:cubicBezTo>
                  <a:cubicBezTo>
                    <a:pt x="128" y="1022"/>
                    <a:pt x="128" y="1022"/>
                    <a:pt x="128" y="1022"/>
                  </a:cubicBezTo>
                  <a:cubicBezTo>
                    <a:pt x="248" y="1017"/>
                    <a:pt x="248" y="1017"/>
                    <a:pt x="248" y="1017"/>
                  </a:cubicBezTo>
                  <a:cubicBezTo>
                    <a:pt x="325" y="1013"/>
                    <a:pt x="325" y="1013"/>
                    <a:pt x="325" y="1013"/>
                  </a:cubicBezTo>
                  <a:cubicBezTo>
                    <a:pt x="401" y="1009"/>
                    <a:pt x="401" y="1009"/>
                    <a:pt x="401" y="1009"/>
                  </a:cubicBezTo>
                  <a:cubicBezTo>
                    <a:pt x="552" y="1000"/>
                    <a:pt x="552" y="1000"/>
                    <a:pt x="552" y="1000"/>
                  </a:cubicBezTo>
                  <a:cubicBezTo>
                    <a:pt x="718" y="985"/>
                    <a:pt x="718" y="985"/>
                    <a:pt x="718" y="985"/>
                  </a:cubicBezTo>
                  <a:cubicBezTo>
                    <a:pt x="779" y="979"/>
                    <a:pt x="779" y="979"/>
                    <a:pt x="779" y="979"/>
                  </a:cubicBezTo>
                  <a:cubicBezTo>
                    <a:pt x="778" y="979"/>
                    <a:pt x="778" y="979"/>
                    <a:pt x="778" y="978"/>
                  </a:cubicBezTo>
                  <a:cubicBezTo>
                    <a:pt x="777" y="977"/>
                    <a:pt x="778" y="974"/>
                    <a:pt x="778" y="972"/>
                  </a:cubicBezTo>
                  <a:cubicBezTo>
                    <a:pt x="778" y="971"/>
                    <a:pt x="775" y="969"/>
                    <a:pt x="775" y="967"/>
                  </a:cubicBezTo>
                  <a:cubicBezTo>
                    <a:pt x="775" y="966"/>
                    <a:pt x="775" y="963"/>
                    <a:pt x="775" y="961"/>
                  </a:cubicBezTo>
                  <a:cubicBezTo>
                    <a:pt x="775" y="960"/>
                    <a:pt x="773" y="958"/>
                    <a:pt x="773" y="957"/>
                  </a:cubicBezTo>
                  <a:cubicBezTo>
                    <a:pt x="772" y="955"/>
                    <a:pt x="772" y="952"/>
                    <a:pt x="772" y="950"/>
                  </a:cubicBezTo>
                  <a:cubicBezTo>
                    <a:pt x="772" y="948"/>
                    <a:pt x="774" y="945"/>
                    <a:pt x="774" y="944"/>
                  </a:cubicBezTo>
                  <a:cubicBezTo>
                    <a:pt x="775" y="942"/>
                    <a:pt x="776" y="938"/>
                    <a:pt x="775" y="937"/>
                  </a:cubicBezTo>
                  <a:cubicBezTo>
                    <a:pt x="775" y="935"/>
                    <a:pt x="773" y="933"/>
                    <a:pt x="772" y="931"/>
                  </a:cubicBezTo>
                  <a:cubicBezTo>
                    <a:pt x="771" y="930"/>
                    <a:pt x="770" y="927"/>
                    <a:pt x="769" y="926"/>
                  </a:cubicBezTo>
                  <a:cubicBezTo>
                    <a:pt x="768" y="923"/>
                    <a:pt x="764" y="920"/>
                    <a:pt x="762" y="918"/>
                  </a:cubicBezTo>
                  <a:cubicBezTo>
                    <a:pt x="760" y="915"/>
                    <a:pt x="756" y="911"/>
                    <a:pt x="754" y="908"/>
                  </a:cubicBezTo>
                  <a:cubicBezTo>
                    <a:pt x="752" y="906"/>
                    <a:pt x="749" y="901"/>
                    <a:pt x="747" y="899"/>
                  </a:cubicBezTo>
                  <a:cubicBezTo>
                    <a:pt x="745" y="898"/>
                    <a:pt x="740" y="897"/>
                    <a:pt x="737" y="897"/>
                  </a:cubicBezTo>
                  <a:cubicBezTo>
                    <a:pt x="735" y="897"/>
                    <a:pt x="730" y="898"/>
                    <a:pt x="728" y="897"/>
                  </a:cubicBezTo>
                  <a:cubicBezTo>
                    <a:pt x="726" y="897"/>
                    <a:pt x="722" y="894"/>
                    <a:pt x="721" y="893"/>
                  </a:cubicBezTo>
                  <a:cubicBezTo>
                    <a:pt x="719" y="891"/>
                    <a:pt x="717" y="888"/>
                    <a:pt x="715" y="886"/>
                  </a:cubicBezTo>
                  <a:cubicBezTo>
                    <a:pt x="714" y="885"/>
                    <a:pt x="712" y="884"/>
                    <a:pt x="711" y="883"/>
                  </a:cubicBezTo>
                  <a:cubicBezTo>
                    <a:pt x="710" y="883"/>
                    <a:pt x="709" y="882"/>
                    <a:pt x="708" y="881"/>
                  </a:cubicBezTo>
                  <a:cubicBezTo>
                    <a:pt x="707" y="880"/>
                    <a:pt x="703" y="878"/>
                    <a:pt x="701" y="877"/>
                  </a:cubicBezTo>
                  <a:cubicBezTo>
                    <a:pt x="699" y="876"/>
                    <a:pt x="695" y="875"/>
                    <a:pt x="694" y="874"/>
                  </a:cubicBezTo>
                  <a:cubicBezTo>
                    <a:pt x="693" y="873"/>
                    <a:pt x="691" y="870"/>
                    <a:pt x="690" y="869"/>
                  </a:cubicBezTo>
                  <a:cubicBezTo>
                    <a:pt x="690" y="868"/>
                    <a:pt x="688" y="865"/>
                    <a:pt x="688" y="864"/>
                  </a:cubicBezTo>
                  <a:cubicBezTo>
                    <a:pt x="687" y="862"/>
                    <a:pt x="686" y="859"/>
                    <a:pt x="686" y="858"/>
                  </a:cubicBezTo>
                  <a:cubicBezTo>
                    <a:pt x="685" y="857"/>
                    <a:pt x="683" y="857"/>
                    <a:pt x="683" y="856"/>
                  </a:cubicBezTo>
                  <a:cubicBezTo>
                    <a:pt x="682" y="855"/>
                    <a:pt x="683" y="852"/>
                    <a:pt x="683" y="851"/>
                  </a:cubicBezTo>
                  <a:cubicBezTo>
                    <a:pt x="683" y="850"/>
                    <a:pt x="682" y="847"/>
                    <a:pt x="681" y="846"/>
                  </a:cubicBezTo>
                  <a:cubicBezTo>
                    <a:pt x="680" y="845"/>
                    <a:pt x="676" y="843"/>
                    <a:pt x="674" y="842"/>
                  </a:cubicBezTo>
                  <a:cubicBezTo>
                    <a:pt x="672" y="842"/>
                    <a:pt x="668" y="840"/>
                    <a:pt x="666" y="840"/>
                  </a:cubicBezTo>
                  <a:cubicBezTo>
                    <a:pt x="663" y="839"/>
                    <a:pt x="658" y="836"/>
                    <a:pt x="655" y="835"/>
                  </a:cubicBezTo>
                  <a:cubicBezTo>
                    <a:pt x="652" y="835"/>
                    <a:pt x="645" y="835"/>
                    <a:pt x="642" y="833"/>
                  </a:cubicBezTo>
                  <a:cubicBezTo>
                    <a:pt x="640" y="832"/>
                    <a:pt x="637" y="829"/>
                    <a:pt x="636" y="827"/>
                  </a:cubicBezTo>
                  <a:cubicBezTo>
                    <a:pt x="634" y="826"/>
                    <a:pt x="632" y="822"/>
                    <a:pt x="631" y="821"/>
                  </a:cubicBezTo>
                  <a:cubicBezTo>
                    <a:pt x="630" y="819"/>
                    <a:pt x="629" y="815"/>
                    <a:pt x="627" y="814"/>
                  </a:cubicBezTo>
                  <a:cubicBezTo>
                    <a:pt x="625" y="813"/>
                    <a:pt x="621" y="815"/>
                    <a:pt x="620" y="814"/>
                  </a:cubicBezTo>
                  <a:cubicBezTo>
                    <a:pt x="618" y="814"/>
                    <a:pt x="617" y="813"/>
                    <a:pt x="616" y="812"/>
                  </a:cubicBezTo>
                  <a:cubicBezTo>
                    <a:pt x="614" y="812"/>
                    <a:pt x="610" y="812"/>
                    <a:pt x="609" y="812"/>
                  </a:cubicBezTo>
                  <a:cubicBezTo>
                    <a:pt x="607" y="812"/>
                    <a:pt x="604" y="814"/>
                    <a:pt x="603" y="813"/>
                  </a:cubicBezTo>
                  <a:cubicBezTo>
                    <a:pt x="601" y="812"/>
                    <a:pt x="601" y="809"/>
                    <a:pt x="599" y="809"/>
                  </a:cubicBezTo>
                  <a:cubicBezTo>
                    <a:pt x="598" y="808"/>
                    <a:pt x="596" y="808"/>
                    <a:pt x="595" y="807"/>
                  </a:cubicBezTo>
                  <a:cubicBezTo>
                    <a:pt x="594" y="807"/>
                    <a:pt x="592" y="805"/>
                    <a:pt x="591" y="804"/>
                  </a:cubicBezTo>
                  <a:cubicBezTo>
                    <a:pt x="590" y="803"/>
                    <a:pt x="589" y="801"/>
                    <a:pt x="588" y="800"/>
                  </a:cubicBezTo>
                  <a:cubicBezTo>
                    <a:pt x="587" y="799"/>
                    <a:pt x="583" y="797"/>
                    <a:pt x="582" y="796"/>
                  </a:cubicBezTo>
                  <a:cubicBezTo>
                    <a:pt x="580" y="794"/>
                    <a:pt x="578" y="792"/>
                    <a:pt x="576" y="791"/>
                  </a:cubicBezTo>
                  <a:cubicBezTo>
                    <a:pt x="575" y="790"/>
                    <a:pt x="574" y="788"/>
                    <a:pt x="572" y="787"/>
                  </a:cubicBezTo>
                  <a:cubicBezTo>
                    <a:pt x="571" y="787"/>
                    <a:pt x="568" y="786"/>
                    <a:pt x="567" y="784"/>
                  </a:cubicBezTo>
                  <a:cubicBezTo>
                    <a:pt x="566" y="784"/>
                    <a:pt x="566" y="781"/>
                    <a:pt x="566" y="780"/>
                  </a:cubicBezTo>
                  <a:cubicBezTo>
                    <a:pt x="566" y="779"/>
                    <a:pt x="569" y="778"/>
                    <a:pt x="569" y="776"/>
                  </a:cubicBezTo>
                  <a:cubicBezTo>
                    <a:pt x="570" y="775"/>
                    <a:pt x="569" y="772"/>
                    <a:pt x="569" y="771"/>
                  </a:cubicBezTo>
                  <a:cubicBezTo>
                    <a:pt x="569" y="769"/>
                    <a:pt x="571" y="766"/>
                    <a:pt x="571" y="764"/>
                  </a:cubicBezTo>
                  <a:cubicBezTo>
                    <a:pt x="570" y="763"/>
                    <a:pt x="568" y="761"/>
                    <a:pt x="568" y="760"/>
                  </a:cubicBezTo>
                  <a:cubicBezTo>
                    <a:pt x="569" y="758"/>
                    <a:pt x="571" y="756"/>
                    <a:pt x="571" y="755"/>
                  </a:cubicBezTo>
                  <a:cubicBezTo>
                    <a:pt x="572" y="753"/>
                    <a:pt x="571" y="750"/>
                    <a:pt x="570" y="748"/>
                  </a:cubicBezTo>
                  <a:cubicBezTo>
                    <a:pt x="570" y="747"/>
                    <a:pt x="568" y="746"/>
                    <a:pt x="568" y="745"/>
                  </a:cubicBezTo>
                  <a:cubicBezTo>
                    <a:pt x="567" y="743"/>
                    <a:pt x="569" y="739"/>
                    <a:pt x="569" y="738"/>
                  </a:cubicBezTo>
                  <a:cubicBezTo>
                    <a:pt x="568" y="736"/>
                    <a:pt x="566" y="734"/>
                    <a:pt x="565" y="733"/>
                  </a:cubicBezTo>
                  <a:cubicBezTo>
                    <a:pt x="565" y="732"/>
                    <a:pt x="563" y="731"/>
                    <a:pt x="563" y="730"/>
                  </a:cubicBezTo>
                  <a:cubicBezTo>
                    <a:pt x="563" y="729"/>
                    <a:pt x="564" y="726"/>
                    <a:pt x="564" y="725"/>
                  </a:cubicBezTo>
                  <a:cubicBezTo>
                    <a:pt x="565" y="724"/>
                    <a:pt x="568" y="723"/>
                    <a:pt x="569" y="722"/>
                  </a:cubicBezTo>
                  <a:cubicBezTo>
                    <a:pt x="569" y="721"/>
                    <a:pt x="570" y="719"/>
                    <a:pt x="569" y="718"/>
                  </a:cubicBezTo>
                  <a:cubicBezTo>
                    <a:pt x="569" y="717"/>
                    <a:pt x="567" y="715"/>
                    <a:pt x="567" y="714"/>
                  </a:cubicBezTo>
                  <a:cubicBezTo>
                    <a:pt x="567" y="713"/>
                    <a:pt x="568" y="711"/>
                    <a:pt x="568" y="710"/>
                  </a:cubicBezTo>
                  <a:cubicBezTo>
                    <a:pt x="567" y="709"/>
                    <a:pt x="566" y="707"/>
                    <a:pt x="566" y="706"/>
                  </a:cubicBezTo>
                  <a:cubicBezTo>
                    <a:pt x="566" y="705"/>
                    <a:pt x="568" y="703"/>
                    <a:pt x="568" y="702"/>
                  </a:cubicBezTo>
                  <a:cubicBezTo>
                    <a:pt x="568" y="700"/>
                    <a:pt x="565" y="696"/>
                    <a:pt x="565" y="694"/>
                  </a:cubicBezTo>
                  <a:cubicBezTo>
                    <a:pt x="565" y="692"/>
                    <a:pt x="566" y="689"/>
                    <a:pt x="567" y="687"/>
                  </a:cubicBezTo>
                  <a:cubicBezTo>
                    <a:pt x="568" y="686"/>
                    <a:pt x="571" y="684"/>
                    <a:pt x="571" y="683"/>
                  </a:cubicBezTo>
                  <a:cubicBezTo>
                    <a:pt x="572" y="681"/>
                    <a:pt x="570" y="679"/>
                    <a:pt x="571" y="677"/>
                  </a:cubicBezTo>
                  <a:cubicBezTo>
                    <a:pt x="571" y="676"/>
                    <a:pt x="572" y="674"/>
                    <a:pt x="572" y="673"/>
                  </a:cubicBezTo>
                  <a:cubicBezTo>
                    <a:pt x="573" y="672"/>
                    <a:pt x="575" y="671"/>
                    <a:pt x="575" y="670"/>
                  </a:cubicBezTo>
                  <a:cubicBezTo>
                    <a:pt x="576" y="669"/>
                    <a:pt x="576" y="666"/>
                    <a:pt x="576" y="665"/>
                  </a:cubicBezTo>
                  <a:cubicBezTo>
                    <a:pt x="576" y="663"/>
                    <a:pt x="575" y="661"/>
                    <a:pt x="574" y="659"/>
                  </a:cubicBezTo>
                  <a:cubicBezTo>
                    <a:pt x="573" y="658"/>
                    <a:pt x="571" y="657"/>
                    <a:pt x="571" y="657"/>
                  </a:cubicBezTo>
                  <a:cubicBezTo>
                    <a:pt x="570" y="656"/>
                    <a:pt x="567" y="654"/>
                    <a:pt x="567" y="652"/>
                  </a:cubicBezTo>
                  <a:cubicBezTo>
                    <a:pt x="566" y="651"/>
                    <a:pt x="566" y="649"/>
                    <a:pt x="566" y="648"/>
                  </a:cubicBezTo>
                  <a:cubicBezTo>
                    <a:pt x="565" y="647"/>
                    <a:pt x="565" y="645"/>
                    <a:pt x="564" y="644"/>
                  </a:cubicBezTo>
                  <a:cubicBezTo>
                    <a:pt x="563" y="643"/>
                    <a:pt x="561" y="641"/>
                    <a:pt x="560" y="640"/>
                  </a:cubicBezTo>
                  <a:cubicBezTo>
                    <a:pt x="559" y="640"/>
                    <a:pt x="557" y="643"/>
                    <a:pt x="555" y="643"/>
                  </a:cubicBezTo>
                  <a:cubicBezTo>
                    <a:pt x="554" y="644"/>
                    <a:pt x="551" y="644"/>
                    <a:pt x="550" y="643"/>
                  </a:cubicBezTo>
                  <a:cubicBezTo>
                    <a:pt x="548" y="643"/>
                    <a:pt x="545" y="642"/>
                    <a:pt x="544" y="640"/>
                  </a:cubicBezTo>
                  <a:cubicBezTo>
                    <a:pt x="543" y="638"/>
                    <a:pt x="546" y="635"/>
                    <a:pt x="546" y="633"/>
                  </a:cubicBezTo>
                  <a:cubicBezTo>
                    <a:pt x="546" y="632"/>
                    <a:pt x="544" y="630"/>
                    <a:pt x="544" y="629"/>
                  </a:cubicBezTo>
                  <a:cubicBezTo>
                    <a:pt x="544" y="627"/>
                    <a:pt x="544" y="622"/>
                    <a:pt x="544" y="620"/>
                  </a:cubicBezTo>
                  <a:cubicBezTo>
                    <a:pt x="545" y="619"/>
                    <a:pt x="546" y="616"/>
                    <a:pt x="547" y="615"/>
                  </a:cubicBezTo>
                  <a:cubicBezTo>
                    <a:pt x="548" y="614"/>
                    <a:pt x="551" y="612"/>
                    <a:pt x="553" y="611"/>
                  </a:cubicBezTo>
                  <a:cubicBezTo>
                    <a:pt x="554" y="610"/>
                    <a:pt x="555" y="608"/>
                    <a:pt x="556" y="607"/>
                  </a:cubicBezTo>
                  <a:cubicBezTo>
                    <a:pt x="556" y="606"/>
                    <a:pt x="556" y="604"/>
                    <a:pt x="556" y="603"/>
                  </a:cubicBezTo>
                  <a:cubicBezTo>
                    <a:pt x="556" y="602"/>
                    <a:pt x="557" y="601"/>
                    <a:pt x="557" y="600"/>
                  </a:cubicBezTo>
                  <a:cubicBezTo>
                    <a:pt x="557" y="599"/>
                    <a:pt x="556" y="596"/>
                    <a:pt x="557" y="595"/>
                  </a:cubicBezTo>
                  <a:cubicBezTo>
                    <a:pt x="557" y="595"/>
                    <a:pt x="559" y="594"/>
                    <a:pt x="560" y="593"/>
                  </a:cubicBezTo>
                  <a:cubicBezTo>
                    <a:pt x="561" y="592"/>
                    <a:pt x="560" y="588"/>
                    <a:pt x="561" y="586"/>
                  </a:cubicBezTo>
                  <a:cubicBezTo>
                    <a:pt x="562" y="584"/>
                    <a:pt x="566" y="581"/>
                    <a:pt x="568" y="580"/>
                  </a:cubicBezTo>
                  <a:cubicBezTo>
                    <a:pt x="569" y="578"/>
                    <a:pt x="573" y="577"/>
                    <a:pt x="575" y="576"/>
                  </a:cubicBezTo>
                  <a:cubicBezTo>
                    <a:pt x="576" y="575"/>
                    <a:pt x="578" y="573"/>
                    <a:pt x="579" y="572"/>
                  </a:cubicBezTo>
                  <a:cubicBezTo>
                    <a:pt x="580" y="571"/>
                    <a:pt x="580" y="568"/>
                    <a:pt x="580" y="568"/>
                  </a:cubicBezTo>
                  <a:cubicBezTo>
                    <a:pt x="581" y="567"/>
                    <a:pt x="583" y="567"/>
                    <a:pt x="584" y="567"/>
                  </a:cubicBezTo>
                  <a:cubicBezTo>
                    <a:pt x="585" y="567"/>
                    <a:pt x="588" y="568"/>
                    <a:pt x="589" y="568"/>
                  </a:cubicBezTo>
                  <a:cubicBezTo>
                    <a:pt x="590" y="568"/>
                    <a:pt x="591" y="566"/>
                    <a:pt x="592" y="565"/>
                  </a:cubicBezTo>
                  <a:cubicBezTo>
                    <a:pt x="592" y="564"/>
                    <a:pt x="592" y="562"/>
                    <a:pt x="593" y="561"/>
                  </a:cubicBezTo>
                  <a:cubicBezTo>
                    <a:pt x="593" y="560"/>
                    <a:pt x="594" y="559"/>
                    <a:pt x="595" y="558"/>
                  </a:cubicBezTo>
                  <a:cubicBezTo>
                    <a:pt x="596" y="558"/>
                    <a:pt x="597" y="558"/>
                    <a:pt x="598" y="558"/>
                  </a:cubicBezTo>
                  <a:cubicBezTo>
                    <a:pt x="599" y="558"/>
                    <a:pt x="600" y="559"/>
                    <a:pt x="600" y="559"/>
                  </a:cubicBezTo>
                  <a:cubicBezTo>
                    <a:pt x="601" y="559"/>
                    <a:pt x="603" y="559"/>
                    <a:pt x="603" y="559"/>
                  </a:cubicBezTo>
                  <a:cubicBezTo>
                    <a:pt x="604" y="558"/>
                    <a:pt x="605" y="555"/>
                    <a:pt x="605" y="554"/>
                  </a:cubicBezTo>
                  <a:cubicBezTo>
                    <a:pt x="605" y="553"/>
                    <a:pt x="604" y="550"/>
                    <a:pt x="605" y="549"/>
                  </a:cubicBezTo>
                  <a:cubicBezTo>
                    <a:pt x="606" y="549"/>
                    <a:pt x="608" y="550"/>
                    <a:pt x="609" y="549"/>
                  </a:cubicBezTo>
                  <a:cubicBezTo>
                    <a:pt x="610" y="548"/>
                    <a:pt x="610" y="544"/>
                    <a:pt x="610" y="544"/>
                  </a:cubicBezTo>
                  <a:cubicBezTo>
                    <a:pt x="601" y="446"/>
                    <a:pt x="601" y="446"/>
                    <a:pt x="601" y="446"/>
                  </a:cubicBezTo>
                  <a:cubicBezTo>
                    <a:pt x="601" y="446"/>
                    <a:pt x="604" y="447"/>
                    <a:pt x="605" y="447"/>
                  </a:cubicBezTo>
                  <a:cubicBezTo>
                    <a:pt x="606" y="448"/>
                    <a:pt x="609" y="449"/>
                    <a:pt x="610" y="449"/>
                  </a:cubicBezTo>
                  <a:cubicBezTo>
                    <a:pt x="612" y="448"/>
                    <a:pt x="615" y="446"/>
                    <a:pt x="615" y="444"/>
                  </a:cubicBezTo>
                  <a:cubicBezTo>
                    <a:pt x="616" y="443"/>
                    <a:pt x="616" y="441"/>
                    <a:pt x="615" y="440"/>
                  </a:cubicBezTo>
                  <a:cubicBezTo>
                    <a:pt x="615" y="439"/>
                    <a:pt x="612" y="439"/>
                    <a:pt x="612" y="438"/>
                  </a:cubicBezTo>
                  <a:cubicBezTo>
                    <a:pt x="612" y="437"/>
                    <a:pt x="613" y="436"/>
                    <a:pt x="613" y="435"/>
                  </a:cubicBezTo>
                  <a:cubicBezTo>
                    <a:pt x="614" y="435"/>
                    <a:pt x="617" y="436"/>
                    <a:pt x="618" y="435"/>
                  </a:cubicBezTo>
                  <a:cubicBezTo>
                    <a:pt x="619" y="434"/>
                    <a:pt x="618" y="431"/>
                    <a:pt x="619" y="431"/>
                  </a:cubicBezTo>
                  <a:cubicBezTo>
                    <a:pt x="621" y="430"/>
                    <a:pt x="624" y="430"/>
                    <a:pt x="625" y="430"/>
                  </a:cubicBezTo>
                  <a:cubicBezTo>
                    <a:pt x="625" y="430"/>
                    <a:pt x="626" y="430"/>
                    <a:pt x="627" y="430"/>
                  </a:cubicBezTo>
                  <a:cubicBezTo>
                    <a:pt x="626" y="429"/>
                    <a:pt x="626" y="429"/>
                    <a:pt x="626" y="428"/>
                  </a:cubicBezTo>
                  <a:cubicBezTo>
                    <a:pt x="625" y="427"/>
                    <a:pt x="625" y="425"/>
                    <a:pt x="625" y="423"/>
                  </a:cubicBezTo>
                  <a:cubicBezTo>
                    <a:pt x="625" y="423"/>
                    <a:pt x="626" y="421"/>
                    <a:pt x="627" y="421"/>
                  </a:cubicBezTo>
                  <a:cubicBezTo>
                    <a:pt x="629" y="419"/>
                    <a:pt x="633" y="415"/>
                    <a:pt x="635" y="413"/>
                  </a:cubicBezTo>
                  <a:cubicBezTo>
                    <a:pt x="640" y="409"/>
                    <a:pt x="649" y="400"/>
                    <a:pt x="654" y="397"/>
                  </a:cubicBezTo>
                  <a:cubicBezTo>
                    <a:pt x="655" y="396"/>
                    <a:pt x="658" y="395"/>
                    <a:pt x="660" y="394"/>
                  </a:cubicBezTo>
                  <a:cubicBezTo>
                    <a:pt x="661" y="392"/>
                    <a:pt x="661" y="389"/>
                    <a:pt x="661" y="388"/>
                  </a:cubicBezTo>
                  <a:cubicBezTo>
                    <a:pt x="663" y="386"/>
                    <a:pt x="666" y="382"/>
                    <a:pt x="668" y="381"/>
                  </a:cubicBezTo>
                  <a:cubicBezTo>
                    <a:pt x="668" y="381"/>
                    <a:pt x="670" y="380"/>
                    <a:pt x="671" y="380"/>
                  </a:cubicBezTo>
                  <a:cubicBezTo>
                    <a:pt x="673" y="379"/>
                    <a:pt x="675" y="377"/>
                    <a:pt x="676" y="376"/>
                  </a:cubicBezTo>
                  <a:cubicBezTo>
                    <a:pt x="677" y="375"/>
                    <a:pt x="679" y="371"/>
                    <a:pt x="680" y="370"/>
                  </a:cubicBezTo>
                  <a:cubicBezTo>
                    <a:pt x="681" y="368"/>
                    <a:pt x="684" y="365"/>
                    <a:pt x="685" y="364"/>
                  </a:cubicBezTo>
                  <a:cubicBezTo>
                    <a:pt x="687" y="363"/>
                    <a:pt x="690" y="361"/>
                    <a:pt x="692" y="360"/>
                  </a:cubicBezTo>
                  <a:cubicBezTo>
                    <a:pt x="693" y="359"/>
                    <a:pt x="696" y="357"/>
                    <a:pt x="697" y="356"/>
                  </a:cubicBezTo>
                  <a:cubicBezTo>
                    <a:pt x="698" y="354"/>
                    <a:pt x="697" y="351"/>
                    <a:pt x="698" y="350"/>
                  </a:cubicBezTo>
                  <a:cubicBezTo>
                    <a:pt x="699" y="349"/>
                    <a:pt x="703" y="347"/>
                    <a:pt x="704" y="346"/>
                  </a:cubicBezTo>
                  <a:cubicBezTo>
                    <a:pt x="707" y="343"/>
                    <a:pt x="710" y="337"/>
                    <a:pt x="712" y="334"/>
                  </a:cubicBezTo>
                  <a:cubicBezTo>
                    <a:pt x="713" y="333"/>
                    <a:pt x="716" y="330"/>
                    <a:pt x="717" y="328"/>
                  </a:cubicBezTo>
                  <a:cubicBezTo>
                    <a:pt x="719" y="326"/>
                    <a:pt x="720" y="322"/>
                    <a:pt x="722" y="320"/>
                  </a:cubicBezTo>
                  <a:cubicBezTo>
                    <a:pt x="722" y="319"/>
                    <a:pt x="724" y="318"/>
                    <a:pt x="724" y="317"/>
                  </a:cubicBezTo>
                  <a:cubicBezTo>
                    <a:pt x="725" y="315"/>
                    <a:pt x="726" y="312"/>
                    <a:pt x="727" y="311"/>
                  </a:cubicBezTo>
                  <a:cubicBezTo>
                    <a:pt x="728" y="310"/>
                    <a:pt x="731" y="308"/>
                    <a:pt x="731" y="307"/>
                  </a:cubicBezTo>
                  <a:cubicBezTo>
                    <a:pt x="733" y="306"/>
                    <a:pt x="735" y="302"/>
                    <a:pt x="736" y="301"/>
                  </a:cubicBezTo>
                  <a:cubicBezTo>
                    <a:pt x="737" y="299"/>
                    <a:pt x="738" y="297"/>
                    <a:pt x="739" y="295"/>
                  </a:cubicBezTo>
                  <a:cubicBezTo>
                    <a:pt x="740" y="294"/>
                    <a:pt x="745" y="291"/>
                    <a:pt x="746" y="290"/>
                  </a:cubicBezTo>
                  <a:cubicBezTo>
                    <a:pt x="749" y="288"/>
                    <a:pt x="753" y="284"/>
                    <a:pt x="755" y="282"/>
                  </a:cubicBezTo>
                  <a:cubicBezTo>
                    <a:pt x="758" y="279"/>
                    <a:pt x="763" y="272"/>
                    <a:pt x="766" y="269"/>
                  </a:cubicBezTo>
                  <a:cubicBezTo>
                    <a:pt x="770" y="266"/>
                    <a:pt x="780" y="260"/>
                    <a:pt x="784" y="257"/>
                  </a:cubicBezTo>
                  <a:cubicBezTo>
                    <a:pt x="788" y="254"/>
                    <a:pt x="795" y="249"/>
                    <a:pt x="799" y="247"/>
                  </a:cubicBezTo>
                  <a:cubicBezTo>
                    <a:pt x="807" y="242"/>
                    <a:pt x="824" y="235"/>
                    <a:pt x="832" y="231"/>
                  </a:cubicBezTo>
                  <a:cubicBezTo>
                    <a:pt x="837" y="229"/>
                    <a:pt x="847" y="225"/>
                    <a:pt x="852" y="222"/>
                  </a:cubicBezTo>
                  <a:cubicBezTo>
                    <a:pt x="855" y="221"/>
                    <a:pt x="860" y="218"/>
                    <a:pt x="862" y="217"/>
                  </a:cubicBezTo>
                  <a:cubicBezTo>
                    <a:pt x="864" y="215"/>
                    <a:pt x="867" y="212"/>
                    <a:pt x="869" y="211"/>
                  </a:cubicBezTo>
                  <a:cubicBezTo>
                    <a:pt x="871" y="211"/>
                    <a:pt x="875" y="211"/>
                    <a:pt x="877" y="210"/>
                  </a:cubicBezTo>
                  <a:cubicBezTo>
                    <a:pt x="878" y="209"/>
                    <a:pt x="879" y="206"/>
                    <a:pt x="880" y="205"/>
                  </a:cubicBezTo>
                  <a:cubicBezTo>
                    <a:pt x="882" y="203"/>
                    <a:pt x="886" y="200"/>
                    <a:pt x="888" y="199"/>
                  </a:cubicBezTo>
                  <a:cubicBezTo>
                    <a:pt x="889" y="197"/>
                    <a:pt x="893" y="194"/>
                    <a:pt x="895" y="192"/>
                  </a:cubicBezTo>
                  <a:cubicBezTo>
                    <a:pt x="896" y="191"/>
                    <a:pt x="896" y="189"/>
                    <a:pt x="898" y="188"/>
                  </a:cubicBezTo>
                  <a:cubicBezTo>
                    <a:pt x="899" y="188"/>
                    <a:pt x="900" y="189"/>
                    <a:pt x="901" y="189"/>
                  </a:cubicBezTo>
                  <a:cubicBezTo>
                    <a:pt x="902" y="190"/>
                    <a:pt x="905" y="190"/>
                    <a:pt x="906" y="189"/>
                  </a:cubicBezTo>
                  <a:cubicBezTo>
                    <a:pt x="907" y="188"/>
                    <a:pt x="907" y="186"/>
                    <a:pt x="906" y="185"/>
                  </a:cubicBezTo>
                  <a:cubicBezTo>
                    <a:pt x="905" y="184"/>
                    <a:pt x="902" y="184"/>
                    <a:pt x="901" y="184"/>
                  </a:cubicBezTo>
                  <a:cubicBezTo>
                    <a:pt x="900" y="183"/>
                    <a:pt x="899" y="182"/>
                    <a:pt x="898" y="182"/>
                  </a:cubicBezTo>
                  <a:cubicBezTo>
                    <a:pt x="897" y="182"/>
                    <a:pt x="896" y="184"/>
                    <a:pt x="895" y="185"/>
                  </a:cubicBezTo>
                  <a:cubicBezTo>
                    <a:pt x="893" y="185"/>
                    <a:pt x="890" y="185"/>
                    <a:pt x="889" y="185"/>
                  </a:cubicBezTo>
                  <a:cubicBezTo>
                    <a:pt x="887" y="184"/>
                    <a:pt x="884" y="182"/>
                    <a:pt x="882" y="182"/>
                  </a:cubicBezTo>
                  <a:cubicBezTo>
                    <a:pt x="881" y="182"/>
                    <a:pt x="878" y="183"/>
                    <a:pt x="877" y="184"/>
                  </a:cubicBezTo>
                  <a:cubicBezTo>
                    <a:pt x="876" y="185"/>
                    <a:pt x="874" y="188"/>
                    <a:pt x="872" y="189"/>
                  </a:cubicBezTo>
                  <a:cubicBezTo>
                    <a:pt x="871" y="190"/>
                    <a:pt x="869" y="191"/>
                    <a:pt x="868" y="191"/>
                  </a:cubicBezTo>
                  <a:cubicBezTo>
                    <a:pt x="867" y="191"/>
                    <a:pt x="865" y="190"/>
                    <a:pt x="864" y="189"/>
                  </a:cubicBezTo>
                  <a:cubicBezTo>
                    <a:pt x="863" y="189"/>
                    <a:pt x="862" y="187"/>
                    <a:pt x="861" y="187"/>
                  </a:cubicBezTo>
                  <a:cubicBezTo>
                    <a:pt x="860" y="187"/>
                    <a:pt x="858" y="188"/>
                    <a:pt x="857" y="188"/>
                  </a:cubicBezTo>
                  <a:cubicBezTo>
                    <a:pt x="856" y="188"/>
                    <a:pt x="854" y="187"/>
                    <a:pt x="853" y="186"/>
                  </a:cubicBezTo>
                  <a:cubicBezTo>
                    <a:pt x="852" y="185"/>
                    <a:pt x="852" y="181"/>
                    <a:pt x="851" y="180"/>
                  </a:cubicBezTo>
                  <a:cubicBezTo>
                    <a:pt x="851" y="179"/>
                    <a:pt x="849" y="176"/>
                    <a:pt x="848" y="176"/>
                  </a:cubicBezTo>
                  <a:cubicBezTo>
                    <a:pt x="847" y="175"/>
                    <a:pt x="844" y="174"/>
                    <a:pt x="843" y="173"/>
                  </a:cubicBezTo>
                  <a:cubicBezTo>
                    <a:pt x="840" y="173"/>
                    <a:pt x="836" y="171"/>
                    <a:pt x="833" y="171"/>
                  </a:cubicBezTo>
                  <a:cubicBezTo>
                    <a:pt x="832" y="172"/>
                    <a:pt x="830" y="174"/>
                    <a:pt x="828" y="174"/>
                  </a:cubicBezTo>
                  <a:cubicBezTo>
                    <a:pt x="826" y="175"/>
                    <a:pt x="823" y="176"/>
                    <a:pt x="821" y="176"/>
                  </a:cubicBezTo>
                  <a:cubicBezTo>
                    <a:pt x="819" y="176"/>
                    <a:pt x="815" y="176"/>
                    <a:pt x="813" y="176"/>
                  </a:cubicBezTo>
                  <a:cubicBezTo>
                    <a:pt x="812" y="176"/>
                    <a:pt x="810" y="179"/>
                    <a:pt x="809" y="179"/>
                  </a:cubicBezTo>
                  <a:cubicBezTo>
                    <a:pt x="807" y="179"/>
                    <a:pt x="806" y="177"/>
                    <a:pt x="804" y="177"/>
                  </a:cubicBezTo>
                  <a:cubicBezTo>
                    <a:pt x="803" y="177"/>
                    <a:pt x="802" y="178"/>
                    <a:pt x="801" y="178"/>
                  </a:cubicBezTo>
                  <a:cubicBezTo>
                    <a:pt x="800" y="179"/>
                    <a:pt x="798" y="177"/>
                    <a:pt x="797" y="177"/>
                  </a:cubicBezTo>
                  <a:cubicBezTo>
                    <a:pt x="795" y="177"/>
                    <a:pt x="793" y="179"/>
                    <a:pt x="792" y="179"/>
                  </a:cubicBezTo>
                  <a:cubicBezTo>
                    <a:pt x="791" y="180"/>
                    <a:pt x="789" y="182"/>
                    <a:pt x="787" y="181"/>
                  </a:cubicBezTo>
                  <a:cubicBezTo>
                    <a:pt x="786" y="181"/>
                    <a:pt x="786" y="177"/>
                    <a:pt x="785" y="176"/>
                  </a:cubicBezTo>
                  <a:cubicBezTo>
                    <a:pt x="783" y="175"/>
                    <a:pt x="780" y="177"/>
                    <a:pt x="779" y="178"/>
                  </a:cubicBezTo>
                  <a:cubicBezTo>
                    <a:pt x="778" y="179"/>
                    <a:pt x="776" y="181"/>
                    <a:pt x="775" y="181"/>
                  </a:cubicBezTo>
                  <a:cubicBezTo>
                    <a:pt x="773" y="182"/>
                    <a:pt x="770" y="181"/>
                    <a:pt x="769" y="182"/>
                  </a:cubicBezTo>
                  <a:cubicBezTo>
                    <a:pt x="767" y="182"/>
                    <a:pt x="765" y="185"/>
                    <a:pt x="763" y="185"/>
                  </a:cubicBezTo>
                  <a:cubicBezTo>
                    <a:pt x="762" y="185"/>
                    <a:pt x="762" y="182"/>
                    <a:pt x="761" y="181"/>
                  </a:cubicBezTo>
                  <a:cubicBezTo>
                    <a:pt x="761" y="180"/>
                    <a:pt x="759" y="179"/>
                    <a:pt x="759" y="178"/>
                  </a:cubicBezTo>
                  <a:cubicBezTo>
                    <a:pt x="758" y="177"/>
                    <a:pt x="760" y="176"/>
                    <a:pt x="760" y="175"/>
                  </a:cubicBezTo>
                  <a:cubicBezTo>
                    <a:pt x="760" y="174"/>
                    <a:pt x="758" y="172"/>
                    <a:pt x="758" y="171"/>
                  </a:cubicBezTo>
                  <a:cubicBezTo>
                    <a:pt x="757" y="170"/>
                    <a:pt x="755" y="170"/>
                    <a:pt x="754" y="170"/>
                  </a:cubicBezTo>
                  <a:cubicBezTo>
                    <a:pt x="753" y="169"/>
                    <a:pt x="752" y="167"/>
                    <a:pt x="752" y="166"/>
                  </a:cubicBezTo>
                  <a:cubicBezTo>
                    <a:pt x="751" y="165"/>
                    <a:pt x="752" y="162"/>
                    <a:pt x="751" y="161"/>
                  </a:cubicBezTo>
                  <a:cubicBezTo>
                    <a:pt x="751" y="160"/>
                    <a:pt x="748" y="160"/>
                    <a:pt x="747" y="159"/>
                  </a:cubicBezTo>
                  <a:cubicBezTo>
                    <a:pt x="746" y="159"/>
                    <a:pt x="743" y="160"/>
                    <a:pt x="742" y="160"/>
                  </a:cubicBezTo>
                  <a:cubicBezTo>
                    <a:pt x="741" y="161"/>
                    <a:pt x="739" y="162"/>
                    <a:pt x="738" y="163"/>
                  </a:cubicBezTo>
                  <a:cubicBezTo>
                    <a:pt x="736" y="164"/>
                    <a:pt x="734" y="164"/>
                    <a:pt x="733" y="165"/>
                  </a:cubicBezTo>
                  <a:cubicBezTo>
                    <a:pt x="732" y="166"/>
                    <a:pt x="731" y="168"/>
                    <a:pt x="730" y="169"/>
                  </a:cubicBezTo>
                  <a:cubicBezTo>
                    <a:pt x="729" y="170"/>
                    <a:pt x="727" y="171"/>
                    <a:pt x="726" y="171"/>
                  </a:cubicBezTo>
                  <a:cubicBezTo>
                    <a:pt x="725" y="172"/>
                    <a:pt x="722" y="173"/>
                    <a:pt x="721" y="174"/>
                  </a:cubicBezTo>
                  <a:cubicBezTo>
                    <a:pt x="719" y="175"/>
                    <a:pt x="716" y="177"/>
                    <a:pt x="715" y="179"/>
                  </a:cubicBezTo>
                  <a:cubicBezTo>
                    <a:pt x="713" y="180"/>
                    <a:pt x="711" y="184"/>
                    <a:pt x="710" y="185"/>
                  </a:cubicBezTo>
                  <a:cubicBezTo>
                    <a:pt x="709" y="186"/>
                    <a:pt x="707" y="188"/>
                    <a:pt x="706" y="189"/>
                  </a:cubicBezTo>
                  <a:cubicBezTo>
                    <a:pt x="705" y="190"/>
                    <a:pt x="702" y="192"/>
                    <a:pt x="701" y="192"/>
                  </a:cubicBezTo>
                  <a:cubicBezTo>
                    <a:pt x="700" y="193"/>
                    <a:pt x="696" y="192"/>
                    <a:pt x="695" y="193"/>
                  </a:cubicBezTo>
                  <a:cubicBezTo>
                    <a:pt x="694" y="193"/>
                    <a:pt x="694" y="194"/>
                    <a:pt x="693" y="194"/>
                  </a:cubicBezTo>
                  <a:cubicBezTo>
                    <a:pt x="692" y="195"/>
                    <a:pt x="690" y="197"/>
                    <a:pt x="689" y="198"/>
                  </a:cubicBezTo>
                  <a:cubicBezTo>
                    <a:pt x="687" y="199"/>
                    <a:pt x="684" y="200"/>
                    <a:pt x="683" y="200"/>
                  </a:cubicBezTo>
                  <a:cubicBezTo>
                    <a:pt x="681" y="199"/>
                    <a:pt x="682" y="195"/>
                    <a:pt x="680" y="194"/>
                  </a:cubicBezTo>
                  <a:cubicBezTo>
                    <a:pt x="679" y="194"/>
                    <a:pt x="676" y="195"/>
                    <a:pt x="675" y="195"/>
                  </a:cubicBezTo>
                  <a:cubicBezTo>
                    <a:pt x="674" y="196"/>
                    <a:pt x="673" y="198"/>
                    <a:pt x="672" y="199"/>
                  </a:cubicBezTo>
                  <a:cubicBezTo>
                    <a:pt x="672" y="199"/>
                    <a:pt x="670" y="201"/>
                    <a:pt x="669" y="201"/>
                  </a:cubicBezTo>
                  <a:cubicBezTo>
                    <a:pt x="668" y="201"/>
                    <a:pt x="666" y="197"/>
                    <a:pt x="666" y="196"/>
                  </a:cubicBezTo>
                  <a:cubicBezTo>
                    <a:pt x="666" y="195"/>
                    <a:pt x="668" y="192"/>
                    <a:pt x="668" y="191"/>
                  </a:cubicBezTo>
                  <a:cubicBezTo>
                    <a:pt x="667" y="190"/>
                    <a:pt x="665" y="190"/>
                    <a:pt x="664" y="190"/>
                  </a:cubicBezTo>
                  <a:cubicBezTo>
                    <a:pt x="663" y="190"/>
                    <a:pt x="661" y="192"/>
                    <a:pt x="660" y="191"/>
                  </a:cubicBezTo>
                  <a:cubicBezTo>
                    <a:pt x="659" y="191"/>
                    <a:pt x="658" y="190"/>
                    <a:pt x="657" y="190"/>
                  </a:cubicBezTo>
                  <a:cubicBezTo>
                    <a:pt x="656" y="190"/>
                    <a:pt x="655" y="190"/>
                    <a:pt x="654" y="190"/>
                  </a:cubicBezTo>
                  <a:cubicBezTo>
                    <a:pt x="653" y="190"/>
                    <a:pt x="651" y="190"/>
                    <a:pt x="650" y="189"/>
                  </a:cubicBezTo>
                  <a:cubicBezTo>
                    <a:pt x="650" y="188"/>
                    <a:pt x="652" y="186"/>
                    <a:pt x="652" y="185"/>
                  </a:cubicBezTo>
                  <a:cubicBezTo>
                    <a:pt x="652" y="184"/>
                    <a:pt x="650" y="183"/>
                    <a:pt x="650" y="182"/>
                  </a:cubicBezTo>
                  <a:cubicBezTo>
                    <a:pt x="649" y="181"/>
                    <a:pt x="650" y="178"/>
                    <a:pt x="649" y="177"/>
                  </a:cubicBezTo>
                  <a:cubicBezTo>
                    <a:pt x="649" y="177"/>
                    <a:pt x="647" y="175"/>
                    <a:pt x="646" y="175"/>
                  </a:cubicBezTo>
                  <a:cubicBezTo>
                    <a:pt x="645" y="175"/>
                    <a:pt x="643" y="178"/>
                    <a:pt x="641" y="178"/>
                  </a:cubicBezTo>
                  <a:cubicBezTo>
                    <a:pt x="640" y="178"/>
                    <a:pt x="639" y="176"/>
                    <a:pt x="638" y="176"/>
                  </a:cubicBezTo>
                  <a:cubicBezTo>
                    <a:pt x="637" y="175"/>
                    <a:pt x="634" y="177"/>
                    <a:pt x="632" y="176"/>
                  </a:cubicBezTo>
                  <a:cubicBezTo>
                    <a:pt x="630" y="175"/>
                    <a:pt x="627" y="171"/>
                    <a:pt x="625" y="171"/>
                  </a:cubicBezTo>
                  <a:cubicBezTo>
                    <a:pt x="624" y="171"/>
                    <a:pt x="622" y="172"/>
                    <a:pt x="621" y="172"/>
                  </a:cubicBezTo>
                  <a:cubicBezTo>
                    <a:pt x="620" y="172"/>
                    <a:pt x="618" y="170"/>
                    <a:pt x="617" y="170"/>
                  </a:cubicBezTo>
                  <a:cubicBezTo>
                    <a:pt x="616" y="169"/>
                    <a:pt x="614" y="167"/>
                    <a:pt x="614" y="166"/>
                  </a:cubicBezTo>
                  <a:cubicBezTo>
                    <a:pt x="613" y="165"/>
                    <a:pt x="613" y="164"/>
                    <a:pt x="613" y="163"/>
                  </a:cubicBezTo>
                  <a:cubicBezTo>
                    <a:pt x="613" y="162"/>
                    <a:pt x="614" y="160"/>
                    <a:pt x="614" y="159"/>
                  </a:cubicBezTo>
                  <a:cubicBezTo>
                    <a:pt x="614" y="158"/>
                    <a:pt x="614" y="156"/>
                    <a:pt x="613" y="156"/>
                  </a:cubicBezTo>
                  <a:cubicBezTo>
                    <a:pt x="612" y="156"/>
                    <a:pt x="610" y="157"/>
                    <a:pt x="610" y="157"/>
                  </a:cubicBezTo>
                  <a:cubicBezTo>
                    <a:pt x="609" y="156"/>
                    <a:pt x="610" y="154"/>
                    <a:pt x="609" y="153"/>
                  </a:cubicBezTo>
                  <a:cubicBezTo>
                    <a:pt x="609" y="153"/>
                    <a:pt x="607" y="151"/>
                    <a:pt x="607" y="151"/>
                  </a:cubicBezTo>
                  <a:cubicBezTo>
                    <a:pt x="605" y="151"/>
                    <a:pt x="603" y="153"/>
                    <a:pt x="602" y="153"/>
                  </a:cubicBezTo>
                  <a:cubicBezTo>
                    <a:pt x="601" y="153"/>
                    <a:pt x="598" y="152"/>
                    <a:pt x="597" y="152"/>
                  </a:cubicBezTo>
                  <a:cubicBezTo>
                    <a:pt x="596" y="152"/>
                    <a:pt x="595" y="150"/>
                    <a:pt x="594" y="150"/>
                  </a:cubicBezTo>
                  <a:cubicBezTo>
                    <a:pt x="593" y="150"/>
                    <a:pt x="592" y="151"/>
                    <a:pt x="592" y="152"/>
                  </a:cubicBezTo>
                  <a:cubicBezTo>
                    <a:pt x="591" y="152"/>
                    <a:pt x="591" y="154"/>
                    <a:pt x="590" y="154"/>
                  </a:cubicBezTo>
                  <a:cubicBezTo>
                    <a:pt x="589" y="155"/>
                    <a:pt x="587" y="153"/>
                    <a:pt x="586" y="153"/>
                  </a:cubicBezTo>
                  <a:cubicBezTo>
                    <a:pt x="585" y="153"/>
                    <a:pt x="581" y="152"/>
                    <a:pt x="579" y="153"/>
                  </a:cubicBezTo>
                  <a:cubicBezTo>
                    <a:pt x="578" y="154"/>
                    <a:pt x="576" y="158"/>
                    <a:pt x="576" y="160"/>
                  </a:cubicBezTo>
                  <a:cubicBezTo>
                    <a:pt x="576" y="162"/>
                    <a:pt x="579" y="164"/>
                    <a:pt x="580" y="165"/>
                  </a:cubicBezTo>
                  <a:cubicBezTo>
                    <a:pt x="580" y="166"/>
                    <a:pt x="583" y="167"/>
                    <a:pt x="583" y="169"/>
                  </a:cubicBezTo>
                  <a:cubicBezTo>
                    <a:pt x="583" y="170"/>
                    <a:pt x="584" y="172"/>
                    <a:pt x="583" y="173"/>
                  </a:cubicBezTo>
                  <a:cubicBezTo>
                    <a:pt x="582" y="174"/>
                    <a:pt x="579" y="173"/>
                    <a:pt x="578" y="174"/>
                  </a:cubicBezTo>
                  <a:cubicBezTo>
                    <a:pt x="577" y="175"/>
                    <a:pt x="576" y="177"/>
                    <a:pt x="575" y="178"/>
                  </a:cubicBezTo>
                  <a:cubicBezTo>
                    <a:pt x="574" y="178"/>
                    <a:pt x="572" y="179"/>
                    <a:pt x="571" y="179"/>
                  </a:cubicBezTo>
                  <a:cubicBezTo>
                    <a:pt x="569" y="178"/>
                    <a:pt x="569" y="175"/>
                    <a:pt x="568" y="174"/>
                  </a:cubicBezTo>
                  <a:cubicBezTo>
                    <a:pt x="568" y="173"/>
                    <a:pt x="567" y="169"/>
                    <a:pt x="567" y="168"/>
                  </a:cubicBezTo>
                  <a:cubicBezTo>
                    <a:pt x="566" y="166"/>
                    <a:pt x="564" y="164"/>
                    <a:pt x="563" y="163"/>
                  </a:cubicBezTo>
                  <a:cubicBezTo>
                    <a:pt x="562" y="162"/>
                    <a:pt x="559" y="160"/>
                    <a:pt x="558" y="159"/>
                  </a:cubicBezTo>
                  <a:cubicBezTo>
                    <a:pt x="558" y="158"/>
                    <a:pt x="556" y="155"/>
                    <a:pt x="556" y="154"/>
                  </a:cubicBezTo>
                  <a:cubicBezTo>
                    <a:pt x="556" y="152"/>
                    <a:pt x="557" y="150"/>
                    <a:pt x="557" y="149"/>
                  </a:cubicBezTo>
                  <a:cubicBezTo>
                    <a:pt x="558" y="148"/>
                    <a:pt x="558" y="145"/>
                    <a:pt x="557" y="144"/>
                  </a:cubicBezTo>
                  <a:cubicBezTo>
                    <a:pt x="557" y="143"/>
                    <a:pt x="555" y="142"/>
                    <a:pt x="554" y="141"/>
                  </a:cubicBezTo>
                  <a:cubicBezTo>
                    <a:pt x="553" y="140"/>
                    <a:pt x="550" y="139"/>
                    <a:pt x="548" y="140"/>
                  </a:cubicBezTo>
                  <a:cubicBezTo>
                    <a:pt x="547" y="140"/>
                    <a:pt x="546" y="142"/>
                    <a:pt x="545" y="142"/>
                  </a:cubicBezTo>
                  <a:cubicBezTo>
                    <a:pt x="544" y="143"/>
                    <a:pt x="542" y="143"/>
                    <a:pt x="541" y="143"/>
                  </a:cubicBezTo>
                  <a:cubicBezTo>
                    <a:pt x="539" y="144"/>
                    <a:pt x="536" y="146"/>
                    <a:pt x="534" y="145"/>
                  </a:cubicBezTo>
                  <a:cubicBezTo>
                    <a:pt x="532" y="145"/>
                    <a:pt x="530" y="143"/>
                    <a:pt x="529" y="141"/>
                  </a:cubicBezTo>
                  <a:cubicBezTo>
                    <a:pt x="528" y="141"/>
                    <a:pt x="527" y="139"/>
                    <a:pt x="527" y="138"/>
                  </a:cubicBezTo>
                  <a:cubicBezTo>
                    <a:pt x="527" y="137"/>
                    <a:pt x="528" y="134"/>
                    <a:pt x="528" y="134"/>
                  </a:cubicBezTo>
                  <a:cubicBezTo>
                    <a:pt x="530" y="133"/>
                    <a:pt x="532" y="134"/>
                    <a:pt x="534" y="134"/>
                  </a:cubicBezTo>
                  <a:cubicBezTo>
                    <a:pt x="535" y="133"/>
                    <a:pt x="537" y="133"/>
                    <a:pt x="537" y="132"/>
                  </a:cubicBezTo>
                  <a:cubicBezTo>
                    <a:pt x="538" y="132"/>
                    <a:pt x="538" y="130"/>
                    <a:pt x="538" y="129"/>
                  </a:cubicBezTo>
                  <a:cubicBezTo>
                    <a:pt x="538" y="128"/>
                    <a:pt x="538" y="126"/>
                    <a:pt x="538" y="125"/>
                  </a:cubicBezTo>
                  <a:cubicBezTo>
                    <a:pt x="537" y="124"/>
                    <a:pt x="535" y="124"/>
                    <a:pt x="534" y="123"/>
                  </a:cubicBezTo>
                  <a:cubicBezTo>
                    <a:pt x="534" y="123"/>
                    <a:pt x="532" y="124"/>
                    <a:pt x="531" y="124"/>
                  </a:cubicBezTo>
                  <a:cubicBezTo>
                    <a:pt x="531" y="124"/>
                    <a:pt x="530" y="125"/>
                    <a:pt x="529" y="126"/>
                  </a:cubicBezTo>
                  <a:cubicBezTo>
                    <a:pt x="528" y="126"/>
                    <a:pt x="525" y="126"/>
                    <a:pt x="523" y="126"/>
                  </a:cubicBezTo>
                  <a:cubicBezTo>
                    <a:pt x="522" y="126"/>
                    <a:pt x="519" y="125"/>
                    <a:pt x="517" y="124"/>
                  </a:cubicBezTo>
                  <a:cubicBezTo>
                    <a:pt x="516" y="123"/>
                    <a:pt x="512" y="121"/>
                    <a:pt x="511" y="121"/>
                  </a:cubicBezTo>
                  <a:cubicBezTo>
                    <a:pt x="509" y="120"/>
                    <a:pt x="505" y="117"/>
                    <a:pt x="503" y="116"/>
                  </a:cubicBezTo>
                  <a:cubicBezTo>
                    <a:pt x="503" y="116"/>
                    <a:pt x="500" y="116"/>
                    <a:pt x="500" y="116"/>
                  </a:cubicBezTo>
                  <a:cubicBezTo>
                    <a:pt x="499" y="115"/>
                    <a:pt x="499" y="113"/>
                    <a:pt x="498" y="113"/>
                  </a:cubicBezTo>
                  <a:cubicBezTo>
                    <a:pt x="497" y="112"/>
                    <a:pt x="493" y="114"/>
                    <a:pt x="491" y="114"/>
                  </a:cubicBezTo>
                  <a:cubicBezTo>
                    <a:pt x="489" y="114"/>
                    <a:pt x="484" y="114"/>
                    <a:pt x="481" y="114"/>
                  </a:cubicBezTo>
                  <a:cubicBezTo>
                    <a:pt x="479" y="115"/>
                    <a:pt x="476" y="117"/>
                    <a:pt x="474" y="117"/>
                  </a:cubicBezTo>
                  <a:cubicBezTo>
                    <a:pt x="473" y="116"/>
                    <a:pt x="472" y="115"/>
                    <a:pt x="471" y="115"/>
                  </a:cubicBezTo>
                  <a:cubicBezTo>
                    <a:pt x="470" y="114"/>
                    <a:pt x="469" y="112"/>
                    <a:pt x="468" y="112"/>
                  </a:cubicBezTo>
                  <a:cubicBezTo>
                    <a:pt x="467" y="112"/>
                    <a:pt x="465" y="114"/>
                    <a:pt x="464" y="114"/>
                  </a:cubicBezTo>
                  <a:cubicBezTo>
                    <a:pt x="462" y="114"/>
                    <a:pt x="460" y="114"/>
                    <a:pt x="459" y="114"/>
                  </a:cubicBezTo>
                  <a:cubicBezTo>
                    <a:pt x="458" y="114"/>
                    <a:pt x="456" y="114"/>
                    <a:pt x="455" y="115"/>
                  </a:cubicBezTo>
                  <a:cubicBezTo>
                    <a:pt x="455" y="115"/>
                    <a:pt x="453" y="116"/>
                    <a:pt x="453" y="117"/>
                  </a:cubicBezTo>
                  <a:cubicBezTo>
                    <a:pt x="452" y="117"/>
                    <a:pt x="452" y="118"/>
                    <a:pt x="452" y="119"/>
                  </a:cubicBezTo>
                  <a:cubicBezTo>
                    <a:pt x="451" y="119"/>
                    <a:pt x="450" y="120"/>
                    <a:pt x="450" y="121"/>
                  </a:cubicBezTo>
                  <a:cubicBezTo>
                    <a:pt x="448" y="121"/>
                    <a:pt x="445" y="121"/>
                    <a:pt x="444" y="121"/>
                  </a:cubicBezTo>
                  <a:cubicBezTo>
                    <a:pt x="442" y="122"/>
                    <a:pt x="440" y="122"/>
                    <a:pt x="440" y="123"/>
                  </a:cubicBezTo>
                  <a:cubicBezTo>
                    <a:pt x="439" y="124"/>
                    <a:pt x="439" y="125"/>
                    <a:pt x="439" y="126"/>
                  </a:cubicBezTo>
                  <a:cubicBezTo>
                    <a:pt x="439" y="126"/>
                    <a:pt x="440" y="128"/>
                    <a:pt x="440" y="129"/>
                  </a:cubicBezTo>
                  <a:cubicBezTo>
                    <a:pt x="439" y="129"/>
                    <a:pt x="438" y="131"/>
                    <a:pt x="438" y="131"/>
                  </a:cubicBezTo>
                  <a:cubicBezTo>
                    <a:pt x="437" y="132"/>
                    <a:pt x="436" y="133"/>
                    <a:pt x="435" y="133"/>
                  </a:cubicBezTo>
                  <a:cubicBezTo>
                    <a:pt x="433" y="134"/>
                    <a:pt x="429" y="136"/>
                    <a:pt x="427" y="136"/>
                  </a:cubicBezTo>
                  <a:cubicBezTo>
                    <a:pt x="426" y="137"/>
                    <a:pt x="423" y="136"/>
                    <a:pt x="422" y="136"/>
                  </a:cubicBezTo>
                  <a:cubicBezTo>
                    <a:pt x="421" y="137"/>
                    <a:pt x="419" y="137"/>
                    <a:pt x="419" y="138"/>
                  </a:cubicBezTo>
                  <a:cubicBezTo>
                    <a:pt x="418" y="138"/>
                    <a:pt x="416" y="139"/>
                    <a:pt x="415" y="139"/>
                  </a:cubicBezTo>
                  <a:cubicBezTo>
                    <a:pt x="414" y="139"/>
                    <a:pt x="413" y="139"/>
                    <a:pt x="412" y="139"/>
                  </a:cubicBezTo>
                  <a:cubicBezTo>
                    <a:pt x="411" y="139"/>
                    <a:pt x="409" y="138"/>
                    <a:pt x="408" y="138"/>
                  </a:cubicBezTo>
                  <a:cubicBezTo>
                    <a:pt x="407" y="138"/>
                    <a:pt x="405" y="139"/>
                    <a:pt x="404" y="139"/>
                  </a:cubicBezTo>
                  <a:cubicBezTo>
                    <a:pt x="403" y="139"/>
                    <a:pt x="401" y="139"/>
                    <a:pt x="401" y="139"/>
                  </a:cubicBezTo>
                  <a:cubicBezTo>
                    <a:pt x="400" y="139"/>
                    <a:pt x="398" y="137"/>
                    <a:pt x="398" y="136"/>
                  </a:cubicBezTo>
                  <a:cubicBezTo>
                    <a:pt x="398" y="134"/>
                    <a:pt x="399" y="132"/>
                    <a:pt x="399" y="131"/>
                  </a:cubicBezTo>
                  <a:cubicBezTo>
                    <a:pt x="399" y="129"/>
                    <a:pt x="398" y="127"/>
                    <a:pt x="397" y="125"/>
                  </a:cubicBezTo>
                  <a:cubicBezTo>
                    <a:pt x="397" y="124"/>
                    <a:pt x="396" y="122"/>
                    <a:pt x="395" y="121"/>
                  </a:cubicBezTo>
                  <a:cubicBezTo>
                    <a:pt x="394" y="121"/>
                    <a:pt x="393" y="120"/>
                    <a:pt x="392" y="120"/>
                  </a:cubicBezTo>
                  <a:cubicBezTo>
                    <a:pt x="390" y="120"/>
                    <a:pt x="386" y="123"/>
                    <a:pt x="384" y="123"/>
                  </a:cubicBezTo>
                  <a:cubicBezTo>
                    <a:pt x="382" y="123"/>
                    <a:pt x="379" y="120"/>
                    <a:pt x="377" y="120"/>
                  </a:cubicBezTo>
                  <a:cubicBezTo>
                    <a:pt x="375" y="119"/>
                    <a:pt x="372" y="118"/>
                    <a:pt x="370" y="118"/>
                  </a:cubicBezTo>
                  <a:cubicBezTo>
                    <a:pt x="369" y="118"/>
                    <a:pt x="366" y="120"/>
                    <a:pt x="364" y="120"/>
                  </a:cubicBezTo>
                  <a:cubicBezTo>
                    <a:pt x="362" y="121"/>
                    <a:pt x="359" y="121"/>
                    <a:pt x="358" y="121"/>
                  </a:cubicBezTo>
                  <a:cubicBezTo>
                    <a:pt x="356" y="121"/>
                    <a:pt x="352" y="122"/>
                    <a:pt x="350" y="121"/>
                  </a:cubicBezTo>
                  <a:cubicBezTo>
                    <a:pt x="349" y="121"/>
                    <a:pt x="347" y="119"/>
                    <a:pt x="347" y="118"/>
                  </a:cubicBezTo>
                  <a:cubicBezTo>
                    <a:pt x="346" y="117"/>
                    <a:pt x="346" y="115"/>
                    <a:pt x="345" y="114"/>
                  </a:cubicBezTo>
                  <a:cubicBezTo>
                    <a:pt x="345" y="113"/>
                    <a:pt x="344" y="111"/>
                    <a:pt x="343" y="111"/>
                  </a:cubicBezTo>
                  <a:cubicBezTo>
                    <a:pt x="343" y="110"/>
                    <a:pt x="341" y="109"/>
                    <a:pt x="340" y="109"/>
                  </a:cubicBezTo>
                  <a:cubicBezTo>
                    <a:pt x="339" y="109"/>
                    <a:pt x="338" y="109"/>
                    <a:pt x="337" y="110"/>
                  </a:cubicBezTo>
                  <a:cubicBezTo>
                    <a:pt x="336" y="110"/>
                    <a:pt x="334" y="112"/>
                    <a:pt x="333" y="112"/>
                  </a:cubicBezTo>
                  <a:cubicBezTo>
                    <a:pt x="332" y="112"/>
                    <a:pt x="331" y="110"/>
                    <a:pt x="330" y="110"/>
                  </a:cubicBezTo>
                  <a:cubicBezTo>
                    <a:pt x="329" y="110"/>
                    <a:pt x="327" y="110"/>
                    <a:pt x="326" y="111"/>
                  </a:cubicBezTo>
                  <a:cubicBezTo>
                    <a:pt x="325" y="111"/>
                    <a:pt x="325" y="113"/>
                    <a:pt x="324" y="113"/>
                  </a:cubicBezTo>
                  <a:cubicBezTo>
                    <a:pt x="324" y="114"/>
                    <a:pt x="322" y="114"/>
                    <a:pt x="321" y="114"/>
                  </a:cubicBezTo>
                  <a:cubicBezTo>
                    <a:pt x="320" y="114"/>
                    <a:pt x="318" y="113"/>
                    <a:pt x="317" y="113"/>
                  </a:cubicBezTo>
                  <a:cubicBezTo>
                    <a:pt x="314" y="112"/>
                    <a:pt x="309" y="111"/>
                    <a:pt x="307" y="110"/>
                  </a:cubicBezTo>
                  <a:cubicBezTo>
                    <a:pt x="305" y="109"/>
                    <a:pt x="303" y="108"/>
                    <a:pt x="302" y="107"/>
                  </a:cubicBezTo>
                  <a:cubicBezTo>
                    <a:pt x="300" y="106"/>
                    <a:pt x="298" y="105"/>
                    <a:pt x="296" y="103"/>
                  </a:cubicBezTo>
                  <a:cubicBezTo>
                    <a:pt x="295" y="103"/>
                    <a:pt x="294" y="101"/>
                    <a:pt x="293" y="100"/>
                  </a:cubicBezTo>
                  <a:cubicBezTo>
                    <a:pt x="293" y="99"/>
                    <a:pt x="292" y="96"/>
                    <a:pt x="292" y="95"/>
                  </a:cubicBezTo>
                  <a:cubicBezTo>
                    <a:pt x="292" y="94"/>
                    <a:pt x="293" y="92"/>
                    <a:pt x="293" y="91"/>
                  </a:cubicBezTo>
                  <a:cubicBezTo>
                    <a:pt x="293" y="90"/>
                    <a:pt x="294" y="87"/>
                    <a:pt x="294" y="86"/>
                  </a:cubicBezTo>
                  <a:cubicBezTo>
                    <a:pt x="293" y="85"/>
                    <a:pt x="293" y="82"/>
                    <a:pt x="292" y="81"/>
                  </a:cubicBezTo>
                  <a:cubicBezTo>
                    <a:pt x="292" y="79"/>
                    <a:pt x="292" y="75"/>
                    <a:pt x="292" y="73"/>
                  </a:cubicBezTo>
                  <a:cubicBezTo>
                    <a:pt x="291" y="72"/>
                    <a:pt x="291" y="69"/>
                    <a:pt x="290" y="68"/>
                  </a:cubicBezTo>
                  <a:cubicBezTo>
                    <a:pt x="290" y="67"/>
                    <a:pt x="289" y="65"/>
                    <a:pt x="288" y="64"/>
                  </a:cubicBezTo>
                  <a:cubicBezTo>
                    <a:pt x="287" y="63"/>
                    <a:pt x="286" y="63"/>
                    <a:pt x="286" y="63"/>
                  </a:cubicBezTo>
                  <a:cubicBezTo>
                    <a:pt x="285" y="62"/>
                    <a:pt x="285" y="59"/>
                    <a:pt x="284" y="58"/>
                  </a:cubicBezTo>
                  <a:cubicBezTo>
                    <a:pt x="284" y="56"/>
                    <a:pt x="285" y="52"/>
                    <a:pt x="285" y="50"/>
                  </a:cubicBezTo>
                  <a:cubicBezTo>
                    <a:pt x="285" y="49"/>
                    <a:pt x="285" y="47"/>
                    <a:pt x="284" y="46"/>
                  </a:cubicBezTo>
                  <a:cubicBezTo>
                    <a:pt x="284" y="45"/>
                    <a:pt x="282" y="43"/>
                    <a:pt x="282" y="42"/>
                  </a:cubicBezTo>
                  <a:cubicBezTo>
                    <a:pt x="281" y="40"/>
                    <a:pt x="279" y="35"/>
                    <a:pt x="278" y="33"/>
                  </a:cubicBezTo>
                  <a:cubicBezTo>
                    <a:pt x="277" y="30"/>
                    <a:pt x="277" y="23"/>
                    <a:pt x="276" y="20"/>
                  </a:cubicBezTo>
                  <a:cubicBezTo>
                    <a:pt x="276" y="19"/>
                    <a:pt x="275" y="16"/>
                    <a:pt x="274" y="15"/>
                  </a:cubicBezTo>
                  <a:cubicBezTo>
                    <a:pt x="274" y="14"/>
                    <a:pt x="275" y="11"/>
                    <a:pt x="275" y="10"/>
                  </a:cubicBezTo>
                  <a:cubicBezTo>
                    <a:pt x="274" y="9"/>
                    <a:pt x="272" y="7"/>
                    <a:pt x="271" y="7"/>
                  </a:cubicBezTo>
                  <a:cubicBezTo>
                    <a:pt x="270" y="6"/>
                    <a:pt x="268" y="7"/>
                    <a:pt x="267" y="7"/>
                  </a:cubicBezTo>
                  <a:cubicBezTo>
                    <a:pt x="266" y="7"/>
                    <a:pt x="265" y="5"/>
                    <a:pt x="264" y="4"/>
                  </a:cubicBezTo>
                  <a:cubicBezTo>
                    <a:pt x="262" y="3"/>
                    <a:pt x="260" y="0"/>
                    <a:pt x="258" y="0"/>
                  </a:cubicBezTo>
                  <a:cubicBezTo>
                    <a:pt x="256" y="0"/>
                    <a:pt x="253" y="1"/>
                    <a:pt x="251" y="1"/>
                  </a:cubicBezTo>
                  <a:cubicBezTo>
                    <a:pt x="250" y="2"/>
                    <a:pt x="249" y="3"/>
                    <a:pt x="248" y="4"/>
                  </a:cubicBezTo>
                  <a:cubicBezTo>
                    <a:pt x="247" y="4"/>
                    <a:pt x="244" y="5"/>
                    <a:pt x="243" y="4"/>
                  </a:cubicBezTo>
                  <a:cubicBezTo>
                    <a:pt x="241" y="4"/>
                    <a:pt x="239" y="2"/>
                    <a:pt x="238" y="1"/>
                  </a:cubicBezTo>
                  <a:cubicBezTo>
                    <a:pt x="237" y="1"/>
                    <a:pt x="236" y="0"/>
                    <a:pt x="235" y="0"/>
                  </a:cubicBezTo>
                  <a:cubicBezTo>
                    <a:pt x="222" y="9"/>
                    <a:pt x="237" y="65"/>
                    <a:pt x="237" y="65"/>
                  </a:cubicBezTo>
                  <a:cubicBezTo>
                    <a:pt x="93" y="71"/>
                    <a:pt x="93" y="71"/>
                    <a:pt x="93" y="71"/>
                  </a:cubicBezTo>
                  <a:cubicBezTo>
                    <a:pt x="0" y="73"/>
                    <a:pt x="0" y="73"/>
                    <a:pt x="0" y="73"/>
                  </a:cubicBezTo>
                  <a:cubicBezTo>
                    <a:pt x="1" y="76"/>
                    <a:pt x="1" y="78"/>
                    <a:pt x="1" y="78"/>
                  </a:cubicBezTo>
                  <a:cubicBezTo>
                    <a:pt x="1" y="79"/>
                    <a:pt x="1" y="80"/>
                    <a:pt x="1" y="81"/>
                  </a:cubicBezTo>
                  <a:cubicBezTo>
                    <a:pt x="1" y="81"/>
                    <a:pt x="1" y="82"/>
                    <a:pt x="1" y="82"/>
                  </a:cubicBezTo>
                  <a:cubicBezTo>
                    <a:pt x="1" y="83"/>
                    <a:pt x="2" y="86"/>
                    <a:pt x="3" y="87"/>
                  </a:cubicBezTo>
                  <a:cubicBezTo>
                    <a:pt x="4" y="88"/>
                    <a:pt x="4" y="90"/>
                    <a:pt x="5" y="91"/>
                  </a:cubicBezTo>
                  <a:cubicBezTo>
                    <a:pt x="5" y="91"/>
                    <a:pt x="5" y="91"/>
                    <a:pt x="5" y="92"/>
                  </a:cubicBezTo>
                  <a:cubicBezTo>
                    <a:pt x="6" y="94"/>
                    <a:pt x="7" y="97"/>
                    <a:pt x="8" y="98"/>
                  </a:cubicBezTo>
                  <a:cubicBezTo>
                    <a:pt x="8" y="100"/>
                    <a:pt x="8" y="101"/>
                    <a:pt x="8" y="102"/>
                  </a:cubicBezTo>
                  <a:cubicBezTo>
                    <a:pt x="8" y="103"/>
                    <a:pt x="8" y="103"/>
                    <a:pt x="8" y="104"/>
                  </a:cubicBezTo>
                  <a:cubicBezTo>
                    <a:pt x="8" y="104"/>
                    <a:pt x="8" y="104"/>
                    <a:pt x="9" y="104"/>
                  </a:cubicBezTo>
                  <a:cubicBezTo>
                    <a:pt x="9" y="105"/>
                    <a:pt x="10" y="106"/>
                    <a:pt x="10" y="108"/>
                  </a:cubicBezTo>
                  <a:cubicBezTo>
                    <a:pt x="11" y="109"/>
                    <a:pt x="11" y="111"/>
                    <a:pt x="11" y="113"/>
                  </a:cubicBezTo>
                  <a:cubicBezTo>
                    <a:pt x="11" y="114"/>
                    <a:pt x="11" y="115"/>
                    <a:pt x="11" y="116"/>
                  </a:cubicBezTo>
                  <a:cubicBezTo>
                    <a:pt x="11" y="116"/>
                    <a:pt x="13" y="118"/>
                    <a:pt x="13" y="119"/>
                  </a:cubicBezTo>
                  <a:cubicBezTo>
                    <a:pt x="14" y="120"/>
                    <a:pt x="15" y="121"/>
                    <a:pt x="16" y="123"/>
                  </a:cubicBezTo>
                  <a:cubicBezTo>
                    <a:pt x="17" y="125"/>
                    <a:pt x="18" y="127"/>
                    <a:pt x="19" y="129"/>
                  </a:cubicBezTo>
                  <a:cubicBezTo>
                    <a:pt x="19" y="131"/>
                    <a:pt x="19" y="134"/>
                    <a:pt x="18" y="136"/>
                  </a:cubicBezTo>
                  <a:cubicBezTo>
                    <a:pt x="18" y="138"/>
                    <a:pt x="17" y="139"/>
                    <a:pt x="16" y="140"/>
                  </a:cubicBezTo>
                  <a:cubicBezTo>
                    <a:pt x="16" y="140"/>
                    <a:pt x="16" y="141"/>
                    <a:pt x="16" y="141"/>
                  </a:cubicBezTo>
                  <a:cubicBezTo>
                    <a:pt x="15" y="141"/>
                    <a:pt x="15" y="143"/>
                    <a:pt x="15" y="143"/>
                  </a:cubicBezTo>
                  <a:cubicBezTo>
                    <a:pt x="15" y="145"/>
                    <a:pt x="15" y="146"/>
                    <a:pt x="14" y="148"/>
                  </a:cubicBezTo>
                  <a:cubicBezTo>
                    <a:pt x="14" y="149"/>
                    <a:pt x="13" y="150"/>
                    <a:pt x="12" y="152"/>
                  </a:cubicBezTo>
                  <a:cubicBezTo>
                    <a:pt x="12" y="152"/>
                    <a:pt x="11" y="153"/>
                    <a:pt x="11" y="153"/>
                  </a:cubicBezTo>
                  <a:cubicBezTo>
                    <a:pt x="11" y="154"/>
                    <a:pt x="11" y="156"/>
                    <a:pt x="12" y="157"/>
                  </a:cubicBezTo>
                  <a:cubicBezTo>
                    <a:pt x="12" y="158"/>
                    <a:pt x="13" y="159"/>
                    <a:pt x="13" y="160"/>
                  </a:cubicBezTo>
                  <a:cubicBezTo>
                    <a:pt x="14" y="161"/>
                    <a:pt x="16" y="163"/>
                    <a:pt x="16" y="165"/>
                  </a:cubicBezTo>
                  <a:cubicBezTo>
                    <a:pt x="17" y="169"/>
                    <a:pt x="17" y="175"/>
                    <a:pt x="16" y="177"/>
                  </a:cubicBezTo>
                  <a:cubicBezTo>
                    <a:pt x="16" y="178"/>
                    <a:pt x="16" y="179"/>
                    <a:pt x="15" y="180"/>
                  </a:cubicBezTo>
                  <a:cubicBezTo>
                    <a:pt x="15" y="181"/>
                    <a:pt x="15" y="181"/>
                    <a:pt x="15" y="182"/>
                  </a:cubicBezTo>
                  <a:cubicBezTo>
                    <a:pt x="15" y="183"/>
                    <a:pt x="15" y="185"/>
                    <a:pt x="15" y="186"/>
                  </a:cubicBezTo>
                  <a:cubicBezTo>
                    <a:pt x="15" y="186"/>
                    <a:pt x="15" y="187"/>
                    <a:pt x="16" y="188"/>
                  </a:cubicBezTo>
                  <a:cubicBezTo>
                    <a:pt x="17" y="190"/>
                    <a:pt x="18" y="192"/>
                    <a:pt x="19" y="194"/>
                  </a:cubicBezTo>
                  <a:cubicBezTo>
                    <a:pt x="19" y="196"/>
                    <a:pt x="18" y="199"/>
                    <a:pt x="18" y="202"/>
                  </a:cubicBezTo>
                  <a:cubicBezTo>
                    <a:pt x="17" y="202"/>
                    <a:pt x="17" y="203"/>
                    <a:pt x="17" y="203"/>
                  </a:cubicBezTo>
                  <a:cubicBezTo>
                    <a:pt x="17" y="204"/>
                    <a:pt x="17" y="204"/>
                    <a:pt x="17" y="205"/>
                  </a:cubicBezTo>
                  <a:cubicBezTo>
                    <a:pt x="16" y="205"/>
                    <a:pt x="16" y="207"/>
                    <a:pt x="16" y="207"/>
                  </a:cubicBezTo>
                  <a:cubicBezTo>
                    <a:pt x="16" y="208"/>
                    <a:pt x="16" y="210"/>
                    <a:pt x="16" y="211"/>
                  </a:cubicBezTo>
                  <a:cubicBezTo>
                    <a:pt x="16" y="212"/>
                    <a:pt x="16" y="212"/>
                    <a:pt x="16" y="213"/>
                  </a:cubicBezTo>
                  <a:cubicBezTo>
                    <a:pt x="16" y="213"/>
                    <a:pt x="16" y="214"/>
                    <a:pt x="16" y="215"/>
                  </a:cubicBezTo>
                  <a:cubicBezTo>
                    <a:pt x="16" y="216"/>
                    <a:pt x="16" y="218"/>
                    <a:pt x="16" y="219"/>
                  </a:cubicBezTo>
                  <a:cubicBezTo>
                    <a:pt x="16" y="219"/>
                    <a:pt x="16" y="219"/>
                    <a:pt x="16" y="219"/>
                  </a:cubicBezTo>
                  <a:cubicBezTo>
                    <a:pt x="17" y="220"/>
                    <a:pt x="18" y="221"/>
                    <a:pt x="18" y="222"/>
                  </a:cubicBezTo>
                  <a:cubicBezTo>
                    <a:pt x="19" y="224"/>
                    <a:pt x="19" y="225"/>
                    <a:pt x="19" y="226"/>
                  </a:cubicBezTo>
                  <a:cubicBezTo>
                    <a:pt x="19" y="227"/>
                    <a:pt x="20" y="227"/>
                    <a:pt x="20" y="228"/>
                  </a:cubicBezTo>
                  <a:cubicBezTo>
                    <a:pt x="20" y="229"/>
                    <a:pt x="21" y="230"/>
                    <a:pt x="21" y="231"/>
                  </a:cubicBezTo>
                  <a:cubicBezTo>
                    <a:pt x="21" y="231"/>
                    <a:pt x="21" y="232"/>
                    <a:pt x="22" y="232"/>
                  </a:cubicBezTo>
                  <a:cubicBezTo>
                    <a:pt x="22" y="232"/>
                    <a:pt x="22" y="233"/>
                    <a:pt x="22" y="233"/>
                  </a:cubicBezTo>
                  <a:cubicBezTo>
                    <a:pt x="23" y="234"/>
                    <a:pt x="23" y="235"/>
                    <a:pt x="24" y="236"/>
                  </a:cubicBezTo>
                  <a:cubicBezTo>
                    <a:pt x="24" y="238"/>
                    <a:pt x="24" y="239"/>
                    <a:pt x="24" y="240"/>
                  </a:cubicBezTo>
                  <a:cubicBezTo>
                    <a:pt x="24" y="241"/>
                    <a:pt x="24" y="242"/>
                    <a:pt x="24" y="242"/>
                  </a:cubicBezTo>
                  <a:cubicBezTo>
                    <a:pt x="24" y="243"/>
                    <a:pt x="25" y="244"/>
                    <a:pt x="25" y="245"/>
                  </a:cubicBezTo>
                  <a:cubicBezTo>
                    <a:pt x="26" y="247"/>
                    <a:pt x="27" y="248"/>
                    <a:pt x="27" y="250"/>
                  </a:cubicBezTo>
                  <a:cubicBezTo>
                    <a:pt x="27" y="251"/>
                    <a:pt x="27" y="252"/>
                    <a:pt x="27" y="254"/>
                  </a:cubicBezTo>
                  <a:cubicBezTo>
                    <a:pt x="27" y="254"/>
                    <a:pt x="27" y="254"/>
                    <a:pt x="27" y="254"/>
                  </a:cubicBezTo>
                  <a:cubicBezTo>
                    <a:pt x="28" y="254"/>
                    <a:pt x="30" y="255"/>
                    <a:pt x="31" y="257"/>
                  </a:cubicBezTo>
                  <a:cubicBezTo>
                    <a:pt x="32" y="259"/>
                    <a:pt x="31" y="261"/>
                    <a:pt x="31" y="263"/>
                  </a:cubicBezTo>
                  <a:cubicBezTo>
                    <a:pt x="32" y="264"/>
                    <a:pt x="33" y="264"/>
                    <a:pt x="33" y="265"/>
                  </a:cubicBezTo>
                  <a:cubicBezTo>
                    <a:pt x="35" y="267"/>
                    <a:pt x="37" y="271"/>
                    <a:pt x="37" y="273"/>
                  </a:cubicBezTo>
                  <a:cubicBezTo>
                    <a:pt x="38" y="275"/>
                    <a:pt x="37" y="276"/>
                    <a:pt x="37" y="278"/>
                  </a:cubicBezTo>
                  <a:cubicBezTo>
                    <a:pt x="37" y="278"/>
                    <a:pt x="37" y="278"/>
                    <a:pt x="37" y="279"/>
                  </a:cubicBezTo>
                  <a:cubicBezTo>
                    <a:pt x="37" y="279"/>
                    <a:pt x="37" y="279"/>
                    <a:pt x="37" y="279"/>
                  </a:cubicBezTo>
                  <a:cubicBezTo>
                    <a:pt x="38" y="280"/>
                    <a:pt x="38" y="280"/>
                    <a:pt x="39" y="281"/>
                  </a:cubicBezTo>
                  <a:cubicBezTo>
                    <a:pt x="39" y="281"/>
                    <a:pt x="39" y="281"/>
                    <a:pt x="39" y="282"/>
                  </a:cubicBezTo>
                  <a:cubicBezTo>
                    <a:pt x="41" y="284"/>
                    <a:pt x="42" y="286"/>
                    <a:pt x="43" y="287"/>
                  </a:cubicBezTo>
                  <a:cubicBezTo>
                    <a:pt x="44" y="289"/>
                    <a:pt x="44" y="291"/>
                    <a:pt x="44" y="293"/>
                  </a:cubicBezTo>
                  <a:cubicBezTo>
                    <a:pt x="44" y="293"/>
                    <a:pt x="44" y="294"/>
                    <a:pt x="44" y="295"/>
                  </a:cubicBezTo>
                  <a:cubicBezTo>
                    <a:pt x="44" y="295"/>
                    <a:pt x="44" y="295"/>
                    <a:pt x="44" y="296"/>
                  </a:cubicBezTo>
                  <a:cubicBezTo>
                    <a:pt x="45" y="297"/>
                    <a:pt x="46" y="298"/>
                    <a:pt x="47" y="299"/>
                  </a:cubicBezTo>
                  <a:cubicBezTo>
                    <a:pt x="48" y="301"/>
                    <a:pt x="48" y="303"/>
                    <a:pt x="48" y="304"/>
                  </a:cubicBezTo>
                  <a:cubicBezTo>
                    <a:pt x="48" y="305"/>
                    <a:pt x="48" y="306"/>
                    <a:pt x="48" y="306"/>
                  </a:cubicBezTo>
                  <a:cubicBezTo>
                    <a:pt x="48" y="306"/>
                    <a:pt x="49" y="307"/>
                    <a:pt x="49" y="307"/>
                  </a:cubicBezTo>
                  <a:cubicBezTo>
                    <a:pt x="49" y="307"/>
                    <a:pt x="50" y="308"/>
                    <a:pt x="51" y="309"/>
                  </a:cubicBezTo>
                  <a:cubicBezTo>
                    <a:pt x="51" y="309"/>
                    <a:pt x="53" y="312"/>
                    <a:pt x="54" y="315"/>
                  </a:cubicBezTo>
                  <a:cubicBezTo>
                    <a:pt x="54" y="317"/>
                    <a:pt x="54" y="319"/>
                    <a:pt x="53" y="321"/>
                  </a:cubicBezTo>
                  <a:cubicBezTo>
                    <a:pt x="53" y="322"/>
                    <a:pt x="53" y="323"/>
                    <a:pt x="53" y="323"/>
                  </a:cubicBezTo>
                  <a:cubicBezTo>
                    <a:pt x="53" y="323"/>
                    <a:pt x="53" y="324"/>
                    <a:pt x="53" y="324"/>
                  </a:cubicBezTo>
                  <a:cubicBezTo>
                    <a:pt x="53" y="325"/>
                    <a:pt x="53" y="327"/>
                    <a:pt x="53" y="327"/>
                  </a:cubicBezTo>
                  <a:cubicBezTo>
                    <a:pt x="53" y="328"/>
                    <a:pt x="53" y="328"/>
                    <a:pt x="53" y="329"/>
                  </a:cubicBezTo>
                  <a:cubicBezTo>
                    <a:pt x="54" y="330"/>
                    <a:pt x="55" y="332"/>
                    <a:pt x="55" y="334"/>
                  </a:cubicBezTo>
                  <a:cubicBezTo>
                    <a:pt x="55" y="336"/>
                    <a:pt x="55" y="338"/>
                    <a:pt x="54" y="340"/>
                  </a:cubicBezTo>
                  <a:cubicBezTo>
                    <a:pt x="54" y="340"/>
                    <a:pt x="54" y="341"/>
                    <a:pt x="54" y="341"/>
                  </a:cubicBezTo>
                  <a:cubicBezTo>
                    <a:pt x="54" y="341"/>
                    <a:pt x="54" y="342"/>
                    <a:pt x="53" y="342"/>
                  </a:cubicBezTo>
                  <a:cubicBezTo>
                    <a:pt x="53" y="343"/>
                    <a:pt x="53" y="344"/>
                    <a:pt x="53" y="344"/>
                  </a:cubicBezTo>
                  <a:cubicBezTo>
                    <a:pt x="54" y="345"/>
                    <a:pt x="55" y="347"/>
                    <a:pt x="56" y="348"/>
                  </a:cubicBezTo>
                  <a:cubicBezTo>
                    <a:pt x="57" y="351"/>
                    <a:pt x="56" y="353"/>
                    <a:pt x="55" y="355"/>
                  </a:cubicBezTo>
                  <a:cubicBezTo>
                    <a:pt x="55" y="356"/>
                    <a:pt x="55" y="356"/>
                    <a:pt x="55" y="356"/>
                  </a:cubicBezTo>
                  <a:cubicBezTo>
                    <a:pt x="55" y="357"/>
                    <a:pt x="55" y="357"/>
                    <a:pt x="55" y="357"/>
                  </a:cubicBezTo>
                  <a:cubicBezTo>
                    <a:pt x="57" y="359"/>
                    <a:pt x="58" y="361"/>
                    <a:pt x="58" y="363"/>
                  </a:cubicBezTo>
                  <a:cubicBezTo>
                    <a:pt x="59" y="365"/>
                    <a:pt x="58" y="368"/>
                    <a:pt x="57" y="370"/>
                  </a:cubicBezTo>
                  <a:cubicBezTo>
                    <a:pt x="57" y="370"/>
                    <a:pt x="57" y="371"/>
                    <a:pt x="57" y="371"/>
                  </a:cubicBezTo>
                  <a:cubicBezTo>
                    <a:pt x="57" y="372"/>
                    <a:pt x="57" y="373"/>
                    <a:pt x="57" y="374"/>
                  </a:cubicBezTo>
                  <a:cubicBezTo>
                    <a:pt x="57" y="375"/>
                    <a:pt x="58" y="377"/>
                    <a:pt x="58" y="379"/>
                  </a:cubicBezTo>
                  <a:cubicBezTo>
                    <a:pt x="58" y="380"/>
                    <a:pt x="57" y="382"/>
                    <a:pt x="56" y="383"/>
                  </a:cubicBezTo>
                  <a:cubicBezTo>
                    <a:pt x="56" y="384"/>
                    <a:pt x="56" y="385"/>
                    <a:pt x="56" y="385"/>
                  </a:cubicBezTo>
                  <a:cubicBezTo>
                    <a:pt x="56" y="385"/>
                    <a:pt x="56" y="386"/>
                    <a:pt x="56" y="386"/>
                  </a:cubicBezTo>
                  <a:cubicBezTo>
                    <a:pt x="57" y="387"/>
                    <a:pt x="59" y="389"/>
                    <a:pt x="59" y="391"/>
                  </a:cubicBezTo>
                  <a:cubicBezTo>
                    <a:pt x="59" y="393"/>
                    <a:pt x="59" y="394"/>
                    <a:pt x="59" y="395"/>
                  </a:cubicBezTo>
                  <a:cubicBezTo>
                    <a:pt x="59" y="395"/>
                    <a:pt x="59" y="396"/>
                    <a:pt x="58" y="396"/>
                  </a:cubicBezTo>
                  <a:cubicBezTo>
                    <a:pt x="59" y="396"/>
                    <a:pt x="59" y="397"/>
                    <a:pt x="59" y="397"/>
                  </a:cubicBezTo>
                  <a:cubicBezTo>
                    <a:pt x="60" y="399"/>
                    <a:pt x="60" y="400"/>
                    <a:pt x="60" y="401"/>
                  </a:cubicBezTo>
                  <a:cubicBezTo>
                    <a:pt x="61" y="404"/>
                    <a:pt x="61" y="409"/>
                    <a:pt x="60" y="411"/>
                  </a:cubicBezTo>
                  <a:cubicBezTo>
                    <a:pt x="60" y="412"/>
                    <a:pt x="60" y="413"/>
                    <a:pt x="60" y="415"/>
                  </a:cubicBezTo>
                  <a:cubicBezTo>
                    <a:pt x="59" y="416"/>
                    <a:pt x="59" y="417"/>
                    <a:pt x="59" y="417"/>
                  </a:cubicBezTo>
                  <a:cubicBezTo>
                    <a:pt x="59" y="418"/>
                    <a:pt x="59" y="419"/>
                    <a:pt x="60" y="420"/>
                  </a:cubicBezTo>
                  <a:cubicBezTo>
                    <a:pt x="60" y="420"/>
                    <a:pt x="62" y="421"/>
                    <a:pt x="63" y="422"/>
                  </a:cubicBezTo>
                  <a:cubicBezTo>
                    <a:pt x="64" y="424"/>
                    <a:pt x="64" y="426"/>
                    <a:pt x="64" y="427"/>
                  </a:cubicBezTo>
                  <a:cubicBezTo>
                    <a:pt x="66" y="428"/>
                    <a:pt x="68" y="429"/>
                    <a:pt x="69" y="431"/>
                  </a:cubicBezTo>
                  <a:cubicBezTo>
                    <a:pt x="70" y="435"/>
                    <a:pt x="68" y="438"/>
                    <a:pt x="67" y="441"/>
                  </a:cubicBezTo>
                  <a:cubicBezTo>
                    <a:pt x="67" y="441"/>
                    <a:pt x="66" y="442"/>
                    <a:pt x="66" y="442"/>
                  </a:cubicBezTo>
                  <a:cubicBezTo>
                    <a:pt x="66" y="442"/>
                    <a:pt x="66" y="443"/>
                    <a:pt x="66" y="443"/>
                  </a:cubicBezTo>
                  <a:cubicBezTo>
                    <a:pt x="67" y="445"/>
                    <a:pt x="68" y="446"/>
                    <a:pt x="67" y="449"/>
                  </a:cubicBezTo>
                  <a:cubicBezTo>
                    <a:pt x="67" y="450"/>
                    <a:pt x="66" y="452"/>
                    <a:pt x="65" y="453"/>
                  </a:cubicBezTo>
                  <a:cubicBezTo>
                    <a:pt x="65" y="454"/>
                    <a:pt x="65" y="454"/>
                    <a:pt x="66" y="455"/>
                  </a:cubicBezTo>
                  <a:cubicBezTo>
                    <a:pt x="66" y="457"/>
                    <a:pt x="67" y="458"/>
                    <a:pt x="67" y="460"/>
                  </a:cubicBezTo>
                  <a:cubicBezTo>
                    <a:pt x="67" y="462"/>
                    <a:pt x="67" y="466"/>
                    <a:pt x="67" y="468"/>
                  </a:cubicBezTo>
                  <a:cubicBezTo>
                    <a:pt x="67" y="468"/>
                    <a:pt x="67" y="469"/>
                    <a:pt x="66" y="470"/>
                  </a:cubicBezTo>
                  <a:cubicBezTo>
                    <a:pt x="67" y="470"/>
                    <a:pt x="67" y="470"/>
                    <a:pt x="67" y="470"/>
                  </a:cubicBezTo>
                  <a:cubicBezTo>
                    <a:pt x="67" y="471"/>
                    <a:pt x="68" y="473"/>
                    <a:pt x="68" y="474"/>
                  </a:cubicBezTo>
                  <a:cubicBezTo>
                    <a:pt x="68" y="476"/>
                    <a:pt x="67" y="478"/>
                    <a:pt x="66" y="479"/>
                  </a:cubicBezTo>
                  <a:cubicBezTo>
                    <a:pt x="66" y="479"/>
                    <a:pt x="66" y="479"/>
                    <a:pt x="66" y="479"/>
                  </a:cubicBezTo>
                  <a:cubicBezTo>
                    <a:pt x="66" y="480"/>
                    <a:pt x="67" y="481"/>
                    <a:pt x="68" y="483"/>
                  </a:cubicBezTo>
                  <a:cubicBezTo>
                    <a:pt x="68" y="483"/>
                    <a:pt x="69" y="484"/>
                    <a:pt x="69" y="484"/>
                  </a:cubicBezTo>
                  <a:cubicBezTo>
                    <a:pt x="71" y="486"/>
                    <a:pt x="72" y="488"/>
                    <a:pt x="73" y="490"/>
                  </a:cubicBezTo>
                  <a:cubicBezTo>
                    <a:pt x="74" y="493"/>
                    <a:pt x="73" y="496"/>
                    <a:pt x="73" y="498"/>
                  </a:cubicBezTo>
                  <a:cubicBezTo>
                    <a:pt x="73" y="500"/>
                    <a:pt x="73" y="502"/>
                    <a:pt x="73" y="502"/>
                  </a:cubicBezTo>
                  <a:cubicBezTo>
                    <a:pt x="73" y="503"/>
                    <a:pt x="74" y="505"/>
                    <a:pt x="74" y="507"/>
                  </a:cubicBezTo>
                  <a:cubicBezTo>
                    <a:pt x="75" y="508"/>
                    <a:pt x="76" y="510"/>
                    <a:pt x="76" y="511"/>
                  </a:cubicBezTo>
                  <a:cubicBezTo>
                    <a:pt x="76" y="512"/>
                    <a:pt x="77" y="513"/>
                    <a:pt x="77" y="514"/>
                  </a:cubicBezTo>
                  <a:cubicBezTo>
                    <a:pt x="77" y="514"/>
                    <a:pt x="77" y="515"/>
                    <a:pt x="77" y="515"/>
                  </a:cubicBezTo>
                  <a:cubicBezTo>
                    <a:pt x="77" y="515"/>
                    <a:pt x="78" y="516"/>
                    <a:pt x="78" y="516"/>
                  </a:cubicBezTo>
                  <a:cubicBezTo>
                    <a:pt x="79" y="517"/>
                    <a:pt x="80" y="518"/>
                    <a:pt x="80" y="519"/>
                  </a:cubicBezTo>
                  <a:cubicBezTo>
                    <a:pt x="81" y="520"/>
                    <a:pt x="81" y="521"/>
                    <a:pt x="82" y="523"/>
                  </a:cubicBezTo>
                  <a:cubicBezTo>
                    <a:pt x="82" y="523"/>
                    <a:pt x="83" y="525"/>
                    <a:pt x="83" y="525"/>
                  </a:cubicBezTo>
                  <a:cubicBezTo>
                    <a:pt x="83" y="525"/>
                    <a:pt x="84" y="526"/>
                    <a:pt x="84" y="526"/>
                  </a:cubicBezTo>
                  <a:cubicBezTo>
                    <a:pt x="85" y="526"/>
                    <a:pt x="86" y="527"/>
                    <a:pt x="87" y="528"/>
                  </a:cubicBezTo>
                  <a:cubicBezTo>
                    <a:pt x="88" y="529"/>
                    <a:pt x="91" y="533"/>
                    <a:pt x="91" y="536"/>
                  </a:cubicBezTo>
                  <a:cubicBezTo>
                    <a:pt x="92" y="538"/>
                    <a:pt x="92" y="541"/>
                    <a:pt x="92" y="543"/>
                  </a:cubicBezTo>
                  <a:cubicBezTo>
                    <a:pt x="92" y="544"/>
                    <a:pt x="92" y="545"/>
                    <a:pt x="92" y="546"/>
                  </a:cubicBezTo>
                  <a:cubicBezTo>
                    <a:pt x="92" y="546"/>
                    <a:pt x="92" y="546"/>
                    <a:pt x="92" y="546"/>
                  </a:cubicBezTo>
                  <a:cubicBezTo>
                    <a:pt x="92" y="549"/>
                    <a:pt x="92" y="554"/>
                    <a:pt x="92" y="556"/>
                  </a:cubicBezTo>
                  <a:cubicBezTo>
                    <a:pt x="93" y="557"/>
                    <a:pt x="94" y="559"/>
                    <a:pt x="94" y="561"/>
                  </a:cubicBezTo>
                  <a:cubicBezTo>
                    <a:pt x="95" y="562"/>
                    <a:pt x="96" y="564"/>
                    <a:pt x="96" y="565"/>
                  </a:cubicBezTo>
                  <a:cubicBezTo>
                    <a:pt x="97" y="569"/>
                    <a:pt x="98" y="573"/>
                    <a:pt x="98" y="575"/>
                  </a:cubicBezTo>
                  <a:cubicBezTo>
                    <a:pt x="99" y="578"/>
                    <a:pt x="98" y="583"/>
                    <a:pt x="98" y="585"/>
                  </a:cubicBezTo>
                  <a:cubicBezTo>
                    <a:pt x="98" y="586"/>
                    <a:pt x="97" y="587"/>
                    <a:pt x="96" y="589"/>
                  </a:cubicBezTo>
                  <a:cubicBezTo>
                    <a:pt x="96" y="589"/>
                    <a:pt x="96" y="590"/>
                    <a:pt x="96" y="591"/>
                  </a:cubicBezTo>
                  <a:cubicBezTo>
                    <a:pt x="96" y="592"/>
                    <a:pt x="96" y="594"/>
                    <a:pt x="96" y="595"/>
                  </a:cubicBezTo>
                  <a:cubicBezTo>
                    <a:pt x="96" y="596"/>
                    <a:pt x="97" y="597"/>
                    <a:pt x="97" y="598"/>
                  </a:cubicBezTo>
                  <a:cubicBezTo>
                    <a:pt x="97" y="599"/>
                    <a:pt x="97" y="604"/>
                    <a:pt x="98" y="607"/>
                  </a:cubicBezTo>
                  <a:cubicBezTo>
                    <a:pt x="98" y="609"/>
                    <a:pt x="98" y="609"/>
                    <a:pt x="98" y="609"/>
                  </a:cubicBezTo>
                  <a:cubicBezTo>
                    <a:pt x="99" y="611"/>
                    <a:pt x="99" y="614"/>
                    <a:pt x="99" y="616"/>
                  </a:cubicBezTo>
                  <a:cubicBezTo>
                    <a:pt x="99" y="620"/>
                    <a:pt x="97" y="624"/>
                    <a:pt x="95" y="626"/>
                  </a:cubicBezTo>
                  <a:cubicBezTo>
                    <a:pt x="95" y="628"/>
                    <a:pt x="94" y="629"/>
                    <a:pt x="93" y="630"/>
                  </a:cubicBezTo>
                  <a:cubicBezTo>
                    <a:pt x="92" y="630"/>
                    <a:pt x="92" y="631"/>
                    <a:pt x="91" y="631"/>
                  </a:cubicBezTo>
                  <a:cubicBezTo>
                    <a:pt x="91" y="632"/>
                    <a:pt x="91" y="632"/>
                    <a:pt x="91" y="633"/>
                  </a:cubicBezTo>
                  <a:cubicBezTo>
                    <a:pt x="91" y="635"/>
                    <a:pt x="90" y="636"/>
                    <a:pt x="89" y="638"/>
                  </a:cubicBezTo>
                  <a:cubicBezTo>
                    <a:pt x="89" y="639"/>
                    <a:pt x="87" y="642"/>
                    <a:pt x="85" y="643"/>
                  </a:cubicBezTo>
                  <a:cubicBezTo>
                    <a:pt x="83" y="644"/>
                    <a:pt x="82" y="644"/>
                    <a:pt x="80" y="645"/>
                  </a:cubicBezTo>
                  <a:cubicBezTo>
                    <a:pt x="80" y="645"/>
                    <a:pt x="80" y="645"/>
                    <a:pt x="79" y="645"/>
                  </a:cubicBezTo>
                  <a:cubicBezTo>
                    <a:pt x="79" y="645"/>
                    <a:pt x="77" y="647"/>
                    <a:pt x="76" y="648"/>
                  </a:cubicBezTo>
                  <a:cubicBezTo>
                    <a:pt x="76" y="648"/>
                    <a:pt x="75" y="649"/>
                    <a:pt x="75" y="649"/>
                  </a:cubicBezTo>
                  <a:cubicBezTo>
                    <a:pt x="74" y="650"/>
                    <a:pt x="71" y="653"/>
                    <a:pt x="70" y="654"/>
                  </a:cubicBezTo>
                  <a:cubicBezTo>
                    <a:pt x="69" y="655"/>
                    <a:pt x="69" y="655"/>
                    <a:pt x="68" y="656"/>
                  </a:cubicBezTo>
                  <a:cubicBezTo>
                    <a:pt x="67" y="656"/>
                    <a:pt x="66" y="657"/>
                    <a:pt x="66" y="658"/>
                  </a:cubicBezTo>
                  <a:cubicBezTo>
                    <a:pt x="66" y="659"/>
                    <a:pt x="66" y="661"/>
                    <a:pt x="66" y="662"/>
                  </a:cubicBezTo>
                  <a:cubicBezTo>
                    <a:pt x="66" y="662"/>
                    <a:pt x="67" y="663"/>
                    <a:pt x="68" y="664"/>
                  </a:cubicBezTo>
                  <a:cubicBezTo>
                    <a:pt x="68" y="664"/>
                    <a:pt x="68" y="664"/>
                    <a:pt x="68" y="664"/>
                  </a:cubicBezTo>
                  <a:cubicBezTo>
                    <a:pt x="68" y="665"/>
                    <a:pt x="69" y="666"/>
                    <a:pt x="70" y="667"/>
                  </a:cubicBezTo>
                  <a:cubicBezTo>
                    <a:pt x="71" y="668"/>
                    <a:pt x="72" y="669"/>
                    <a:pt x="73" y="670"/>
                  </a:cubicBezTo>
                  <a:cubicBezTo>
                    <a:pt x="74" y="672"/>
                    <a:pt x="76" y="675"/>
                    <a:pt x="77" y="677"/>
                  </a:cubicBezTo>
                  <a:cubicBezTo>
                    <a:pt x="78" y="678"/>
                    <a:pt x="78" y="680"/>
                    <a:pt x="79" y="681"/>
                  </a:cubicBezTo>
                  <a:cubicBezTo>
                    <a:pt x="79" y="682"/>
                    <a:pt x="79" y="683"/>
                    <a:pt x="80" y="684"/>
                  </a:cubicBezTo>
                  <a:cubicBezTo>
                    <a:pt x="80" y="685"/>
                    <a:pt x="83" y="688"/>
                    <a:pt x="84" y="689"/>
                  </a:cubicBezTo>
                  <a:cubicBezTo>
                    <a:pt x="84" y="690"/>
                    <a:pt x="85" y="691"/>
                    <a:pt x="85" y="691"/>
                  </a:cubicBezTo>
                  <a:cubicBezTo>
                    <a:pt x="86" y="691"/>
                    <a:pt x="87" y="691"/>
                    <a:pt x="87" y="691"/>
                  </a:cubicBezTo>
                  <a:cubicBezTo>
                    <a:pt x="88" y="691"/>
                    <a:pt x="90" y="690"/>
                    <a:pt x="91" y="690"/>
                  </a:cubicBezTo>
                  <a:cubicBezTo>
                    <a:pt x="92" y="690"/>
                    <a:pt x="93" y="691"/>
                    <a:pt x="93" y="691"/>
                  </a:cubicBezTo>
                  <a:cubicBezTo>
                    <a:pt x="95" y="691"/>
                    <a:pt x="96" y="692"/>
                    <a:pt x="97" y="693"/>
                  </a:cubicBezTo>
                  <a:cubicBezTo>
                    <a:pt x="97" y="693"/>
                    <a:pt x="97" y="693"/>
                    <a:pt x="98" y="693"/>
                  </a:cubicBezTo>
                  <a:cubicBezTo>
                    <a:pt x="98" y="693"/>
                    <a:pt x="99" y="694"/>
                    <a:pt x="99" y="694"/>
                  </a:cubicBezTo>
                  <a:cubicBezTo>
                    <a:pt x="101" y="695"/>
                    <a:pt x="103" y="695"/>
                    <a:pt x="104" y="696"/>
                  </a:cubicBezTo>
                  <a:cubicBezTo>
                    <a:pt x="106" y="698"/>
                    <a:pt x="109" y="700"/>
                    <a:pt x="110" y="70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54">
              <a:extLst>
                <a:ext uri="{FF2B5EF4-FFF2-40B4-BE49-F238E27FC236}">
                  <a16:creationId xmlns:a16="http://schemas.microsoft.com/office/drawing/2014/main" id="{FFD306D8-695B-490B-9630-13A857D7C79F}"/>
                </a:ext>
              </a:extLst>
            </p:cNvPr>
            <p:cNvSpPr>
              <a:spLocks/>
            </p:cNvSpPr>
            <p:nvPr/>
          </p:nvSpPr>
          <p:spPr bwMode="auto">
            <a:xfrm>
              <a:off x="3879848" y="2287590"/>
              <a:ext cx="612775" cy="650875"/>
            </a:xfrm>
            <a:custGeom>
              <a:avLst/>
              <a:gdLst>
                <a:gd name="T0" fmla="*/ 708 w 726"/>
                <a:gd name="T1" fmla="*/ 251 h 772"/>
                <a:gd name="T2" fmla="*/ 694 w 726"/>
                <a:gd name="T3" fmla="*/ 268 h 772"/>
                <a:gd name="T4" fmla="*/ 681 w 726"/>
                <a:gd name="T5" fmla="*/ 303 h 772"/>
                <a:gd name="T6" fmla="*/ 675 w 726"/>
                <a:gd name="T7" fmla="*/ 314 h 772"/>
                <a:gd name="T8" fmla="*/ 644 w 726"/>
                <a:gd name="T9" fmla="*/ 353 h 772"/>
                <a:gd name="T10" fmla="*/ 614 w 726"/>
                <a:gd name="T11" fmla="*/ 382 h 772"/>
                <a:gd name="T12" fmla="*/ 617 w 726"/>
                <a:gd name="T13" fmla="*/ 343 h 772"/>
                <a:gd name="T14" fmla="*/ 631 w 726"/>
                <a:gd name="T15" fmla="*/ 307 h 772"/>
                <a:gd name="T16" fmla="*/ 647 w 726"/>
                <a:gd name="T17" fmla="*/ 278 h 772"/>
                <a:gd name="T18" fmla="*/ 639 w 726"/>
                <a:gd name="T19" fmla="*/ 237 h 772"/>
                <a:gd name="T20" fmla="*/ 611 w 726"/>
                <a:gd name="T21" fmla="*/ 235 h 772"/>
                <a:gd name="T22" fmla="*/ 619 w 726"/>
                <a:gd name="T23" fmla="*/ 192 h 772"/>
                <a:gd name="T24" fmla="*/ 589 w 726"/>
                <a:gd name="T25" fmla="*/ 168 h 772"/>
                <a:gd name="T26" fmla="*/ 572 w 726"/>
                <a:gd name="T27" fmla="*/ 146 h 772"/>
                <a:gd name="T28" fmla="*/ 527 w 726"/>
                <a:gd name="T29" fmla="*/ 137 h 772"/>
                <a:gd name="T30" fmla="*/ 488 w 726"/>
                <a:gd name="T31" fmla="*/ 137 h 772"/>
                <a:gd name="T32" fmla="*/ 312 w 726"/>
                <a:gd name="T33" fmla="*/ 82 h 772"/>
                <a:gd name="T34" fmla="*/ 281 w 726"/>
                <a:gd name="T35" fmla="*/ 64 h 772"/>
                <a:gd name="T36" fmla="*/ 244 w 726"/>
                <a:gd name="T37" fmla="*/ 47 h 772"/>
                <a:gd name="T38" fmla="*/ 218 w 726"/>
                <a:gd name="T39" fmla="*/ 62 h 772"/>
                <a:gd name="T40" fmla="*/ 230 w 726"/>
                <a:gd name="T41" fmla="*/ 24 h 772"/>
                <a:gd name="T42" fmla="*/ 214 w 726"/>
                <a:gd name="T43" fmla="*/ 7 h 772"/>
                <a:gd name="T44" fmla="*/ 189 w 726"/>
                <a:gd name="T45" fmla="*/ 20 h 772"/>
                <a:gd name="T46" fmla="*/ 157 w 726"/>
                <a:gd name="T47" fmla="*/ 36 h 772"/>
                <a:gd name="T48" fmla="*/ 103 w 726"/>
                <a:gd name="T49" fmla="*/ 59 h 772"/>
                <a:gd name="T50" fmla="*/ 74 w 726"/>
                <a:gd name="T51" fmla="*/ 57 h 772"/>
                <a:gd name="T52" fmla="*/ 61 w 726"/>
                <a:gd name="T53" fmla="*/ 176 h 772"/>
                <a:gd name="T54" fmla="*/ 39 w 726"/>
                <a:gd name="T55" fmla="*/ 195 h 772"/>
                <a:gd name="T56" fmla="*/ 13 w 726"/>
                <a:gd name="T57" fmla="*/ 220 h 772"/>
                <a:gd name="T58" fmla="*/ 0 w 726"/>
                <a:gd name="T59" fmla="*/ 243 h 772"/>
                <a:gd name="T60" fmla="*/ 11 w 726"/>
                <a:gd name="T61" fmla="*/ 257 h 772"/>
                <a:gd name="T62" fmla="*/ 26 w 726"/>
                <a:gd name="T63" fmla="*/ 275 h 772"/>
                <a:gd name="T64" fmla="*/ 24 w 726"/>
                <a:gd name="T65" fmla="*/ 311 h 772"/>
                <a:gd name="T66" fmla="*/ 24 w 726"/>
                <a:gd name="T67" fmla="*/ 347 h 772"/>
                <a:gd name="T68" fmla="*/ 24 w 726"/>
                <a:gd name="T69" fmla="*/ 365 h 772"/>
                <a:gd name="T70" fmla="*/ 23 w 726"/>
                <a:gd name="T71" fmla="*/ 403 h 772"/>
                <a:gd name="T72" fmla="*/ 45 w 726"/>
                <a:gd name="T73" fmla="*/ 422 h 772"/>
                <a:gd name="T74" fmla="*/ 71 w 726"/>
                <a:gd name="T75" fmla="*/ 431 h 772"/>
                <a:gd name="T76" fmla="*/ 95 w 726"/>
                <a:gd name="T77" fmla="*/ 451 h 772"/>
                <a:gd name="T78" fmla="*/ 139 w 726"/>
                <a:gd name="T79" fmla="*/ 472 h 772"/>
                <a:gd name="T80" fmla="*/ 154 w 726"/>
                <a:gd name="T81" fmla="*/ 494 h 772"/>
                <a:gd name="T82" fmla="*/ 181 w 726"/>
                <a:gd name="T83" fmla="*/ 515 h 772"/>
                <a:gd name="T84" fmla="*/ 217 w 726"/>
                <a:gd name="T85" fmla="*/ 536 h 772"/>
                <a:gd name="T86" fmla="*/ 229 w 726"/>
                <a:gd name="T87" fmla="*/ 570 h 772"/>
                <a:gd name="T88" fmla="*/ 234 w 726"/>
                <a:gd name="T89" fmla="*/ 598 h 772"/>
                <a:gd name="T90" fmla="*/ 241 w 726"/>
                <a:gd name="T91" fmla="*/ 617 h 772"/>
                <a:gd name="T92" fmla="*/ 260 w 726"/>
                <a:gd name="T93" fmla="*/ 655 h 772"/>
                <a:gd name="T94" fmla="*/ 255 w 726"/>
                <a:gd name="T95" fmla="*/ 696 h 772"/>
                <a:gd name="T96" fmla="*/ 268 w 726"/>
                <a:gd name="T97" fmla="*/ 732 h 772"/>
                <a:gd name="T98" fmla="*/ 323 w 726"/>
                <a:gd name="T99" fmla="*/ 760 h 772"/>
                <a:gd name="T100" fmla="*/ 680 w 726"/>
                <a:gd name="T101" fmla="*/ 708 h 772"/>
                <a:gd name="T102" fmla="*/ 670 w 726"/>
                <a:gd name="T103" fmla="*/ 659 h 772"/>
                <a:gd name="T104" fmla="*/ 660 w 726"/>
                <a:gd name="T105" fmla="*/ 619 h 772"/>
                <a:gd name="T106" fmla="*/ 665 w 726"/>
                <a:gd name="T107" fmla="*/ 560 h 772"/>
                <a:gd name="T108" fmla="*/ 662 w 726"/>
                <a:gd name="T109" fmla="*/ 499 h 772"/>
                <a:gd name="T110" fmla="*/ 680 w 726"/>
                <a:gd name="T111" fmla="*/ 442 h 772"/>
                <a:gd name="T112" fmla="*/ 681 w 726"/>
                <a:gd name="T113" fmla="*/ 365 h 772"/>
                <a:gd name="T114" fmla="*/ 699 w 726"/>
                <a:gd name="T115" fmla="*/ 317 h 772"/>
                <a:gd name="T116" fmla="*/ 708 w 726"/>
                <a:gd name="T117" fmla="*/ 288 h 772"/>
                <a:gd name="T118" fmla="*/ 716 w 726"/>
                <a:gd name="T119" fmla="*/ 253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6" h="772">
                  <a:moveTo>
                    <a:pt x="726" y="238"/>
                  </a:moveTo>
                  <a:cubicBezTo>
                    <a:pt x="726" y="237"/>
                    <a:pt x="723" y="235"/>
                    <a:pt x="722" y="235"/>
                  </a:cubicBezTo>
                  <a:cubicBezTo>
                    <a:pt x="721" y="235"/>
                    <a:pt x="719" y="236"/>
                    <a:pt x="717" y="236"/>
                  </a:cubicBezTo>
                  <a:cubicBezTo>
                    <a:pt x="717" y="236"/>
                    <a:pt x="715" y="236"/>
                    <a:pt x="714" y="236"/>
                  </a:cubicBezTo>
                  <a:cubicBezTo>
                    <a:pt x="713" y="237"/>
                    <a:pt x="713" y="239"/>
                    <a:pt x="712" y="239"/>
                  </a:cubicBezTo>
                  <a:cubicBezTo>
                    <a:pt x="711" y="240"/>
                    <a:pt x="710" y="241"/>
                    <a:pt x="710" y="241"/>
                  </a:cubicBezTo>
                  <a:cubicBezTo>
                    <a:pt x="709" y="242"/>
                    <a:pt x="707" y="242"/>
                    <a:pt x="706" y="243"/>
                  </a:cubicBezTo>
                  <a:cubicBezTo>
                    <a:pt x="706" y="244"/>
                    <a:pt x="706" y="246"/>
                    <a:pt x="706" y="247"/>
                  </a:cubicBezTo>
                  <a:cubicBezTo>
                    <a:pt x="706" y="248"/>
                    <a:pt x="708" y="250"/>
                    <a:pt x="708" y="251"/>
                  </a:cubicBezTo>
                  <a:cubicBezTo>
                    <a:pt x="708" y="252"/>
                    <a:pt x="708" y="254"/>
                    <a:pt x="707" y="254"/>
                  </a:cubicBezTo>
                  <a:cubicBezTo>
                    <a:pt x="707" y="255"/>
                    <a:pt x="705" y="254"/>
                    <a:pt x="704" y="255"/>
                  </a:cubicBezTo>
                  <a:cubicBezTo>
                    <a:pt x="704" y="255"/>
                    <a:pt x="703" y="256"/>
                    <a:pt x="702" y="257"/>
                  </a:cubicBezTo>
                  <a:cubicBezTo>
                    <a:pt x="702" y="257"/>
                    <a:pt x="701" y="258"/>
                    <a:pt x="700" y="259"/>
                  </a:cubicBezTo>
                  <a:cubicBezTo>
                    <a:pt x="700" y="259"/>
                    <a:pt x="699" y="260"/>
                    <a:pt x="698" y="260"/>
                  </a:cubicBezTo>
                  <a:cubicBezTo>
                    <a:pt x="697" y="260"/>
                    <a:pt x="696" y="258"/>
                    <a:pt x="695" y="259"/>
                  </a:cubicBezTo>
                  <a:cubicBezTo>
                    <a:pt x="694" y="259"/>
                    <a:pt x="694" y="260"/>
                    <a:pt x="694" y="261"/>
                  </a:cubicBezTo>
                  <a:cubicBezTo>
                    <a:pt x="694" y="262"/>
                    <a:pt x="694" y="264"/>
                    <a:pt x="694" y="265"/>
                  </a:cubicBezTo>
                  <a:cubicBezTo>
                    <a:pt x="694" y="265"/>
                    <a:pt x="694" y="267"/>
                    <a:pt x="694" y="268"/>
                  </a:cubicBezTo>
                  <a:cubicBezTo>
                    <a:pt x="694" y="269"/>
                    <a:pt x="692" y="270"/>
                    <a:pt x="692" y="271"/>
                  </a:cubicBezTo>
                  <a:cubicBezTo>
                    <a:pt x="692" y="272"/>
                    <a:pt x="692" y="275"/>
                    <a:pt x="691" y="276"/>
                  </a:cubicBezTo>
                  <a:cubicBezTo>
                    <a:pt x="691" y="277"/>
                    <a:pt x="689" y="279"/>
                    <a:pt x="688" y="281"/>
                  </a:cubicBezTo>
                  <a:cubicBezTo>
                    <a:pt x="688" y="281"/>
                    <a:pt x="688" y="282"/>
                    <a:pt x="687" y="283"/>
                  </a:cubicBezTo>
                  <a:cubicBezTo>
                    <a:pt x="687" y="284"/>
                    <a:pt x="686" y="286"/>
                    <a:pt x="686" y="287"/>
                  </a:cubicBezTo>
                  <a:cubicBezTo>
                    <a:pt x="685" y="288"/>
                    <a:pt x="685" y="290"/>
                    <a:pt x="685" y="291"/>
                  </a:cubicBezTo>
                  <a:cubicBezTo>
                    <a:pt x="684" y="291"/>
                    <a:pt x="683" y="292"/>
                    <a:pt x="683" y="293"/>
                  </a:cubicBezTo>
                  <a:cubicBezTo>
                    <a:pt x="682" y="294"/>
                    <a:pt x="682" y="297"/>
                    <a:pt x="681" y="298"/>
                  </a:cubicBezTo>
                  <a:cubicBezTo>
                    <a:pt x="681" y="299"/>
                    <a:pt x="681" y="302"/>
                    <a:pt x="681" y="303"/>
                  </a:cubicBezTo>
                  <a:cubicBezTo>
                    <a:pt x="680" y="304"/>
                    <a:pt x="680" y="305"/>
                    <a:pt x="680" y="306"/>
                  </a:cubicBezTo>
                  <a:cubicBezTo>
                    <a:pt x="679" y="306"/>
                    <a:pt x="680" y="308"/>
                    <a:pt x="681" y="308"/>
                  </a:cubicBezTo>
                  <a:cubicBezTo>
                    <a:pt x="681" y="309"/>
                    <a:pt x="683" y="310"/>
                    <a:pt x="683" y="310"/>
                  </a:cubicBezTo>
                  <a:cubicBezTo>
                    <a:pt x="683" y="311"/>
                    <a:pt x="684" y="314"/>
                    <a:pt x="684" y="315"/>
                  </a:cubicBezTo>
                  <a:cubicBezTo>
                    <a:pt x="684" y="315"/>
                    <a:pt x="684" y="317"/>
                    <a:pt x="684" y="318"/>
                  </a:cubicBezTo>
                  <a:cubicBezTo>
                    <a:pt x="683" y="318"/>
                    <a:pt x="681" y="318"/>
                    <a:pt x="681" y="318"/>
                  </a:cubicBezTo>
                  <a:cubicBezTo>
                    <a:pt x="680" y="318"/>
                    <a:pt x="679" y="317"/>
                    <a:pt x="679" y="317"/>
                  </a:cubicBezTo>
                  <a:cubicBezTo>
                    <a:pt x="678" y="316"/>
                    <a:pt x="678" y="314"/>
                    <a:pt x="677" y="313"/>
                  </a:cubicBezTo>
                  <a:cubicBezTo>
                    <a:pt x="677" y="313"/>
                    <a:pt x="676" y="313"/>
                    <a:pt x="675" y="314"/>
                  </a:cubicBezTo>
                  <a:cubicBezTo>
                    <a:pt x="674" y="314"/>
                    <a:pt x="673" y="317"/>
                    <a:pt x="672" y="318"/>
                  </a:cubicBezTo>
                  <a:cubicBezTo>
                    <a:pt x="671" y="319"/>
                    <a:pt x="669" y="319"/>
                    <a:pt x="668" y="319"/>
                  </a:cubicBezTo>
                  <a:cubicBezTo>
                    <a:pt x="667" y="319"/>
                    <a:pt x="665" y="320"/>
                    <a:pt x="665" y="321"/>
                  </a:cubicBezTo>
                  <a:cubicBezTo>
                    <a:pt x="663" y="321"/>
                    <a:pt x="661" y="321"/>
                    <a:pt x="660" y="322"/>
                  </a:cubicBezTo>
                  <a:cubicBezTo>
                    <a:pt x="658" y="322"/>
                    <a:pt x="656" y="325"/>
                    <a:pt x="655" y="326"/>
                  </a:cubicBezTo>
                  <a:cubicBezTo>
                    <a:pt x="654" y="327"/>
                    <a:pt x="652" y="330"/>
                    <a:pt x="651" y="331"/>
                  </a:cubicBezTo>
                  <a:cubicBezTo>
                    <a:pt x="649" y="334"/>
                    <a:pt x="647" y="339"/>
                    <a:pt x="646" y="341"/>
                  </a:cubicBezTo>
                  <a:cubicBezTo>
                    <a:pt x="646" y="342"/>
                    <a:pt x="645" y="345"/>
                    <a:pt x="645" y="346"/>
                  </a:cubicBezTo>
                  <a:cubicBezTo>
                    <a:pt x="644" y="348"/>
                    <a:pt x="644" y="351"/>
                    <a:pt x="644" y="353"/>
                  </a:cubicBezTo>
                  <a:cubicBezTo>
                    <a:pt x="644" y="354"/>
                    <a:pt x="643" y="357"/>
                    <a:pt x="642" y="358"/>
                  </a:cubicBezTo>
                  <a:cubicBezTo>
                    <a:pt x="642" y="359"/>
                    <a:pt x="641" y="360"/>
                    <a:pt x="640" y="361"/>
                  </a:cubicBezTo>
                  <a:cubicBezTo>
                    <a:pt x="638" y="362"/>
                    <a:pt x="635" y="363"/>
                    <a:pt x="634" y="363"/>
                  </a:cubicBezTo>
                  <a:cubicBezTo>
                    <a:pt x="633" y="364"/>
                    <a:pt x="630" y="366"/>
                    <a:pt x="629" y="367"/>
                  </a:cubicBezTo>
                  <a:cubicBezTo>
                    <a:pt x="628" y="368"/>
                    <a:pt x="627" y="370"/>
                    <a:pt x="626" y="371"/>
                  </a:cubicBezTo>
                  <a:cubicBezTo>
                    <a:pt x="626" y="372"/>
                    <a:pt x="626" y="375"/>
                    <a:pt x="625" y="376"/>
                  </a:cubicBezTo>
                  <a:cubicBezTo>
                    <a:pt x="625" y="378"/>
                    <a:pt x="624" y="381"/>
                    <a:pt x="623" y="382"/>
                  </a:cubicBezTo>
                  <a:cubicBezTo>
                    <a:pt x="622" y="383"/>
                    <a:pt x="620" y="384"/>
                    <a:pt x="619" y="384"/>
                  </a:cubicBezTo>
                  <a:cubicBezTo>
                    <a:pt x="618" y="384"/>
                    <a:pt x="616" y="382"/>
                    <a:pt x="614" y="382"/>
                  </a:cubicBezTo>
                  <a:cubicBezTo>
                    <a:pt x="614" y="381"/>
                    <a:pt x="612" y="381"/>
                    <a:pt x="612" y="381"/>
                  </a:cubicBezTo>
                  <a:cubicBezTo>
                    <a:pt x="611" y="380"/>
                    <a:pt x="609" y="379"/>
                    <a:pt x="609" y="377"/>
                  </a:cubicBezTo>
                  <a:cubicBezTo>
                    <a:pt x="608" y="376"/>
                    <a:pt x="610" y="374"/>
                    <a:pt x="611" y="373"/>
                  </a:cubicBezTo>
                  <a:cubicBezTo>
                    <a:pt x="612" y="373"/>
                    <a:pt x="613" y="371"/>
                    <a:pt x="614" y="370"/>
                  </a:cubicBezTo>
                  <a:cubicBezTo>
                    <a:pt x="614" y="369"/>
                    <a:pt x="612" y="367"/>
                    <a:pt x="612" y="366"/>
                  </a:cubicBezTo>
                  <a:cubicBezTo>
                    <a:pt x="612" y="364"/>
                    <a:pt x="614" y="360"/>
                    <a:pt x="614" y="358"/>
                  </a:cubicBezTo>
                  <a:cubicBezTo>
                    <a:pt x="614" y="357"/>
                    <a:pt x="614" y="354"/>
                    <a:pt x="614" y="353"/>
                  </a:cubicBezTo>
                  <a:cubicBezTo>
                    <a:pt x="614" y="351"/>
                    <a:pt x="614" y="348"/>
                    <a:pt x="614" y="347"/>
                  </a:cubicBezTo>
                  <a:cubicBezTo>
                    <a:pt x="615" y="346"/>
                    <a:pt x="616" y="344"/>
                    <a:pt x="617" y="343"/>
                  </a:cubicBezTo>
                  <a:cubicBezTo>
                    <a:pt x="617" y="342"/>
                    <a:pt x="619" y="340"/>
                    <a:pt x="619" y="339"/>
                  </a:cubicBezTo>
                  <a:cubicBezTo>
                    <a:pt x="620" y="338"/>
                    <a:pt x="619" y="335"/>
                    <a:pt x="620" y="334"/>
                  </a:cubicBezTo>
                  <a:cubicBezTo>
                    <a:pt x="620" y="333"/>
                    <a:pt x="622" y="331"/>
                    <a:pt x="622" y="329"/>
                  </a:cubicBezTo>
                  <a:cubicBezTo>
                    <a:pt x="623" y="329"/>
                    <a:pt x="624" y="328"/>
                    <a:pt x="624" y="327"/>
                  </a:cubicBezTo>
                  <a:cubicBezTo>
                    <a:pt x="625" y="326"/>
                    <a:pt x="625" y="323"/>
                    <a:pt x="626" y="322"/>
                  </a:cubicBezTo>
                  <a:cubicBezTo>
                    <a:pt x="626" y="321"/>
                    <a:pt x="629" y="319"/>
                    <a:pt x="628" y="317"/>
                  </a:cubicBezTo>
                  <a:cubicBezTo>
                    <a:pt x="628" y="316"/>
                    <a:pt x="626" y="316"/>
                    <a:pt x="626" y="316"/>
                  </a:cubicBezTo>
                  <a:cubicBezTo>
                    <a:pt x="625" y="314"/>
                    <a:pt x="626" y="312"/>
                    <a:pt x="626" y="311"/>
                  </a:cubicBezTo>
                  <a:cubicBezTo>
                    <a:pt x="627" y="309"/>
                    <a:pt x="629" y="308"/>
                    <a:pt x="631" y="307"/>
                  </a:cubicBezTo>
                  <a:cubicBezTo>
                    <a:pt x="632" y="306"/>
                    <a:pt x="634" y="304"/>
                    <a:pt x="635" y="304"/>
                  </a:cubicBezTo>
                  <a:cubicBezTo>
                    <a:pt x="636" y="303"/>
                    <a:pt x="639" y="303"/>
                    <a:pt x="640" y="302"/>
                  </a:cubicBezTo>
                  <a:cubicBezTo>
                    <a:pt x="641" y="302"/>
                    <a:pt x="645" y="302"/>
                    <a:pt x="646" y="301"/>
                  </a:cubicBezTo>
                  <a:cubicBezTo>
                    <a:pt x="647" y="301"/>
                    <a:pt x="648" y="300"/>
                    <a:pt x="648" y="299"/>
                  </a:cubicBezTo>
                  <a:cubicBezTo>
                    <a:pt x="649" y="298"/>
                    <a:pt x="650" y="297"/>
                    <a:pt x="650" y="296"/>
                  </a:cubicBezTo>
                  <a:cubicBezTo>
                    <a:pt x="650" y="294"/>
                    <a:pt x="649" y="291"/>
                    <a:pt x="650" y="289"/>
                  </a:cubicBezTo>
                  <a:cubicBezTo>
                    <a:pt x="650" y="288"/>
                    <a:pt x="651" y="285"/>
                    <a:pt x="651" y="284"/>
                  </a:cubicBezTo>
                  <a:cubicBezTo>
                    <a:pt x="651" y="283"/>
                    <a:pt x="651" y="280"/>
                    <a:pt x="651" y="279"/>
                  </a:cubicBezTo>
                  <a:cubicBezTo>
                    <a:pt x="649" y="279"/>
                    <a:pt x="648" y="279"/>
                    <a:pt x="647" y="278"/>
                  </a:cubicBezTo>
                  <a:cubicBezTo>
                    <a:pt x="645" y="278"/>
                    <a:pt x="642" y="277"/>
                    <a:pt x="641" y="276"/>
                  </a:cubicBezTo>
                  <a:cubicBezTo>
                    <a:pt x="641" y="275"/>
                    <a:pt x="641" y="274"/>
                    <a:pt x="641" y="273"/>
                  </a:cubicBezTo>
                  <a:cubicBezTo>
                    <a:pt x="640" y="272"/>
                    <a:pt x="638" y="271"/>
                    <a:pt x="637" y="270"/>
                  </a:cubicBezTo>
                  <a:cubicBezTo>
                    <a:pt x="636" y="269"/>
                    <a:pt x="634" y="268"/>
                    <a:pt x="633" y="267"/>
                  </a:cubicBezTo>
                  <a:cubicBezTo>
                    <a:pt x="633" y="266"/>
                    <a:pt x="632" y="262"/>
                    <a:pt x="632" y="261"/>
                  </a:cubicBezTo>
                  <a:cubicBezTo>
                    <a:pt x="632" y="259"/>
                    <a:pt x="634" y="254"/>
                    <a:pt x="634" y="252"/>
                  </a:cubicBezTo>
                  <a:cubicBezTo>
                    <a:pt x="634" y="251"/>
                    <a:pt x="635" y="247"/>
                    <a:pt x="636" y="246"/>
                  </a:cubicBezTo>
                  <a:cubicBezTo>
                    <a:pt x="636" y="244"/>
                    <a:pt x="638" y="242"/>
                    <a:pt x="638" y="240"/>
                  </a:cubicBezTo>
                  <a:cubicBezTo>
                    <a:pt x="639" y="240"/>
                    <a:pt x="640" y="238"/>
                    <a:pt x="639" y="237"/>
                  </a:cubicBezTo>
                  <a:cubicBezTo>
                    <a:pt x="639" y="236"/>
                    <a:pt x="639" y="234"/>
                    <a:pt x="638" y="233"/>
                  </a:cubicBezTo>
                  <a:cubicBezTo>
                    <a:pt x="637" y="232"/>
                    <a:pt x="636" y="231"/>
                    <a:pt x="635" y="230"/>
                  </a:cubicBezTo>
                  <a:cubicBezTo>
                    <a:pt x="634" y="230"/>
                    <a:pt x="631" y="230"/>
                    <a:pt x="631" y="231"/>
                  </a:cubicBezTo>
                  <a:cubicBezTo>
                    <a:pt x="630" y="232"/>
                    <a:pt x="630" y="234"/>
                    <a:pt x="629" y="235"/>
                  </a:cubicBezTo>
                  <a:cubicBezTo>
                    <a:pt x="629" y="236"/>
                    <a:pt x="627" y="237"/>
                    <a:pt x="626" y="238"/>
                  </a:cubicBezTo>
                  <a:cubicBezTo>
                    <a:pt x="624" y="238"/>
                    <a:pt x="621" y="237"/>
                    <a:pt x="620" y="238"/>
                  </a:cubicBezTo>
                  <a:cubicBezTo>
                    <a:pt x="619" y="238"/>
                    <a:pt x="617" y="240"/>
                    <a:pt x="616" y="240"/>
                  </a:cubicBezTo>
                  <a:cubicBezTo>
                    <a:pt x="614" y="240"/>
                    <a:pt x="612" y="240"/>
                    <a:pt x="611" y="239"/>
                  </a:cubicBezTo>
                  <a:cubicBezTo>
                    <a:pt x="610" y="238"/>
                    <a:pt x="610" y="236"/>
                    <a:pt x="611" y="235"/>
                  </a:cubicBezTo>
                  <a:cubicBezTo>
                    <a:pt x="611" y="234"/>
                    <a:pt x="614" y="233"/>
                    <a:pt x="614" y="231"/>
                  </a:cubicBezTo>
                  <a:cubicBezTo>
                    <a:pt x="614" y="230"/>
                    <a:pt x="612" y="227"/>
                    <a:pt x="612" y="225"/>
                  </a:cubicBezTo>
                  <a:cubicBezTo>
                    <a:pt x="612" y="224"/>
                    <a:pt x="613" y="223"/>
                    <a:pt x="613" y="222"/>
                  </a:cubicBezTo>
                  <a:cubicBezTo>
                    <a:pt x="614" y="221"/>
                    <a:pt x="616" y="221"/>
                    <a:pt x="617" y="220"/>
                  </a:cubicBezTo>
                  <a:cubicBezTo>
                    <a:pt x="618" y="219"/>
                    <a:pt x="618" y="217"/>
                    <a:pt x="618" y="216"/>
                  </a:cubicBezTo>
                  <a:cubicBezTo>
                    <a:pt x="618" y="213"/>
                    <a:pt x="615" y="207"/>
                    <a:pt x="615" y="205"/>
                  </a:cubicBezTo>
                  <a:cubicBezTo>
                    <a:pt x="614" y="204"/>
                    <a:pt x="614" y="202"/>
                    <a:pt x="615" y="201"/>
                  </a:cubicBezTo>
                  <a:cubicBezTo>
                    <a:pt x="615" y="200"/>
                    <a:pt x="618" y="200"/>
                    <a:pt x="618" y="199"/>
                  </a:cubicBezTo>
                  <a:cubicBezTo>
                    <a:pt x="619" y="198"/>
                    <a:pt x="620" y="194"/>
                    <a:pt x="619" y="192"/>
                  </a:cubicBezTo>
                  <a:cubicBezTo>
                    <a:pt x="619" y="190"/>
                    <a:pt x="613" y="189"/>
                    <a:pt x="612" y="187"/>
                  </a:cubicBezTo>
                  <a:cubicBezTo>
                    <a:pt x="612" y="186"/>
                    <a:pt x="612" y="184"/>
                    <a:pt x="612" y="183"/>
                  </a:cubicBezTo>
                  <a:cubicBezTo>
                    <a:pt x="612" y="182"/>
                    <a:pt x="615" y="182"/>
                    <a:pt x="616" y="181"/>
                  </a:cubicBezTo>
                  <a:cubicBezTo>
                    <a:pt x="616" y="180"/>
                    <a:pt x="614" y="177"/>
                    <a:pt x="613" y="176"/>
                  </a:cubicBezTo>
                  <a:cubicBezTo>
                    <a:pt x="611" y="175"/>
                    <a:pt x="606" y="175"/>
                    <a:pt x="605" y="174"/>
                  </a:cubicBezTo>
                  <a:cubicBezTo>
                    <a:pt x="604" y="173"/>
                    <a:pt x="603" y="171"/>
                    <a:pt x="603" y="170"/>
                  </a:cubicBezTo>
                  <a:cubicBezTo>
                    <a:pt x="602" y="169"/>
                    <a:pt x="599" y="168"/>
                    <a:pt x="597" y="168"/>
                  </a:cubicBezTo>
                  <a:cubicBezTo>
                    <a:pt x="596" y="168"/>
                    <a:pt x="593" y="171"/>
                    <a:pt x="592" y="170"/>
                  </a:cubicBezTo>
                  <a:cubicBezTo>
                    <a:pt x="591" y="170"/>
                    <a:pt x="590" y="169"/>
                    <a:pt x="589" y="168"/>
                  </a:cubicBezTo>
                  <a:cubicBezTo>
                    <a:pt x="588" y="168"/>
                    <a:pt x="589" y="165"/>
                    <a:pt x="588" y="165"/>
                  </a:cubicBezTo>
                  <a:cubicBezTo>
                    <a:pt x="586" y="164"/>
                    <a:pt x="584" y="166"/>
                    <a:pt x="582" y="166"/>
                  </a:cubicBezTo>
                  <a:cubicBezTo>
                    <a:pt x="581" y="167"/>
                    <a:pt x="579" y="169"/>
                    <a:pt x="578" y="169"/>
                  </a:cubicBezTo>
                  <a:cubicBezTo>
                    <a:pt x="576" y="169"/>
                    <a:pt x="573" y="167"/>
                    <a:pt x="572" y="166"/>
                  </a:cubicBezTo>
                  <a:cubicBezTo>
                    <a:pt x="571" y="164"/>
                    <a:pt x="570" y="161"/>
                    <a:pt x="570" y="159"/>
                  </a:cubicBezTo>
                  <a:cubicBezTo>
                    <a:pt x="570" y="158"/>
                    <a:pt x="572" y="157"/>
                    <a:pt x="573" y="156"/>
                  </a:cubicBezTo>
                  <a:cubicBezTo>
                    <a:pt x="573" y="155"/>
                    <a:pt x="575" y="154"/>
                    <a:pt x="575" y="153"/>
                  </a:cubicBezTo>
                  <a:cubicBezTo>
                    <a:pt x="575" y="152"/>
                    <a:pt x="573" y="151"/>
                    <a:pt x="573" y="150"/>
                  </a:cubicBezTo>
                  <a:cubicBezTo>
                    <a:pt x="573" y="149"/>
                    <a:pt x="573" y="147"/>
                    <a:pt x="572" y="146"/>
                  </a:cubicBezTo>
                  <a:cubicBezTo>
                    <a:pt x="572" y="145"/>
                    <a:pt x="570" y="144"/>
                    <a:pt x="569" y="144"/>
                  </a:cubicBezTo>
                  <a:cubicBezTo>
                    <a:pt x="568" y="143"/>
                    <a:pt x="565" y="141"/>
                    <a:pt x="563" y="141"/>
                  </a:cubicBezTo>
                  <a:cubicBezTo>
                    <a:pt x="562" y="141"/>
                    <a:pt x="560" y="142"/>
                    <a:pt x="559" y="142"/>
                  </a:cubicBezTo>
                  <a:cubicBezTo>
                    <a:pt x="557" y="142"/>
                    <a:pt x="555" y="140"/>
                    <a:pt x="553" y="140"/>
                  </a:cubicBezTo>
                  <a:cubicBezTo>
                    <a:pt x="551" y="140"/>
                    <a:pt x="548" y="143"/>
                    <a:pt x="546" y="143"/>
                  </a:cubicBezTo>
                  <a:cubicBezTo>
                    <a:pt x="545" y="143"/>
                    <a:pt x="542" y="140"/>
                    <a:pt x="540" y="139"/>
                  </a:cubicBezTo>
                  <a:cubicBezTo>
                    <a:pt x="539" y="139"/>
                    <a:pt x="537" y="138"/>
                    <a:pt x="535" y="138"/>
                  </a:cubicBezTo>
                  <a:cubicBezTo>
                    <a:pt x="535" y="138"/>
                    <a:pt x="534" y="140"/>
                    <a:pt x="533" y="140"/>
                  </a:cubicBezTo>
                  <a:cubicBezTo>
                    <a:pt x="531" y="140"/>
                    <a:pt x="529" y="137"/>
                    <a:pt x="527" y="137"/>
                  </a:cubicBezTo>
                  <a:cubicBezTo>
                    <a:pt x="526" y="136"/>
                    <a:pt x="523" y="137"/>
                    <a:pt x="522" y="137"/>
                  </a:cubicBezTo>
                  <a:cubicBezTo>
                    <a:pt x="521" y="136"/>
                    <a:pt x="519" y="134"/>
                    <a:pt x="518" y="134"/>
                  </a:cubicBezTo>
                  <a:cubicBezTo>
                    <a:pt x="517" y="134"/>
                    <a:pt x="514" y="135"/>
                    <a:pt x="512" y="136"/>
                  </a:cubicBezTo>
                  <a:cubicBezTo>
                    <a:pt x="510" y="137"/>
                    <a:pt x="508" y="140"/>
                    <a:pt x="506" y="140"/>
                  </a:cubicBezTo>
                  <a:cubicBezTo>
                    <a:pt x="505" y="141"/>
                    <a:pt x="503" y="141"/>
                    <a:pt x="503" y="140"/>
                  </a:cubicBezTo>
                  <a:cubicBezTo>
                    <a:pt x="502" y="140"/>
                    <a:pt x="501" y="138"/>
                    <a:pt x="500" y="137"/>
                  </a:cubicBezTo>
                  <a:cubicBezTo>
                    <a:pt x="499" y="137"/>
                    <a:pt x="496" y="137"/>
                    <a:pt x="495" y="137"/>
                  </a:cubicBezTo>
                  <a:cubicBezTo>
                    <a:pt x="494" y="136"/>
                    <a:pt x="492" y="135"/>
                    <a:pt x="492" y="136"/>
                  </a:cubicBezTo>
                  <a:cubicBezTo>
                    <a:pt x="491" y="136"/>
                    <a:pt x="489" y="137"/>
                    <a:pt x="488" y="137"/>
                  </a:cubicBezTo>
                  <a:cubicBezTo>
                    <a:pt x="487" y="137"/>
                    <a:pt x="486" y="136"/>
                    <a:pt x="485" y="136"/>
                  </a:cubicBezTo>
                  <a:cubicBezTo>
                    <a:pt x="484" y="136"/>
                    <a:pt x="482" y="138"/>
                    <a:pt x="482" y="138"/>
                  </a:cubicBezTo>
                  <a:cubicBezTo>
                    <a:pt x="449" y="122"/>
                    <a:pt x="449" y="122"/>
                    <a:pt x="449" y="122"/>
                  </a:cubicBezTo>
                  <a:cubicBezTo>
                    <a:pt x="325" y="101"/>
                    <a:pt x="325" y="101"/>
                    <a:pt x="325" y="101"/>
                  </a:cubicBezTo>
                  <a:cubicBezTo>
                    <a:pt x="325" y="101"/>
                    <a:pt x="322" y="99"/>
                    <a:pt x="321" y="98"/>
                  </a:cubicBezTo>
                  <a:cubicBezTo>
                    <a:pt x="320" y="97"/>
                    <a:pt x="318" y="95"/>
                    <a:pt x="318" y="94"/>
                  </a:cubicBezTo>
                  <a:cubicBezTo>
                    <a:pt x="317" y="93"/>
                    <a:pt x="316" y="92"/>
                    <a:pt x="315" y="92"/>
                  </a:cubicBezTo>
                  <a:cubicBezTo>
                    <a:pt x="315" y="91"/>
                    <a:pt x="315" y="89"/>
                    <a:pt x="314" y="88"/>
                  </a:cubicBezTo>
                  <a:cubicBezTo>
                    <a:pt x="314" y="86"/>
                    <a:pt x="313" y="83"/>
                    <a:pt x="312" y="82"/>
                  </a:cubicBezTo>
                  <a:cubicBezTo>
                    <a:pt x="311" y="81"/>
                    <a:pt x="309" y="78"/>
                    <a:pt x="307" y="77"/>
                  </a:cubicBezTo>
                  <a:cubicBezTo>
                    <a:pt x="306" y="75"/>
                    <a:pt x="304" y="73"/>
                    <a:pt x="303" y="72"/>
                  </a:cubicBezTo>
                  <a:cubicBezTo>
                    <a:pt x="302" y="72"/>
                    <a:pt x="299" y="72"/>
                    <a:pt x="298" y="72"/>
                  </a:cubicBezTo>
                  <a:cubicBezTo>
                    <a:pt x="297" y="72"/>
                    <a:pt x="295" y="71"/>
                    <a:pt x="294" y="71"/>
                  </a:cubicBezTo>
                  <a:cubicBezTo>
                    <a:pt x="294" y="70"/>
                    <a:pt x="294" y="69"/>
                    <a:pt x="294" y="68"/>
                  </a:cubicBezTo>
                  <a:cubicBezTo>
                    <a:pt x="293" y="67"/>
                    <a:pt x="291" y="66"/>
                    <a:pt x="291" y="66"/>
                  </a:cubicBezTo>
                  <a:cubicBezTo>
                    <a:pt x="289" y="66"/>
                    <a:pt x="287" y="68"/>
                    <a:pt x="286" y="69"/>
                  </a:cubicBezTo>
                  <a:cubicBezTo>
                    <a:pt x="285" y="69"/>
                    <a:pt x="282" y="69"/>
                    <a:pt x="282" y="68"/>
                  </a:cubicBezTo>
                  <a:cubicBezTo>
                    <a:pt x="281" y="68"/>
                    <a:pt x="281" y="65"/>
                    <a:pt x="281" y="64"/>
                  </a:cubicBezTo>
                  <a:cubicBezTo>
                    <a:pt x="281" y="64"/>
                    <a:pt x="281" y="64"/>
                    <a:pt x="281" y="64"/>
                  </a:cubicBezTo>
                  <a:cubicBezTo>
                    <a:pt x="280" y="64"/>
                    <a:pt x="280" y="64"/>
                    <a:pt x="280" y="64"/>
                  </a:cubicBezTo>
                  <a:cubicBezTo>
                    <a:pt x="278" y="65"/>
                    <a:pt x="276" y="65"/>
                    <a:pt x="274" y="64"/>
                  </a:cubicBezTo>
                  <a:cubicBezTo>
                    <a:pt x="273" y="64"/>
                    <a:pt x="271" y="62"/>
                    <a:pt x="269" y="62"/>
                  </a:cubicBezTo>
                  <a:cubicBezTo>
                    <a:pt x="268" y="62"/>
                    <a:pt x="265" y="63"/>
                    <a:pt x="264" y="63"/>
                  </a:cubicBezTo>
                  <a:cubicBezTo>
                    <a:pt x="263" y="63"/>
                    <a:pt x="262" y="61"/>
                    <a:pt x="261" y="61"/>
                  </a:cubicBezTo>
                  <a:cubicBezTo>
                    <a:pt x="259" y="60"/>
                    <a:pt x="256" y="57"/>
                    <a:pt x="254" y="56"/>
                  </a:cubicBezTo>
                  <a:cubicBezTo>
                    <a:pt x="253" y="55"/>
                    <a:pt x="250" y="53"/>
                    <a:pt x="248" y="52"/>
                  </a:cubicBezTo>
                  <a:cubicBezTo>
                    <a:pt x="247" y="51"/>
                    <a:pt x="246" y="48"/>
                    <a:pt x="244" y="47"/>
                  </a:cubicBezTo>
                  <a:cubicBezTo>
                    <a:pt x="243" y="46"/>
                    <a:pt x="240" y="46"/>
                    <a:pt x="239" y="46"/>
                  </a:cubicBezTo>
                  <a:cubicBezTo>
                    <a:pt x="239" y="46"/>
                    <a:pt x="238" y="48"/>
                    <a:pt x="237" y="49"/>
                  </a:cubicBezTo>
                  <a:cubicBezTo>
                    <a:pt x="237" y="50"/>
                    <a:pt x="237" y="53"/>
                    <a:pt x="236" y="55"/>
                  </a:cubicBezTo>
                  <a:cubicBezTo>
                    <a:pt x="236" y="56"/>
                    <a:pt x="236" y="58"/>
                    <a:pt x="235" y="59"/>
                  </a:cubicBezTo>
                  <a:cubicBezTo>
                    <a:pt x="233" y="61"/>
                    <a:pt x="229" y="62"/>
                    <a:pt x="227" y="63"/>
                  </a:cubicBezTo>
                  <a:cubicBezTo>
                    <a:pt x="226" y="64"/>
                    <a:pt x="225" y="66"/>
                    <a:pt x="224" y="66"/>
                  </a:cubicBezTo>
                  <a:cubicBezTo>
                    <a:pt x="223" y="67"/>
                    <a:pt x="221" y="69"/>
                    <a:pt x="219" y="69"/>
                  </a:cubicBezTo>
                  <a:cubicBezTo>
                    <a:pt x="218" y="69"/>
                    <a:pt x="215" y="68"/>
                    <a:pt x="215" y="66"/>
                  </a:cubicBezTo>
                  <a:cubicBezTo>
                    <a:pt x="214" y="65"/>
                    <a:pt x="217" y="63"/>
                    <a:pt x="218" y="62"/>
                  </a:cubicBezTo>
                  <a:cubicBezTo>
                    <a:pt x="218" y="61"/>
                    <a:pt x="218" y="58"/>
                    <a:pt x="218" y="56"/>
                  </a:cubicBezTo>
                  <a:cubicBezTo>
                    <a:pt x="219" y="55"/>
                    <a:pt x="220" y="54"/>
                    <a:pt x="221" y="53"/>
                  </a:cubicBezTo>
                  <a:cubicBezTo>
                    <a:pt x="222" y="52"/>
                    <a:pt x="224" y="51"/>
                    <a:pt x="225" y="50"/>
                  </a:cubicBezTo>
                  <a:cubicBezTo>
                    <a:pt x="225" y="50"/>
                    <a:pt x="226" y="48"/>
                    <a:pt x="226" y="47"/>
                  </a:cubicBezTo>
                  <a:cubicBezTo>
                    <a:pt x="226" y="46"/>
                    <a:pt x="226" y="43"/>
                    <a:pt x="226" y="42"/>
                  </a:cubicBezTo>
                  <a:cubicBezTo>
                    <a:pt x="225" y="41"/>
                    <a:pt x="223" y="40"/>
                    <a:pt x="222" y="39"/>
                  </a:cubicBezTo>
                  <a:cubicBezTo>
                    <a:pt x="222" y="37"/>
                    <a:pt x="223" y="34"/>
                    <a:pt x="224" y="32"/>
                  </a:cubicBezTo>
                  <a:cubicBezTo>
                    <a:pt x="225" y="31"/>
                    <a:pt x="226" y="30"/>
                    <a:pt x="227" y="29"/>
                  </a:cubicBezTo>
                  <a:cubicBezTo>
                    <a:pt x="228" y="28"/>
                    <a:pt x="230" y="26"/>
                    <a:pt x="230" y="24"/>
                  </a:cubicBezTo>
                  <a:cubicBezTo>
                    <a:pt x="231" y="23"/>
                    <a:pt x="231" y="20"/>
                    <a:pt x="232" y="18"/>
                  </a:cubicBezTo>
                  <a:cubicBezTo>
                    <a:pt x="232" y="17"/>
                    <a:pt x="234" y="15"/>
                    <a:pt x="234" y="13"/>
                  </a:cubicBezTo>
                  <a:cubicBezTo>
                    <a:pt x="235" y="12"/>
                    <a:pt x="234" y="10"/>
                    <a:pt x="234" y="9"/>
                  </a:cubicBezTo>
                  <a:cubicBezTo>
                    <a:pt x="233" y="8"/>
                    <a:pt x="230" y="6"/>
                    <a:pt x="229" y="5"/>
                  </a:cubicBezTo>
                  <a:cubicBezTo>
                    <a:pt x="228" y="4"/>
                    <a:pt x="226" y="2"/>
                    <a:pt x="225" y="1"/>
                  </a:cubicBezTo>
                  <a:cubicBezTo>
                    <a:pt x="224" y="1"/>
                    <a:pt x="222" y="0"/>
                    <a:pt x="221" y="0"/>
                  </a:cubicBezTo>
                  <a:cubicBezTo>
                    <a:pt x="220" y="0"/>
                    <a:pt x="219" y="2"/>
                    <a:pt x="218" y="2"/>
                  </a:cubicBezTo>
                  <a:cubicBezTo>
                    <a:pt x="217" y="3"/>
                    <a:pt x="216" y="3"/>
                    <a:pt x="215" y="4"/>
                  </a:cubicBezTo>
                  <a:cubicBezTo>
                    <a:pt x="215" y="5"/>
                    <a:pt x="215" y="7"/>
                    <a:pt x="214" y="7"/>
                  </a:cubicBezTo>
                  <a:cubicBezTo>
                    <a:pt x="213" y="8"/>
                    <a:pt x="212" y="8"/>
                    <a:pt x="211" y="8"/>
                  </a:cubicBezTo>
                  <a:cubicBezTo>
                    <a:pt x="210" y="7"/>
                    <a:pt x="210" y="5"/>
                    <a:pt x="209" y="5"/>
                  </a:cubicBezTo>
                  <a:cubicBezTo>
                    <a:pt x="208" y="5"/>
                    <a:pt x="206" y="7"/>
                    <a:pt x="205" y="8"/>
                  </a:cubicBezTo>
                  <a:cubicBezTo>
                    <a:pt x="204" y="9"/>
                    <a:pt x="203" y="11"/>
                    <a:pt x="203" y="12"/>
                  </a:cubicBezTo>
                  <a:cubicBezTo>
                    <a:pt x="202" y="12"/>
                    <a:pt x="200" y="13"/>
                    <a:pt x="200" y="13"/>
                  </a:cubicBezTo>
                  <a:cubicBezTo>
                    <a:pt x="200" y="14"/>
                    <a:pt x="200" y="17"/>
                    <a:pt x="199" y="18"/>
                  </a:cubicBezTo>
                  <a:cubicBezTo>
                    <a:pt x="198" y="19"/>
                    <a:pt x="196" y="19"/>
                    <a:pt x="195" y="19"/>
                  </a:cubicBezTo>
                  <a:cubicBezTo>
                    <a:pt x="194" y="20"/>
                    <a:pt x="194" y="23"/>
                    <a:pt x="193" y="23"/>
                  </a:cubicBezTo>
                  <a:cubicBezTo>
                    <a:pt x="192" y="23"/>
                    <a:pt x="190" y="20"/>
                    <a:pt x="189" y="20"/>
                  </a:cubicBezTo>
                  <a:cubicBezTo>
                    <a:pt x="188" y="20"/>
                    <a:pt x="187" y="23"/>
                    <a:pt x="186" y="23"/>
                  </a:cubicBezTo>
                  <a:cubicBezTo>
                    <a:pt x="185" y="24"/>
                    <a:pt x="183" y="25"/>
                    <a:pt x="182" y="25"/>
                  </a:cubicBezTo>
                  <a:cubicBezTo>
                    <a:pt x="181" y="25"/>
                    <a:pt x="180" y="21"/>
                    <a:pt x="179" y="21"/>
                  </a:cubicBezTo>
                  <a:cubicBezTo>
                    <a:pt x="178" y="21"/>
                    <a:pt x="177" y="24"/>
                    <a:pt x="177" y="24"/>
                  </a:cubicBezTo>
                  <a:cubicBezTo>
                    <a:pt x="176" y="25"/>
                    <a:pt x="176" y="28"/>
                    <a:pt x="175" y="29"/>
                  </a:cubicBezTo>
                  <a:cubicBezTo>
                    <a:pt x="174" y="30"/>
                    <a:pt x="170" y="28"/>
                    <a:pt x="169" y="29"/>
                  </a:cubicBezTo>
                  <a:cubicBezTo>
                    <a:pt x="167" y="29"/>
                    <a:pt x="165" y="32"/>
                    <a:pt x="164" y="33"/>
                  </a:cubicBezTo>
                  <a:cubicBezTo>
                    <a:pt x="164" y="33"/>
                    <a:pt x="163" y="35"/>
                    <a:pt x="163" y="36"/>
                  </a:cubicBezTo>
                  <a:cubicBezTo>
                    <a:pt x="161" y="37"/>
                    <a:pt x="158" y="36"/>
                    <a:pt x="157" y="36"/>
                  </a:cubicBezTo>
                  <a:cubicBezTo>
                    <a:pt x="155" y="37"/>
                    <a:pt x="153" y="41"/>
                    <a:pt x="151" y="41"/>
                  </a:cubicBezTo>
                  <a:cubicBezTo>
                    <a:pt x="150" y="42"/>
                    <a:pt x="148" y="42"/>
                    <a:pt x="147" y="43"/>
                  </a:cubicBezTo>
                  <a:cubicBezTo>
                    <a:pt x="146" y="43"/>
                    <a:pt x="144" y="45"/>
                    <a:pt x="143" y="45"/>
                  </a:cubicBezTo>
                  <a:cubicBezTo>
                    <a:pt x="141" y="45"/>
                    <a:pt x="138" y="44"/>
                    <a:pt x="136" y="45"/>
                  </a:cubicBezTo>
                  <a:cubicBezTo>
                    <a:pt x="135" y="45"/>
                    <a:pt x="133" y="47"/>
                    <a:pt x="132" y="48"/>
                  </a:cubicBezTo>
                  <a:cubicBezTo>
                    <a:pt x="130" y="49"/>
                    <a:pt x="126" y="50"/>
                    <a:pt x="124" y="51"/>
                  </a:cubicBezTo>
                  <a:cubicBezTo>
                    <a:pt x="122" y="52"/>
                    <a:pt x="119" y="54"/>
                    <a:pt x="118" y="55"/>
                  </a:cubicBezTo>
                  <a:cubicBezTo>
                    <a:pt x="116" y="56"/>
                    <a:pt x="112" y="59"/>
                    <a:pt x="109" y="60"/>
                  </a:cubicBezTo>
                  <a:cubicBezTo>
                    <a:pt x="108" y="60"/>
                    <a:pt x="104" y="59"/>
                    <a:pt x="103" y="59"/>
                  </a:cubicBezTo>
                  <a:cubicBezTo>
                    <a:pt x="102" y="60"/>
                    <a:pt x="100" y="61"/>
                    <a:pt x="99" y="61"/>
                  </a:cubicBezTo>
                  <a:cubicBezTo>
                    <a:pt x="98" y="62"/>
                    <a:pt x="96" y="61"/>
                    <a:pt x="95" y="61"/>
                  </a:cubicBezTo>
                  <a:cubicBezTo>
                    <a:pt x="93" y="61"/>
                    <a:pt x="91" y="59"/>
                    <a:pt x="90" y="59"/>
                  </a:cubicBezTo>
                  <a:cubicBezTo>
                    <a:pt x="88" y="58"/>
                    <a:pt x="86" y="58"/>
                    <a:pt x="84" y="58"/>
                  </a:cubicBezTo>
                  <a:cubicBezTo>
                    <a:pt x="84" y="57"/>
                    <a:pt x="82" y="57"/>
                    <a:pt x="81" y="56"/>
                  </a:cubicBezTo>
                  <a:cubicBezTo>
                    <a:pt x="79" y="56"/>
                    <a:pt x="79" y="56"/>
                    <a:pt x="79" y="56"/>
                  </a:cubicBezTo>
                  <a:cubicBezTo>
                    <a:pt x="79" y="57"/>
                    <a:pt x="78" y="57"/>
                    <a:pt x="78" y="57"/>
                  </a:cubicBezTo>
                  <a:cubicBezTo>
                    <a:pt x="78" y="57"/>
                    <a:pt x="77" y="57"/>
                    <a:pt x="77" y="57"/>
                  </a:cubicBezTo>
                  <a:cubicBezTo>
                    <a:pt x="76" y="57"/>
                    <a:pt x="75" y="57"/>
                    <a:pt x="74" y="57"/>
                  </a:cubicBezTo>
                  <a:cubicBezTo>
                    <a:pt x="74" y="59"/>
                    <a:pt x="73" y="60"/>
                    <a:pt x="72" y="61"/>
                  </a:cubicBezTo>
                  <a:cubicBezTo>
                    <a:pt x="72" y="64"/>
                    <a:pt x="72" y="67"/>
                    <a:pt x="71" y="68"/>
                  </a:cubicBezTo>
                  <a:cubicBezTo>
                    <a:pt x="70" y="71"/>
                    <a:pt x="66" y="75"/>
                    <a:pt x="63" y="76"/>
                  </a:cubicBezTo>
                  <a:cubicBezTo>
                    <a:pt x="62" y="76"/>
                    <a:pt x="62" y="76"/>
                    <a:pt x="61" y="76"/>
                  </a:cubicBezTo>
                  <a:cubicBezTo>
                    <a:pt x="60" y="76"/>
                    <a:pt x="59" y="76"/>
                    <a:pt x="58" y="76"/>
                  </a:cubicBezTo>
                  <a:cubicBezTo>
                    <a:pt x="66" y="166"/>
                    <a:pt x="66" y="166"/>
                    <a:pt x="66" y="166"/>
                  </a:cubicBezTo>
                  <a:cubicBezTo>
                    <a:pt x="66" y="166"/>
                    <a:pt x="66" y="166"/>
                    <a:pt x="66" y="166"/>
                  </a:cubicBezTo>
                  <a:cubicBezTo>
                    <a:pt x="66" y="173"/>
                    <a:pt x="64" y="174"/>
                    <a:pt x="63" y="175"/>
                  </a:cubicBezTo>
                  <a:cubicBezTo>
                    <a:pt x="63" y="175"/>
                    <a:pt x="62" y="176"/>
                    <a:pt x="61" y="176"/>
                  </a:cubicBezTo>
                  <a:cubicBezTo>
                    <a:pt x="61" y="176"/>
                    <a:pt x="61" y="177"/>
                    <a:pt x="61" y="177"/>
                  </a:cubicBezTo>
                  <a:cubicBezTo>
                    <a:pt x="61" y="178"/>
                    <a:pt x="61" y="178"/>
                    <a:pt x="61" y="178"/>
                  </a:cubicBezTo>
                  <a:cubicBezTo>
                    <a:pt x="60" y="180"/>
                    <a:pt x="60" y="183"/>
                    <a:pt x="58" y="184"/>
                  </a:cubicBezTo>
                  <a:cubicBezTo>
                    <a:pt x="56" y="186"/>
                    <a:pt x="53" y="186"/>
                    <a:pt x="52" y="186"/>
                  </a:cubicBezTo>
                  <a:cubicBezTo>
                    <a:pt x="51" y="186"/>
                    <a:pt x="51" y="186"/>
                    <a:pt x="51" y="186"/>
                  </a:cubicBezTo>
                  <a:cubicBezTo>
                    <a:pt x="50" y="186"/>
                    <a:pt x="49" y="186"/>
                    <a:pt x="48" y="186"/>
                  </a:cubicBezTo>
                  <a:cubicBezTo>
                    <a:pt x="48" y="187"/>
                    <a:pt x="48" y="189"/>
                    <a:pt x="47" y="190"/>
                  </a:cubicBezTo>
                  <a:cubicBezTo>
                    <a:pt x="46" y="191"/>
                    <a:pt x="44" y="194"/>
                    <a:pt x="41" y="195"/>
                  </a:cubicBezTo>
                  <a:cubicBezTo>
                    <a:pt x="40" y="195"/>
                    <a:pt x="40" y="195"/>
                    <a:pt x="39" y="195"/>
                  </a:cubicBezTo>
                  <a:cubicBezTo>
                    <a:pt x="38" y="195"/>
                    <a:pt x="37" y="195"/>
                    <a:pt x="35" y="194"/>
                  </a:cubicBezTo>
                  <a:cubicBezTo>
                    <a:pt x="35" y="195"/>
                    <a:pt x="35" y="196"/>
                    <a:pt x="34" y="197"/>
                  </a:cubicBezTo>
                  <a:cubicBezTo>
                    <a:pt x="33" y="199"/>
                    <a:pt x="30" y="202"/>
                    <a:pt x="29" y="202"/>
                  </a:cubicBezTo>
                  <a:cubicBezTo>
                    <a:pt x="28" y="203"/>
                    <a:pt x="26" y="204"/>
                    <a:pt x="25" y="204"/>
                  </a:cubicBezTo>
                  <a:cubicBezTo>
                    <a:pt x="24" y="205"/>
                    <a:pt x="22" y="205"/>
                    <a:pt x="22" y="206"/>
                  </a:cubicBezTo>
                  <a:cubicBezTo>
                    <a:pt x="20" y="207"/>
                    <a:pt x="17" y="210"/>
                    <a:pt x="17" y="211"/>
                  </a:cubicBezTo>
                  <a:cubicBezTo>
                    <a:pt x="16" y="211"/>
                    <a:pt x="16" y="212"/>
                    <a:pt x="16" y="212"/>
                  </a:cubicBezTo>
                  <a:cubicBezTo>
                    <a:pt x="16" y="214"/>
                    <a:pt x="16" y="216"/>
                    <a:pt x="15" y="218"/>
                  </a:cubicBezTo>
                  <a:cubicBezTo>
                    <a:pt x="14" y="219"/>
                    <a:pt x="14" y="220"/>
                    <a:pt x="13" y="220"/>
                  </a:cubicBezTo>
                  <a:cubicBezTo>
                    <a:pt x="13" y="221"/>
                    <a:pt x="13" y="222"/>
                    <a:pt x="13" y="223"/>
                  </a:cubicBezTo>
                  <a:cubicBezTo>
                    <a:pt x="13" y="224"/>
                    <a:pt x="12" y="225"/>
                    <a:pt x="12" y="226"/>
                  </a:cubicBezTo>
                  <a:cubicBezTo>
                    <a:pt x="12" y="226"/>
                    <a:pt x="12" y="226"/>
                    <a:pt x="12" y="226"/>
                  </a:cubicBezTo>
                  <a:cubicBezTo>
                    <a:pt x="12" y="226"/>
                    <a:pt x="12" y="226"/>
                    <a:pt x="12" y="226"/>
                  </a:cubicBezTo>
                  <a:cubicBezTo>
                    <a:pt x="12" y="227"/>
                    <a:pt x="12" y="229"/>
                    <a:pt x="12" y="230"/>
                  </a:cubicBezTo>
                  <a:cubicBezTo>
                    <a:pt x="11" y="233"/>
                    <a:pt x="7" y="237"/>
                    <a:pt x="7" y="237"/>
                  </a:cubicBezTo>
                  <a:cubicBezTo>
                    <a:pt x="6" y="238"/>
                    <a:pt x="5" y="239"/>
                    <a:pt x="4" y="239"/>
                  </a:cubicBezTo>
                  <a:cubicBezTo>
                    <a:pt x="3" y="240"/>
                    <a:pt x="2" y="240"/>
                    <a:pt x="2" y="241"/>
                  </a:cubicBezTo>
                  <a:cubicBezTo>
                    <a:pt x="1" y="241"/>
                    <a:pt x="1" y="243"/>
                    <a:pt x="0" y="243"/>
                  </a:cubicBezTo>
                  <a:cubicBezTo>
                    <a:pt x="0" y="245"/>
                    <a:pt x="0" y="248"/>
                    <a:pt x="0" y="250"/>
                  </a:cubicBezTo>
                  <a:cubicBezTo>
                    <a:pt x="0" y="250"/>
                    <a:pt x="0" y="250"/>
                    <a:pt x="0" y="250"/>
                  </a:cubicBezTo>
                  <a:cubicBezTo>
                    <a:pt x="1" y="251"/>
                    <a:pt x="2" y="253"/>
                    <a:pt x="2" y="255"/>
                  </a:cubicBezTo>
                  <a:cubicBezTo>
                    <a:pt x="2" y="257"/>
                    <a:pt x="2" y="258"/>
                    <a:pt x="1" y="260"/>
                  </a:cubicBezTo>
                  <a:cubicBezTo>
                    <a:pt x="1" y="260"/>
                    <a:pt x="2" y="260"/>
                    <a:pt x="2" y="260"/>
                  </a:cubicBezTo>
                  <a:cubicBezTo>
                    <a:pt x="2" y="260"/>
                    <a:pt x="3" y="261"/>
                    <a:pt x="4" y="261"/>
                  </a:cubicBezTo>
                  <a:cubicBezTo>
                    <a:pt x="4" y="261"/>
                    <a:pt x="4" y="261"/>
                    <a:pt x="5" y="261"/>
                  </a:cubicBezTo>
                  <a:cubicBezTo>
                    <a:pt x="5" y="260"/>
                    <a:pt x="5" y="260"/>
                    <a:pt x="5" y="260"/>
                  </a:cubicBezTo>
                  <a:cubicBezTo>
                    <a:pt x="6" y="259"/>
                    <a:pt x="8" y="257"/>
                    <a:pt x="11" y="257"/>
                  </a:cubicBezTo>
                  <a:cubicBezTo>
                    <a:pt x="11" y="257"/>
                    <a:pt x="11" y="257"/>
                    <a:pt x="11" y="257"/>
                  </a:cubicBezTo>
                  <a:cubicBezTo>
                    <a:pt x="11" y="257"/>
                    <a:pt x="11" y="257"/>
                    <a:pt x="11" y="257"/>
                  </a:cubicBezTo>
                  <a:cubicBezTo>
                    <a:pt x="12" y="257"/>
                    <a:pt x="15" y="258"/>
                    <a:pt x="20" y="263"/>
                  </a:cubicBezTo>
                  <a:cubicBezTo>
                    <a:pt x="20" y="265"/>
                    <a:pt x="21" y="266"/>
                    <a:pt x="22" y="268"/>
                  </a:cubicBezTo>
                  <a:cubicBezTo>
                    <a:pt x="22" y="269"/>
                    <a:pt x="22" y="270"/>
                    <a:pt x="22" y="271"/>
                  </a:cubicBezTo>
                  <a:cubicBezTo>
                    <a:pt x="22" y="271"/>
                    <a:pt x="22" y="272"/>
                    <a:pt x="22" y="272"/>
                  </a:cubicBezTo>
                  <a:cubicBezTo>
                    <a:pt x="23" y="273"/>
                    <a:pt x="24" y="274"/>
                    <a:pt x="25" y="274"/>
                  </a:cubicBezTo>
                  <a:cubicBezTo>
                    <a:pt x="25" y="275"/>
                    <a:pt x="25" y="275"/>
                    <a:pt x="25" y="275"/>
                  </a:cubicBezTo>
                  <a:cubicBezTo>
                    <a:pt x="25" y="275"/>
                    <a:pt x="26" y="275"/>
                    <a:pt x="26" y="275"/>
                  </a:cubicBezTo>
                  <a:cubicBezTo>
                    <a:pt x="27" y="276"/>
                    <a:pt x="28" y="277"/>
                    <a:pt x="29" y="278"/>
                  </a:cubicBezTo>
                  <a:cubicBezTo>
                    <a:pt x="30" y="280"/>
                    <a:pt x="32" y="284"/>
                    <a:pt x="32" y="286"/>
                  </a:cubicBezTo>
                  <a:cubicBezTo>
                    <a:pt x="32" y="289"/>
                    <a:pt x="32" y="293"/>
                    <a:pt x="31" y="295"/>
                  </a:cubicBezTo>
                  <a:cubicBezTo>
                    <a:pt x="30" y="296"/>
                    <a:pt x="29" y="297"/>
                    <a:pt x="28" y="298"/>
                  </a:cubicBezTo>
                  <a:cubicBezTo>
                    <a:pt x="28" y="298"/>
                    <a:pt x="28" y="298"/>
                    <a:pt x="28" y="298"/>
                  </a:cubicBezTo>
                  <a:cubicBezTo>
                    <a:pt x="27" y="299"/>
                    <a:pt x="27" y="299"/>
                    <a:pt x="27" y="300"/>
                  </a:cubicBezTo>
                  <a:cubicBezTo>
                    <a:pt x="27" y="300"/>
                    <a:pt x="27" y="300"/>
                    <a:pt x="27" y="301"/>
                  </a:cubicBezTo>
                  <a:cubicBezTo>
                    <a:pt x="27" y="302"/>
                    <a:pt x="28" y="304"/>
                    <a:pt x="27" y="306"/>
                  </a:cubicBezTo>
                  <a:cubicBezTo>
                    <a:pt x="27" y="308"/>
                    <a:pt x="25" y="310"/>
                    <a:pt x="24" y="311"/>
                  </a:cubicBezTo>
                  <a:cubicBezTo>
                    <a:pt x="23" y="311"/>
                    <a:pt x="23" y="312"/>
                    <a:pt x="23" y="312"/>
                  </a:cubicBezTo>
                  <a:cubicBezTo>
                    <a:pt x="22" y="313"/>
                    <a:pt x="21" y="315"/>
                    <a:pt x="21" y="316"/>
                  </a:cubicBezTo>
                  <a:cubicBezTo>
                    <a:pt x="21" y="316"/>
                    <a:pt x="22" y="317"/>
                    <a:pt x="22" y="318"/>
                  </a:cubicBezTo>
                  <a:cubicBezTo>
                    <a:pt x="23" y="320"/>
                    <a:pt x="24" y="322"/>
                    <a:pt x="24" y="324"/>
                  </a:cubicBezTo>
                  <a:cubicBezTo>
                    <a:pt x="24" y="326"/>
                    <a:pt x="23" y="327"/>
                    <a:pt x="23" y="329"/>
                  </a:cubicBezTo>
                  <a:cubicBezTo>
                    <a:pt x="23" y="330"/>
                    <a:pt x="24" y="331"/>
                    <a:pt x="24" y="332"/>
                  </a:cubicBezTo>
                  <a:cubicBezTo>
                    <a:pt x="24" y="333"/>
                    <a:pt x="24" y="334"/>
                    <a:pt x="23" y="335"/>
                  </a:cubicBezTo>
                  <a:cubicBezTo>
                    <a:pt x="24" y="336"/>
                    <a:pt x="25" y="337"/>
                    <a:pt x="25" y="339"/>
                  </a:cubicBezTo>
                  <a:cubicBezTo>
                    <a:pt x="26" y="340"/>
                    <a:pt x="26" y="344"/>
                    <a:pt x="24" y="347"/>
                  </a:cubicBezTo>
                  <a:cubicBezTo>
                    <a:pt x="23" y="349"/>
                    <a:pt x="22" y="350"/>
                    <a:pt x="20" y="350"/>
                  </a:cubicBezTo>
                  <a:cubicBezTo>
                    <a:pt x="20" y="350"/>
                    <a:pt x="20" y="351"/>
                    <a:pt x="19" y="351"/>
                  </a:cubicBezTo>
                  <a:cubicBezTo>
                    <a:pt x="19" y="351"/>
                    <a:pt x="19" y="351"/>
                    <a:pt x="19" y="351"/>
                  </a:cubicBezTo>
                  <a:cubicBezTo>
                    <a:pt x="20" y="351"/>
                    <a:pt x="20" y="351"/>
                    <a:pt x="20" y="352"/>
                  </a:cubicBezTo>
                  <a:cubicBezTo>
                    <a:pt x="21" y="352"/>
                    <a:pt x="21" y="352"/>
                    <a:pt x="21" y="353"/>
                  </a:cubicBezTo>
                  <a:cubicBezTo>
                    <a:pt x="23" y="355"/>
                    <a:pt x="24" y="357"/>
                    <a:pt x="25" y="359"/>
                  </a:cubicBezTo>
                  <a:cubicBezTo>
                    <a:pt x="25" y="361"/>
                    <a:pt x="25" y="363"/>
                    <a:pt x="24" y="364"/>
                  </a:cubicBezTo>
                  <a:cubicBezTo>
                    <a:pt x="24" y="365"/>
                    <a:pt x="24" y="365"/>
                    <a:pt x="24" y="365"/>
                  </a:cubicBezTo>
                  <a:cubicBezTo>
                    <a:pt x="24" y="365"/>
                    <a:pt x="24" y="365"/>
                    <a:pt x="24" y="365"/>
                  </a:cubicBezTo>
                  <a:cubicBezTo>
                    <a:pt x="25" y="366"/>
                    <a:pt x="26" y="367"/>
                    <a:pt x="26" y="368"/>
                  </a:cubicBezTo>
                  <a:cubicBezTo>
                    <a:pt x="27" y="370"/>
                    <a:pt x="28" y="374"/>
                    <a:pt x="27" y="378"/>
                  </a:cubicBezTo>
                  <a:cubicBezTo>
                    <a:pt x="27" y="379"/>
                    <a:pt x="26" y="381"/>
                    <a:pt x="25" y="382"/>
                  </a:cubicBezTo>
                  <a:cubicBezTo>
                    <a:pt x="26" y="383"/>
                    <a:pt x="27" y="384"/>
                    <a:pt x="27" y="386"/>
                  </a:cubicBezTo>
                  <a:cubicBezTo>
                    <a:pt x="27" y="388"/>
                    <a:pt x="26" y="390"/>
                    <a:pt x="26" y="392"/>
                  </a:cubicBezTo>
                  <a:cubicBezTo>
                    <a:pt x="26" y="392"/>
                    <a:pt x="25" y="393"/>
                    <a:pt x="25" y="394"/>
                  </a:cubicBezTo>
                  <a:cubicBezTo>
                    <a:pt x="25" y="394"/>
                    <a:pt x="25" y="394"/>
                    <a:pt x="25" y="395"/>
                  </a:cubicBezTo>
                  <a:cubicBezTo>
                    <a:pt x="26" y="396"/>
                    <a:pt x="26" y="398"/>
                    <a:pt x="25" y="400"/>
                  </a:cubicBezTo>
                  <a:cubicBezTo>
                    <a:pt x="24" y="401"/>
                    <a:pt x="24" y="403"/>
                    <a:pt x="23" y="403"/>
                  </a:cubicBezTo>
                  <a:cubicBezTo>
                    <a:pt x="23" y="403"/>
                    <a:pt x="23" y="404"/>
                    <a:pt x="23" y="404"/>
                  </a:cubicBezTo>
                  <a:cubicBezTo>
                    <a:pt x="24" y="404"/>
                    <a:pt x="25" y="405"/>
                    <a:pt x="26" y="405"/>
                  </a:cubicBezTo>
                  <a:cubicBezTo>
                    <a:pt x="28" y="406"/>
                    <a:pt x="29" y="407"/>
                    <a:pt x="31" y="409"/>
                  </a:cubicBezTo>
                  <a:cubicBezTo>
                    <a:pt x="31" y="409"/>
                    <a:pt x="31" y="409"/>
                    <a:pt x="31" y="409"/>
                  </a:cubicBezTo>
                  <a:cubicBezTo>
                    <a:pt x="31" y="409"/>
                    <a:pt x="32" y="410"/>
                    <a:pt x="33" y="411"/>
                  </a:cubicBezTo>
                  <a:cubicBezTo>
                    <a:pt x="34" y="412"/>
                    <a:pt x="35" y="413"/>
                    <a:pt x="36" y="414"/>
                  </a:cubicBezTo>
                  <a:cubicBezTo>
                    <a:pt x="36" y="414"/>
                    <a:pt x="37" y="415"/>
                    <a:pt x="38" y="415"/>
                  </a:cubicBezTo>
                  <a:cubicBezTo>
                    <a:pt x="40" y="416"/>
                    <a:pt x="42" y="417"/>
                    <a:pt x="43" y="418"/>
                  </a:cubicBezTo>
                  <a:cubicBezTo>
                    <a:pt x="44" y="419"/>
                    <a:pt x="44" y="420"/>
                    <a:pt x="45" y="422"/>
                  </a:cubicBezTo>
                  <a:cubicBezTo>
                    <a:pt x="45" y="422"/>
                    <a:pt x="46" y="423"/>
                    <a:pt x="46" y="423"/>
                  </a:cubicBezTo>
                  <a:cubicBezTo>
                    <a:pt x="46" y="423"/>
                    <a:pt x="47" y="424"/>
                    <a:pt x="48" y="425"/>
                  </a:cubicBezTo>
                  <a:cubicBezTo>
                    <a:pt x="48" y="425"/>
                    <a:pt x="49" y="425"/>
                    <a:pt x="49" y="425"/>
                  </a:cubicBezTo>
                  <a:cubicBezTo>
                    <a:pt x="50" y="425"/>
                    <a:pt x="52" y="425"/>
                    <a:pt x="53" y="426"/>
                  </a:cubicBezTo>
                  <a:cubicBezTo>
                    <a:pt x="55" y="427"/>
                    <a:pt x="55" y="428"/>
                    <a:pt x="56" y="430"/>
                  </a:cubicBezTo>
                  <a:cubicBezTo>
                    <a:pt x="57" y="429"/>
                    <a:pt x="58" y="429"/>
                    <a:pt x="59" y="429"/>
                  </a:cubicBezTo>
                  <a:cubicBezTo>
                    <a:pt x="60" y="429"/>
                    <a:pt x="60" y="429"/>
                    <a:pt x="61" y="429"/>
                  </a:cubicBezTo>
                  <a:cubicBezTo>
                    <a:pt x="61" y="429"/>
                    <a:pt x="65" y="429"/>
                    <a:pt x="68" y="429"/>
                  </a:cubicBezTo>
                  <a:cubicBezTo>
                    <a:pt x="69" y="430"/>
                    <a:pt x="70" y="430"/>
                    <a:pt x="71" y="431"/>
                  </a:cubicBezTo>
                  <a:cubicBezTo>
                    <a:pt x="71" y="431"/>
                    <a:pt x="71" y="431"/>
                    <a:pt x="71" y="431"/>
                  </a:cubicBezTo>
                  <a:cubicBezTo>
                    <a:pt x="72" y="431"/>
                    <a:pt x="72" y="431"/>
                    <a:pt x="73" y="431"/>
                  </a:cubicBezTo>
                  <a:cubicBezTo>
                    <a:pt x="74" y="431"/>
                    <a:pt x="75" y="430"/>
                    <a:pt x="77" y="430"/>
                  </a:cubicBezTo>
                  <a:cubicBezTo>
                    <a:pt x="78" y="430"/>
                    <a:pt x="79" y="431"/>
                    <a:pt x="81" y="431"/>
                  </a:cubicBezTo>
                  <a:cubicBezTo>
                    <a:pt x="83" y="433"/>
                    <a:pt x="85" y="436"/>
                    <a:pt x="86" y="438"/>
                  </a:cubicBezTo>
                  <a:cubicBezTo>
                    <a:pt x="86" y="439"/>
                    <a:pt x="87" y="440"/>
                    <a:pt x="87" y="440"/>
                  </a:cubicBezTo>
                  <a:cubicBezTo>
                    <a:pt x="87" y="440"/>
                    <a:pt x="87" y="441"/>
                    <a:pt x="87" y="441"/>
                  </a:cubicBezTo>
                  <a:cubicBezTo>
                    <a:pt x="88" y="443"/>
                    <a:pt x="90" y="445"/>
                    <a:pt x="91" y="446"/>
                  </a:cubicBezTo>
                  <a:cubicBezTo>
                    <a:pt x="93" y="449"/>
                    <a:pt x="95" y="450"/>
                    <a:pt x="95" y="451"/>
                  </a:cubicBezTo>
                  <a:cubicBezTo>
                    <a:pt x="96" y="451"/>
                    <a:pt x="100" y="451"/>
                    <a:pt x="101" y="452"/>
                  </a:cubicBezTo>
                  <a:cubicBezTo>
                    <a:pt x="104" y="452"/>
                    <a:pt x="106" y="452"/>
                    <a:pt x="107" y="452"/>
                  </a:cubicBezTo>
                  <a:cubicBezTo>
                    <a:pt x="110" y="453"/>
                    <a:pt x="113" y="454"/>
                    <a:pt x="116" y="456"/>
                  </a:cubicBezTo>
                  <a:cubicBezTo>
                    <a:pt x="117" y="456"/>
                    <a:pt x="118" y="456"/>
                    <a:pt x="119" y="457"/>
                  </a:cubicBezTo>
                  <a:cubicBezTo>
                    <a:pt x="119" y="457"/>
                    <a:pt x="120" y="457"/>
                    <a:pt x="121" y="458"/>
                  </a:cubicBezTo>
                  <a:cubicBezTo>
                    <a:pt x="123" y="458"/>
                    <a:pt x="125" y="459"/>
                    <a:pt x="127" y="460"/>
                  </a:cubicBezTo>
                  <a:cubicBezTo>
                    <a:pt x="127" y="460"/>
                    <a:pt x="128" y="460"/>
                    <a:pt x="128" y="460"/>
                  </a:cubicBezTo>
                  <a:cubicBezTo>
                    <a:pt x="131" y="462"/>
                    <a:pt x="134" y="463"/>
                    <a:pt x="136" y="465"/>
                  </a:cubicBezTo>
                  <a:cubicBezTo>
                    <a:pt x="138" y="467"/>
                    <a:pt x="139" y="471"/>
                    <a:pt x="139" y="472"/>
                  </a:cubicBezTo>
                  <a:cubicBezTo>
                    <a:pt x="139" y="473"/>
                    <a:pt x="139" y="474"/>
                    <a:pt x="139" y="475"/>
                  </a:cubicBezTo>
                  <a:cubicBezTo>
                    <a:pt x="140" y="476"/>
                    <a:pt x="140" y="476"/>
                    <a:pt x="141" y="477"/>
                  </a:cubicBezTo>
                  <a:cubicBezTo>
                    <a:pt x="142" y="479"/>
                    <a:pt x="142" y="480"/>
                    <a:pt x="143" y="482"/>
                  </a:cubicBezTo>
                  <a:cubicBezTo>
                    <a:pt x="143" y="483"/>
                    <a:pt x="143" y="484"/>
                    <a:pt x="143" y="484"/>
                  </a:cubicBezTo>
                  <a:cubicBezTo>
                    <a:pt x="144" y="485"/>
                    <a:pt x="145" y="487"/>
                    <a:pt x="146" y="488"/>
                  </a:cubicBezTo>
                  <a:cubicBezTo>
                    <a:pt x="146" y="488"/>
                    <a:pt x="146" y="489"/>
                    <a:pt x="146" y="489"/>
                  </a:cubicBezTo>
                  <a:cubicBezTo>
                    <a:pt x="147" y="490"/>
                    <a:pt x="148" y="491"/>
                    <a:pt x="148" y="492"/>
                  </a:cubicBezTo>
                  <a:cubicBezTo>
                    <a:pt x="149" y="492"/>
                    <a:pt x="150" y="493"/>
                    <a:pt x="151" y="493"/>
                  </a:cubicBezTo>
                  <a:cubicBezTo>
                    <a:pt x="152" y="493"/>
                    <a:pt x="153" y="494"/>
                    <a:pt x="154" y="494"/>
                  </a:cubicBezTo>
                  <a:cubicBezTo>
                    <a:pt x="157" y="495"/>
                    <a:pt x="161" y="498"/>
                    <a:pt x="162" y="499"/>
                  </a:cubicBezTo>
                  <a:cubicBezTo>
                    <a:pt x="163" y="499"/>
                    <a:pt x="163" y="500"/>
                    <a:pt x="164" y="500"/>
                  </a:cubicBezTo>
                  <a:cubicBezTo>
                    <a:pt x="164" y="501"/>
                    <a:pt x="165" y="501"/>
                    <a:pt x="165" y="501"/>
                  </a:cubicBezTo>
                  <a:cubicBezTo>
                    <a:pt x="165" y="501"/>
                    <a:pt x="166" y="502"/>
                    <a:pt x="166" y="502"/>
                  </a:cubicBezTo>
                  <a:cubicBezTo>
                    <a:pt x="167" y="503"/>
                    <a:pt x="169" y="504"/>
                    <a:pt x="170" y="504"/>
                  </a:cubicBezTo>
                  <a:cubicBezTo>
                    <a:pt x="171" y="505"/>
                    <a:pt x="172" y="507"/>
                    <a:pt x="173" y="508"/>
                  </a:cubicBezTo>
                  <a:cubicBezTo>
                    <a:pt x="174" y="509"/>
                    <a:pt x="175" y="510"/>
                    <a:pt x="175" y="511"/>
                  </a:cubicBezTo>
                  <a:cubicBezTo>
                    <a:pt x="177" y="513"/>
                    <a:pt x="180" y="514"/>
                    <a:pt x="180" y="515"/>
                  </a:cubicBezTo>
                  <a:cubicBezTo>
                    <a:pt x="181" y="515"/>
                    <a:pt x="181" y="515"/>
                    <a:pt x="181" y="515"/>
                  </a:cubicBezTo>
                  <a:cubicBezTo>
                    <a:pt x="182" y="515"/>
                    <a:pt x="183" y="514"/>
                    <a:pt x="184" y="514"/>
                  </a:cubicBezTo>
                  <a:cubicBezTo>
                    <a:pt x="185" y="514"/>
                    <a:pt x="186" y="514"/>
                    <a:pt x="188" y="514"/>
                  </a:cubicBezTo>
                  <a:cubicBezTo>
                    <a:pt x="188" y="514"/>
                    <a:pt x="188" y="514"/>
                    <a:pt x="189" y="514"/>
                  </a:cubicBezTo>
                  <a:cubicBezTo>
                    <a:pt x="189" y="514"/>
                    <a:pt x="189" y="514"/>
                    <a:pt x="189" y="514"/>
                  </a:cubicBezTo>
                  <a:cubicBezTo>
                    <a:pt x="193" y="514"/>
                    <a:pt x="198" y="515"/>
                    <a:pt x="201" y="517"/>
                  </a:cubicBezTo>
                  <a:cubicBezTo>
                    <a:pt x="203" y="518"/>
                    <a:pt x="205" y="521"/>
                    <a:pt x="207" y="524"/>
                  </a:cubicBezTo>
                  <a:cubicBezTo>
                    <a:pt x="207" y="525"/>
                    <a:pt x="208" y="527"/>
                    <a:pt x="209" y="527"/>
                  </a:cubicBezTo>
                  <a:cubicBezTo>
                    <a:pt x="210" y="528"/>
                    <a:pt x="212" y="531"/>
                    <a:pt x="214" y="533"/>
                  </a:cubicBezTo>
                  <a:cubicBezTo>
                    <a:pt x="215" y="534"/>
                    <a:pt x="216" y="535"/>
                    <a:pt x="217" y="536"/>
                  </a:cubicBezTo>
                  <a:cubicBezTo>
                    <a:pt x="217" y="537"/>
                    <a:pt x="218" y="537"/>
                    <a:pt x="219" y="538"/>
                  </a:cubicBezTo>
                  <a:cubicBezTo>
                    <a:pt x="221" y="540"/>
                    <a:pt x="223" y="543"/>
                    <a:pt x="225" y="545"/>
                  </a:cubicBezTo>
                  <a:cubicBezTo>
                    <a:pt x="225" y="546"/>
                    <a:pt x="226" y="547"/>
                    <a:pt x="227" y="549"/>
                  </a:cubicBezTo>
                  <a:cubicBezTo>
                    <a:pt x="227" y="550"/>
                    <a:pt x="227" y="550"/>
                    <a:pt x="228" y="551"/>
                  </a:cubicBezTo>
                  <a:cubicBezTo>
                    <a:pt x="228" y="551"/>
                    <a:pt x="228" y="552"/>
                    <a:pt x="228" y="552"/>
                  </a:cubicBezTo>
                  <a:cubicBezTo>
                    <a:pt x="230" y="554"/>
                    <a:pt x="231" y="556"/>
                    <a:pt x="231" y="558"/>
                  </a:cubicBezTo>
                  <a:cubicBezTo>
                    <a:pt x="232" y="560"/>
                    <a:pt x="231" y="563"/>
                    <a:pt x="230" y="566"/>
                  </a:cubicBezTo>
                  <a:cubicBezTo>
                    <a:pt x="230" y="567"/>
                    <a:pt x="230" y="567"/>
                    <a:pt x="230" y="567"/>
                  </a:cubicBezTo>
                  <a:cubicBezTo>
                    <a:pt x="230" y="568"/>
                    <a:pt x="230" y="569"/>
                    <a:pt x="229" y="570"/>
                  </a:cubicBezTo>
                  <a:cubicBezTo>
                    <a:pt x="229" y="571"/>
                    <a:pt x="228" y="572"/>
                    <a:pt x="228" y="573"/>
                  </a:cubicBezTo>
                  <a:cubicBezTo>
                    <a:pt x="228" y="574"/>
                    <a:pt x="228" y="576"/>
                    <a:pt x="228" y="577"/>
                  </a:cubicBezTo>
                  <a:cubicBezTo>
                    <a:pt x="229" y="578"/>
                    <a:pt x="229" y="578"/>
                    <a:pt x="229" y="578"/>
                  </a:cubicBezTo>
                  <a:cubicBezTo>
                    <a:pt x="230" y="579"/>
                    <a:pt x="230" y="580"/>
                    <a:pt x="231" y="582"/>
                  </a:cubicBezTo>
                  <a:cubicBezTo>
                    <a:pt x="231" y="583"/>
                    <a:pt x="231" y="585"/>
                    <a:pt x="231" y="586"/>
                  </a:cubicBezTo>
                  <a:cubicBezTo>
                    <a:pt x="231" y="587"/>
                    <a:pt x="231" y="587"/>
                    <a:pt x="231" y="588"/>
                  </a:cubicBezTo>
                  <a:cubicBezTo>
                    <a:pt x="231" y="588"/>
                    <a:pt x="231" y="589"/>
                    <a:pt x="232" y="589"/>
                  </a:cubicBezTo>
                  <a:cubicBezTo>
                    <a:pt x="233" y="590"/>
                    <a:pt x="233" y="592"/>
                    <a:pt x="234" y="593"/>
                  </a:cubicBezTo>
                  <a:cubicBezTo>
                    <a:pt x="234" y="595"/>
                    <a:pt x="234" y="596"/>
                    <a:pt x="234" y="598"/>
                  </a:cubicBezTo>
                  <a:cubicBezTo>
                    <a:pt x="234" y="598"/>
                    <a:pt x="234" y="598"/>
                    <a:pt x="234" y="598"/>
                  </a:cubicBezTo>
                  <a:cubicBezTo>
                    <a:pt x="236" y="601"/>
                    <a:pt x="236" y="601"/>
                    <a:pt x="236" y="601"/>
                  </a:cubicBezTo>
                  <a:cubicBezTo>
                    <a:pt x="237" y="601"/>
                    <a:pt x="237" y="601"/>
                    <a:pt x="237" y="601"/>
                  </a:cubicBezTo>
                  <a:cubicBezTo>
                    <a:pt x="237" y="602"/>
                    <a:pt x="237" y="602"/>
                    <a:pt x="237" y="602"/>
                  </a:cubicBezTo>
                  <a:cubicBezTo>
                    <a:pt x="241" y="606"/>
                    <a:pt x="241" y="606"/>
                    <a:pt x="241" y="606"/>
                  </a:cubicBezTo>
                  <a:cubicBezTo>
                    <a:pt x="238" y="606"/>
                    <a:pt x="238" y="606"/>
                    <a:pt x="238" y="606"/>
                  </a:cubicBezTo>
                  <a:cubicBezTo>
                    <a:pt x="239" y="607"/>
                    <a:pt x="239" y="608"/>
                    <a:pt x="239" y="609"/>
                  </a:cubicBezTo>
                  <a:cubicBezTo>
                    <a:pt x="239" y="611"/>
                    <a:pt x="238" y="612"/>
                    <a:pt x="238" y="613"/>
                  </a:cubicBezTo>
                  <a:cubicBezTo>
                    <a:pt x="239" y="614"/>
                    <a:pt x="240" y="616"/>
                    <a:pt x="241" y="617"/>
                  </a:cubicBezTo>
                  <a:cubicBezTo>
                    <a:pt x="242" y="620"/>
                    <a:pt x="242" y="624"/>
                    <a:pt x="241" y="626"/>
                  </a:cubicBezTo>
                  <a:cubicBezTo>
                    <a:pt x="241" y="627"/>
                    <a:pt x="241" y="628"/>
                    <a:pt x="240" y="629"/>
                  </a:cubicBezTo>
                  <a:cubicBezTo>
                    <a:pt x="241" y="629"/>
                    <a:pt x="241" y="629"/>
                    <a:pt x="241" y="629"/>
                  </a:cubicBezTo>
                  <a:cubicBezTo>
                    <a:pt x="242" y="629"/>
                    <a:pt x="244" y="630"/>
                    <a:pt x="244" y="630"/>
                  </a:cubicBezTo>
                  <a:cubicBezTo>
                    <a:pt x="245" y="630"/>
                    <a:pt x="245" y="630"/>
                    <a:pt x="245" y="630"/>
                  </a:cubicBezTo>
                  <a:cubicBezTo>
                    <a:pt x="248" y="631"/>
                    <a:pt x="250" y="633"/>
                    <a:pt x="252" y="634"/>
                  </a:cubicBezTo>
                  <a:cubicBezTo>
                    <a:pt x="254" y="635"/>
                    <a:pt x="257" y="639"/>
                    <a:pt x="259" y="642"/>
                  </a:cubicBezTo>
                  <a:cubicBezTo>
                    <a:pt x="260" y="643"/>
                    <a:pt x="261" y="647"/>
                    <a:pt x="261" y="649"/>
                  </a:cubicBezTo>
                  <a:cubicBezTo>
                    <a:pt x="261" y="650"/>
                    <a:pt x="260" y="653"/>
                    <a:pt x="260" y="655"/>
                  </a:cubicBezTo>
                  <a:cubicBezTo>
                    <a:pt x="259" y="657"/>
                    <a:pt x="258" y="658"/>
                    <a:pt x="257" y="659"/>
                  </a:cubicBezTo>
                  <a:cubicBezTo>
                    <a:pt x="257" y="659"/>
                    <a:pt x="256" y="660"/>
                    <a:pt x="256" y="660"/>
                  </a:cubicBezTo>
                  <a:cubicBezTo>
                    <a:pt x="256" y="661"/>
                    <a:pt x="256" y="662"/>
                    <a:pt x="255" y="663"/>
                  </a:cubicBezTo>
                  <a:cubicBezTo>
                    <a:pt x="255" y="665"/>
                    <a:pt x="255" y="666"/>
                    <a:pt x="254" y="667"/>
                  </a:cubicBezTo>
                  <a:cubicBezTo>
                    <a:pt x="253" y="669"/>
                    <a:pt x="253" y="670"/>
                    <a:pt x="252" y="671"/>
                  </a:cubicBezTo>
                  <a:cubicBezTo>
                    <a:pt x="251" y="672"/>
                    <a:pt x="250" y="673"/>
                    <a:pt x="250" y="674"/>
                  </a:cubicBezTo>
                  <a:cubicBezTo>
                    <a:pt x="249" y="676"/>
                    <a:pt x="250" y="683"/>
                    <a:pt x="251" y="687"/>
                  </a:cubicBezTo>
                  <a:cubicBezTo>
                    <a:pt x="252" y="688"/>
                    <a:pt x="252" y="690"/>
                    <a:pt x="253" y="691"/>
                  </a:cubicBezTo>
                  <a:cubicBezTo>
                    <a:pt x="254" y="693"/>
                    <a:pt x="255" y="694"/>
                    <a:pt x="255" y="696"/>
                  </a:cubicBezTo>
                  <a:cubicBezTo>
                    <a:pt x="256" y="698"/>
                    <a:pt x="256" y="700"/>
                    <a:pt x="256" y="702"/>
                  </a:cubicBezTo>
                  <a:cubicBezTo>
                    <a:pt x="256" y="703"/>
                    <a:pt x="256" y="705"/>
                    <a:pt x="256" y="706"/>
                  </a:cubicBezTo>
                  <a:cubicBezTo>
                    <a:pt x="257" y="706"/>
                    <a:pt x="257" y="708"/>
                    <a:pt x="258" y="708"/>
                  </a:cubicBezTo>
                  <a:cubicBezTo>
                    <a:pt x="258" y="708"/>
                    <a:pt x="259" y="709"/>
                    <a:pt x="259" y="709"/>
                  </a:cubicBezTo>
                  <a:cubicBezTo>
                    <a:pt x="260" y="710"/>
                    <a:pt x="262" y="711"/>
                    <a:pt x="263" y="713"/>
                  </a:cubicBezTo>
                  <a:cubicBezTo>
                    <a:pt x="265" y="715"/>
                    <a:pt x="265" y="718"/>
                    <a:pt x="265" y="720"/>
                  </a:cubicBezTo>
                  <a:cubicBezTo>
                    <a:pt x="265" y="721"/>
                    <a:pt x="265" y="722"/>
                    <a:pt x="265" y="722"/>
                  </a:cubicBezTo>
                  <a:cubicBezTo>
                    <a:pt x="266" y="722"/>
                    <a:pt x="266" y="723"/>
                    <a:pt x="266" y="724"/>
                  </a:cubicBezTo>
                  <a:cubicBezTo>
                    <a:pt x="266" y="726"/>
                    <a:pt x="267" y="731"/>
                    <a:pt x="268" y="732"/>
                  </a:cubicBezTo>
                  <a:cubicBezTo>
                    <a:pt x="269" y="732"/>
                    <a:pt x="270" y="734"/>
                    <a:pt x="272" y="735"/>
                  </a:cubicBezTo>
                  <a:cubicBezTo>
                    <a:pt x="274" y="736"/>
                    <a:pt x="278" y="738"/>
                    <a:pt x="281" y="740"/>
                  </a:cubicBezTo>
                  <a:cubicBezTo>
                    <a:pt x="283" y="741"/>
                    <a:pt x="288" y="742"/>
                    <a:pt x="290" y="743"/>
                  </a:cubicBezTo>
                  <a:cubicBezTo>
                    <a:pt x="292" y="743"/>
                    <a:pt x="294" y="743"/>
                    <a:pt x="297" y="743"/>
                  </a:cubicBezTo>
                  <a:cubicBezTo>
                    <a:pt x="300" y="743"/>
                    <a:pt x="303" y="744"/>
                    <a:pt x="305" y="744"/>
                  </a:cubicBezTo>
                  <a:cubicBezTo>
                    <a:pt x="312" y="745"/>
                    <a:pt x="314" y="747"/>
                    <a:pt x="315" y="748"/>
                  </a:cubicBezTo>
                  <a:cubicBezTo>
                    <a:pt x="317" y="750"/>
                    <a:pt x="319" y="753"/>
                    <a:pt x="321" y="756"/>
                  </a:cubicBezTo>
                  <a:cubicBezTo>
                    <a:pt x="321" y="757"/>
                    <a:pt x="322" y="758"/>
                    <a:pt x="322" y="758"/>
                  </a:cubicBezTo>
                  <a:cubicBezTo>
                    <a:pt x="322" y="759"/>
                    <a:pt x="322" y="759"/>
                    <a:pt x="323" y="760"/>
                  </a:cubicBezTo>
                  <a:cubicBezTo>
                    <a:pt x="324" y="762"/>
                    <a:pt x="325" y="764"/>
                    <a:pt x="326" y="765"/>
                  </a:cubicBezTo>
                  <a:cubicBezTo>
                    <a:pt x="326" y="766"/>
                    <a:pt x="327" y="769"/>
                    <a:pt x="327" y="772"/>
                  </a:cubicBezTo>
                  <a:cubicBezTo>
                    <a:pt x="484" y="757"/>
                    <a:pt x="484" y="757"/>
                    <a:pt x="484" y="757"/>
                  </a:cubicBezTo>
                  <a:cubicBezTo>
                    <a:pt x="687" y="735"/>
                    <a:pt x="687" y="735"/>
                    <a:pt x="687" y="735"/>
                  </a:cubicBezTo>
                  <a:cubicBezTo>
                    <a:pt x="687" y="734"/>
                    <a:pt x="687" y="733"/>
                    <a:pt x="687" y="733"/>
                  </a:cubicBezTo>
                  <a:cubicBezTo>
                    <a:pt x="687" y="731"/>
                    <a:pt x="686" y="728"/>
                    <a:pt x="685" y="726"/>
                  </a:cubicBezTo>
                  <a:cubicBezTo>
                    <a:pt x="685" y="724"/>
                    <a:pt x="684" y="720"/>
                    <a:pt x="683" y="718"/>
                  </a:cubicBezTo>
                  <a:cubicBezTo>
                    <a:pt x="682" y="717"/>
                    <a:pt x="680" y="714"/>
                    <a:pt x="679" y="713"/>
                  </a:cubicBezTo>
                  <a:cubicBezTo>
                    <a:pt x="679" y="712"/>
                    <a:pt x="679" y="709"/>
                    <a:pt x="680" y="708"/>
                  </a:cubicBezTo>
                  <a:cubicBezTo>
                    <a:pt x="680" y="707"/>
                    <a:pt x="681" y="705"/>
                    <a:pt x="682" y="704"/>
                  </a:cubicBezTo>
                  <a:cubicBezTo>
                    <a:pt x="682" y="703"/>
                    <a:pt x="682" y="701"/>
                    <a:pt x="682" y="700"/>
                  </a:cubicBezTo>
                  <a:cubicBezTo>
                    <a:pt x="682" y="697"/>
                    <a:pt x="681" y="693"/>
                    <a:pt x="681" y="691"/>
                  </a:cubicBezTo>
                  <a:cubicBezTo>
                    <a:pt x="682" y="690"/>
                    <a:pt x="683" y="687"/>
                    <a:pt x="682" y="686"/>
                  </a:cubicBezTo>
                  <a:cubicBezTo>
                    <a:pt x="682" y="685"/>
                    <a:pt x="681" y="683"/>
                    <a:pt x="680" y="682"/>
                  </a:cubicBezTo>
                  <a:cubicBezTo>
                    <a:pt x="680" y="681"/>
                    <a:pt x="678" y="677"/>
                    <a:pt x="677" y="676"/>
                  </a:cubicBezTo>
                  <a:cubicBezTo>
                    <a:pt x="676" y="675"/>
                    <a:pt x="673" y="673"/>
                    <a:pt x="672" y="672"/>
                  </a:cubicBezTo>
                  <a:cubicBezTo>
                    <a:pt x="671" y="671"/>
                    <a:pt x="670" y="669"/>
                    <a:pt x="670" y="667"/>
                  </a:cubicBezTo>
                  <a:cubicBezTo>
                    <a:pt x="670" y="665"/>
                    <a:pt x="671" y="661"/>
                    <a:pt x="670" y="659"/>
                  </a:cubicBezTo>
                  <a:cubicBezTo>
                    <a:pt x="670" y="658"/>
                    <a:pt x="669" y="655"/>
                    <a:pt x="668" y="653"/>
                  </a:cubicBezTo>
                  <a:cubicBezTo>
                    <a:pt x="667" y="652"/>
                    <a:pt x="664" y="649"/>
                    <a:pt x="663" y="648"/>
                  </a:cubicBezTo>
                  <a:cubicBezTo>
                    <a:pt x="662" y="647"/>
                    <a:pt x="661" y="645"/>
                    <a:pt x="661" y="644"/>
                  </a:cubicBezTo>
                  <a:cubicBezTo>
                    <a:pt x="661" y="643"/>
                    <a:pt x="661" y="641"/>
                    <a:pt x="661" y="640"/>
                  </a:cubicBezTo>
                  <a:cubicBezTo>
                    <a:pt x="662" y="639"/>
                    <a:pt x="664" y="637"/>
                    <a:pt x="664" y="635"/>
                  </a:cubicBezTo>
                  <a:cubicBezTo>
                    <a:pt x="664" y="634"/>
                    <a:pt x="663" y="632"/>
                    <a:pt x="662" y="631"/>
                  </a:cubicBezTo>
                  <a:cubicBezTo>
                    <a:pt x="661" y="629"/>
                    <a:pt x="658" y="627"/>
                    <a:pt x="657" y="625"/>
                  </a:cubicBezTo>
                  <a:cubicBezTo>
                    <a:pt x="657" y="624"/>
                    <a:pt x="658" y="623"/>
                    <a:pt x="658" y="622"/>
                  </a:cubicBezTo>
                  <a:cubicBezTo>
                    <a:pt x="658" y="621"/>
                    <a:pt x="660" y="619"/>
                    <a:pt x="660" y="619"/>
                  </a:cubicBezTo>
                  <a:cubicBezTo>
                    <a:pt x="660" y="617"/>
                    <a:pt x="658" y="615"/>
                    <a:pt x="658" y="614"/>
                  </a:cubicBezTo>
                  <a:cubicBezTo>
                    <a:pt x="657" y="613"/>
                    <a:pt x="656" y="610"/>
                    <a:pt x="655" y="609"/>
                  </a:cubicBezTo>
                  <a:cubicBezTo>
                    <a:pt x="655" y="607"/>
                    <a:pt x="653" y="604"/>
                    <a:pt x="653" y="603"/>
                  </a:cubicBezTo>
                  <a:cubicBezTo>
                    <a:pt x="653" y="601"/>
                    <a:pt x="656" y="597"/>
                    <a:pt x="656" y="595"/>
                  </a:cubicBezTo>
                  <a:cubicBezTo>
                    <a:pt x="656" y="593"/>
                    <a:pt x="656" y="589"/>
                    <a:pt x="656" y="587"/>
                  </a:cubicBezTo>
                  <a:cubicBezTo>
                    <a:pt x="656" y="585"/>
                    <a:pt x="656" y="581"/>
                    <a:pt x="656" y="578"/>
                  </a:cubicBezTo>
                  <a:cubicBezTo>
                    <a:pt x="657" y="577"/>
                    <a:pt x="659" y="573"/>
                    <a:pt x="660" y="572"/>
                  </a:cubicBezTo>
                  <a:cubicBezTo>
                    <a:pt x="660" y="570"/>
                    <a:pt x="663" y="567"/>
                    <a:pt x="664" y="566"/>
                  </a:cubicBezTo>
                  <a:cubicBezTo>
                    <a:pt x="664" y="564"/>
                    <a:pt x="665" y="561"/>
                    <a:pt x="665" y="560"/>
                  </a:cubicBezTo>
                  <a:cubicBezTo>
                    <a:pt x="665" y="558"/>
                    <a:pt x="663" y="555"/>
                    <a:pt x="663" y="554"/>
                  </a:cubicBezTo>
                  <a:cubicBezTo>
                    <a:pt x="663" y="552"/>
                    <a:pt x="663" y="548"/>
                    <a:pt x="664" y="546"/>
                  </a:cubicBezTo>
                  <a:cubicBezTo>
                    <a:pt x="664" y="544"/>
                    <a:pt x="666" y="541"/>
                    <a:pt x="667" y="539"/>
                  </a:cubicBezTo>
                  <a:cubicBezTo>
                    <a:pt x="668" y="538"/>
                    <a:pt x="670" y="535"/>
                    <a:pt x="671" y="534"/>
                  </a:cubicBezTo>
                  <a:cubicBezTo>
                    <a:pt x="671" y="532"/>
                    <a:pt x="671" y="529"/>
                    <a:pt x="671" y="527"/>
                  </a:cubicBezTo>
                  <a:cubicBezTo>
                    <a:pt x="671" y="525"/>
                    <a:pt x="669" y="521"/>
                    <a:pt x="669" y="519"/>
                  </a:cubicBezTo>
                  <a:cubicBezTo>
                    <a:pt x="669" y="517"/>
                    <a:pt x="669" y="513"/>
                    <a:pt x="669" y="512"/>
                  </a:cubicBezTo>
                  <a:cubicBezTo>
                    <a:pt x="668" y="510"/>
                    <a:pt x="666" y="507"/>
                    <a:pt x="665" y="506"/>
                  </a:cubicBezTo>
                  <a:cubicBezTo>
                    <a:pt x="664" y="504"/>
                    <a:pt x="662" y="499"/>
                    <a:pt x="662" y="499"/>
                  </a:cubicBezTo>
                  <a:cubicBezTo>
                    <a:pt x="663" y="498"/>
                    <a:pt x="663" y="495"/>
                    <a:pt x="663" y="494"/>
                  </a:cubicBezTo>
                  <a:cubicBezTo>
                    <a:pt x="663" y="493"/>
                    <a:pt x="663" y="491"/>
                    <a:pt x="663" y="490"/>
                  </a:cubicBezTo>
                  <a:cubicBezTo>
                    <a:pt x="663" y="486"/>
                    <a:pt x="662" y="480"/>
                    <a:pt x="663" y="477"/>
                  </a:cubicBezTo>
                  <a:cubicBezTo>
                    <a:pt x="663" y="474"/>
                    <a:pt x="664" y="469"/>
                    <a:pt x="665" y="466"/>
                  </a:cubicBezTo>
                  <a:cubicBezTo>
                    <a:pt x="666" y="465"/>
                    <a:pt x="669" y="463"/>
                    <a:pt x="669" y="462"/>
                  </a:cubicBezTo>
                  <a:cubicBezTo>
                    <a:pt x="669" y="460"/>
                    <a:pt x="666" y="457"/>
                    <a:pt x="667" y="455"/>
                  </a:cubicBezTo>
                  <a:cubicBezTo>
                    <a:pt x="667" y="453"/>
                    <a:pt x="669" y="449"/>
                    <a:pt x="671" y="448"/>
                  </a:cubicBezTo>
                  <a:cubicBezTo>
                    <a:pt x="672" y="447"/>
                    <a:pt x="675" y="446"/>
                    <a:pt x="676" y="445"/>
                  </a:cubicBezTo>
                  <a:cubicBezTo>
                    <a:pt x="677" y="445"/>
                    <a:pt x="679" y="443"/>
                    <a:pt x="680" y="442"/>
                  </a:cubicBezTo>
                  <a:cubicBezTo>
                    <a:pt x="681" y="440"/>
                    <a:pt x="682" y="438"/>
                    <a:pt x="683" y="437"/>
                  </a:cubicBezTo>
                  <a:cubicBezTo>
                    <a:pt x="683" y="435"/>
                    <a:pt x="684" y="433"/>
                    <a:pt x="684" y="432"/>
                  </a:cubicBezTo>
                  <a:cubicBezTo>
                    <a:pt x="684" y="430"/>
                    <a:pt x="683" y="426"/>
                    <a:pt x="682" y="424"/>
                  </a:cubicBezTo>
                  <a:cubicBezTo>
                    <a:pt x="682" y="422"/>
                    <a:pt x="679" y="420"/>
                    <a:pt x="678" y="418"/>
                  </a:cubicBezTo>
                  <a:cubicBezTo>
                    <a:pt x="677" y="417"/>
                    <a:pt x="676" y="414"/>
                    <a:pt x="676" y="413"/>
                  </a:cubicBezTo>
                  <a:cubicBezTo>
                    <a:pt x="676" y="410"/>
                    <a:pt x="678" y="406"/>
                    <a:pt x="679" y="404"/>
                  </a:cubicBezTo>
                  <a:cubicBezTo>
                    <a:pt x="679" y="400"/>
                    <a:pt x="680" y="393"/>
                    <a:pt x="680" y="390"/>
                  </a:cubicBezTo>
                  <a:cubicBezTo>
                    <a:pt x="680" y="388"/>
                    <a:pt x="679" y="383"/>
                    <a:pt x="679" y="381"/>
                  </a:cubicBezTo>
                  <a:cubicBezTo>
                    <a:pt x="680" y="377"/>
                    <a:pt x="680" y="369"/>
                    <a:pt x="681" y="365"/>
                  </a:cubicBezTo>
                  <a:cubicBezTo>
                    <a:pt x="681" y="363"/>
                    <a:pt x="683" y="358"/>
                    <a:pt x="684" y="356"/>
                  </a:cubicBezTo>
                  <a:cubicBezTo>
                    <a:pt x="685" y="355"/>
                    <a:pt x="687" y="354"/>
                    <a:pt x="687" y="353"/>
                  </a:cubicBezTo>
                  <a:cubicBezTo>
                    <a:pt x="688" y="352"/>
                    <a:pt x="688" y="347"/>
                    <a:pt x="688" y="346"/>
                  </a:cubicBezTo>
                  <a:cubicBezTo>
                    <a:pt x="688" y="344"/>
                    <a:pt x="690" y="342"/>
                    <a:pt x="690" y="340"/>
                  </a:cubicBezTo>
                  <a:cubicBezTo>
                    <a:pt x="691" y="339"/>
                    <a:pt x="693" y="335"/>
                    <a:pt x="693" y="333"/>
                  </a:cubicBezTo>
                  <a:cubicBezTo>
                    <a:pt x="693" y="332"/>
                    <a:pt x="693" y="328"/>
                    <a:pt x="693" y="327"/>
                  </a:cubicBezTo>
                  <a:cubicBezTo>
                    <a:pt x="693" y="326"/>
                    <a:pt x="695" y="324"/>
                    <a:pt x="695" y="324"/>
                  </a:cubicBezTo>
                  <a:cubicBezTo>
                    <a:pt x="696" y="323"/>
                    <a:pt x="696" y="320"/>
                    <a:pt x="696" y="319"/>
                  </a:cubicBezTo>
                  <a:cubicBezTo>
                    <a:pt x="697" y="318"/>
                    <a:pt x="698" y="317"/>
                    <a:pt x="699" y="317"/>
                  </a:cubicBezTo>
                  <a:cubicBezTo>
                    <a:pt x="700" y="316"/>
                    <a:pt x="702" y="315"/>
                    <a:pt x="702" y="314"/>
                  </a:cubicBezTo>
                  <a:cubicBezTo>
                    <a:pt x="703" y="314"/>
                    <a:pt x="706" y="313"/>
                    <a:pt x="706" y="312"/>
                  </a:cubicBezTo>
                  <a:cubicBezTo>
                    <a:pt x="706" y="311"/>
                    <a:pt x="703" y="310"/>
                    <a:pt x="703" y="309"/>
                  </a:cubicBezTo>
                  <a:cubicBezTo>
                    <a:pt x="703" y="308"/>
                    <a:pt x="703" y="307"/>
                    <a:pt x="704" y="306"/>
                  </a:cubicBezTo>
                  <a:cubicBezTo>
                    <a:pt x="704" y="305"/>
                    <a:pt x="707" y="304"/>
                    <a:pt x="707" y="303"/>
                  </a:cubicBezTo>
                  <a:cubicBezTo>
                    <a:pt x="708" y="302"/>
                    <a:pt x="708" y="301"/>
                    <a:pt x="707" y="300"/>
                  </a:cubicBezTo>
                  <a:cubicBezTo>
                    <a:pt x="707" y="299"/>
                    <a:pt x="705" y="298"/>
                    <a:pt x="705" y="298"/>
                  </a:cubicBezTo>
                  <a:cubicBezTo>
                    <a:pt x="705" y="297"/>
                    <a:pt x="705" y="294"/>
                    <a:pt x="705" y="293"/>
                  </a:cubicBezTo>
                  <a:cubicBezTo>
                    <a:pt x="705" y="292"/>
                    <a:pt x="707" y="289"/>
                    <a:pt x="708" y="288"/>
                  </a:cubicBezTo>
                  <a:cubicBezTo>
                    <a:pt x="708" y="287"/>
                    <a:pt x="709" y="285"/>
                    <a:pt x="710" y="284"/>
                  </a:cubicBezTo>
                  <a:cubicBezTo>
                    <a:pt x="710" y="283"/>
                    <a:pt x="710" y="280"/>
                    <a:pt x="711" y="279"/>
                  </a:cubicBezTo>
                  <a:cubicBezTo>
                    <a:pt x="711" y="279"/>
                    <a:pt x="713" y="279"/>
                    <a:pt x="714" y="279"/>
                  </a:cubicBezTo>
                  <a:cubicBezTo>
                    <a:pt x="714" y="278"/>
                    <a:pt x="715" y="277"/>
                    <a:pt x="716" y="277"/>
                  </a:cubicBezTo>
                  <a:cubicBezTo>
                    <a:pt x="717" y="276"/>
                    <a:pt x="718" y="272"/>
                    <a:pt x="718" y="270"/>
                  </a:cubicBezTo>
                  <a:cubicBezTo>
                    <a:pt x="718" y="269"/>
                    <a:pt x="717" y="266"/>
                    <a:pt x="717" y="265"/>
                  </a:cubicBezTo>
                  <a:cubicBezTo>
                    <a:pt x="717" y="264"/>
                    <a:pt x="718" y="263"/>
                    <a:pt x="718" y="262"/>
                  </a:cubicBezTo>
                  <a:cubicBezTo>
                    <a:pt x="718" y="261"/>
                    <a:pt x="717" y="259"/>
                    <a:pt x="717" y="258"/>
                  </a:cubicBezTo>
                  <a:cubicBezTo>
                    <a:pt x="716" y="256"/>
                    <a:pt x="716" y="254"/>
                    <a:pt x="716" y="253"/>
                  </a:cubicBezTo>
                  <a:cubicBezTo>
                    <a:pt x="716" y="251"/>
                    <a:pt x="716" y="249"/>
                    <a:pt x="717" y="248"/>
                  </a:cubicBezTo>
                  <a:cubicBezTo>
                    <a:pt x="717" y="247"/>
                    <a:pt x="719" y="247"/>
                    <a:pt x="719" y="248"/>
                  </a:cubicBezTo>
                  <a:cubicBezTo>
                    <a:pt x="720" y="248"/>
                    <a:pt x="721" y="250"/>
                    <a:pt x="722" y="250"/>
                  </a:cubicBezTo>
                  <a:cubicBezTo>
                    <a:pt x="722" y="250"/>
                    <a:pt x="723" y="249"/>
                    <a:pt x="723" y="248"/>
                  </a:cubicBezTo>
                  <a:cubicBezTo>
                    <a:pt x="724" y="247"/>
                    <a:pt x="725" y="245"/>
                    <a:pt x="725" y="244"/>
                  </a:cubicBezTo>
                  <a:cubicBezTo>
                    <a:pt x="725" y="244"/>
                    <a:pt x="724" y="243"/>
                    <a:pt x="724" y="242"/>
                  </a:cubicBezTo>
                  <a:cubicBezTo>
                    <a:pt x="724" y="241"/>
                    <a:pt x="726" y="240"/>
                    <a:pt x="726" y="23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55">
              <a:extLst>
                <a:ext uri="{FF2B5EF4-FFF2-40B4-BE49-F238E27FC236}">
                  <a16:creationId xmlns:a16="http://schemas.microsoft.com/office/drawing/2014/main" id="{F9A0866E-6CA8-4F63-8864-93F31BE93BED}"/>
                </a:ext>
              </a:extLst>
            </p:cNvPr>
            <p:cNvSpPr>
              <a:spLocks/>
            </p:cNvSpPr>
            <p:nvPr/>
          </p:nvSpPr>
          <p:spPr bwMode="auto">
            <a:xfrm>
              <a:off x="4092574" y="2911478"/>
              <a:ext cx="469900" cy="815975"/>
            </a:xfrm>
            <a:custGeom>
              <a:avLst/>
              <a:gdLst>
                <a:gd name="T0" fmla="*/ 545 w 557"/>
                <a:gd name="T1" fmla="*/ 602 h 968"/>
                <a:gd name="T2" fmla="*/ 535 w 557"/>
                <a:gd name="T3" fmla="*/ 564 h 968"/>
                <a:gd name="T4" fmla="*/ 483 w 557"/>
                <a:gd name="T5" fmla="*/ 116 h 968"/>
                <a:gd name="T6" fmla="*/ 454 w 557"/>
                <a:gd name="T7" fmla="*/ 62 h 968"/>
                <a:gd name="T8" fmla="*/ 75 w 557"/>
                <a:gd name="T9" fmla="*/ 37 h 968"/>
                <a:gd name="T10" fmla="*/ 100 w 557"/>
                <a:gd name="T11" fmla="*/ 50 h 968"/>
                <a:gd name="T12" fmla="*/ 133 w 557"/>
                <a:gd name="T13" fmla="*/ 84 h 968"/>
                <a:gd name="T14" fmla="*/ 146 w 557"/>
                <a:gd name="T15" fmla="*/ 124 h 968"/>
                <a:gd name="T16" fmla="*/ 135 w 557"/>
                <a:gd name="T17" fmla="*/ 160 h 968"/>
                <a:gd name="T18" fmla="*/ 129 w 557"/>
                <a:gd name="T19" fmla="*/ 181 h 968"/>
                <a:gd name="T20" fmla="*/ 106 w 557"/>
                <a:gd name="T21" fmla="*/ 209 h 968"/>
                <a:gd name="T22" fmla="*/ 81 w 557"/>
                <a:gd name="T23" fmla="*/ 223 h 968"/>
                <a:gd name="T24" fmla="*/ 47 w 557"/>
                <a:gd name="T25" fmla="*/ 231 h 968"/>
                <a:gd name="T26" fmla="*/ 39 w 557"/>
                <a:gd name="T27" fmla="*/ 251 h 968"/>
                <a:gd name="T28" fmla="*/ 43 w 557"/>
                <a:gd name="T29" fmla="*/ 268 h 968"/>
                <a:gd name="T30" fmla="*/ 59 w 557"/>
                <a:gd name="T31" fmla="*/ 288 h 968"/>
                <a:gd name="T32" fmla="*/ 50 w 557"/>
                <a:gd name="T33" fmla="*/ 326 h 968"/>
                <a:gd name="T34" fmla="*/ 44 w 557"/>
                <a:gd name="T35" fmla="*/ 349 h 968"/>
                <a:gd name="T36" fmla="*/ 17 w 557"/>
                <a:gd name="T37" fmla="*/ 375 h 968"/>
                <a:gd name="T38" fmla="*/ 15 w 557"/>
                <a:gd name="T39" fmla="*/ 411 h 968"/>
                <a:gd name="T40" fmla="*/ 1 w 557"/>
                <a:gd name="T41" fmla="*/ 441 h 968"/>
                <a:gd name="T42" fmla="*/ 6 w 557"/>
                <a:gd name="T43" fmla="*/ 476 h 968"/>
                <a:gd name="T44" fmla="*/ 13 w 557"/>
                <a:gd name="T45" fmla="*/ 504 h 968"/>
                <a:gd name="T46" fmla="*/ 27 w 557"/>
                <a:gd name="T47" fmla="*/ 527 h 968"/>
                <a:gd name="T48" fmla="*/ 53 w 557"/>
                <a:gd name="T49" fmla="*/ 547 h 968"/>
                <a:gd name="T50" fmla="*/ 70 w 557"/>
                <a:gd name="T51" fmla="*/ 565 h 968"/>
                <a:gd name="T52" fmla="*/ 113 w 557"/>
                <a:gd name="T53" fmla="*/ 596 h 968"/>
                <a:gd name="T54" fmla="*/ 127 w 557"/>
                <a:gd name="T55" fmla="*/ 635 h 968"/>
                <a:gd name="T56" fmla="*/ 132 w 557"/>
                <a:gd name="T57" fmla="*/ 654 h 968"/>
                <a:gd name="T58" fmla="*/ 147 w 557"/>
                <a:gd name="T59" fmla="*/ 655 h 968"/>
                <a:gd name="T60" fmla="*/ 182 w 557"/>
                <a:gd name="T61" fmla="*/ 649 h 968"/>
                <a:gd name="T62" fmla="*/ 211 w 557"/>
                <a:gd name="T63" fmla="*/ 673 h 968"/>
                <a:gd name="T64" fmla="*/ 203 w 557"/>
                <a:gd name="T65" fmla="*/ 695 h 968"/>
                <a:gd name="T66" fmla="*/ 194 w 557"/>
                <a:gd name="T67" fmla="*/ 739 h 968"/>
                <a:gd name="T68" fmla="*/ 185 w 557"/>
                <a:gd name="T69" fmla="*/ 769 h 968"/>
                <a:gd name="T70" fmla="*/ 206 w 557"/>
                <a:gd name="T71" fmla="*/ 794 h 968"/>
                <a:gd name="T72" fmla="*/ 226 w 557"/>
                <a:gd name="T73" fmla="*/ 805 h 968"/>
                <a:gd name="T74" fmla="*/ 247 w 557"/>
                <a:gd name="T75" fmla="*/ 828 h 968"/>
                <a:gd name="T76" fmla="*/ 257 w 557"/>
                <a:gd name="T77" fmla="*/ 821 h 968"/>
                <a:gd name="T78" fmla="*/ 278 w 557"/>
                <a:gd name="T79" fmla="*/ 833 h 968"/>
                <a:gd name="T80" fmla="*/ 294 w 557"/>
                <a:gd name="T81" fmla="*/ 847 h 968"/>
                <a:gd name="T82" fmla="*/ 319 w 557"/>
                <a:gd name="T83" fmla="*/ 875 h 968"/>
                <a:gd name="T84" fmla="*/ 329 w 557"/>
                <a:gd name="T85" fmla="*/ 920 h 968"/>
                <a:gd name="T86" fmla="*/ 323 w 557"/>
                <a:gd name="T87" fmla="*/ 931 h 968"/>
                <a:gd name="T88" fmla="*/ 336 w 557"/>
                <a:gd name="T89" fmla="*/ 955 h 968"/>
                <a:gd name="T90" fmla="*/ 362 w 557"/>
                <a:gd name="T91" fmla="*/ 965 h 968"/>
                <a:gd name="T92" fmla="*/ 374 w 557"/>
                <a:gd name="T93" fmla="*/ 953 h 968"/>
                <a:gd name="T94" fmla="*/ 419 w 557"/>
                <a:gd name="T95" fmla="*/ 939 h 968"/>
                <a:gd name="T96" fmla="*/ 467 w 557"/>
                <a:gd name="T97" fmla="*/ 946 h 968"/>
                <a:gd name="T98" fmla="*/ 458 w 557"/>
                <a:gd name="T99" fmla="*/ 892 h 968"/>
                <a:gd name="T100" fmla="*/ 503 w 557"/>
                <a:gd name="T101" fmla="*/ 875 h 968"/>
                <a:gd name="T102" fmla="*/ 499 w 557"/>
                <a:gd name="T103" fmla="*/ 831 h 968"/>
                <a:gd name="T104" fmla="*/ 504 w 557"/>
                <a:gd name="T105" fmla="*/ 799 h 968"/>
                <a:gd name="T106" fmla="*/ 506 w 557"/>
                <a:gd name="T107" fmla="*/ 761 h 968"/>
                <a:gd name="T108" fmla="*/ 507 w 557"/>
                <a:gd name="T109" fmla="*/ 733 h 968"/>
                <a:gd name="T110" fmla="*/ 527 w 557"/>
                <a:gd name="T111" fmla="*/ 714 h 968"/>
                <a:gd name="T112" fmla="*/ 541 w 557"/>
                <a:gd name="T113" fmla="*/ 685 h 968"/>
                <a:gd name="T114" fmla="*/ 552 w 557"/>
                <a:gd name="T115" fmla="*/ 655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7" h="968">
                  <a:moveTo>
                    <a:pt x="555" y="635"/>
                  </a:moveTo>
                  <a:cubicBezTo>
                    <a:pt x="555" y="634"/>
                    <a:pt x="553" y="633"/>
                    <a:pt x="553" y="632"/>
                  </a:cubicBezTo>
                  <a:cubicBezTo>
                    <a:pt x="552" y="631"/>
                    <a:pt x="552" y="628"/>
                    <a:pt x="551" y="628"/>
                  </a:cubicBezTo>
                  <a:cubicBezTo>
                    <a:pt x="550" y="627"/>
                    <a:pt x="548" y="625"/>
                    <a:pt x="547" y="624"/>
                  </a:cubicBezTo>
                  <a:cubicBezTo>
                    <a:pt x="547" y="624"/>
                    <a:pt x="546" y="622"/>
                    <a:pt x="546" y="621"/>
                  </a:cubicBezTo>
                  <a:cubicBezTo>
                    <a:pt x="547" y="619"/>
                    <a:pt x="549" y="617"/>
                    <a:pt x="549" y="616"/>
                  </a:cubicBezTo>
                  <a:cubicBezTo>
                    <a:pt x="549" y="615"/>
                    <a:pt x="550" y="612"/>
                    <a:pt x="550" y="611"/>
                  </a:cubicBezTo>
                  <a:cubicBezTo>
                    <a:pt x="550" y="609"/>
                    <a:pt x="550" y="605"/>
                    <a:pt x="549" y="604"/>
                  </a:cubicBezTo>
                  <a:cubicBezTo>
                    <a:pt x="548" y="603"/>
                    <a:pt x="546" y="602"/>
                    <a:pt x="545" y="602"/>
                  </a:cubicBezTo>
                  <a:cubicBezTo>
                    <a:pt x="544" y="601"/>
                    <a:pt x="542" y="602"/>
                    <a:pt x="541" y="601"/>
                  </a:cubicBezTo>
                  <a:cubicBezTo>
                    <a:pt x="540" y="601"/>
                    <a:pt x="540" y="600"/>
                    <a:pt x="539" y="599"/>
                  </a:cubicBezTo>
                  <a:cubicBezTo>
                    <a:pt x="539" y="598"/>
                    <a:pt x="540" y="595"/>
                    <a:pt x="540" y="593"/>
                  </a:cubicBezTo>
                  <a:cubicBezTo>
                    <a:pt x="540" y="592"/>
                    <a:pt x="539" y="589"/>
                    <a:pt x="539" y="588"/>
                  </a:cubicBezTo>
                  <a:cubicBezTo>
                    <a:pt x="538" y="587"/>
                    <a:pt x="536" y="586"/>
                    <a:pt x="535" y="585"/>
                  </a:cubicBezTo>
                  <a:cubicBezTo>
                    <a:pt x="533" y="584"/>
                    <a:pt x="530" y="582"/>
                    <a:pt x="529" y="580"/>
                  </a:cubicBezTo>
                  <a:cubicBezTo>
                    <a:pt x="528" y="579"/>
                    <a:pt x="527" y="575"/>
                    <a:pt x="528" y="574"/>
                  </a:cubicBezTo>
                  <a:cubicBezTo>
                    <a:pt x="528" y="572"/>
                    <a:pt x="530" y="570"/>
                    <a:pt x="531" y="569"/>
                  </a:cubicBezTo>
                  <a:cubicBezTo>
                    <a:pt x="532" y="568"/>
                    <a:pt x="535" y="566"/>
                    <a:pt x="535" y="564"/>
                  </a:cubicBezTo>
                  <a:cubicBezTo>
                    <a:pt x="536" y="563"/>
                    <a:pt x="536" y="561"/>
                    <a:pt x="535" y="560"/>
                  </a:cubicBezTo>
                  <a:cubicBezTo>
                    <a:pt x="535" y="559"/>
                    <a:pt x="533" y="557"/>
                    <a:pt x="532" y="556"/>
                  </a:cubicBezTo>
                  <a:cubicBezTo>
                    <a:pt x="531" y="555"/>
                    <a:pt x="530" y="552"/>
                    <a:pt x="530" y="551"/>
                  </a:cubicBezTo>
                  <a:cubicBezTo>
                    <a:pt x="529" y="549"/>
                    <a:pt x="530" y="545"/>
                    <a:pt x="531" y="544"/>
                  </a:cubicBezTo>
                  <a:cubicBezTo>
                    <a:pt x="531" y="543"/>
                    <a:pt x="533" y="541"/>
                    <a:pt x="534" y="540"/>
                  </a:cubicBezTo>
                  <a:cubicBezTo>
                    <a:pt x="535" y="539"/>
                    <a:pt x="537" y="538"/>
                    <a:pt x="537" y="537"/>
                  </a:cubicBezTo>
                  <a:cubicBezTo>
                    <a:pt x="538" y="536"/>
                    <a:pt x="538" y="533"/>
                    <a:pt x="538" y="533"/>
                  </a:cubicBezTo>
                  <a:cubicBezTo>
                    <a:pt x="485" y="122"/>
                    <a:pt x="485" y="122"/>
                    <a:pt x="485" y="122"/>
                  </a:cubicBezTo>
                  <a:cubicBezTo>
                    <a:pt x="484" y="120"/>
                    <a:pt x="483" y="117"/>
                    <a:pt x="483" y="116"/>
                  </a:cubicBezTo>
                  <a:cubicBezTo>
                    <a:pt x="482" y="114"/>
                    <a:pt x="479" y="110"/>
                    <a:pt x="478" y="108"/>
                  </a:cubicBezTo>
                  <a:cubicBezTo>
                    <a:pt x="477" y="105"/>
                    <a:pt x="475" y="100"/>
                    <a:pt x="474" y="97"/>
                  </a:cubicBezTo>
                  <a:cubicBezTo>
                    <a:pt x="473" y="95"/>
                    <a:pt x="472" y="90"/>
                    <a:pt x="471" y="88"/>
                  </a:cubicBezTo>
                  <a:cubicBezTo>
                    <a:pt x="471" y="87"/>
                    <a:pt x="468" y="86"/>
                    <a:pt x="468" y="85"/>
                  </a:cubicBezTo>
                  <a:cubicBezTo>
                    <a:pt x="467" y="84"/>
                    <a:pt x="466" y="82"/>
                    <a:pt x="466" y="81"/>
                  </a:cubicBezTo>
                  <a:cubicBezTo>
                    <a:pt x="465" y="80"/>
                    <a:pt x="464" y="78"/>
                    <a:pt x="463" y="77"/>
                  </a:cubicBezTo>
                  <a:cubicBezTo>
                    <a:pt x="463" y="75"/>
                    <a:pt x="461" y="73"/>
                    <a:pt x="461" y="72"/>
                  </a:cubicBezTo>
                  <a:cubicBezTo>
                    <a:pt x="460" y="70"/>
                    <a:pt x="459" y="68"/>
                    <a:pt x="458" y="66"/>
                  </a:cubicBezTo>
                  <a:cubicBezTo>
                    <a:pt x="457" y="65"/>
                    <a:pt x="455" y="63"/>
                    <a:pt x="454" y="62"/>
                  </a:cubicBezTo>
                  <a:cubicBezTo>
                    <a:pt x="453" y="61"/>
                    <a:pt x="450" y="59"/>
                    <a:pt x="448" y="57"/>
                  </a:cubicBezTo>
                  <a:cubicBezTo>
                    <a:pt x="446" y="55"/>
                    <a:pt x="443" y="50"/>
                    <a:pt x="442" y="48"/>
                  </a:cubicBezTo>
                  <a:cubicBezTo>
                    <a:pt x="440" y="45"/>
                    <a:pt x="437" y="41"/>
                    <a:pt x="436" y="38"/>
                  </a:cubicBezTo>
                  <a:cubicBezTo>
                    <a:pt x="434" y="36"/>
                    <a:pt x="432" y="31"/>
                    <a:pt x="431" y="28"/>
                  </a:cubicBezTo>
                  <a:cubicBezTo>
                    <a:pt x="431" y="25"/>
                    <a:pt x="432" y="20"/>
                    <a:pt x="432" y="17"/>
                  </a:cubicBezTo>
                  <a:cubicBezTo>
                    <a:pt x="433" y="14"/>
                    <a:pt x="433" y="9"/>
                    <a:pt x="434" y="6"/>
                  </a:cubicBezTo>
                  <a:cubicBezTo>
                    <a:pt x="434" y="4"/>
                    <a:pt x="434" y="2"/>
                    <a:pt x="434" y="0"/>
                  </a:cubicBezTo>
                  <a:cubicBezTo>
                    <a:pt x="232" y="23"/>
                    <a:pt x="232" y="23"/>
                    <a:pt x="232" y="23"/>
                  </a:cubicBezTo>
                  <a:cubicBezTo>
                    <a:pt x="75" y="37"/>
                    <a:pt x="75" y="37"/>
                    <a:pt x="75" y="37"/>
                  </a:cubicBezTo>
                  <a:cubicBezTo>
                    <a:pt x="75" y="37"/>
                    <a:pt x="75" y="38"/>
                    <a:pt x="76" y="38"/>
                  </a:cubicBezTo>
                  <a:cubicBezTo>
                    <a:pt x="76" y="38"/>
                    <a:pt x="76" y="38"/>
                    <a:pt x="76" y="38"/>
                  </a:cubicBezTo>
                  <a:cubicBezTo>
                    <a:pt x="77" y="38"/>
                    <a:pt x="79" y="38"/>
                    <a:pt x="80" y="39"/>
                  </a:cubicBezTo>
                  <a:cubicBezTo>
                    <a:pt x="81" y="40"/>
                    <a:pt x="82" y="41"/>
                    <a:pt x="83" y="42"/>
                  </a:cubicBezTo>
                  <a:cubicBezTo>
                    <a:pt x="84" y="42"/>
                    <a:pt x="84" y="42"/>
                    <a:pt x="84" y="43"/>
                  </a:cubicBezTo>
                  <a:cubicBezTo>
                    <a:pt x="85" y="43"/>
                    <a:pt x="86" y="43"/>
                    <a:pt x="87" y="43"/>
                  </a:cubicBezTo>
                  <a:cubicBezTo>
                    <a:pt x="88" y="44"/>
                    <a:pt x="89" y="44"/>
                    <a:pt x="90" y="44"/>
                  </a:cubicBezTo>
                  <a:cubicBezTo>
                    <a:pt x="93" y="46"/>
                    <a:pt x="97" y="48"/>
                    <a:pt x="99" y="50"/>
                  </a:cubicBezTo>
                  <a:cubicBezTo>
                    <a:pt x="100" y="50"/>
                    <a:pt x="100" y="50"/>
                    <a:pt x="100" y="50"/>
                  </a:cubicBezTo>
                  <a:cubicBezTo>
                    <a:pt x="103" y="53"/>
                    <a:pt x="106" y="55"/>
                    <a:pt x="107" y="59"/>
                  </a:cubicBezTo>
                  <a:cubicBezTo>
                    <a:pt x="108" y="61"/>
                    <a:pt x="107" y="64"/>
                    <a:pt x="106" y="66"/>
                  </a:cubicBezTo>
                  <a:cubicBezTo>
                    <a:pt x="106" y="67"/>
                    <a:pt x="105" y="68"/>
                    <a:pt x="105" y="68"/>
                  </a:cubicBezTo>
                  <a:cubicBezTo>
                    <a:pt x="105" y="69"/>
                    <a:pt x="106" y="72"/>
                    <a:pt x="107" y="73"/>
                  </a:cubicBezTo>
                  <a:cubicBezTo>
                    <a:pt x="107" y="73"/>
                    <a:pt x="109" y="75"/>
                    <a:pt x="112" y="76"/>
                  </a:cubicBezTo>
                  <a:cubicBezTo>
                    <a:pt x="112" y="77"/>
                    <a:pt x="115" y="78"/>
                    <a:pt x="117" y="78"/>
                  </a:cubicBezTo>
                  <a:cubicBezTo>
                    <a:pt x="118" y="78"/>
                    <a:pt x="119" y="79"/>
                    <a:pt x="120" y="79"/>
                  </a:cubicBezTo>
                  <a:cubicBezTo>
                    <a:pt x="122" y="79"/>
                    <a:pt x="124" y="80"/>
                    <a:pt x="125" y="80"/>
                  </a:cubicBezTo>
                  <a:cubicBezTo>
                    <a:pt x="128" y="81"/>
                    <a:pt x="131" y="83"/>
                    <a:pt x="133" y="84"/>
                  </a:cubicBezTo>
                  <a:cubicBezTo>
                    <a:pt x="134" y="85"/>
                    <a:pt x="135" y="86"/>
                    <a:pt x="136" y="87"/>
                  </a:cubicBezTo>
                  <a:cubicBezTo>
                    <a:pt x="136" y="88"/>
                    <a:pt x="136" y="88"/>
                    <a:pt x="137" y="88"/>
                  </a:cubicBezTo>
                  <a:cubicBezTo>
                    <a:pt x="137" y="88"/>
                    <a:pt x="137" y="89"/>
                    <a:pt x="137" y="89"/>
                  </a:cubicBezTo>
                  <a:cubicBezTo>
                    <a:pt x="139" y="89"/>
                    <a:pt x="141" y="90"/>
                    <a:pt x="142" y="91"/>
                  </a:cubicBezTo>
                  <a:cubicBezTo>
                    <a:pt x="144" y="94"/>
                    <a:pt x="145" y="99"/>
                    <a:pt x="145" y="100"/>
                  </a:cubicBezTo>
                  <a:cubicBezTo>
                    <a:pt x="145" y="102"/>
                    <a:pt x="144" y="103"/>
                    <a:pt x="144" y="104"/>
                  </a:cubicBezTo>
                  <a:cubicBezTo>
                    <a:pt x="145" y="105"/>
                    <a:pt x="146" y="106"/>
                    <a:pt x="147" y="108"/>
                  </a:cubicBezTo>
                  <a:cubicBezTo>
                    <a:pt x="149" y="111"/>
                    <a:pt x="149" y="117"/>
                    <a:pt x="149" y="120"/>
                  </a:cubicBezTo>
                  <a:cubicBezTo>
                    <a:pt x="148" y="121"/>
                    <a:pt x="147" y="123"/>
                    <a:pt x="146" y="124"/>
                  </a:cubicBezTo>
                  <a:cubicBezTo>
                    <a:pt x="147" y="125"/>
                    <a:pt x="147" y="126"/>
                    <a:pt x="148" y="127"/>
                  </a:cubicBezTo>
                  <a:cubicBezTo>
                    <a:pt x="148" y="130"/>
                    <a:pt x="147" y="135"/>
                    <a:pt x="147" y="136"/>
                  </a:cubicBezTo>
                  <a:cubicBezTo>
                    <a:pt x="147" y="138"/>
                    <a:pt x="147" y="139"/>
                    <a:pt x="146" y="140"/>
                  </a:cubicBezTo>
                  <a:cubicBezTo>
                    <a:pt x="146" y="141"/>
                    <a:pt x="146" y="142"/>
                    <a:pt x="146" y="143"/>
                  </a:cubicBezTo>
                  <a:cubicBezTo>
                    <a:pt x="145" y="143"/>
                    <a:pt x="146" y="144"/>
                    <a:pt x="146" y="145"/>
                  </a:cubicBezTo>
                  <a:cubicBezTo>
                    <a:pt x="146" y="147"/>
                    <a:pt x="146" y="150"/>
                    <a:pt x="144" y="152"/>
                  </a:cubicBezTo>
                  <a:cubicBezTo>
                    <a:pt x="143" y="154"/>
                    <a:pt x="141" y="155"/>
                    <a:pt x="139" y="156"/>
                  </a:cubicBezTo>
                  <a:cubicBezTo>
                    <a:pt x="139" y="156"/>
                    <a:pt x="139" y="157"/>
                    <a:pt x="138" y="157"/>
                  </a:cubicBezTo>
                  <a:cubicBezTo>
                    <a:pt x="137" y="158"/>
                    <a:pt x="135" y="159"/>
                    <a:pt x="135" y="160"/>
                  </a:cubicBezTo>
                  <a:cubicBezTo>
                    <a:pt x="134" y="160"/>
                    <a:pt x="134" y="160"/>
                    <a:pt x="134" y="161"/>
                  </a:cubicBezTo>
                  <a:cubicBezTo>
                    <a:pt x="133" y="161"/>
                    <a:pt x="132" y="163"/>
                    <a:pt x="131" y="164"/>
                  </a:cubicBezTo>
                  <a:cubicBezTo>
                    <a:pt x="131" y="164"/>
                    <a:pt x="131" y="165"/>
                    <a:pt x="131" y="165"/>
                  </a:cubicBezTo>
                  <a:cubicBezTo>
                    <a:pt x="131" y="167"/>
                    <a:pt x="131" y="168"/>
                    <a:pt x="131" y="170"/>
                  </a:cubicBezTo>
                  <a:cubicBezTo>
                    <a:pt x="130" y="172"/>
                    <a:pt x="129" y="173"/>
                    <a:pt x="128" y="174"/>
                  </a:cubicBezTo>
                  <a:cubicBezTo>
                    <a:pt x="128" y="175"/>
                    <a:pt x="128" y="175"/>
                    <a:pt x="128" y="175"/>
                  </a:cubicBezTo>
                  <a:cubicBezTo>
                    <a:pt x="128" y="176"/>
                    <a:pt x="128" y="177"/>
                    <a:pt x="128" y="178"/>
                  </a:cubicBezTo>
                  <a:cubicBezTo>
                    <a:pt x="128" y="178"/>
                    <a:pt x="128" y="179"/>
                    <a:pt x="128" y="179"/>
                  </a:cubicBezTo>
                  <a:cubicBezTo>
                    <a:pt x="129" y="180"/>
                    <a:pt x="129" y="181"/>
                    <a:pt x="129" y="181"/>
                  </a:cubicBezTo>
                  <a:cubicBezTo>
                    <a:pt x="129" y="182"/>
                    <a:pt x="130" y="186"/>
                    <a:pt x="129" y="190"/>
                  </a:cubicBezTo>
                  <a:cubicBezTo>
                    <a:pt x="129" y="191"/>
                    <a:pt x="127" y="195"/>
                    <a:pt x="124" y="197"/>
                  </a:cubicBezTo>
                  <a:cubicBezTo>
                    <a:pt x="123" y="198"/>
                    <a:pt x="121" y="198"/>
                    <a:pt x="120" y="198"/>
                  </a:cubicBezTo>
                  <a:cubicBezTo>
                    <a:pt x="119" y="198"/>
                    <a:pt x="119" y="198"/>
                    <a:pt x="119" y="198"/>
                  </a:cubicBezTo>
                  <a:cubicBezTo>
                    <a:pt x="119" y="199"/>
                    <a:pt x="118" y="199"/>
                    <a:pt x="118" y="200"/>
                  </a:cubicBezTo>
                  <a:cubicBezTo>
                    <a:pt x="118" y="200"/>
                    <a:pt x="118" y="200"/>
                    <a:pt x="118" y="200"/>
                  </a:cubicBezTo>
                  <a:cubicBezTo>
                    <a:pt x="117" y="202"/>
                    <a:pt x="117" y="204"/>
                    <a:pt x="115" y="206"/>
                  </a:cubicBezTo>
                  <a:cubicBezTo>
                    <a:pt x="113" y="208"/>
                    <a:pt x="110" y="208"/>
                    <a:pt x="107" y="209"/>
                  </a:cubicBezTo>
                  <a:cubicBezTo>
                    <a:pt x="106" y="209"/>
                    <a:pt x="106" y="209"/>
                    <a:pt x="106" y="209"/>
                  </a:cubicBezTo>
                  <a:cubicBezTo>
                    <a:pt x="106" y="209"/>
                    <a:pt x="106" y="209"/>
                    <a:pt x="105" y="209"/>
                  </a:cubicBezTo>
                  <a:cubicBezTo>
                    <a:pt x="104" y="209"/>
                    <a:pt x="103" y="209"/>
                    <a:pt x="102" y="209"/>
                  </a:cubicBezTo>
                  <a:cubicBezTo>
                    <a:pt x="101" y="209"/>
                    <a:pt x="101" y="208"/>
                    <a:pt x="100" y="208"/>
                  </a:cubicBezTo>
                  <a:cubicBezTo>
                    <a:pt x="100" y="208"/>
                    <a:pt x="99" y="208"/>
                    <a:pt x="99" y="208"/>
                  </a:cubicBezTo>
                  <a:cubicBezTo>
                    <a:pt x="98" y="208"/>
                    <a:pt x="98" y="208"/>
                    <a:pt x="98" y="208"/>
                  </a:cubicBezTo>
                  <a:cubicBezTo>
                    <a:pt x="97" y="209"/>
                    <a:pt x="97" y="209"/>
                    <a:pt x="96" y="210"/>
                  </a:cubicBezTo>
                  <a:cubicBezTo>
                    <a:pt x="96" y="210"/>
                    <a:pt x="96" y="211"/>
                    <a:pt x="96" y="212"/>
                  </a:cubicBezTo>
                  <a:cubicBezTo>
                    <a:pt x="95" y="214"/>
                    <a:pt x="94" y="216"/>
                    <a:pt x="93" y="218"/>
                  </a:cubicBezTo>
                  <a:cubicBezTo>
                    <a:pt x="91" y="220"/>
                    <a:pt x="87" y="222"/>
                    <a:pt x="81" y="223"/>
                  </a:cubicBezTo>
                  <a:cubicBezTo>
                    <a:pt x="79" y="224"/>
                    <a:pt x="75" y="225"/>
                    <a:pt x="72" y="225"/>
                  </a:cubicBezTo>
                  <a:cubicBezTo>
                    <a:pt x="72" y="225"/>
                    <a:pt x="72" y="225"/>
                    <a:pt x="72" y="225"/>
                  </a:cubicBezTo>
                  <a:cubicBezTo>
                    <a:pt x="71" y="225"/>
                    <a:pt x="70" y="224"/>
                    <a:pt x="68" y="224"/>
                  </a:cubicBezTo>
                  <a:cubicBezTo>
                    <a:pt x="67" y="224"/>
                    <a:pt x="66" y="224"/>
                    <a:pt x="65" y="224"/>
                  </a:cubicBezTo>
                  <a:cubicBezTo>
                    <a:pt x="65" y="224"/>
                    <a:pt x="62" y="225"/>
                    <a:pt x="61" y="225"/>
                  </a:cubicBezTo>
                  <a:cubicBezTo>
                    <a:pt x="61" y="225"/>
                    <a:pt x="60" y="226"/>
                    <a:pt x="60" y="226"/>
                  </a:cubicBezTo>
                  <a:cubicBezTo>
                    <a:pt x="59" y="228"/>
                    <a:pt x="57" y="230"/>
                    <a:pt x="55" y="230"/>
                  </a:cubicBezTo>
                  <a:cubicBezTo>
                    <a:pt x="54" y="231"/>
                    <a:pt x="53" y="231"/>
                    <a:pt x="51" y="231"/>
                  </a:cubicBezTo>
                  <a:cubicBezTo>
                    <a:pt x="50" y="231"/>
                    <a:pt x="48" y="231"/>
                    <a:pt x="47" y="231"/>
                  </a:cubicBezTo>
                  <a:cubicBezTo>
                    <a:pt x="47" y="230"/>
                    <a:pt x="47" y="230"/>
                    <a:pt x="47" y="230"/>
                  </a:cubicBezTo>
                  <a:cubicBezTo>
                    <a:pt x="46" y="230"/>
                    <a:pt x="46" y="230"/>
                    <a:pt x="46" y="230"/>
                  </a:cubicBezTo>
                  <a:cubicBezTo>
                    <a:pt x="45" y="231"/>
                    <a:pt x="45" y="231"/>
                    <a:pt x="44" y="232"/>
                  </a:cubicBezTo>
                  <a:cubicBezTo>
                    <a:pt x="43" y="232"/>
                    <a:pt x="42" y="233"/>
                    <a:pt x="41" y="233"/>
                  </a:cubicBezTo>
                  <a:cubicBezTo>
                    <a:pt x="41" y="233"/>
                    <a:pt x="41" y="233"/>
                    <a:pt x="41" y="233"/>
                  </a:cubicBezTo>
                  <a:cubicBezTo>
                    <a:pt x="41" y="234"/>
                    <a:pt x="41" y="235"/>
                    <a:pt x="41" y="236"/>
                  </a:cubicBezTo>
                  <a:cubicBezTo>
                    <a:pt x="41" y="236"/>
                    <a:pt x="41" y="237"/>
                    <a:pt x="41" y="238"/>
                  </a:cubicBezTo>
                  <a:cubicBezTo>
                    <a:pt x="41" y="240"/>
                    <a:pt x="41" y="242"/>
                    <a:pt x="41" y="244"/>
                  </a:cubicBezTo>
                  <a:cubicBezTo>
                    <a:pt x="41" y="245"/>
                    <a:pt x="40" y="249"/>
                    <a:pt x="39" y="251"/>
                  </a:cubicBezTo>
                  <a:cubicBezTo>
                    <a:pt x="39" y="252"/>
                    <a:pt x="38" y="253"/>
                    <a:pt x="37" y="254"/>
                  </a:cubicBezTo>
                  <a:cubicBezTo>
                    <a:pt x="37" y="254"/>
                    <a:pt x="37" y="255"/>
                    <a:pt x="37" y="255"/>
                  </a:cubicBezTo>
                  <a:cubicBezTo>
                    <a:pt x="37" y="255"/>
                    <a:pt x="36" y="256"/>
                    <a:pt x="36" y="256"/>
                  </a:cubicBezTo>
                  <a:cubicBezTo>
                    <a:pt x="36" y="256"/>
                    <a:pt x="35" y="257"/>
                    <a:pt x="35" y="258"/>
                  </a:cubicBezTo>
                  <a:cubicBezTo>
                    <a:pt x="35" y="258"/>
                    <a:pt x="35" y="259"/>
                    <a:pt x="36" y="259"/>
                  </a:cubicBezTo>
                  <a:cubicBezTo>
                    <a:pt x="36" y="259"/>
                    <a:pt x="36" y="259"/>
                    <a:pt x="37" y="260"/>
                  </a:cubicBezTo>
                  <a:cubicBezTo>
                    <a:pt x="38" y="260"/>
                    <a:pt x="39" y="261"/>
                    <a:pt x="41" y="262"/>
                  </a:cubicBezTo>
                  <a:cubicBezTo>
                    <a:pt x="42" y="264"/>
                    <a:pt x="42" y="265"/>
                    <a:pt x="43" y="267"/>
                  </a:cubicBezTo>
                  <a:cubicBezTo>
                    <a:pt x="43" y="267"/>
                    <a:pt x="43" y="268"/>
                    <a:pt x="43" y="268"/>
                  </a:cubicBezTo>
                  <a:cubicBezTo>
                    <a:pt x="44" y="269"/>
                    <a:pt x="44" y="269"/>
                    <a:pt x="44" y="269"/>
                  </a:cubicBezTo>
                  <a:cubicBezTo>
                    <a:pt x="45" y="269"/>
                    <a:pt x="45" y="268"/>
                    <a:pt x="46" y="268"/>
                  </a:cubicBezTo>
                  <a:cubicBezTo>
                    <a:pt x="47" y="268"/>
                    <a:pt x="48" y="269"/>
                    <a:pt x="49" y="269"/>
                  </a:cubicBezTo>
                  <a:cubicBezTo>
                    <a:pt x="51" y="270"/>
                    <a:pt x="52" y="272"/>
                    <a:pt x="53" y="273"/>
                  </a:cubicBezTo>
                  <a:cubicBezTo>
                    <a:pt x="53" y="274"/>
                    <a:pt x="53" y="274"/>
                    <a:pt x="53" y="274"/>
                  </a:cubicBezTo>
                  <a:cubicBezTo>
                    <a:pt x="54" y="274"/>
                    <a:pt x="54" y="275"/>
                    <a:pt x="54" y="275"/>
                  </a:cubicBezTo>
                  <a:cubicBezTo>
                    <a:pt x="55" y="276"/>
                    <a:pt x="57" y="277"/>
                    <a:pt x="57" y="279"/>
                  </a:cubicBezTo>
                  <a:cubicBezTo>
                    <a:pt x="58" y="281"/>
                    <a:pt x="59" y="283"/>
                    <a:pt x="59" y="286"/>
                  </a:cubicBezTo>
                  <a:cubicBezTo>
                    <a:pt x="59" y="287"/>
                    <a:pt x="59" y="287"/>
                    <a:pt x="59" y="288"/>
                  </a:cubicBezTo>
                  <a:cubicBezTo>
                    <a:pt x="59" y="289"/>
                    <a:pt x="60" y="292"/>
                    <a:pt x="60" y="294"/>
                  </a:cubicBezTo>
                  <a:cubicBezTo>
                    <a:pt x="60" y="295"/>
                    <a:pt x="60" y="296"/>
                    <a:pt x="60" y="297"/>
                  </a:cubicBezTo>
                  <a:cubicBezTo>
                    <a:pt x="60" y="297"/>
                    <a:pt x="60" y="298"/>
                    <a:pt x="60" y="299"/>
                  </a:cubicBezTo>
                  <a:cubicBezTo>
                    <a:pt x="61" y="302"/>
                    <a:pt x="61" y="304"/>
                    <a:pt x="61" y="306"/>
                  </a:cubicBezTo>
                  <a:cubicBezTo>
                    <a:pt x="61" y="306"/>
                    <a:pt x="61" y="306"/>
                    <a:pt x="61" y="306"/>
                  </a:cubicBezTo>
                  <a:cubicBezTo>
                    <a:pt x="61" y="309"/>
                    <a:pt x="61" y="312"/>
                    <a:pt x="60" y="314"/>
                  </a:cubicBezTo>
                  <a:cubicBezTo>
                    <a:pt x="60" y="315"/>
                    <a:pt x="59" y="317"/>
                    <a:pt x="56" y="320"/>
                  </a:cubicBezTo>
                  <a:cubicBezTo>
                    <a:pt x="55" y="321"/>
                    <a:pt x="54" y="323"/>
                    <a:pt x="53" y="324"/>
                  </a:cubicBezTo>
                  <a:cubicBezTo>
                    <a:pt x="52" y="325"/>
                    <a:pt x="51" y="326"/>
                    <a:pt x="50" y="326"/>
                  </a:cubicBezTo>
                  <a:cubicBezTo>
                    <a:pt x="50" y="327"/>
                    <a:pt x="50" y="327"/>
                    <a:pt x="49" y="328"/>
                  </a:cubicBezTo>
                  <a:cubicBezTo>
                    <a:pt x="48" y="329"/>
                    <a:pt x="46" y="332"/>
                    <a:pt x="45" y="333"/>
                  </a:cubicBezTo>
                  <a:cubicBezTo>
                    <a:pt x="45" y="334"/>
                    <a:pt x="45" y="335"/>
                    <a:pt x="45" y="336"/>
                  </a:cubicBezTo>
                  <a:cubicBezTo>
                    <a:pt x="46" y="338"/>
                    <a:pt x="46" y="339"/>
                    <a:pt x="46" y="341"/>
                  </a:cubicBezTo>
                  <a:cubicBezTo>
                    <a:pt x="46" y="343"/>
                    <a:pt x="45" y="344"/>
                    <a:pt x="45" y="345"/>
                  </a:cubicBezTo>
                  <a:cubicBezTo>
                    <a:pt x="45" y="346"/>
                    <a:pt x="44" y="346"/>
                    <a:pt x="44" y="347"/>
                  </a:cubicBezTo>
                  <a:cubicBezTo>
                    <a:pt x="44" y="347"/>
                    <a:pt x="44" y="347"/>
                    <a:pt x="44" y="347"/>
                  </a:cubicBezTo>
                  <a:cubicBezTo>
                    <a:pt x="44" y="347"/>
                    <a:pt x="44" y="348"/>
                    <a:pt x="44" y="349"/>
                  </a:cubicBezTo>
                  <a:cubicBezTo>
                    <a:pt x="44" y="349"/>
                    <a:pt x="44" y="349"/>
                    <a:pt x="44" y="349"/>
                  </a:cubicBezTo>
                  <a:cubicBezTo>
                    <a:pt x="45" y="351"/>
                    <a:pt x="46" y="352"/>
                    <a:pt x="46" y="354"/>
                  </a:cubicBezTo>
                  <a:cubicBezTo>
                    <a:pt x="46" y="355"/>
                    <a:pt x="46" y="360"/>
                    <a:pt x="44" y="363"/>
                  </a:cubicBezTo>
                  <a:cubicBezTo>
                    <a:pt x="42" y="365"/>
                    <a:pt x="40" y="366"/>
                    <a:pt x="39" y="366"/>
                  </a:cubicBezTo>
                  <a:cubicBezTo>
                    <a:pt x="39" y="366"/>
                    <a:pt x="38" y="366"/>
                    <a:pt x="38" y="367"/>
                  </a:cubicBezTo>
                  <a:cubicBezTo>
                    <a:pt x="38" y="367"/>
                    <a:pt x="37" y="367"/>
                    <a:pt x="37" y="368"/>
                  </a:cubicBezTo>
                  <a:cubicBezTo>
                    <a:pt x="36" y="369"/>
                    <a:pt x="34" y="371"/>
                    <a:pt x="32" y="372"/>
                  </a:cubicBezTo>
                  <a:cubicBezTo>
                    <a:pt x="30" y="372"/>
                    <a:pt x="28" y="372"/>
                    <a:pt x="26" y="372"/>
                  </a:cubicBezTo>
                  <a:cubicBezTo>
                    <a:pt x="25" y="372"/>
                    <a:pt x="24" y="372"/>
                    <a:pt x="24" y="372"/>
                  </a:cubicBezTo>
                  <a:cubicBezTo>
                    <a:pt x="22" y="373"/>
                    <a:pt x="18" y="374"/>
                    <a:pt x="17" y="375"/>
                  </a:cubicBezTo>
                  <a:cubicBezTo>
                    <a:pt x="15" y="375"/>
                    <a:pt x="13" y="377"/>
                    <a:pt x="12" y="379"/>
                  </a:cubicBezTo>
                  <a:cubicBezTo>
                    <a:pt x="10" y="380"/>
                    <a:pt x="9" y="383"/>
                    <a:pt x="8" y="384"/>
                  </a:cubicBezTo>
                  <a:cubicBezTo>
                    <a:pt x="8" y="384"/>
                    <a:pt x="8" y="384"/>
                    <a:pt x="8" y="384"/>
                  </a:cubicBezTo>
                  <a:cubicBezTo>
                    <a:pt x="10" y="384"/>
                    <a:pt x="12" y="385"/>
                    <a:pt x="13" y="386"/>
                  </a:cubicBezTo>
                  <a:cubicBezTo>
                    <a:pt x="16" y="390"/>
                    <a:pt x="16" y="397"/>
                    <a:pt x="16" y="398"/>
                  </a:cubicBezTo>
                  <a:cubicBezTo>
                    <a:pt x="16" y="399"/>
                    <a:pt x="15" y="401"/>
                    <a:pt x="15" y="403"/>
                  </a:cubicBezTo>
                  <a:cubicBezTo>
                    <a:pt x="15" y="403"/>
                    <a:pt x="14" y="404"/>
                    <a:pt x="14" y="404"/>
                  </a:cubicBezTo>
                  <a:cubicBezTo>
                    <a:pt x="14" y="404"/>
                    <a:pt x="14" y="405"/>
                    <a:pt x="15" y="405"/>
                  </a:cubicBezTo>
                  <a:cubicBezTo>
                    <a:pt x="15" y="407"/>
                    <a:pt x="16" y="409"/>
                    <a:pt x="15" y="411"/>
                  </a:cubicBezTo>
                  <a:cubicBezTo>
                    <a:pt x="15" y="414"/>
                    <a:pt x="13" y="415"/>
                    <a:pt x="11" y="417"/>
                  </a:cubicBezTo>
                  <a:cubicBezTo>
                    <a:pt x="11" y="417"/>
                    <a:pt x="11" y="417"/>
                    <a:pt x="11" y="417"/>
                  </a:cubicBezTo>
                  <a:cubicBezTo>
                    <a:pt x="10" y="417"/>
                    <a:pt x="10" y="417"/>
                    <a:pt x="10" y="417"/>
                  </a:cubicBezTo>
                  <a:cubicBezTo>
                    <a:pt x="7" y="419"/>
                    <a:pt x="7" y="419"/>
                    <a:pt x="7" y="419"/>
                  </a:cubicBezTo>
                  <a:cubicBezTo>
                    <a:pt x="7" y="419"/>
                    <a:pt x="7" y="419"/>
                    <a:pt x="7" y="419"/>
                  </a:cubicBezTo>
                  <a:cubicBezTo>
                    <a:pt x="7" y="420"/>
                    <a:pt x="7" y="420"/>
                    <a:pt x="7" y="420"/>
                  </a:cubicBezTo>
                  <a:cubicBezTo>
                    <a:pt x="6" y="421"/>
                    <a:pt x="5" y="423"/>
                    <a:pt x="4" y="424"/>
                  </a:cubicBezTo>
                  <a:cubicBezTo>
                    <a:pt x="3" y="427"/>
                    <a:pt x="2" y="431"/>
                    <a:pt x="1" y="433"/>
                  </a:cubicBezTo>
                  <a:cubicBezTo>
                    <a:pt x="1" y="434"/>
                    <a:pt x="1" y="438"/>
                    <a:pt x="1" y="441"/>
                  </a:cubicBezTo>
                  <a:cubicBezTo>
                    <a:pt x="1" y="442"/>
                    <a:pt x="0" y="443"/>
                    <a:pt x="0" y="443"/>
                  </a:cubicBezTo>
                  <a:cubicBezTo>
                    <a:pt x="0" y="444"/>
                    <a:pt x="0" y="445"/>
                    <a:pt x="0" y="446"/>
                  </a:cubicBezTo>
                  <a:cubicBezTo>
                    <a:pt x="0" y="449"/>
                    <a:pt x="0" y="453"/>
                    <a:pt x="0" y="455"/>
                  </a:cubicBezTo>
                  <a:cubicBezTo>
                    <a:pt x="0" y="456"/>
                    <a:pt x="1" y="460"/>
                    <a:pt x="2" y="462"/>
                  </a:cubicBezTo>
                  <a:cubicBezTo>
                    <a:pt x="3" y="463"/>
                    <a:pt x="3" y="464"/>
                    <a:pt x="3" y="465"/>
                  </a:cubicBezTo>
                  <a:cubicBezTo>
                    <a:pt x="3" y="465"/>
                    <a:pt x="4" y="466"/>
                    <a:pt x="4" y="466"/>
                  </a:cubicBezTo>
                  <a:cubicBezTo>
                    <a:pt x="5" y="468"/>
                    <a:pt x="5" y="470"/>
                    <a:pt x="6" y="472"/>
                  </a:cubicBezTo>
                  <a:cubicBezTo>
                    <a:pt x="6" y="473"/>
                    <a:pt x="6" y="474"/>
                    <a:pt x="6" y="475"/>
                  </a:cubicBezTo>
                  <a:cubicBezTo>
                    <a:pt x="6" y="475"/>
                    <a:pt x="6" y="476"/>
                    <a:pt x="6" y="476"/>
                  </a:cubicBezTo>
                  <a:cubicBezTo>
                    <a:pt x="6" y="477"/>
                    <a:pt x="7" y="478"/>
                    <a:pt x="7" y="479"/>
                  </a:cubicBezTo>
                  <a:cubicBezTo>
                    <a:pt x="7" y="479"/>
                    <a:pt x="7" y="479"/>
                    <a:pt x="7" y="479"/>
                  </a:cubicBezTo>
                  <a:cubicBezTo>
                    <a:pt x="8" y="480"/>
                    <a:pt x="10" y="483"/>
                    <a:pt x="11" y="484"/>
                  </a:cubicBezTo>
                  <a:cubicBezTo>
                    <a:pt x="11" y="484"/>
                    <a:pt x="11" y="484"/>
                    <a:pt x="12" y="484"/>
                  </a:cubicBezTo>
                  <a:cubicBezTo>
                    <a:pt x="13" y="485"/>
                    <a:pt x="15" y="486"/>
                    <a:pt x="16" y="488"/>
                  </a:cubicBezTo>
                  <a:cubicBezTo>
                    <a:pt x="17" y="491"/>
                    <a:pt x="17" y="495"/>
                    <a:pt x="16" y="497"/>
                  </a:cubicBezTo>
                  <a:cubicBezTo>
                    <a:pt x="16" y="499"/>
                    <a:pt x="14" y="501"/>
                    <a:pt x="14" y="501"/>
                  </a:cubicBezTo>
                  <a:cubicBezTo>
                    <a:pt x="14" y="502"/>
                    <a:pt x="13" y="503"/>
                    <a:pt x="12" y="503"/>
                  </a:cubicBezTo>
                  <a:cubicBezTo>
                    <a:pt x="12" y="503"/>
                    <a:pt x="13" y="504"/>
                    <a:pt x="13" y="504"/>
                  </a:cubicBezTo>
                  <a:cubicBezTo>
                    <a:pt x="13" y="505"/>
                    <a:pt x="15" y="506"/>
                    <a:pt x="16" y="507"/>
                  </a:cubicBezTo>
                  <a:cubicBezTo>
                    <a:pt x="16" y="507"/>
                    <a:pt x="17" y="507"/>
                    <a:pt x="17" y="508"/>
                  </a:cubicBezTo>
                  <a:cubicBezTo>
                    <a:pt x="19" y="508"/>
                    <a:pt x="20" y="508"/>
                    <a:pt x="22" y="509"/>
                  </a:cubicBezTo>
                  <a:cubicBezTo>
                    <a:pt x="23" y="510"/>
                    <a:pt x="26" y="513"/>
                    <a:pt x="26" y="516"/>
                  </a:cubicBezTo>
                  <a:cubicBezTo>
                    <a:pt x="27" y="518"/>
                    <a:pt x="26" y="520"/>
                    <a:pt x="26" y="521"/>
                  </a:cubicBezTo>
                  <a:cubicBezTo>
                    <a:pt x="26" y="522"/>
                    <a:pt x="26" y="522"/>
                    <a:pt x="26" y="523"/>
                  </a:cubicBezTo>
                  <a:cubicBezTo>
                    <a:pt x="26" y="523"/>
                    <a:pt x="26" y="523"/>
                    <a:pt x="26" y="523"/>
                  </a:cubicBezTo>
                  <a:cubicBezTo>
                    <a:pt x="26" y="524"/>
                    <a:pt x="26" y="525"/>
                    <a:pt x="26" y="526"/>
                  </a:cubicBezTo>
                  <a:cubicBezTo>
                    <a:pt x="26" y="526"/>
                    <a:pt x="27" y="527"/>
                    <a:pt x="27" y="527"/>
                  </a:cubicBezTo>
                  <a:cubicBezTo>
                    <a:pt x="28" y="528"/>
                    <a:pt x="29" y="528"/>
                    <a:pt x="30" y="528"/>
                  </a:cubicBezTo>
                  <a:cubicBezTo>
                    <a:pt x="31" y="529"/>
                    <a:pt x="32" y="529"/>
                    <a:pt x="33" y="530"/>
                  </a:cubicBezTo>
                  <a:cubicBezTo>
                    <a:pt x="34" y="531"/>
                    <a:pt x="37" y="533"/>
                    <a:pt x="39" y="534"/>
                  </a:cubicBezTo>
                  <a:cubicBezTo>
                    <a:pt x="39" y="535"/>
                    <a:pt x="40" y="536"/>
                    <a:pt x="41" y="537"/>
                  </a:cubicBezTo>
                  <a:cubicBezTo>
                    <a:pt x="42" y="538"/>
                    <a:pt x="43" y="539"/>
                    <a:pt x="44" y="539"/>
                  </a:cubicBezTo>
                  <a:cubicBezTo>
                    <a:pt x="44" y="539"/>
                    <a:pt x="45" y="540"/>
                    <a:pt x="46" y="540"/>
                  </a:cubicBezTo>
                  <a:cubicBezTo>
                    <a:pt x="47" y="541"/>
                    <a:pt x="48" y="542"/>
                    <a:pt x="49" y="543"/>
                  </a:cubicBezTo>
                  <a:cubicBezTo>
                    <a:pt x="49" y="543"/>
                    <a:pt x="49" y="543"/>
                    <a:pt x="49" y="543"/>
                  </a:cubicBezTo>
                  <a:cubicBezTo>
                    <a:pt x="51" y="544"/>
                    <a:pt x="52" y="546"/>
                    <a:pt x="53" y="547"/>
                  </a:cubicBezTo>
                  <a:cubicBezTo>
                    <a:pt x="54" y="549"/>
                    <a:pt x="54" y="550"/>
                    <a:pt x="55" y="552"/>
                  </a:cubicBezTo>
                  <a:cubicBezTo>
                    <a:pt x="55" y="552"/>
                    <a:pt x="55" y="552"/>
                    <a:pt x="55" y="553"/>
                  </a:cubicBezTo>
                  <a:cubicBezTo>
                    <a:pt x="55" y="553"/>
                    <a:pt x="55" y="553"/>
                    <a:pt x="55" y="553"/>
                  </a:cubicBezTo>
                  <a:cubicBezTo>
                    <a:pt x="56" y="553"/>
                    <a:pt x="57" y="553"/>
                    <a:pt x="58" y="553"/>
                  </a:cubicBezTo>
                  <a:cubicBezTo>
                    <a:pt x="59" y="553"/>
                    <a:pt x="59" y="553"/>
                    <a:pt x="60" y="553"/>
                  </a:cubicBezTo>
                  <a:cubicBezTo>
                    <a:pt x="62" y="554"/>
                    <a:pt x="65" y="556"/>
                    <a:pt x="66" y="557"/>
                  </a:cubicBezTo>
                  <a:cubicBezTo>
                    <a:pt x="67" y="558"/>
                    <a:pt x="68" y="560"/>
                    <a:pt x="69" y="562"/>
                  </a:cubicBezTo>
                  <a:cubicBezTo>
                    <a:pt x="69" y="563"/>
                    <a:pt x="69" y="564"/>
                    <a:pt x="69" y="564"/>
                  </a:cubicBezTo>
                  <a:cubicBezTo>
                    <a:pt x="70" y="565"/>
                    <a:pt x="70" y="565"/>
                    <a:pt x="70" y="565"/>
                  </a:cubicBezTo>
                  <a:cubicBezTo>
                    <a:pt x="70" y="566"/>
                    <a:pt x="72" y="569"/>
                    <a:pt x="72" y="569"/>
                  </a:cubicBezTo>
                  <a:cubicBezTo>
                    <a:pt x="73" y="570"/>
                    <a:pt x="76" y="572"/>
                    <a:pt x="77" y="573"/>
                  </a:cubicBezTo>
                  <a:cubicBezTo>
                    <a:pt x="78" y="573"/>
                    <a:pt x="79" y="573"/>
                    <a:pt x="81" y="574"/>
                  </a:cubicBezTo>
                  <a:cubicBezTo>
                    <a:pt x="83" y="574"/>
                    <a:pt x="84" y="575"/>
                    <a:pt x="86" y="575"/>
                  </a:cubicBezTo>
                  <a:cubicBezTo>
                    <a:pt x="89" y="577"/>
                    <a:pt x="94" y="580"/>
                    <a:pt x="95" y="581"/>
                  </a:cubicBezTo>
                  <a:cubicBezTo>
                    <a:pt x="97" y="582"/>
                    <a:pt x="101" y="585"/>
                    <a:pt x="103" y="587"/>
                  </a:cubicBezTo>
                  <a:cubicBezTo>
                    <a:pt x="105" y="588"/>
                    <a:pt x="106" y="590"/>
                    <a:pt x="108" y="592"/>
                  </a:cubicBezTo>
                  <a:cubicBezTo>
                    <a:pt x="110" y="593"/>
                    <a:pt x="111" y="594"/>
                    <a:pt x="112" y="595"/>
                  </a:cubicBezTo>
                  <a:cubicBezTo>
                    <a:pt x="112" y="595"/>
                    <a:pt x="113" y="596"/>
                    <a:pt x="113" y="596"/>
                  </a:cubicBezTo>
                  <a:cubicBezTo>
                    <a:pt x="115" y="597"/>
                    <a:pt x="116" y="598"/>
                    <a:pt x="117" y="600"/>
                  </a:cubicBezTo>
                  <a:cubicBezTo>
                    <a:pt x="119" y="602"/>
                    <a:pt x="119" y="604"/>
                    <a:pt x="119" y="607"/>
                  </a:cubicBezTo>
                  <a:cubicBezTo>
                    <a:pt x="119" y="607"/>
                    <a:pt x="119" y="608"/>
                    <a:pt x="119" y="608"/>
                  </a:cubicBezTo>
                  <a:cubicBezTo>
                    <a:pt x="120" y="611"/>
                    <a:pt x="121" y="613"/>
                    <a:pt x="121" y="614"/>
                  </a:cubicBezTo>
                  <a:cubicBezTo>
                    <a:pt x="122" y="616"/>
                    <a:pt x="123" y="618"/>
                    <a:pt x="124" y="620"/>
                  </a:cubicBezTo>
                  <a:cubicBezTo>
                    <a:pt x="124" y="620"/>
                    <a:pt x="125" y="620"/>
                    <a:pt x="125" y="621"/>
                  </a:cubicBezTo>
                  <a:cubicBezTo>
                    <a:pt x="126" y="622"/>
                    <a:pt x="127" y="623"/>
                    <a:pt x="128" y="625"/>
                  </a:cubicBezTo>
                  <a:cubicBezTo>
                    <a:pt x="129" y="626"/>
                    <a:pt x="130" y="629"/>
                    <a:pt x="129" y="631"/>
                  </a:cubicBezTo>
                  <a:cubicBezTo>
                    <a:pt x="129" y="633"/>
                    <a:pt x="128" y="634"/>
                    <a:pt x="127" y="635"/>
                  </a:cubicBezTo>
                  <a:cubicBezTo>
                    <a:pt x="126" y="636"/>
                    <a:pt x="126" y="636"/>
                    <a:pt x="126" y="636"/>
                  </a:cubicBezTo>
                  <a:cubicBezTo>
                    <a:pt x="126" y="636"/>
                    <a:pt x="126" y="636"/>
                    <a:pt x="126" y="637"/>
                  </a:cubicBezTo>
                  <a:cubicBezTo>
                    <a:pt x="126" y="637"/>
                    <a:pt x="125" y="638"/>
                    <a:pt x="125" y="638"/>
                  </a:cubicBezTo>
                  <a:cubicBezTo>
                    <a:pt x="125" y="639"/>
                    <a:pt x="125" y="639"/>
                    <a:pt x="125" y="639"/>
                  </a:cubicBezTo>
                  <a:cubicBezTo>
                    <a:pt x="125" y="639"/>
                    <a:pt x="126" y="640"/>
                    <a:pt x="126" y="641"/>
                  </a:cubicBezTo>
                  <a:cubicBezTo>
                    <a:pt x="127" y="641"/>
                    <a:pt x="127" y="642"/>
                    <a:pt x="128" y="643"/>
                  </a:cubicBezTo>
                  <a:cubicBezTo>
                    <a:pt x="129" y="644"/>
                    <a:pt x="130" y="647"/>
                    <a:pt x="131" y="649"/>
                  </a:cubicBezTo>
                  <a:cubicBezTo>
                    <a:pt x="131" y="650"/>
                    <a:pt x="132" y="651"/>
                    <a:pt x="132" y="652"/>
                  </a:cubicBezTo>
                  <a:cubicBezTo>
                    <a:pt x="132" y="653"/>
                    <a:pt x="132" y="654"/>
                    <a:pt x="132" y="654"/>
                  </a:cubicBezTo>
                  <a:cubicBezTo>
                    <a:pt x="133" y="655"/>
                    <a:pt x="134" y="657"/>
                    <a:pt x="135" y="659"/>
                  </a:cubicBezTo>
                  <a:cubicBezTo>
                    <a:pt x="135" y="659"/>
                    <a:pt x="135" y="659"/>
                    <a:pt x="135" y="659"/>
                  </a:cubicBezTo>
                  <a:cubicBezTo>
                    <a:pt x="136" y="660"/>
                    <a:pt x="137" y="662"/>
                    <a:pt x="138" y="663"/>
                  </a:cubicBezTo>
                  <a:cubicBezTo>
                    <a:pt x="138" y="663"/>
                    <a:pt x="140" y="663"/>
                    <a:pt x="141" y="663"/>
                  </a:cubicBezTo>
                  <a:cubicBezTo>
                    <a:pt x="141" y="663"/>
                    <a:pt x="141" y="663"/>
                    <a:pt x="141" y="663"/>
                  </a:cubicBezTo>
                  <a:cubicBezTo>
                    <a:pt x="142" y="663"/>
                    <a:pt x="142" y="663"/>
                    <a:pt x="143" y="663"/>
                  </a:cubicBezTo>
                  <a:cubicBezTo>
                    <a:pt x="143" y="663"/>
                    <a:pt x="144" y="662"/>
                    <a:pt x="144" y="661"/>
                  </a:cubicBezTo>
                  <a:cubicBezTo>
                    <a:pt x="145" y="660"/>
                    <a:pt x="146" y="658"/>
                    <a:pt x="147" y="657"/>
                  </a:cubicBezTo>
                  <a:cubicBezTo>
                    <a:pt x="147" y="656"/>
                    <a:pt x="147" y="656"/>
                    <a:pt x="147" y="655"/>
                  </a:cubicBezTo>
                  <a:cubicBezTo>
                    <a:pt x="147" y="653"/>
                    <a:pt x="148" y="651"/>
                    <a:pt x="149" y="649"/>
                  </a:cubicBezTo>
                  <a:cubicBezTo>
                    <a:pt x="151" y="646"/>
                    <a:pt x="155" y="645"/>
                    <a:pt x="156" y="645"/>
                  </a:cubicBezTo>
                  <a:cubicBezTo>
                    <a:pt x="157" y="644"/>
                    <a:pt x="158" y="644"/>
                    <a:pt x="159" y="644"/>
                  </a:cubicBezTo>
                  <a:cubicBezTo>
                    <a:pt x="162" y="644"/>
                    <a:pt x="165" y="645"/>
                    <a:pt x="167" y="645"/>
                  </a:cubicBezTo>
                  <a:cubicBezTo>
                    <a:pt x="168" y="646"/>
                    <a:pt x="170" y="647"/>
                    <a:pt x="171" y="648"/>
                  </a:cubicBezTo>
                  <a:cubicBezTo>
                    <a:pt x="172" y="648"/>
                    <a:pt x="173" y="649"/>
                    <a:pt x="173" y="649"/>
                  </a:cubicBezTo>
                  <a:cubicBezTo>
                    <a:pt x="175" y="649"/>
                    <a:pt x="176" y="650"/>
                    <a:pt x="177" y="650"/>
                  </a:cubicBezTo>
                  <a:cubicBezTo>
                    <a:pt x="177" y="650"/>
                    <a:pt x="178" y="650"/>
                    <a:pt x="178" y="650"/>
                  </a:cubicBezTo>
                  <a:cubicBezTo>
                    <a:pt x="179" y="649"/>
                    <a:pt x="180" y="649"/>
                    <a:pt x="182" y="649"/>
                  </a:cubicBezTo>
                  <a:cubicBezTo>
                    <a:pt x="182" y="649"/>
                    <a:pt x="182" y="649"/>
                    <a:pt x="182" y="649"/>
                  </a:cubicBezTo>
                  <a:cubicBezTo>
                    <a:pt x="185" y="649"/>
                    <a:pt x="188" y="651"/>
                    <a:pt x="190" y="651"/>
                  </a:cubicBezTo>
                  <a:cubicBezTo>
                    <a:pt x="191" y="652"/>
                    <a:pt x="192" y="653"/>
                    <a:pt x="194" y="654"/>
                  </a:cubicBezTo>
                  <a:cubicBezTo>
                    <a:pt x="194" y="655"/>
                    <a:pt x="195" y="656"/>
                    <a:pt x="195" y="656"/>
                  </a:cubicBezTo>
                  <a:cubicBezTo>
                    <a:pt x="196" y="656"/>
                    <a:pt x="197" y="656"/>
                    <a:pt x="198" y="657"/>
                  </a:cubicBezTo>
                  <a:cubicBezTo>
                    <a:pt x="199" y="657"/>
                    <a:pt x="200" y="657"/>
                    <a:pt x="201" y="658"/>
                  </a:cubicBezTo>
                  <a:cubicBezTo>
                    <a:pt x="201" y="658"/>
                    <a:pt x="201" y="658"/>
                    <a:pt x="201" y="658"/>
                  </a:cubicBezTo>
                  <a:cubicBezTo>
                    <a:pt x="204" y="659"/>
                    <a:pt x="206" y="660"/>
                    <a:pt x="208" y="662"/>
                  </a:cubicBezTo>
                  <a:cubicBezTo>
                    <a:pt x="210" y="664"/>
                    <a:pt x="211" y="670"/>
                    <a:pt x="211" y="673"/>
                  </a:cubicBezTo>
                  <a:cubicBezTo>
                    <a:pt x="210" y="675"/>
                    <a:pt x="209" y="677"/>
                    <a:pt x="207" y="679"/>
                  </a:cubicBezTo>
                  <a:cubicBezTo>
                    <a:pt x="207" y="679"/>
                    <a:pt x="206" y="679"/>
                    <a:pt x="206" y="679"/>
                  </a:cubicBezTo>
                  <a:cubicBezTo>
                    <a:pt x="206" y="680"/>
                    <a:pt x="205" y="681"/>
                    <a:pt x="204" y="682"/>
                  </a:cubicBezTo>
                  <a:cubicBezTo>
                    <a:pt x="203" y="682"/>
                    <a:pt x="203" y="683"/>
                    <a:pt x="202" y="683"/>
                  </a:cubicBezTo>
                  <a:cubicBezTo>
                    <a:pt x="202" y="684"/>
                    <a:pt x="200" y="686"/>
                    <a:pt x="200" y="688"/>
                  </a:cubicBezTo>
                  <a:cubicBezTo>
                    <a:pt x="200" y="689"/>
                    <a:pt x="199" y="689"/>
                    <a:pt x="199" y="690"/>
                  </a:cubicBezTo>
                  <a:cubicBezTo>
                    <a:pt x="199" y="690"/>
                    <a:pt x="200" y="691"/>
                    <a:pt x="200" y="691"/>
                  </a:cubicBezTo>
                  <a:cubicBezTo>
                    <a:pt x="200" y="691"/>
                    <a:pt x="201" y="692"/>
                    <a:pt x="201" y="692"/>
                  </a:cubicBezTo>
                  <a:cubicBezTo>
                    <a:pt x="202" y="693"/>
                    <a:pt x="202" y="694"/>
                    <a:pt x="203" y="695"/>
                  </a:cubicBezTo>
                  <a:cubicBezTo>
                    <a:pt x="203" y="695"/>
                    <a:pt x="205" y="700"/>
                    <a:pt x="205" y="703"/>
                  </a:cubicBezTo>
                  <a:cubicBezTo>
                    <a:pt x="205" y="705"/>
                    <a:pt x="205" y="707"/>
                    <a:pt x="202" y="712"/>
                  </a:cubicBezTo>
                  <a:cubicBezTo>
                    <a:pt x="202" y="713"/>
                    <a:pt x="200" y="716"/>
                    <a:pt x="199" y="716"/>
                  </a:cubicBezTo>
                  <a:cubicBezTo>
                    <a:pt x="199" y="717"/>
                    <a:pt x="198" y="718"/>
                    <a:pt x="197" y="718"/>
                  </a:cubicBezTo>
                  <a:cubicBezTo>
                    <a:pt x="197" y="719"/>
                    <a:pt x="196" y="719"/>
                    <a:pt x="196" y="720"/>
                  </a:cubicBezTo>
                  <a:cubicBezTo>
                    <a:pt x="196" y="720"/>
                    <a:pt x="195" y="723"/>
                    <a:pt x="194" y="724"/>
                  </a:cubicBezTo>
                  <a:cubicBezTo>
                    <a:pt x="194" y="725"/>
                    <a:pt x="194" y="727"/>
                    <a:pt x="194" y="732"/>
                  </a:cubicBezTo>
                  <a:cubicBezTo>
                    <a:pt x="194" y="732"/>
                    <a:pt x="194" y="733"/>
                    <a:pt x="194" y="734"/>
                  </a:cubicBezTo>
                  <a:cubicBezTo>
                    <a:pt x="194" y="736"/>
                    <a:pt x="194" y="738"/>
                    <a:pt x="194" y="739"/>
                  </a:cubicBezTo>
                  <a:cubicBezTo>
                    <a:pt x="193" y="741"/>
                    <a:pt x="192" y="743"/>
                    <a:pt x="191" y="745"/>
                  </a:cubicBezTo>
                  <a:cubicBezTo>
                    <a:pt x="191" y="746"/>
                    <a:pt x="191" y="746"/>
                    <a:pt x="191" y="746"/>
                  </a:cubicBezTo>
                  <a:cubicBezTo>
                    <a:pt x="190" y="747"/>
                    <a:pt x="189" y="749"/>
                    <a:pt x="188" y="750"/>
                  </a:cubicBezTo>
                  <a:cubicBezTo>
                    <a:pt x="188" y="751"/>
                    <a:pt x="187" y="752"/>
                    <a:pt x="187" y="752"/>
                  </a:cubicBezTo>
                  <a:cubicBezTo>
                    <a:pt x="186" y="753"/>
                    <a:pt x="186" y="753"/>
                    <a:pt x="186" y="754"/>
                  </a:cubicBezTo>
                  <a:cubicBezTo>
                    <a:pt x="185" y="755"/>
                    <a:pt x="184" y="757"/>
                    <a:pt x="183" y="758"/>
                  </a:cubicBezTo>
                  <a:cubicBezTo>
                    <a:pt x="183" y="759"/>
                    <a:pt x="183" y="763"/>
                    <a:pt x="183" y="764"/>
                  </a:cubicBezTo>
                  <a:cubicBezTo>
                    <a:pt x="183" y="764"/>
                    <a:pt x="184" y="765"/>
                    <a:pt x="184" y="766"/>
                  </a:cubicBezTo>
                  <a:cubicBezTo>
                    <a:pt x="184" y="767"/>
                    <a:pt x="185" y="768"/>
                    <a:pt x="185" y="769"/>
                  </a:cubicBezTo>
                  <a:cubicBezTo>
                    <a:pt x="185" y="770"/>
                    <a:pt x="185" y="771"/>
                    <a:pt x="185" y="772"/>
                  </a:cubicBezTo>
                  <a:cubicBezTo>
                    <a:pt x="186" y="773"/>
                    <a:pt x="186" y="774"/>
                    <a:pt x="186" y="775"/>
                  </a:cubicBezTo>
                  <a:cubicBezTo>
                    <a:pt x="186" y="775"/>
                    <a:pt x="188" y="778"/>
                    <a:pt x="189" y="779"/>
                  </a:cubicBezTo>
                  <a:cubicBezTo>
                    <a:pt x="189" y="779"/>
                    <a:pt x="190" y="780"/>
                    <a:pt x="191" y="780"/>
                  </a:cubicBezTo>
                  <a:cubicBezTo>
                    <a:pt x="191" y="780"/>
                    <a:pt x="191" y="780"/>
                    <a:pt x="191" y="780"/>
                  </a:cubicBezTo>
                  <a:cubicBezTo>
                    <a:pt x="192" y="780"/>
                    <a:pt x="194" y="781"/>
                    <a:pt x="195" y="781"/>
                  </a:cubicBezTo>
                  <a:cubicBezTo>
                    <a:pt x="198" y="783"/>
                    <a:pt x="201" y="786"/>
                    <a:pt x="201" y="787"/>
                  </a:cubicBezTo>
                  <a:cubicBezTo>
                    <a:pt x="202" y="788"/>
                    <a:pt x="203" y="790"/>
                    <a:pt x="205" y="792"/>
                  </a:cubicBezTo>
                  <a:cubicBezTo>
                    <a:pt x="205" y="793"/>
                    <a:pt x="205" y="793"/>
                    <a:pt x="206" y="794"/>
                  </a:cubicBezTo>
                  <a:cubicBezTo>
                    <a:pt x="206" y="794"/>
                    <a:pt x="206" y="795"/>
                    <a:pt x="207" y="796"/>
                  </a:cubicBezTo>
                  <a:cubicBezTo>
                    <a:pt x="207" y="796"/>
                    <a:pt x="207" y="797"/>
                    <a:pt x="208" y="798"/>
                  </a:cubicBezTo>
                  <a:cubicBezTo>
                    <a:pt x="208" y="798"/>
                    <a:pt x="209" y="799"/>
                    <a:pt x="210" y="799"/>
                  </a:cubicBezTo>
                  <a:cubicBezTo>
                    <a:pt x="210" y="799"/>
                    <a:pt x="211" y="799"/>
                    <a:pt x="211" y="799"/>
                  </a:cubicBezTo>
                  <a:cubicBezTo>
                    <a:pt x="212" y="798"/>
                    <a:pt x="213" y="798"/>
                    <a:pt x="215" y="798"/>
                  </a:cubicBezTo>
                  <a:cubicBezTo>
                    <a:pt x="215" y="798"/>
                    <a:pt x="216" y="798"/>
                    <a:pt x="216" y="798"/>
                  </a:cubicBezTo>
                  <a:cubicBezTo>
                    <a:pt x="219" y="799"/>
                    <a:pt x="222" y="801"/>
                    <a:pt x="223" y="803"/>
                  </a:cubicBezTo>
                  <a:cubicBezTo>
                    <a:pt x="223" y="804"/>
                    <a:pt x="223" y="804"/>
                    <a:pt x="223" y="805"/>
                  </a:cubicBezTo>
                  <a:cubicBezTo>
                    <a:pt x="224" y="805"/>
                    <a:pt x="225" y="805"/>
                    <a:pt x="226" y="805"/>
                  </a:cubicBezTo>
                  <a:cubicBezTo>
                    <a:pt x="227" y="805"/>
                    <a:pt x="227" y="805"/>
                    <a:pt x="227" y="805"/>
                  </a:cubicBezTo>
                  <a:cubicBezTo>
                    <a:pt x="230" y="806"/>
                    <a:pt x="232" y="808"/>
                    <a:pt x="233" y="810"/>
                  </a:cubicBezTo>
                  <a:cubicBezTo>
                    <a:pt x="233" y="810"/>
                    <a:pt x="233" y="810"/>
                    <a:pt x="233" y="810"/>
                  </a:cubicBezTo>
                  <a:cubicBezTo>
                    <a:pt x="234" y="811"/>
                    <a:pt x="236" y="813"/>
                    <a:pt x="237" y="813"/>
                  </a:cubicBezTo>
                  <a:cubicBezTo>
                    <a:pt x="237" y="813"/>
                    <a:pt x="238" y="813"/>
                    <a:pt x="238" y="813"/>
                  </a:cubicBezTo>
                  <a:cubicBezTo>
                    <a:pt x="240" y="812"/>
                    <a:pt x="241" y="812"/>
                    <a:pt x="242" y="812"/>
                  </a:cubicBezTo>
                  <a:cubicBezTo>
                    <a:pt x="244" y="812"/>
                    <a:pt x="245" y="812"/>
                    <a:pt x="246" y="813"/>
                  </a:cubicBezTo>
                  <a:cubicBezTo>
                    <a:pt x="248" y="814"/>
                    <a:pt x="252" y="817"/>
                    <a:pt x="252" y="821"/>
                  </a:cubicBezTo>
                  <a:cubicBezTo>
                    <a:pt x="252" y="823"/>
                    <a:pt x="250" y="826"/>
                    <a:pt x="247" y="828"/>
                  </a:cubicBezTo>
                  <a:cubicBezTo>
                    <a:pt x="247" y="828"/>
                    <a:pt x="247" y="828"/>
                    <a:pt x="246" y="828"/>
                  </a:cubicBezTo>
                  <a:cubicBezTo>
                    <a:pt x="247" y="829"/>
                    <a:pt x="247" y="829"/>
                    <a:pt x="247" y="829"/>
                  </a:cubicBezTo>
                  <a:cubicBezTo>
                    <a:pt x="247" y="830"/>
                    <a:pt x="248" y="830"/>
                    <a:pt x="249" y="830"/>
                  </a:cubicBezTo>
                  <a:cubicBezTo>
                    <a:pt x="249" y="830"/>
                    <a:pt x="250" y="830"/>
                    <a:pt x="250" y="829"/>
                  </a:cubicBezTo>
                  <a:cubicBezTo>
                    <a:pt x="250" y="829"/>
                    <a:pt x="250" y="829"/>
                    <a:pt x="250" y="829"/>
                  </a:cubicBezTo>
                  <a:cubicBezTo>
                    <a:pt x="250" y="828"/>
                    <a:pt x="250" y="828"/>
                    <a:pt x="251" y="827"/>
                  </a:cubicBezTo>
                  <a:cubicBezTo>
                    <a:pt x="251" y="827"/>
                    <a:pt x="251" y="827"/>
                    <a:pt x="251" y="827"/>
                  </a:cubicBezTo>
                  <a:cubicBezTo>
                    <a:pt x="251" y="825"/>
                    <a:pt x="252" y="822"/>
                    <a:pt x="255" y="821"/>
                  </a:cubicBezTo>
                  <a:cubicBezTo>
                    <a:pt x="256" y="821"/>
                    <a:pt x="257" y="821"/>
                    <a:pt x="257" y="821"/>
                  </a:cubicBezTo>
                  <a:cubicBezTo>
                    <a:pt x="260" y="821"/>
                    <a:pt x="262" y="822"/>
                    <a:pt x="263" y="823"/>
                  </a:cubicBezTo>
                  <a:cubicBezTo>
                    <a:pt x="263" y="823"/>
                    <a:pt x="264" y="823"/>
                    <a:pt x="264" y="824"/>
                  </a:cubicBezTo>
                  <a:cubicBezTo>
                    <a:pt x="264" y="824"/>
                    <a:pt x="264" y="824"/>
                    <a:pt x="264" y="824"/>
                  </a:cubicBezTo>
                  <a:cubicBezTo>
                    <a:pt x="266" y="824"/>
                    <a:pt x="268" y="825"/>
                    <a:pt x="269" y="827"/>
                  </a:cubicBezTo>
                  <a:cubicBezTo>
                    <a:pt x="270" y="828"/>
                    <a:pt x="270" y="829"/>
                    <a:pt x="271" y="830"/>
                  </a:cubicBezTo>
                  <a:cubicBezTo>
                    <a:pt x="271" y="830"/>
                    <a:pt x="271" y="830"/>
                    <a:pt x="271" y="830"/>
                  </a:cubicBezTo>
                  <a:cubicBezTo>
                    <a:pt x="271" y="830"/>
                    <a:pt x="271" y="830"/>
                    <a:pt x="271" y="830"/>
                  </a:cubicBezTo>
                  <a:cubicBezTo>
                    <a:pt x="271" y="830"/>
                    <a:pt x="271" y="830"/>
                    <a:pt x="271" y="830"/>
                  </a:cubicBezTo>
                  <a:cubicBezTo>
                    <a:pt x="274" y="830"/>
                    <a:pt x="277" y="832"/>
                    <a:pt x="278" y="833"/>
                  </a:cubicBezTo>
                  <a:cubicBezTo>
                    <a:pt x="279" y="833"/>
                    <a:pt x="280" y="835"/>
                    <a:pt x="280" y="836"/>
                  </a:cubicBezTo>
                  <a:cubicBezTo>
                    <a:pt x="280" y="836"/>
                    <a:pt x="280" y="836"/>
                    <a:pt x="280" y="836"/>
                  </a:cubicBezTo>
                  <a:cubicBezTo>
                    <a:pt x="280" y="836"/>
                    <a:pt x="281" y="836"/>
                    <a:pt x="281" y="836"/>
                  </a:cubicBezTo>
                  <a:cubicBezTo>
                    <a:pt x="282" y="836"/>
                    <a:pt x="283" y="836"/>
                    <a:pt x="285" y="837"/>
                  </a:cubicBezTo>
                  <a:cubicBezTo>
                    <a:pt x="286" y="838"/>
                    <a:pt x="288" y="841"/>
                    <a:pt x="289" y="842"/>
                  </a:cubicBezTo>
                  <a:cubicBezTo>
                    <a:pt x="289" y="843"/>
                    <a:pt x="289" y="844"/>
                    <a:pt x="290" y="846"/>
                  </a:cubicBezTo>
                  <a:cubicBezTo>
                    <a:pt x="290" y="846"/>
                    <a:pt x="290" y="847"/>
                    <a:pt x="290" y="847"/>
                  </a:cubicBezTo>
                  <a:cubicBezTo>
                    <a:pt x="291" y="847"/>
                    <a:pt x="291" y="847"/>
                    <a:pt x="292" y="847"/>
                  </a:cubicBezTo>
                  <a:cubicBezTo>
                    <a:pt x="293" y="847"/>
                    <a:pt x="293" y="847"/>
                    <a:pt x="294" y="847"/>
                  </a:cubicBezTo>
                  <a:cubicBezTo>
                    <a:pt x="295" y="847"/>
                    <a:pt x="298" y="849"/>
                    <a:pt x="299" y="849"/>
                  </a:cubicBezTo>
                  <a:cubicBezTo>
                    <a:pt x="300" y="850"/>
                    <a:pt x="300" y="851"/>
                    <a:pt x="301" y="852"/>
                  </a:cubicBezTo>
                  <a:cubicBezTo>
                    <a:pt x="301" y="852"/>
                    <a:pt x="301" y="852"/>
                    <a:pt x="302" y="852"/>
                  </a:cubicBezTo>
                  <a:cubicBezTo>
                    <a:pt x="303" y="852"/>
                    <a:pt x="303" y="852"/>
                    <a:pt x="304" y="852"/>
                  </a:cubicBezTo>
                  <a:cubicBezTo>
                    <a:pt x="306" y="853"/>
                    <a:pt x="310" y="855"/>
                    <a:pt x="311" y="858"/>
                  </a:cubicBezTo>
                  <a:cubicBezTo>
                    <a:pt x="312" y="860"/>
                    <a:pt x="312" y="862"/>
                    <a:pt x="312" y="865"/>
                  </a:cubicBezTo>
                  <a:cubicBezTo>
                    <a:pt x="312" y="865"/>
                    <a:pt x="312" y="865"/>
                    <a:pt x="313" y="866"/>
                  </a:cubicBezTo>
                  <a:cubicBezTo>
                    <a:pt x="314" y="866"/>
                    <a:pt x="315" y="867"/>
                    <a:pt x="316" y="868"/>
                  </a:cubicBezTo>
                  <a:cubicBezTo>
                    <a:pt x="317" y="869"/>
                    <a:pt x="319" y="872"/>
                    <a:pt x="319" y="875"/>
                  </a:cubicBezTo>
                  <a:cubicBezTo>
                    <a:pt x="319" y="875"/>
                    <a:pt x="319" y="881"/>
                    <a:pt x="315" y="884"/>
                  </a:cubicBezTo>
                  <a:cubicBezTo>
                    <a:pt x="314" y="884"/>
                    <a:pt x="314" y="884"/>
                    <a:pt x="314" y="884"/>
                  </a:cubicBezTo>
                  <a:cubicBezTo>
                    <a:pt x="314" y="885"/>
                    <a:pt x="315" y="887"/>
                    <a:pt x="317" y="890"/>
                  </a:cubicBezTo>
                  <a:cubicBezTo>
                    <a:pt x="318" y="891"/>
                    <a:pt x="321" y="894"/>
                    <a:pt x="322" y="895"/>
                  </a:cubicBezTo>
                  <a:cubicBezTo>
                    <a:pt x="322" y="896"/>
                    <a:pt x="323" y="896"/>
                    <a:pt x="324" y="897"/>
                  </a:cubicBezTo>
                  <a:cubicBezTo>
                    <a:pt x="325" y="898"/>
                    <a:pt x="327" y="900"/>
                    <a:pt x="328" y="902"/>
                  </a:cubicBezTo>
                  <a:cubicBezTo>
                    <a:pt x="330" y="904"/>
                    <a:pt x="332" y="910"/>
                    <a:pt x="332" y="914"/>
                  </a:cubicBezTo>
                  <a:cubicBezTo>
                    <a:pt x="332" y="916"/>
                    <a:pt x="331" y="918"/>
                    <a:pt x="329" y="920"/>
                  </a:cubicBezTo>
                  <a:cubicBezTo>
                    <a:pt x="329" y="920"/>
                    <a:pt x="329" y="920"/>
                    <a:pt x="329" y="920"/>
                  </a:cubicBezTo>
                  <a:cubicBezTo>
                    <a:pt x="329" y="920"/>
                    <a:pt x="329" y="920"/>
                    <a:pt x="329" y="921"/>
                  </a:cubicBezTo>
                  <a:cubicBezTo>
                    <a:pt x="328" y="922"/>
                    <a:pt x="327" y="924"/>
                    <a:pt x="325" y="925"/>
                  </a:cubicBezTo>
                  <a:cubicBezTo>
                    <a:pt x="324" y="925"/>
                    <a:pt x="323" y="926"/>
                    <a:pt x="322" y="926"/>
                  </a:cubicBezTo>
                  <a:cubicBezTo>
                    <a:pt x="321" y="926"/>
                    <a:pt x="321" y="926"/>
                    <a:pt x="320" y="926"/>
                  </a:cubicBezTo>
                  <a:cubicBezTo>
                    <a:pt x="320" y="926"/>
                    <a:pt x="320" y="927"/>
                    <a:pt x="320" y="927"/>
                  </a:cubicBezTo>
                  <a:cubicBezTo>
                    <a:pt x="320" y="927"/>
                    <a:pt x="319" y="928"/>
                    <a:pt x="319" y="929"/>
                  </a:cubicBezTo>
                  <a:cubicBezTo>
                    <a:pt x="320" y="929"/>
                    <a:pt x="320" y="929"/>
                    <a:pt x="320" y="930"/>
                  </a:cubicBezTo>
                  <a:cubicBezTo>
                    <a:pt x="320" y="930"/>
                    <a:pt x="320" y="930"/>
                    <a:pt x="320" y="930"/>
                  </a:cubicBezTo>
                  <a:cubicBezTo>
                    <a:pt x="321" y="930"/>
                    <a:pt x="322" y="930"/>
                    <a:pt x="323" y="931"/>
                  </a:cubicBezTo>
                  <a:cubicBezTo>
                    <a:pt x="325" y="931"/>
                    <a:pt x="327" y="933"/>
                    <a:pt x="327" y="935"/>
                  </a:cubicBezTo>
                  <a:cubicBezTo>
                    <a:pt x="328" y="937"/>
                    <a:pt x="328" y="939"/>
                    <a:pt x="328" y="940"/>
                  </a:cubicBezTo>
                  <a:cubicBezTo>
                    <a:pt x="328" y="941"/>
                    <a:pt x="328" y="941"/>
                    <a:pt x="328" y="941"/>
                  </a:cubicBezTo>
                  <a:cubicBezTo>
                    <a:pt x="328" y="943"/>
                    <a:pt x="328" y="944"/>
                    <a:pt x="329" y="944"/>
                  </a:cubicBezTo>
                  <a:cubicBezTo>
                    <a:pt x="329" y="944"/>
                    <a:pt x="330" y="945"/>
                    <a:pt x="330" y="946"/>
                  </a:cubicBezTo>
                  <a:cubicBezTo>
                    <a:pt x="331" y="946"/>
                    <a:pt x="331" y="947"/>
                    <a:pt x="332" y="948"/>
                  </a:cubicBezTo>
                  <a:cubicBezTo>
                    <a:pt x="332" y="949"/>
                    <a:pt x="333" y="950"/>
                    <a:pt x="334" y="951"/>
                  </a:cubicBezTo>
                  <a:cubicBezTo>
                    <a:pt x="334" y="952"/>
                    <a:pt x="335" y="954"/>
                    <a:pt x="335" y="954"/>
                  </a:cubicBezTo>
                  <a:cubicBezTo>
                    <a:pt x="335" y="954"/>
                    <a:pt x="335" y="955"/>
                    <a:pt x="336" y="955"/>
                  </a:cubicBezTo>
                  <a:cubicBezTo>
                    <a:pt x="337" y="955"/>
                    <a:pt x="338" y="956"/>
                    <a:pt x="339" y="957"/>
                  </a:cubicBezTo>
                  <a:cubicBezTo>
                    <a:pt x="340" y="958"/>
                    <a:pt x="342" y="961"/>
                    <a:pt x="342" y="964"/>
                  </a:cubicBezTo>
                  <a:cubicBezTo>
                    <a:pt x="342" y="965"/>
                    <a:pt x="342" y="967"/>
                    <a:pt x="341" y="968"/>
                  </a:cubicBezTo>
                  <a:cubicBezTo>
                    <a:pt x="342" y="968"/>
                    <a:pt x="342" y="968"/>
                    <a:pt x="342" y="968"/>
                  </a:cubicBezTo>
                  <a:cubicBezTo>
                    <a:pt x="342" y="965"/>
                    <a:pt x="344" y="962"/>
                    <a:pt x="345" y="962"/>
                  </a:cubicBezTo>
                  <a:cubicBezTo>
                    <a:pt x="347" y="960"/>
                    <a:pt x="350" y="960"/>
                    <a:pt x="351" y="959"/>
                  </a:cubicBezTo>
                  <a:cubicBezTo>
                    <a:pt x="351" y="959"/>
                    <a:pt x="351" y="959"/>
                    <a:pt x="352" y="959"/>
                  </a:cubicBezTo>
                  <a:cubicBezTo>
                    <a:pt x="353" y="959"/>
                    <a:pt x="357" y="960"/>
                    <a:pt x="359" y="961"/>
                  </a:cubicBezTo>
                  <a:cubicBezTo>
                    <a:pt x="361" y="962"/>
                    <a:pt x="362" y="964"/>
                    <a:pt x="362" y="965"/>
                  </a:cubicBezTo>
                  <a:cubicBezTo>
                    <a:pt x="362" y="965"/>
                    <a:pt x="362" y="965"/>
                    <a:pt x="362" y="965"/>
                  </a:cubicBezTo>
                  <a:cubicBezTo>
                    <a:pt x="362" y="965"/>
                    <a:pt x="362" y="965"/>
                    <a:pt x="362" y="965"/>
                  </a:cubicBezTo>
                  <a:cubicBezTo>
                    <a:pt x="363" y="966"/>
                    <a:pt x="364" y="966"/>
                    <a:pt x="364" y="967"/>
                  </a:cubicBezTo>
                  <a:cubicBezTo>
                    <a:pt x="365" y="967"/>
                    <a:pt x="365" y="968"/>
                    <a:pt x="366" y="968"/>
                  </a:cubicBezTo>
                  <a:cubicBezTo>
                    <a:pt x="366" y="968"/>
                    <a:pt x="366" y="967"/>
                    <a:pt x="366" y="967"/>
                  </a:cubicBezTo>
                  <a:cubicBezTo>
                    <a:pt x="366" y="966"/>
                    <a:pt x="365" y="963"/>
                    <a:pt x="366" y="962"/>
                  </a:cubicBezTo>
                  <a:cubicBezTo>
                    <a:pt x="366" y="962"/>
                    <a:pt x="367" y="961"/>
                    <a:pt x="368" y="960"/>
                  </a:cubicBezTo>
                  <a:cubicBezTo>
                    <a:pt x="368" y="959"/>
                    <a:pt x="371" y="958"/>
                    <a:pt x="372" y="957"/>
                  </a:cubicBezTo>
                  <a:cubicBezTo>
                    <a:pt x="372" y="956"/>
                    <a:pt x="374" y="954"/>
                    <a:pt x="374" y="953"/>
                  </a:cubicBezTo>
                  <a:cubicBezTo>
                    <a:pt x="375" y="951"/>
                    <a:pt x="375" y="947"/>
                    <a:pt x="376" y="945"/>
                  </a:cubicBezTo>
                  <a:cubicBezTo>
                    <a:pt x="377" y="944"/>
                    <a:pt x="378" y="941"/>
                    <a:pt x="379" y="940"/>
                  </a:cubicBezTo>
                  <a:cubicBezTo>
                    <a:pt x="380" y="939"/>
                    <a:pt x="382" y="937"/>
                    <a:pt x="383" y="936"/>
                  </a:cubicBezTo>
                  <a:cubicBezTo>
                    <a:pt x="385" y="935"/>
                    <a:pt x="387" y="933"/>
                    <a:pt x="388" y="933"/>
                  </a:cubicBezTo>
                  <a:cubicBezTo>
                    <a:pt x="389" y="932"/>
                    <a:pt x="392" y="932"/>
                    <a:pt x="394" y="932"/>
                  </a:cubicBezTo>
                  <a:cubicBezTo>
                    <a:pt x="395" y="932"/>
                    <a:pt x="399" y="932"/>
                    <a:pt x="401" y="932"/>
                  </a:cubicBezTo>
                  <a:cubicBezTo>
                    <a:pt x="402" y="933"/>
                    <a:pt x="405" y="934"/>
                    <a:pt x="406" y="934"/>
                  </a:cubicBezTo>
                  <a:cubicBezTo>
                    <a:pt x="408" y="935"/>
                    <a:pt x="411" y="936"/>
                    <a:pt x="413" y="937"/>
                  </a:cubicBezTo>
                  <a:cubicBezTo>
                    <a:pt x="415" y="937"/>
                    <a:pt x="417" y="938"/>
                    <a:pt x="419" y="939"/>
                  </a:cubicBezTo>
                  <a:cubicBezTo>
                    <a:pt x="419" y="939"/>
                    <a:pt x="420" y="941"/>
                    <a:pt x="421" y="942"/>
                  </a:cubicBezTo>
                  <a:cubicBezTo>
                    <a:pt x="422" y="942"/>
                    <a:pt x="424" y="942"/>
                    <a:pt x="426" y="942"/>
                  </a:cubicBezTo>
                  <a:cubicBezTo>
                    <a:pt x="427" y="943"/>
                    <a:pt x="430" y="943"/>
                    <a:pt x="431" y="943"/>
                  </a:cubicBezTo>
                  <a:cubicBezTo>
                    <a:pt x="432" y="943"/>
                    <a:pt x="435" y="944"/>
                    <a:pt x="436" y="945"/>
                  </a:cubicBezTo>
                  <a:cubicBezTo>
                    <a:pt x="438" y="946"/>
                    <a:pt x="443" y="946"/>
                    <a:pt x="445" y="947"/>
                  </a:cubicBezTo>
                  <a:cubicBezTo>
                    <a:pt x="446" y="948"/>
                    <a:pt x="447" y="951"/>
                    <a:pt x="449" y="952"/>
                  </a:cubicBezTo>
                  <a:cubicBezTo>
                    <a:pt x="450" y="953"/>
                    <a:pt x="454" y="954"/>
                    <a:pt x="456" y="954"/>
                  </a:cubicBezTo>
                  <a:cubicBezTo>
                    <a:pt x="458" y="954"/>
                    <a:pt x="462" y="953"/>
                    <a:pt x="463" y="952"/>
                  </a:cubicBezTo>
                  <a:cubicBezTo>
                    <a:pt x="465" y="951"/>
                    <a:pt x="467" y="948"/>
                    <a:pt x="467" y="946"/>
                  </a:cubicBezTo>
                  <a:cubicBezTo>
                    <a:pt x="468" y="944"/>
                    <a:pt x="467" y="940"/>
                    <a:pt x="467" y="937"/>
                  </a:cubicBezTo>
                  <a:cubicBezTo>
                    <a:pt x="467" y="936"/>
                    <a:pt x="467" y="932"/>
                    <a:pt x="466" y="930"/>
                  </a:cubicBezTo>
                  <a:cubicBezTo>
                    <a:pt x="465" y="929"/>
                    <a:pt x="463" y="928"/>
                    <a:pt x="462" y="927"/>
                  </a:cubicBezTo>
                  <a:cubicBezTo>
                    <a:pt x="460" y="925"/>
                    <a:pt x="456" y="923"/>
                    <a:pt x="454" y="921"/>
                  </a:cubicBezTo>
                  <a:cubicBezTo>
                    <a:pt x="454" y="920"/>
                    <a:pt x="452" y="917"/>
                    <a:pt x="452" y="916"/>
                  </a:cubicBezTo>
                  <a:cubicBezTo>
                    <a:pt x="452" y="914"/>
                    <a:pt x="452" y="912"/>
                    <a:pt x="452" y="910"/>
                  </a:cubicBezTo>
                  <a:cubicBezTo>
                    <a:pt x="452" y="909"/>
                    <a:pt x="455" y="906"/>
                    <a:pt x="455" y="905"/>
                  </a:cubicBezTo>
                  <a:cubicBezTo>
                    <a:pt x="456" y="903"/>
                    <a:pt x="455" y="899"/>
                    <a:pt x="455" y="897"/>
                  </a:cubicBezTo>
                  <a:cubicBezTo>
                    <a:pt x="455" y="896"/>
                    <a:pt x="457" y="893"/>
                    <a:pt x="458" y="892"/>
                  </a:cubicBezTo>
                  <a:cubicBezTo>
                    <a:pt x="458" y="891"/>
                    <a:pt x="461" y="889"/>
                    <a:pt x="462" y="889"/>
                  </a:cubicBezTo>
                  <a:cubicBezTo>
                    <a:pt x="463" y="889"/>
                    <a:pt x="465" y="889"/>
                    <a:pt x="466" y="889"/>
                  </a:cubicBezTo>
                  <a:cubicBezTo>
                    <a:pt x="466" y="890"/>
                    <a:pt x="467" y="891"/>
                    <a:pt x="468" y="891"/>
                  </a:cubicBezTo>
                  <a:cubicBezTo>
                    <a:pt x="469" y="891"/>
                    <a:pt x="470" y="891"/>
                    <a:pt x="471" y="890"/>
                  </a:cubicBezTo>
                  <a:cubicBezTo>
                    <a:pt x="471" y="890"/>
                    <a:pt x="472" y="887"/>
                    <a:pt x="473" y="887"/>
                  </a:cubicBezTo>
                  <a:cubicBezTo>
                    <a:pt x="474" y="886"/>
                    <a:pt x="476" y="884"/>
                    <a:pt x="477" y="883"/>
                  </a:cubicBezTo>
                  <a:cubicBezTo>
                    <a:pt x="479" y="882"/>
                    <a:pt x="485" y="880"/>
                    <a:pt x="487" y="880"/>
                  </a:cubicBezTo>
                  <a:cubicBezTo>
                    <a:pt x="489" y="879"/>
                    <a:pt x="493" y="878"/>
                    <a:pt x="495" y="878"/>
                  </a:cubicBezTo>
                  <a:cubicBezTo>
                    <a:pt x="497" y="877"/>
                    <a:pt x="501" y="876"/>
                    <a:pt x="503" y="875"/>
                  </a:cubicBezTo>
                  <a:cubicBezTo>
                    <a:pt x="504" y="875"/>
                    <a:pt x="507" y="874"/>
                    <a:pt x="508" y="873"/>
                  </a:cubicBezTo>
                  <a:cubicBezTo>
                    <a:pt x="509" y="871"/>
                    <a:pt x="509" y="867"/>
                    <a:pt x="508" y="865"/>
                  </a:cubicBezTo>
                  <a:cubicBezTo>
                    <a:pt x="507" y="864"/>
                    <a:pt x="504" y="862"/>
                    <a:pt x="503" y="861"/>
                  </a:cubicBezTo>
                  <a:cubicBezTo>
                    <a:pt x="501" y="860"/>
                    <a:pt x="497" y="859"/>
                    <a:pt x="496" y="857"/>
                  </a:cubicBezTo>
                  <a:cubicBezTo>
                    <a:pt x="495" y="856"/>
                    <a:pt x="495" y="853"/>
                    <a:pt x="495" y="852"/>
                  </a:cubicBezTo>
                  <a:cubicBezTo>
                    <a:pt x="494" y="851"/>
                    <a:pt x="492" y="849"/>
                    <a:pt x="492" y="847"/>
                  </a:cubicBezTo>
                  <a:cubicBezTo>
                    <a:pt x="491" y="846"/>
                    <a:pt x="492" y="842"/>
                    <a:pt x="492" y="841"/>
                  </a:cubicBezTo>
                  <a:cubicBezTo>
                    <a:pt x="493" y="839"/>
                    <a:pt x="494" y="836"/>
                    <a:pt x="495" y="835"/>
                  </a:cubicBezTo>
                  <a:cubicBezTo>
                    <a:pt x="496" y="834"/>
                    <a:pt x="498" y="832"/>
                    <a:pt x="499" y="831"/>
                  </a:cubicBezTo>
                  <a:cubicBezTo>
                    <a:pt x="500" y="830"/>
                    <a:pt x="503" y="829"/>
                    <a:pt x="504" y="828"/>
                  </a:cubicBezTo>
                  <a:cubicBezTo>
                    <a:pt x="505" y="826"/>
                    <a:pt x="506" y="823"/>
                    <a:pt x="506" y="821"/>
                  </a:cubicBezTo>
                  <a:cubicBezTo>
                    <a:pt x="507" y="820"/>
                    <a:pt x="507" y="818"/>
                    <a:pt x="506" y="818"/>
                  </a:cubicBezTo>
                  <a:cubicBezTo>
                    <a:pt x="506" y="817"/>
                    <a:pt x="505" y="816"/>
                    <a:pt x="505" y="816"/>
                  </a:cubicBezTo>
                  <a:cubicBezTo>
                    <a:pt x="504" y="815"/>
                    <a:pt x="504" y="815"/>
                    <a:pt x="504" y="815"/>
                  </a:cubicBezTo>
                  <a:cubicBezTo>
                    <a:pt x="503" y="814"/>
                    <a:pt x="504" y="812"/>
                    <a:pt x="504" y="811"/>
                  </a:cubicBezTo>
                  <a:cubicBezTo>
                    <a:pt x="504" y="810"/>
                    <a:pt x="502" y="809"/>
                    <a:pt x="502" y="808"/>
                  </a:cubicBezTo>
                  <a:cubicBezTo>
                    <a:pt x="501" y="807"/>
                    <a:pt x="502" y="804"/>
                    <a:pt x="502" y="803"/>
                  </a:cubicBezTo>
                  <a:cubicBezTo>
                    <a:pt x="502" y="802"/>
                    <a:pt x="504" y="800"/>
                    <a:pt x="504" y="799"/>
                  </a:cubicBezTo>
                  <a:cubicBezTo>
                    <a:pt x="504" y="798"/>
                    <a:pt x="502" y="795"/>
                    <a:pt x="502" y="794"/>
                  </a:cubicBezTo>
                  <a:cubicBezTo>
                    <a:pt x="502" y="793"/>
                    <a:pt x="503" y="792"/>
                    <a:pt x="504" y="791"/>
                  </a:cubicBezTo>
                  <a:cubicBezTo>
                    <a:pt x="505" y="789"/>
                    <a:pt x="506" y="784"/>
                    <a:pt x="505" y="782"/>
                  </a:cubicBezTo>
                  <a:cubicBezTo>
                    <a:pt x="505" y="781"/>
                    <a:pt x="502" y="780"/>
                    <a:pt x="501" y="779"/>
                  </a:cubicBezTo>
                  <a:cubicBezTo>
                    <a:pt x="501" y="778"/>
                    <a:pt x="502" y="775"/>
                    <a:pt x="502" y="774"/>
                  </a:cubicBezTo>
                  <a:cubicBezTo>
                    <a:pt x="503" y="773"/>
                    <a:pt x="505" y="772"/>
                    <a:pt x="505" y="771"/>
                  </a:cubicBezTo>
                  <a:cubicBezTo>
                    <a:pt x="505" y="771"/>
                    <a:pt x="506" y="769"/>
                    <a:pt x="505" y="768"/>
                  </a:cubicBezTo>
                  <a:cubicBezTo>
                    <a:pt x="505" y="767"/>
                    <a:pt x="504" y="766"/>
                    <a:pt x="504" y="765"/>
                  </a:cubicBezTo>
                  <a:cubicBezTo>
                    <a:pt x="504" y="764"/>
                    <a:pt x="505" y="761"/>
                    <a:pt x="506" y="761"/>
                  </a:cubicBezTo>
                  <a:cubicBezTo>
                    <a:pt x="507" y="760"/>
                    <a:pt x="510" y="760"/>
                    <a:pt x="511" y="759"/>
                  </a:cubicBezTo>
                  <a:cubicBezTo>
                    <a:pt x="512" y="758"/>
                    <a:pt x="513" y="756"/>
                    <a:pt x="513" y="755"/>
                  </a:cubicBezTo>
                  <a:cubicBezTo>
                    <a:pt x="513" y="754"/>
                    <a:pt x="512" y="752"/>
                    <a:pt x="512" y="751"/>
                  </a:cubicBezTo>
                  <a:cubicBezTo>
                    <a:pt x="511" y="750"/>
                    <a:pt x="509" y="749"/>
                    <a:pt x="508" y="748"/>
                  </a:cubicBezTo>
                  <a:cubicBezTo>
                    <a:pt x="507" y="748"/>
                    <a:pt x="505" y="747"/>
                    <a:pt x="504" y="747"/>
                  </a:cubicBezTo>
                  <a:cubicBezTo>
                    <a:pt x="503" y="746"/>
                    <a:pt x="502" y="744"/>
                    <a:pt x="502" y="743"/>
                  </a:cubicBezTo>
                  <a:cubicBezTo>
                    <a:pt x="502" y="742"/>
                    <a:pt x="505" y="741"/>
                    <a:pt x="505" y="740"/>
                  </a:cubicBezTo>
                  <a:cubicBezTo>
                    <a:pt x="506" y="739"/>
                    <a:pt x="508" y="737"/>
                    <a:pt x="508" y="736"/>
                  </a:cubicBezTo>
                  <a:cubicBezTo>
                    <a:pt x="508" y="736"/>
                    <a:pt x="507" y="734"/>
                    <a:pt x="507" y="733"/>
                  </a:cubicBezTo>
                  <a:cubicBezTo>
                    <a:pt x="507" y="732"/>
                    <a:pt x="507" y="729"/>
                    <a:pt x="509" y="729"/>
                  </a:cubicBezTo>
                  <a:cubicBezTo>
                    <a:pt x="510" y="729"/>
                    <a:pt x="511" y="732"/>
                    <a:pt x="512" y="732"/>
                  </a:cubicBezTo>
                  <a:cubicBezTo>
                    <a:pt x="513" y="732"/>
                    <a:pt x="514" y="731"/>
                    <a:pt x="514" y="731"/>
                  </a:cubicBezTo>
                  <a:cubicBezTo>
                    <a:pt x="515" y="730"/>
                    <a:pt x="515" y="727"/>
                    <a:pt x="516" y="727"/>
                  </a:cubicBezTo>
                  <a:cubicBezTo>
                    <a:pt x="517" y="727"/>
                    <a:pt x="518" y="729"/>
                    <a:pt x="519" y="729"/>
                  </a:cubicBezTo>
                  <a:cubicBezTo>
                    <a:pt x="520" y="729"/>
                    <a:pt x="521" y="727"/>
                    <a:pt x="522" y="727"/>
                  </a:cubicBezTo>
                  <a:cubicBezTo>
                    <a:pt x="522" y="726"/>
                    <a:pt x="523" y="723"/>
                    <a:pt x="523" y="722"/>
                  </a:cubicBezTo>
                  <a:cubicBezTo>
                    <a:pt x="523" y="721"/>
                    <a:pt x="521" y="718"/>
                    <a:pt x="522" y="717"/>
                  </a:cubicBezTo>
                  <a:cubicBezTo>
                    <a:pt x="522" y="716"/>
                    <a:pt x="526" y="715"/>
                    <a:pt x="527" y="714"/>
                  </a:cubicBezTo>
                  <a:cubicBezTo>
                    <a:pt x="528" y="713"/>
                    <a:pt x="529" y="711"/>
                    <a:pt x="529" y="709"/>
                  </a:cubicBezTo>
                  <a:cubicBezTo>
                    <a:pt x="530" y="708"/>
                    <a:pt x="532" y="706"/>
                    <a:pt x="532" y="704"/>
                  </a:cubicBezTo>
                  <a:cubicBezTo>
                    <a:pt x="532" y="703"/>
                    <a:pt x="532" y="701"/>
                    <a:pt x="532" y="699"/>
                  </a:cubicBezTo>
                  <a:cubicBezTo>
                    <a:pt x="532" y="698"/>
                    <a:pt x="530" y="696"/>
                    <a:pt x="530" y="695"/>
                  </a:cubicBezTo>
                  <a:cubicBezTo>
                    <a:pt x="530" y="694"/>
                    <a:pt x="532" y="693"/>
                    <a:pt x="533" y="692"/>
                  </a:cubicBezTo>
                  <a:cubicBezTo>
                    <a:pt x="534" y="692"/>
                    <a:pt x="536" y="692"/>
                    <a:pt x="537" y="692"/>
                  </a:cubicBezTo>
                  <a:cubicBezTo>
                    <a:pt x="537" y="691"/>
                    <a:pt x="538" y="689"/>
                    <a:pt x="538" y="689"/>
                  </a:cubicBezTo>
                  <a:cubicBezTo>
                    <a:pt x="539" y="688"/>
                    <a:pt x="541" y="688"/>
                    <a:pt x="541" y="688"/>
                  </a:cubicBezTo>
                  <a:cubicBezTo>
                    <a:pt x="541" y="687"/>
                    <a:pt x="541" y="686"/>
                    <a:pt x="541" y="685"/>
                  </a:cubicBezTo>
                  <a:cubicBezTo>
                    <a:pt x="541" y="684"/>
                    <a:pt x="539" y="683"/>
                    <a:pt x="539" y="682"/>
                  </a:cubicBezTo>
                  <a:cubicBezTo>
                    <a:pt x="539" y="681"/>
                    <a:pt x="541" y="679"/>
                    <a:pt x="541" y="678"/>
                  </a:cubicBezTo>
                  <a:cubicBezTo>
                    <a:pt x="541" y="678"/>
                    <a:pt x="540" y="677"/>
                    <a:pt x="540" y="676"/>
                  </a:cubicBezTo>
                  <a:cubicBezTo>
                    <a:pt x="540" y="675"/>
                    <a:pt x="542" y="674"/>
                    <a:pt x="542" y="673"/>
                  </a:cubicBezTo>
                  <a:cubicBezTo>
                    <a:pt x="542" y="672"/>
                    <a:pt x="542" y="669"/>
                    <a:pt x="543" y="668"/>
                  </a:cubicBezTo>
                  <a:cubicBezTo>
                    <a:pt x="543" y="667"/>
                    <a:pt x="542" y="663"/>
                    <a:pt x="543" y="662"/>
                  </a:cubicBezTo>
                  <a:cubicBezTo>
                    <a:pt x="543" y="661"/>
                    <a:pt x="545" y="659"/>
                    <a:pt x="546" y="658"/>
                  </a:cubicBezTo>
                  <a:cubicBezTo>
                    <a:pt x="546" y="658"/>
                    <a:pt x="548" y="658"/>
                    <a:pt x="548" y="657"/>
                  </a:cubicBezTo>
                  <a:cubicBezTo>
                    <a:pt x="549" y="657"/>
                    <a:pt x="551" y="656"/>
                    <a:pt x="552" y="655"/>
                  </a:cubicBezTo>
                  <a:cubicBezTo>
                    <a:pt x="553" y="654"/>
                    <a:pt x="555" y="653"/>
                    <a:pt x="555" y="652"/>
                  </a:cubicBezTo>
                  <a:cubicBezTo>
                    <a:pt x="556" y="650"/>
                    <a:pt x="557" y="645"/>
                    <a:pt x="557" y="643"/>
                  </a:cubicBezTo>
                  <a:cubicBezTo>
                    <a:pt x="557" y="641"/>
                    <a:pt x="556" y="637"/>
                    <a:pt x="555" y="635"/>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56">
              <a:extLst>
                <a:ext uri="{FF2B5EF4-FFF2-40B4-BE49-F238E27FC236}">
                  <a16:creationId xmlns:a16="http://schemas.microsoft.com/office/drawing/2014/main" id="{7D1495ED-FB04-421D-8916-4E6AAAD26F23}"/>
                </a:ext>
              </a:extLst>
            </p:cNvPr>
            <p:cNvSpPr>
              <a:spLocks/>
            </p:cNvSpPr>
            <p:nvPr/>
          </p:nvSpPr>
          <p:spPr bwMode="auto">
            <a:xfrm>
              <a:off x="4506911" y="2967040"/>
              <a:ext cx="360361" cy="636588"/>
            </a:xfrm>
            <a:custGeom>
              <a:avLst/>
              <a:gdLst>
                <a:gd name="T0" fmla="*/ 411 w 427"/>
                <a:gd name="T1" fmla="*/ 495 h 755"/>
                <a:gd name="T2" fmla="*/ 407 w 427"/>
                <a:gd name="T3" fmla="*/ 477 h 755"/>
                <a:gd name="T4" fmla="*/ 343 w 427"/>
                <a:gd name="T5" fmla="*/ 13 h 755"/>
                <a:gd name="T6" fmla="*/ 76 w 427"/>
                <a:gd name="T7" fmla="*/ 46 h 755"/>
                <a:gd name="T8" fmla="*/ 8 w 427"/>
                <a:gd name="T9" fmla="*/ 68 h 755"/>
                <a:gd name="T10" fmla="*/ 51 w 427"/>
                <a:gd name="T11" fmla="*/ 475 h 755"/>
                <a:gd name="T12" fmla="*/ 45 w 427"/>
                <a:gd name="T13" fmla="*/ 488 h 755"/>
                <a:gd name="T14" fmla="*/ 44 w 427"/>
                <a:gd name="T15" fmla="*/ 507 h 755"/>
                <a:gd name="T16" fmla="*/ 47 w 427"/>
                <a:gd name="T17" fmla="*/ 516 h 755"/>
                <a:gd name="T18" fmla="*/ 55 w 427"/>
                <a:gd name="T19" fmla="*/ 532 h 755"/>
                <a:gd name="T20" fmla="*/ 61 w 427"/>
                <a:gd name="T21" fmla="*/ 556 h 755"/>
                <a:gd name="T22" fmla="*/ 67 w 427"/>
                <a:gd name="T23" fmla="*/ 565 h 755"/>
                <a:gd name="T24" fmla="*/ 60 w 427"/>
                <a:gd name="T25" fmla="*/ 597 h 755"/>
                <a:gd name="T26" fmla="*/ 57 w 427"/>
                <a:gd name="T27" fmla="*/ 601 h 755"/>
                <a:gd name="T28" fmla="*/ 54 w 427"/>
                <a:gd name="T29" fmla="*/ 617 h 755"/>
                <a:gd name="T30" fmla="*/ 46 w 427"/>
                <a:gd name="T31" fmla="*/ 632 h 755"/>
                <a:gd name="T32" fmla="*/ 43 w 427"/>
                <a:gd name="T33" fmla="*/ 647 h 755"/>
                <a:gd name="T34" fmla="*/ 28 w 427"/>
                <a:gd name="T35" fmla="*/ 669 h 755"/>
                <a:gd name="T36" fmla="*/ 19 w 427"/>
                <a:gd name="T37" fmla="*/ 678 h 755"/>
                <a:gd name="T38" fmla="*/ 19 w 427"/>
                <a:gd name="T39" fmla="*/ 700 h 755"/>
                <a:gd name="T40" fmla="*/ 17 w 427"/>
                <a:gd name="T41" fmla="*/ 728 h 755"/>
                <a:gd name="T42" fmla="*/ 16 w 427"/>
                <a:gd name="T43" fmla="*/ 741 h 755"/>
                <a:gd name="T44" fmla="*/ 23 w 427"/>
                <a:gd name="T45" fmla="*/ 754 h 755"/>
                <a:gd name="T46" fmla="*/ 31 w 427"/>
                <a:gd name="T47" fmla="*/ 741 h 755"/>
                <a:gd name="T48" fmla="*/ 35 w 427"/>
                <a:gd name="T49" fmla="*/ 727 h 755"/>
                <a:gd name="T50" fmla="*/ 55 w 427"/>
                <a:gd name="T51" fmla="*/ 729 h 755"/>
                <a:gd name="T52" fmla="*/ 64 w 427"/>
                <a:gd name="T53" fmla="*/ 741 h 755"/>
                <a:gd name="T54" fmla="*/ 71 w 427"/>
                <a:gd name="T55" fmla="*/ 728 h 755"/>
                <a:gd name="T56" fmla="*/ 73 w 427"/>
                <a:gd name="T57" fmla="*/ 714 h 755"/>
                <a:gd name="T58" fmla="*/ 87 w 427"/>
                <a:gd name="T59" fmla="*/ 722 h 755"/>
                <a:gd name="T60" fmla="*/ 112 w 427"/>
                <a:gd name="T61" fmla="*/ 721 h 755"/>
                <a:gd name="T62" fmla="*/ 134 w 427"/>
                <a:gd name="T63" fmla="*/ 730 h 755"/>
                <a:gd name="T64" fmla="*/ 147 w 427"/>
                <a:gd name="T65" fmla="*/ 717 h 755"/>
                <a:gd name="T66" fmla="*/ 168 w 427"/>
                <a:gd name="T67" fmla="*/ 700 h 755"/>
                <a:gd name="T68" fmla="*/ 185 w 427"/>
                <a:gd name="T69" fmla="*/ 708 h 755"/>
                <a:gd name="T70" fmla="*/ 201 w 427"/>
                <a:gd name="T71" fmla="*/ 709 h 755"/>
                <a:gd name="T72" fmla="*/ 208 w 427"/>
                <a:gd name="T73" fmla="*/ 712 h 755"/>
                <a:gd name="T74" fmla="*/ 218 w 427"/>
                <a:gd name="T75" fmla="*/ 703 h 755"/>
                <a:gd name="T76" fmla="*/ 219 w 427"/>
                <a:gd name="T77" fmla="*/ 681 h 755"/>
                <a:gd name="T78" fmla="*/ 219 w 427"/>
                <a:gd name="T79" fmla="*/ 668 h 755"/>
                <a:gd name="T80" fmla="*/ 231 w 427"/>
                <a:gd name="T81" fmla="*/ 664 h 755"/>
                <a:gd name="T82" fmla="*/ 240 w 427"/>
                <a:gd name="T83" fmla="*/ 656 h 755"/>
                <a:gd name="T84" fmla="*/ 250 w 427"/>
                <a:gd name="T85" fmla="*/ 676 h 755"/>
                <a:gd name="T86" fmla="*/ 272 w 427"/>
                <a:gd name="T87" fmla="*/ 679 h 755"/>
                <a:gd name="T88" fmla="*/ 283 w 427"/>
                <a:gd name="T89" fmla="*/ 678 h 755"/>
                <a:gd name="T90" fmla="*/ 295 w 427"/>
                <a:gd name="T91" fmla="*/ 657 h 755"/>
                <a:gd name="T92" fmla="*/ 301 w 427"/>
                <a:gd name="T93" fmla="*/ 628 h 755"/>
                <a:gd name="T94" fmla="*/ 314 w 427"/>
                <a:gd name="T95" fmla="*/ 628 h 755"/>
                <a:gd name="T96" fmla="*/ 325 w 427"/>
                <a:gd name="T97" fmla="*/ 604 h 755"/>
                <a:gd name="T98" fmla="*/ 343 w 427"/>
                <a:gd name="T99" fmla="*/ 581 h 755"/>
                <a:gd name="T100" fmla="*/ 345 w 427"/>
                <a:gd name="T101" fmla="*/ 560 h 755"/>
                <a:gd name="T102" fmla="*/ 348 w 427"/>
                <a:gd name="T103" fmla="*/ 539 h 755"/>
                <a:gd name="T104" fmla="*/ 370 w 427"/>
                <a:gd name="T105" fmla="*/ 540 h 755"/>
                <a:gd name="T106" fmla="*/ 395 w 427"/>
                <a:gd name="T107" fmla="*/ 525 h 755"/>
                <a:gd name="T108" fmla="*/ 421 w 427"/>
                <a:gd name="T109" fmla="*/ 519 h 755"/>
                <a:gd name="T110" fmla="*/ 425 w 427"/>
                <a:gd name="T111" fmla="*/ 505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7" h="755">
                  <a:moveTo>
                    <a:pt x="426" y="500"/>
                  </a:moveTo>
                  <a:cubicBezTo>
                    <a:pt x="425" y="499"/>
                    <a:pt x="422" y="498"/>
                    <a:pt x="421" y="498"/>
                  </a:cubicBezTo>
                  <a:cubicBezTo>
                    <a:pt x="420" y="498"/>
                    <a:pt x="418" y="499"/>
                    <a:pt x="417" y="499"/>
                  </a:cubicBezTo>
                  <a:cubicBezTo>
                    <a:pt x="416" y="500"/>
                    <a:pt x="414" y="500"/>
                    <a:pt x="413" y="499"/>
                  </a:cubicBezTo>
                  <a:cubicBezTo>
                    <a:pt x="412" y="499"/>
                    <a:pt x="411" y="496"/>
                    <a:pt x="411" y="495"/>
                  </a:cubicBezTo>
                  <a:cubicBezTo>
                    <a:pt x="411" y="494"/>
                    <a:pt x="413" y="492"/>
                    <a:pt x="413" y="491"/>
                  </a:cubicBezTo>
                  <a:cubicBezTo>
                    <a:pt x="414" y="490"/>
                    <a:pt x="416" y="490"/>
                    <a:pt x="416" y="489"/>
                  </a:cubicBezTo>
                  <a:cubicBezTo>
                    <a:pt x="417" y="487"/>
                    <a:pt x="416" y="484"/>
                    <a:pt x="415" y="483"/>
                  </a:cubicBezTo>
                  <a:cubicBezTo>
                    <a:pt x="414" y="482"/>
                    <a:pt x="413" y="479"/>
                    <a:pt x="412" y="479"/>
                  </a:cubicBezTo>
                  <a:cubicBezTo>
                    <a:pt x="411" y="478"/>
                    <a:pt x="408" y="478"/>
                    <a:pt x="407" y="477"/>
                  </a:cubicBezTo>
                  <a:cubicBezTo>
                    <a:pt x="407" y="476"/>
                    <a:pt x="406" y="474"/>
                    <a:pt x="406" y="473"/>
                  </a:cubicBezTo>
                  <a:cubicBezTo>
                    <a:pt x="406" y="472"/>
                    <a:pt x="407" y="470"/>
                    <a:pt x="407" y="469"/>
                  </a:cubicBezTo>
                  <a:cubicBezTo>
                    <a:pt x="408" y="468"/>
                    <a:pt x="411" y="467"/>
                    <a:pt x="412" y="466"/>
                  </a:cubicBezTo>
                  <a:cubicBezTo>
                    <a:pt x="412" y="465"/>
                    <a:pt x="413" y="464"/>
                    <a:pt x="414" y="463"/>
                  </a:cubicBezTo>
                  <a:cubicBezTo>
                    <a:pt x="343" y="13"/>
                    <a:pt x="343" y="13"/>
                    <a:pt x="343" y="13"/>
                  </a:cubicBezTo>
                  <a:cubicBezTo>
                    <a:pt x="341" y="0"/>
                    <a:pt x="341" y="0"/>
                    <a:pt x="341" y="0"/>
                  </a:cubicBezTo>
                  <a:cubicBezTo>
                    <a:pt x="341" y="0"/>
                    <a:pt x="222" y="20"/>
                    <a:pt x="182" y="26"/>
                  </a:cubicBezTo>
                  <a:cubicBezTo>
                    <a:pt x="167" y="29"/>
                    <a:pt x="137" y="33"/>
                    <a:pt x="122" y="35"/>
                  </a:cubicBezTo>
                  <a:cubicBezTo>
                    <a:pt x="114" y="36"/>
                    <a:pt x="92" y="38"/>
                    <a:pt x="83" y="39"/>
                  </a:cubicBezTo>
                  <a:cubicBezTo>
                    <a:pt x="81" y="42"/>
                    <a:pt x="78" y="44"/>
                    <a:pt x="76" y="46"/>
                  </a:cubicBezTo>
                  <a:cubicBezTo>
                    <a:pt x="73" y="48"/>
                    <a:pt x="66" y="53"/>
                    <a:pt x="63" y="55"/>
                  </a:cubicBezTo>
                  <a:cubicBezTo>
                    <a:pt x="59" y="57"/>
                    <a:pt x="53" y="60"/>
                    <a:pt x="50" y="61"/>
                  </a:cubicBezTo>
                  <a:cubicBezTo>
                    <a:pt x="46" y="63"/>
                    <a:pt x="39" y="69"/>
                    <a:pt x="35" y="70"/>
                  </a:cubicBezTo>
                  <a:cubicBezTo>
                    <a:pt x="31" y="71"/>
                    <a:pt x="21" y="71"/>
                    <a:pt x="16" y="71"/>
                  </a:cubicBezTo>
                  <a:cubicBezTo>
                    <a:pt x="14" y="70"/>
                    <a:pt x="10" y="69"/>
                    <a:pt x="8" y="68"/>
                  </a:cubicBezTo>
                  <a:cubicBezTo>
                    <a:pt x="6" y="67"/>
                    <a:pt x="2" y="64"/>
                    <a:pt x="0" y="63"/>
                  </a:cubicBezTo>
                  <a:cubicBezTo>
                    <a:pt x="0" y="63"/>
                    <a:pt x="0" y="63"/>
                    <a:pt x="0" y="63"/>
                  </a:cubicBezTo>
                  <a:cubicBezTo>
                    <a:pt x="52" y="467"/>
                    <a:pt x="52" y="467"/>
                    <a:pt x="52" y="467"/>
                  </a:cubicBezTo>
                  <a:cubicBezTo>
                    <a:pt x="52" y="468"/>
                    <a:pt x="52" y="468"/>
                    <a:pt x="52" y="468"/>
                  </a:cubicBezTo>
                  <a:cubicBezTo>
                    <a:pt x="52" y="473"/>
                    <a:pt x="51" y="475"/>
                    <a:pt x="51" y="475"/>
                  </a:cubicBezTo>
                  <a:cubicBezTo>
                    <a:pt x="50" y="477"/>
                    <a:pt x="48" y="478"/>
                    <a:pt x="47" y="478"/>
                  </a:cubicBezTo>
                  <a:cubicBezTo>
                    <a:pt x="47" y="478"/>
                    <a:pt x="47" y="479"/>
                    <a:pt x="46" y="479"/>
                  </a:cubicBezTo>
                  <a:cubicBezTo>
                    <a:pt x="46" y="479"/>
                    <a:pt x="45" y="481"/>
                    <a:pt x="44" y="481"/>
                  </a:cubicBezTo>
                  <a:cubicBezTo>
                    <a:pt x="44" y="482"/>
                    <a:pt x="44" y="484"/>
                    <a:pt x="44" y="485"/>
                  </a:cubicBezTo>
                  <a:cubicBezTo>
                    <a:pt x="44" y="486"/>
                    <a:pt x="45" y="487"/>
                    <a:pt x="45" y="488"/>
                  </a:cubicBezTo>
                  <a:cubicBezTo>
                    <a:pt x="45" y="488"/>
                    <a:pt x="46" y="489"/>
                    <a:pt x="46" y="489"/>
                  </a:cubicBezTo>
                  <a:cubicBezTo>
                    <a:pt x="47" y="490"/>
                    <a:pt x="48" y="491"/>
                    <a:pt x="49" y="493"/>
                  </a:cubicBezTo>
                  <a:cubicBezTo>
                    <a:pt x="50" y="495"/>
                    <a:pt x="50" y="499"/>
                    <a:pt x="49" y="501"/>
                  </a:cubicBezTo>
                  <a:cubicBezTo>
                    <a:pt x="48" y="503"/>
                    <a:pt x="47" y="505"/>
                    <a:pt x="45" y="506"/>
                  </a:cubicBezTo>
                  <a:cubicBezTo>
                    <a:pt x="45" y="506"/>
                    <a:pt x="44" y="507"/>
                    <a:pt x="44" y="507"/>
                  </a:cubicBezTo>
                  <a:cubicBezTo>
                    <a:pt x="44" y="507"/>
                    <a:pt x="43" y="508"/>
                    <a:pt x="43" y="508"/>
                  </a:cubicBezTo>
                  <a:cubicBezTo>
                    <a:pt x="43" y="509"/>
                    <a:pt x="42" y="509"/>
                    <a:pt x="42" y="510"/>
                  </a:cubicBezTo>
                  <a:cubicBezTo>
                    <a:pt x="42" y="511"/>
                    <a:pt x="42" y="512"/>
                    <a:pt x="43" y="512"/>
                  </a:cubicBezTo>
                  <a:cubicBezTo>
                    <a:pt x="43" y="513"/>
                    <a:pt x="44" y="514"/>
                    <a:pt x="45" y="514"/>
                  </a:cubicBezTo>
                  <a:cubicBezTo>
                    <a:pt x="46" y="515"/>
                    <a:pt x="46" y="515"/>
                    <a:pt x="47" y="516"/>
                  </a:cubicBezTo>
                  <a:cubicBezTo>
                    <a:pt x="47" y="516"/>
                    <a:pt x="48" y="516"/>
                    <a:pt x="48" y="516"/>
                  </a:cubicBezTo>
                  <a:cubicBezTo>
                    <a:pt x="49" y="518"/>
                    <a:pt x="51" y="519"/>
                    <a:pt x="52" y="520"/>
                  </a:cubicBezTo>
                  <a:cubicBezTo>
                    <a:pt x="54" y="523"/>
                    <a:pt x="54" y="526"/>
                    <a:pt x="54" y="528"/>
                  </a:cubicBezTo>
                  <a:cubicBezTo>
                    <a:pt x="54" y="529"/>
                    <a:pt x="54" y="530"/>
                    <a:pt x="54" y="531"/>
                  </a:cubicBezTo>
                  <a:cubicBezTo>
                    <a:pt x="54" y="532"/>
                    <a:pt x="55" y="532"/>
                    <a:pt x="55" y="532"/>
                  </a:cubicBezTo>
                  <a:cubicBezTo>
                    <a:pt x="56" y="532"/>
                    <a:pt x="60" y="533"/>
                    <a:pt x="62" y="536"/>
                  </a:cubicBezTo>
                  <a:cubicBezTo>
                    <a:pt x="64" y="539"/>
                    <a:pt x="64" y="544"/>
                    <a:pt x="64" y="546"/>
                  </a:cubicBezTo>
                  <a:cubicBezTo>
                    <a:pt x="64" y="548"/>
                    <a:pt x="63" y="551"/>
                    <a:pt x="63" y="552"/>
                  </a:cubicBezTo>
                  <a:cubicBezTo>
                    <a:pt x="62" y="553"/>
                    <a:pt x="62" y="554"/>
                    <a:pt x="61" y="555"/>
                  </a:cubicBezTo>
                  <a:cubicBezTo>
                    <a:pt x="61" y="556"/>
                    <a:pt x="61" y="556"/>
                    <a:pt x="61" y="556"/>
                  </a:cubicBezTo>
                  <a:cubicBezTo>
                    <a:pt x="61" y="557"/>
                    <a:pt x="61" y="557"/>
                    <a:pt x="61" y="557"/>
                  </a:cubicBezTo>
                  <a:cubicBezTo>
                    <a:pt x="62" y="558"/>
                    <a:pt x="63" y="558"/>
                    <a:pt x="64" y="560"/>
                  </a:cubicBezTo>
                  <a:cubicBezTo>
                    <a:pt x="65" y="561"/>
                    <a:pt x="66" y="562"/>
                    <a:pt x="66" y="563"/>
                  </a:cubicBezTo>
                  <a:cubicBezTo>
                    <a:pt x="66" y="564"/>
                    <a:pt x="66" y="564"/>
                    <a:pt x="66" y="564"/>
                  </a:cubicBezTo>
                  <a:cubicBezTo>
                    <a:pt x="66" y="564"/>
                    <a:pt x="67" y="565"/>
                    <a:pt x="67" y="565"/>
                  </a:cubicBezTo>
                  <a:cubicBezTo>
                    <a:pt x="68" y="566"/>
                    <a:pt x="68" y="567"/>
                    <a:pt x="69" y="568"/>
                  </a:cubicBezTo>
                  <a:cubicBezTo>
                    <a:pt x="70" y="570"/>
                    <a:pt x="71" y="575"/>
                    <a:pt x="71" y="578"/>
                  </a:cubicBezTo>
                  <a:cubicBezTo>
                    <a:pt x="71" y="581"/>
                    <a:pt x="70" y="586"/>
                    <a:pt x="69" y="589"/>
                  </a:cubicBezTo>
                  <a:cubicBezTo>
                    <a:pt x="68" y="591"/>
                    <a:pt x="65" y="593"/>
                    <a:pt x="64" y="594"/>
                  </a:cubicBezTo>
                  <a:cubicBezTo>
                    <a:pt x="63" y="595"/>
                    <a:pt x="62" y="596"/>
                    <a:pt x="60" y="597"/>
                  </a:cubicBezTo>
                  <a:cubicBezTo>
                    <a:pt x="60" y="597"/>
                    <a:pt x="60" y="597"/>
                    <a:pt x="60" y="597"/>
                  </a:cubicBezTo>
                  <a:cubicBezTo>
                    <a:pt x="59" y="597"/>
                    <a:pt x="59" y="597"/>
                    <a:pt x="58" y="597"/>
                  </a:cubicBezTo>
                  <a:cubicBezTo>
                    <a:pt x="58" y="597"/>
                    <a:pt x="58" y="598"/>
                    <a:pt x="58" y="598"/>
                  </a:cubicBezTo>
                  <a:cubicBezTo>
                    <a:pt x="57" y="598"/>
                    <a:pt x="57" y="598"/>
                    <a:pt x="57" y="599"/>
                  </a:cubicBezTo>
                  <a:cubicBezTo>
                    <a:pt x="57" y="599"/>
                    <a:pt x="57" y="600"/>
                    <a:pt x="57" y="601"/>
                  </a:cubicBezTo>
                  <a:cubicBezTo>
                    <a:pt x="57" y="602"/>
                    <a:pt x="57" y="603"/>
                    <a:pt x="57" y="604"/>
                  </a:cubicBezTo>
                  <a:cubicBezTo>
                    <a:pt x="56" y="606"/>
                    <a:pt x="56" y="608"/>
                    <a:pt x="56" y="610"/>
                  </a:cubicBezTo>
                  <a:cubicBezTo>
                    <a:pt x="56" y="610"/>
                    <a:pt x="55" y="611"/>
                    <a:pt x="55" y="611"/>
                  </a:cubicBezTo>
                  <a:cubicBezTo>
                    <a:pt x="55" y="612"/>
                    <a:pt x="55" y="613"/>
                    <a:pt x="55" y="614"/>
                  </a:cubicBezTo>
                  <a:cubicBezTo>
                    <a:pt x="55" y="615"/>
                    <a:pt x="55" y="616"/>
                    <a:pt x="54" y="617"/>
                  </a:cubicBezTo>
                  <a:cubicBezTo>
                    <a:pt x="55" y="617"/>
                    <a:pt x="55" y="618"/>
                    <a:pt x="55" y="619"/>
                  </a:cubicBezTo>
                  <a:cubicBezTo>
                    <a:pt x="55" y="620"/>
                    <a:pt x="56" y="623"/>
                    <a:pt x="54" y="626"/>
                  </a:cubicBezTo>
                  <a:cubicBezTo>
                    <a:pt x="53" y="627"/>
                    <a:pt x="52" y="628"/>
                    <a:pt x="51" y="628"/>
                  </a:cubicBezTo>
                  <a:cubicBezTo>
                    <a:pt x="50" y="629"/>
                    <a:pt x="50" y="630"/>
                    <a:pt x="48" y="631"/>
                  </a:cubicBezTo>
                  <a:cubicBezTo>
                    <a:pt x="47" y="632"/>
                    <a:pt x="47" y="632"/>
                    <a:pt x="46" y="632"/>
                  </a:cubicBezTo>
                  <a:cubicBezTo>
                    <a:pt x="46" y="633"/>
                    <a:pt x="46" y="633"/>
                    <a:pt x="46" y="633"/>
                  </a:cubicBezTo>
                  <a:cubicBezTo>
                    <a:pt x="47" y="635"/>
                    <a:pt x="46" y="639"/>
                    <a:pt x="46" y="640"/>
                  </a:cubicBezTo>
                  <a:cubicBezTo>
                    <a:pt x="45" y="642"/>
                    <a:pt x="45" y="644"/>
                    <a:pt x="43" y="646"/>
                  </a:cubicBezTo>
                  <a:cubicBezTo>
                    <a:pt x="43" y="647"/>
                    <a:pt x="43" y="647"/>
                    <a:pt x="43" y="647"/>
                  </a:cubicBezTo>
                  <a:cubicBezTo>
                    <a:pt x="43" y="647"/>
                    <a:pt x="43" y="647"/>
                    <a:pt x="43" y="647"/>
                  </a:cubicBezTo>
                  <a:cubicBezTo>
                    <a:pt x="42" y="650"/>
                    <a:pt x="41" y="652"/>
                    <a:pt x="39" y="653"/>
                  </a:cubicBezTo>
                  <a:cubicBezTo>
                    <a:pt x="38" y="654"/>
                    <a:pt x="37" y="654"/>
                    <a:pt x="37" y="655"/>
                  </a:cubicBezTo>
                  <a:cubicBezTo>
                    <a:pt x="37" y="655"/>
                    <a:pt x="37" y="656"/>
                    <a:pt x="37" y="657"/>
                  </a:cubicBezTo>
                  <a:cubicBezTo>
                    <a:pt x="37" y="658"/>
                    <a:pt x="36" y="662"/>
                    <a:pt x="35" y="664"/>
                  </a:cubicBezTo>
                  <a:cubicBezTo>
                    <a:pt x="35" y="665"/>
                    <a:pt x="32" y="669"/>
                    <a:pt x="28" y="669"/>
                  </a:cubicBezTo>
                  <a:cubicBezTo>
                    <a:pt x="28" y="669"/>
                    <a:pt x="28" y="669"/>
                    <a:pt x="28" y="669"/>
                  </a:cubicBezTo>
                  <a:cubicBezTo>
                    <a:pt x="28" y="669"/>
                    <a:pt x="27" y="669"/>
                    <a:pt x="27" y="669"/>
                  </a:cubicBezTo>
                  <a:cubicBezTo>
                    <a:pt x="27" y="669"/>
                    <a:pt x="27" y="669"/>
                    <a:pt x="27" y="669"/>
                  </a:cubicBezTo>
                  <a:cubicBezTo>
                    <a:pt x="26" y="670"/>
                    <a:pt x="25" y="672"/>
                    <a:pt x="22" y="672"/>
                  </a:cubicBezTo>
                  <a:cubicBezTo>
                    <a:pt x="21" y="675"/>
                    <a:pt x="20" y="677"/>
                    <a:pt x="19" y="678"/>
                  </a:cubicBezTo>
                  <a:cubicBezTo>
                    <a:pt x="19" y="678"/>
                    <a:pt x="19" y="679"/>
                    <a:pt x="20" y="679"/>
                  </a:cubicBezTo>
                  <a:cubicBezTo>
                    <a:pt x="21" y="680"/>
                    <a:pt x="24" y="682"/>
                    <a:pt x="25" y="683"/>
                  </a:cubicBezTo>
                  <a:cubicBezTo>
                    <a:pt x="25" y="684"/>
                    <a:pt x="27" y="687"/>
                    <a:pt x="27" y="690"/>
                  </a:cubicBezTo>
                  <a:cubicBezTo>
                    <a:pt x="27" y="693"/>
                    <a:pt x="25" y="696"/>
                    <a:pt x="23" y="698"/>
                  </a:cubicBezTo>
                  <a:cubicBezTo>
                    <a:pt x="22" y="699"/>
                    <a:pt x="20" y="700"/>
                    <a:pt x="19" y="700"/>
                  </a:cubicBezTo>
                  <a:cubicBezTo>
                    <a:pt x="19" y="701"/>
                    <a:pt x="19" y="701"/>
                    <a:pt x="20" y="702"/>
                  </a:cubicBezTo>
                  <a:cubicBezTo>
                    <a:pt x="20" y="704"/>
                    <a:pt x="20" y="707"/>
                    <a:pt x="18" y="709"/>
                  </a:cubicBezTo>
                  <a:cubicBezTo>
                    <a:pt x="18" y="710"/>
                    <a:pt x="17" y="711"/>
                    <a:pt x="16" y="712"/>
                  </a:cubicBezTo>
                  <a:cubicBezTo>
                    <a:pt x="17" y="713"/>
                    <a:pt x="19" y="714"/>
                    <a:pt x="19" y="716"/>
                  </a:cubicBezTo>
                  <a:cubicBezTo>
                    <a:pt x="20" y="717"/>
                    <a:pt x="21" y="720"/>
                    <a:pt x="17" y="728"/>
                  </a:cubicBezTo>
                  <a:cubicBezTo>
                    <a:pt x="17" y="728"/>
                    <a:pt x="17" y="729"/>
                    <a:pt x="16" y="729"/>
                  </a:cubicBezTo>
                  <a:cubicBezTo>
                    <a:pt x="17" y="731"/>
                    <a:pt x="18" y="733"/>
                    <a:pt x="18" y="735"/>
                  </a:cubicBezTo>
                  <a:cubicBezTo>
                    <a:pt x="18" y="736"/>
                    <a:pt x="17" y="738"/>
                    <a:pt x="16" y="739"/>
                  </a:cubicBezTo>
                  <a:cubicBezTo>
                    <a:pt x="16" y="739"/>
                    <a:pt x="16" y="739"/>
                    <a:pt x="16" y="739"/>
                  </a:cubicBezTo>
                  <a:cubicBezTo>
                    <a:pt x="16" y="740"/>
                    <a:pt x="16" y="741"/>
                    <a:pt x="16" y="741"/>
                  </a:cubicBezTo>
                  <a:cubicBezTo>
                    <a:pt x="17" y="742"/>
                    <a:pt x="17" y="743"/>
                    <a:pt x="18" y="744"/>
                  </a:cubicBezTo>
                  <a:cubicBezTo>
                    <a:pt x="18" y="746"/>
                    <a:pt x="18" y="747"/>
                    <a:pt x="18" y="748"/>
                  </a:cubicBezTo>
                  <a:cubicBezTo>
                    <a:pt x="19" y="748"/>
                    <a:pt x="19" y="749"/>
                    <a:pt x="20" y="750"/>
                  </a:cubicBezTo>
                  <a:cubicBezTo>
                    <a:pt x="21" y="750"/>
                    <a:pt x="21" y="750"/>
                    <a:pt x="22" y="750"/>
                  </a:cubicBezTo>
                  <a:cubicBezTo>
                    <a:pt x="22" y="751"/>
                    <a:pt x="22" y="753"/>
                    <a:pt x="23" y="754"/>
                  </a:cubicBezTo>
                  <a:cubicBezTo>
                    <a:pt x="23" y="755"/>
                    <a:pt x="26" y="754"/>
                    <a:pt x="26" y="754"/>
                  </a:cubicBezTo>
                  <a:cubicBezTo>
                    <a:pt x="27" y="753"/>
                    <a:pt x="27" y="751"/>
                    <a:pt x="28" y="751"/>
                  </a:cubicBezTo>
                  <a:cubicBezTo>
                    <a:pt x="29" y="750"/>
                    <a:pt x="30" y="750"/>
                    <a:pt x="31" y="749"/>
                  </a:cubicBezTo>
                  <a:cubicBezTo>
                    <a:pt x="32" y="749"/>
                    <a:pt x="32" y="746"/>
                    <a:pt x="32" y="745"/>
                  </a:cubicBezTo>
                  <a:cubicBezTo>
                    <a:pt x="32" y="744"/>
                    <a:pt x="32" y="742"/>
                    <a:pt x="31" y="741"/>
                  </a:cubicBezTo>
                  <a:cubicBezTo>
                    <a:pt x="31" y="741"/>
                    <a:pt x="29" y="740"/>
                    <a:pt x="28" y="740"/>
                  </a:cubicBezTo>
                  <a:cubicBezTo>
                    <a:pt x="28" y="739"/>
                    <a:pt x="26" y="738"/>
                    <a:pt x="26" y="737"/>
                  </a:cubicBezTo>
                  <a:cubicBezTo>
                    <a:pt x="25" y="736"/>
                    <a:pt x="26" y="734"/>
                    <a:pt x="26" y="733"/>
                  </a:cubicBezTo>
                  <a:cubicBezTo>
                    <a:pt x="27" y="731"/>
                    <a:pt x="30" y="727"/>
                    <a:pt x="31" y="727"/>
                  </a:cubicBezTo>
                  <a:cubicBezTo>
                    <a:pt x="32" y="726"/>
                    <a:pt x="34" y="727"/>
                    <a:pt x="35" y="727"/>
                  </a:cubicBezTo>
                  <a:cubicBezTo>
                    <a:pt x="36" y="728"/>
                    <a:pt x="36" y="730"/>
                    <a:pt x="37" y="731"/>
                  </a:cubicBezTo>
                  <a:cubicBezTo>
                    <a:pt x="38" y="732"/>
                    <a:pt x="39" y="734"/>
                    <a:pt x="39" y="734"/>
                  </a:cubicBezTo>
                  <a:cubicBezTo>
                    <a:pt x="41" y="735"/>
                    <a:pt x="44" y="734"/>
                    <a:pt x="45" y="734"/>
                  </a:cubicBezTo>
                  <a:cubicBezTo>
                    <a:pt x="47" y="733"/>
                    <a:pt x="49" y="730"/>
                    <a:pt x="51" y="729"/>
                  </a:cubicBezTo>
                  <a:cubicBezTo>
                    <a:pt x="52" y="729"/>
                    <a:pt x="54" y="729"/>
                    <a:pt x="55" y="729"/>
                  </a:cubicBezTo>
                  <a:cubicBezTo>
                    <a:pt x="56" y="729"/>
                    <a:pt x="58" y="727"/>
                    <a:pt x="59" y="727"/>
                  </a:cubicBezTo>
                  <a:cubicBezTo>
                    <a:pt x="60" y="727"/>
                    <a:pt x="63" y="728"/>
                    <a:pt x="63" y="729"/>
                  </a:cubicBezTo>
                  <a:cubicBezTo>
                    <a:pt x="64" y="729"/>
                    <a:pt x="63" y="731"/>
                    <a:pt x="63" y="732"/>
                  </a:cubicBezTo>
                  <a:cubicBezTo>
                    <a:pt x="63" y="733"/>
                    <a:pt x="61" y="734"/>
                    <a:pt x="61" y="736"/>
                  </a:cubicBezTo>
                  <a:cubicBezTo>
                    <a:pt x="61" y="737"/>
                    <a:pt x="62" y="740"/>
                    <a:pt x="64" y="741"/>
                  </a:cubicBezTo>
                  <a:cubicBezTo>
                    <a:pt x="64" y="741"/>
                    <a:pt x="66" y="741"/>
                    <a:pt x="67" y="741"/>
                  </a:cubicBezTo>
                  <a:cubicBezTo>
                    <a:pt x="68" y="741"/>
                    <a:pt x="70" y="739"/>
                    <a:pt x="71" y="739"/>
                  </a:cubicBezTo>
                  <a:cubicBezTo>
                    <a:pt x="72" y="738"/>
                    <a:pt x="72" y="736"/>
                    <a:pt x="73" y="735"/>
                  </a:cubicBezTo>
                  <a:cubicBezTo>
                    <a:pt x="73" y="734"/>
                    <a:pt x="74" y="731"/>
                    <a:pt x="74" y="730"/>
                  </a:cubicBezTo>
                  <a:cubicBezTo>
                    <a:pt x="73" y="729"/>
                    <a:pt x="71" y="729"/>
                    <a:pt x="71" y="728"/>
                  </a:cubicBezTo>
                  <a:cubicBezTo>
                    <a:pt x="70" y="727"/>
                    <a:pt x="67" y="724"/>
                    <a:pt x="67" y="723"/>
                  </a:cubicBezTo>
                  <a:cubicBezTo>
                    <a:pt x="67" y="722"/>
                    <a:pt x="69" y="721"/>
                    <a:pt x="69" y="720"/>
                  </a:cubicBezTo>
                  <a:cubicBezTo>
                    <a:pt x="69" y="719"/>
                    <a:pt x="68" y="716"/>
                    <a:pt x="69" y="715"/>
                  </a:cubicBezTo>
                  <a:cubicBezTo>
                    <a:pt x="69" y="714"/>
                    <a:pt x="71" y="712"/>
                    <a:pt x="72" y="712"/>
                  </a:cubicBezTo>
                  <a:cubicBezTo>
                    <a:pt x="72" y="712"/>
                    <a:pt x="73" y="713"/>
                    <a:pt x="73" y="714"/>
                  </a:cubicBezTo>
                  <a:cubicBezTo>
                    <a:pt x="74" y="714"/>
                    <a:pt x="75" y="716"/>
                    <a:pt x="75" y="716"/>
                  </a:cubicBezTo>
                  <a:cubicBezTo>
                    <a:pt x="75" y="717"/>
                    <a:pt x="75" y="720"/>
                    <a:pt x="76" y="720"/>
                  </a:cubicBezTo>
                  <a:cubicBezTo>
                    <a:pt x="77" y="721"/>
                    <a:pt x="79" y="722"/>
                    <a:pt x="80" y="722"/>
                  </a:cubicBezTo>
                  <a:cubicBezTo>
                    <a:pt x="81" y="723"/>
                    <a:pt x="83" y="725"/>
                    <a:pt x="84" y="725"/>
                  </a:cubicBezTo>
                  <a:cubicBezTo>
                    <a:pt x="85" y="725"/>
                    <a:pt x="86" y="723"/>
                    <a:pt x="87" y="722"/>
                  </a:cubicBezTo>
                  <a:cubicBezTo>
                    <a:pt x="87" y="721"/>
                    <a:pt x="88" y="719"/>
                    <a:pt x="89" y="719"/>
                  </a:cubicBezTo>
                  <a:cubicBezTo>
                    <a:pt x="91" y="717"/>
                    <a:pt x="95" y="716"/>
                    <a:pt x="97" y="716"/>
                  </a:cubicBezTo>
                  <a:cubicBezTo>
                    <a:pt x="98" y="716"/>
                    <a:pt x="102" y="716"/>
                    <a:pt x="103" y="717"/>
                  </a:cubicBezTo>
                  <a:cubicBezTo>
                    <a:pt x="104" y="718"/>
                    <a:pt x="106" y="720"/>
                    <a:pt x="107" y="720"/>
                  </a:cubicBezTo>
                  <a:cubicBezTo>
                    <a:pt x="108" y="721"/>
                    <a:pt x="111" y="721"/>
                    <a:pt x="112" y="721"/>
                  </a:cubicBezTo>
                  <a:cubicBezTo>
                    <a:pt x="113" y="722"/>
                    <a:pt x="116" y="723"/>
                    <a:pt x="117" y="724"/>
                  </a:cubicBezTo>
                  <a:cubicBezTo>
                    <a:pt x="118" y="725"/>
                    <a:pt x="119" y="727"/>
                    <a:pt x="120" y="728"/>
                  </a:cubicBezTo>
                  <a:cubicBezTo>
                    <a:pt x="121" y="728"/>
                    <a:pt x="123" y="729"/>
                    <a:pt x="125" y="729"/>
                  </a:cubicBezTo>
                  <a:cubicBezTo>
                    <a:pt x="126" y="729"/>
                    <a:pt x="128" y="728"/>
                    <a:pt x="130" y="728"/>
                  </a:cubicBezTo>
                  <a:cubicBezTo>
                    <a:pt x="131" y="728"/>
                    <a:pt x="133" y="729"/>
                    <a:pt x="134" y="730"/>
                  </a:cubicBezTo>
                  <a:cubicBezTo>
                    <a:pt x="135" y="731"/>
                    <a:pt x="135" y="734"/>
                    <a:pt x="136" y="735"/>
                  </a:cubicBezTo>
                  <a:cubicBezTo>
                    <a:pt x="137" y="736"/>
                    <a:pt x="140" y="739"/>
                    <a:pt x="142" y="739"/>
                  </a:cubicBezTo>
                  <a:cubicBezTo>
                    <a:pt x="144" y="739"/>
                    <a:pt x="146" y="735"/>
                    <a:pt x="147" y="733"/>
                  </a:cubicBezTo>
                  <a:cubicBezTo>
                    <a:pt x="148" y="731"/>
                    <a:pt x="147" y="727"/>
                    <a:pt x="147" y="725"/>
                  </a:cubicBezTo>
                  <a:cubicBezTo>
                    <a:pt x="147" y="723"/>
                    <a:pt x="146" y="719"/>
                    <a:pt x="147" y="717"/>
                  </a:cubicBezTo>
                  <a:cubicBezTo>
                    <a:pt x="148" y="715"/>
                    <a:pt x="151" y="712"/>
                    <a:pt x="152" y="711"/>
                  </a:cubicBezTo>
                  <a:cubicBezTo>
                    <a:pt x="153" y="711"/>
                    <a:pt x="154" y="710"/>
                    <a:pt x="155" y="709"/>
                  </a:cubicBezTo>
                  <a:cubicBezTo>
                    <a:pt x="156" y="709"/>
                    <a:pt x="159" y="709"/>
                    <a:pt x="161" y="709"/>
                  </a:cubicBezTo>
                  <a:cubicBezTo>
                    <a:pt x="162" y="708"/>
                    <a:pt x="163" y="707"/>
                    <a:pt x="164" y="706"/>
                  </a:cubicBezTo>
                  <a:cubicBezTo>
                    <a:pt x="165" y="705"/>
                    <a:pt x="167" y="702"/>
                    <a:pt x="168" y="700"/>
                  </a:cubicBezTo>
                  <a:cubicBezTo>
                    <a:pt x="169" y="699"/>
                    <a:pt x="170" y="697"/>
                    <a:pt x="171" y="697"/>
                  </a:cubicBezTo>
                  <a:cubicBezTo>
                    <a:pt x="172" y="696"/>
                    <a:pt x="174" y="695"/>
                    <a:pt x="175" y="695"/>
                  </a:cubicBezTo>
                  <a:cubicBezTo>
                    <a:pt x="177" y="695"/>
                    <a:pt x="179" y="696"/>
                    <a:pt x="180" y="697"/>
                  </a:cubicBezTo>
                  <a:cubicBezTo>
                    <a:pt x="181" y="698"/>
                    <a:pt x="181" y="701"/>
                    <a:pt x="182" y="702"/>
                  </a:cubicBezTo>
                  <a:cubicBezTo>
                    <a:pt x="183" y="704"/>
                    <a:pt x="184" y="707"/>
                    <a:pt x="185" y="708"/>
                  </a:cubicBezTo>
                  <a:cubicBezTo>
                    <a:pt x="186" y="709"/>
                    <a:pt x="188" y="712"/>
                    <a:pt x="189" y="712"/>
                  </a:cubicBezTo>
                  <a:cubicBezTo>
                    <a:pt x="190" y="712"/>
                    <a:pt x="192" y="711"/>
                    <a:pt x="193" y="710"/>
                  </a:cubicBezTo>
                  <a:cubicBezTo>
                    <a:pt x="193" y="709"/>
                    <a:pt x="194" y="708"/>
                    <a:pt x="194" y="708"/>
                  </a:cubicBezTo>
                  <a:cubicBezTo>
                    <a:pt x="195" y="707"/>
                    <a:pt x="197" y="706"/>
                    <a:pt x="198" y="706"/>
                  </a:cubicBezTo>
                  <a:cubicBezTo>
                    <a:pt x="199" y="706"/>
                    <a:pt x="201" y="708"/>
                    <a:pt x="201" y="709"/>
                  </a:cubicBezTo>
                  <a:cubicBezTo>
                    <a:pt x="201" y="710"/>
                    <a:pt x="200" y="711"/>
                    <a:pt x="200" y="712"/>
                  </a:cubicBezTo>
                  <a:cubicBezTo>
                    <a:pt x="200" y="713"/>
                    <a:pt x="199" y="715"/>
                    <a:pt x="199" y="716"/>
                  </a:cubicBezTo>
                  <a:cubicBezTo>
                    <a:pt x="199" y="717"/>
                    <a:pt x="201" y="719"/>
                    <a:pt x="202" y="719"/>
                  </a:cubicBezTo>
                  <a:cubicBezTo>
                    <a:pt x="203" y="719"/>
                    <a:pt x="205" y="718"/>
                    <a:pt x="206" y="717"/>
                  </a:cubicBezTo>
                  <a:cubicBezTo>
                    <a:pt x="207" y="716"/>
                    <a:pt x="208" y="713"/>
                    <a:pt x="208" y="712"/>
                  </a:cubicBezTo>
                  <a:cubicBezTo>
                    <a:pt x="208" y="711"/>
                    <a:pt x="207" y="709"/>
                    <a:pt x="207" y="708"/>
                  </a:cubicBezTo>
                  <a:cubicBezTo>
                    <a:pt x="207" y="707"/>
                    <a:pt x="207" y="705"/>
                    <a:pt x="208" y="704"/>
                  </a:cubicBezTo>
                  <a:cubicBezTo>
                    <a:pt x="208" y="703"/>
                    <a:pt x="210" y="703"/>
                    <a:pt x="211" y="703"/>
                  </a:cubicBezTo>
                  <a:cubicBezTo>
                    <a:pt x="212" y="703"/>
                    <a:pt x="215" y="704"/>
                    <a:pt x="216" y="704"/>
                  </a:cubicBezTo>
                  <a:cubicBezTo>
                    <a:pt x="217" y="704"/>
                    <a:pt x="218" y="703"/>
                    <a:pt x="218" y="703"/>
                  </a:cubicBezTo>
                  <a:cubicBezTo>
                    <a:pt x="219" y="702"/>
                    <a:pt x="218" y="699"/>
                    <a:pt x="218" y="698"/>
                  </a:cubicBezTo>
                  <a:cubicBezTo>
                    <a:pt x="217" y="697"/>
                    <a:pt x="216" y="695"/>
                    <a:pt x="215" y="694"/>
                  </a:cubicBezTo>
                  <a:cubicBezTo>
                    <a:pt x="214" y="692"/>
                    <a:pt x="214" y="689"/>
                    <a:pt x="213" y="687"/>
                  </a:cubicBezTo>
                  <a:cubicBezTo>
                    <a:pt x="213" y="686"/>
                    <a:pt x="213" y="682"/>
                    <a:pt x="214" y="681"/>
                  </a:cubicBezTo>
                  <a:cubicBezTo>
                    <a:pt x="215" y="680"/>
                    <a:pt x="218" y="681"/>
                    <a:pt x="219" y="681"/>
                  </a:cubicBezTo>
                  <a:cubicBezTo>
                    <a:pt x="220" y="680"/>
                    <a:pt x="223" y="680"/>
                    <a:pt x="224" y="678"/>
                  </a:cubicBezTo>
                  <a:cubicBezTo>
                    <a:pt x="225" y="678"/>
                    <a:pt x="225" y="675"/>
                    <a:pt x="225" y="674"/>
                  </a:cubicBezTo>
                  <a:cubicBezTo>
                    <a:pt x="224" y="673"/>
                    <a:pt x="223" y="672"/>
                    <a:pt x="222" y="672"/>
                  </a:cubicBezTo>
                  <a:cubicBezTo>
                    <a:pt x="221" y="671"/>
                    <a:pt x="220" y="671"/>
                    <a:pt x="220" y="670"/>
                  </a:cubicBezTo>
                  <a:cubicBezTo>
                    <a:pt x="219" y="670"/>
                    <a:pt x="219" y="668"/>
                    <a:pt x="219" y="668"/>
                  </a:cubicBezTo>
                  <a:cubicBezTo>
                    <a:pt x="220" y="667"/>
                    <a:pt x="221" y="666"/>
                    <a:pt x="222" y="665"/>
                  </a:cubicBezTo>
                  <a:cubicBezTo>
                    <a:pt x="223" y="665"/>
                    <a:pt x="225" y="665"/>
                    <a:pt x="225" y="666"/>
                  </a:cubicBezTo>
                  <a:cubicBezTo>
                    <a:pt x="226" y="666"/>
                    <a:pt x="227" y="669"/>
                    <a:pt x="228" y="669"/>
                  </a:cubicBezTo>
                  <a:cubicBezTo>
                    <a:pt x="229" y="669"/>
                    <a:pt x="230" y="668"/>
                    <a:pt x="231" y="667"/>
                  </a:cubicBezTo>
                  <a:cubicBezTo>
                    <a:pt x="231" y="666"/>
                    <a:pt x="230" y="664"/>
                    <a:pt x="231" y="664"/>
                  </a:cubicBezTo>
                  <a:cubicBezTo>
                    <a:pt x="231" y="663"/>
                    <a:pt x="233" y="663"/>
                    <a:pt x="233" y="663"/>
                  </a:cubicBezTo>
                  <a:cubicBezTo>
                    <a:pt x="234" y="663"/>
                    <a:pt x="236" y="664"/>
                    <a:pt x="237" y="664"/>
                  </a:cubicBezTo>
                  <a:cubicBezTo>
                    <a:pt x="237" y="663"/>
                    <a:pt x="238" y="662"/>
                    <a:pt x="238" y="662"/>
                  </a:cubicBezTo>
                  <a:cubicBezTo>
                    <a:pt x="238" y="661"/>
                    <a:pt x="237" y="659"/>
                    <a:pt x="237" y="658"/>
                  </a:cubicBezTo>
                  <a:cubicBezTo>
                    <a:pt x="238" y="657"/>
                    <a:pt x="239" y="656"/>
                    <a:pt x="240" y="656"/>
                  </a:cubicBezTo>
                  <a:cubicBezTo>
                    <a:pt x="241" y="656"/>
                    <a:pt x="242" y="657"/>
                    <a:pt x="243" y="658"/>
                  </a:cubicBezTo>
                  <a:cubicBezTo>
                    <a:pt x="244" y="658"/>
                    <a:pt x="246" y="659"/>
                    <a:pt x="246" y="660"/>
                  </a:cubicBezTo>
                  <a:cubicBezTo>
                    <a:pt x="246" y="662"/>
                    <a:pt x="244" y="663"/>
                    <a:pt x="244" y="664"/>
                  </a:cubicBezTo>
                  <a:cubicBezTo>
                    <a:pt x="244" y="666"/>
                    <a:pt x="245" y="669"/>
                    <a:pt x="246" y="670"/>
                  </a:cubicBezTo>
                  <a:cubicBezTo>
                    <a:pt x="246" y="671"/>
                    <a:pt x="248" y="674"/>
                    <a:pt x="250" y="676"/>
                  </a:cubicBezTo>
                  <a:cubicBezTo>
                    <a:pt x="251" y="676"/>
                    <a:pt x="253" y="677"/>
                    <a:pt x="254" y="677"/>
                  </a:cubicBezTo>
                  <a:cubicBezTo>
                    <a:pt x="255" y="678"/>
                    <a:pt x="257" y="678"/>
                    <a:pt x="258" y="679"/>
                  </a:cubicBezTo>
                  <a:cubicBezTo>
                    <a:pt x="259" y="679"/>
                    <a:pt x="261" y="681"/>
                    <a:pt x="262" y="681"/>
                  </a:cubicBezTo>
                  <a:cubicBezTo>
                    <a:pt x="263" y="681"/>
                    <a:pt x="265" y="679"/>
                    <a:pt x="266" y="679"/>
                  </a:cubicBezTo>
                  <a:cubicBezTo>
                    <a:pt x="268" y="679"/>
                    <a:pt x="270" y="678"/>
                    <a:pt x="272" y="679"/>
                  </a:cubicBezTo>
                  <a:cubicBezTo>
                    <a:pt x="272" y="679"/>
                    <a:pt x="274" y="680"/>
                    <a:pt x="275" y="680"/>
                  </a:cubicBezTo>
                  <a:cubicBezTo>
                    <a:pt x="275" y="681"/>
                    <a:pt x="276" y="683"/>
                    <a:pt x="276" y="683"/>
                  </a:cubicBezTo>
                  <a:cubicBezTo>
                    <a:pt x="277" y="684"/>
                    <a:pt x="279" y="687"/>
                    <a:pt x="280" y="687"/>
                  </a:cubicBezTo>
                  <a:cubicBezTo>
                    <a:pt x="281" y="687"/>
                    <a:pt x="282" y="684"/>
                    <a:pt x="283" y="683"/>
                  </a:cubicBezTo>
                  <a:cubicBezTo>
                    <a:pt x="283" y="682"/>
                    <a:pt x="282" y="679"/>
                    <a:pt x="283" y="678"/>
                  </a:cubicBezTo>
                  <a:cubicBezTo>
                    <a:pt x="284" y="678"/>
                    <a:pt x="287" y="678"/>
                    <a:pt x="288" y="677"/>
                  </a:cubicBezTo>
                  <a:cubicBezTo>
                    <a:pt x="289" y="677"/>
                    <a:pt x="291" y="677"/>
                    <a:pt x="292" y="676"/>
                  </a:cubicBezTo>
                  <a:cubicBezTo>
                    <a:pt x="293" y="676"/>
                    <a:pt x="294" y="674"/>
                    <a:pt x="294" y="673"/>
                  </a:cubicBezTo>
                  <a:cubicBezTo>
                    <a:pt x="295" y="671"/>
                    <a:pt x="296" y="667"/>
                    <a:pt x="296" y="665"/>
                  </a:cubicBezTo>
                  <a:cubicBezTo>
                    <a:pt x="296" y="663"/>
                    <a:pt x="295" y="659"/>
                    <a:pt x="295" y="657"/>
                  </a:cubicBezTo>
                  <a:cubicBezTo>
                    <a:pt x="295" y="655"/>
                    <a:pt x="293" y="652"/>
                    <a:pt x="294" y="650"/>
                  </a:cubicBezTo>
                  <a:cubicBezTo>
                    <a:pt x="294" y="647"/>
                    <a:pt x="295" y="643"/>
                    <a:pt x="296" y="641"/>
                  </a:cubicBezTo>
                  <a:cubicBezTo>
                    <a:pt x="297" y="640"/>
                    <a:pt x="299" y="638"/>
                    <a:pt x="300" y="637"/>
                  </a:cubicBezTo>
                  <a:cubicBezTo>
                    <a:pt x="301" y="636"/>
                    <a:pt x="302" y="635"/>
                    <a:pt x="302" y="634"/>
                  </a:cubicBezTo>
                  <a:cubicBezTo>
                    <a:pt x="302" y="632"/>
                    <a:pt x="300" y="630"/>
                    <a:pt x="301" y="628"/>
                  </a:cubicBezTo>
                  <a:cubicBezTo>
                    <a:pt x="301" y="628"/>
                    <a:pt x="302" y="626"/>
                    <a:pt x="303" y="626"/>
                  </a:cubicBezTo>
                  <a:cubicBezTo>
                    <a:pt x="304" y="625"/>
                    <a:pt x="305" y="626"/>
                    <a:pt x="306" y="626"/>
                  </a:cubicBezTo>
                  <a:cubicBezTo>
                    <a:pt x="306" y="626"/>
                    <a:pt x="307" y="624"/>
                    <a:pt x="308" y="624"/>
                  </a:cubicBezTo>
                  <a:cubicBezTo>
                    <a:pt x="309" y="625"/>
                    <a:pt x="310" y="627"/>
                    <a:pt x="311" y="628"/>
                  </a:cubicBezTo>
                  <a:cubicBezTo>
                    <a:pt x="312" y="628"/>
                    <a:pt x="313" y="628"/>
                    <a:pt x="314" y="628"/>
                  </a:cubicBezTo>
                  <a:cubicBezTo>
                    <a:pt x="316" y="627"/>
                    <a:pt x="319" y="624"/>
                    <a:pt x="320" y="622"/>
                  </a:cubicBezTo>
                  <a:cubicBezTo>
                    <a:pt x="321" y="621"/>
                    <a:pt x="321" y="618"/>
                    <a:pt x="321" y="617"/>
                  </a:cubicBezTo>
                  <a:cubicBezTo>
                    <a:pt x="322" y="616"/>
                    <a:pt x="323" y="614"/>
                    <a:pt x="323" y="613"/>
                  </a:cubicBezTo>
                  <a:cubicBezTo>
                    <a:pt x="323" y="612"/>
                    <a:pt x="324" y="609"/>
                    <a:pt x="325" y="608"/>
                  </a:cubicBezTo>
                  <a:cubicBezTo>
                    <a:pt x="325" y="607"/>
                    <a:pt x="324" y="605"/>
                    <a:pt x="325" y="604"/>
                  </a:cubicBezTo>
                  <a:cubicBezTo>
                    <a:pt x="325" y="601"/>
                    <a:pt x="325" y="596"/>
                    <a:pt x="326" y="594"/>
                  </a:cubicBezTo>
                  <a:cubicBezTo>
                    <a:pt x="327" y="593"/>
                    <a:pt x="329" y="591"/>
                    <a:pt x="330" y="591"/>
                  </a:cubicBezTo>
                  <a:cubicBezTo>
                    <a:pt x="332" y="590"/>
                    <a:pt x="335" y="591"/>
                    <a:pt x="336" y="590"/>
                  </a:cubicBezTo>
                  <a:cubicBezTo>
                    <a:pt x="337" y="590"/>
                    <a:pt x="340" y="588"/>
                    <a:pt x="341" y="587"/>
                  </a:cubicBezTo>
                  <a:cubicBezTo>
                    <a:pt x="342" y="586"/>
                    <a:pt x="342" y="582"/>
                    <a:pt x="343" y="581"/>
                  </a:cubicBezTo>
                  <a:cubicBezTo>
                    <a:pt x="343" y="580"/>
                    <a:pt x="345" y="579"/>
                    <a:pt x="346" y="578"/>
                  </a:cubicBezTo>
                  <a:cubicBezTo>
                    <a:pt x="347" y="577"/>
                    <a:pt x="349" y="576"/>
                    <a:pt x="349" y="575"/>
                  </a:cubicBezTo>
                  <a:cubicBezTo>
                    <a:pt x="350" y="574"/>
                    <a:pt x="350" y="572"/>
                    <a:pt x="350" y="571"/>
                  </a:cubicBezTo>
                  <a:cubicBezTo>
                    <a:pt x="349" y="569"/>
                    <a:pt x="347" y="566"/>
                    <a:pt x="347" y="564"/>
                  </a:cubicBezTo>
                  <a:cubicBezTo>
                    <a:pt x="346" y="563"/>
                    <a:pt x="346" y="561"/>
                    <a:pt x="345" y="560"/>
                  </a:cubicBezTo>
                  <a:cubicBezTo>
                    <a:pt x="345" y="558"/>
                    <a:pt x="344" y="554"/>
                    <a:pt x="343" y="552"/>
                  </a:cubicBezTo>
                  <a:cubicBezTo>
                    <a:pt x="343" y="551"/>
                    <a:pt x="341" y="550"/>
                    <a:pt x="341" y="549"/>
                  </a:cubicBezTo>
                  <a:cubicBezTo>
                    <a:pt x="340" y="548"/>
                    <a:pt x="339" y="545"/>
                    <a:pt x="339" y="544"/>
                  </a:cubicBezTo>
                  <a:cubicBezTo>
                    <a:pt x="340" y="543"/>
                    <a:pt x="341" y="540"/>
                    <a:pt x="343" y="539"/>
                  </a:cubicBezTo>
                  <a:cubicBezTo>
                    <a:pt x="344" y="538"/>
                    <a:pt x="347" y="539"/>
                    <a:pt x="348" y="539"/>
                  </a:cubicBezTo>
                  <a:cubicBezTo>
                    <a:pt x="350" y="539"/>
                    <a:pt x="352" y="537"/>
                    <a:pt x="354" y="537"/>
                  </a:cubicBezTo>
                  <a:cubicBezTo>
                    <a:pt x="354" y="537"/>
                    <a:pt x="356" y="537"/>
                    <a:pt x="357" y="536"/>
                  </a:cubicBezTo>
                  <a:cubicBezTo>
                    <a:pt x="358" y="536"/>
                    <a:pt x="360" y="534"/>
                    <a:pt x="361" y="534"/>
                  </a:cubicBezTo>
                  <a:cubicBezTo>
                    <a:pt x="363" y="534"/>
                    <a:pt x="367" y="534"/>
                    <a:pt x="368" y="535"/>
                  </a:cubicBezTo>
                  <a:cubicBezTo>
                    <a:pt x="369" y="536"/>
                    <a:pt x="369" y="539"/>
                    <a:pt x="370" y="540"/>
                  </a:cubicBezTo>
                  <a:cubicBezTo>
                    <a:pt x="371" y="541"/>
                    <a:pt x="374" y="542"/>
                    <a:pt x="376" y="542"/>
                  </a:cubicBezTo>
                  <a:cubicBezTo>
                    <a:pt x="377" y="542"/>
                    <a:pt x="379" y="541"/>
                    <a:pt x="380" y="541"/>
                  </a:cubicBezTo>
                  <a:cubicBezTo>
                    <a:pt x="381" y="540"/>
                    <a:pt x="384" y="538"/>
                    <a:pt x="385" y="537"/>
                  </a:cubicBezTo>
                  <a:cubicBezTo>
                    <a:pt x="386" y="536"/>
                    <a:pt x="389" y="532"/>
                    <a:pt x="390" y="530"/>
                  </a:cubicBezTo>
                  <a:cubicBezTo>
                    <a:pt x="391" y="529"/>
                    <a:pt x="394" y="526"/>
                    <a:pt x="395" y="525"/>
                  </a:cubicBezTo>
                  <a:cubicBezTo>
                    <a:pt x="396" y="524"/>
                    <a:pt x="399" y="522"/>
                    <a:pt x="400" y="522"/>
                  </a:cubicBezTo>
                  <a:cubicBezTo>
                    <a:pt x="402" y="521"/>
                    <a:pt x="405" y="522"/>
                    <a:pt x="407" y="522"/>
                  </a:cubicBezTo>
                  <a:cubicBezTo>
                    <a:pt x="408" y="521"/>
                    <a:pt x="409" y="519"/>
                    <a:pt x="411" y="518"/>
                  </a:cubicBezTo>
                  <a:cubicBezTo>
                    <a:pt x="412" y="518"/>
                    <a:pt x="415" y="517"/>
                    <a:pt x="417" y="518"/>
                  </a:cubicBezTo>
                  <a:cubicBezTo>
                    <a:pt x="418" y="518"/>
                    <a:pt x="420" y="519"/>
                    <a:pt x="421" y="519"/>
                  </a:cubicBezTo>
                  <a:cubicBezTo>
                    <a:pt x="421" y="519"/>
                    <a:pt x="423" y="517"/>
                    <a:pt x="423" y="517"/>
                  </a:cubicBezTo>
                  <a:cubicBezTo>
                    <a:pt x="423" y="516"/>
                    <a:pt x="423" y="514"/>
                    <a:pt x="422" y="513"/>
                  </a:cubicBezTo>
                  <a:cubicBezTo>
                    <a:pt x="422" y="512"/>
                    <a:pt x="420" y="511"/>
                    <a:pt x="420" y="510"/>
                  </a:cubicBezTo>
                  <a:cubicBezTo>
                    <a:pt x="420" y="509"/>
                    <a:pt x="420" y="508"/>
                    <a:pt x="420" y="508"/>
                  </a:cubicBezTo>
                  <a:cubicBezTo>
                    <a:pt x="421" y="507"/>
                    <a:pt x="425" y="506"/>
                    <a:pt x="425" y="505"/>
                  </a:cubicBezTo>
                  <a:cubicBezTo>
                    <a:pt x="426" y="504"/>
                    <a:pt x="427" y="501"/>
                    <a:pt x="426" y="50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57">
              <a:extLst>
                <a:ext uri="{FF2B5EF4-FFF2-40B4-BE49-F238E27FC236}">
                  <a16:creationId xmlns:a16="http://schemas.microsoft.com/office/drawing/2014/main" id="{A7E30773-5520-4B88-B925-465F48A03B88}"/>
                </a:ext>
              </a:extLst>
            </p:cNvPr>
            <p:cNvSpPr>
              <a:spLocks/>
            </p:cNvSpPr>
            <p:nvPr/>
          </p:nvSpPr>
          <p:spPr bwMode="auto">
            <a:xfrm>
              <a:off x="4800598" y="2851152"/>
              <a:ext cx="488950" cy="563563"/>
            </a:xfrm>
            <a:custGeom>
              <a:avLst/>
              <a:gdLst>
                <a:gd name="T0" fmla="*/ 575 w 580"/>
                <a:gd name="T1" fmla="*/ 276 h 669"/>
                <a:gd name="T2" fmla="*/ 565 w 580"/>
                <a:gd name="T3" fmla="*/ 249 h 669"/>
                <a:gd name="T4" fmla="*/ 571 w 580"/>
                <a:gd name="T5" fmla="*/ 235 h 669"/>
                <a:gd name="T6" fmla="*/ 532 w 580"/>
                <a:gd name="T7" fmla="*/ 0 h 669"/>
                <a:gd name="T8" fmla="*/ 497 w 580"/>
                <a:gd name="T9" fmla="*/ 21 h 669"/>
                <a:gd name="T10" fmla="*/ 460 w 580"/>
                <a:gd name="T11" fmla="*/ 44 h 669"/>
                <a:gd name="T12" fmla="*/ 434 w 580"/>
                <a:gd name="T13" fmla="*/ 64 h 669"/>
                <a:gd name="T14" fmla="*/ 411 w 580"/>
                <a:gd name="T15" fmla="*/ 95 h 669"/>
                <a:gd name="T16" fmla="*/ 394 w 580"/>
                <a:gd name="T17" fmla="*/ 115 h 669"/>
                <a:gd name="T18" fmla="*/ 364 w 580"/>
                <a:gd name="T19" fmla="*/ 118 h 669"/>
                <a:gd name="T20" fmla="*/ 326 w 580"/>
                <a:gd name="T21" fmla="*/ 139 h 669"/>
                <a:gd name="T22" fmla="*/ 297 w 580"/>
                <a:gd name="T23" fmla="*/ 152 h 669"/>
                <a:gd name="T24" fmla="*/ 268 w 580"/>
                <a:gd name="T25" fmla="*/ 130 h 669"/>
                <a:gd name="T26" fmla="*/ 251 w 580"/>
                <a:gd name="T27" fmla="*/ 123 h 669"/>
                <a:gd name="T28" fmla="*/ 241 w 580"/>
                <a:gd name="T29" fmla="*/ 141 h 669"/>
                <a:gd name="T30" fmla="*/ 206 w 580"/>
                <a:gd name="T31" fmla="*/ 126 h 669"/>
                <a:gd name="T32" fmla="*/ 180 w 580"/>
                <a:gd name="T33" fmla="*/ 120 h 669"/>
                <a:gd name="T34" fmla="*/ 127 w 580"/>
                <a:gd name="T35" fmla="*/ 122 h 669"/>
                <a:gd name="T36" fmla="*/ 76 w 580"/>
                <a:gd name="T37" fmla="*/ 591 h 669"/>
                <a:gd name="T38" fmla="*/ 92 w 580"/>
                <a:gd name="T39" fmla="*/ 601 h 669"/>
                <a:gd name="T40" fmla="*/ 109 w 580"/>
                <a:gd name="T41" fmla="*/ 591 h 669"/>
                <a:gd name="T42" fmla="*/ 123 w 580"/>
                <a:gd name="T43" fmla="*/ 601 h 669"/>
                <a:gd name="T44" fmla="*/ 142 w 580"/>
                <a:gd name="T45" fmla="*/ 615 h 669"/>
                <a:gd name="T46" fmla="*/ 158 w 580"/>
                <a:gd name="T47" fmla="*/ 637 h 669"/>
                <a:gd name="T48" fmla="*/ 187 w 580"/>
                <a:gd name="T49" fmla="*/ 636 h 669"/>
                <a:gd name="T50" fmla="*/ 207 w 580"/>
                <a:gd name="T51" fmla="*/ 645 h 669"/>
                <a:gd name="T52" fmla="*/ 222 w 580"/>
                <a:gd name="T53" fmla="*/ 655 h 669"/>
                <a:gd name="T54" fmla="*/ 245 w 580"/>
                <a:gd name="T55" fmla="*/ 641 h 669"/>
                <a:gd name="T56" fmla="*/ 273 w 580"/>
                <a:gd name="T57" fmla="*/ 644 h 669"/>
                <a:gd name="T58" fmla="*/ 291 w 580"/>
                <a:gd name="T59" fmla="*/ 646 h 669"/>
                <a:gd name="T60" fmla="*/ 310 w 580"/>
                <a:gd name="T61" fmla="*/ 633 h 669"/>
                <a:gd name="T62" fmla="*/ 328 w 580"/>
                <a:gd name="T63" fmla="*/ 617 h 669"/>
                <a:gd name="T64" fmla="*/ 340 w 580"/>
                <a:gd name="T65" fmla="*/ 632 h 669"/>
                <a:gd name="T66" fmla="*/ 363 w 580"/>
                <a:gd name="T67" fmla="*/ 647 h 669"/>
                <a:gd name="T68" fmla="*/ 383 w 580"/>
                <a:gd name="T69" fmla="*/ 668 h 669"/>
                <a:gd name="T70" fmla="*/ 404 w 580"/>
                <a:gd name="T71" fmla="*/ 662 h 669"/>
                <a:gd name="T72" fmla="*/ 419 w 580"/>
                <a:gd name="T73" fmla="*/ 642 h 669"/>
                <a:gd name="T74" fmla="*/ 431 w 580"/>
                <a:gd name="T75" fmla="*/ 625 h 669"/>
                <a:gd name="T76" fmla="*/ 424 w 580"/>
                <a:gd name="T77" fmla="*/ 598 h 669"/>
                <a:gd name="T78" fmla="*/ 427 w 580"/>
                <a:gd name="T79" fmla="*/ 577 h 669"/>
                <a:gd name="T80" fmla="*/ 435 w 580"/>
                <a:gd name="T81" fmla="*/ 555 h 669"/>
                <a:gd name="T82" fmla="*/ 447 w 580"/>
                <a:gd name="T83" fmla="*/ 552 h 669"/>
                <a:gd name="T84" fmla="*/ 457 w 580"/>
                <a:gd name="T85" fmla="*/ 565 h 669"/>
                <a:gd name="T86" fmla="*/ 468 w 580"/>
                <a:gd name="T87" fmla="*/ 556 h 669"/>
                <a:gd name="T88" fmla="*/ 472 w 580"/>
                <a:gd name="T89" fmla="*/ 544 h 669"/>
                <a:gd name="T90" fmla="*/ 472 w 580"/>
                <a:gd name="T91" fmla="*/ 532 h 669"/>
                <a:gd name="T92" fmla="*/ 475 w 580"/>
                <a:gd name="T93" fmla="*/ 508 h 669"/>
                <a:gd name="T94" fmla="*/ 488 w 580"/>
                <a:gd name="T95" fmla="*/ 495 h 669"/>
                <a:gd name="T96" fmla="*/ 499 w 580"/>
                <a:gd name="T97" fmla="*/ 471 h 669"/>
                <a:gd name="T98" fmla="*/ 514 w 580"/>
                <a:gd name="T99" fmla="*/ 478 h 669"/>
                <a:gd name="T100" fmla="*/ 534 w 580"/>
                <a:gd name="T101" fmla="*/ 460 h 669"/>
                <a:gd name="T102" fmla="*/ 551 w 580"/>
                <a:gd name="T103" fmla="*/ 434 h 669"/>
                <a:gd name="T104" fmla="*/ 568 w 580"/>
                <a:gd name="T105" fmla="*/ 406 h 669"/>
                <a:gd name="T106" fmla="*/ 571 w 580"/>
                <a:gd name="T107" fmla="*/ 383 h 669"/>
                <a:gd name="T108" fmla="*/ 568 w 580"/>
                <a:gd name="T109" fmla="*/ 362 h 669"/>
                <a:gd name="T110" fmla="*/ 573 w 580"/>
                <a:gd name="T111" fmla="*/ 343 h 669"/>
                <a:gd name="T112" fmla="*/ 576 w 580"/>
                <a:gd name="T113" fmla="*/ 312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0" h="669">
                  <a:moveTo>
                    <a:pt x="579" y="294"/>
                  </a:moveTo>
                  <a:cubicBezTo>
                    <a:pt x="579" y="293"/>
                    <a:pt x="580" y="290"/>
                    <a:pt x="580" y="289"/>
                  </a:cubicBezTo>
                  <a:cubicBezTo>
                    <a:pt x="580" y="288"/>
                    <a:pt x="578" y="286"/>
                    <a:pt x="578" y="285"/>
                  </a:cubicBezTo>
                  <a:cubicBezTo>
                    <a:pt x="577" y="284"/>
                    <a:pt x="578" y="281"/>
                    <a:pt x="578" y="280"/>
                  </a:cubicBezTo>
                  <a:cubicBezTo>
                    <a:pt x="577" y="279"/>
                    <a:pt x="575" y="278"/>
                    <a:pt x="575" y="276"/>
                  </a:cubicBezTo>
                  <a:cubicBezTo>
                    <a:pt x="574" y="275"/>
                    <a:pt x="576" y="271"/>
                    <a:pt x="576" y="269"/>
                  </a:cubicBezTo>
                  <a:cubicBezTo>
                    <a:pt x="576" y="267"/>
                    <a:pt x="576" y="262"/>
                    <a:pt x="575" y="259"/>
                  </a:cubicBezTo>
                  <a:cubicBezTo>
                    <a:pt x="575" y="259"/>
                    <a:pt x="572" y="258"/>
                    <a:pt x="571" y="257"/>
                  </a:cubicBezTo>
                  <a:cubicBezTo>
                    <a:pt x="570" y="256"/>
                    <a:pt x="570" y="252"/>
                    <a:pt x="569" y="251"/>
                  </a:cubicBezTo>
                  <a:cubicBezTo>
                    <a:pt x="568" y="250"/>
                    <a:pt x="566" y="250"/>
                    <a:pt x="565" y="249"/>
                  </a:cubicBezTo>
                  <a:cubicBezTo>
                    <a:pt x="564" y="248"/>
                    <a:pt x="563" y="247"/>
                    <a:pt x="563" y="246"/>
                  </a:cubicBezTo>
                  <a:cubicBezTo>
                    <a:pt x="562" y="245"/>
                    <a:pt x="562" y="243"/>
                    <a:pt x="562" y="242"/>
                  </a:cubicBezTo>
                  <a:cubicBezTo>
                    <a:pt x="563" y="242"/>
                    <a:pt x="565" y="241"/>
                    <a:pt x="565" y="240"/>
                  </a:cubicBezTo>
                  <a:cubicBezTo>
                    <a:pt x="566" y="239"/>
                    <a:pt x="566" y="237"/>
                    <a:pt x="567" y="236"/>
                  </a:cubicBezTo>
                  <a:cubicBezTo>
                    <a:pt x="567" y="236"/>
                    <a:pt x="570" y="235"/>
                    <a:pt x="571" y="235"/>
                  </a:cubicBezTo>
                  <a:cubicBezTo>
                    <a:pt x="572" y="235"/>
                    <a:pt x="573" y="236"/>
                    <a:pt x="574" y="235"/>
                  </a:cubicBezTo>
                  <a:cubicBezTo>
                    <a:pt x="575" y="235"/>
                    <a:pt x="574" y="233"/>
                    <a:pt x="575" y="233"/>
                  </a:cubicBezTo>
                  <a:cubicBezTo>
                    <a:pt x="575" y="232"/>
                    <a:pt x="577" y="232"/>
                    <a:pt x="578" y="232"/>
                  </a:cubicBezTo>
                  <a:cubicBezTo>
                    <a:pt x="578" y="232"/>
                    <a:pt x="579" y="232"/>
                    <a:pt x="580" y="231"/>
                  </a:cubicBezTo>
                  <a:cubicBezTo>
                    <a:pt x="532" y="0"/>
                    <a:pt x="532" y="0"/>
                    <a:pt x="532" y="0"/>
                  </a:cubicBezTo>
                  <a:cubicBezTo>
                    <a:pt x="529" y="2"/>
                    <a:pt x="526" y="5"/>
                    <a:pt x="523" y="6"/>
                  </a:cubicBezTo>
                  <a:cubicBezTo>
                    <a:pt x="521" y="8"/>
                    <a:pt x="514" y="12"/>
                    <a:pt x="511" y="14"/>
                  </a:cubicBezTo>
                  <a:cubicBezTo>
                    <a:pt x="510" y="15"/>
                    <a:pt x="507" y="18"/>
                    <a:pt x="505" y="19"/>
                  </a:cubicBezTo>
                  <a:cubicBezTo>
                    <a:pt x="504" y="19"/>
                    <a:pt x="501" y="18"/>
                    <a:pt x="500" y="19"/>
                  </a:cubicBezTo>
                  <a:cubicBezTo>
                    <a:pt x="499" y="19"/>
                    <a:pt x="497" y="21"/>
                    <a:pt x="497" y="21"/>
                  </a:cubicBezTo>
                  <a:cubicBezTo>
                    <a:pt x="495" y="23"/>
                    <a:pt x="493" y="26"/>
                    <a:pt x="492" y="27"/>
                  </a:cubicBezTo>
                  <a:cubicBezTo>
                    <a:pt x="490" y="29"/>
                    <a:pt x="486" y="31"/>
                    <a:pt x="483" y="31"/>
                  </a:cubicBezTo>
                  <a:cubicBezTo>
                    <a:pt x="482" y="32"/>
                    <a:pt x="477" y="32"/>
                    <a:pt x="476" y="33"/>
                  </a:cubicBezTo>
                  <a:cubicBezTo>
                    <a:pt x="474" y="34"/>
                    <a:pt x="471" y="36"/>
                    <a:pt x="469" y="37"/>
                  </a:cubicBezTo>
                  <a:cubicBezTo>
                    <a:pt x="467" y="39"/>
                    <a:pt x="462" y="42"/>
                    <a:pt x="460" y="44"/>
                  </a:cubicBezTo>
                  <a:cubicBezTo>
                    <a:pt x="459" y="45"/>
                    <a:pt x="456" y="48"/>
                    <a:pt x="455" y="49"/>
                  </a:cubicBezTo>
                  <a:cubicBezTo>
                    <a:pt x="454" y="50"/>
                    <a:pt x="451" y="53"/>
                    <a:pt x="449" y="54"/>
                  </a:cubicBezTo>
                  <a:cubicBezTo>
                    <a:pt x="448" y="55"/>
                    <a:pt x="446" y="55"/>
                    <a:pt x="445" y="56"/>
                  </a:cubicBezTo>
                  <a:cubicBezTo>
                    <a:pt x="443" y="57"/>
                    <a:pt x="441" y="58"/>
                    <a:pt x="440" y="59"/>
                  </a:cubicBezTo>
                  <a:cubicBezTo>
                    <a:pt x="438" y="61"/>
                    <a:pt x="435" y="63"/>
                    <a:pt x="434" y="64"/>
                  </a:cubicBezTo>
                  <a:cubicBezTo>
                    <a:pt x="432" y="66"/>
                    <a:pt x="429" y="70"/>
                    <a:pt x="428" y="71"/>
                  </a:cubicBezTo>
                  <a:cubicBezTo>
                    <a:pt x="426" y="73"/>
                    <a:pt x="423" y="77"/>
                    <a:pt x="422" y="79"/>
                  </a:cubicBezTo>
                  <a:cubicBezTo>
                    <a:pt x="421" y="80"/>
                    <a:pt x="421" y="84"/>
                    <a:pt x="420" y="85"/>
                  </a:cubicBezTo>
                  <a:cubicBezTo>
                    <a:pt x="419" y="87"/>
                    <a:pt x="417" y="89"/>
                    <a:pt x="416" y="90"/>
                  </a:cubicBezTo>
                  <a:cubicBezTo>
                    <a:pt x="414" y="91"/>
                    <a:pt x="412" y="93"/>
                    <a:pt x="411" y="95"/>
                  </a:cubicBezTo>
                  <a:cubicBezTo>
                    <a:pt x="410" y="96"/>
                    <a:pt x="410" y="99"/>
                    <a:pt x="409" y="101"/>
                  </a:cubicBezTo>
                  <a:cubicBezTo>
                    <a:pt x="408" y="102"/>
                    <a:pt x="405" y="103"/>
                    <a:pt x="404" y="104"/>
                  </a:cubicBezTo>
                  <a:cubicBezTo>
                    <a:pt x="403" y="105"/>
                    <a:pt x="401" y="107"/>
                    <a:pt x="400" y="108"/>
                  </a:cubicBezTo>
                  <a:cubicBezTo>
                    <a:pt x="399" y="109"/>
                    <a:pt x="397" y="111"/>
                    <a:pt x="396" y="112"/>
                  </a:cubicBezTo>
                  <a:cubicBezTo>
                    <a:pt x="395" y="113"/>
                    <a:pt x="394" y="114"/>
                    <a:pt x="394" y="115"/>
                  </a:cubicBezTo>
                  <a:cubicBezTo>
                    <a:pt x="392" y="115"/>
                    <a:pt x="390" y="115"/>
                    <a:pt x="388" y="115"/>
                  </a:cubicBezTo>
                  <a:cubicBezTo>
                    <a:pt x="387" y="116"/>
                    <a:pt x="383" y="115"/>
                    <a:pt x="382" y="116"/>
                  </a:cubicBezTo>
                  <a:cubicBezTo>
                    <a:pt x="380" y="116"/>
                    <a:pt x="379" y="118"/>
                    <a:pt x="377" y="119"/>
                  </a:cubicBezTo>
                  <a:cubicBezTo>
                    <a:pt x="376" y="120"/>
                    <a:pt x="371" y="120"/>
                    <a:pt x="369" y="120"/>
                  </a:cubicBezTo>
                  <a:cubicBezTo>
                    <a:pt x="368" y="120"/>
                    <a:pt x="365" y="118"/>
                    <a:pt x="364" y="118"/>
                  </a:cubicBezTo>
                  <a:cubicBezTo>
                    <a:pt x="363" y="118"/>
                    <a:pt x="360" y="117"/>
                    <a:pt x="359" y="118"/>
                  </a:cubicBezTo>
                  <a:cubicBezTo>
                    <a:pt x="356" y="118"/>
                    <a:pt x="350" y="122"/>
                    <a:pt x="347" y="124"/>
                  </a:cubicBezTo>
                  <a:cubicBezTo>
                    <a:pt x="345" y="125"/>
                    <a:pt x="341" y="128"/>
                    <a:pt x="339" y="129"/>
                  </a:cubicBezTo>
                  <a:cubicBezTo>
                    <a:pt x="337" y="130"/>
                    <a:pt x="333" y="134"/>
                    <a:pt x="331" y="135"/>
                  </a:cubicBezTo>
                  <a:cubicBezTo>
                    <a:pt x="330" y="136"/>
                    <a:pt x="328" y="138"/>
                    <a:pt x="326" y="139"/>
                  </a:cubicBezTo>
                  <a:cubicBezTo>
                    <a:pt x="324" y="140"/>
                    <a:pt x="319" y="139"/>
                    <a:pt x="317" y="140"/>
                  </a:cubicBezTo>
                  <a:cubicBezTo>
                    <a:pt x="316" y="140"/>
                    <a:pt x="313" y="142"/>
                    <a:pt x="311" y="143"/>
                  </a:cubicBezTo>
                  <a:cubicBezTo>
                    <a:pt x="310" y="144"/>
                    <a:pt x="308" y="148"/>
                    <a:pt x="307" y="149"/>
                  </a:cubicBezTo>
                  <a:cubicBezTo>
                    <a:pt x="306" y="150"/>
                    <a:pt x="304" y="152"/>
                    <a:pt x="302" y="152"/>
                  </a:cubicBezTo>
                  <a:cubicBezTo>
                    <a:pt x="301" y="153"/>
                    <a:pt x="298" y="152"/>
                    <a:pt x="297" y="152"/>
                  </a:cubicBezTo>
                  <a:cubicBezTo>
                    <a:pt x="294" y="151"/>
                    <a:pt x="289" y="148"/>
                    <a:pt x="287" y="147"/>
                  </a:cubicBezTo>
                  <a:cubicBezTo>
                    <a:pt x="285" y="146"/>
                    <a:pt x="281" y="144"/>
                    <a:pt x="279" y="143"/>
                  </a:cubicBezTo>
                  <a:cubicBezTo>
                    <a:pt x="277" y="142"/>
                    <a:pt x="273" y="139"/>
                    <a:pt x="272" y="137"/>
                  </a:cubicBezTo>
                  <a:cubicBezTo>
                    <a:pt x="271" y="136"/>
                    <a:pt x="270" y="135"/>
                    <a:pt x="269" y="134"/>
                  </a:cubicBezTo>
                  <a:cubicBezTo>
                    <a:pt x="269" y="133"/>
                    <a:pt x="269" y="130"/>
                    <a:pt x="268" y="130"/>
                  </a:cubicBezTo>
                  <a:cubicBezTo>
                    <a:pt x="267" y="129"/>
                    <a:pt x="265" y="130"/>
                    <a:pt x="265" y="130"/>
                  </a:cubicBezTo>
                  <a:cubicBezTo>
                    <a:pt x="263" y="130"/>
                    <a:pt x="262" y="132"/>
                    <a:pt x="261" y="132"/>
                  </a:cubicBezTo>
                  <a:cubicBezTo>
                    <a:pt x="260" y="132"/>
                    <a:pt x="258" y="132"/>
                    <a:pt x="257" y="132"/>
                  </a:cubicBezTo>
                  <a:cubicBezTo>
                    <a:pt x="256" y="131"/>
                    <a:pt x="256" y="128"/>
                    <a:pt x="255" y="127"/>
                  </a:cubicBezTo>
                  <a:cubicBezTo>
                    <a:pt x="254" y="126"/>
                    <a:pt x="252" y="123"/>
                    <a:pt x="251" y="123"/>
                  </a:cubicBezTo>
                  <a:cubicBezTo>
                    <a:pt x="250" y="123"/>
                    <a:pt x="248" y="125"/>
                    <a:pt x="247" y="126"/>
                  </a:cubicBezTo>
                  <a:cubicBezTo>
                    <a:pt x="247" y="127"/>
                    <a:pt x="247" y="129"/>
                    <a:pt x="247" y="130"/>
                  </a:cubicBezTo>
                  <a:cubicBezTo>
                    <a:pt x="247" y="130"/>
                    <a:pt x="249" y="131"/>
                    <a:pt x="249" y="132"/>
                  </a:cubicBezTo>
                  <a:cubicBezTo>
                    <a:pt x="249" y="133"/>
                    <a:pt x="248" y="135"/>
                    <a:pt x="248" y="136"/>
                  </a:cubicBezTo>
                  <a:cubicBezTo>
                    <a:pt x="247" y="138"/>
                    <a:pt x="243" y="141"/>
                    <a:pt x="241" y="141"/>
                  </a:cubicBezTo>
                  <a:cubicBezTo>
                    <a:pt x="239" y="142"/>
                    <a:pt x="235" y="139"/>
                    <a:pt x="233" y="138"/>
                  </a:cubicBezTo>
                  <a:cubicBezTo>
                    <a:pt x="231" y="137"/>
                    <a:pt x="227" y="134"/>
                    <a:pt x="225" y="132"/>
                  </a:cubicBezTo>
                  <a:cubicBezTo>
                    <a:pt x="223" y="131"/>
                    <a:pt x="221" y="128"/>
                    <a:pt x="219" y="127"/>
                  </a:cubicBezTo>
                  <a:cubicBezTo>
                    <a:pt x="218" y="126"/>
                    <a:pt x="214" y="126"/>
                    <a:pt x="212" y="126"/>
                  </a:cubicBezTo>
                  <a:cubicBezTo>
                    <a:pt x="210" y="126"/>
                    <a:pt x="208" y="126"/>
                    <a:pt x="206" y="126"/>
                  </a:cubicBezTo>
                  <a:cubicBezTo>
                    <a:pt x="205" y="126"/>
                    <a:pt x="202" y="126"/>
                    <a:pt x="201" y="125"/>
                  </a:cubicBezTo>
                  <a:cubicBezTo>
                    <a:pt x="199" y="125"/>
                    <a:pt x="195" y="122"/>
                    <a:pt x="193" y="121"/>
                  </a:cubicBezTo>
                  <a:cubicBezTo>
                    <a:pt x="192" y="120"/>
                    <a:pt x="189" y="118"/>
                    <a:pt x="187" y="117"/>
                  </a:cubicBezTo>
                  <a:cubicBezTo>
                    <a:pt x="186" y="117"/>
                    <a:pt x="184" y="118"/>
                    <a:pt x="183" y="119"/>
                  </a:cubicBezTo>
                  <a:cubicBezTo>
                    <a:pt x="182" y="119"/>
                    <a:pt x="181" y="120"/>
                    <a:pt x="180" y="120"/>
                  </a:cubicBezTo>
                  <a:cubicBezTo>
                    <a:pt x="179" y="121"/>
                    <a:pt x="177" y="121"/>
                    <a:pt x="176" y="120"/>
                  </a:cubicBezTo>
                  <a:cubicBezTo>
                    <a:pt x="174" y="120"/>
                    <a:pt x="170" y="119"/>
                    <a:pt x="169" y="118"/>
                  </a:cubicBezTo>
                  <a:cubicBezTo>
                    <a:pt x="168" y="118"/>
                    <a:pt x="168" y="116"/>
                    <a:pt x="168" y="115"/>
                  </a:cubicBezTo>
                  <a:cubicBezTo>
                    <a:pt x="168" y="114"/>
                    <a:pt x="169" y="113"/>
                    <a:pt x="169" y="112"/>
                  </a:cubicBezTo>
                  <a:cubicBezTo>
                    <a:pt x="159" y="115"/>
                    <a:pt x="136" y="120"/>
                    <a:pt x="127" y="122"/>
                  </a:cubicBezTo>
                  <a:cubicBezTo>
                    <a:pt x="108" y="127"/>
                    <a:pt x="71" y="135"/>
                    <a:pt x="52" y="139"/>
                  </a:cubicBezTo>
                  <a:cubicBezTo>
                    <a:pt x="41" y="141"/>
                    <a:pt x="14" y="146"/>
                    <a:pt x="0" y="149"/>
                  </a:cubicBezTo>
                  <a:cubicBezTo>
                    <a:pt x="71" y="596"/>
                    <a:pt x="71" y="596"/>
                    <a:pt x="71" y="596"/>
                  </a:cubicBezTo>
                  <a:cubicBezTo>
                    <a:pt x="71" y="595"/>
                    <a:pt x="71" y="592"/>
                    <a:pt x="72" y="591"/>
                  </a:cubicBezTo>
                  <a:cubicBezTo>
                    <a:pt x="72" y="590"/>
                    <a:pt x="75" y="590"/>
                    <a:pt x="76" y="591"/>
                  </a:cubicBezTo>
                  <a:cubicBezTo>
                    <a:pt x="77" y="591"/>
                    <a:pt x="79" y="592"/>
                    <a:pt x="79" y="592"/>
                  </a:cubicBezTo>
                  <a:cubicBezTo>
                    <a:pt x="80" y="593"/>
                    <a:pt x="81" y="595"/>
                    <a:pt x="82" y="596"/>
                  </a:cubicBezTo>
                  <a:cubicBezTo>
                    <a:pt x="82" y="597"/>
                    <a:pt x="84" y="596"/>
                    <a:pt x="85" y="597"/>
                  </a:cubicBezTo>
                  <a:cubicBezTo>
                    <a:pt x="86" y="597"/>
                    <a:pt x="88" y="598"/>
                    <a:pt x="90" y="599"/>
                  </a:cubicBezTo>
                  <a:cubicBezTo>
                    <a:pt x="90" y="599"/>
                    <a:pt x="91" y="601"/>
                    <a:pt x="92" y="601"/>
                  </a:cubicBezTo>
                  <a:cubicBezTo>
                    <a:pt x="93" y="601"/>
                    <a:pt x="96" y="601"/>
                    <a:pt x="97" y="600"/>
                  </a:cubicBezTo>
                  <a:cubicBezTo>
                    <a:pt x="98" y="600"/>
                    <a:pt x="99" y="597"/>
                    <a:pt x="100" y="597"/>
                  </a:cubicBezTo>
                  <a:cubicBezTo>
                    <a:pt x="100" y="596"/>
                    <a:pt x="101" y="595"/>
                    <a:pt x="102" y="595"/>
                  </a:cubicBezTo>
                  <a:cubicBezTo>
                    <a:pt x="103" y="594"/>
                    <a:pt x="106" y="595"/>
                    <a:pt x="107" y="594"/>
                  </a:cubicBezTo>
                  <a:cubicBezTo>
                    <a:pt x="108" y="594"/>
                    <a:pt x="108" y="592"/>
                    <a:pt x="109" y="591"/>
                  </a:cubicBezTo>
                  <a:cubicBezTo>
                    <a:pt x="110" y="590"/>
                    <a:pt x="113" y="589"/>
                    <a:pt x="114" y="589"/>
                  </a:cubicBezTo>
                  <a:cubicBezTo>
                    <a:pt x="114" y="589"/>
                    <a:pt x="115" y="589"/>
                    <a:pt x="116" y="590"/>
                  </a:cubicBezTo>
                  <a:cubicBezTo>
                    <a:pt x="117" y="590"/>
                    <a:pt x="117" y="593"/>
                    <a:pt x="118" y="594"/>
                  </a:cubicBezTo>
                  <a:cubicBezTo>
                    <a:pt x="118" y="595"/>
                    <a:pt x="118" y="597"/>
                    <a:pt x="118" y="598"/>
                  </a:cubicBezTo>
                  <a:cubicBezTo>
                    <a:pt x="119" y="599"/>
                    <a:pt x="122" y="601"/>
                    <a:pt x="123" y="601"/>
                  </a:cubicBezTo>
                  <a:cubicBezTo>
                    <a:pt x="125" y="602"/>
                    <a:pt x="128" y="600"/>
                    <a:pt x="129" y="601"/>
                  </a:cubicBezTo>
                  <a:cubicBezTo>
                    <a:pt x="131" y="601"/>
                    <a:pt x="133" y="602"/>
                    <a:pt x="134" y="603"/>
                  </a:cubicBezTo>
                  <a:cubicBezTo>
                    <a:pt x="135" y="603"/>
                    <a:pt x="138" y="605"/>
                    <a:pt x="138" y="606"/>
                  </a:cubicBezTo>
                  <a:cubicBezTo>
                    <a:pt x="139" y="607"/>
                    <a:pt x="138" y="609"/>
                    <a:pt x="139" y="610"/>
                  </a:cubicBezTo>
                  <a:cubicBezTo>
                    <a:pt x="139" y="611"/>
                    <a:pt x="141" y="614"/>
                    <a:pt x="142" y="615"/>
                  </a:cubicBezTo>
                  <a:cubicBezTo>
                    <a:pt x="143" y="616"/>
                    <a:pt x="146" y="618"/>
                    <a:pt x="147" y="619"/>
                  </a:cubicBezTo>
                  <a:cubicBezTo>
                    <a:pt x="148" y="620"/>
                    <a:pt x="149" y="622"/>
                    <a:pt x="150" y="623"/>
                  </a:cubicBezTo>
                  <a:cubicBezTo>
                    <a:pt x="150" y="625"/>
                    <a:pt x="150" y="629"/>
                    <a:pt x="151" y="631"/>
                  </a:cubicBezTo>
                  <a:cubicBezTo>
                    <a:pt x="151" y="632"/>
                    <a:pt x="151" y="635"/>
                    <a:pt x="152" y="636"/>
                  </a:cubicBezTo>
                  <a:cubicBezTo>
                    <a:pt x="153" y="637"/>
                    <a:pt x="157" y="637"/>
                    <a:pt x="158" y="637"/>
                  </a:cubicBezTo>
                  <a:cubicBezTo>
                    <a:pt x="160" y="638"/>
                    <a:pt x="164" y="638"/>
                    <a:pt x="166" y="638"/>
                  </a:cubicBezTo>
                  <a:cubicBezTo>
                    <a:pt x="167" y="639"/>
                    <a:pt x="168" y="640"/>
                    <a:pt x="170" y="641"/>
                  </a:cubicBezTo>
                  <a:cubicBezTo>
                    <a:pt x="171" y="641"/>
                    <a:pt x="175" y="641"/>
                    <a:pt x="177" y="641"/>
                  </a:cubicBezTo>
                  <a:cubicBezTo>
                    <a:pt x="179" y="641"/>
                    <a:pt x="182" y="639"/>
                    <a:pt x="183" y="639"/>
                  </a:cubicBezTo>
                  <a:cubicBezTo>
                    <a:pt x="184" y="638"/>
                    <a:pt x="186" y="636"/>
                    <a:pt x="187" y="636"/>
                  </a:cubicBezTo>
                  <a:cubicBezTo>
                    <a:pt x="188" y="635"/>
                    <a:pt x="191" y="636"/>
                    <a:pt x="192" y="636"/>
                  </a:cubicBezTo>
                  <a:cubicBezTo>
                    <a:pt x="193" y="636"/>
                    <a:pt x="195" y="638"/>
                    <a:pt x="196" y="638"/>
                  </a:cubicBezTo>
                  <a:cubicBezTo>
                    <a:pt x="198" y="638"/>
                    <a:pt x="201" y="638"/>
                    <a:pt x="202" y="638"/>
                  </a:cubicBezTo>
                  <a:cubicBezTo>
                    <a:pt x="203" y="638"/>
                    <a:pt x="205" y="639"/>
                    <a:pt x="205" y="640"/>
                  </a:cubicBezTo>
                  <a:cubicBezTo>
                    <a:pt x="206" y="641"/>
                    <a:pt x="206" y="644"/>
                    <a:pt x="207" y="645"/>
                  </a:cubicBezTo>
                  <a:cubicBezTo>
                    <a:pt x="207" y="646"/>
                    <a:pt x="209" y="646"/>
                    <a:pt x="210" y="646"/>
                  </a:cubicBezTo>
                  <a:cubicBezTo>
                    <a:pt x="211" y="646"/>
                    <a:pt x="214" y="645"/>
                    <a:pt x="215" y="646"/>
                  </a:cubicBezTo>
                  <a:cubicBezTo>
                    <a:pt x="216" y="647"/>
                    <a:pt x="216" y="649"/>
                    <a:pt x="216" y="650"/>
                  </a:cubicBezTo>
                  <a:cubicBezTo>
                    <a:pt x="216" y="651"/>
                    <a:pt x="216" y="654"/>
                    <a:pt x="217" y="654"/>
                  </a:cubicBezTo>
                  <a:cubicBezTo>
                    <a:pt x="218" y="655"/>
                    <a:pt x="221" y="655"/>
                    <a:pt x="222" y="655"/>
                  </a:cubicBezTo>
                  <a:cubicBezTo>
                    <a:pt x="224" y="655"/>
                    <a:pt x="228" y="656"/>
                    <a:pt x="230" y="656"/>
                  </a:cubicBezTo>
                  <a:cubicBezTo>
                    <a:pt x="231" y="656"/>
                    <a:pt x="234" y="656"/>
                    <a:pt x="235" y="655"/>
                  </a:cubicBezTo>
                  <a:cubicBezTo>
                    <a:pt x="236" y="653"/>
                    <a:pt x="235" y="648"/>
                    <a:pt x="236" y="647"/>
                  </a:cubicBezTo>
                  <a:cubicBezTo>
                    <a:pt x="237" y="646"/>
                    <a:pt x="240" y="646"/>
                    <a:pt x="241" y="645"/>
                  </a:cubicBezTo>
                  <a:cubicBezTo>
                    <a:pt x="242" y="645"/>
                    <a:pt x="243" y="642"/>
                    <a:pt x="245" y="641"/>
                  </a:cubicBezTo>
                  <a:cubicBezTo>
                    <a:pt x="246" y="640"/>
                    <a:pt x="249" y="640"/>
                    <a:pt x="251" y="640"/>
                  </a:cubicBezTo>
                  <a:cubicBezTo>
                    <a:pt x="252" y="640"/>
                    <a:pt x="255" y="640"/>
                    <a:pt x="256" y="641"/>
                  </a:cubicBezTo>
                  <a:cubicBezTo>
                    <a:pt x="258" y="641"/>
                    <a:pt x="260" y="644"/>
                    <a:pt x="261" y="644"/>
                  </a:cubicBezTo>
                  <a:cubicBezTo>
                    <a:pt x="263" y="645"/>
                    <a:pt x="266" y="644"/>
                    <a:pt x="267" y="644"/>
                  </a:cubicBezTo>
                  <a:cubicBezTo>
                    <a:pt x="269" y="644"/>
                    <a:pt x="272" y="644"/>
                    <a:pt x="273" y="644"/>
                  </a:cubicBezTo>
                  <a:cubicBezTo>
                    <a:pt x="275" y="645"/>
                    <a:pt x="277" y="646"/>
                    <a:pt x="278" y="647"/>
                  </a:cubicBezTo>
                  <a:cubicBezTo>
                    <a:pt x="279" y="647"/>
                    <a:pt x="279" y="650"/>
                    <a:pt x="280" y="651"/>
                  </a:cubicBezTo>
                  <a:cubicBezTo>
                    <a:pt x="281" y="652"/>
                    <a:pt x="284" y="653"/>
                    <a:pt x="285" y="653"/>
                  </a:cubicBezTo>
                  <a:cubicBezTo>
                    <a:pt x="287" y="652"/>
                    <a:pt x="287" y="649"/>
                    <a:pt x="288" y="648"/>
                  </a:cubicBezTo>
                  <a:cubicBezTo>
                    <a:pt x="288" y="647"/>
                    <a:pt x="290" y="647"/>
                    <a:pt x="291" y="646"/>
                  </a:cubicBezTo>
                  <a:cubicBezTo>
                    <a:pt x="292" y="646"/>
                    <a:pt x="295" y="648"/>
                    <a:pt x="297" y="648"/>
                  </a:cubicBezTo>
                  <a:cubicBezTo>
                    <a:pt x="299" y="647"/>
                    <a:pt x="303" y="646"/>
                    <a:pt x="304" y="645"/>
                  </a:cubicBezTo>
                  <a:cubicBezTo>
                    <a:pt x="305" y="644"/>
                    <a:pt x="305" y="641"/>
                    <a:pt x="305" y="640"/>
                  </a:cubicBezTo>
                  <a:cubicBezTo>
                    <a:pt x="306" y="639"/>
                    <a:pt x="305" y="637"/>
                    <a:pt x="305" y="636"/>
                  </a:cubicBezTo>
                  <a:cubicBezTo>
                    <a:pt x="306" y="635"/>
                    <a:pt x="309" y="634"/>
                    <a:pt x="310" y="633"/>
                  </a:cubicBezTo>
                  <a:cubicBezTo>
                    <a:pt x="311" y="632"/>
                    <a:pt x="312" y="630"/>
                    <a:pt x="312" y="629"/>
                  </a:cubicBezTo>
                  <a:cubicBezTo>
                    <a:pt x="312" y="628"/>
                    <a:pt x="313" y="625"/>
                    <a:pt x="313" y="624"/>
                  </a:cubicBezTo>
                  <a:cubicBezTo>
                    <a:pt x="314" y="623"/>
                    <a:pt x="318" y="624"/>
                    <a:pt x="319" y="623"/>
                  </a:cubicBezTo>
                  <a:cubicBezTo>
                    <a:pt x="320" y="623"/>
                    <a:pt x="322" y="622"/>
                    <a:pt x="323" y="621"/>
                  </a:cubicBezTo>
                  <a:cubicBezTo>
                    <a:pt x="324" y="621"/>
                    <a:pt x="326" y="618"/>
                    <a:pt x="328" y="617"/>
                  </a:cubicBezTo>
                  <a:cubicBezTo>
                    <a:pt x="329" y="617"/>
                    <a:pt x="332" y="616"/>
                    <a:pt x="333" y="616"/>
                  </a:cubicBezTo>
                  <a:cubicBezTo>
                    <a:pt x="334" y="616"/>
                    <a:pt x="337" y="617"/>
                    <a:pt x="337" y="618"/>
                  </a:cubicBezTo>
                  <a:cubicBezTo>
                    <a:pt x="338" y="619"/>
                    <a:pt x="338" y="622"/>
                    <a:pt x="338" y="624"/>
                  </a:cubicBezTo>
                  <a:cubicBezTo>
                    <a:pt x="338" y="625"/>
                    <a:pt x="336" y="627"/>
                    <a:pt x="337" y="629"/>
                  </a:cubicBezTo>
                  <a:cubicBezTo>
                    <a:pt x="337" y="630"/>
                    <a:pt x="340" y="631"/>
                    <a:pt x="340" y="632"/>
                  </a:cubicBezTo>
                  <a:cubicBezTo>
                    <a:pt x="341" y="633"/>
                    <a:pt x="340" y="635"/>
                    <a:pt x="341" y="637"/>
                  </a:cubicBezTo>
                  <a:cubicBezTo>
                    <a:pt x="341" y="638"/>
                    <a:pt x="342" y="642"/>
                    <a:pt x="343" y="643"/>
                  </a:cubicBezTo>
                  <a:cubicBezTo>
                    <a:pt x="345" y="645"/>
                    <a:pt x="348" y="648"/>
                    <a:pt x="351" y="648"/>
                  </a:cubicBezTo>
                  <a:cubicBezTo>
                    <a:pt x="352" y="648"/>
                    <a:pt x="355" y="646"/>
                    <a:pt x="357" y="645"/>
                  </a:cubicBezTo>
                  <a:cubicBezTo>
                    <a:pt x="359" y="645"/>
                    <a:pt x="362" y="646"/>
                    <a:pt x="363" y="647"/>
                  </a:cubicBezTo>
                  <a:cubicBezTo>
                    <a:pt x="364" y="647"/>
                    <a:pt x="366" y="650"/>
                    <a:pt x="367" y="651"/>
                  </a:cubicBezTo>
                  <a:cubicBezTo>
                    <a:pt x="368" y="652"/>
                    <a:pt x="371" y="653"/>
                    <a:pt x="373" y="654"/>
                  </a:cubicBezTo>
                  <a:cubicBezTo>
                    <a:pt x="374" y="655"/>
                    <a:pt x="378" y="655"/>
                    <a:pt x="379" y="657"/>
                  </a:cubicBezTo>
                  <a:cubicBezTo>
                    <a:pt x="379" y="658"/>
                    <a:pt x="379" y="660"/>
                    <a:pt x="380" y="661"/>
                  </a:cubicBezTo>
                  <a:cubicBezTo>
                    <a:pt x="380" y="663"/>
                    <a:pt x="382" y="666"/>
                    <a:pt x="383" y="668"/>
                  </a:cubicBezTo>
                  <a:cubicBezTo>
                    <a:pt x="383" y="668"/>
                    <a:pt x="383" y="668"/>
                    <a:pt x="384" y="668"/>
                  </a:cubicBezTo>
                  <a:cubicBezTo>
                    <a:pt x="385" y="668"/>
                    <a:pt x="387" y="669"/>
                    <a:pt x="388" y="669"/>
                  </a:cubicBezTo>
                  <a:cubicBezTo>
                    <a:pt x="389" y="668"/>
                    <a:pt x="392" y="667"/>
                    <a:pt x="393" y="666"/>
                  </a:cubicBezTo>
                  <a:cubicBezTo>
                    <a:pt x="394" y="666"/>
                    <a:pt x="397" y="663"/>
                    <a:pt x="398" y="663"/>
                  </a:cubicBezTo>
                  <a:cubicBezTo>
                    <a:pt x="400" y="662"/>
                    <a:pt x="403" y="662"/>
                    <a:pt x="404" y="662"/>
                  </a:cubicBezTo>
                  <a:cubicBezTo>
                    <a:pt x="405" y="661"/>
                    <a:pt x="406" y="659"/>
                    <a:pt x="407" y="659"/>
                  </a:cubicBezTo>
                  <a:cubicBezTo>
                    <a:pt x="409" y="658"/>
                    <a:pt x="412" y="659"/>
                    <a:pt x="414" y="658"/>
                  </a:cubicBezTo>
                  <a:cubicBezTo>
                    <a:pt x="415" y="657"/>
                    <a:pt x="417" y="655"/>
                    <a:pt x="418" y="654"/>
                  </a:cubicBezTo>
                  <a:cubicBezTo>
                    <a:pt x="419" y="653"/>
                    <a:pt x="419" y="649"/>
                    <a:pt x="419" y="648"/>
                  </a:cubicBezTo>
                  <a:cubicBezTo>
                    <a:pt x="419" y="646"/>
                    <a:pt x="419" y="643"/>
                    <a:pt x="419" y="642"/>
                  </a:cubicBezTo>
                  <a:cubicBezTo>
                    <a:pt x="419" y="640"/>
                    <a:pt x="417" y="636"/>
                    <a:pt x="417" y="634"/>
                  </a:cubicBezTo>
                  <a:cubicBezTo>
                    <a:pt x="417" y="633"/>
                    <a:pt x="417" y="630"/>
                    <a:pt x="418" y="628"/>
                  </a:cubicBezTo>
                  <a:cubicBezTo>
                    <a:pt x="419" y="628"/>
                    <a:pt x="421" y="627"/>
                    <a:pt x="422" y="626"/>
                  </a:cubicBezTo>
                  <a:cubicBezTo>
                    <a:pt x="424" y="626"/>
                    <a:pt x="427" y="627"/>
                    <a:pt x="429" y="627"/>
                  </a:cubicBezTo>
                  <a:cubicBezTo>
                    <a:pt x="429" y="627"/>
                    <a:pt x="431" y="626"/>
                    <a:pt x="431" y="625"/>
                  </a:cubicBezTo>
                  <a:cubicBezTo>
                    <a:pt x="432" y="624"/>
                    <a:pt x="433" y="620"/>
                    <a:pt x="432" y="618"/>
                  </a:cubicBezTo>
                  <a:cubicBezTo>
                    <a:pt x="432" y="617"/>
                    <a:pt x="429" y="615"/>
                    <a:pt x="429" y="614"/>
                  </a:cubicBezTo>
                  <a:cubicBezTo>
                    <a:pt x="428" y="613"/>
                    <a:pt x="429" y="610"/>
                    <a:pt x="429" y="608"/>
                  </a:cubicBezTo>
                  <a:cubicBezTo>
                    <a:pt x="429" y="607"/>
                    <a:pt x="428" y="603"/>
                    <a:pt x="427" y="602"/>
                  </a:cubicBezTo>
                  <a:cubicBezTo>
                    <a:pt x="426" y="601"/>
                    <a:pt x="425" y="599"/>
                    <a:pt x="424" y="598"/>
                  </a:cubicBezTo>
                  <a:cubicBezTo>
                    <a:pt x="423" y="597"/>
                    <a:pt x="421" y="596"/>
                    <a:pt x="421" y="595"/>
                  </a:cubicBezTo>
                  <a:cubicBezTo>
                    <a:pt x="420" y="595"/>
                    <a:pt x="420" y="592"/>
                    <a:pt x="421" y="592"/>
                  </a:cubicBezTo>
                  <a:cubicBezTo>
                    <a:pt x="421" y="590"/>
                    <a:pt x="425" y="588"/>
                    <a:pt x="426" y="587"/>
                  </a:cubicBezTo>
                  <a:cubicBezTo>
                    <a:pt x="427" y="586"/>
                    <a:pt x="429" y="583"/>
                    <a:pt x="429" y="582"/>
                  </a:cubicBezTo>
                  <a:cubicBezTo>
                    <a:pt x="429" y="581"/>
                    <a:pt x="427" y="578"/>
                    <a:pt x="427" y="577"/>
                  </a:cubicBezTo>
                  <a:cubicBezTo>
                    <a:pt x="427" y="576"/>
                    <a:pt x="427" y="573"/>
                    <a:pt x="427" y="572"/>
                  </a:cubicBezTo>
                  <a:cubicBezTo>
                    <a:pt x="428" y="571"/>
                    <a:pt x="429" y="569"/>
                    <a:pt x="429" y="568"/>
                  </a:cubicBezTo>
                  <a:cubicBezTo>
                    <a:pt x="430" y="566"/>
                    <a:pt x="431" y="563"/>
                    <a:pt x="431" y="561"/>
                  </a:cubicBezTo>
                  <a:cubicBezTo>
                    <a:pt x="431" y="560"/>
                    <a:pt x="431" y="558"/>
                    <a:pt x="431" y="557"/>
                  </a:cubicBezTo>
                  <a:cubicBezTo>
                    <a:pt x="432" y="556"/>
                    <a:pt x="434" y="556"/>
                    <a:pt x="435" y="555"/>
                  </a:cubicBezTo>
                  <a:cubicBezTo>
                    <a:pt x="435" y="554"/>
                    <a:pt x="435" y="551"/>
                    <a:pt x="436" y="550"/>
                  </a:cubicBezTo>
                  <a:cubicBezTo>
                    <a:pt x="437" y="549"/>
                    <a:pt x="438" y="548"/>
                    <a:pt x="439" y="548"/>
                  </a:cubicBezTo>
                  <a:cubicBezTo>
                    <a:pt x="440" y="547"/>
                    <a:pt x="442" y="547"/>
                    <a:pt x="443" y="548"/>
                  </a:cubicBezTo>
                  <a:cubicBezTo>
                    <a:pt x="444" y="549"/>
                    <a:pt x="443" y="551"/>
                    <a:pt x="444" y="551"/>
                  </a:cubicBezTo>
                  <a:cubicBezTo>
                    <a:pt x="444" y="552"/>
                    <a:pt x="446" y="553"/>
                    <a:pt x="447" y="552"/>
                  </a:cubicBezTo>
                  <a:cubicBezTo>
                    <a:pt x="448" y="552"/>
                    <a:pt x="449" y="551"/>
                    <a:pt x="450" y="551"/>
                  </a:cubicBezTo>
                  <a:cubicBezTo>
                    <a:pt x="452" y="551"/>
                    <a:pt x="454" y="554"/>
                    <a:pt x="455" y="555"/>
                  </a:cubicBezTo>
                  <a:cubicBezTo>
                    <a:pt x="455" y="556"/>
                    <a:pt x="455" y="558"/>
                    <a:pt x="456" y="559"/>
                  </a:cubicBezTo>
                  <a:cubicBezTo>
                    <a:pt x="456" y="559"/>
                    <a:pt x="457" y="560"/>
                    <a:pt x="457" y="561"/>
                  </a:cubicBezTo>
                  <a:cubicBezTo>
                    <a:pt x="458" y="562"/>
                    <a:pt x="457" y="564"/>
                    <a:pt x="457" y="565"/>
                  </a:cubicBezTo>
                  <a:cubicBezTo>
                    <a:pt x="457" y="566"/>
                    <a:pt x="456" y="570"/>
                    <a:pt x="458" y="571"/>
                  </a:cubicBezTo>
                  <a:cubicBezTo>
                    <a:pt x="458" y="571"/>
                    <a:pt x="460" y="571"/>
                    <a:pt x="461" y="571"/>
                  </a:cubicBezTo>
                  <a:cubicBezTo>
                    <a:pt x="463" y="570"/>
                    <a:pt x="464" y="568"/>
                    <a:pt x="465" y="566"/>
                  </a:cubicBezTo>
                  <a:cubicBezTo>
                    <a:pt x="466" y="565"/>
                    <a:pt x="465" y="562"/>
                    <a:pt x="466" y="560"/>
                  </a:cubicBezTo>
                  <a:cubicBezTo>
                    <a:pt x="466" y="559"/>
                    <a:pt x="467" y="557"/>
                    <a:pt x="468" y="556"/>
                  </a:cubicBezTo>
                  <a:cubicBezTo>
                    <a:pt x="470" y="556"/>
                    <a:pt x="472" y="559"/>
                    <a:pt x="473" y="559"/>
                  </a:cubicBezTo>
                  <a:cubicBezTo>
                    <a:pt x="474" y="559"/>
                    <a:pt x="476" y="559"/>
                    <a:pt x="477" y="558"/>
                  </a:cubicBezTo>
                  <a:cubicBezTo>
                    <a:pt x="478" y="558"/>
                    <a:pt x="478" y="555"/>
                    <a:pt x="478" y="554"/>
                  </a:cubicBezTo>
                  <a:cubicBezTo>
                    <a:pt x="477" y="553"/>
                    <a:pt x="474" y="552"/>
                    <a:pt x="473" y="551"/>
                  </a:cubicBezTo>
                  <a:cubicBezTo>
                    <a:pt x="472" y="549"/>
                    <a:pt x="473" y="546"/>
                    <a:pt x="472" y="544"/>
                  </a:cubicBezTo>
                  <a:cubicBezTo>
                    <a:pt x="472" y="543"/>
                    <a:pt x="471" y="542"/>
                    <a:pt x="470" y="541"/>
                  </a:cubicBezTo>
                  <a:cubicBezTo>
                    <a:pt x="469" y="540"/>
                    <a:pt x="467" y="540"/>
                    <a:pt x="466" y="539"/>
                  </a:cubicBezTo>
                  <a:cubicBezTo>
                    <a:pt x="466" y="538"/>
                    <a:pt x="465" y="536"/>
                    <a:pt x="465" y="535"/>
                  </a:cubicBezTo>
                  <a:cubicBezTo>
                    <a:pt x="465" y="534"/>
                    <a:pt x="467" y="532"/>
                    <a:pt x="468" y="532"/>
                  </a:cubicBezTo>
                  <a:cubicBezTo>
                    <a:pt x="469" y="532"/>
                    <a:pt x="471" y="532"/>
                    <a:pt x="472" y="532"/>
                  </a:cubicBezTo>
                  <a:cubicBezTo>
                    <a:pt x="473" y="531"/>
                    <a:pt x="473" y="529"/>
                    <a:pt x="474" y="528"/>
                  </a:cubicBezTo>
                  <a:cubicBezTo>
                    <a:pt x="474" y="527"/>
                    <a:pt x="475" y="523"/>
                    <a:pt x="474" y="522"/>
                  </a:cubicBezTo>
                  <a:cubicBezTo>
                    <a:pt x="474" y="520"/>
                    <a:pt x="471" y="519"/>
                    <a:pt x="470" y="518"/>
                  </a:cubicBezTo>
                  <a:cubicBezTo>
                    <a:pt x="470" y="516"/>
                    <a:pt x="470" y="513"/>
                    <a:pt x="471" y="512"/>
                  </a:cubicBezTo>
                  <a:cubicBezTo>
                    <a:pt x="472" y="510"/>
                    <a:pt x="475" y="509"/>
                    <a:pt x="475" y="508"/>
                  </a:cubicBezTo>
                  <a:cubicBezTo>
                    <a:pt x="476" y="508"/>
                    <a:pt x="476" y="506"/>
                    <a:pt x="476" y="505"/>
                  </a:cubicBezTo>
                  <a:cubicBezTo>
                    <a:pt x="476" y="504"/>
                    <a:pt x="475" y="501"/>
                    <a:pt x="475" y="500"/>
                  </a:cubicBezTo>
                  <a:cubicBezTo>
                    <a:pt x="475" y="499"/>
                    <a:pt x="476" y="497"/>
                    <a:pt x="477" y="496"/>
                  </a:cubicBezTo>
                  <a:cubicBezTo>
                    <a:pt x="479" y="496"/>
                    <a:pt x="482" y="497"/>
                    <a:pt x="483" y="497"/>
                  </a:cubicBezTo>
                  <a:cubicBezTo>
                    <a:pt x="485" y="496"/>
                    <a:pt x="487" y="496"/>
                    <a:pt x="488" y="495"/>
                  </a:cubicBezTo>
                  <a:cubicBezTo>
                    <a:pt x="489" y="494"/>
                    <a:pt x="490" y="492"/>
                    <a:pt x="490" y="491"/>
                  </a:cubicBezTo>
                  <a:cubicBezTo>
                    <a:pt x="491" y="490"/>
                    <a:pt x="489" y="486"/>
                    <a:pt x="490" y="484"/>
                  </a:cubicBezTo>
                  <a:cubicBezTo>
                    <a:pt x="490" y="483"/>
                    <a:pt x="491" y="480"/>
                    <a:pt x="492" y="479"/>
                  </a:cubicBezTo>
                  <a:cubicBezTo>
                    <a:pt x="493" y="478"/>
                    <a:pt x="494" y="477"/>
                    <a:pt x="495" y="476"/>
                  </a:cubicBezTo>
                  <a:cubicBezTo>
                    <a:pt x="496" y="475"/>
                    <a:pt x="498" y="473"/>
                    <a:pt x="499" y="471"/>
                  </a:cubicBezTo>
                  <a:cubicBezTo>
                    <a:pt x="499" y="470"/>
                    <a:pt x="499" y="467"/>
                    <a:pt x="500" y="467"/>
                  </a:cubicBezTo>
                  <a:cubicBezTo>
                    <a:pt x="501" y="466"/>
                    <a:pt x="504" y="466"/>
                    <a:pt x="505" y="467"/>
                  </a:cubicBezTo>
                  <a:cubicBezTo>
                    <a:pt x="506" y="467"/>
                    <a:pt x="507" y="468"/>
                    <a:pt x="508" y="469"/>
                  </a:cubicBezTo>
                  <a:cubicBezTo>
                    <a:pt x="509" y="470"/>
                    <a:pt x="508" y="473"/>
                    <a:pt x="509" y="475"/>
                  </a:cubicBezTo>
                  <a:cubicBezTo>
                    <a:pt x="510" y="476"/>
                    <a:pt x="512" y="477"/>
                    <a:pt x="514" y="478"/>
                  </a:cubicBezTo>
                  <a:cubicBezTo>
                    <a:pt x="515" y="478"/>
                    <a:pt x="517" y="476"/>
                    <a:pt x="518" y="475"/>
                  </a:cubicBezTo>
                  <a:cubicBezTo>
                    <a:pt x="520" y="474"/>
                    <a:pt x="520" y="471"/>
                    <a:pt x="521" y="469"/>
                  </a:cubicBezTo>
                  <a:cubicBezTo>
                    <a:pt x="522" y="468"/>
                    <a:pt x="525" y="466"/>
                    <a:pt x="527" y="465"/>
                  </a:cubicBezTo>
                  <a:cubicBezTo>
                    <a:pt x="528" y="464"/>
                    <a:pt x="531" y="465"/>
                    <a:pt x="532" y="465"/>
                  </a:cubicBezTo>
                  <a:cubicBezTo>
                    <a:pt x="533" y="464"/>
                    <a:pt x="534" y="461"/>
                    <a:pt x="534" y="460"/>
                  </a:cubicBezTo>
                  <a:cubicBezTo>
                    <a:pt x="535" y="459"/>
                    <a:pt x="535" y="456"/>
                    <a:pt x="536" y="455"/>
                  </a:cubicBezTo>
                  <a:cubicBezTo>
                    <a:pt x="537" y="454"/>
                    <a:pt x="540" y="454"/>
                    <a:pt x="541" y="453"/>
                  </a:cubicBezTo>
                  <a:cubicBezTo>
                    <a:pt x="542" y="452"/>
                    <a:pt x="544" y="450"/>
                    <a:pt x="544" y="448"/>
                  </a:cubicBezTo>
                  <a:cubicBezTo>
                    <a:pt x="545" y="446"/>
                    <a:pt x="546" y="442"/>
                    <a:pt x="547" y="440"/>
                  </a:cubicBezTo>
                  <a:cubicBezTo>
                    <a:pt x="548" y="438"/>
                    <a:pt x="550" y="435"/>
                    <a:pt x="551" y="434"/>
                  </a:cubicBezTo>
                  <a:cubicBezTo>
                    <a:pt x="553" y="431"/>
                    <a:pt x="556" y="427"/>
                    <a:pt x="558" y="424"/>
                  </a:cubicBezTo>
                  <a:cubicBezTo>
                    <a:pt x="559" y="423"/>
                    <a:pt x="561" y="419"/>
                    <a:pt x="563" y="418"/>
                  </a:cubicBezTo>
                  <a:cubicBezTo>
                    <a:pt x="564" y="417"/>
                    <a:pt x="567" y="417"/>
                    <a:pt x="568" y="416"/>
                  </a:cubicBezTo>
                  <a:cubicBezTo>
                    <a:pt x="569" y="415"/>
                    <a:pt x="570" y="413"/>
                    <a:pt x="570" y="412"/>
                  </a:cubicBezTo>
                  <a:cubicBezTo>
                    <a:pt x="570" y="410"/>
                    <a:pt x="568" y="407"/>
                    <a:pt x="568" y="406"/>
                  </a:cubicBezTo>
                  <a:cubicBezTo>
                    <a:pt x="569" y="404"/>
                    <a:pt x="572" y="404"/>
                    <a:pt x="572" y="403"/>
                  </a:cubicBezTo>
                  <a:cubicBezTo>
                    <a:pt x="573" y="401"/>
                    <a:pt x="571" y="398"/>
                    <a:pt x="570" y="396"/>
                  </a:cubicBezTo>
                  <a:cubicBezTo>
                    <a:pt x="570" y="395"/>
                    <a:pt x="567" y="394"/>
                    <a:pt x="566" y="393"/>
                  </a:cubicBezTo>
                  <a:cubicBezTo>
                    <a:pt x="565" y="392"/>
                    <a:pt x="566" y="390"/>
                    <a:pt x="566" y="388"/>
                  </a:cubicBezTo>
                  <a:cubicBezTo>
                    <a:pt x="567" y="387"/>
                    <a:pt x="570" y="385"/>
                    <a:pt x="571" y="383"/>
                  </a:cubicBezTo>
                  <a:cubicBezTo>
                    <a:pt x="571" y="381"/>
                    <a:pt x="568" y="378"/>
                    <a:pt x="568" y="376"/>
                  </a:cubicBezTo>
                  <a:cubicBezTo>
                    <a:pt x="568" y="375"/>
                    <a:pt x="570" y="373"/>
                    <a:pt x="570" y="372"/>
                  </a:cubicBezTo>
                  <a:cubicBezTo>
                    <a:pt x="571" y="371"/>
                    <a:pt x="571" y="369"/>
                    <a:pt x="571" y="368"/>
                  </a:cubicBezTo>
                  <a:cubicBezTo>
                    <a:pt x="570" y="367"/>
                    <a:pt x="568" y="366"/>
                    <a:pt x="567" y="365"/>
                  </a:cubicBezTo>
                  <a:cubicBezTo>
                    <a:pt x="567" y="365"/>
                    <a:pt x="568" y="363"/>
                    <a:pt x="568" y="362"/>
                  </a:cubicBezTo>
                  <a:cubicBezTo>
                    <a:pt x="569" y="362"/>
                    <a:pt x="572" y="363"/>
                    <a:pt x="574" y="362"/>
                  </a:cubicBezTo>
                  <a:cubicBezTo>
                    <a:pt x="574" y="362"/>
                    <a:pt x="575" y="361"/>
                    <a:pt x="575" y="360"/>
                  </a:cubicBezTo>
                  <a:cubicBezTo>
                    <a:pt x="575" y="358"/>
                    <a:pt x="572" y="355"/>
                    <a:pt x="572" y="353"/>
                  </a:cubicBezTo>
                  <a:cubicBezTo>
                    <a:pt x="572" y="352"/>
                    <a:pt x="574" y="350"/>
                    <a:pt x="574" y="348"/>
                  </a:cubicBezTo>
                  <a:cubicBezTo>
                    <a:pt x="574" y="347"/>
                    <a:pt x="573" y="344"/>
                    <a:pt x="573" y="343"/>
                  </a:cubicBezTo>
                  <a:cubicBezTo>
                    <a:pt x="572" y="340"/>
                    <a:pt x="569" y="335"/>
                    <a:pt x="570" y="333"/>
                  </a:cubicBezTo>
                  <a:cubicBezTo>
                    <a:pt x="571" y="332"/>
                    <a:pt x="574" y="331"/>
                    <a:pt x="574" y="330"/>
                  </a:cubicBezTo>
                  <a:cubicBezTo>
                    <a:pt x="575" y="328"/>
                    <a:pt x="573" y="325"/>
                    <a:pt x="573" y="324"/>
                  </a:cubicBezTo>
                  <a:cubicBezTo>
                    <a:pt x="572" y="322"/>
                    <a:pt x="573" y="319"/>
                    <a:pt x="573" y="318"/>
                  </a:cubicBezTo>
                  <a:cubicBezTo>
                    <a:pt x="573" y="316"/>
                    <a:pt x="575" y="314"/>
                    <a:pt x="576" y="312"/>
                  </a:cubicBezTo>
                  <a:cubicBezTo>
                    <a:pt x="576" y="311"/>
                    <a:pt x="575" y="307"/>
                    <a:pt x="576" y="306"/>
                  </a:cubicBezTo>
                  <a:cubicBezTo>
                    <a:pt x="576" y="305"/>
                    <a:pt x="576" y="302"/>
                    <a:pt x="577" y="301"/>
                  </a:cubicBezTo>
                  <a:cubicBezTo>
                    <a:pt x="578" y="301"/>
                    <a:pt x="579" y="300"/>
                    <a:pt x="579" y="299"/>
                  </a:cubicBezTo>
                  <a:cubicBezTo>
                    <a:pt x="580" y="298"/>
                    <a:pt x="579" y="295"/>
                    <a:pt x="579" y="29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58">
              <a:extLst>
                <a:ext uri="{FF2B5EF4-FFF2-40B4-BE49-F238E27FC236}">
                  <a16:creationId xmlns:a16="http://schemas.microsoft.com/office/drawing/2014/main" id="{B82DF156-BA84-4850-A68B-1ACA2EBBB78B}"/>
                </a:ext>
              </a:extLst>
            </p:cNvPr>
            <p:cNvSpPr>
              <a:spLocks/>
            </p:cNvSpPr>
            <p:nvPr/>
          </p:nvSpPr>
          <p:spPr bwMode="auto">
            <a:xfrm>
              <a:off x="4119561" y="2179640"/>
              <a:ext cx="712787" cy="339725"/>
            </a:xfrm>
            <a:custGeom>
              <a:avLst/>
              <a:gdLst>
                <a:gd name="T0" fmla="*/ 557 w 844"/>
                <a:gd name="T1" fmla="*/ 228 h 402"/>
                <a:gd name="T2" fmla="*/ 603 w 844"/>
                <a:gd name="T3" fmla="*/ 201 h 402"/>
                <a:gd name="T4" fmla="*/ 646 w 844"/>
                <a:gd name="T5" fmla="*/ 202 h 402"/>
                <a:gd name="T6" fmla="*/ 695 w 844"/>
                <a:gd name="T7" fmla="*/ 230 h 402"/>
                <a:gd name="T8" fmla="*/ 697 w 844"/>
                <a:gd name="T9" fmla="*/ 202 h 402"/>
                <a:gd name="T10" fmla="*/ 710 w 844"/>
                <a:gd name="T11" fmla="*/ 191 h 402"/>
                <a:gd name="T12" fmla="*/ 729 w 844"/>
                <a:gd name="T13" fmla="*/ 201 h 402"/>
                <a:gd name="T14" fmla="*/ 770 w 844"/>
                <a:gd name="T15" fmla="*/ 194 h 402"/>
                <a:gd name="T16" fmla="*/ 817 w 844"/>
                <a:gd name="T17" fmla="*/ 191 h 402"/>
                <a:gd name="T18" fmla="*/ 836 w 844"/>
                <a:gd name="T19" fmla="*/ 176 h 402"/>
                <a:gd name="T20" fmla="*/ 802 w 844"/>
                <a:gd name="T21" fmla="*/ 165 h 402"/>
                <a:gd name="T22" fmla="*/ 799 w 844"/>
                <a:gd name="T23" fmla="*/ 179 h 402"/>
                <a:gd name="T24" fmla="*/ 769 w 844"/>
                <a:gd name="T25" fmla="*/ 169 h 402"/>
                <a:gd name="T26" fmla="*/ 746 w 844"/>
                <a:gd name="T27" fmla="*/ 161 h 402"/>
                <a:gd name="T28" fmla="*/ 752 w 844"/>
                <a:gd name="T29" fmla="*/ 125 h 402"/>
                <a:gd name="T30" fmla="*/ 732 w 844"/>
                <a:gd name="T31" fmla="*/ 109 h 402"/>
                <a:gd name="T32" fmla="*/ 693 w 844"/>
                <a:gd name="T33" fmla="*/ 117 h 402"/>
                <a:gd name="T34" fmla="*/ 652 w 844"/>
                <a:gd name="T35" fmla="*/ 121 h 402"/>
                <a:gd name="T36" fmla="*/ 637 w 844"/>
                <a:gd name="T37" fmla="*/ 84 h 402"/>
                <a:gd name="T38" fmla="*/ 585 w 844"/>
                <a:gd name="T39" fmla="*/ 97 h 402"/>
                <a:gd name="T40" fmla="*/ 508 w 844"/>
                <a:gd name="T41" fmla="*/ 113 h 402"/>
                <a:gd name="T42" fmla="*/ 463 w 844"/>
                <a:gd name="T43" fmla="*/ 147 h 402"/>
                <a:gd name="T44" fmla="*/ 441 w 844"/>
                <a:gd name="T45" fmla="*/ 146 h 402"/>
                <a:gd name="T46" fmla="*/ 431 w 844"/>
                <a:gd name="T47" fmla="*/ 161 h 402"/>
                <a:gd name="T48" fmla="*/ 393 w 844"/>
                <a:gd name="T49" fmla="*/ 158 h 402"/>
                <a:gd name="T50" fmla="*/ 355 w 844"/>
                <a:gd name="T51" fmla="*/ 144 h 402"/>
                <a:gd name="T52" fmla="*/ 327 w 844"/>
                <a:gd name="T53" fmla="*/ 114 h 402"/>
                <a:gd name="T54" fmla="*/ 304 w 844"/>
                <a:gd name="T55" fmla="*/ 102 h 402"/>
                <a:gd name="T56" fmla="*/ 262 w 844"/>
                <a:gd name="T57" fmla="*/ 103 h 402"/>
                <a:gd name="T58" fmla="*/ 236 w 844"/>
                <a:gd name="T59" fmla="*/ 114 h 402"/>
                <a:gd name="T60" fmla="*/ 223 w 844"/>
                <a:gd name="T61" fmla="*/ 98 h 402"/>
                <a:gd name="T62" fmla="*/ 245 w 844"/>
                <a:gd name="T63" fmla="*/ 63 h 402"/>
                <a:gd name="T64" fmla="*/ 276 w 844"/>
                <a:gd name="T65" fmla="*/ 28 h 402"/>
                <a:gd name="T66" fmla="*/ 298 w 844"/>
                <a:gd name="T67" fmla="*/ 12 h 402"/>
                <a:gd name="T68" fmla="*/ 251 w 844"/>
                <a:gd name="T69" fmla="*/ 7 h 402"/>
                <a:gd name="T70" fmla="*/ 202 w 844"/>
                <a:gd name="T71" fmla="*/ 51 h 402"/>
                <a:gd name="T72" fmla="*/ 166 w 844"/>
                <a:gd name="T73" fmla="*/ 86 h 402"/>
                <a:gd name="T74" fmla="*/ 120 w 844"/>
                <a:gd name="T75" fmla="*/ 125 h 402"/>
                <a:gd name="T76" fmla="*/ 56 w 844"/>
                <a:gd name="T77" fmla="*/ 150 h 402"/>
                <a:gd name="T78" fmla="*/ 5 w 844"/>
                <a:gd name="T79" fmla="*/ 189 h 402"/>
                <a:gd name="T80" fmla="*/ 34 w 844"/>
                <a:gd name="T81" fmla="*/ 214 h 402"/>
                <a:gd name="T82" fmla="*/ 200 w 844"/>
                <a:gd name="T83" fmla="*/ 259 h 402"/>
                <a:gd name="T84" fmla="*/ 221 w 844"/>
                <a:gd name="T85" fmla="*/ 262 h 402"/>
                <a:gd name="T86" fmla="*/ 249 w 844"/>
                <a:gd name="T87" fmla="*/ 261 h 402"/>
                <a:gd name="T88" fmla="*/ 274 w 844"/>
                <a:gd name="T89" fmla="*/ 265 h 402"/>
                <a:gd name="T90" fmla="*/ 290 w 844"/>
                <a:gd name="T91" fmla="*/ 289 h 402"/>
                <a:gd name="T92" fmla="*/ 312 w 844"/>
                <a:gd name="T93" fmla="*/ 291 h 402"/>
                <a:gd name="T94" fmla="*/ 336 w 844"/>
                <a:gd name="T95" fmla="*/ 335 h 402"/>
                <a:gd name="T96" fmla="*/ 340 w 844"/>
                <a:gd name="T97" fmla="*/ 360 h 402"/>
                <a:gd name="T98" fmla="*/ 354 w 844"/>
                <a:gd name="T99" fmla="*/ 380 h 402"/>
                <a:gd name="T100" fmla="*/ 363 w 844"/>
                <a:gd name="T101" fmla="*/ 401 h 402"/>
                <a:gd name="T102" fmla="*/ 387 w 844"/>
                <a:gd name="T103" fmla="*/ 355 h 402"/>
                <a:gd name="T104" fmla="*/ 417 w 844"/>
                <a:gd name="T105" fmla="*/ 289 h 402"/>
                <a:gd name="T106" fmla="*/ 429 w 844"/>
                <a:gd name="T107" fmla="*/ 295 h 402"/>
                <a:gd name="T108" fmla="*/ 450 w 844"/>
                <a:gd name="T109" fmla="*/ 259 h 402"/>
                <a:gd name="T110" fmla="*/ 478 w 844"/>
                <a:gd name="T111" fmla="*/ 261 h 402"/>
                <a:gd name="T112" fmla="*/ 465 w 844"/>
                <a:gd name="T113" fmla="*/ 284 h 402"/>
                <a:gd name="T114" fmla="*/ 475 w 844"/>
                <a:gd name="T115" fmla="*/ 298 h 402"/>
                <a:gd name="T116" fmla="*/ 483 w 844"/>
                <a:gd name="T117" fmla="*/ 277 h 402"/>
                <a:gd name="T118" fmla="*/ 503 w 844"/>
                <a:gd name="T119" fmla="*/ 244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4" h="402">
                  <a:moveTo>
                    <a:pt x="525" y="232"/>
                  </a:moveTo>
                  <a:cubicBezTo>
                    <a:pt x="527" y="231"/>
                    <a:pt x="530" y="232"/>
                    <a:pt x="532" y="232"/>
                  </a:cubicBezTo>
                  <a:cubicBezTo>
                    <a:pt x="533" y="232"/>
                    <a:pt x="536" y="233"/>
                    <a:pt x="538" y="234"/>
                  </a:cubicBezTo>
                  <a:cubicBezTo>
                    <a:pt x="538" y="234"/>
                    <a:pt x="539" y="234"/>
                    <a:pt x="540" y="234"/>
                  </a:cubicBezTo>
                  <a:cubicBezTo>
                    <a:pt x="542" y="234"/>
                    <a:pt x="546" y="236"/>
                    <a:pt x="548" y="237"/>
                  </a:cubicBezTo>
                  <a:cubicBezTo>
                    <a:pt x="549" y="237"/>
                    <a:pt x="550" y="239"/>
                    <a:pt x="551" y="238"/>
                  </a:cubicBezTo>
                  <a:cubicBezTo>
                    <a:pt x="552" y="238"/>
                    <a:pt x="552" y="235"/>
                    <a:pt x="552" y="234"/>
                  </a:cubicBezTo>
                  <a:cubicBezTo>
                    <a:pt x="552" y="233"/>
                    <a:pt x="550" y="231"/>
                    <a:pt x="550" y="230"/>
                  </a:cubicBezTo>
                  <a:cubicBezTo>
                    <a:pt x="550" y="229"/>
                    <a:pt x="551" y="228"/>
                    <a:pt x="552" y="228"/>
                  </a:cubicBezTo>
                  <a:cubicBezTo>
                    <a:pt x="553" y="227"/>
                    <a:pt x="556" y="229"/>
                    <a:pt x="557" y="228"/>
                  </a:cubicBezTo>
                  <a:cubicBezTo>
                    <a:pt x="559" y="228"/>
                    <a:pt x="560" y="225"/>
                    <a:pt x="561" y="224"/>
                  </a:cubicBezTo>
                  <a:cubicBezTo>
                    <a:pt x="561" y="224"/>
                    <a:pt x="563" y="224"/>
                    <a:pt x="564" y="224"/>
                  </a:cubicBezTo>
                  <a:cubicBezTo>
                    <a:pt x="565" y="225"/>
                    <a:pt x="567" y="227"/>
                    <a:pt x="568" y="227"/>
                  </a:cubicBezTo>
                  <a:cubicBezTo>
                    <a:pt x="570" y="228"/>
                    <a:pt x="574" y="228"/>
                    <a:pt x="576" y="227"/>
                  </a:cubicBezTo>
                  <a:cubicBezTo>
                    <a:pt x="577" y="227"/>
                    <a:pt x="579" y="225"/>
                    <a:pt x="580" y="224"/>
                  </a:cubicBezTo>
                  <a:cubicBezTo>
                    <a:pt x="582" y="222"/>
                    <a:pt x="584" y="218"/>
                    <a:pt x="585" y="216"/>
                  </a:cubicBezTo>
                  <a:cubicBezTo>
                    <a:pt x="586" y="213"/>
                    <a:pt x="587" y="209"/>
                    <a:pt x="588" y="207"/>
                  </a:cubicBezTo>
                  <a:cubicBezTo>
                    <a:pt x="589" y="205"/>
                    <a:pt x="592" y="202"/>
                    <a:pt x="594" y="201"/>
                  </a:cubicBezTo>
                  <a:cubicBezTo>
                    <a:pt x="594" y="201"/>
                    <a:pt x="596" y="200"/>
                    <a:pt x="597" y="199"/>
                  </a:cubicBezTo>
                  <a:cubicBezTo>
                    <a:pt x="599" y="199"/>
                    <a:pt x="602" y="201"/>
                    <a:pt x="603" y="201"/>
                  </a:cubicBezTo>
                  <a:cubicBezTo>
                    <a:pt x="604" y="200"/>
                    <a:pt x="604" y="197"/>
                    <a:pt x="605" y="197"/>
                  </a:cubicBezTo>
                  <a:cubicBezTo>
                    <a:pt x="605" y="196"/>
                    <a:pt x="607" y="196"/>
                    <a:pt x="608" y="197"/>
                  </a:cubicBezTo>
                  <a:cubicBezTo>
                    <a:pt x="609" y="197"/>
                    <a:pt x="610" y="200"/>
                    <a:pt x="610" y="200"/>
                  </a:cubicBezTo>
                  <a:cubicBezTo>
                    <a:pt x="611" y="200"/>
                    <a:pt x="613" y="197"/>
                    <a:pt x="613" y="197"/>
                  </a:cubicBezTo>
                  <a:cubicBezTo>
                    <a:pt x="615" y="197"/>
                    <a:pt x="617" y="197"/>
                    <a:pt x="618" y="198"/>
                  </a:cubicBezTo>
                  <a:cubicBezTo>
                    <a:pt x="620" y="198"/>
                    <a:pt x="622" y="202"/>
                    <a:pt x="624" y="202"/>
                  </a:cubicBezTo>
                  <a:cubicBezTo>
                    <a:pt x="626" y="202"/>
                    <a:pt x="628" y="200"/>
                    <a:pt x="630" y="200"/>
                  </a:cubicBezTo>
                  <a:cubicBezTo>
                    <a:pt x="631" y="201"/>
                    <a:pt x="633" y="202"/>
                    <a:pt x="634" y="202"/>
                  </a:cubicBezTo>
                  <a:cubicBezTo>
                    <a:pt x="635" y="202"/>
                    <a:pt x="636" y="201"/>
                    <a:pt x="637" y="201"/>
                  </a:cubicBezTo>
                  <a:cubicBezTo>
                    <a:pt x="639" y="201"/>
                    <a:pt x="644" y="202"/>
                    <a:pt x="646" y="202"/>
                  </a:cubicBezTo>
                  <a:cubicBezTo>
                    <a:pt x="648" y="203"/>
                    <a:pt x="653" y="203"/>
                    <a:pt x="655" y="203"/>
                  </a:cubicBezTo>
                  <a:cubicBezTo>
                    <a:pt x="656" y="204"/>
                    <a:pt x="659" y="205"/>
                    <a:pt x="660" y="206"/>
                  </a:cubicBezTo>
                  <a:cubicBezTo>
                    <a:pt x="662" y="207"/>
                    <a:pt x="666" y="211"/>
                    <a:pt x="668" y="212"/>
                  </a:cubicBezTo>
                  <a:cubicBezTo>
                    <a:pt x="669" y="213"/>
                    <a:pt x="672" y="216"/>
                    <a:pt x="673" y="217"/>
                  </a:cubicBezTo>
                  <a:cubicBezTo>
                    <a:pt x="674" y="218"/>
                    <a:pt x="678" y="219"/>
                    <a:pt x="679" y="220"/>
                  </a:cubicBezTo>
                  <a:cubicBezTo>
                    <a:pt x="680" y="220"/>
                    <a:pt x="682" y="222"/>
                    <a:pt x="683" y="223"/>
                  </a:cubicBezTo>
                  <a:cubicBezTo>
                    <a:pt x="684" y="223"/>
                    <a:pt x="685" y="225"/>
                    <a:pt x="686" y="226"/>
                  </a:cubicBezTo>
                  <a:cubicBezTo>
                    <a:pt x="687" y="226"/>
                    <a:pt x="688" y="226"/>
                    <a:pt x="689" y="226"/>
                  </a:cubicBezTo>
                  <a:cubicBezTo>
                    <a:pt x="689" y="227"/>
                    <a:pt x="691" y="228"/>
                    <a:pt x="691" y="228"/>
                  </a:cubicBezTo>
                  <a:cubicBezTo>
                    <a:pt x="692" y="228"/>
                    <a:pt x="694" y="230"/>
                    <a:pt x="695" y="230"/>
                  </a:cubicBezTo>
                  <a:cubicBezTo>
                    <a:pt x="696" y="229"/>
                    <a:pt x="698" y="227"/>
                    <a:pt x="698" y="226"/>
                  </a:cubicBezTo>
                  <a:cubicBezTo>
                    <a:pt x="699" y="225"/>
                    <a:pt x="698" y="223"/>
                    <a:pt x="697" y="222"/>
                  </a:cubicBezTo>
                  <a:cubicBezTo>
                    <a:pt x="697" y="221"/>
                    <a:pt x="695" y="220"/>
                    <a:pt x="695" y="220"/>
                  </a:cubicBezTo>
                  <a:cubicBezTo>
                    <a:pt x="695" y="219"/>
                    <a:pt x="694" y="218"/>
                    <a:pt x="694" y="218"/>
                  </a:cubicBezTo>
                  <a:cubicBezTo>
                    <a:pt x="694" y="217"/>
                    <a:pt x="697" y="215"/>
                    <a:pt x="697" y="214"/>
                  </a:cubicBezTo>
                  <a:cubicBezTo>
                    <a:pt x="697" y="214"/>
                    <a:pt x="695" y="212"/>
                    <a:pt x="695" y="212"/>
                  </a:cubicBezTo>
                  <a:cubicBezTo>
                    <a:pt x="694" y="212"/>
                    <a:pt x="692" y="212"/>
                    <a:pt x="692" y="211"/>
                  </a:cubicBezTo>
                  <a:cubicBezTo>
                    <a:pt x="692" y="210"/>
                    <a:pt x="692" y="208"/>
                    <a:pt x="692" y="208"/>
                  </a:cubicBezTo>
                  <a:cubicBezTo>
                    <a:pt x="693" y="207"/>
                    <a:pt x="695" y="207"/>
                    <a:pt x="696" y="206"/>
                  </a:cubicBezTo>
                  <a:cubicBezTo>
                    <a:pt x="697" y="206"/>
                    <a:pt x="697" y="203"/>
                    <a:pt x="697" y="202"/>
                  </a:cubicBezTo>
                  <a:cubicBezTo>
                    <a:pt x="697" y="201"/>
                    <a:pt x="696" y="199"/>
                    <a:pt x="696" y="199"/>
                  </a:cubicBezTo>
                  <a:cubicBezTo>
                    <a:pt x="695" y="198"/>
                    <a:pt x="695" y="196"/>
                    <a:pt x="695" y="195"/>
                  </a:cubicBezTo>
                  <a:cubicBezTo>
                    <a:pt x="695" y="194"/>
                    <a:pt x="695" y="192"/>
                    <a:pt x="696" y="191"/>
                  </a:cubicBezTo>
                  <a:cubicBezTo>
                    <a:pt x="696" y="190"/>
                    <a:pt x="697" y="190"/>
                    <a:pt x="698" y="190"/>
                  </a:cubicBezTo>
                  <a:cubicBezTo>
                    <a:pt x="699" y="190"/>
                    <a:pt x="700" y="189"/>
                    <a:pt x="700" y="190"/>
                  </a:cubicBezTo>
                  <a:cubicBezTo>
                    <a:pt x="701" y="190"/>
                    <a:pt x="703" y="191"/>
                    <a:pt x="704" y="192"/>
                  </a:cubicBezTo>
                  <a:cubicBezTo>
                    <a:pt x="704" y="193"/>
                    <a:pt x="703" y="195"/>
                    <a:pt x="704" y="195"/>
                  </a:cubicBezTo>
                  <a:cubicBezTo>
                    <a:pt x="704" y="195"/>
                    <a:pt x="705" y="195"/>
                    <a:pt x="706" y="194"/>
                  </a:cubicBezTo>
                  <a:cubicBezTo>
                    <a:pt x="706" y="194"/>
                    <a:pt x="708" y="192"/>
                    <a:pt x="709" y="192"/>
                  </a:cubicBezTo>
                  <a:cubicBezTo>
                    <a:pt x="709" y="191"/>
                    <a:pt x="709" y="191"/>
                    <a:pt x="710" y="191"/>
                  </a:cubicBezTo>
                  <a:cubicBezTo>
                    <a:pt x="711" y="190"/>
                    <a:pt x="714" y="191"/>
                    <a:pt x="715" y="193"/>
                  </a:cubicBezTo>
                  <a:cubicBezTo>
                    <a:pt x="716" y="193"/>
                    <a:pt x="716" y="196"/>
                    <a:pt x="716" y="197"/>
                  </a:cubicBezTo>
                  <a:cubicBezTo>
                    <a:pt x="716" y="198"/>
                    <a:pt x="714" y="200"/>
                    <a:pt x="715" y="201"/>
                  </a:cubicBezTo>
                  <a:cubicBezTo>
                    <a:pt x="715" y="202"/>
                    <a:pt x="716" y="203"/>
                    <a:pt x="716" y="203"/>
                  </a:cubicBezTo>
                  <a:cubicBezTo>
                    <a:pt x="717" y="203"/>
                    <a:pt x="719" y="203"/>
                    <a:pt x="719" y="202"/>
                  </a:cubicBezTo>
                  <a:cubicBezTo>
                    <a:pt x="720" y="201"/>
                    <a:pt x="719" y="198"/>
                    <a:pt x="719" y="198"/>
                  </a:cubicBezTo>
                  <a:cubicBezTo>
                    <a:pt x="720" y="197"/>
                    <a:pt x="721" y="198"/>
                    <a:pt x="721" y="198"/>
                  </a:cubicBezTo>
                  <a:cubicBezTo>
                    <a:pt x="722" y="198"/>
                    <a:pt x="723" y="200"/>
                    <a:pt x="724" y="200"/>
                  </a:cubicBezTo>
                  <a:cubicBezTo>
                    <a:pt x="725" y="201"/>
                    <a:pt x="726" y="199"/>
                    <a:pt x="727" y="199"/>
                  </a:cubicBezTo>
                  <a:cubicBezTo>
                    <a:pt x="728" y="199"/>
                    <a:pt x="729" y="200"/>
                    <a:pt x="729" y="201"/>
                  </a:cubicBezTo>
                  <a:cubicBezTo>
                    <a:pt x="730" y="202"/>
                    <a:pt x="730" y="205"/>
                    <a:pt x="731" y="206"/>
                  </a:cubicBezTo>
                  <a:cubicBezTo>
                    <a:pt x="732" y="206"/>
                    <a:pt x="734" y="207"/>
                    <a:pt x="735" y="207"/>
                  </a:cubicBezTo>
                  <a:cubicBezTo>
                    <a:pt x="735" y="207"/>
                    <a:pt x="737" y="205"/>
                    <a:pt x="737" y="204"/>
                  </a:cubicBezTo>
                  <a:cubicBezTo>
                    <a:pt x="738" y="203"/>
                    <a:pt x="740" y="200"/>
                    <a:pt x="741" y="200"/>
                  </a:cubicBezTo>
                  <a:cubicBezTo>
                    <a:pt x="742" y="199"/>
                    <a:pt x="744" y="200"/>
                    <a:pt x="745" y="200"/>
                  </a:cubicBezTo>
                  <a:cubicBezTo>
                    <a:pt x="746" y="199"/>
                    <a:pt x="748" y="198"/>
                    <a:pt x="750" y="198"/>
                  </a:cubicBezTo>
                  <a:cubicBezTo>
                    <a:pt x="751" y="198"/>
                    <a:pt x="753" y="196"/>
                    <a:pt x="755" y="196"/>
                  </a:cubicBezTo>
                  <a:cubicBezTo>
                    <a:pt x="756" y="196"/>
                    <a:pt x="758" y="197"/>
                    <a:pt x="759" y="197"/>
                  </a:cubicBezTo>
                  <a:cubicBezTo>
                    <a:pt x="760" y="196"/>
                    <a:pt x="763" y="193"/>
                    <a:pt x="764" y="193"/>
                  </a:cubicBezTo>
                  <a:cubicBezTo>
                    <a:pt x="766" y="192"/>
                    <a:pt x="769" y="193"/>
                    <a:pt x="770" y="194"/>
                  </a:cubicBezTo>
                  <a:cubicBezTo>
                    <a:pt x="772" y="194"/>
                    <a:pt x="775" y="194"/>
                    <a:pt x="776" y="194"/>
                  </a:cubicBezTo>
                  <a:cubicBezTo>
                    <a:pt x="778" y="193"/>
                    <a:pt x="780" y="192"/>
                    <a:pt x="781" y="191"/>
                  </a:cubicBezTo>
                  <a:cubicBezTo>
                    <a:pt x="782" y="191"/>
                    <a:pt x="784" y="191"/>
                    <a:pt x="785" y="191"/>
                  </a:cubicBezTo>
                  <a:cubicBezTo>
                    <a:pt x="787" y="191"/>
                    <a:pt x="789" y="192"/>
                    <a:pt x="791" y="192"/>
                  </a:cubicBezTo>
                  <a:cubicBezTo>
                    <a:pt x="791" y="192"/>
                    <a:pt x="793" y="190"/>
                    <a:pt x="793" y="190"/>
                  </a:cubicBezTo>
                  <a:cubicBezTo>
                    <a:pt x="794" y="190"/>
                    <a:pt x="795" y="191"/>
                    <a:pt x="796" y="191"/>
                  </a:cubicBezTo>
                  <a:cubicBezTo>
                    <a:pt x="797" y="192"/>
                    <a:pt x="797" y="194"/>
                    <a:pt x="798" y="194"/>
                  </a:cubicBezTo>
                  <a:cubicBezTo>
                    <a:pt x="800" y="195"/>
                    <a:pt x="802" y="192"/>
                    <a:pt x="804" y="192"/>
                  </a:cubicBezTo>
                  <a:cubicBezTo>
                    <a:pt x="805" y="192"/>
                    <a:pt x="808" y="194"/>
                    <a:pt x="810" y="194"/>
                  </a:cubicBezTo>
                  <a:cubicBezTo>
                    <a:pt x="812" y="194"/>
                    <a:pt x="815" y="192"/>
                    <a:pt x="817" y="191"/>
                  </a:cubicBezTo>
                  <a:cubicBezTo>
                    <a:pt x="817" y="191"/>
                    <a:pt x="818" y="189"/>
                    <a:pt x="819" y="189"/>
                  </a:cubicBezTo>
                  <a:cubicBezTo>
                    <a:pt x="820" y="188"/>
                    <a:pt x="823" y="189"/>
                    <a:pt x="824" y="189"/>
                  </a:cubicBezTo>
                  <a:cubicBezTo>
                    <a:pt x="825" y="190"/>
                    <a:pt x="826" y="192"/>
                    <a:pt x="827" y="193"/>
                  </a:cubicBezTo>
                  <a:cubicBezTo>
                    <a:pt x="828" y="193"/>
                    <a:pt x="831" y="194"/>
                    <a:pt x="833" y="194"/>
                  </a:cubicBezTo>
                  <a:cubicBezTo>
                    <a:pt x="834" y="193"/>
                    <a:pt x="837" y="191"/>
                    <a:pt x="838" y="190"/>
                  </a:cubicBezTo>
                  <a:cubicBezTo>
                    <a:pt x="839" y="189"/>
                    <a:pt x="840" y="187"/>
                    <a:pt x="841" y="186"/>
                  </a:cubicBezTo>
                  <a:cubicBezTo>
                    <a:pt x="842" y="185"/>
                    <a:pt x="843" y="183"/>
                    <a:pt x="843" y="182"/>
                  </a:cubicBezTo>
                  <a:cubicBezTo>
                    <a:pt x="844" y="181"/>
                    <a:pt x="843" y="179"/>
                    <a:pt x="842" y="178"/>
                  </a:cubicBezTo>
                  <a:cubicBezTo>
                    <a:pt x="842" y="177"/>
                    <a:pt x="841" y="176"/>
                    <a:pt x="840" y="176"/>
                  </a:cubicBezTo>
                  <a:cubicBezTo>
                    <a:pt x="839" y="175"/>
                    <a:pt x="837" y="176"/>
                    <a:pt x="836" y="176"/>
                  </a:cubicBezTo>
                  <a:cubicBezTo>
                    <a:pt x="835" y="175"/>
                    <a:pt x="834" y="173"/>
                    <a:pt x="834" y="173"/>
                  </a:cubicBezTo>
                  <a:cubicBezTo>
                    <a:pt x="834" y="173"/>
                    <a:pt x="832" y="170"/>
                    <a:pt x="831" y="169"/>
                  </a:cubicBezTo>
                  <a:cubicBezTo>
                    <a:pt x="831" y="168"/>
                    <a:pt x="829" y="167"/>
                    <a:pt x="829" y="166"/>
                  </a:cubicBezTo>
                  <a:cubicBezTo>
                    <a:pt x="828" y="166"/>
                    <a:pt x="827" y="163"/>
                    <a:pt x="826" y="162"/>
                  </a:cubicBezTo>
                  <a:cubicBezTo>
                    <a:pt x="825" y="162"/>
                    <a:pt x="822" y="161"/>
                    <a:pt x="821" y="161"/>
                  </a:cubicBezTo>
                  <a:cubicBezTo>
                    <a:pt x="819" y="161"/>
                    <a:pt x="815" y="162"/>
                    <a:pt x="814" y="162"/>
                  </a:cubicBezTo>
                  <a:cubicBezTo>
                    <a:pt x="813" y="162"/>
                    <a:pt x="811" y="162"/>
                    <a:pt x="810" y="163"/>
                  </a:cubicBezTo>
                  <a:cubicBezTo>
                    <a:pt x="809" y="163"/>
                    <a:pt x="809" y="165"/>
                    <a:pt x="808" y="165"/>
                  </a:cubicBezTo>
                  <a:cubicBezTo>
                    <a:pt x="807" y="166"/>
                    <a:pt x="806" y="166"/>
                    <a:pt x="805" y="166"/>
                  </a:cubicBezTo>
                  <a:cubicBezTo>
                    <a:pt x="805" y="166"/>
                    <a:pt x="803" y="165"/>
                    <a:pt x="802" y="165"/>
                  </a:cubicBezTo>
                  <a:cubicBezTo>
                    <a:pt x="802" y="164"/>
                    <a:pt x="800" y="163"/>
                    <a:pt x="799" y="163"/>
                  </a:cubicBezTo>
                  <a:cubicBezTo>
                    <a:pt x="799" y="163"/>
                    <a:pt x="798" y="165"/>
                    <a:pt x="798" y="166"/>
                  </a:cubicBezTo>
                  <a:cubicBezTo>
                    <a:pt x="798" y="167"/>
                    <a:pt x="798" y="168"/>
                    <a:pt x="798" y="168"/>
                  </a:cubicBezTo>
                  <a:cubicBezTo>
                    <a:pt x="799" y="169"/>
                    <a:pt x="801" y="171"/>
                    <a:pt x="802" y="172"/>
                  </a:cubicBezTo>
                  <a:cubicBezTo>
                    <a:pt x="803" y="172"/>
                    <a:pt x="804" y="172"/>
                    <a:pt x="804" y="173"/>
                  </a:cubicBezTo>
                  <a:cubicBezTo>
                    <a:pt x="805" y="173"/>
                    <a:pt x="806" y="174"/>
                    <a:pt x="807" y="175"/>
                  </a:cubicBezTo>
                  <a:cubicBezTo>
                    <a:pt x="807" y="176"/>
                    <a:pt x="807" y="178"/>
                    <a:pt x="807" y="180"/>
                  </a:cubicBezTo>
                  <a:cubicBezTo>
                    <a:pt x="807" y="180"/>
                    <a:pt x="806" y="182"/>
                    <a:pt x="805" y="183"/>
                  </a:cubicBezTo>
                  <a:cubicBezTo>
                    <a:pt x="804" y="183"/>
                    <a:pt x="802" y="182"/>
                    <a:pt x="801" y="182"/>
                  </a:cubicBezTo>
                  <a:cubicBezTo>
                    <a:pt x="800" y="181"/>
                    <a:pt x="800" y="179"/>
                    <a:pt x="799" y="179"/>
                  </a:cubicBezTo>
                  <a:cubicBezTo>
                    <a:pt x="799" y="179"/>
                    <a:pt x="798" y="180"/>
                    <a:pt x="797" y="180"/>
                  </a:cubicBezTo>
                  <a:cubicBezTo>
                    <a:pt x="797" y="181"/>
                    <a:pt x="797" y="183"/>
                    <a:pt x="797" y="183"/>
                  </a:cubicBezTo>
                  <a:cubicBezTo>
                    <a:pt x="796" y="184"/>
                    <a:pt x="795" y="185"/>
                    <a:pt x="794" y="185"/>
                  </a:cubicBezTo>
                  <a:cubicBezTo>
                    <a:pt x="793" y="185"/>
                    <a:pt x="791" y="184"/>
                    <a:pt x="790" y="184"/>
                  </a:cubicBezTo>
                  <a:cubicBezTo>
                    <a:pt x="789" y="183"/>
                    <a:pt x="788" y="181"/>
                    <a:pt x="787" y="181"/>
                  </a:cubicBezTo>
                  <a:cubicBezTo>
                    <a:pt x="785" y="180"/>
                    <a:pt x="783" y="181"/>
                    <a:pt x="781" y="180"/>
                  </a:cubicBezTo>
                  <a:cubicBezTo>
                    <a:pt x="780" y="180"/>
                    <a:pt x="777" y="179"/>
                    <a:pt x="776" y="179"/>
                  </a:cubicBezTo>
                  <a:cubicBezTo>
                    <a:pt x="775" y="178"/>
                    <a:pt x="773" y="175"/>
                    <a:pt x="772" y="174"/>
                  </a:cubicBezTo>
                  <a:cubicBezTo>
                    <a:pt x="771" y="174"/>
                    <a:pt x="769" y="173"/>
                    <a:pt x="769" y="172"/>
                  </a:cubicBezTo>
                  <a:cubicBezTo>
                    <a:pt x="768" y="171"/>
                    <a:pt x="768" y="170"/>
                    <a:pt x="769" y="169"/>
                  </a:cubicBezTo>
                  <a:cubicBezTo>
                    <a:pt x="769" y="168"/>
                    <a:pt x="772" y="167"/>
                    <a:pt x="772" y="166"/>
                  </a:cubicBezTo>
                  <a:cubicBezTo>
                    <a:pt x="772" y="166"/>
                    <a:pt x="772" y="164"/>
                    <a:pt x="771" y="163"/>
                  </a:cubicBezTo>
                  <a:cubicBezTo>
                    <a:pt x="770" y="163"/>
                    <a:pt x="768" y="162"/>
                    <a:pt x="767" y="162"/>
                  </a:cubicBezTo>
                  <a:cubicBezTo>
                    <a:pt x="766" y="162"/>
                    <a:pt x="763" y="163"/>
                    <a:pt x="762" y="163"/>
                  </a:cubicBezTo>
                  <a:cubicBezTo>
                    <a:pt x="762" y="162"/>
                    <a:pt x="761" y="161"/>
                    <a:pt x="760" y="160"/>
                  </a:cubicBezTo>
                  <a:cubicBezTo>
                    <a:pt x="760" y="160"/>
                    <a:pt x="759" y="158"/>
                    <a:pt x="759" y="158"/>
                  </a:cubicBezTo>
                  <a:cubicBezTo>
                    <a:pt x="757" y="157"/>
                    <a:pt x="754" y="157"/>
                    <a:pt x="753" y="158"/>
                  </a:cubicBezTo>
                  <a:cubicBezTo>
                    <a:pt x="752" y="158"/>
                    <a:pt x="752" y="160"/>
                    <a:pt x="752" y="161"/>
                  </a:cubicBezTo>
                  <a:cubicBezTo>
                    <a:pt x="751" y="161"/>
                    <a:pt x="749" y="162"/>
                    <a:pt x="748" y="162"/>
                  </a:cubicBezTo>
                  <a:cubicBezTo>
                    <a:pt x="747" y="162"/>
                    <a:pt x="746" y="162"/>
                    <a:pt x="746" y="161"/>
                  </a:cubicBezTo>
                  <a:cubicBezTo>
                    <a:pt x="745" y="160"/>
                    <a:pt x="744" y="158"/>
                    <a:pt x="744" y="157"/>
                  </a:cubicBezTo>
                  <a:cubicBezTo>
                    <a:pt x="744" y="156"/>
                    <a:pt x="745" y="153"/>
                    <a:pt x="746" y="152"/>
                  </a:cubicBezTo>
                  <a:cubicBezTo>
                    <a:pt x="746" y="152"/>
                    <a:pt x="748" y="151"/>
                    <a:pt x="749" y="150"/>
                  </a:cubicBezTo>
                  <a:cubicBezTo>
                    <a:pt x="750" y="150"/>
                    <a:pt x="752" y="150"/>
                    <a:pt x="753" y="150"/>
                  </a:cubicBezTo>
                  <a:cubicBezTo>
                    <a:pt x="753" y="150"/>
                    <a:pt x="755" y="149"/>
                    <a:pt x="755" y="149"/>
                  </a:cubicBezTo>
                  <a:cubicBezTo>
                    <a:pt x="756" y="148"/>
                    <a:pt x="758" y="147"/>
                    <a:pt x="759" y="146"/>
                  </a:cubicBezTo>
                  <a:cubicBezTo>
                    <a:pt x="759" y="145"/>
                    <a:pt x="758" y="142"/>
                    <a:pt x="757" y="140"/>
                  </a:cubicBezTo>
                  <a:cubicBezTo>
                    <a:pt x="757" y="138"/>
                    <a:pt x="756" y="135"/>
                    <a:pt x="755" y="133"/>
                  </a:cubicBezTo>
                  <a:cubicBezTo>
                    <a:pt x="755" y="132"/>
                    <a:pt x="755" y="129"/>
                    <a:pt x="754" y="128"/>
                  </a:cubicBezTo>
                  <a:cubicBezTo>
                    <a:pt x="754" y="127"/>
                    <a:pt x="752" y="126"/>
                    <a:pt x="752" y="125"/>
                  </a:cubicBezTo>
                  <a:cubicBezTo>
                    <a:pt x="751" y="124"/>
                    <a:pt x="749" y="121"/>
                    <a:pt x="749" y="119"/>
                  </a:cubicBezTo>
                  <a:cubicBezTo>
                    <a:pt x="749" y="118"/>
                    <a:pt x="751" y="115"/>
                    <a:pt x="752" y="114"/>
                  </a:cubicBezTo>
                  <a:cubicBezTo>
                    <a:pt x="752" y="113"/>
                    <a:pt x="751" y="108"/>
                    <a:pt x="751" y="108"/>
                  </a:cubicBezTo>
                  <a:cubicBezTo>
                    <a:pt x="751" y="108"/>
                    <a:pt x="751" y="103"/>
                    <a:pt x="751" y="102"/>
                  </a:cubicBezTo>
                  <a:cubicBezTo>
                    <a:pt x="750" y="101"/>
                    <a:pt x="749" y="99"/>
                    <a:pt x="749" y="99"/>
                  </a:cubicBezTo>
                  <a:cubicBezTo>
                    <a:pt x="747" y="98"/>
                    <a:pt x="745" y="101"/>
                    <a:pt x="744" y="101"/>
                  </a:cubicBezTo>
                  <a:cubicBezTo>
                    <a:pt x="743" y="100"/>
                    <a:pt x="742" y="98"/>
                    <a:pt x="741" y="97"/>
                  </a:cubicBezTo>
                  <a:cubicBezTo>
                    <a:pt x="740" y="97"/>
                    <a:pt x="739" y="99"/>
                    <a:pt x="738" y="99"/>
                  </a:cubicBezTo>
                  <a:cubicBezTo>
                    <a:pt x="737" y="100"/>
                    <a:pt x="736" y="102"/>
                    <a:pt x="735" y="103"/>
                  </a:cubicBezTo>
                  <a:cubicBezTo>
                    <a:pt x="734" y="104"/>
                    <a:pt x="733" y="109"/>
                    <a:pt x="732" y="109"/>
                  </a:cubicBezTo>
                  <a:cubicBezTo>
                    <a:pt x="730" y="109"/>
                    <a:pt x="729" y="107"/>
                    <a:pt x="727" y="106"/>
                  </a:cubicBezTo>
                  <a:cubicBezTo>
                    <a:pt x="726" y="106"/>
                    <a:pt x="724" y="105"/>
                    <a:pt x="722" y="105"/>
                  </a:cubicBezTo>
                  <a:cubicBezTo>
                    <a:pt x="721" y="105"/>
                    <a:pt x="719" y="108"/>
                    <a:pt x="718" y="109"/>
                  </a:cubicBezTo>
                  <a:cubicBezTo>
                    <a:pt x="717" y="109"/>
                    <a:pt x="715" y="108"/>
                    <a:pt x="715" y="108"/>
                  </a:cubicBezTo>
                  <a:cubicBezTo>
                    <a:pt x="713" y="109"/>
                    <a:pt x="711" y="112"/>
                    <a:pt x="711" y="113"/>
                  </a:cubicBezTo>
                  <a:cubicBezTo>
                    <a:pt x="710" y="114"/>
                    <a:pt x="710" y="118"/>
                    <a:pt x="709" y="119"/>
                  </a:cubicBezTo>
                  <a:cubicBezTo>
                    <a:pt x="708" y="120"/>
                    <a:pt x="706" y="121"/>
                    <a:pt x="705" y="122"/>
                  </a:cubicBezTo>
                  <a:cubicBezTo>
                    <a:pt x="704" y="122"/>
                    <a:pt x="703" y="125"/>
                    <a:pt x="702" y="126"/>
                  </a:cubicBezTo>
                  <a:cubicBezTo>
                    <a:pt x="701" y="126"/>
                    <a:pt x="699" y="124"/>
                    <a:pt x="698" y="124"/>
                  </a:cubicBezTo>
                  <a:cubicBezTo>
                    <a:pt x="696" y="122"/>
                    <a:pt x="694" y="118"/>
                    <a:pt x="693" y="117"/>
                  </a:cubicBezTo>
                  <a:cubicBezTo>
                    <a:pt x="691" y="117"/>
                    <a:pt x="689" y="116"/>
                    <a:pt x="687" y="116"/>
                  </a:cubicBezTo>
                  <a:cubicBezTo>
                    <a:pt x="686" y="116"/>
                    <a:pt x="683" y="116"/>
                    <a:pt x="682" y="117"/>
                  </a:cubicBezTo>
                  <a:cubicBezTo>
                    <a:pt x="681" y="117"/>
                    <a:pt x="679" y="119"/>
                    <a:pt x="678" y="120"/>
                  </a:cubicBezTo>
                  <a:cubicBezTo>
                    <a:pt x="677" y="121"/>
                    <a:pt x="674" y="123"/>
                    <a:pt x="674" y="123"/>
                  </a:cubicBezTo>
                  <a:cubicBezTo>
                    <a:pt x="674" y="123"/>
                    <a:pt x="671" y="126"/>
                    <a:pt x="670" y="126"/>
                  </a:cubicBezTo>
                  <a:cubicBezTo>
                    <a:pt x="669" y="127"/>
                    <a:pt x="667" y="126"/>
                    <a:pt x="666" y="125"/>
                  </a:cubicBezTo>
                  <a:cubicBezTo>
                    <a:pt x="665" y="125"/>
                    <a:pt x="663" y="122"/>
                    <a:pt x="662" y="122"/>
                  </a:cubicBezTo>
                  <a:cubicBezTo>
                    <a:pt x="661" y="122"/>
                    <a:pt x="660" y="124"/>
                    <a:pt x="659" y="124"/>
                  </a:cubicBezTo>
                  <a:cubicBezTo>
                    <a:pt x="658" y="125"/>
                    <a:pt x="656" y="123"/>
                    <a:pt x="655" y="123"/>
                  </a:cubicBezTo>
                  <a:cubicBezTo>
                    <a:pt x="654" y="122"/>
                    <a:pt x="653" y="120"/>
                    <a:pt x="652" y="121"/>
                  </a:cubicBezTo>
                  <a:cubicBezTo>
                    <a:pt x="651" y="121"/>
                    <a:pt x="651" y="123"/>
                    <a:pt x="650" y="123"/>
                  </a:cubicBezTo>
                  <a:cubicBezTo>
                    <a:pt x="649" y="124"/>
                    <a:pt x="646" y="125"/>
                    <a:pt x="645" y="124"/>
                  </a:cubicBezTo>
                  <a:cubicBezTo>
                    <a:pt x="643" y="124"/>
                    <a:pt x="642" y="123"/>
                    <a:pt x="641" y="122"/>
                  </a:cubicBezTo>
                  <a:cubicBezTo>
                    <a:pt x="640" y="121"/>
                    <a:pt x="638" y="119"/>
                    <a:pt x="638" y="118"/>
                  </a:cubicBezTo>
                  <a:cubicBezTo>
                    <a:pt x="638" y="117"/>
                    <a:pt x="639" y="115"/>
                    <a:pt x="640" y="114"/>
                  </a:cubicBezTo>
                  <a:cubicBezTo>
                    <a:pt x="640" y="112"/>
                    <a:pt x="642" y="110"/>
                    <a:pt x="642" y="109"/>
                  </a:cubicBezTo>
                  <a:cubicBezTo>
                    <a:pt x="641" y="108"/>
                    <a:pt x="639" y="106"/>
                    <a:pt x="639" y="105"/>
                  </a:cubicBezTo>
                  <a:cubicBezTo>
                    <a:pt x="638" y="103"/>
                    <a:pt x="636" y="100"/>
                    <a:pt x="636" y="98"/>
                  </a:cubicBezTo>
                  <a:cubicBezTo>
                    <a:pt x="636" y="96"/>
                    <a:pt x="638" y="93"/>
                    <a:pt x="638" y="91"/>
                  </a:cubicBezTo>
                  <a:cubicBezTo>
                    <a:pt x="638" y="89"/>
                    <a:pt x="637" y="86"/>
                    <a:pt x="637" y="84"/>
                  </a:cubicBezTo>
                  <a:cubicBezTo>
                    <a:pt x="638" y="83"/>
                    <a:pt x="640" y="80"/>
                    <a:pt x="640" y="79"/>
                  </a:cubicBezTo>
                  <a:cubicBezTo>
                    <a:pt x="641" y="78"/>
                    <a:pt x="644" y="76"/>
                    <a:pt x="644" y="75"/>
                  </a:cubicBezTo>
                  <a:cubicBezTo>
                    <a:pt x="643" y="73"/>
                    <a:pt x="639" y="71"/>
                    <a:pt x="638" y="72"/>
                  </a:cubicBezTo>
                  <a:cubicBezTo>
                    <a:pt x="636" y="72"/>
                    <a:pt x="635" y="75"/>
                    <a:pt x="634" y="75"/>
                  </a:cubicBezTo>
                  <a:cubicBezTo>
                    <a:pt x="632" y="76"/>
                    <a:pt x="629" y="77"/>
                    <a:pt x="627" y="78"/>
                  </a:cubicBezTo>
                  <a:cubicBezTo>
                    <a:pt x="625" y="78"/>
                    <a:pt x="620" y="77"/>
                    <a:pt x="617" y="77"/>
                  </a:cubicBezTo>
                  <a:cubicBezTo>
                    <a:pt x="615" y="78"/>
                    <a:pt x="611" y="79"/>
                    <a:pt x="609" y="80"/>
                  </a:cubicBezTo>
                  <a:cubicBezTo>
                    <a:pt x="607" y="81"/>
                    <a:pt x="602" y="84"/>
                    <a:pt x="600" y="86"/>
                  </a:cubicBezTo>
                  <a:cubicBezTo>
                    <a:pt x="598" y="87"/>
                    <a:pt x="594" y="90"/>
                    <a:pt x="592" y="92"/>
                  </a:cubicBezTo>
                  <a:cubicBezTo>
                    <a:pt x="590" y="93"/>
                    <a:pt x="587" y="96"/>
                    <a:pt x="585" y="97"/>
                  </a:cubicBezTo>
                  <a:cubicBezTo>
                    <a:pt x="583" y="98"/>
                    <a:pt x="579" y="100"/>
                    <a:pt x="577" y="100"/>
                  </a:cubicBezTo>
                  <a:cubicBezTo>
                    <a:pt x="574" y="101"/>
                    <a:pt x="567" y="100"/>
                    <a:pt x="564" y="100"/>
                  </a:cubicBezTo>
                  <a:cubicBezTo>
                    <a:pt x="562" y="101"/>
                    <a:pt x="559" y="102"/>
                    <a:pt x="557" y="103"/>
                  </a:cubicBezTo>
                  <a:cubicBezTo>
                    <a:pt x="555" y="103"/>
                    <a:pt x="549" y="104"/>
                    <a:pt x="547" y="104"/>
                  </a:cubicBezTo>
                  <a:cubicBezTo>
                    <a:pt x="544" y="104"/>
                    <a:pt x="538" y="102"/>
                    <a:pt x="535" y="102"/>
                  </a:cubicBezTo>
                  <a:cubicBezTo>
                    <a:pt x="533" y="102"/>
                    <a:pt x="531" y="104"/>
                    <a:pt x="530" y="104"/>
                  </a:cubicBezTo>
                  <a:cubicBezTo>
                    <a:pt x="527" y="105"/>
                    <a:pt x="523" y="107"/>
                    <a:pt x="521" y="108"/>
                  </a:cubicBezTo>
                  <a:cubicBezTo>
                    <a:pt x="520" y="109"/>
                    <a:pt x="516" y="109"/>
                    <a:pt x="515" y="110"/>
                  </a:cubicBezTo>
                  <a:cubicBezTo>
                    <a:pt x="514" y="111"/>
                    <a:pt x="513" y="113"/>
                    <a:pt x="512" y="113"/>
                  </a:cubicBezTo>
                  <a:cubicBezTo>
                    <a:pt x="511" y="113"/>
                    <a:pt x="509" y="113"/>
                    <a:pt x="508" y="113"/>
                  </a:cubicBezTo>
                  <a:cubicBezTo>
                    <a:pt x="507" y="112"/>
                    <a:pt x="506" y="111"/>
                    <a:pt x="505" y="111"/>
                  </a:cubicBezTo>
                  <a:cubicBezTo>
                    <a:pt x="504" y="111"/>
                    <a:pt x="501" y="112"/>
                    <a:pt x="500" y="113"/>
                  </a:cubicBezTo>
                  <a:cubicBezTo>
                    <a:pt x="499" y="113"/>
                    <a:pt x="497" y="116"/>
                    <a:pt x="496" y="117"/>
                  </a:cubicBezTo>
                  <a:cubicBezTo>
                    <a:pt x="494" y="118"/>
                    <a:pt x="492" y="122"/>
                    <a:pt x="490" y="123"/>
                  </a:cubicBezTo>
                  <a:cubicBezTo>
                    <a:pt x="489" y="125"/>
                    <a:pt x="485" y="127"/>
                    <a:pt x="484" y="128"/>
                  </a:cubicBezTo>
                  <a:cubicBezTo>
                    <a:pt x="483" y="129"/>
                    <a:pt x="481" y="132"/>
                    <a:pt x="480" y="133"/>
                  </a:cubicBezTo>
                  <a:cubicBezTo>
                    <a:pt x="479" y="134"/>
                    <a:pt x="476" y="136"/>
                    <a:pt x="474" y="136"/>
                  </a:cubicBezTo>
                  <a:cubicBezTo>
                    <a:pt x="473" y="137"/>
                    <a:pt x="470" y="137"/>
                    <a:pt x="469" y="138"/>
                  </a:cubicBezTo>
                  <a:cubicBezTo>
                    <a:pt x="468" y="139"/>
                    <a:pt x="467" y="140"/>
                    <a:pt x="467" y="141"/>
                  </a:cubicBezTo>
                  <a:cubicBezTo>
                    <a:pt x="466" y="143"/>
                    <a:pt x="464" y="146"/>
                    <a:pt x="463" y="147"/>
                  </a:cubicBezTo>
                  <a:cubicBezTo>
                    <a:pt x="463" y="148"/>
                    <a:pt x="461" y="151"/>
                    <a:pt x="460" y="152"/>
                  </a:cubicBezTo>
                  <a:cubicBezTo>
                    <a:pt x="459" y="153"/>
                    <a:pt x="458" y="154"/>
                    <a:pt x="457" y="155"/>
                  </a:cubicBezTo>
                  <a:cubicBezTo>
                    <a:pt x="456" y="155"/>
                    <a:pt x="454" y="154"/>
                    <a:pt x="453" y="154"/>
                  </a:cubicBezTo>
                  <a:cubicBezTo>
                    <a:pt x="451" y="153"/>
                    <a:pt x="449" y="152"/>
                    <a:pt x="448" y="151"/>
                  </a:cubicBezTo>
                  <a:cubicBezTo>
                    <a:pt x="448" y="150"/>
                    <a:pt x="450" y="149"/>
                    <a:pt x="450" y="148"/>
                  </a:cubicBezTo>
                  <a:cubicBezTo>
                    <a:pt x="450" y="146"/>
                    <a:pt x="449" y="144"/>
                    <a:pt x="449" y="143"/>
                  </a:cubicBezTo>
                  <a:cubicBezTo>
                    <a:pt x="448" y="142"/>
                    <a:pt x="447" y="140"/>
                    <a:pt x="446" y="140"/>
                  </a:cubicBezTo>
                  <a:cubicBezTo>
                    <a:pt x="446" y="139"/>
                    <a:pt x="444" y="140"/>
                    <a:pt x="443" y="140"/>
                  </a:cubicBezTo>
                  <a:cubicBezTo>
                    <a:pt x="443" y="141"/>
                    <a:pt x="442" y="141"/>
                    <a:pt x="441" y="142"/>
                  </a:cubicBezTo>
                  <a:cubicBezTo>
                    <a:pt x="441" y="143"/>
                    <a:pt x="441" y="145"/>
                    <a:pt x="441" y="146"/>
                  </a:cubicBezTo>
                  <a:cubicBezTo>
                    <a:pt x="441" y="147"/>
                    <a:pt x="442" y="148"/>
                    <a:pt x="443" y="149"/>
                  </a:cubicBezTo>
                  <a:cubicBezTo>
                    <a:pt x="443" y="149"/>
                    <a:pt x="444" y="150"/>
                    <a:pt x="444" y="151"/>
                  </a:cubicBezTo>
                  <a:cubicBezTo>
                    <a:pt x="445" y="152"/>
                    <a:pt x="445" y="154"/>
                    <a:pt x="445" y="155"/>
                  </a:cubicBezTo>
                  <a:cubicBezTo>
                    <a:pt x="445" y="156"/>
                    <a:pt x="445" y="158"/>
                    <a:pt x="444" y="158"/>
                  </a:cubicBezTo>
                  <a:cubicBezTo>
                    <a:pt x="444" y="159"/>
                    <a:pt x="443" y="161"/>
                    <a:pt x="442" y="161"/>
                  </a:cubicBezTo>
                  <a:cubicBezTo>
                    <a:pt x="441" y="161"/>
                    <a:pt x="440" y="159"/>
                    <a:pt x="439" y="158"/>
                  </a:cubicBezTo>
                  <a:cubicBezTo>
                    <a:pt x="438" y="157"/>
                    <a:pt x="438" y="155"/>
                    <a:pt x="437" y="155"/>
                  </a:cubicBezTo>
                  <a:cubicBezTo>
                    <a:pt x="436" y="155"/>
                    <a:pt x="434" y="156"/>
                    <a:pt x="433" y="156"/>
                  </a:cubicBezTo>
                  <a:cubicBezTo>
                    <a:pt x="433" y="157"/>
                    <a:pt x="431" y="157"/>
                    <a:pt x="431" y="158"/>
                  </a:cubicBezTo>
                  <a:cubicBezTo>
                    <a:pt x="431" y="158"/>
                    <a:pt x="431" y="160"/>
                    <a:pt x="431" y="161"/>
                  </a:cubicBezTo>
                  <a:cubicBezTo>
                    <a:pt x="431" y="162"/>
                    <a:pt x="430" y="163"/>
                    <a:pt x="429" y="164"/>
                  </a:cubicBezTo>
                  <a:cubicBezTo>
                    <a:pt x="428" y="164"/>
                    <a:pt x="426" y="164"/>
                    <a:pt x="426" y="164"/>
                  </a:cubicBezTo>
                  <a:cubicBezTo>
                    <a:pt x="424" y="164"/>
                    <a:pt x="422" y="164"/>
                    <a:pt x="421" y="163"/>
                  </a:cubicBezTo>
                  <a:cubicBezTo>
                    <a:pt x="420" y="163"/>
                    <a:pt x="419" y="160"/>
                    <a:pt x="418" y="160"/>
                  </a:cubicBezTo>
                  <a:cubicBezTo>
                    <a:pt x="418" y="159"/>
                    <a:pt x="415" y="161"/>
                    <a:pt x="414" y="160"/>
                  </a:cubicBezTo>
                  <a:cubicBezTo>
                    <a:pt x="413" y="160"/>
                    <a:pt x="412" y="157"/>
                    <a:pt x="411" y="156"/>
                  </a:cubicBezTo>
                  <a:cubicBezTo>
                    <a:pt x="410" y="154"/>
                    <a:pt x="410" y="151"/>
                    <a:pt x="409" y="150"/>
                  </a:cubicBezTo>
                  <a:cubicBezTo>
                    <a:pt x="408" y="149"/>
                    <a:pt x="404" y="149"/>
                    <a:pt x="403" y="150"/>
                  </a:cubicBezTo>
                  <a:cubicBezTo>
                    <a:pt x="401" y="150"/>
                    <a:pt x="399" y="152"/>
                    <a:pt x="398" y="153"/>
                  </a:cubicBezTo>
                  <a:cubicBezTo>
                    <a:pt x="397" y="154"/>
                    <a:pt x="395" y="157"/>
                    <a:pt x="393" y="158"/>
                  </a:cubicBezTo>
                  <a:cubicBezTo>
                    <a:pt x="392" y="158"/>
                    <a:pt x="389" y="159"/>
                    <a:pt x="388" y="159"/>
                  </a:cubicBezTo>
                  <a:cubicBezTo>
                    <a:pt x="387" y="159"/>
                    <a:pt x="384" y="160"/>
                    <a:pt x="383" y="160"/>
                  </a:cubicBezTo>
                  <a:cubicBezTo>
                    <a:pt x="381" y="160"/>
                    <a:pt x="379" y="161"/>
                    <a:pt x="377" y="161"/>
                  </a:cubicBezTo>
                  <a:cubicBezTo>
                    <a:pt x="376" y="162"/>
                    <a:pt x="373" y="163"/>
                    <a:pt x="371" y="163"/>
                  </a:cubicBezTo>
                  <a:cubicBezTo>
                    <a:pt x="369" y="163"/>
                    <a:pt x="366" y="161"/>
                    <a:pt x="364" y="161"/>
                  </a:cubicBezTo>
                  <a:cubicBezTo>
                    <a:pt x="363" y="160"/>
                    <a:pt x="360" y="159"/>
                    <a:pt x="359" y="158"/>
                  </a:cubicBezTo>
                  <a:cubicBezTo>
                    <a:pt x="359" y="157"/>
                    <a:pt x="360" y="154"/>
                    <a:pt x="360" y="153"/>
                  </a:cubicBezTo>
                  <a:cubicBezTo>
                    <a:pt x="359" y="152"/>
                    <a:pt x="358" y="150"/>
                    <a:pt x="358" y="149"/>
                  </a:cubicBezTo>
                  <a:cubicBezTo>
                    <a:pt x="358" y="148"/>
                    <a:pt x="358" y="146"/>
                    <a:pt x="358" y="146"/>
                  </a:cubicBezTo>
                  <a:cubicBezTo>
                    <a:pt x="357" y="145"/>
                    <a:pt x="356" y="144"/>
                    <a:pt x="355" y="144"/>
                  </a:cubicBezTo>
                  <a:cubicBezTo>
                    <a:pt x="354" y="144"/>
                    <a:pt x="353" y="145"/>
                    <a:pt x="352" y="145"/>
                  </a:cubicBezTo>
                  <a:cubicBezTo>
                    <a:pt x="351" y="145"/>
                    <a:pt x="350" y="144"/>
                    <a:pt x="349" y="143"/>
                  </a:cubicBezTo>
                  <a:cubicBezTo>
                    <a:pt x="348" y="143"/>
                    <a:pt x="347" y="141"/>
                    <a:pt x="347" y="140"/>
                  </a:cubicBezTo>
                  <a:cubicBezTo>
                    <a:pt x="346" y="140"/>
                    <a:pt x="345" y="139"/>
                    <a:pt x="344" y="138"/>
                  </a:cubicBezTo>
                  <a:cubicBezTo>
                    <a:pt x="343" y="137"/>
                    <a:pt x="341" y="136"/>
                    <a:pt x="340" y="135"/>
                  </a:cubicBezTo>
                  <a:cubicBezTo>
                    <a:pt x="339" y="134"/>
                    <a:pt x="340" y="130"/>
                    <a:pt x="339" y="129"/>
                  </a:cubicBezTo>
                  <a:cubicBezTo>
                    <a:pt x="338" y="128"/>
                    <a:pt x="336" y="129"/>
                    <a:pt x="335" y="128"/>
                  </a:cubicBezTo>
                  <a:cubicBezTo>
                    <a:pt x="334" y="128"/>
                    <a:pt x="332" y="126"/>
                    <a:pt x="331" y="125"/>
                  </a:cubicBezTo>
                  <a:cubicBezTo>
                    <a:pt x="330" y="123"/>
                    <a:pt x="331" y="120"/>
                    <a:pt x="331" y="119"/>
                  </a:cubicBezTo>
                  <a:cubicBezTo>
                    <a:pt x="330" y="118"/>
                    <a:pt x="328" y="115"/>
                    <a:pt x="327" y="114"/>
                  </a:cubicBezTo>
                  <a:cubicBezTo>
                    <a:pt x="327" y="114"/>
                    <a:pt x="325" y="113"/>
                    <a:pt x="324" y="112"/>
                  </a:cubicBezTo>
                  <a:cubicBezTo>
                    <a:pt x="324" y="112"/>
                    <a:pt x="323" y="111"/>
                    <a:pt x="322" y="111"/>
                  </a:cubicBezTo>
                  <a:cubicBezTo>
                    <a:pt x="321" y="110"/>
                    <a:pt x="319" y="111"/>
                    <a:pt x="319" y="111"/>
                  </a:cubicBezTo>
                  <a:cubicBezTo>
                    <a:pt x="318" y="110"/>
                    <a:pt x="318" y="108"/>
                    <a:pt x="317" y="108"/>
                  </a:cubicBezTo>
                  <a:cubicBezTo>
                    <a:pt x="317" y="108"/>
                    <a:pt x="317" y="110"/>
                    <a:pt x="316" y="110"/>
                  </a:cubicBezTo>
                  <a:cubicBezTo>
                    <a:pt x="315" y="111"/>
                    <a:pt x="312" y="111"/>
                    <a:pt x="311" y="111"/>
                  </a:cubicBezTo>
                  <a:cubicBezTo>
                    <a:pt x="310" y="110"/>
                    <a:pt x="310" y="108"/>
                    <a:pt x="310" y="107"/>
                  </a:cubicBezTo>
                  <a:cubicBezTo>
                    <a:pt x="309" y="106"/>
                    <a:pt x="310" y="104"/>
                    <a:pt x="310" y="104"/>
                  </a:cubicBezTo>
                  <a:cubicBezTo>
                    <a:pt x="309" y="103"/>
                    <a:pt x="306" y="104"/>
                    <a:pt x="305" y="104"/>
                  </a:cubicBezTo>
                  <a:cubicBezTo>
                    <a:pt x="304" y="104"/>
                    <a:pt x="304" y="102"/>
                    <a:pt x="304" y="102"/>
                  </a:cubicBezTo>
                  <a:cubicBezTo>
                    <a:pt x="303" y="101"/>
                    <a:pt x="301" y="100"/>
                    <a:pt x="299" y="100"/>
                  </a:cubicBezTo>
                  <a:cubicBezTo>
                    <a:pt x="299" y="100"/>
                    <a:pt x="298" y="102"/>
                    <a:pt x="298" y="102"/>
                  </a:cubicBezTo>
                  <a:cubicBezTo>
                    <a:pt x="297" y="102"/>
                    <a:pt x="295" y="101"/>
                    <a:pt x="295" y="101"/>
                  </a:cubicBezTo>
                  <a:cubicBezTo>
                    <a:pt x="294" y="100"/>
                    <a:pt x="292" y="99"/>
                    <a:pt x="291" y="99"/>
                  </a:cubicBezTo>
                  <a:cubicBezTo>
                    <a:pt x="290" y="98"/>
                    <a:pt x="288" y="99"/>
                    <a:pt x="287" y="99"/>
                  </a:cubicBezTo>
                  <a:cubicBezTo>
                    <a:pt x="285" y="100"/>
                    <a:pt x="283" y="101"/>
                    <a:pt x="282" y="101"/>
                  </a:cubicBezTo>
                  <a:cubicBezTo>
                    <a:pt x="281" y="102"/>
                    <a:pt x="279" y="101"/>
                    <a:pt x="278" y="101"/>
                  </a:cubicBezTo>
                  <a:cubicBezTo>
                    <a:pt x="275" y="101"/>
                    <a:pt x="270" y="98"/>
                    <a:pt x="268" y="99"/>
                  </a:cubicBezTo>
                  <a:cubicBezTo>
                    <a:pt x="267" y="99"/>
                    <a:pt x="265" y="101"/>
                    <a:pt x="265" y="101"/>
                  </a:cubicBezTo>
                  <a:cubicBezTo>
                    <a:pt x="264" y="102"/>
                    <a:pt x="263" y="103"/>
                    <a:pt x="262" y="103"/>
                  </a:cubicBezTo>
                  <a:cubicBezTo>
                    <a:pt x="261" y="104"/>
                    <a:pt x="259" y="105"/>
                    <a:pt x="258" y="104"/>
                  </a:cubicBezTo>
                  <a:cubicBezTo>
                    <a:pt x="257" y="104"/>
                    <a:pt x="256" y="102"/>
                    <a:pt x="256" y="101"/>
                  </a:cubicBezTo>
                  <a:cubicBezTo>
                    <a:pt x="256" y="100"/>
                    <a:pt x="256" y="99"/>
                    <a:pt x="256" y="99"/>
                  </a:cubicBezTo>
                  <a:cubicBezTo>
                    <a:pt x="257" y="98"/>
                    <a:pt x="259" y="98"/>
                    <a:pt x="260" y="97"/>
                  </a:cubicBezTo>
                  <a:cubicBezTo>
                    <a:pt x="261" y="96"/>
                    <a:pt x="261" y="95"/>
                    <a:pt x="261" y="94"/>
                  </a:cubicBezTo>
                  <a:cubicBezTo>
                    <a:pt x="261" y="93"/>
                    <a:pt x="259" y="93"/>
                    <a:pt x="258" y="93"/>
                  </a:cubicBezTo>
                  <a:cubicBezTo>
                    <a:pt x="256" y="93"/>
                    <a:pt x="254" y="94"/>
                    <a:pt x="253" y="95"/>
                  </a:cubicBezTo>
                  <a:cubicBezTo>
                    <a:pt x="251" y="96"/>
                    <a:pt x="249" y="98"/>
                    <a:pt x="248" y="100"/>
                  </a:cubicBezTo>
                  <a:cubicBezTo>
                    <a:pt x="246" y="102"/>
                    <a:pt x="243" y="106"/>
                    <a:pt x="242" y="108"/>
                  </a:cubicBezTo>
                  <a:cubicBezTo>
                    <a:pt x="240" y="109"/>
                    <a:pt x="237" y="112"/>
                    <a:pt x="236" y="114"/>
                  </a:cubicBezTo>
                  <a:cubicBezTo>
                    <a:pt x="235" y="114"/>
                    <a:pt x="234" y="115"/>
                    <a:pt x="233" y="115"/>
                  </a:cubicBezTo>
                  <a:cubicBezTo>
                    <a:pt x="233" y="116"/>
                    <a:pt x="232" y="118"/>
                    <a:pt x="232" y="119"/>
                  </a:cubicBezTo>
                  <a:cubicBezTo>
                    <a:pt x="231" y="120"/>
                    <a:pt x="230" y="122"/>
                    <a:pt x="230" y="123"/>
                  </a:cubicBezTo>
                  <a:cubicBezTo>
                    <a:pt x="229" y="125"/>
                    <a:pt x="228" y="129"/>
                    <a:pt x="227" y="129"/>
                  </a:cubicBezTo>
                  <a:cubicBezTo>
                    <a:pt x="225" y="129"/>
                    <a:pt x="223" y="126"/>
                    <a:pt x="222" y="125"/>
                  </a:cubicBezTo>
                  <a:cubicBezTo>
                    <a:pt x="222" y="124"/>
                    <a:pt x="221" y="121"/>
                    <a:pt x="220" y="120"/>
                  </a:cubicBezTo>
                  <a:cubicBezTo>
                    <a:pt x="220" y="118"/>
                    <a:pt x="221" y="115"/>
                    <a:pt x="221" y="113"/>
                  </a:cubicBezTo>
                  <a:cubicBezTo>
                    <a:pt x="221" y="112"/>
                    <a:pt x="222" y="110"/>
                    <a:pt x="222" y="109"/>
                  </a:cubicBezTo>
                  <a:cubicBezTo>
                    <a:pt x="223" y="107"/>
                    <a:pt x="223" y="105"/>
                    <a:pt x="223" y="104"/>
                  </a:cubicBezTo>
                  <a:cubicBezTo>
                    <a:pt x="223" y="102"/>
                    <a:pt x="222" y="99"/>
                    <a:pt x="223" y="98"/>
                  </a:cubicBezTo>
                  <a:cubicBezTo>
                    <a:pt x="223" y="97"/>
                    <a:pt x="226" y="96"/>
                    <a:pt x="227" y="95"/>
                  </a:cubicBezTo>
                  <a:cubicBezTo>
                    <a:pt x="228" y="94"/>
                    <a:pt x="232" y="91"/>
                    <a:pt x="232" y="90"/>
                  </a:cubicBezTo>
                  <a:cubicBezTo>
                    <a:pt x="233" y="87"/>
                    <a:pt x="231" y="83"/>
                    <a:pt x="231" y="80"/>
                  </a:cubicBezTo>
                  <a:cubicBezTo>
                    <a:pt x="231" y="79"/>
                    <a:pt x="232" y="77"/>
                    <a:pt x="233" y="76"/>
                  </a:cubicBezTo>
                  <a:cubicBezTo>
                    <a:pt x="233" y="75"/>
                    <a:pt x="235" y="74"/>
                    <a:pt x="235" y="74"/>
                  </a:cubicBezTo>
                  <a:cubicBezTo>
                    <a:pt x="236" y="73"/>
                    <a:pt x="238" y="73"/>
                    <a:pt x="239" y="72"/>
                  </a:cubicBezTo>
                  <a:cubicBezTo>
                    <a:pt x="239" y="71"/>
                    <a:pt x="239" y="68"/>
                    <a:pt x="239" y="67"/>
                  </a:cubicBezTo>
                  <a:cubicBezTo>
                    <a:pt x="239" y="66"/>
                    <a:pt x="238" y="65"/>
                    <a:pt x="239" y="64"/>
                  </a:cubicBezTo>
                  <a:cubicBezTo>
                    <a:pt x="240" y="64"/>
                    <a:pt x="241" y="65"/>
                    <a:pt x="241" y="65"/>
                  </a:cubicBezTo>
                  <a:cubicBezTo>
                    <a:pt x="242" y="65"/>
                    <a:pt x="244" y="64"/>
                    <a:pt x="245" y="63"/>
                  </a:cubicBezTo>
                  <a:cubicBezTo>
                    <a:pt x="245" y="63"/>
                    <a:pt x="244" y="61"/>
                    <a:pt x="244" y="60"/>
                  </a:cubicBezTo>
                  <a:cubicBezTo>
                    <a:pt x="244" y="59"/>
                    <a:pt x="244" y="56"/>
                    <a:pt x="245" y="55"/>
                  </a:cubicBezTo>
                  <a:cubicBezTo>
                    <a:pt x="246" y="53"/>
                    <a:pt x="249" y="51"/>
                    <a:pt x="250" y="50"/>
                  </a:cubicBezTo>
                  <a:cubicBezTo>
                    <a:pt x="251" y="49"/>
                    <a:pt x="254" y="47"/>
                    <a:pt x="255" y="46"/>
                  </a:cubicBezTo>
                  <a:cubicBezTo>
                    <a:pt x="256" y="45"/>
                    <a:pt x="258" y="43"/>
                    <a:pt x="259" y="42"/>
                  </a:cubicBezTo>
                  <a:cubicBezTo>
                    <a:pt x="259" y="41"/>
                    <a:pt x="260" y="39"/>
                    <a:pt x="260" y="37"/>
                  </a:cubicBezTo>
                  <a:cubicBezTo>
                    <a:pt x="261" y="37"/>
                    <a:pt x="262" y="35"/>
                    <a:pt x="263" y="34"/>
                  </a:cubicBezTo>
                  <a:cubicBezTo>
                    <a:pt x="263" y="34"/>
                    <a:pt x="265" y="33"/>
                    <a:pt x="266" y="33"/>
                  </a:cubicBezTo>
                  <a:cubicBezTo>
                    <a:pt x="267" y="32"/>
                    <a:pt x="269" y="30"/>
                    <a:pt x="270" y="30"/>
                  </a:cubicBezTo>
                  <a:cubicBezTo>
                    <a:pt x="271" y="29"/>
                    <a:pt x="275" y="29"/>
                    <a:pt x="276" y="28"/>
                  </a:cubicBezTo>
                  <a:cubicBezTo>
                    <a:pt x="276" y="27"/>
                    <a:pt x="276" y="24"/>
                    <a:pt x="276" y="23"/>
                  </a:cubicBezTo>
                  <a:cubicBezTo>
                    <a:pt x="275" y="22"/>
                    <a:pt x="272" y="22"/>
                    <a:pt x="271" y="21"/>
                  </a:cubicBezTo>
                  <a:cubicBezTo>
                    <a:pt x="271" y="20"/>
                    <a:pt x="271" y="17"/>
                    <a:pt x="272" y="16"/>
                  </a:cubicBezTo>
                  <a:cubicBezTo>
                    <a:pt x="273" y="15"/>
                    <a:pt x="275" y="16"/>
                    <a:pt x="276" y="16"/>
                  </a:cubicBezTo>
                  <a:cubicBezTo>
                    <a:pt x="278" y="16"/>
                    <a:pt x="280" y="14"/>
                    <a:pt x="281" y="14"/>
                  </a:cubicBezTo>
                  <a:cubicBezTo>
                    <a:pt x="282" y="14"/>
                    <a:pt x="284" y="14"/>
                    <a:pt x="285" y="15"/>
                  </a:cubicBezTo>
                  <a:cubicBezTo>
                    <a:pt x="286" y="15"/>
                    <a:pt x="286" y="17"/>
                    <a:pt x="287" y="17"/>
                  </a:cubicBezTo>
                  <a:cubicBezTo>
                    <a:pt x="288" y="17"/>
                    <a:pt x="290" y="17"/>
                    <a:pt x="291" y="17"/>
                  </a:cubicBezTo>
                  <a:cubicBezTo>
                    <a:pt x="292" y="16"/>
                    <a:pt x="292" y="13"/>
                    <a:pt x="294" y="12"/>
                  </a:cubicBezTo>
                  <a:cubicBezTo>
                    <a:pt x="295" y="12"/>
                    <a:pt x="297" y="12"/>
                    <a:pt x="298" y="12"/>
                  </a:cubicBezTo>
                  <a:cubicBezTo>
                    <a:pt x="298" y="12"/>
                    <a:pt x="301" y="13"/>
                    <a:pt x="301" y="12"/>
                  </a:cubicBezTo>
                  <a:cubicBezTo>
                    <a:pt x="302" y="11"/>
                    <a:pt x="301" y="8"/>
                    <a:pt x="300" y="7"/>
                  </a:cubicBezTo>
                  <a:cubicBezTo>
                    <a:pt x="299" y="5"/>
                    <a:pt x="296" y="4"/>
                    <a:pt x="295" y="3"/>
                  </a:cubicBezTo>
                  <a:cubicBezTo>
                    <a:pt x="294" y="2"/>
                    <a:pt x="291" y="0"/>
                    <a:pt x="289" y="0"/>
                  </a:cubicBezTo>
                  <a:cubicBezTo>
                    <a:pt x="288" y="0"/>
                    <a:pt x="284" y="0"/>
                    <a:pt x="282" y="0"/>
                  </a:cubicBezTo>
                  <a:cubicBezTo>
                    <a:pt x="281" y="1"/>
                    <a:pt x="279" y="2"/>
                    <a:pt x="277" y="2"/>
                  </a:cubicBezTo>
                  <a:cubicBezTo>
                    <a:pt x="274" y="3"/>
                    <a:pt x="268" y="1"/>
                    <a:pt x="266" y="1"/>
                  </a:cubicBezTo>
                  <a:cubicBezTo>
                    <a:pt x="264" y="2"/>
                    <a:pt x="261" y="2"/>
                    <a:pt x="260" y="3"/>
                  </a:cubicBezTo>
                  <a:cubicBezTo>
                    <a:pt x="259" y="3"/>
                    <a:pt x="257" y="5"/>
                    <a:pt x="256" y="5"/>
                  </a:cubicBezTo>
                  <a:cubicBezTo>
                    <a:pt x="255" y="6"/>
                    <a:pt x="252" y="6"/>
                    <a:pt x="251" y="7"/>
                  </a:cubicBezTo>
                  <a:cubicBezTo>
                    <a:pt x="249" y="7"/>
                    <a:pt x="246" y="7"/>
                    <a:pt x="245" y="8"/>
                  </a:cubicBezTo>
                  <a:cubicBezTo>
                    <a:pt x="243" y="9"/>
                    <a:pt x="241" y="12"/>
                    <a:pt x="240" y="13"/>
                  </a:cubicBezTo>
                  <a:cubicBezTo>
                    <a:pt x="239" y="13"/>
                    <a:pt x="237" y="14"/>
                    <a:pt x="236" y="14"/>
                  </a:cubicBezTo>
                  <a:cubicBezTo>
                    <a:pt x="235" y="15"/>
                    <a:pt x="233" y="17"/>
                    <a:pt x="232" y="17"/>
                  </a:cubicBezTo>
                  <a:cubicBezTo>
                    <a:pt x="231" y="18"/>
                    <a:pt x="229" y="19"/>
                    <a:pt x="228" y="20"/>
                  </a:cubicBezTo>
                  <a:cubicBezTo>
                    <a:pt x="226" y="21"/>
                    <a:pt x="221" y="23"/>
                    <a:pt x="220" y="25"/>
                  </a:cubicBezTo>
                  <a:cubicBezTo>
                    <a:pt x="218" y="26"/>
                    <a:pt x="216" y="30"/>
                    <a:pt x="215" y="32"/>
                  </a:cubicBezTo>
                  <a:cubicBezTo>
                    <a:pt x="214" y="33"/>
                    <a:pt x="213" y="37"/>
                    <a:pt x="212" y="38"/>
                  </a:cubicBezTo>
                  <a:cubicBezTo>
                    <a:pt x="211" y="40"/>
                    <a:pt x="208" y="44"/>
                    <a:pt x="206" y="46"/>
                  </a:cubicBezTo>
                  <a:cubicBezTo>
                    <a:pt x="205" y="48"/>
                    <a:pt x="203" y="50"/>
                    <a:pt x="202" y="51"/>
                  </a:cubicBezTo>
                  <a:cubicBezTo>
                    <a:pt x="200" y="52"/>
                    <a:pt x="196" y="54"/>
                    <a:pt x="194" y="55"/>
                  </a:cubicBezTo>
                  <a:cubicBezTo>
                    <a:pt x="192" y="56"/>
                    <a:pt x="188" y="57"/>
                    <a:pt x="187" y="59"/>
                  </a:cubicBezTo>
                  <a:cubicBezTo>
                    <a:pt x="185" y="60"/>
                    <a:pt x="184" y="64"/>
                    <a:pt x="183" y="65"/>
                  </a:cubicBezTo>
                  <a:cubicBezTo>
                    <a:pt x="182" y="66"/>
                    <a:pt x="182" y="67"/>
                    <a:pt x="181" y="68"/>
                  </a:cubicBezTo>
                  <a:cubicBezTo>
                    <a:pt x="181" y="69"/>
                    <a:pt x="180" y="70"/>
                    <a:pt x="179" y="71"/>
                  </a:cubicBezTo>
                  <a:cubicBezTo>
                    <a:pt x="179" y="71"/>
                    <a:pt x="177" y="71"/>
                    <a:pt x="176" y="71"/>
                  </a:cubicBezTo>
                  <a:cubicBezTo>
                    <a:pt x="175" y="72"/>
                    <a:pt x="174" y="75"/>
                    <a:pt x="173" y="75"/>
                  </a:cubicBezTo>
                  <a:cubicBezTo>
                    <a:pt x="172" y="76"/>
                    <a:pt x="170" y="78"/>
                    <a:pt x="170" y="79"/>
                  </a:cubicBezTo>
                  <a:cubicBezTo>
                    <a:pt x="169" y="80"/>
                    <a:pt x="167" y="81"/>
                    <a:pt x="167" y="82"/>
                  </a:cubicBezTo>
                  <a:cubicBezTo>
                    <a:pt x="166" y="83"/>
                    <a:pt x="166" y="85"/>
                    <a:pt x="166" y="86"/>
                  </a:cubicBezTo>
                  <a:cubicBezTo>
                    <a:pt x="166" y="88"/>
                    <a:pt x="166" y="92"/>
                    <a:pt x="165" y="94"/>
                  </a:cubicBezTo>
                  <a:cubicBezTo>
                    <a:pt x="164" y="96"/>
                    <a:pt x="160" y="100"/>
                    <a:pt x="158" y="100"/>
                  </a:cubicBezTo>
                  <a:cubicBezTo>
                    <a:pt x="156" y="101"/>
                    <a:pt x="153" y="99"/>
                    <a:pt x="151" y="100"/>
                  </a:cubicBezTo>
                  <a:cubicBezTo>
                    <a:pt x="150" y="100"/>
                    <a:pt x="149" y="102"/>
                    <a:pt x="148" y="102"/>
                  </a:cubicBezTo>
                  <a:cubicBezTo>
                    <a:pt x="147" y="103"/>
                    <a:pt x="145" y="103"/>
                    <a:pt x="144" y="103"/>
                  </a:cubicBezTo>
                  <a:cubicBezTo>
                    <a:pt x="143" y="103"/>
                    <a:pt x="141" y="103"/>
                    <a:pt x="140" y="104"/>
                  </a:cubicBezTo>
                  <a:cubicBezTo>
                    <a:pt x="139" y="105"/>
                    <a:pt x="137" y="108"/>
                    <a:pt x="137" y="109"/>
                  </a:cubicBezTo>
                  <a:cubicBezTo>
                    <a:pt x="136" y="110"/>
                    <a:pt x="134" y="113"/>
                    <a:pt x="133" y="114"/>
                  </a:cubicBezTo>
                  <a:cubicBezTo>
                    <a:pt x="132" y="116"/>
                    <a:pt x="129" y="119"/>
                    <a:pt x="127" y="120"/>
                  </a:cubicBezTo>
                  <a:cubicBezTo>
                    <a:pt x="126" y="121"/>
                    <a:pt x="122" y="123"/>
                    <a:pt x="120" y="125"/>
                  </a:cubicBezTo>
                  <a:cubicBezTo>
                    <a:pt x="119" y="126"/>
                    <a:pt x="116" y="128"/>
                    <a:pt x="114" y="130"/>
                  </a:cubicBezTo>
                  <a:cubicBezTo>
                    <a:pt x="113" y="131"/>
                    <a:pt x="110" y="132"/>
                    <a:pt x="108" y="133"/>
                  </a:cubicBezTo>
                  <a:cubicBezTo>
                    <a:pt x="106" y="133"/>
                    <a:pt x="102" y="132"/>
                    <a:pt x="100" y="133"/>
                  </a:cubicBezTo>
                  <a:cubicBezTo>
                    <a:pt x="98" y="133"/>
                    <a:pt x="95" y="134"/>
                    <a:pt x="93" y="135"/>
                  </a:cubicBezTo>
                  <a:cubicBezTo>
                    <a:pt x="92" y="136"/>
                    <a:pt x="89" y="139"/>
                    <a:pt x="87" y="140"/>
                  </a:cubicBezTo>
                  <a:cubicBezTo>
                    <a:pt x="85" y="140"/>
                    <a:pt x="83" y="137"/>
                    <a:pt x="82" y="137"/>
                  </a:cubicBezTo>
                  <a:cubicBezTo>
                    <a:pt x="80" y="136"/>
                    <a:pt x="75" y="137"/>
                    <a:pt x="73" y="138"/>
                  </a:cubicBezTo>
                  <a:cubicBezTo>
                    <a:pt x="71" y="138"/>
                    <a:pt x="66" y="139"/>
                    <a:pt x="64" y="140"/>
                  </a:cubicBezTo>
                  <a:cubicBezTo>
                    <a:pt x="63" y="141"/>
                    <a:pt x="61" y="144"/>
                    <a:pt x="60" y="145"/>
                  </a:cubicBezTo>
                  <a:cubicBezTo>
                    <a:pt x="59" y="146"/>
                    <a:pt x="57" y="149"/>
                    <a:pt x="56" y="150"/>
                  </a:cubicBezTo>
                  <a:cubicBezTo>
                    <a:pt x="54" y="152"/>
                    <a:pt x="50" y="156"/>
                    <a:pt x="48" y="159"/>
                  </a:cubicBezTo>
                  <a:cubicBezTo>
                    <a:pt x="46" y="161"/>
                    <a:pt x="42" y="166"/>
                    <a:pt x="40" y="168"/>
                  </a:cubicBezTo>
                  <a:cubicBezTo>
                    <a:pt x="38" y="170"/>
                    <a:pt x="34" y="173"/>
                    <a:pt x="32" y="174"/>
                  </a:cubicBezTo>
                  <a:cubicBezTo>
                    <a:pt x="29" y="175"/>
                    <a:pt x="25" y="175"/>
                    <a:pt x="22" y="176"/>
                  </a:cubicBezTo>
                  <a:cubicBezTo>
                    <a:pt x="21" y="176"/>
                    <a:pt x="17" y="179"/>
                    <a:pt x="16" y="180"/>
                  </a:cubicBezTo>
                  <a:cubicBezTo>
                    <a:pt x="14" y="181"/>
                    <a:pt x="10" y="184"/>
                    <a:pt x="10" y="184"/>
                  </a:cubicBezTo>
                  <a:cubicBezTo>
                    <a:pt x="9" y="184"/>
                    <a:pt x="5" y="184"/>
                    <a:pt x="4" y="185"/>
                  </a:cubicBezTo>
                  <a:cubicBezTo>
                    <a:pt x="3" y="185"/>
                    <a:pt x="1" y="186"/>
                    <a:pt x="0" y="187"/>
                  </a:cubicBezTo>
                  <a:cubicBezTo>
                    <a:pt x="1" y="191"/>
                    <a:pt x="1" y="191"/>
                    <a:pt x="1" y="191"/>
                  </a:cubicBezTo>
                  <a:cubicBezTo>
                    <a:pt x="2" y="190"/>
                    <a:pt x="4" y="189"/>
                    <a:pt x="5" y="189"/>
                  </a:cubicBezTo>
                  <a:cubicBezTo>
                    <a:pt x="6" y="189"/>
                    <a:pt x="6" y="189"/>
                    <a:pt x="6" y="189"/>
                  </a:cubicBezTo>
                  <a:cubicBezTo>
                    <a:pt x="9" y="189"/>
                    <a:pt x="12" y="191"/>
                    <a:pt x="13" y="193"/>
                  </a:cubicBezTo>
                  <a:cubicBezTo>
                    <a:pt x="13" y="194"/>
                    <a:pt x="13" y="194"/>
                    <a:pt x="14" y="195"/>
                  </a:cubicBezTo>
                  <a:cubicBezTo>
                    <a:pt x="14" y="195"/>
                    <a:pt x="14" y="195"/>
                    <a:pt x="14" y="195"/>
                  </a:cubicBezTo>
                  <a:cubicBezTo>
                    <a:pt x="14" y="195"/>
                    <a:pt x="15" y="195"/>
                    <a:pt x="15" y="195"/>
                  </a:cubicBezTo>
                  <a:cubicBezTo>
                    <a:pt x="17" y="195"/>
                    <a:pt x="19" y="195"/>
                    <a:pt x="20" y="196"/>
                  </a:cubicBezTo>
                  <a:cubicBezTo>
                    <a:pt x="22" y="197"/>
                    <a:pt x="24" y="198"/>
                    <a:pt x="25" y="200"/>
                  </a:cubicBezTo>
                  <a:cubicBezTo>
                    <a:pt x="26" y="201"/>
                    <a:pt x="26" y="201"/>
                    <a:pt x="26" y="201"/>
                  </a:cubicBezTo>
                  <a:cubicBezTo>
                    <a:pt x="28" y="203"/>
                    <a:pt x="30" y="206"/>
                    <a:pt x="31" y="207"/>
                  </a:cubicBezTo>
                  <a:cubicBezTo>
                    <a:pt x="33" y="209"/>
                    <a:pt x="34" y="213"/>
                    <a:pt x="34" y="214"/>
                  </a:cubicBezTo>
                  <a:cubicBezTo>
                    <a:pt x="34" y="215"/>
                    <a:pt x="35" y="215"/>
                    <a:pt x="35" y="216"/>
                  </a:cubicBezTo>
                  <a:cubicBezTo>
                    <a:pt x="35" y="216"/>
                    <a:pt x="35" y="217"/>
                    <a:pt x="35" y="217"/>
                  </a:cubicBezTo>
                  <a:cubicBezTo>
                    <a:pt x="35" y="217"/>
                    <a:pt x="35" y="217"/>
                    <a:pt x="35" y="217"/>
                  </a:cubicBezTo>
                  <a:cubicBezTo>
                    <a:pt x="36" y="218"/>
                    <a:pt x="36" y="218"/>
                    <a:pt x="36" y="218"/>
                  </a:cubicBezTo>
                  <a:cubicBezTo>
                    <a:pt x="37" y="219"/>
                    <a:pt x="37" y="220"/>
                    <a:pt x="38" y="220"/>
                  </a:cubicBezTo>
                  <a:cubicBezTo>
                    <a:pt x="38" y="221"/>
                    <a:pt x="39" y="222"/>
                    <a:pt x="40" y="222"/>
                  </a:cubicBezTo>
                  <a:cubicBezTo>
                    <a:pt x="40" y="223"/>
                    <a:pt x="41" y="224"/>
                    <a:pt x="42" y="224"/>
                  </a:cubicBezTo>
                  <a:cubicBezTo>
                    <a:pt x="166" y="245"/>
                    <a:pt x="166" y="245"/>
                    <a:pt x="166" y="245"/>
                  </a:cubicBezTo>
                  <a:cubicBezTo>
                    <a:pt x="197" y="260"/>
                    <a:pt x="197" y="260"/>
                    <a:pt x="197" y="260"/>
                  </a:cubicBezTo>
                  <a:cubicBezTo>
                    <a:pt x="199" y="259"/>
                    <a:pt x="200" y="259"/>
                    <a:pt x="200" y="259"/>
                  </a:cubicBezTo>
                  <a:cubicBezTo>
                    <a:pt x="201" y="259"/>
                    <a:pt x="202" y="259"/>
                    <a:pt x="203" y="259"/>
                  </a:cubicBezTo>
                  <a:cubicBezTo>
                    <a:pt x="204" y="259"/>
                    <a:pt x="205" y="259"/>
                    <a:pt x="206" y="258"/>
                  </a:cubicBezTo>
                  <a:cubicBezTo>
                    <a:pt x="206" y="258"/>
                    <a:pt x="206" y="258"/>
                    <a:pt x="206" y="258"/>
                  </a:cubicBezTo>
                  <a:cubicBezTo>
                    <a:pt x="207" y="258"/>
                    <a:pt x="207" y="258"/>
                    <a:pt x="207" y="258"/>
                  </a:cubicBezTo>
                  <a:cubicBezTo>
                    <a:pt x="208" y="258"/>
                    <a:pt x="210" y="259"/>
                    <a:pt x="211" y="259"/>
                  </a:cubicBezTo>
                  <a:cubicBezTo>
                    <a:pt x="211" y="259"/>
                    <a:pt x="211" y="260"/>
                    <a:pt x="211" y="260"/>
                  </a:cubicBezTo>
                  <a:cubicBezTo>
                    <a:pt x="211" y="260"/>
                    <a:pt x="212" y="260"/>
                    <a:pt x="212" y="260"/>
                  </a:cubicBezTo>
                  <a:cubicBezTo>
                    <a:pt x="214" y="260"/>
                    <a:pt x="216" y="260"/>
                    <a:pt x="218" y="261"/>
                  </a:cubicBezTo>
                  <a:cubicBezTo>
                    <a:pt x="219" y="261"/>
                    <a:pt x="219" y="262"/>
                    <a:pt x="220" y="263"/>
                  </a:cubicBezTo>
                  <a:cubicBezTo>
                    <a:pt x="220" y="262"/>
                    <a:pt x="221" y="262"/>
                    <a:pt x="221" y="262"/>
                  </a:cubicBezTo>
                  <a:cubicBezTo>
                    <a:pt x="222" y="261"/>
                    <a:pt x="224" y="260"/>
                    <a:pt x="225" y="259"/>
                  </a:cubicBezTo>
                  <a:cubicBezTo>
                    <a:pt x="225" y="259"/>
                    <a:pt x="229" y="257"/>
                    <a:pt x="233" y="257"/>
                  </a:cubicBezTo>
                  <a:cubicBezTo>
                    <a:pt x="233" y="257"/>
                    <a:pt x="233" y="257"/>
                    <a:pt x="234" y="257"/>
                  </a:cubicBezTo>
                  <a:cubicBezTo>
                    <a:pt x="236" y="257"/>
                    <a:pt x="237" y="258"/>
                    <a:pt x="238" y="259"/>
                  </a:cubicBezTo>
                  <a:cubicBezTo>
                    <a:pt x="238" y="259"/>
                    <a:pt x="238" y="259"/>
                    <a:pt x="239" y="260"/>
                  </a:cubicBezTo>
                  <a:cubicBezTo>
                    <a:pt x="239" y="259"/>
                    <a:pt x="239" y="259"/>
                    <a:pt x="239" y="259"/>
                  </a:cubicBezTo>
                  <a:cubicBezTo>
                    <a:pt x="240" y="259"/>
                    <a:pt x="241" y="259"/>
                    <a:pt x="241" y="259"/>
                  </a:cubicBezTo>
                  <a:cubicBezTo>
                    <a:pt x="242" y="259"/>
                    <a:pt x="243" y="259"/>
                    <a:pt x="244" y="260"/>
                  </a:cubicBezTo>
                  <a:cubicBezTo>
                    <a:pt x="245" y="260"/>
                    <a:pt x="246" y="261"/>
                    <a:pt x="247" y="262"/>
                  </a:cubicBezTo>
                  <a:cubicBezTo>
                    <a:pt x="248" y="261"/>
                    <a:pt x="249" y="261"/>
                    <a:pt x="249" y="261"/>
                  </a:cubicBezTo>
                  <a:cubicBezTo>
                    <a:pt x="250" y="261"/>
                    <a:pt x="250" y="261"/>
                    <a:pt x="251" y="261"/>
                  </a:cubicBezTo>
                  <a:cubicBezTo>
                    <a:pt x="253" y="261"/>
                    <a:pt x="255" y="261"/>
                    <a:pt x="257" y="262"/>
                  </a:cubicBezTo>
                  <a:cubicBezTo>
                    <a:pt x="258" y="263"/>
                    <a:pt x="258" y="263"/>
                    <a:pt x="258" y="263"/>
                  </a:cubicBezTo>
                  <a:cubicBezTo>
                    <a:pt x="259" y="263"/>
                    <a:pt x="260" y="264"/>
                    <a:pt x="261" y="265"/>
                  </a:cubicBezTo>
                  <a:cubicBezTo>
                    <a:pt x="261" y="265"/>
                    <a:pt x="261" y="265"/>
                    <a:pt x="262" y="266"/>
                  </a:cubicBezTo>
                  <a:cubicBezTo>
                    <a:pt x="262" y="265"/>
                    <a:pt x="262" y="265"/>
                    <a:pt x="262" y="265"/>
                  </a:cubicBezTo>
                  <a:cubicBezTo>
                    <a:pt x="264" y="264"/>
                    <a:pt x="266" y="263"/>
                    <a:pt x="268" y="263"/>
                  </a:cubicBezTo>
                  <a:cubicBezTo>
                    <a:pt x="268" y="263"/>
                    <a:pt x="268" y="263"/>
                    <a:pt x="268" y="263"/>
                  </a:cubicBezTo>
                  <a:cubicBezTo>
                    <a:pt x="270" y="263"/>
                    <a:pt x="272" y="264"/>
                    <a:pt x="274" y="265"/>
                  </a:cubicBezTo>
                  <a:cubicBezTo>
                    <a:pt x="274" y="265"/>
                    <a:pt x="274" y="265"/>
                    <a:pt x="274" y="265"/>
                  </a:cubicBezTo>
                  <a:cubicBezTo>
                    <a:pt x="275" y="264"/>
                    <a:pt x="276" y="264"/>
                    <a:pt x="278" y="264"/>
                  </a:cubicBezTo>
                  <a:cubicBezTo>
                    <a:pt x="278" y="264"/>
                    <a:pt x="278" y="264"/>
                    <a:pt x="278" y="264"/>
                  </a:cubicBezTo>
                  <a:cubicBezTo>
                    <a:pt x="279" y="264"/>
                    <a:pt x="281" y="264"/>
                    <a:pt x="287" y="267"/>
                  </a:cubicBezTo>
                  <a:cubicBezTo>
                    <a:pt x="289" y="268"/>
                    <a:pt x="291" y="269"/>
                    <a:pt x="292" y="271"/>
                  </a:cubicBezTo>
                  <a:cubicBezTo>
                    <a:pt x="293" y="273"/>
                    <a:pt x="293" y="274"/>
                    <a:pt x="293" y="276"/>
                  </a:cubicBezTo>
                  <a:cubicBezTo>
                    <a:pt x="293" y="276"/>
                    <a:pt x="293" y="276"/>
                    <a:pt x="293" y="276"/>
                  </a:cubicBezTo>
                  <a:cubicBezTo>
                    <a:pt x="294" y="277"/>
                    <a:pt x="295" y="279"/>
                    <a:pt x="295" y="281"/>
                  </a:cubicBezTo>
                  <a:cubicBezTo>
                    <a:pt x="295" y="284"/>
                    <a:pt x="293" y="286"/>
                    <a:pt x="292" y="287"/>
                  </a:cubicBezTo>
                  <a:cubicBezTo>
                    <a:pt x="292" y="287"/>
                    <a:pt x="292" y="287"/>
                    <a:pt x="292" y="287"/>
                  </a:cubicBezTo>
                  <a:cubicBezTo>
                    <a:pt x="291" y="288"/>
                    <a:pt x="291" y="288"/>
                    <a:pt x="290" y="289"/>
                  </a:cubicBezTo>
                  <a:cubicBezTo>
                    <a:pt x="290" y="289"/>
                    <a:pt x="291" y="290"/>
                    <a:pt x="291" y="290"/>
                  </a:cubicBezTo>
                  <a:cubicBezTo>
                    <a:pt x="291" y="291"/>
                    <a:pt x="292" y="291"/>
                    <a:pt x="292" y="291"/>
                  </a:cubicBezTo>
                  <a:cubicBezTo>
                    <a:pt x="292" y="291"/>
                    <a:pt x="292" y="291"/>
                    <a:pt x="292" y="291"/>
                  </a:cubicBezTo>
                  <a:cubicBezTo>
                    <a:pt x="293" y="290"/>
                    <a:pt x="294" y="290"/>
                    <a:pt x="296" y="289"/>
                  </a:cubicBezTo>
                  <a:cubicBezTo>
                    <a:pt x="296" y="289"/>
                    <a:pt x="296" y="289"/>
                    <a:pt x="296" y="289"/>
                  </a:cubicBezTo>
                  <a:cubicBezTo>
                    <a:pt x="298" y="288"/>
                    <a:pt x="300" y="288"/>
                    <a:pt x="302" y="288"/>
                  </a:cubicBezTo>
                  <a:cubicBezTo>
                    <a:pt x="303" y="288"/>
                    <a:pt x="304" y="288"/>
                    <a:pt x="305" y="288"/>
                  </a:cubicBezTo>
                  <a:cubicBezTo>
                    <a:pt x="307" y="289"/>
                    <a:pt x="308" y="291"/>
                    <a:pt x="308" y="292"/>
                  </a:cubicBezTo>
                  <a:cubicBezTo>
                    <a:pt x="309" y="292"/>
                    <a:pt x="311" y="291"/>
                    <a:pt x="312" y="291"/>
                  </a:cubicBezTo>
                  <a:cubicBezTo>
                    <a:pt x="312" y="291"/>
                    <a:pt x="312" y="291"/>
                    <a:pt x="312" y="291"/>
                  </a:cubicBezTo>
                  <a:cubicBezTo>
                    <a:pt x="315" y="291"/>
                    <a:pt x="319" y="293"/>
                    <a:pt x="321" y="294"/>
                  </a:cubicBezTo>
                  <a:cubicBezTo>
                    <a:pt x="322" y="295"/>
                    <a:pt x="323" y="296"/>
                    <a:pt x="323" y="297"/>
                  </a:cubicBezTo>
                  <a:cubicBezTo>
                    <a:pt x="324" y="297"/>
                    <a:pt x="324" y="298"/>
                    <a:pt x="324" y="298"/>
                  </a:cubicBezTo>
                  <a:cubicBezTo>
                    <a:pt x="327" y="298"/>
                    <a:pt x="329" y="298"/>
                    <a:pt x="331" y="300"/>
                  </a:cubicBezTo>
                  <a:cubicBezTo>
                    <a:pt x="331" y="300"/>
                    <a:pt x="337" y="305"/>
                    <a:pt x="336" y="311"/>
                  </a:cubicBezTo>
                  <a:cubicBezTo>
                    <a:pt x="335" y="312"/>
                    <a:pt x="335" y="313"/>
                    <a:pt x="334" y="313"/>
                  </a:cubicBezTo>
                  <a:cubicBezTo>
                    <a:pt x="336" y="315"/>
                    <a:pt x="338" y="316"/>
                    <a:pt x="339" y="319"/>
                  </a:cubicBezTo>
                  <a:cubicBezTo>
                    <a:pt x="341" y="322"/>
                    <a:pt x="339" y="328"/>
                    <a:pt x="337" y="330"/>
                  </a:cubicBezTo>
                  <a:cubicBezTo>
                    <a:pt x="337" y="331"/>
                    <a:pt x="336" y="332"/>
                    <a:pt x="335" y="332"/>
                  </a:cubicBezTo>
                  <a:cubicBezTo>
                    <a:pt x="335" y="333"/>
                    <a:pt x="336" y="334"/>
                    <a:pt x="336" y="335"/>
                  </a:cubicBezTo>
                  <a:cubicBezTo>
                    <a:pt x="337" y="338"/>
                    <a:pt x="338" y="341"/>
                    <a:pt x="338" y="344"/>
                  </a:cubicBezTo>
                  <a:cubicBezTo>
                    <a:pt x="338" y="346"/>
                    <a:pt x="337" y="349"/>
                    <a:pt x="336" y="351"/>
                  </a:cubicBezTo>
                  <a:cubicBezTo>
                    <a:pt x="335" y="352"/>
                    <a:pt x="334" y="353"/>
                    <a:pt x="332" y="354"/>
                  </a:cubicBezTo>
                  <a:cubicBezTo>
                    <a:pt x="332" y="354"/>
                    <a:pt x="333" y="354"/>
                    <a:pt x="333" y="354"/>
                  </a:cubicBezTo>
                  <a:cubicBezTo>
                    <a:pt x="333" y="356"/>
                    <a:pt x="335" y="358"/>
                    <a:pt x="334" y="361"/>
                  </a:cubicBezTo>
                  <a:cubicBezTo>
                    <a:pt x="334" y="361"/>
                    <a:pt x="334" y="361"/>
                    <a:pt x="334" y="361"/>
                  </a:cubicBezTo>
                  <a:cubicBezTo>
                    <a:pt x="335" y="361"/>
                    <a:pt x="335" y="360"/>
                    <a:pt x="336" y="360"/>
                  </a:cubicBezTo>
                  <a:cubicBezTo>
                    <a:pt x="337" y="360"/>
                    <a:pt x="337" y="361"/>
                    <a:pt x="338" y="361"/>
                  </a:cubicBezTo>
                  <a:cubicBezTo>
                    <a:pt x="339" y="361"/>
                    <a:pt x="339" y="361"/>
                    <a:pt x="339" y="361"/>
                  </a:cubicBezTo>
                  <a:cubicBezTo>
                    <a:pt x="340" y="361"/>
                    <a:pt x="340" y="361"/>
                    <a:pt x="340" y="360"/>
                  </a:cubicBezTo>
                  <a:cubicBezTo>
                    <a:pt x="340" y="359"/>
                    <a:pt x="340" y="357"/>
                    <a:pt x="342" y="355"/>
                  </a:cubicBezTo>
                  <a:cubicBezTo>
                    <a:pt x="344" y="354"/>
                    <a:pt x="347" y="353"/>
                    <a:pt x="349" y="353"/>
                  </a:cubicBezTo>
                  <a:cubicBezTo>
                    <a:pt x="350" y="353"/>
                    <a:pt x="351" y="353"/>
                    <a:pt x="351" y="353"/>
                  </a:cubicBezTo>
                  <a:cubicBezTo>
                    <a:pt x="354" y="354"/>
                    <a:pt x="357" y="358"/>
                    <a:pt x="357" y="359"/>
                  </a:cubicBezTo>
                  <a:cubicBezTo>
                    <a:pt x="358" y="360"/>
                    <a:pt x="360" y="363"/>
                    <a:pt x="360" y="365"/>
                  </a:cubicBezTo>
                  <a:cubicBezTo>
                    <a:pt x="360" y="367"/>
                    <a:pt x="359" y="369"/>
                    <a:pt x="358" y="370"/>
                  </a:cubicBezTo>
                  <a:cubicBezTo>
                    <a:pt x="358" y="370"/>
                    <a:pt x="358" y="370"/>
                    <a:pt x="358" y="370"/>
                  </a:cubicBezTo>
                  <a:cubicBezTo>
                    <a:pt x="358" y="371"/>
                    <a:pt x="357" y="372"/>
                    <a:pt x="357" y="374"/>
                  </a:cubicBezTo>
                  <a:cubicBezTo>
                    <a:pt x="356" y="374"/>
                    <a:pt x="356" y="375"/>
                    <a:pt x="355" y="376"/>
                  </a:cubicBezTo>
                  <a:cubicBezTo>
                    <a:pt x="355" y="376"/>
                    <a:pt x="355" y="378"/>
                    <a:pt x="354" y="380"/>
                  </a:cubicBezTo>
                  <a:cubicBezTo>
                    <a:pt x="354" y="380"/>
                    <a:pt x="354" y="381"/>
                    <a:pt x="354" y="381"/>
                  </a:cubicBezTo>
                  <a:cubicBezTo>
                    <a:pt x="354" y="382"/>
                    <a:pt x="354" y="383"/>
                    <a:pt x="354" y="384"/>
                  </a:cubicBezTo>
                  <a:cubicBezTo>
                    <a:pt x="353" y="385"/>
                    <a:pt x="352" y="388"/>
                    <a:pt x="352" y="389"/>
                  </a:cubicBezTo>
                  <a:cubicBezTo>
                    <a:pt x="352" y="390"/>
                    <a:pt x="353" y="391"/>
                    <a:pt x="353" y="392"/>
                  </a:cubicBezTo>
                  <a:cubicBezTo>
                    <a:pt x="353" y="392"/>
                    <a:pt x="353" y="393"/>
                    <a:pt x="354" y="393"/>
                  </a:cubicBezTo>
                  <a:cubicBezTo>
                    <a:pt x="354" y="393"/>
                    <a:pt x="355" y="394"/>
                    <a:pt x="355" y="394"/>
                  </a:cubicBezTo>
                  <a:cubicBezTo>
                    <a:pt x="356" y="394"/>
                    <a:pt x="356" y="394"/>
                    <a:pt x="356" y="395"/>
                  </a:cubicBezTo>
                  <a:cubicBezTo>
                    <a:pt x="358" y="396"/>
                    <a:pt x="359" y="397"/>
                    <a:pt x="360" y="398"/>
                  </a:cubicBezTo>
                  <a:cubicBezTo>
                    <a:pt x="361" y="399"/>
                    <a:pt x="361" y="400"/>
                    <a:pt x="361" y="401"/>
                  </a:cubicBezTo>
                  <a:cubicBezTo>
                    <a:pt x="362" y="401"/>
                    <a:pt x="362" y="401"/>
                    <a:pt x="363" y="401"/>
                  </a:cubicBezTo>
                  <a:cubicBezTo>
                    <a:pt x="363" y="401"/>
                    <a:pt x="364" y="402"/>
                    <a:pt x="365" y="402"/>
                  </a:cubicBezTo>
                  <a:cubicBezTo>
                    <a:pt x="365" y="401"/>
                    <a:pt x="365" y="401"/>
                    <a:pt x="365" y="401"/>
                  </a:cubicBezTo>
                  <a:cubicBezTo>
                    <a:pt x="365" y="400"/>
                    <a:pt x="366" y="398"/>
                    <a:pt x="366" y="397"/>
                  </a:cubicBezTo>
                  <a:cubicBezTo>
                    <a:pt x="367" y="395"/>
                    <a:pt x="369" y="392"/>
                    <a:pt x="370" y="390"/>
                  </a:cubicBezTo>
                  <a:cubicBezTo>
                    <a:pt x="371" y="389"/>
                    <a:pt x="374" y="385"/>
                    <a:pt x="374" y="383"/>
                  </a:cubicBezTo>
                  <a:cubicBezTo>
                    <a:pt x="375" y="382"/>
                    <a:pt x="377" y="377"/>
                    <a:pt x="378" y="376"/>
                  </a:cubicBezTo>
                  <a:cubicBezTo>
                    <a:pt x="379" y="375"/>
                    <a:pt x="380" y="373"/>
                    <a:pt x="380" y="372"/>
                  </a:cubicBezTo>
                  <a:cubicBezTo>
                    <a:pt x="381" y="370"/>
                    <a:pt x="382" y="367"/>
                    <a:pt x="382" y="365"/>
                  </a:cubicBezTo>
                  <a:cubicBezTo>
                    <a:pt x="383" y="364"/>
                    <a:pt x="384" y="362"/>
                    <a:pt x="385" y="361"/>
                  </a:cubicBezTo>
                  <a:cubicBezTo>
                    <a:pt x="385" y="360"/>
                    <a:pt x="386" y="357"/>
                    <a:pt x="387" y="355"/>
                  </a:cubicBezTo>
                  <a:cubicBezTo>
                    <a:pt x="387" y="354"/>
                    <a:pt x="388" y="353"/>
                    <a:pt x="389" y="352"/>
                  </a:cubicBezTo>
                  <a:cubicBezTo>
                    <a:pt x="390" y="351"/>
                    <a:pt x="392" y="349"/>
                    <a:pt x="392" y="347"/>
                  </a:cubicBezTo>
                  <a:cubicBezTo>
                    <a:pt x="392" y="346"/>
                    <a:pt x="391" y="344"/>
                    <a:pt x="391" y="343"/>
                  </a:cubicBezTo>
                  <a:cubicBezTo>
                    <a:pt x="391" y="341"/>
                    <a:pt x="394" y="339"/>
                    <a:pt x="395" y="337"/>
                  </a:cubicBezTo>
                  <a:cubicBezTo>
                    <a:pt x="396" y="335"/>
                    <a:pt x="396" y="331"/>
                    <a:pt x="396" y="329"/>
                  </a:cubicBezTo>
                  <a:cubicBezTo>
                    <a:pt x="397" y="325"/>
                    <a:pt x="399" y="317"/>
                    <a:pt x="401" y="313"/>
                  </a:cubicBezTo>
                  <a:cubicBezTo>
                    <a:pt x="401" y="311"/>
                    <a:pt x="403" y="307"/>
                    <a:pt x="404" y="306"/>
                  </a:cubicBezTo>
                  <a:cubicBezTo>
                    <a:pt x="405" y="304"/>
                    <a:pt x="408" y="300"/>
                    <a:pt x="410" y="299"/>
                  </a:cubicBezTo>
                  <a:cubicBezTo>
                    <a:pt x="411" y="298"/>
                    <a:pt x="414" y="295"/>
                    <a:pt x="414" y="294"/>
                  </a:cubicBezTo>
                  <a:cubicBezTo>
                    <a:pt x="415" y="293"/>
                    <a:pt x="416" y="291"/>
                    <a:pt x="417" y="289"/>
                  </a:cubicBezTo>
                  <a:cubicBezTo>
                    <a:pt x="417" y="288"/>
                    <a:pt x="417" y="285"/>
                    <a:pt x="417" y="283"/>
                  </a:cubicBezTo>
                  <a:cubicBezTo>
                    <a:pt x="416" y="281"/>
                    <a:pt x="415" y="278"/>
                    <a:pt x="415" y="277"/>
                  </a:cubicBezTo>
                  <a:cubicBezTo>
                    <a:pt x="414" y="275"/>
                    <a:pt x="415" y="272"/>
                    <a:pt x="416" y="271"/>
                  </a:cubicBezTo>
                  <a:cubicBezTo>
                    <a:pt x="417" y="270"/>
                    <a:pt x="420" y="269"/>
                    <a:pt x="421" y="269"/>
                  </a:cubicBezTo>
                  <a:cubicBezTo>
                    <a:pt x="422" y="269"/>
                    <a:pt x="423" y="270"/>
                    <a:pt x="424" y="271"/>
                  </a:cubicBezTo>
                  <a:cubicBezTo>
                    <a:pt x="425" y="272"/>
                    <a:pt x="426" y="274"/>
                    <a:pt x="426" y="275"/>
                  </a:cubicBezTo>
                  <a:cubicBezTo>
                    <a:pt x="426" y="276"/>
                    <a:pt x="425" y="279"/>
                    <a:pt x="425" y="280"/>
                  </a:cubicBezTo>
                  <a:cubicBezTo>
                    <a:pt x="425" y="281"/>
                    <a:pt x="426" y="283"/>
                    <a:pt x="427" y="285"/>
                  </a:cubicBezTo>
                  <a:cubicBezTo>
                    <a:pt x="427" y="286"/>
                    <a:pt x="427" y="288"/>
                    <a:pt x="427" y="290"/>
                  </a:cubicBezTo>
                  <a:cubicBezTo>
                    <a:pt x="427" y="291"/>
                    <a:pt x="427" y="295"/>
                    <a:pt x="429" y="295"/>
                  </a:cubicBezTo>
                  <a:cubicBezTo>
                    <a:pt x="430" y="296"/>
                    <a:pt x="431" y="294"/>
                    <a:pt x="432" y="294"/>
                  </a:cubicBezTo>
                  <a:cubicBezTo>
                    <a:pt x="434" y="293"/>
                    <a:pt x="435" y="291"/>
                    <a:pt x="437" y="290"/>
                  </a:cubicBezTo>
                  <a:cubicBezTo>
                    <a:pt x="438" y="289"/>
                    <a:pt x="441" y="289"/>
                    <a:pt x="443" y="288"/>
                  </a:cubicBezTo>
                  <a:cubicBezTo>
                    <a:pt x="444" y="287"/>
                    <a:pt x="445" y="284"/>
                    <a:pt x="445" y="283"/>
                  </a:cubicBezTo>
                  <a:cubicBezTo>
                    <a:pt x="445" y="282"/>
                    <a:pt x="445" y="279"/>
                    <a:pt x="445" y="278"/>
                  </a:cubicBezTo>
                  <a:cubicBezTo>
                    <a:pt x="446" y="277"/>
                    <a:pt x="447" y="275"/>
                    <a:pt x="448" y="274"/>
                  </a:cubicBezTo>
                  <a:cubicBezTo>
                    <a:pt x="449" y="273"/>
                    <a:pt x="450" y="271"/>
                    <a:pt x="450" y="269"/>
                  </a:cubicBezTo>
                  <a:cubicBezTo>
                    <a:pt x="450" y="268"/>
                    <a:pt x="448" y="267"/>
                    <a:pt x="448" y="267"/>
                  </a:cubicBezTo>
                  <a:cubicBezTo>
                    <a:pt x="448" y="266"/>
                    <a:pt x="447" y="264"/>
                    <a:pt x="448" y="263"/>
                  </a:cubicBezTo>
                  <a:cubicBezTo>
                    <a:pt x="448" y="262"/>
                    <a:pt x="449" y="260"/>
                    <a:pt x="450" y="259"/>
                  </a:cubicBezTo>
                  <a:cubicBezTo>
                    <a:pt x="451" y="259"/>
                    <a:pt x="454" y="259"/>
                    <a:pt x="455" y="260"/>
                  </a:cubicBezTo>
                  <a:cubicBezTo>
                    <a:pt x="455" y="260"/>
                    <a:pt x="455" y="262"/>
                    <a:pt x="456" y="263"/>
                  </a:cubicBezTo>
                  <a:cubicBezTo>
                    <a:pt x="456" y="263"/>
                    <a:pt x="459" y="264"/>
                    <a:pt x="460" y="264"/>
                  </a:cubicBezTo>
                  <a:cubicBezTo>
                    <a:pt x="461" y="264"/>
                    <a:pt x="463" y="264"/>
                    <a:pt x="464" y="264"/>
                  </a:cubicBezTo>
                  <a:cubicBezTo>
                    <a:pt x="465" y="263"/>
                    <a:pt x="466" y="262"/>
                    <a:pt x="466" y="261"/>
                  </a:cubicBezTo>
                  <a:cubicBezTo>
                    <a:pt x="467" y="260"/>
                    <a:pt x="467" y="256"/>
                    <a:pt x="468" y="255"/>
                  </a:cubicBezTo>
                  <a:cubicBezTo>
                    <a:pt x="468" y="254"/>
                    <a:pt x="470" y="252"/>
                    <a:pt x="472" y="251"/>
                  </a:cubicBezTo>
                  <a:cubicBezTo>
                    <a:pt x="473" y="251"/>
                    <a:pt x="476" y="251"/>
                    <a:pt x="477" y="252"/>
                  </a:cubicBezTo>
                  <a:cubicBezTo>
                    <a:pt x="477" y="252"/>
                    <a:pt x="478" y="254"/>
                    <a:pt x="478" y="255"/>
                  </a:cubicBezTo>
                  <a:cubicBezTo>
                    <a:pt x="479" y="257"/>
                    <a:pt x="478" y="260"/>
                    <a:pt x="478" y="261"/>
                  </a:cubicBezTo>
                  <a:cubicBezTo>
                    <a:pt x="478" y="262"/>
                    <a:pt x="477" y="263"/>
                    <a:pt x="477" y="264"/>
                  </a:cubicBezTo>
                  <a:cubicBezTo>
                    <a:pt x="476" y="265"/>
                    <a:pt x="476" y="267"/>
                    <a:pt x="476" y="268"/>
                  </a:cubicBezTo>
                  <a:cubicBezTo>
                    <a:pt x="475" y="268"/>
                    <a:pt x="475" y="269"/>
                    <a:pt x="475" y="270"/>
                  </a:cubicBezTo>
                  <a:cubicBezTo>
                    <a:pt x="474" y="271"/>
                    <a:pt x="474" y="273"/>
                    <a:pt x="473" y="273"/>
                  </a:cubicBezTo>
                  <a:cubicBezTo>
                    <a:pt x="473" y="274"/>
                    <a:pt x="471" y="274"/>
                    <a:pt x="470" y="274"/>
                  </a:cubicBezTo>
                  <a:cubicBezTo>
                    <a:pt x="470" y="274"/>
                    <a:pt x="469" y="273"/>
                    <a:pt x="469" y="273"/>
                  </a:cubicBezTo>
                  <a:cubicBezTo>
                    <a:pt x="468" y="273"/>
                    <a:pt x="468" y="275"/>
                    <a:pt x="467" y="276"/>
                  </a:cubicBezTo>
                  <a:cubicBezTo>
                    <a:pt x="467" y="277"/>
                    <a:pt x="468" y="279"/>
                    <a:pt x="468" y="280"/>
                  </a:cubicBezTo>
                  <a:cubicBezTo>
                    <a:pt x="468" y="280"/>
                    <a:pt x="468" y="282"/>
                    <a:pt x="467" y="282"/>
                  </a:cubicBezTo>
                  <a:cubicBezTo>
                    <a:pt x="467" y="283"/>
                    <a:pt x="465" y="283"/>
                    <a:pt x="465" y="284"/>
                  </a:cubicBezTo>
                  <a:cubicBezTo>
                    <a:pt x="465" y="285"/>
                    <a:pt x="466" y="287"/>
                    <a:pt x="465" y="287"/>
                  </a:cubicBezTo>
                  <a:cubicBezTo>
                    <a:pt x="465" y="288"/>
                    <a:pt x="465" y="289"/>
                    <a:pt x="464" y="289"/>
                  </a:cubicBezTo>
                  <a:cubicBezTo>
                    <a:pt x="464" y="290"/>
                    <a:pt x="461" y="289"/>
                    <a:pt x="461" y="289"/>
                  </a:cubicBezTo>
                  <a:cubicBezTo>
                    <a:pt x="460" y="290"/>
                    <a:pt x="460" y="292"/>
                    <a:pt x="460" y="293"/>
                  </a:cubicBezTo>
                  <a:cubicBezTo>
                    <a:pt x="460" y="294"/>
                    <a:pt x="461" y="297"/>
                    <a:pt x="461" y="297"/>
                  </a:cubicBezTo>
                  <a:cubicBezTo>
                    <a:pt x="462" y="299"/>
                    <a:pt x="465" y="301"/>
                    <a:pt x="466" y="301"/>
                  </a:cubicBezTo>
                  <a:cubicBezTo>
                    <a:pt x="467" y="302"/>
                    <a:pt x="468" y="303"/>
                    <a:pt x="469" y="303"/>
                  </a:cubicBezTo>
                  <a:cubicBezTo>
                    <a:pt x="470" y="303"/>
                    <a:pt x="472" y="304"/>
                    <a:pt x="473" y="303"/>
                  </a:cubicBezTo>
                  <a:cubicBezTo>
                    <a:pt x="474" y="303"/>
                    <a:pt x="476" y="301"/>
                    <a:pt x="476" y="300"/>
                  </a:cubicBezTo>
                  <a:cubicBezTo>
                    <a:pt x="476" y="299"/>
                    <a:pt x="475" y="298"/>
                    <a:pt x="475" y="298"/>
                  </a:cubicBezTo>
                  <a:cubicBezTo>
                    <a:pt x="474" y="297"/>
                    <a:pt x="473" y="297"/>
                    <a:pt x="473" y="297"/>
                  </a:cubicBezTo>
                  <a:cubicBezTo>
                    <a:pt x="472" y="296"/>
                    <a:pt x="471" y="295"/>
                    <a:pt x="471" y="294"/>
                  </a:cubicBezTo>
                  <a:cubicBezTo>
                    <a:pt x="471" y="294"/>
                    <a:pt x="472" y="293"/>
                    <a:pt x="473" y="292"/>
                  </a:cubicBezTo>
                  <a:cubicBezTo>
                    <a:pt x="473" y="292"/>
                    <a:pt x="475" y="291"/>
                    <a:pt x="476" y="291"/>
                  </a:cubicBezTo>
                  <a:cubicBezTo>
                    <a:pt x="476" y="290"/>
                    <a:pt x="477" y="289"/>
                    <a:pt x="477" y="289"/>
                  </a:cubicBezTo>
                  <a:cubicBezTo>
                    <a:pt x="477" y="288"/>
                    <a:pt x="476" y="286"/>
                    <a:pt x="476" y="285"/>
                  </a:cubicBezTo>
                  <a:cubicBezTo>
                    <a:pt x="476" y="285"/>
                    <a:pt x="476" y="283"/>
                    <a:pt x="477" y="283"/>
                  </a:cubicBezTo>
                  <a:cubicBezTo>
                    <a:pt x="478" y="283"/>
                    <a:pt x="479" y="285"/>
                    <a:pt x="480" y="284"/>
                  </a:cubicBezTo>
                  <a:cubicBezTo>
                    <a:pt x="481" y="284"/>
                    <a:pt x="481" y="283"/>
                    <a:pt x="482" y="282"/>
                  </a:cubicBezTo>
                  <a:cubicBezTo>
                    <a:pt x="482" y="281"/>
                    <a:pt x="482" y="278"/>
                    <a:pt x="483" y="277"/>
                  </a:cubicBezTo>
                  <a:cubicBezTo>
                    <a:pt x="483" y="277"/>
                    <a:pt x="484" y="276"/>
                    <a:pt x="485" y="275"/>
                  </a:cubicBezTo>
                  <a:cubicBezTo>
                    <a:pt x="486" y="275"/>
                    <a:pt x="488" y="274"/>
                    <a:pt x="489" y="273"/>
                  </a:cubicBezTo>
                  <a:cubicBezTo>
                    <a:pt x="490" y="273"/>
                    <a:pt x="492" y="272"/>
                    <a:pt x="492" y="271"/>
                  </a:cubicBezTo>
                  <a:cubicBezTo>
                    <a:pt x="493" y="270"/>
                    <a:pt x="493" y="268"/>
                    <a:pt x="494" y="268"/>
                  </a:cubicBezTo>
                  <a:cubicBezTo>
                    <a:pt x="495" y="267"/>
                    <a:pt x="497" y="269"/>
                    <a:pt x="498" y="269"/>
                  </a:cubicBezTo>
                  <a:cubicBezTo>
                    <a:pt x="499" y="269"/>
                    <a:pt x="501" y="267"/>
                    <a:pt x="501" y="266"/>
                  </a:cubicBezTo>
                  <a:cubicBezTo>
                    <a:pt x="502" y="265"/>
                    <a:pt x="501" y="262"/>
                    <a:pt x="501" y="261"/>
                  </a:cubicBezTo>
                  <a:cubicBezTo>
                    <a:pt x="501" y="260"/>
                    <a:pt x="502" y="258"/>
                    <a:pt x="502" y="258"/>
                  </a:cubicBezTo>
                  <a:cubicBezTo>
                    <a:pt x="502" y="256"/>
                    <a:pt x="502" y="252"/>
                    <a:pt x="502" y="250"/>
                  </a:cubicBezTo>
                  <a:cubicBezTo>
                    <a:pt x="502" y="249"/>
                    <a:pt x="502" y="246"/>
                    <a:pt x="503" y="244"/>
                  </a:cubicBezTo>
                  <a:cubicBezTo>
                    <a:pt x="503" y="243"/>
                    <a:pt x="506" y="240"/>
                    <a:pt x="507" y="239"/>
                  </a:cubicBezTo>
                  <a:cubicBezTo>
                    <a:pt x="508" y="238"/>
                    <a:pt x="510" y="237"/>
                    <a:pt x="511" y="237"/>
                  </a:cubicBezTo>
                  <a:cubicBezTo>
                    <a:pt x="512" y="236"/>
                    <a:pt x="515" y="234"/>
                    <a:pt x="517" y="234"/>
                  </a:cubicBezTo>
                  <a:cubicBezTo>
                    <a:pt x="518" y="234"/>
                    <a:pt x="520" y="236"/>
                    <a:pt x="521" y="236"/>
                  </a:cubicBezTo>
                  <a:cubicBezTo>
                    <a:pt x="523" y="236"/>
                    <a:pt x="524" y="233"/>
                    <a:pt x="525" y="23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59">
              <a:extLst>
                <a:ext uri="{FF2B5EF4-FFF2-40B4-BE49-F238E27FC236}">
                  <a16:creationId xmlns:a16="http://schemas.microsoft.com/office/drawing/2014/main" id="{60D8FD64-9E19-459F-B66A-D5A25DCC5692}"/>
                </a:ext>
              </a:extLst>
            </p:cNvPr>
            <p:cNvSpPr>
              <a:spLocks/>
            </p:cNvSpPr>
            <p:nvPr/>
          </p:nvSpPr>
          <p:spPr bwMode="auto">
            <a:xfrm>
              <a:off x="4560886" y="2378077"/>
              <a:ext cx="458787" cy="617538"/>
            </a:xfrm>
            <a:custGeom>
              <a:avLst/>
              <a:gdLst>
                <a:gd name="T0" fmla="*/ 540 w 544"/>
                <a:gd name="T1" fmla="*/ 444 h 731"/>
                <a:gd name="T2" fmla="*/ 526 w 544"/>
                <a:gd name="T3" fmla="*/ 404 h 731"/>
                <a:gd name="T4" fmla="*/ 497 w 544"/>
                <a:gd name="T5" fmla="*/ 321 h 731"/>
                <a:gd name="T6" fmla="*/ 463 w 544"/>
                <a:gd name="T7" fmla="*/ 264 h 731"/>
                <a:gd name="T8" fmla="*/ 433 w 544"/>
                <a:gd name="T9" fmla="*/ 267 h 731"/>
                <a:gd name="T10" fmla="*/ 406 w 544"/>
                <a:gd name="T11" fmla="*/ 287 h 731"/>
                <a:gd name="T12" fmla="*/ 395 w 544"/>
                <a:gd name="T13" fmla="*/ 307 h 731"/>
                <a:gd name="T14" fmla="*/ 380 w 544"/>
                <a:gd name="T15" fmla="*/ 333 h 731"/>
                <a:gd name="T16" fmla="*/ 355 w 544"/>
                <a:gd name="T17" fmla="*/ 353 h 731"/>
                <a:gd name="T18" fmla="*/ 331 w 544"/>
                <a:gd name="T19" fmla="*/ 329 h 731"/>
                <a:gd name="T20" fmla="*/ 347 w 544"/>
                <a:gd name="T21" fmla="*/ 291 h 731"/>
                <a:gd name="T22" fmla="*/ 364 w 544"/>
                <a:gd name="T23" fmla="*/ 272 h 731"/>
                <a:gd name="T24" fmla="*/ 374 w 544"/>
                <a:gd name="T25" fmla="*/ 236 h 731"/>
                <a:gd name="T26" fmla="*/ 385 w 544"/>
                <a:gd name="T27" fmla="*/ 212 h 731"/>
                <a:gd name="T28" fmla="*/ 381 w 544"/>
                <a:gd name="T29" fmla="*/ 154 h 731"/>
                <a:gd name="T30" fmla="*/ 359 w 544"/>
                <a:gd name="T31" fmla="*/ 123 h 731"/>
                <a:gd name="T32" fmla="*/ 353 w 544"/>
                <a:gd name="T33" fmla="*/ 101 h 731"/>
                <a:gd name="T34" fmla="*/ 374 w 544"/>
                <a:gd name="T35" fmla="*/ 99 h 731"/>
                <a:gd name="T36" fmla="*/ 352 w 544"/>
                <a:gd name="T37" fmla="*/ 72 h 731"/>
                <a:gd name="T38" fmla="*/ 340 w 544"/>
                <a:gd name="T39" fmla="*/ 52 h 731"/>
                <a:gd name="T40" fmla="*/ 300 w 544"/>
                <a:gd name="T41" fmla="*/ 46 h 731"/>
                <a:gd name="T42" fmla="*/ 265 w 544"/>
                <a:gd name="T43" fmla="*/ 38 h 731"/>
                <a:gd name="T44" fmla="*/ 241 w 544"/>
                <a:gd name="T45" fmla="*/ 17 h 731"/>
                <a:gd name="T46" fmla="*/ 215 w 544"/>
                <a:gd name="T47" fmla="*/ 18 h 731"/>
                <a:gd name="T48" fmla="*/ 169 w 544"/>
                <a:gd name="T49" fmla="*/ 1 h 731"/>
                <a:gd name="T50" fmla="*/ 150 w 544"/>
                <a:gd name="T51" fmla="*/ 9 h 731"/>
                <a:gd name="T52" fmla="*/ 142 w 544"/>
                <a:gd name="T53" fmla="*/ 31 h 731"/>
                <a:gd name="T54" fmla="*/ 142 w 544"/>
                <a:gd name="T55" fmla="*/ 63 h 731"/>
                <a:gd name="T56" fmla="*/ 147 w 544"/>
                <a:gd name="T57" fmla="*/ 80 h 731"/>
                <a:gd name="T58" fmla="*/ 111 w 544"/>
                <a:gd name="T59" fmla="*/ 100 h 731"/>
                <a:gd name="T60" fmla="*/ 117 w 544"/>
                <a:gd name="T61" fmla="*/ 147 h 731"/>
                <a:gd name="T62" fmla="*/ 106 w 544"/>
                <a:gd name="T63" fmla="*/ 187 h 731"/>
                <a:gd name="T64" fmla="*/ 103 w 544"/>
                <a:gd name="T65" fmla="*/ 179 h 731"/>
                <a:gd name="T66" fmla="*/ 103 w 544"/>
                <a:gd name="T67" fmla="*/ 153 h 731"/>
                <a:gd name="T68" fmla="*/ 101 w 544"/>
                <a:gd name="T69" fmla="*/ 174 h 731"/>
                <a:gd name="T70" fmla="*/ 93 w 544"/>
                <a:gd name="T71" fmla="*/ 194 h 731"/>
                <a:gd name="T72" fmla="*/ 88 w 544"/>
                <a:gd name="T73" fmla="*/ 153 h 731"/>
                <a:gd name="T74" fmla="*/ 94 w 544"/>
                <a:gd name="T75" fmla="*/ 123 h 731"/>
                <a:gd name="T76" fmla="*/ 78 w 544"/>
                <a:gd name="T77" fmla="*/ 129 h 731"/>
                <a:gd name="T78" fmla="*/ 63 w 544"/>
                <a:gd name="T79" fmla="*/ 167 h 731"/>
                <a:gd name="T80" fmla="*/ 40 w 544"/>
                <a:gd name="T81" fmla="*/ 177 h 731"/>
                <a:gd name="T82" fmla="*/ 20 w 544"/>
                <a:gd name="T83" fmla="*/ 215 h 731"/>
                <a:gd name="T84" fmla="*/ 24 w 544"/>
                <a:gd name="T85" fmla="*/ 263 h 731"/>
                <a:gd name="T86" fmla="*/ 3 w 544"/>
                <a:gd name="T87" fmla="*/ 327 h 731"/>
                <a:gd name="T88" fmla="*/ 15 w 544"/>
                <a:gd name="T89" fmla="*/ 387 h 731"/>
                <a:gd name="T90" fmla="*/ 34 w 544"/>
                <a:gd name="T91" fmla="*/ 458 h 731"/>
                <a:gd name="T92" fmla="*/ 73 w 544"/>
                <a:gd name="T93" fmla="*/ 587 h 731"/>
                <a:gd name="T94" fmla="*/ 43 w 544"/>
                <a:gd name="T95" fmla="*/ 701 h 731"/>
                <a:gd name="T96" fmla="*/ 284 w 544"/>
                <a:gd name="T97" fmla="*/ 704 h 731"/>
                <a:gd name="T98" fmla="*/ 454 w 544"/>
                <a:gd name="T99" fmla="*/ 656 h 731"/>
                <a:gd name="T100" fmla="*/ 470 w 544"/>
                <a:gd name="T101" fmla="*/ 627 h 731"/>
                <a:gd name="T102" fmla="*/ 480 w 544"/>
                <a:gd name="T103" fmla="*/ 596 h 731"/>
                <a:gd name="T104" fmla="*/ 503 w 544"/>
                <a:gd name="T105" fmla="*/ 535 h 731"/>
                <a:gd name="T106" fmla="*/ 505 w 544"/>
                <a:gd name="T107" fmla="*/ 509 h 731"/>
                <a:gd name="T108" fmla="*/ 528 w 544"/>
                <a:gd name="T109" fmla="*/ 497 h 731"/>
                <a:gd name="T110" fmla="*/ 525 w 544"/>
                <a:gd name="T111" fmla="*/ 514 h 731"/>
                <a:gd name="T112" fmla="*/ 542 w 544"/>
                <a:gd name="T113" fmla="*/ 482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4" h="731">
                  <a:moveTo>
                    <a:pt x="542" y="482"/>
                  </a:moveTo>
                  <a:cubicBezTo>
                    <a:pt x="543" y="481"/>
                    <a:pt x="544" y="478"/>
                    <a:pt x="544" y="476"/>
                  </a:cubicBezTo>
                  <a:cubicBezTo>
                    <a:pt x="544" y="475"/>
                    <a:pt x="543" y="472"/>
                    <a:pt x="542" y="470"/>
                  </a:cubicBezTo>
                  <a:cubicBezTo>
                    <a:pt x="542" y="469"/>
                    <a:pt x="540" y="467"/>
                    <a:pt x="540" y="466"/>
                  </a:cubicBezTo>
                  <a:cubicBezTo>
                    <a:pt x="540" y="465"/>
                    <a:pt x="541" y="462"/>
                    <a:pt x="541" y="461"/>
                  </a:cubicBezTo>
                  <a:cubicBezTo>
                    <a:pt x="541" y="459"/>
                    <a:pt x="539" y="457"/>
                    <a:pt x="539" y="455"/>
                  </a:cubicBezTo>
                  <a:cubicBezTo>
                    <a:pt x="539" y="454"/>
                    <a:pt x="540" y="452"/>
                    <a:pt x="540" y="451"/>
                  </a:cubicBezTo>
                  <a:cubicBezTo>
                    <a:pt x="540" y="450"/>
                    <a:pt x="540" y="446"/>
                    <a:pt x="540" y="444"/>
                  </a:cubicBezTo>
                  <a:cubicBezTo>
                    <a:pt x="541" y="444"/>
                    <a:pt x="542" y="442"/>
                    <a:pt x="543" y="441"/>
                  </a:cubicBezTo>
                  <a:cubicBezTo>
                    <a:pt x="543" y="440"/>
                    <a:pt x="544" y="438"/>
                    <a:pt x="544" y="437"/>
                  </a:cubicBezTo>
                  <a:cubicBezTo>
                    <a:pt x="544" y="436"/>
                    <a:pt x="542" y="434"/>
                    <a:pt x="542" y="433"/>
                  </a:cubicBezTo>
                  <a:cubicBezTo>
                    <a:pt x="541" y="432"/>
                    <a:pt x="541" y="430"/>
                    <a:pt x="540" y="428"/>
                  </a:cubicBezTo>
                  <a:cubicBezTo>
                    <a:pt x="540" y="428"/>
                    <a:pt x="539" y="426"/>
                    <a:pt x="538" y="425"/>
                  </a:cubicBezTo>
                  <a:cubicBezTo>
                    <a:pt x="537" y="424"/>
                    <a:pt x="536" y="420"/>
                    <a:pt x="535" y="419"/>
                  </a:cubicBezTo>
                  <a:cubicBezTo>
                    <a:pt x="533" y="417"/>
                    <a:pt x="530" y="414"/>
                    <a:pt x="529" y="413"/>
                  </a:cubicBezTo>
                  <a:cubicBezTo>
                    <a:pt x="528" y="411"/>
                    <a:pt x="527" y="406"/>
                    <a:pt x="526" y="404"/>
                  </a:cubicBezTo>
                  <a:cubicBezTo>
                    <a:pt x="525" y="402"/>
                    <a:pt x="522" y="397"/>
                    <a:pt x="521" y="395"/>
                  </a:cubicBezTo>
                  <a:cubicBezTo>
                    <a:pt x="521" y="394"/>
                    <a:pt x="520" y="390"/>
                    <a:pt x="520" y="389"/>
                  </a:cubicBezTo>
                  <a:cubicBezTo>
                    <a:pt x="519" y="384"/>
                    <a:pt x="516" y="376"/>
                    <a:pt x="515" y="372"/>
                  </a:cubicBezTo>
                  <a:cubicBezTo>
                    <a:pt x="515" y="369"/>
                    <a:pt x="514" y="363"/>
                    <a:pt x="513" y="361"/>
                  </a:cubicBezTo>
                  <a:cubicBezTo>
                    <a:pt x="512" y="359"/>
                    <a:pt x="510" y="355"/>
                    <a:pt x="510" y="353"/>
                  </a:cubicBezTo>
                  <a:cubicBezTo>
                    <a:pt x="508" y="351"/>
                    <a:pt x="506" y="345"/>
                    <a:pt x="505" y="342"/>
                  </a:cubicBezTo>
                  <a:cubicBezTo>
                    <a:pt x="503" y="339"/>
                    <a:pt x="500" y="333"/>
                    <a:pt x="499" y="330"/>
                  </a:cubicBezTo>
                  <a:cubicBezTo>
                    <a:pt x="498" y="328"/>
                    <a:pt x="497" y="324"/>
                    <a:pt x="497" y="321"/>
                  </a:cubicBezTo>
                  <a:cubicBezTo>
                    <a:pt x="497" y="319"/>
                    <a:pt x="497" y="313"/>
                    <a:pt x="496" y="310"/>
                  </a:cubicBezTo>
                  <a:cubicBezTo>
                    <a:pt x="496" y="308"/>
                    <a:pt x="494" y="303"/>
                    <a:pt x="493" y="301"/>
                  </a:cubicBezTo>
                  <a:cubicBezTo>
                    <a:pt x="492" y="298"/>
                    <a:pt x="490" y="293"/>
                    <a:pt x="489" y="291"/>
                  </a:cubicBezTo>
                  <a:cubicBezTo>
                    <a:pt x="487" y="289"/>
                    <a:pt x="484" y="288"/>
                    <a:pt x="483" y="286"/>
                  </a:cubicBezTo>
                  <a:cubicBezTo>
                    <a:pt x="482" y="285"/>
                    <a:pt x="480" y="281"/>
                    <a:pt x="479" y="279"/>
                  </a:cubicBezTo>
                  <a:cubicBezTo>
                    <a:pt x="477" y="277"/>
                    <a:pt x="475" y="271"/>
                    <a:pt x="473" y="269"/>
                  </a:cubicBezTo>
                  <a:cubicBezTo>
                    <a:pt x="472" y="268"/>
                    <a:pt x="470" y="267"/>
                    <a:pt x="468" y="267"/>
                  </a:cubicBezTo>
                  <a:cubicBezTo>
                    <a:pt x="467" y="266"/>
                    <a:pt x="464" y="265"/>
                    <a:pt x="463" y="264"/>
                  </a:cubicBezTo>
                  <a:cubicBezTo>
                    <a:pt x="462" y="264"/>
                    <a:pt x="459" y="263"/>
                    <a:pt x="458" y="262"/>
                  </a:cubicBezTo>
                  <a:cubicBezTo>
                    <a:pt x="457" y="262"/>
                    <a:pt x="456" y="263"/>
                    <a:pt x="455" y="263"/>
                  </a:cubicBezTo>
                  <a:cubicBezTo>
                    <a:pt x="454" y="263"/>
                    <a:pt x="451" y="263"/>
                    <a:pt x="450" y="262"/>
                  </a:cubicBezTo>
                  <a:cubicBezTo>
                    <a:pt x="449" y="262"/>
                    <a:pt x="448" y="259"/>
                    <a:pt x="447" y="259"/>
                  </a:cubicBezTo>
                  <a:cubicBezTo>
                    <a:pt x="446" y="258"/>
                    <a:pt x="442" y="260"/>
                    <a:pt x="441" y="261"/>
                  </a:cubicBezTo>
                  <a:cubicBezTo>
                    <a:pt x="440" y="261"/>
                    <a:pt x="439" y="263"/>
                    <a:pt x="439" y="264"/>
                  </a:cubicBezTo>
                  <a:cubicBezTo>
                    <a:pt x="438" y="264"/>
                    <a:pt x="436" y="265"/>
                    <a:pt x="435" y="266"/>
                  </a:cubicBezTo>
                  <a:cubicBezTo>
                    <a:pt x="435" y="266"/>
                    <a:pt x="434" y="267"/>
                    <a:pt x="433" y="267"/>
                  </a:cubicBezTo>
                  <a:cubicBezTo>
                    <a:pt x="433" y="268"/>
                    <a:pt x="433" y="271"/>
                    <a:pt x="432" y="272"/>
                  </a:cubicBezTo>
                  <a:cubicBezTo>
                    <a:pt x="431" y="273"/>
                    <a:pt x="430" y="274"/>
                    <a:pt x="429" y="274"/>
                  </a:cubicBezTo>
                  <a:cubicBezTo>
                    <a:pt x="427" y="275"/>
                    <a:pt x="425" y="275"/>
                    <a:pt x="423" y="275"/>
                  </a:cubicBezTo>
                  <a:cubicBezTo>
                    <a:pt x="422" y="276"/>
                    <a:pt x="421" y="278"/>
                    <a:pt x="420" y="278"/>
                  </a:cubicBezTo>
                  <a:cubicBezTo>
                    <a:pt x="419" y="279"/>
                    <a:pt x="416" y="280"/>
                    <a:pt x="415" y="280"/>
                  </a:cubicBezTo>
                  <a:cubicBezTo>
                    <a:pt x="413" y="281"/>
                    <a:pt x="410" y="280"/>
                    <a:pt x="409" y="281"/>
                  </a:cubicBezTo>
                  <a:cubicBezTo>
                    <a:pt x="408" y="281"/>
                    <a:pt x="407" y="282"/>
                    <a:pt x="406" y="283"/>
                  </a:cubicBezTo>
                  <a:cubicBezTo>
                    <a:pt x="406" y="284"/>
                    <a:pt x="406" y="286"/>
                    <a:pt x="406" y="287"/>
                  </a:cubicBezTo>
                  <a:cubicBezTo>
                    <a:pt x="406" y="288"/>
                    <a:pt x="405" y="290"/>
                    <a:pt x="404" y="291"/>
                  </a:cubicBezTo>
                  <a:cubicBezTo>
                    <a:pt x="404" y="291"/>
                    <a:pt x="401" y="293"/>
                    <a:pt x="400" y="293"/>
                  </a:cubicBezTo>
                  <a:cubicBezTo>
                    <a:pt x="400" y="293"/>
                    <a:pt x="398" y="293"/>
                    <a:pt x="398" y="294"/>
                  </a:cubicBezTo>
                  <a:cubicBezTo>
                    <a:pt x="398" y="294"/>
                    <a:pt x="398" y="296"/>
                    <a:pt x="398" y="296"/>
                  </a:cubicBezTo>
                  <a:cubicBezTo>
                    <a:pt x="399" y="297"/>
                    <a:pt x="400" y="297"/>
                    <a:pt x="400" y="298"/>
                  </a:cubicBezTo>
                  <a:cubicBezTo>
                    <a:pt x="400" y="299"/>
                    <a:pt x="400" y="300"/>
                    <a:pt x="400" y="301"/>
                  </a:cubicBezTo>
                  <a:cubicBezTo>
                    <a:pt x="400" y="302"/>
                    <a:pt x="399" y="304"/>
                    <a:pt x="398" y="304"/>
                  </a:cubicBezTo>
                  <a:cubicBezTo>
                    <a:pt x="397" y="305"/>
                    <a:pt x="395" y="306"/>
                    <a:pt x="395" y="307"/>
                  </a:cubicBezTo>
                  <a:cubicBezTo>
                    <a:pt x="394" y="308"/>
                    <a:pt x="393" y="310"/>
                    <a:pt x="393" y="310"/>
                  </a:cubicBezTo>
                  <a:cubicBezTo>
                    <a:pt x="392" y="312"/>
                    <a:pt x="392" y="314"/>
                    <a:pt x="392" y="316"/>
                  </a:cubicBezTo>
                  <a:cubicBezTo>
                    <a:pt x="391" y="317"/>
                    <a:pt x="390" y="319"/>
                    <a:pt x="390" y="320"/>
                  </a:cubicBezTo>
                  <a:cubicBezTo>
                    <a:pt x="390" y="321"/>
                    <a:pt x="390" y="323"/>
                    <a:pt x="389" y="324"/>
                  </a:cubicBezTo>
                  <a:cubicBezTo>
                    <a:pt x="389" y="325"/>
                    <a:pt x="388" y="326"/>
                    <a:pt x="388" y="327"/>
                  </a:cubicBezTo>
                  <a:cubicBezTo>
                    <a:pt x="388" y="328"/>
                    <a:pt x="389" y="329"/>
                    <a:pt x="388" y="330"/>
                  </a:cubicBezTo>
                  <a:cubicBezTo>
                    <a:pt x="388" y="331"/>
                    <a:pt x="386" y="332"/>
                    <a:pt x="385" y="332"/>
                  </a:cubicBezTo>
                  <a:cubicBezTo>
                    <a:pt x="384" y="333"/>
                    <a:pt x="381" y="333"/>
                    <a:pt x="380" y="333"/>
                  </a:cubicBezTo>
                  <a:cubicBezTo>
                    <a:pt x="379" y="334"/>
                    <a:pt x="378" y="338"/>
                    <a:pt x="378" y="339"/>
                  </a:cubicBezTo>
                  <a:cubicBezTo>
                    <a:pt x="377" y="340"/>
                    <a:pt x="376" y="342"/>
                    <a:pt x="375" y="343"/>
                  </a:cubicBezTo>
                  <a:cubicBezTo>
                    <a:pt x="375" y="345"/>
                    <a:pt x="374" y="348"/>
                    <a:pt x="374" y="350"/>
                  </a:cubicBezTo>
                  <a:cubicBezTo>
                    <a:pt x="373" y="351"/>
                    <a:pt x="372" y="353"/>
                    <a:pt x="371" y="354"/>
                  </a:cubicBezTo>
                  <a:cubicBezTo>
                    <a:pt x="370" y="355"/>
                    <a:pt x="368" y="358"/>
                    <a:pt x="367" y="358"/>
                  </a:cubicBezTo>
                  <a:cubicBezTo>
                    <a:pt x="366" y="358"/>
                    <a:pt x="365" y="358"/>
                    <a:pt x="364" y="358"/>
                  </a:cubicBezTo>
                  <a:cubicBezTo>
                    <a:pt x="363" y="357"/>
                    <a:pt x="361" y="355"/>
                    <a:pt x="359" y="354"/>
                  </a:cubicBezTo>
                  <a:cubicBezTo>
                    <a:pt x="358" y="353"/>
                    <a:pt x="356" y="353"/>
                    <a:pt x="355" y="353"/>
                  </a:cubicBezTo>
                  <a:cubicBezTo>
                    <a:pt x="353" y="353"/>
                    <a:pt x="350" y="351"/>
                    <a:pt x="348" y="351"/>
                  </a:cubicBezTo>
                  <a:cubicBezTo>
                    <a:pt x="347" y="351"/>
                    <a:pt x="346" y="352"/>
                    <a:pt x="345" y="353"/>
                  </a:cubicBezTo>
                  <a:cubicBezTo>
                    <a:pt x="344" y="353"/>
                    <a:pt x="342" y="352"/>
                    <a:pt x="342" y="352"/>
                  </a:cubicBezTo>
                  <a:cubicBezTo>
                    <a:pt x="340" y="351"/>
                    <a:pt x="337" y="350"/>
                    <a:pt x="336" y="349"/>
                  </a:cubicBezTo>
                  <a:cubicBezTo>
                    <a:pt x="335" y="347"/>
                    <a:pt x="334" y="342"/>
                    <a:pt x="332" y="341"/>
                  </a:cubicBezTo>
                  <a:cubicBezTo>
                    <a:pt x="331" y="339"/>
                    <a:pt x="328" y="339"/>
                    <a:pt x="327" y="337"/>
                  </a:cubicBezTo>
                  <a:cubicBezTo>
                    <a:pt x="327" y="336"/>
                    <a:pt x="329" y="334"/>
                    <a:pt x="330" y="333"/>
                  </a:cubicBezTo>
                  <a:cubicBezTo>
                    <a:pt x="330" y="332"/>
                    <a:pt x="331" y="330"/>
                    <a:pt x="331" y="329"/>
                  </a:cubicBezTo>
                  <a:cubicBezTo>
                    <a:pt x="331" y="327"/>
                    <a:pt x="330" y="324"/>
                    <a:pt x="330" y="323"/>
                  </a:cubicBezTo>
                  <a:cubicBezTo>
                    <a:pt x="330" y="320"/>
                    <a:pt x="329" y="315"/>
                    <a:pt x="329" y="313"/>
                  </a:cubicBezTo>
                  <a:cubicBezTo>
                    <a:pt x="329" y="311"/>
                    <a:pt x="330" y="308"/>
                    <a:pt x="330" y="306"/>
                  </a:cubicBezTo>
                  <a:cubicBezTo>
                    <a:pt x="330" y="305"/>
                    <a:pt x="331" y="302"/>
                    <a:pt x="332" y="300"/>
                  </a:cubicBezTo>
                  <a:cubicBezTo>
                    <a:pt x="333" y="299"/>
                    <a:pt x="334" y="295"/>
                    <a:pt x="335" y="294"/>
                  </a:cubicBezTo>
                  <a:cubicBezTo>
                    <a:pt x="335" y="293"/>
                    <a:pt x="337" y="293"/>
                    <a:pt x="338" y="293"/>
                  </a:cubicBezTo>
                  <a:cubicBezTo>
                    <a:pt x="340" y="292"/>
                    <a:pt x="342" y="293"/>
                    <a:pt x="343" y="292"/>
                  </a:cubicBezTo>
                  <a:cubicBezTo>
                    <a:pt x="344" y="292"/>
                    <a:pt x="346" y="291"/>
                    <a:pt x="347" y="291"/>
                  </a:cubicBezTo>
                  <a:cubicBezTo>
                    <a:pt x="349" y="290"/>
                    <a:pt x="352" y="291"/>
                    <a:pt x="353" y="290"/>
                  </a:cubicBezTo>
                  <a:cubicBezTo>
                    <a:pt x="354" y="289"/>
                    <a:pt x="354" y="287"/>
                    <a:pt x="354" y="286"/>
                  </a:cubicBezTo>
                  <a:cubicBezTo>
                    <a:pt x="353" y="285"/>
                    <a:pt x="352" y="283"/>
                    <a:pt x="352" y="282"/>
                  </a:cubicBezTo>
                  <a:cubicBezTo>
                    <a:pt x="353" y="281"/>
                    <a:pt x="355" y="280"/>
                    <a:pt x="355" y="279"/>
                  </a:cubicBezTo>
                  <a:cubicBezTo>
                    <a:pt x="356" y="279"/>
                    <a:pt x="357" y="278"/>
                    <a:pt x="358" y="278"/>
                  </a:cubicBezTo>
                  <a:cubicBezTo>
                    <a:pt x="358" y="277"/>
                    <a:pt x="360" y="277"/>
                    <a:pt x="361" y="277"/>
                  </a:cubicBezTo>
                  <a:cubicBezTo>
                    <a:pt x="362" y="277"/>
                    <a:pt x="363" y="276"/>
                    <a:pt x="364" y="275"/>
                  </a:cubicBezTo>
                  <a:cubicBezTo>
                    <a:pt x="364" y="274"/>
                    <a:pt x="364" y="273"/>
                    <a:pt x="364" y="272"/>
                  </a:cubicBezTo>
                  <a:cubicBezTo>
                    <a:pt x="364" y="271"/>
                    <a:pt x="365" y="269"/>
                    <a:pt x="365" y="267"/>
                  </a:cubicBezTo>
                  <a:cubicBezTo>
                    <a:pt x="366" y="266"/>
                    <a:pt x="364" y="263"/>
                    <a:pt x="364" y="261"/>
                  </a:cubicBezTo>
                  <a:cubicBezTo>
                    <a:pt x="364" y="259"/>
                    <a:pt x="363" y="254"/>
                    <a:pt x="363" y="252"/>
                  </a:cubicBezTo>
                  <a:cubicBezTo>
                    <a:pt x="363" y="249"/>
                    <a:pt x="364" y="245"/>
                    <a:pt x="364" y="243"/>
                  </a:cubicBezTo>
                  <a:cubicBezTo>
                    <a:pt x="365" y="242"/>
                    <a:pt x="366" y="239"/>
                    <a:pt x="367" y="237"/>
                  </a:cubicBezTo>
                  <a:cubicBezTo>
                    <a:pt x="368" y="236"/>
                    <a:pt x="369" y="235"/>
                    <a:pt x="370" y="235"/>
                  </a:cubicBezTo>
                  <a:cubicBezTo>
                    <a:pt x="370" y="235"/>
                    <a:pt x="372" y="234"/>
                    <a:pt x="372" y="235"/>
                  </a:cubicBezTo>
                  <a:cubicBezTo>
                    <a:pt x="373" y="235"/>
                    <a:pt x="374" y="236"/>
                    <a:pt x="374" y="236"/>
                  </a:cubicBezTo>
                  <a:cubicBezTo>
                    <a:pt x="374" y="236"/>
                    <a:pt x="375" y="237"/>
                    <a:pt x="376" y="237"/>
                  </a:cubicBezTo>
                  <a:cubicBezTo>
                    <a:pt x="377" y="236"/>
                    <a:pt x="378" y="235"/>
                    <a:pt x="378" y="234"/>
                  </a:cubicBezTo>
                  <a:cubicBezTo>
                    <a:pt x="379" y="233"/>
                    <a:pt x="379" y="231"/>
                    <a:pt x="379" y="230"/>
                  </a:cubicBezTo>
                  <a:cubicBezTo>
                    <a:pt x="380" y="229"/>
                    <a:pt x="382" y="227"/>
                    <a:pt x="382" y="226"/>
                  </a:cubicBezTo>
                  <a:cubicBezTo>
                    <a:pt x="383" y="226"/>
                    <a:pt x="383" y="224"/>
                    <a:pt x="383" y="224"/>
                  </a:cubicBezTo>
                  <a:cubicBezTo>
                    <a:pt x="384" y="223"/>
                    <a:pt x="387" y="224"/>
                    <a:pt x="387" y="223"/>
                  </a:cubicBezTo>
                  <a:cubicBezTo>
                    <a:pt x="388" y="222"/>
                    <a:pt x="387" y="219"/>
                    <a:pt x="387" y="218"/>
                  </a:cubicBezTo>
                  <a:cubicBezTo>
                    <a:pt x="387" y="217"/>
                    <a:pt x="386" y="214"/>
                    <a:pt x="385" y="212"/>
                  </a:cubicBezTo>
                  <a:cubicBezTo>
                    <a:pt x="385" y="209"/>
                    <a:pt x="385" y="202"/>
                    <a:pt x="385" y="198"/>
                  </a:cubicBezTo>
                  <a:cubicBezTo>
                    <a:pt x="385" y="195"/>
                    <a:pt x="384" y="189"/>
                    <a:pt x="384" y="186"/>
                  </a:cubicBezTo>
                  <a:cubicBezTo>
                    <a:pt x="384" y="185"/>
                    <a:pt x="383" y="183"/>
                    <a:pt x="383" y="182"/>
                  </a:cubicBezTo>
                  <a:cubicBezTo>
                    <a:pt x="383" y="181"/>
                    <a:pt x="381" y="179"/>
                    <a:pt x="381" y="178"/>
                  </a:cubicBezTo>
                  <a:cubicBezTo>
                    <a:pt x="381" y="176"/>
                    <a:pt x="381" y="173"/>
                    <a:pt x="381" y="172"/>
                  </a:cubicBezTo>
                  <a:cubicBezTo>
                    <a:pt x="382" y="171"/>
                    <a:pt x="383" y="169"/>
                    <a:pt x="384" y="167"/>
                  </a:cubicBezTo>
                  <a:cubicBezTo>
                    <a:pt x="384" y="166"/>
                    <a:pt x="383" y="162"/>
                    <a:pt x="383" y="160"/>
                  </a:cubicBezTo>
                  <a:cubicBezTo>
                    <a:pt x="382" y="158"/>
                    <a:pt x="381" y="155"/>
                    <a:pt x="381" y="154"/>
                  </a:cubicBezTo>
                  <a:cubicBezTo>
                    <a:pt x="380" y="153"/>
                    <a:pt x="378" y="151"/>
                    <a:pt x="378" y="150"/>
                  </a:cubicBezTo>
                  <a:cubicBezTo>
                    <a:pt x="378" y="148"/>
                    <a:pt x="379" y="144"/>
                    <a:pt x="379" y="143"/>
                  </a:cubicBezTo>
                  <a:cubicBezTo>
                    <a:pt x="378" y="141"/>
                    <a:pt x="376" y="139"/>
                    <a:pt x="376" y="138"/>
                  </a:cubicBezTo>
                  <a:cubicBezTo>
                    <a:pt x="375" y="136"/>
                    <a:pt x="373" y="135"/>
                    <a:pt x="372" y="134"/>
                  </a:cubicBezTo>
                  <a:cubicBezTo>
                    <a:pt x="372" y="132"/>
                    <a:pt x="373" y="130"/>
                    <a:pt x="372" y="129"/>
                  </a:cubicBezTo>
                  <a:cubicBezTo>
                    <a:pt x="372" y="128"/>
                    <a:pt x="369" y="127"/>
                    <a:pt x="367" y="127"/>
                  </a:cubicBezTo>
                  <a:cubicBezTo>
                    <a:pt x="366" y="126"/>
                    <a:pt x="363" y="127"/>
                    <a:pt x="362" y="126"/>
                  </a:cubicBezTo>
                  <a:cubicBezTo>
                    <a:pt x="361" y="126"/>
                    <a:pt x="360" y="123"/>
                    <a:pt x="359" y="123"/>
                  </a:cubicBezTo>
                  <a:cubicBezTo>
                    <a:pt x="358" y="122"/>
                    <a:pt x="357" y="121"/>
                    <a:pt x="356" y="120"/>
                  </a:cubicBezTo>
                  <a:cubicBezTo>
                    <a:pt x="356" y="120"/>
                    <a:pt x="355" y="119"/>
                    <a:pt x="355" y="118"/>
                  </a:cubicBezTo>
                  <a:cubicBezTo>
                    <a:pt x="354" y="117"/>
                    <a:pt x="355" y="116"/>
                    <a:pt x="354" y="115"/>
                  </a:cubicBezTo>
                  <a:cubicBezTo>
                    <a:pt x="354" y="114"/>
                    <a:pt x="353" y="113"/>
                    <a:pt x="353" y="113"/>
                  </a:cubicBezTo>
                  <a:cubicBezTo>
                    <a:pt x="352" y="112"/>
                    <a:pt x="353" y="110"/>
                    <a:pt x="353" y="110"/>
                  </a:cubicBezTo>
                  <a:cubicBezTo>
                    <a:pt x="353" y="109"/>
                    <a:pt x="353" y="108"/>
                    <a:pt x="353" y="107"/>
                  </a:cubicBezTo>
                  <a:cubicBezTo>
                    <a:pt x="352" y="106"/>
                    <a:pt x="351" y="105"/>
                    <a:pt x="351" y="104"/>
                  </a:cubicBezTo>
                  <a:cubicBezTo>
                    <a:pt x="351" y="103"/>
                    <a:pt x="352" y="102"/>
                    <a:pt x="353" y="101"/>
                  </a:cubicBezTo>
                  <a:cubicBezTo>
                    <a:pt x="354" y="100"/>
                    <a:pt x="355" y="98"/>
                    <a:pt x="356" y="98"/>
                  </a:cubicBezTo>
                  <a:cubicBezTo>
                    <a:pt x="357" y="98"/>
                    <a:pt x="359" y="98"/>
                    <a:pt x="360" y="98"/>
                  </a:cubicBezTo>
                  <a:cubicBezTo>
                    <a:pt x="360" y="98"/>
                    <a:pt x="361" y="99"/>
                    <a:pt x="361" y="99"/>
                  </a:cubicBezTo>
                  <a:cubicBezTo>
                    <a:pt x="362" y="100"/>
                    <a:pt x="363" y="101"/>
                    <a:pt x="364" y="101"/>
                  </a:cubicBezTo>
                  <a:cubicBezTo>
                    <a:pt x="365" y="102"/>
                    <a:pt x="367" y="101"/>
                    <a:pt x="368" y="101"/>
                  </a:cubicBezTo>
                  <a:cubicBezTo>
                    <a:pt x="369" y="102"/>
                    <a:pt x="370" y="103"/>
                    <a:pt x="371" y="103"/>
                  </a:cubicBezTo>
                  <a:cubicBezTo>
                    <a:pt x="372" y="103"/>
                    <a:pt x="373" y="103"/>
                    <a:pt x="373" y="102"/>
                  </a:cubicBezTo>
                  <a:cubicBezTo>
                    <a:pt x="374" y="102"/>
                    <a:pt x="374" y="100"/>
                    <a:pt x="374" y="99"/>
                  </a:cubicBezTo>
                  <a:cubicBezTo>
                    <a:pt x="373" y="98"/>
                    <a:pt x="372" y="97"/>
                    <a:pt x="371" y="97"/>
                  </a:cubicBezTo>
                  <a:cubicBezTo>
                    <a:pt x="371" y="96"/>
                    <a:pt x="370" y="94"/>
                    <a:pt x="369" y="93"/>
                  </a:cubicBezTo>
                  <a:cubicBezTo>
                    <a:pt x="369" y="92"/>
                    <a:pt x="368" y="90"/>
                    <a:pt x="368" y="89"/>
                  </a:cubicBezTo>
                  <a:cubicBezTo>
                    <a:pt x="367" y="88"/>
                    <a:pt x="366" y="85"/>
                    <a:pt x="365" y="84"/>
                  </a:cubicBezTo>
                  <a:cubicBezTo>
                    <a:pt x="364" y="83"/>
                    <a:pt x="361" y="83"/>
                    <a:pt x="360" y="82"/>
                  </a:cubicBezTo>
                  <a:cubicBezTo>
                    <a:pt x="359" y="81"/>
                    <a:pt x="358" y="79"/>
                    <a:pt x="357" y="78"/>
                  </a:cubicBezTo>
                  <a:cubicBezTo>
                    <a:pt x="357" y="77"/>
                    <a:pt x="356" y="75"/>
                    <a:pt x="355" y="74"/>
                  </a:cubicBezTo>
                  <a:cubicBezTo>
                    <a:pt x="354" y="73"/>
                    <a:pt x="353" y="73"/>
                    <a:pt x="352" y="72"/>
                  </a:cubicBezTo>
                  <a:cubicBezTo>
                    <a:pt x="351" y="71"/>
                    <a:pt x="349" y="70"/>
                    <a:pt x="349" y="70"/>
                  </a:cubicBezTo>
                  <a:cubicBezTo>
                    <a:pt x="349" y="69"/>
                    <a:pt x="349" y="68"/>
                    <a:pt x="349" y="67"/>
                  </a:cubicBezTo>
                  <a:cubicBezTo>
                    <a:pt x="349" y="67"/>
                    <a:pt x="351" y="67"/>
                    <a:pt x="351" y="67"/>
                  </a:cubicBezTo>
                  <a:cubicBezTo>
                    <a:pt x="352" y="66"/>
                    <a:pt x="352" y="64"/>
                    <a:pt x="352" y="63"/>
                  </a:cubicBezTo>
                  <a:cubicBezTo>
                    <a:pt x="352" y="63"/>
                    <a:pt x="352" y="61"/>
                    <a:pt x="352" y="61"/>
                  </a:cubicBezTo>
                  <a:cubicBezTo>
                    <a:pt x="351" y="60"/>
                    <a:pt x="348" y="61"/>
                    <a:pt x="347" y="60"/>
                  </a:cubicBezTo>
                  <a:cubicBezTo>
                    <a:pt x="346" y="60"/>
                    <a:pt x="344" y="58"/>
                    <a:pt x="343" y="57"/>
                  </a:cubicBezTo>
                  <a:cubicBezTo>
                    <a:pt x="342" y="56"/>
                    <a:pt x="341" y="53"/>
                    <a:pt x="340" y="52"/>
                  </a:cubicBezTo>
                  <a:cubicBezTo>
                    <a:pt x="339" y="51"/>
                    <a:pt x="336" y="51"/>
                    <a:pt x="335" y="51"/>
                  </a:cubicBezTo>
                  <a:cubicBezTo>
                    <a:pt x="335" y="51"/>
                    <a:pt x="333" y="52"/>
                    <a:pt x="332" y="53"/>
                  </a:cubicBezTo>
                  <a:cubicBezTo>
                    <a:pt x="332" y="53"/>
                    <a:pt x="330" y="53"/>
                    <a:pt x="329" y="53"/>
                  </a:cubicBezTo>
                  <a:cubicBezTo>
                    <a:pt x="327" y="53"/>
                    <a:pt x="323" y="52"/>
                    <a:pt x="322" y="52"/>
                  </a:cubicBezTo>
                  <a:cubicBezTo>
                    <a:pt x="320" y="51"/>
                    <a:pt x="318" y="50"/>
                    <a:pt x="317" y="50"/>
                  </a:cubicBezTo>
                  <a:cubicBezTo>
                    <a:pt x="315" y="49"/>
                    <a:pt x="312" y="48"/>
                    <a:pt x="311" y="47"/>
                  </a:cubicBezTo>
                  <a:cubicBezTo>
                    <a:pt x="309" y="47"/>
                    <a:pt x="306" y="45"/>
                    <a:pt x="305" y="45"/>
                  </a:cubicBezTo>
                  <a:cubicBezTo>
                    <a:pt x="303" y="45"/>
                    <a:pt x="301" y="46"/>
                    <a:pt x="300" y="46"/>
                  </a:cubicBezTo>
                  <a:cubicBezTo>
                    <a:pt x="298" y="46"/>
                    <a:pt x="295" y="46"/>
                    <a:pt x="294" y="45"/>
                  </a:cubicBezTo>
                  <a:cubicBezTo>
                    <a:pt x="293" y="45"/>
                    <a:pt x="291" y="43"/>
                    <a:pt x="291" y="43"/>
                  </a:cubicBezTo>
                  <a:cubicBezTo>
                    <a:pt x="289" y="41"/>
                    <a:pt x="287" y="39"/>
                    <a:pt x="286" y="38"/>
                  </a:cubicBezTo>
                  <a:cubicBezTo>
                    <a:pt x="284" y="37"/>
                    <a:pt x="281" y="36"/>
                    <a:pt x="280" y="36"/>
                  </a:cubicBezTo>
                  <a:cubicBezTo>
                    <a:pt x="278" y="36"/>
                    <a:pt x="275" y="36"/>
                    <a:pt x="273" y="36"/>
                  </a:cubicBezTo>
                  <a:cubicBezTo>
                    <a:pt x="273" y="36"/>
                    <a:pt x="272" y="37"/>
                    <a:pt x="271" y="37"/>
                  </a:cubicBezTo>
                  <a:cubicBezTo>
                    <a:pt x="270" y="37"/>
                    <a:pt x="269" y="37"/>
                    <a:pt x="268" y="37"/>
                  </a:cubicBezTo>
                  <a:cubicBezTo>
                    <a:pt x="267" y="37"/>
                    <a:pt x="265" y="38"/>
                    <a:pt x="265" y="38"/>
                  </a:cubicBezTo>
                  <a:cubicBezTo>
                    <a:pt x="264" y="39"/>
                    <a:pt x="262" y="39"/>
                    <a:pt x="261" y="39"/>
                  </a:cubicBezTo>
                  <a:cubicBezTo>
                    <a:pt x="260" y="39"/>
                    <a:pt x="259" y="38"/>
                    <a:pt x="258" y="37"/>
                  </a:cubicBezTo>
                  <a:cubicBezTo>
                    <a:pt x="257" y="37"/>
                    <a:pt x="256" y="35"/>
                    <a:pt x="256" y="34"/>
                  </a:cubicBezTo>
                  <a:cubicBezTo>
                    <a:pt x="255" y="33"/>
                    <a:pt x="254" y="30"/>
                    <a:pt x="254" y="29"/>
                  </a:cubicBezTo>
                  <a:cubicBezTo>
                    <a:pt x="253" y="28"/>
                    <a:pt x="252" y="27"/>
                    <a:pt x="251" y="26"/>
                  </a:cubicBezTo>
                  <a:cubicBezTo>
                    <a:pt x="250" y="25"/>
                    <a:pt x="248" y="24"/>
                    <a:pt x="248" y="23"/>
                  </a:cubicBezTo>
                  <a:cubicBezTo>
                    <a:pt x="247" y="22"/>
                    <a:pt x="245" y="20"/>
                    <a:pt x="244" y="20"/>
                  </a:cubicBezTo>
                  <a:cubicBezTo>
                    <a:pt x="244" y="19"/>
                    <a:pt x="242" y="18"/>
                    <a:pt x="241" y="17"/>
                  </a:cubicBezTo>
                  <a:cubicBezTo>
                    <a:pt x="240" y="17"/>
                    <a:pt x="238" y="17"/>
                    <a:pt x="237" y="17"/>
                  </a:cubicBezTo>
                  <a:cubicBezTo>
                    <a:pt x="235" y="17"/>
                    <a:pt x="232" y="16"/>
                    <a:pt x="230" y="15"/>
                  </a:cubicBezTo>
                  <a:cubicBezTo>
                    <a:pt x="229" y="15"/>
                    <a:pt x="228" y="14"/>
                    <a:pt x="227" y="14"/>
                  </a:cubicBezTo>
                  <a:cubicBezTo>
                    <a:pt x="226" y="14"/>
                    <a:pt x="225" y="15"/>
                    <a:pt x="224" y="16"/>
                  </a:cubicBezTo>
                  <a:cubicBezTo>
                    <a:pt x="223" y="16"/>
                    <a:pt x="222" y="18"/>
                    <a:pt x="222" y="18"/>
                  </a:cubicBezTo>
                  <a:cubicBezTo>
                    <a:pt x="221" y="18"/>
                    <a:pt x="220" y="16"/>
                    <a:pt x="219" y="16"/>
                  </a:cubicBezTo>
                  <a:cubicBezTo>
                    <a:pt x="218" y="16"/>
                    <a:pt x="217" y="16"/>
                    <a:pt x="216" y="16"/>
                  </a:cubicBezTo>
                  <a:cubicBezTo>
                    <a:pt x="216" y="16"/>
                    <a:pt x="215" y="18"/>
                    <a:pt x="215" y="18"/>
                  </a:cubicBezTo>
                  <a:cubicBezTo>
                    <a:pt x="214" y="18"/>
                    <a:pt x="213" y="20"/>
                    <a:pt x="212" y="20"/>
                  </a:cubicBezTo>
                  <a:cubicBezTo>
                    <a:pt x="211" y="20"/>
                    <a:pt x="209" y="18"/>
                    <a:pt x="208" y="18"/>
                  </a:cubicBezTo>
                  <a:cubicBezTo>
                    <a:pt x="207" y="17"/>
                    <a:pt x="204" y="16"/>
                    <a:pt x="202" y="15"/>
                  </a:cubicBezTo>
                  <a:cubicBezTo>
                    <a:pt x="200" y="14"/>
                    <a:pt x="196" y="10"/>
                    <a:pt x="194" y="9"/>
                  </a:cubicBezTo>
                  <a:cubicBezTo>
                    <a:pt x="192" y="8"/>
                    <a:pt x="188" y="8"/>
                    <a:pt x="186" y="7"/>
                  </a:cubicBezTo>
                  <a:cubicBezTo>
                    <a:pt x="184" y="7"/>
                    <a:pt x="181" y="5"/>
                    <a:pt x="179" y="4"/>
                  </a:cubicBezTo>
                  <a:cubicBezTo>
                    <a:pt x="178" y="4"/>
                    <a:pt x="176" y="2"/>
                    <a:pt x="175" y="1"/>
                  </a:cubicBezTo>
                  <a:cubicBezTo>
                    <a:pt x="173" y="1"/>
                    <a:pt x="170" y="0"/>
                    <a:pt x="169" y="1"/>
                  </a:cubicBezTo>
                  <a:cubicBezTo>
                    <a:pt x="168" y="2"/>
                    <a:pt x="168" y="3"/>
                    <a:pt x="168" y="4"/>
                  </a:cubicBezTo>
                  <a:cubicBezTo>
                    <a:pt x="168" y="4"/>
                    <a:pt x="169" y="5"/>
                    <a:pt x="169" y="6"/>
                  </a:cubicBezTo>
                  <a:cubicBezTo>
                    <a:pt x="169" y="7"/>
                    <a:pt x="168" y="8"/>
                    <a:pt x="167" y="9"/>
                  </a:cubicBezTo>
                  <a:cubicBezTo>
                    <a:pt x="166" y="10"/>
                    <a:pt x="164" y="10"/>
                    <a:pt x="163" y="10"/>
                  </a:cubicBezTo>
                  <a:cubicBezTo>
                    <a:pt x="162" y="10"/>
                    <a:pt x="161" y="9"/>
                    <a:pt x="160" y="9"/>
                  </a:cubicBezTo>
                  <a:cubicBezTo>
                    <a:pt x="159" y="9"/>
                    <a:pt x="157" y="10"/>
                    <a:pt x="156" y="10"/>
                  </a:cubicBezTo>
                  <a:cubicBezTo>
                    <a:pt x="155" y="11"/>
                    <a:pt x="154" y="11"/>
                    <a:pt x="153" y="11"/>
                  </a:cubicBezTo>
                  <a:cubicBezTo>
                    <a:pt x="152" y="11"/>
                    <a:pt x="151" y="10"/>
                    <a:pt x="150" y="9"/>
                  </a:cubicBezTo>
                  <a:cubicBezTo>
                    <a:pt x="150" y="9"/>
                    <a:pt x="148" y="9"/>
                    <a:pt x="147" y="10"/>
                  </a:cubicBezTo>
                  <a:cubicBezTo>
                    <a:pt x="146" y="10"/>
                    <a:pt x="146" y="12"/>
                    <a:pt x="146" y="13"/>
                  </a:cubicBezTo>
                  <a:cubicBezTo>
                    <a:pt x="146" y="13"/>
                    <a:pt x="147" y="14"/>
                    <a:pt x="147" y="14"/>
                  </a:cubicBezTo>
                  <a:cubicBezTo>
                    <a:pt x="148" y="14"/>
                    <a:pt x="149" y="14"/>
                    <a:pt x="150" y="14"/>
                  </a:cubicBezTo>
                  <a:cubicBezTo>
                    <a:pt x="151" y="15"/>
                    <a:pt x="151" y="18"/>
                    <a:pt x="151" y="19"/>
                  </a:cubicBezTo>
                  <a:cubicBezTo>
                    <a:pt x="151" y="20"/>
                    <a:pt x="149" y="22"/>
                    <a:pt x="148" y="23"/>
                  </a:cubicBezTo>
                  <a:cubicBezTo>
                    <a:pt x="147" y="24"/>
                    <a:pt x="146" y="27"/>
                    <a:pt x="145" y="28"/>
                  </a:cubicBezTo>
                  <a:cubicBezTo>
                    <a:pt x="144" y="28"/>
                    <a:pt x="143" y="30"/>
                    <a:pt x="142" y="31"/>
                  </a:cubicBezTo>
                  <a:cubicBezTo>
                    <a:pt x="141" y="31"/>
                    <a:pt x="139" y="32"/>
                    <a:pt x="138" y="33"/>
                  </a:cubicBezTo>
                  <a:cubicBezTo>
                    <a:pt x="138" y="34"/>
                    <a:pt x="138" y="36"/>
                    <a:pt x="138" y="36"/>
                  </a:cubicBezTo>
                  <a:cubicBezTo>
                    <a:pt x="137" y="37"/>
                    <a:pt x="136" y="39"/>
                    <a:pt x="135" y="40"/>
                  </a:cubicBezTo>
                  <a:cubicBezTo>
                    <a:pt x="134" y="40"/>
                    <a:pt x="133" y="42"/>
                    <a:pt x="133" y="43"/>
                  </a:cubicBezTo>
                  <a:cubicBezTo>
                    <a:pt x="133" y="43"/>
                    <a:pt x="133" y="45"/>
                    <a:pt x="133" y="46"/>
                  </a:cubicBezTo>
                  <a:cubicBezTo>
                    <a:pt x="133" y="47"/>
                    <a:pt x="133" y="50"/>
                    <a:pt x="133" y="51"/>
                  </a:cubicBezTo>
                  <a:cubicBezTo>
                    <a:pt x="134" y="53"/>
                    <a:pt x="136" y="58"/>
                    <a:pt x="138" y="60"/>
                  </a:cubicBezTo>
                  <a:cubicBezTo>
                    <a:pt x="139" y="61"/>
                    <a:pt x="141" y="63"/>
                    <a:pt x="142" y="63"/>
                  </a:cubicBezTo>
                  <a:cubicBezTo>
                    <a:pt x="143" y="65"/>
                    <a:pt x="146" y="68"/>
                    <a:pt x="148" y="68"/>
                  </a:cubicBezTo>
                  <a:cubicBezTo>
                    <a:pt x="150" y="69"/>
                    <a:pt x="152" y="67"/>
                    <a:pt x="154" y="67"/>
                  </a:cubicBezTo>
                  <a:cubicBezTo>
                    <a:pt x="156" y="67"/>
                    <a:pt x="159" y="66"/>
                    <a:pt x="161" y="67"/>
                  </a:cubicBezTo>
                  <a:cubicBezTo>
                    <a:pt x="162" y="68"/>
                    <a:pt x="163" y="70"/>
                    <a:pt x="163" y="71"/>
                  </a:cubicBezTo>
                  <a:cubicBezTo>
                    <a:pt x="163" y="72"/>
                    <a:pt x="162" y="73"/>
                    <a:pt x="162" y="74"/>
                  </a:cubicBezTo>
                  <a:cubicBezTo>
                    <a:pt x="161" y="75"/>
                    <a:pt x="159" y="76"/>
                    <a:pt x="158" y="77"/>
                  </a:cubicBezTo>
                  <a:cubicBezTo>
                    <a:pt x="157" y="78"/>
                    <a:pt x="153" y="78"/>
                    <a:pt x="152" y="78"/>
                  </a:cubicBezTo>
                  <a:cubicBezTo>
                    <a:pt x="150" y="79"/>
                    <a:pt x="148" y="80"/>
                    <a:pt x="147" y="80"/>
                  </a:cubicBezTo>
                  <a:cubicBezTo>
                    <a:pt x="145" y="80"/>
                    <a:pt x="141" y="80"/>
                    <a:pt x="140" y="81"/>
                  </a:cubicBezTo>
                  <a:cubicBezTo>
                    <a:pt x="138" y="81"/>
                    <a:pt x="136" y="81"/>
                    <a:pt x="134" y="81"/>
                  </a:cubicBezTo>
                  <a:cubicBezTo>
                    <a:pt x="133" y="81"/>
                    <a:pt x="129" y="82"/>
                    <a:pt x="128" y="83"/>
                  </a:cubicBezTo>
                  <a:cubicBezTo>
                    <a:pt x="127" y="84"/>
                    <a:pt x="126" y="88"/>
                    <a:pt x="125" y="89"/>
                  </a:cubicBezTo>
                  <a:cubicBezTo>
                    <a:pt x="124" y="90"/>
                    <a:pt x="123" y="91"/>
                    <a:pt x="122" y="92"/>
                  </a:cubicBezTo>
                  <a:cubicBezTo>
                    <a:pt x="121" y="92"/>
                    <a:pt x="119" y="92"/>
                    <a:pt x="118" y="92"/>
                  </a:cubicBezTo>
                  <a:cubicBezTo>
                    <a:pt x="117" y="93"/>
                    <a:pt x="115" y="96"/>
                    <a:pt x="114" y="97"/>
                  </a:cubicBezTo>
                  <a:cubicBezTo>
                    <a:pt x="114" y="98"/>
                    <a:pt x="111" y="99"/>
                    <a:pt x="111" y="100"/>
                  </a:cubicBezTo>
                  <a:cubicBezTo>
                    <a:pt x="110" y="101"/>
                    <a:pt x="110" y="105"/>
                    <a:pt x="109" y="107"/>
                  </a:cubicBezTo>
                  <a:cubicBezTo>
                    <a:pt x="109" y="109"/>
                    <a:pt x="109" y="113"/>
                    <a:pt x="109" y="115"/>
                  </a:cubicBezTo>
                  <a:cubicBezTo>
                    <a:pt x="110" y="116"/>
                    <a:pt x="112" y="120"/>
                    <a:pt x="113" y="122"/>
                  </a:cubicBezTo>
                  <a:cubicBezTo>
                    <a:pt x="113" y="123"/>
                    <a:pt x="113" y="126"/>
                    <a:pt x="114" y="127"/>
                  </a:cubicBezTo>
                  <a:cubicBezTo>
                    <a:pt x="114" y="128"/>
                    <a:pt x="115" y="130"/>
                    <a:pt x="115" y="131"/>
                  </a:cubicBezTo>
                  <a:cubicBezTo>
                    <a:pt x="116" y="132"/>
                    <a:pt x="117" y="135"/>
                    <a:pt x="117" y="137"/>
                  </a:cubicBezTo>
                  <a:cubicBezTo>
                    <a:pt x="117" y="138"/>
                    <a:pt x="115" y="140"/>
                    <a:pt x="115" y="141"/>
                  </a:cubicBezTo>
                  <a:cubicBezTo>
                    <a:pt x="115" y="143"/>
                    <a:pt x="117" y="145"/>
                    <a:pt x="117" y="147"/>
                  </a:cubicBezTo>
                  <a:cubicBezTo>
                    <a:pt x="118" y="149"/>
                    <a:pt x="118" y="153"/>
                    <a:pt x="118" y="155"/>
                  </a:cubicBezTo>
                  <a:cubicBezTo>
                    <a:pt x="117" y="157"/>
                    <a:pt x="116" y="160"/>
                    <a:pt x="116" y="162"/>
                  </a:cubicBezTo>
                  <a:cubicBezTo>
                    <a:pt x="115" y="164"/>
                    <a:pt x="114" y="167"/>
                    <a:pt x="114" y="168"/>
                  </a:cubicBezTo>
                  <a:cubicBezTo>
                    <a:pt x="114" y="169"/>
                    <a:pt x="114" y="172"/>
                    <a:pt x="114" y="173"/>
                  </a:cubicBezTo>
                  <a:cubicBezTo>
                    <a:pt x="113" y="174"/>
                    <a:pt x="112" y="177"/>
                    <a:pt x="112" y="178"/>
                  </a:cubicBezTo>
                  <a:cubicBezTo>
                    <a:pt x="112" y="179"/>
                    <a:pt x="112" y="181"/>
                    <a:pt x="112" y="182"/>
                  </a:cubicBezTo>
                  <a:cubicBezTo>
                    <a:pt x="111" y="183"/>
                    <a:pt x="110" y="184"/>
                    <a:pt x="109" y="184"/>
                  </a:cubicBezTo>
                  <a:cubicBezTo>
                    <a:pt x="108" y="185"/>
                    <a:pt x="107" y="186"/>
                    <a:pt x="106" y="187"/>
                  </a:cubicBezTo>
                  <a:cubicBezTo>
                    <a:pt x="106" y="189"/>
                    <a:pt x="107" y="191"/>
                    <a:pt x="107" y="192"/>
                  </a:cubicBezTo>
                  <a:cubicBezTo>
                    <a:pt x="107" y="193"/>
                    <a:pt x="107" y="194"/>
                    <a:pt x="106" y="195"/>
                  </a:cubicBezTo>
                  <a:cubicBezTo>
                    <a:pt x="106" y="196"/>
                    <a:pt x="105" y="197"/>
                    <a:pt x="104" y="197"/>
                  </a:cubicBezTo>
                  <a:cubicBezTo>
                    <a:pt x="103" y="197"/>
                    <a:pt x="102" y="195"/>
                    <a:pt x="102" y="194"/>
                  </a:cubicBezTo>
                  <a:cubicBezTo>
                    <a:pt x="101" y="194"/>
                    <a:pt x="100" y="193"/>
                    <a:pt x="100" y="193"/>
                  </a:cubicBezTo>
                  <a:cubicBezTo>
                    <a:pt x="100" y="193"/>
                    <a:pt x="100" y="192"/>
                    <a:pt x="100" y="192"/>
                  </a:cubicBezTo>
                  <a:cubicBezTo>
                    <a:pt x="100" y="190"/>
                    <a:pt x="100" y="186"/>
                    <a:pt x="100" y="185"/>
                  </a:cubicBezTo>
                  <a:cubicBezTo>
                    <a:pt x="101" y="183"/>
                    <a:pt x="102" y="181"/>
                    <a:pt x="103" y="179"/>
                  </a:cubicBezTo>
                  <a:cubicBezTo>
                    <a:pt x="104" y="178"/>
                    <a:pt x="106" y="177"/>
                    <a:pt x="106" y="176"/>
                  </a:cubicBezTo>
                  <a:cubicBezTo>
                    <a:pt x="107" y="174"/>
                    <a:pt x="107" y="171"/>
                    <a:pt x="106" y="169"/>
                  </a:cubicBezTo>
                  <a:cubicBezTo>
                    <a:pt x="106" y="168"/>
                    <a:pt x="104" y="166"/>
                    <a:pt x="104" y="165"/>
                  </a:cubicBezTo>
                  <a:cubicBezTo>
                    <a:pt x="104" y="164"/>
                    <a:pt x="104" y="162"/>
                    <a:pt x="105" y="161"/>
                  </a:cubicBezTo>
                  <a:cubicBezTo>
                    <a:pt x="106" y="160"/>
                    <a:pt x="107" y="160"/>
                    <a:pt x="108" y="159"/>
                  </a:cubicBezTo>
                  <a:cubicBezTo>
                    <a:pt x="108" y="158"/>
                    <a:pt x="108" y="156"/>
                    <a:pt x="107" y="155"/>
                  </a:cubicBezTo>
                  <a:cubicBezTo>
                    <a:pt x="107" y="154"/>
                    <a:pt x="106" y="152"/>
                    <a:pt x="105" y="151"/>
                  </a:cubicBezTo>
                  <a:cubicBezTo>
                    <a:pt x="104" y="151"/>
                    <a:pt x="104" y="153"/>
                    <a:pt x="103" y="153"/>
                  </a:cubicBezTo>
                  <a:cubicBezTo>
                    <a:pt x="102" y="154"/>
                    <a:pt x="101" y="155"/>
                    <a:pt x="101" y="156"/>
                  </a:cubicBezTo>
                  <a:cubicBezTo>
                    <a:pt x="100" y="157"/>
                    <a:pt x="101" y="159"/>
                    <a:pt x="100" y="160"/>
                  </a:cubicBezTo>
                  <a:cubicBezTo>
                    <a:pt x="100" y="161"/>
                    <a:pt x="99" y="162"/>
                    <a:pt x="98" y="163"/>
                  </a:cubicBezTo>
                  <a:cubicBezTo>
                    <a:pt x="98" y="164"/>
                    <a:pt x="99" y="165"/>
                    <a:pt x="99" y="166"/>
                  </a:cubicBezTo>
                  <a:cubicBezTo>
                    <a:pt x="98" y="167"/>
                    <a:pt x="97" y="168"/>
                    <a:pt x="97" y="168"/>
                  </a:cubicBezTo>
                  <a:cubicBezTo>
                    <a:pt x="97" y="169"/>
                    <a:pt x="97" y="171"/>
                    <a:pt x="98" y="171"/>
                  </a:cubicBezTo>
                  <a:cubicBezTo>
                    <a:pt x="98" y="172"/>
                    <a:pt x="101" y="170"/>
                    <a:pt x="101" y="171"/>
                  </a:cubicBezTo>
                  <a:cubicBezTo>
                    <a:pt x="102" y="172"/>
                    <a:pt x="101" y="173"/>
                    <a:pt x="101" y="174"/>
                  </a:cubicBezTo>
                  <a:cubicBezTo>
                    <a:pt x="100" y="175"/>
                    <a:pt x="99" y="176"/>
                    <a:pt x="99" y="176"/>
                  </a:cubicBezTo>
                  <a:cubicBezTo>
                    <a:pt x="98" y="177"/>
                    <a:pt x="99" y="180"/>
                    <a:pt x="98" y="181"/>
                  </a:cubicBezTo>
                  <a:cubicBezTo>
                    <a:pt x="98" y="182"/>
                    <a:pt x="98" y="183"/>
                    <a:pt x="97" y="183"/>
                  </a:cubicBezTo>
                  <a:cubicBezTo>
                    <a:pt x="97" y="184"/>
                    <a:pt x="97" y="187"/>
                    <a:pt x="97" y="188"/>
                  </a:cubicBezTo>
                  <a:cubicBezTo>
                    <a:pt x="97" y="189"/>
                    <a:pt x="97" y="192"/>
                    <a:pt x="97" y="192"/>
                  </a:cubicBezTo>
                  <a:cubicBezTo>
                    <a:pt x="97" y="193"/>
                    <a:pt x="97" y="193"/>
                    <a:pt x="97" y="193"/>
                  </a:cubicBezTo>
                  <a:cubicBezTo>
                    <a:pt x="97" y="194"/>
                    <a:pt x="96" y="195"/>
                    <a:pt x="96" y="195"/>
                  </a:cubicBezTo>
                  <a:cubicBezTo>
                    <a:pt x="95" y="195"/>
                    <a:pt x="93" y="194"/>
                    <a:pt x="93" y="194"/>
                  </a:cubicBezTo>
                  <a:cubicBezTo>
                    <a:pt x="92" y="193"/>
                    <a:pt x="91" y="191"/>
                    <a:pt x="91" y="190"/>
                  </a:cubicBezTo>
                  <a:cubicBezTo>
                    <a:pt x="90" y="189"/>
                    <a:pt x="90" y="186"/>
                    <a:pt x="90" y="184"/>
                  </a:cubicBezTo>
                  <a:cubicBezTo>
                    <a:pt x="89" y="183"/>
                    <a:pt x="88" y="181"/>
                    <a:pt x="88" y="180"/>
                  </a:cubicBezTo>
                  <a:cubicBezTo>
                    <a:pt x="87" y="178"/>
                    <a:pt x="87" y="175"/>
                    <a:pt x="88" y="173"/>
                  </a:cubicBezTo>
                  <a:cubicBezTo>
                    <a:pt x="88" y="172"/>
                    <a:pt x="90" y="169"/>
                    <a:pt x="90" y="168"/>
                  </a:cubicBezTo>
                  <a:cubicBezTo>
                    <a:pt x="91" y="166"/>
                    <a:pt x="91" y="164"/>
                    <a:pt x="91" y="163"/>
                  </a:cubicBezTo>
                  <a:cubicBezTo>
                    <a:pt x="91" y="161"/>
                    <a:pt x="90" y="159"/>
                    <a:pt x="90" y="157"/>
                  </a:cubicBezTo>
                  <a:cubicBezTo>
                    <a:pt x="89" y="156"/>
                    <a:pt x="88" y="154"/>
                    <a:pt x="88" y="153"/>
                  </a:cubicBezTo>
                  <a:cubicBezTo>
                    <a:pt x="88" y="152"/>
                    <a:pt x="89" y="148"/>
                    <a:pt x="90" y="147"/>
                  </a:cubicBezTo>
                  <a:cubicBezTo>
                    <a:pt x="91" y="146"/>
                    <a:pt x="94" y="146"/>
                    <a:pt x="94" y="145"/>
                  </a:cubicBezTo>
                  <a:cubicBezTo>
                    <a:pt x="94" y="143"/>
                    <a:pt x="92" y="140"/>
                    <a:pt x="90" y="139"/>
                  </a:cubicBezTo>
                  <a:cubicBezTo>
                    <a:pt x="90" y="138"/>
                    <a:pt x="88" y="137"/>
                    <a:pt x="87" y="137"/>
                  </a:cubicBezTo>
                  <a:cubicBezTo>
                    <a:pt x="87" y="136"/>
                    <a:pt x="85" y="134"/>
                    <a:pt x="85" y="133"/>
                  </a:cubicBezTo>
                  <a:cubicBezTo>
                    <a:pt x="85" y="132"/>
                    <a:pt x="85" y="129"/>
                    <a:pt x="86" y="128"/>
                  </a:cubicBezTo>
                  <a:cubicBezTo>
                    <a:pt x="87" y="127"/>
                    <a:pt x="91" y="127"/>
                    <a:pt x="92" y="127"/>
                  </a:cubicBezTo>
                  <a:cubicBezTo>
                    <a:pt x="93" y="126"/>
                    <a:pt x="94" y="124"/>
                    <a:pt x="94" y="123"/>
                  </a:cubicBezTo>
                  <a:cubicBezTo>
                    <a:pt x="95" y="122"/>
                    <a:pt x="95" y="120"/>
                    <a:pt x="95" y="119"/>
                  </a:cubicBezTo>
                  <a:cubicBezTo>
                    <a:pt x="94" y="118"/>
                    <a:pt x="93" y="116"/>
                    <a:pt x="92" y="116"/>
                  </a:cubicBezTo>
                  <a:cubicBezTo>
                    <a:pt x="91" y="115"/>
                    <a:pt x="90" y="116"/>
                    <a:pt x="89" y="117"/>
                  </a:cubicBezTo>
                  <a:cubicBezTo>
                    <a:pt x="89" y="118"/>
                    <a:pt x="89" y="119"/>
                    <a:pt x="88" y="120"/>
                  </a:cubicBezTo>
                  <a:cubicBezTo>
                    <a:pt x="88" y="120"/>
                    <a:pt x="87" y="121"/>
                    <a:pt x="86" y="121"/>
                  </a:cubicBezTo>
                  <a:cubicBezTo>
                    <a:pt x="86" y="122"/>
                    <a:pt x="84" y="122"/>
                    <a:pt x="83" y="122"/>
                  </a:cubicBezTo>
                  <a:cubicBezTo>
                    <a:pt x="82" y="122"/>
                    <a:pt x="81" y="123"/>
                    <a:pt x="80" y="124"/>
                  </a:cubicBezTo>
                  <a:cubicBezTo>
                    <a:pt x="79" y="125"/>
                    <a:pt x="78" y="128"/>
                    <a:pt x="78" y="129"/>
                  </a:cubicBezTo>
                  <a:cubicBezTo>
                    <a:pt x="78" y="131"/>
                    <a:pt x="78" y="135"/>
                    <a:pt x="78" y="137"/>
                  </a:cubicBezTo>
                  <a:cubicBezTo>
                    <a:pt x="77" y="138"/>
                    <a:pt x="77" y="141"/>
                    <a:pt x="76" y="142"/>
                  </a:cubicBezTo>
                  <a:cubicBezTo>
                    <a:pt x="75" y="142"/>
                    <a:pt x="74" y="144"/>
                    <a:pt x="73" y="145"/>
                  </a:cubicBezTo>
                  <a:cubicBezTo>
                    <a:pt x="73" y="146"/>
                    <a:pt x="71" y="148"/>
                    <a:pt x="70" y="149"/>
                  </a:cubicBezTo>
                  <a:cubicBezTo>
                    <a:pt x="70" y="150"/>
                    <a:pt x="68" y="152"/>
                    <a:pt x="68" y="153"/>
                  </a:cubicBezTo>
                  <a:cubicBezTo>
                    <a:pt x="67" y="154"/>
                    <a:pt x="68" y="157"/>
                    <a:pt x="68" y="158"/>
                  </a:cubicBezTo>
                  <a:cubicBezTo>
                    <a:pt x="68" y="160"/>
                    <a:pt x="67" y="163"/>
                    <a:pt x="66" y="164"/>
                  </a:cubicBezTo>
                  <a:cubicBezTo>
                    <a:pt x="66" y="165"/>
                    <a:pt x="64" y="166"/>
                    <a:pt x="63" y="167"/>
                  </a:cubicBezTo>
                  <a:cubicBezTo>
                    <a:pt x="62" y="168"/>
                    <a:pt x="60" y="169"/>
                    <a:pt x="59" y="169"/>
                  </a:cubicBezTo>
                  <a:cubicBezTo>
                    <a:pt x="58" y="168"/>
                    <a:pt x="57" y="167"/>
                    <a:pt x="56" y="166"/>
                  </a:cubicBezTo>
                  <a:cubicBezTo>
                    <a:pt x="55" y="166"/>
                    <a:pt x="53" y="165"/>
                    <a:pt x="52" y="165"/>
                  </a:cubicBezTo>
                  <a:cubicBezTo>
                    <a:pt x="51" y="165"/>
                    <a:pt x="48" y="166"/>
                    <a:pt x="48" y="166"/>
                  </a:cubicBezTo>
                  <a:cubicBezTo>
                    <a:pt x="47" y="167"/>
                    <a:pt x="47" y="170"/>
                    <a:pt x="47" y="171"/>
                  </a:cubicBezTo>
                  <a:cubicBezTo>
                    <a:pt x="46" y="172"/>
                    <a:pt x="46" y="174"/>
                    <a:pt x="46" y="175"/>
                  </a:cubicBezTo>
                  <a:cubicBezTo>
                    <a:pt x="45" y="176"/>
                    <a:pt x="44" y="177"/>
                    <a:pt x="43" y="177"/>
                  </a:cubicBezTo>
                  <a:cubicBezTo>
                    <a:pt x="42" y="177"/>
                    <a:pt x="41" y="177"/>
                    <a:pt x="40" y="177"/>
                  </a:cubicBezTo>
                  <a:cubicBezTo>
                    <a:pt x="39" y="176"/>
                    <a:pt x="37" y="176"/>
                    <a:pt x="37" y="177"/>
                  </a:cubicBezTo>
                  <a:cubicBezTo>
                    <a:pt x="36" y="177"/>
                    <a:pt x="36" y="179"/>
                    <a:pt x="35" y="179"/>
                  </a:cubicBezTo>
                  <a:cubicBezTo>
                    <a:pt x="35" y="181"/>
                    <a:pt x="35" y="184"/>
                    <a:pt x="36" y="186"/>
                  </a:cubicBezTo>
                  <a:cubicBezTo>
                    <a:pt x="36" y="189"/>
                    <a:pt x="38" y="195"/>
                    <a:pt x="38" y="197"/>
                  </a:cubicBezTo>
                  <a:cubicBezTo>
                    <a:pt x="38" y="199"/>
                    <a:pt x="38" y="202"/>
                    <a:pt x="37" y="204"/>
                  </a:cubicBezTo>
                  <a:cubicBezTo>
                    <a:pt x="36" y="205"/>
                    <a:pt x="35" y="207"/>
                    <a:pt x="33" y="208"/>
                  </a:cubicBezTo>
                  <a:cubicBezTo>
                    <a:pt x="32" y="209"/>
                    <a:pt x="29" y="211"/>
                    <a:pt x="27" y="211"/>
                  </a:cubicBezTo>
                  <a:cubicBezTo>
                    <a:pt x="25" y="212"/>
                    <a:pt x="21" y="214"/>
                    <a:pt x="20" y="215"/>
                  </a:cubicBezTo>
                  <a:cubicBezTo>
                    <a:pt x="19" y="216"/>
                    <a:pt x="17" y="219"/>
                    <a:pt x="17" y="220"/>
                  </a:cubicBezTo>
                  <a:cubicBezTo>
                    <a:pt x="17" y="221"/>
                    <a:pt x="17" y="224"/>
                    <a:pt x="18" y="225"/>
                  </a:cubicBezTo>
                  <a:cubicBezTo>
                    <a:pt x="19" y="227"/>
                    <a:pt x="22" y="231"/>
                    <a:pt x="23" y="233"/>
                  </a:cubicBezTo>
                  <a:cubicBezTo>
                    <a:pt x="24" y="235"/>
                    <a:pt x="24" y="238"/>
                    <a:pt x="24" y="239"/>
                  </a:cubicBezTo>
                  <a:cubicBezTo>
                    <a:pt x="24" y="242"/>
                    <a:pt x="25" y="248"/>
                    <a:pt x="25" y="251"/>
                  </a:cubicBezTo>
                  <a:cubicBezTo>
                    <a:pt x="24" y="252"/>
                    <a:pt x="23" y="253"/>
                    <a:pt x="23" y="254"/>
                  </a:cubicBezTo>
                  <a:cubicBezTo>
                    <a:pt x="22" y="255"/>
                    <a:pt x="21" y="258"/>
                    <a:pt x="22" y="259"/>
                  </a:cubicBezTo>
                  <a:cubicBezTo>
                    <a:pt x="22" y="260"/>
                    <a:pt x="24" y="262"/>
                    <a:pt x="24" y="263"/>
                  </a:cubicBezTo>
                  <a:cubicBezTo>
                    <a:pt x="25" y="265"/>
                    <a:pt x="25" y="269"/>
                    <a:pt x="25" y="271"/>
                  </a:cubicBezTo>
                  <a:cubicBezTo>
                    <a:pt x="25" y="273"/>
                    <a:pt x="23" y="277"/>
                    <a:pt x="23" y="279"/>
                  </a:cubicBezTo>
                  <a:cubicBezTo>
                    <a:pt x="22" y="282"/>
                    <a:pt x="20" y="286"/>
                    <a:pt x="19" y="289"/>
                  </a:cubicBezTo>
                  <a:cubicBezTo>
                    <a:pt x="18" y="292"/>
                    <a:pt x="17" y="297"/>
                    <a:pt x="16" y="300"/>
                  </a:cubicBezTo>
                  <a:cubicBezTo>
                    <a:pt x="15" y="303"/>
                    <a:pt x="14" y="309"/>
                    <a:pt x="13" y="312"/>
                  </a:cubicBezTo>
                  <a:cubicBezTo>
                    <a:pt x="12" y="314"/>
                    <a:pt x="11" y="318"/>
                    <a:pt x="10" y="319"/>
                  </a:cubicBezTo>
                  <a:cubicBezTo>
                    <a:pt x="10" y="321"/>
                    <a:pt x="8" y="323"/>
                    <a:pt x="7" y="324"/>
                  </a:cubicBezTo>
                  <a:cubicBezTo>
                    <a:pt x="6" y="325"/>
                    <a:pt x="4" y="326"/>
                    <a:pt x="3" y="327"/>
                  </a:cubicBezTo>
                  <a:cubicBezTo>
                    <a:pt x="2" y="328"/>
                    <a:pt x="0" y="330"/>
                    <a:pt x="0" y="331"/>
                  </a:cubicBezTo>
                  <a:cubicBezTo>
                    <a:pt x="0" y="332"/>
                    <a:pt x="1" y="334"/>
                    <a:pt x="2" y="336"/>
                  </a:cubicBezTo>
                  <a:cubicBezTo>
                    <a:pt x="3" y="338"/>
                    <a:pt x="8" y="343"/>
                    <a:pt x="9" y="346"/>
                  </a:cubicBezTo>
                  <a:cubicBezTo>
                    <a:pt x="10" y="348"/>
                    <a:pt x="11" y="352"/>
                    <a:pt x="12" y="355"/>
                  </a:cubicBezTo>
                  <a:cubicBezTo>
                    <a:pt x="13" y="357"/>
                    <a:pt x="14" y="362"/>
                    <a:pt x="15" y="364"/>
                  </a:cubicBezTo>
                  <a:cubicBezTo>
                    <a:pt x="15" y="366"/>
                    <a:pt x="16" y="369"/>
                    <a:pt x="16" y="370"/>
                  </a:cubicBezTo>
                  <a:cubicBezTo>
                    <a:pt x="17" y="372"/>
                    <a:pt x="17" y="375"/>
                    <a:pt x="16" y="377"/>
                  </a:cubicBezTo>
                  <a:cubicBezTo>
                    <a:pt x="16" y="379"/>
                    <a:pt x="16" y="384"/>
                    <a:pt x="15" y="387"/>
                  </a:cubicBezTo>
                  <a:cubicBezTo>
                    <a:pt x="14" y="388"/>
                    <a:pt x="11" y="390"/>
                    <a:pt x="10" y="392"/>
                  </a:cubicBezTo>
                  <a:cubicBezTo>
                    <a:pt x="9" y="393"/>
                    <a:pt x="8" y="397"/>
                    <a:pt x="8" y="398"/>
                  </a:cubicBezTo>
                  <a:cubicBezTo>
                    <a:pt x="7" y="400"/>
                    <a:pt x="6" y="404"/>
                    <a:pt x="7" y="406"/>
                  </a:cubicBezTo>
                  <a:cubicBezTo>
                    <a:pt x="7" y="409"/>
                    <a:pt x="10" y="414"/>
                    <a:pt x="11" y="417"/>
                  </a:cubicBezTo>
                  <a:cubicBezTo>
                    <a:pt x="13" y="420"/>
                    <a:pt x="16" y="425"/>
                    <a:pt x="18" y="427"/>
                  </a:cubicBezTo>
                  <a:cubicBezTo>
                    <a:pt x="19" y="429"/>
                    <a:pt x="21" y="433"/>
                    <a:pt x="22" y="435"/>
                  </a:cubicBezTo>
                  <a:cubicBezTo>
                    <a:pt x="24" y="437"/>
                    <a:pt x="26" y="442"/>
                    <a:pt x="27" y="444"/>
                  </a:cubicBezTo>
                  <a:cubicBezTo>
                    <a:pt x="29" y="448"/>
                    <a:pt x="32" y="455"/>
                    <a:pt x="34" y="458"/>
                  </a:cubicBezTo>
                  <a:cubicBezTo>
                    <a:pt x="35" y="461"/>
                    <a:pt x="39" y="467"/>
                    <a:pt x="41" y="470"/>
                  </a:cubicBezTo>
                  <a:cubicBezTo>
                    <a:pt x="44" y="473"/>
                    <a:pt x="49" y="480"/>
                    <a:pt x="51" y="483"/>
                  </a:cubicBezTo>
                  <a:cubicBezTo>
                    <a:pt x="53" y="487"/>
                    <a:pt x="56" y="494"/>
                    <a:pt x="58" y="498"/>
                  </a:cubicBezTo>
                  <a:cubicBezTo>
                    <a:pt x="59" y="501"/>
                    <a:pt x="62" y="507"/>
                    <a:pt x="63" y="510"/>
                  </a:cubicBezTo>
                  <a:cubicBezTo>
                    <a:pt x="64" y="513"/>
                    <a:pt x="65" y="519"/>
                    <a:pt x="66" y="522"/>
                  </a:cubicBezTo>
                  <a:cubicBezTo>
                    <a:pt x="67" y="528"/>
                    <a:pt x="72" y="541"/>
                    <a:pt x="73" y="548"/>
                  </a:cubicBezTo>
                  <a:cubicBezTo>
                    <a:pt x="74" y="552"/>
                    <a:pt x="74" y="560"/>
                    <a:pt x="74" y="564"/>
                  </a:cubicBezTo>
                  <a:cubicBezTo>
                    <a:pt x="74" y="570"/>
                    <a:pt x="74" y="582"/>
                    <a:pt x="73" y="587"/>
                  </a:cubicBezTo>
                  <a:cubicBezTo>
                    <a:pt x="73" y="592"/>
                    <a:pt x="73" y="602"/>
                    <a:pt x="73" y="607"/>
                  </a:cubicBezTo>
                  <a:cubicBezTo>
                    <a:pt x="72" y="612"/>
                    <a:pt x="71" y="622"/>
                    <a:pt x="70" y="627"/>
                  </a:cubicBezTo>
                  <a:cubicBezTo>
                    <a:pt x="69" y="632"/>
                    <a:pt x="67" y="641"/>
                    <a:pt x="66" y="646"/>
                  </a:cubicBezTo>
                  <a:cubicBezTo>
                    <a:pt x="64" y="649"/>
                    <a:pt x="60" y="655"/>
                    <a:pt x="59" y="658"/>
                  </a:cubicBezTo>
                  <a:cubicBezTo>
                    <a:pt x="57" y="661"/>
                    <a:pt x="55" y="666"/>
                    <a:pt x="53" y="669"/>
                  </a:cubicBezTo>
                  <a:cubicBezTo>
                    <a:pt x="52" y="672"/>
                    <a:pt x="48" y="678"/>
                    <a:pt x="47" y="681"/>
                  </a:cubicBezTo>
                  <a:cubicBezTo>
                    <a:pt x="46" y="684"/>
                    <a:pt x="46" y="689"/>
                    <a:pt x="45" y="692"/>
                  </a:cubicBezTo>
                  <a:cubicBezTo>
                    <a:pt x="45" y="694"/>
                    <a:pt x="44" y="699"/>
                    <a:pt x="43" y="701"/>
                  </a:cubicBezTo>
                  <a:cubicBezTo>
                    <a:pt x="42" y="704"/>
                    <a:pt x="40" y="709"/>
                    <a:pt x="39" y="712"/>
                  </a:cubicBezTo>
                  <a:cubicBezTo>
                    <a:pt x="38" y="714"/>
                    <a:pt x="36" y="718"/>
                    <a:pt x="34" y="720"/>
                  </a:cubicBezTo>
                  <a:cubicBezTo>
                    <a:pt x="32" y="723"/>
                    <a:pt x="28" y="728"/>
                    <a:pt x="25" y="731"/>
                  </a:cubicBezTo>
                  <a:cubicBezTo>
                    <a:pt x="35" y="730"/>
                    <a:pt x="51" y="728"/>
                    <a:pt x="57" y="727"/>
                  </a:cubicBezTo>
                  <a:cubicBezTo>
                    <a:pt x="72" y="725"/>
                    <a:pt x="102" y="720"/>
                    <a:pt x="117" y="718"/>
                  </a:cubicBezTo>
                  <a:cubicBezTo>
                    <a:pt x="157" y="711"/>
                    <a:pt x="277" y="692"/>
                    <a:pt x="277" y="692"/>
                  </a:cubicBezTo>
                  <a:cubicBezTo>
                    <a:pt x="282" y="691"/>
                    <a:pt x="282" y="691"/>
                    <a:pt x="282" y="691"/>
                  </a:cubicBezTo>
                  <a:cubicBezTo>
                    <a:pt x="284" y="704"/>
                    <a:pt x="284" y="704"/>
                    <a:pt x="284" y="704"/>
                  </a:cubicBezTo>
                  <a:cubicBezTo>
                    <a:pt x="310" y="699"/>
                    <a:pt x="327" y="695"/>
                    <a:pt x="335" y="694"/>
                  </a:cubicBezTo>
                  <a:cubicBezTo>
                    <a:pt x="353" y="690"/>
                    <a:pt x="390" y="682"/>
                    <a:pt x="409" y="677"/>
                  </a:cubicBezTo>
                  <a:cubicBezTo>
                    <a:pt x="418" y="675"/>
                    <a:pt x="440" y="670"/>
                    <a:pt x="450" y="668"/>
                  </a:cubicBezTo>
                  <a:cubicBezTo>
                    <a:pt x="452" y="668"/>
                    <a:pt x="452" y="668"/>
                    <a:pt x="452" y="668"/>
                  </a:cubicBezTo>
                  <a:cubicBezTo>
                    <a:pt x="452" y="667"/>
                    <a:pt x="451" y="667"/>
                    <a:pt x="451" y="667"/>
                  </a:cubicBezTo>
                  <a:cubicBezTo>
                    <a:pt x="451" y="666"/>
                    <a:pt x="449" y="663"/>
                    <a:pt x="449" y="662"/>
                  </a:cubicBezTo>
                  <a:cubicBezTo>
                    <a:pt x="449" y="661"/>
                    <a:pt x="450" y="659"/>
                    <a:pt x="450" y="658"/>
                  </a:cubicBezTo>
                  <a:cubicBezTo>
                    <a:pt x="451" y="657"/>
                    <a:pt x="454" y="657"/>
                    <a:pt x="454" y="656"/>
                  </a:cubicBezTo>
                  <a:cubicBezTo>
                    <a:pt x="455" y="655"/>
                    <a:pt x="455" y="651"/>
                    <a:pt x="456" y="650"/>
                  </a:cubicBezTo>
                  <a:cubicBezTo>
                    <a:pt x="457" y="649"/>
                    <a:pt x="459" y="649"/>
                    <a:pt x="460" y="648"/>
                  </a:cubicBezTo>
                  <a:cubicBezTo>
                    <a:pt x="461" y="647"/>
                    <a:pt x="461" y="646"/>
                    <a:pt x="461" y="645"/>
                  </a:cubicBezTo>
                  <a:cubicBezTo>
                    <a:pt x="462" y="644"/>
                    <a:pt x="461" y="642"/>
                    <a:pt x="461" y="641"/>
                  </a:cubicBezTo>
                  <a:cubicBezTo>
                    <a:pt x="461" y="640"/>
                    <a:pt x="461" y="637"/>
                    <a:pt x="462" y="636"/>
                  </a:cubicBezTo>
                  <a:cubicBezTo>
                    <a:pt x="463" y="635"/>
                    <a:pt x="465" y="635"/>
                    <a:pt x="466" y="634"/>
                  </a:cubicBezTo>
                  <a:cubicBezTo>
                    <a:pt x="467" y="633"/>
                    <a:pt x="468" y="632"/>
                    <a:pt x="468" y="632"/>
                  </a:cubicBezTo>
                  <a:cubicBezTo>
                    <a:pt x="469" y="631"/>
                    <a:pt x="469" y="628"/>
                    <a:pt x="470" y="627"/>
                  </a:cubicBezTo>
                  <a:cubicBezTo>
                    <a:pt x="471" y="626"/>
                    <a:pt x="473" y="625"/>
                    <a:pt x="474" y="624"/>
                  </a:cubicBezTo>
                  <a:cubicBezTo>
                    <a:pt x="474" y="623"/>
                    <a:pt x="476" y="621"/>
                    <a:pt x="476" y="620"/>
                  </a:cubicBezTo>
                  <a:cubicBezTo>
                    <a:pt x="477" y="618"/>
                    <a:pt x="476" y="615"/>
                    <a:pt x="475" y="614"/>
                  </a:cubicBezTo>
                  <a:cubicBezTo>
                    <a:pt x="475" y="613"/>
                    <a:pt x="475" y="612"/>
                    <a:pt x="475" y="611"/>
                  </a:cubicBezTo>
                  <a:cubicBezTo>
                    <a:pt x="475" y="610"/>
                    <a:pt x="477" y="608"/>
                    <a:pt x="477" y="607"/>
                  </a:cubicBezTo>
                  <a:cubicBezTo>
                    <a:pt x="478" y="607"/>
                    <a:pt x="480" y="606"/>
                    <a:pt x="481" y="605"/>
                  </a:cubicBezTo>
                  <a:cubicBezTo>
                    <a:pt x="481" y="604"/>
                    <a:pt x="481" y="601"/>
                    <a:pt x="481" y="600"/>
                  </a:cubicBezTo>
                  <a:cubicBezTo>
                    <a:pt x="481" y="599"/>
                    <a:pt x="480" y="597"/>
                    <a:pt x="480" y="596"/>
                  </a:cubicBezTo>
                  <a:cubicBezTo>
                    <a:pt x="479" y="594"/>
                    <a:pt x="478" y="589"/>
                    <a:pt x="478" y="587"/>
                  </a:cubicBezTo>
                  <a:cubicBezTo>
                    <a:pt x="478" y="585"/>
                    <a:pt x="477" y="582"/>
                    <a:pt x="477" y="580"/>
                  </a:cubicBezTo>
                  <a:cubicBezTo>
                    <a:pt x="477" y="577"/>
                    <a:pt x="478" y="571"/>
                    <a:pt x="479" y="569"/>
                  </a:cubicBezTo>
                  <a:cubicBezTo>
                    <a:pt x="480" y="567"/>
                    <a:pt x="484" y="563"/>
                    <a:pt x="487" y="562"/>
                  </a:cubicBezTo>
                  <a:cubicBezTo>
                    <a:pt x="488" y="560"/>
                    <a:pt x="493" y="559"/>
                    <a:pt x="495" y="558"/>
                  </a:cubicBezTo>
                  <a:cubicBezTo>
                    <a:pt x="496" y="557"/>
                    <a:pt x="500" y="554"/>
                    <a:pt x="501" y="553"/>
                  </a:cubicBezTo>
                  <a:cubicBezTo>
                    <a:pt x="502" y="551"/>
                    <a:pt x="503" y="546"/>
                    <a:pt x="504" y="544"/>
                  </a:cubicBezTo>
                  <a:cubicBezTo>
                    <a:pt x="504" y="542"/>
                    <a:pt x="503" y="537"/>
                    <a:pt x="503" y="535"/>
                  </a:cubicBezTo>
                  <a:cubicBezTo>
                    <a:pt x="503" y="534"/>
                    <a:pt x="501" y="533"/>
                    <a:pt x="501" y="532"/>
                  </a:cubicBezTo>
                  <a:cubicBezTo>
                    <a:pt x="501" y="530"/>
                    <a:pt x="501" y="526"/>
                    <a:pt x="501" y="524"/>
                  </a:cubicBezTo>
                  <a:cubicBezTo>
                    <a:pt x="501" y="523"/>
                    <a:pt x="502" y="521"/>
                    <a:pt x="502" y="520"/>
                  </a:cubicBezTo>
                  <a:cubicBezTo>
                    <a:pt x="502" y="519"/>
                    <a:pt x="502" y="516"/>
                    <a:pt x="503" y="516"/>
                  </a:cubicBezTo>
                  <a:cubicBezTo>
                    <a:pt x="503" y="515"/>
                    <a:pt x="505" y="516"/>
                    <a:pt x="505" y="516"/>
                  </a:cubicBezTo>
                  <a:cubicBezTo>
                    <a:pt x="507" y="516"/>
                    <a:pt x="510" y="516"/>
                    <a:pt x="510" y="515"/>
                  </a:cubicBezTo>
                  <a:cubicBezTo>
                    <a:pt x="511" y="514"/>
                    <a:pt x="509" y="511"/>
                    <a:pt x="509" y="510"/>
                  </a:cubicBezTo>
                  <a:cubicBezTo>
                    <a:pt x="508" y="510"/>
                    <a:pt x="506" y="509"/>
                    <a:pt x="505" y="509"/>
                  </a:cubicBezTo>
                  <a:cubicBezTo>
                    <a:pt x="504" y="508"/>
                    <a:pt x="503" y="507"/>
                    <a:pt x="503" y="506"/>
                  </a:cubicBezTo>
                  <a:cubicBezTo>
                    <a:pt x="503" y="505"/>
                    <a:pt x="504" y="503"/>
                    <a:pt x="505" y="502"/>
                  </a:cubicBezTo>
                  <a:cubicBezTo>
                    <a:pt x="506" y="501"/>
                    <a:pt x="508" y="500"/>
                    <a:pt x="509" y="499"/>
                  </a:cubicBezTo>
                  <a:cubicBezTo>
                    <a:pt x="511" y="498"/>
                    <a:pt x="513" y="495"/>
                    <a:pt x="514" y="494"/>
                  </a:cubicBezTo>
                  <a:cubicBezTo>
                    <a:pt x="515" y="493"/>
                    <a:pt x="517" y="492"/>
                    <a:pt x="518" y="492"/>
                  </a:cubicBezTo>
                  <a:cubicBezTo>
                    <a:pt x="519" y="492"/>
                    <a:pt x="521" y="493"/>
                    <a:pt x="523" y="493"/>
                  </a:cubicBezTo>
                  <a:cubicBezTo>
                    <a:pt x="523" y="493"/>
                    <a:pt x="525" y="493"/>
                    <a:pt x="526" y="493"/>
                  </a:cubicBezTo>
                  <a:cubicBezTo>
                    <a:pt x="527" y="494"/>
                    <a:pt x="528" y="496"/>
                    <a:pt x="528" y="497"/>
                  </a:cubicBezTo>
                  <a:cubicBezTo>
                    <a:pt x="528" y="498"/>
                    <a:pt x="526" y="499"/>
                    <a:pt x="525" y="500"/>
                  </a:cubicBezTo>
                  <a:cubicBezTo>
                    <a:pt x="524" y="500"/>
                    <a:pt x="522" y="500"/>
                    <a:pt x="521" y="501"/>
                  </a:cubicBezTo>
                  <a:cubicBezTo>
                    <a:pt x="521" y="501"/>
                    <a:pt x="522" y="503"/>
                    <a:pt x="521" y="503"/>
                  </a:cubicBezTo>
                  <a:cubicBezTo>
                    <a:pt x="521" y="504"/>
                    <a:pt x="518" y="505"/>
                    <a:pt x="518" y="506"/>
                  </a:cubicBezTo>
                  <a:cubicBezTo>
                    <a:pt x="518" y="507"/>
                    <a:pt x="518" y="509"/>
                    <a:pt x="519" y="509"/>
                  </a:cubicBezTo>
                  <a:cubicBezTo>
                    <a:pt x="520" y="510"/>
                    <a:pt x="521" y="509"/>
                    <a:pt x="522" y="510"/>
                  </a:cubicBezTo>
                  <a:cubicBezTo>
                    <a:pt x="522" y="510"/>
                    <a:pt x="522" y="512"/>
                    <a:pt x="523" y="512"/>
                  </a:cubicBezTo>
                  <a:cubicBezTo>
                    <a:pt x="523" y="513"/>
                    <a:pt x="525" y="514"/>
                    <a:pt x="525" y="514"/>
                  </a:cubicBezTo>
                  <a:cubicBezTo>
                    <a:pt x="527" y="514"/>
                    <a:pt x="529" y="513"/>
                    <a:pt x="530" y="513"/>
                  </a:cubicBezTo>
                  <a:cubicBezTo>
                    <a:pt x="531" y="513"/>
                    <a:pt x="534" y="513"/>
                    <a:pt x="535" y="512"/>
                  </a:cubicBezTo>
                  <a:cubicBezTo>
                    <a:pt x="536" y="511"/>
                    <a:pt x="537" y="507"/>
                    <a:pt x="538" y="507"/>
                  </a:cubicBezTo>
                  <a:cubicBezTo>
                    <a:pt x="538" y="506"/>
                    <a:pt x="540" y="504"/>
                    <a:pt x="540" y="502"/>
                  </a:cubicBezTo>
                  <a:cubicBezTo>
                    <a:pt x="541" y="501"/>
                    <a:pt x="542" y="498"/>
                    <a:pt x="542" y="496"/>
                  </a:cubicBezTo>
                  <a:cubicBezTo>
                    <a:pt x="542" y="495"/>
                    <a:pt x="540" y="493"/>
                    <a:pt x="540" y="492"/>
                  </a:cubicBezTo>
                  <a:cubicBezTo>
                    <a:pt x="540" y="491"/>
                    <a:pt x="541" y="489"/>
                    <a:pt x="542" y="487"/>
                  </a:cubicBezTo>
                  <a:cubicBezTo>
                    <a:pt x="542" y="486"/>
                    <a:pt x="542" y="484"/>
                    <a:pt x="542" y="48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60">
              <a:extLst>
                <a:ext uri="{FF2B5EF4-FFF2-40B4-BE49-F238E27FC236}">
                  <a16:creationId xmlns:a16="http://schemas.microsoft.com/office/drawing/2014/main" id="{F8BB5E5B-888E-48B0-8A96-944D6A617A26}"/>
                </a:ext>
              </a:extLst>
            </p:cNvPr>
            <p:cNvSpPr>
              <a:spLocks/>
            </p:cNvSpPr>
            <p:nvPr/>
          </p:nvSpPr>
          <p:spPr bwMode="auto">
            <a:xfrm>
              <a:off x="4864098" y="3922716"/>
              <a:ext cx="646111" cy="660400"/>
            </a:xfrm>
            <a:custGeom>
              <a:avLst/>
              <a:gdLst>
                <a:gd name="T0" fmla="*/ 747 w 767"/>
                <a:gd name="T1" fmla="*/ 445 h 784"/>
                <a:gd name="T2" fmla="*/ 721 w 767"/>
                <a:gd name="T3" fmla="*/ 438 h 784"/>
                <a:gd name="T4" fmla="*/ 713 w 767"/>
                <a:gd name="T5" fmla="*/ 406 h 784"/>
                <a:gd name="T6" fmla="*/ 694 w 767"/>
                <a:gd name="T7" fmla="*/ 379 h 784"/>
                <a:gd name="T8" fmla="*/ 664 w 767"/>
                <a:gd name="T9" fmla="*/ 367 h 784"/>
                <a:gd name="T10" fmla="*/ 655 w 767"/>
                <a:gd name="T11" fmla="*/ 332 h 784"/>
                <a:gd name="T12" fmla="*/ 639 w 767"/>
                <a:gd name="T13" fmla="*/ 303 h 784"/>
                <a:gd name="T14" fmla="*/ 597 w 767"/>
                <a:gd name="T15" fmla="*/ 286 h 784"/>
                <a:gd name="T16" fmla="*/ 581 w 767"/>
                <a:gd name="T17" fmla="*/ 265 h 784"/>
                <a:gd name="T18" fmla="*/ 565 w 767"/>
                <a:gd name="T19" fmla="*/ 238 h 784"/>
                <a:gd name="T20" fmla="*/ 535 w 767"/>
                <a:gd name="T21" fmla="*/ 219 h 784"/>
                <a:gd name="T22" fmla="*/ 506 w 767"/>
                <a:gd name="T23" fmla="*/ 194 h 784"/>
                <a:gd name="T24" fmla="*/ 463 w 767"/>
                <a:gd name="T25" fmla="*/ 169 h 784"/>
                <a:gd name="T26" fmla="*/ 428 w 767"/>
                <a:gd name="T27" fmla="*/ 140 h 784"/>
                <a:gd name="T28" fmla="*/ 402 w 767"/>
                <a:gd name="T29" fmla="*/ 95 h 784"/>
                <a:gd name="T30" fmla="*/ 365 w 767"/>
                <a:gd name="T31" fmla="*/ 83 h 784"/>
                <a:gd name="T32" fmla="*/ 323 w 767"/>
                <a:gd name="T33" fmla="*/ 60 h 784"/>
                <a:gd name="T34" fmla="*/ 331 w 767"/>
                <a:gd name="T35" fmla="*/ 25 h 784"/>
                <a:gd name="T36" fmla="*/ 343 w 767"/>
                <a:gd name="T37" fmla="*/ 1 h 784"/>
                <a:gd name="T38" fmla="*/ 47 w 767"/>
                <a:gd name="T39" fmla="*/ 54 h 784"/>
                <a:gd name="T40" fmla="*/ 127 w 767"/>
                <a:gd name="T41" fmla="*/ 433 h 784"/>
                <a:gd name="T42" fmla="*/ 132 w 767"/>
                <a:gd name="T43" fmla="*/ 446 h 784"/>
                <a:gd name="T44" fmla="*/ 143 w 767"/>
                <a:gd name="T45" fmla="*/ 463 h 784"/>
                <a:gd name="T46" fmla="*/ 160 w 767"/>
                <a:gd name="T47" fmla="*/ 484 h 784"/>
                <a:gd name="T48" fmla="*/ 160 w 767"/>
                <a:gd name="T49" fmla="*/ 506 h 784"/>
                <a:gd name="T50" fmla="*/ 173 w 767"/>
                <a:gd name="T51" fmla="*/ 524 h 784"/>
                <a:gd name="T52" fmla="*/ 160 w 767"/>
                <a:gd name="T53" fmla="*/ 540 h 784"/>
                <a:gd name="T54" fmla="*/ 159 w 767"/>
                <a:gd name="T55" fmla="*/ 560 h 784"/>
                <a:gd name="T56" fmla="*/ 152 w 767"/>
                <a:gd name="T57" fmla="*/ 590 h 784"/>
                <a:gd name="T58" fmla="*/ 158 w 767"/>
                <a:gd name="T59" fmla="*/ 614 h 784"/>
                <a:gd name="T60" fmla="*/ 170 w 767"/>
                <a:gd name="T61" fmla="*/ 635 h 784"/>
                <a:gd name="T62" fmla="*/ 173 w 767"/>
                <a:gd name="T63" fmla="*/ 660 h 784"/>
                <a:gd name="T64" fmla="*/ 174 w 767"/>
                <a:gd name="T65" fmla="*/ 685 h 784"/>
                <a:gd name="T66" fmla="*/ 175 w 767"/>
                <a:gd name="T67" fmla="*/ 706 h 784"/>
                <a:gd name="T68" fmla="*/ 181 w 767"/>
                <a:gd name="T69" fmla="*/ 713 h 784"/>
                <a:gd name="T70" fmla="*/ 195 w 767"/>
                <a:gd name="T71" fmla="*/ 732 h 784"/>
                <a:gd name="T72" fmla="*/ 199 w 767"/>
                <a:gd name="T73" fmla="*/ 753 h 784"/>
                <a:gd name="T74" fmla="*/ 218 w 767"/>
                <a:gd name="T75" fmla="*/ 784 h 784"/>
                <a:gd name="T76" fmla="*/ 614 w 767"/>
                <a:gd name="T77" fmla="*/ 749 h 784"/>
                <a:gd name="T78" fmla="*/ 631 w 767"/>
                <a:gd name="T79" fmla="*/ 775 h 784"/>
                <a:gd name="T80" fmla="*/ 647 w 767"/>
                <a:gd name="T81" fmla="*/ 750 h 784"/>
                <a:gd name="T82" fmla="*/ 634 w 767"/>
                <a:gd name="T83" fmla="*/ 716 h 784"/>
                <a:gd name="T84" fmla="*/ 638 w 767"/>
                <a:gd name="T85" fmla="*/ 696 h 784"/>
                <a:gd name="T86" fmla="*/ 655 w 767"/>
                <a:gd name="T87" fmla="*/ 689 h 784"/>
                <a:gd name="T88" fmla="*/ 680 w 767"/>
                <a:gd name="T89" fmla="*/ 696 h 784"/>
                <a:gd name="T90" fmla="*/ 712 w 767"/>
                <a:gd name="T91" fmla="*/ 693 h 784"/>
                <a:gd name="T92" fmla="*/ 719 w 767"/>
                <a:gd name="T93" fmla="*/ 682 h 784"/>
                <a:gd name="T94" fmla="*/ 717 w 767"/>
                <a:gd name="T95" fmla="*/ 651 h 784"/>
                <a:gd name="T96" fmla="*/ 718 w 767"/>
                <a:gd name="T97" fmla="*/ 637 h 784"/>
                <a:gd name="T98" fmla="*/ 723 w 767"/>
                <a:gd name="T99" fmla="*/ 608 h 784"/>
                <a:gd name="T100" fmla="*/ 725 w 767"/>
                <a:gd name="T101" fmla="*/ 578 h 784"/>
                <a:gd name="T102" fmla="*/ 726 w 767"/>
                <a:gd name="T103" fmla="*/ 550 h 784"/>
                <a:gd name="T104" fmla="*/ 737 w 767"/>
                <a:gd name="T105" fmla="*/ 530 h 784"/>
                <a:gd name="T106" fmla="*/ 725 w 767"/>
                <a:gd name="T107" fmla="*/ 512 h 784"/>
                <a:gd name="T108" fmla="*/ 746 w 767"/>
                <a:gd name="T109" fmla="*/ 495 h 784"/>
                <a:gd name="T110" fmla="*/ 739 w 767"/>
                <a:gd name="T111" fmla="*/ 483 h 784"/>
                <a:gd name="T112" fmla="*/ 756 w 767"/>
                <a:gd name="T113" fmla="*/ 473 h 784"/>
                <a:gd name="T114" fmla="*/ 765 w 767"/>
                <a:gd name="T115" fmla="*/ 464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7" h="784">
                  <a:moveTo>
                    <a:pt x="766" y="452"/>
                  </a:moveTo>
                  <a:cubicBezTo>
                    <a:pt x="765" y="451"/>
                    <a:pt x="761" y="453"/>
                    <a:pt x="759" y="452"/>
                  </a:cubicBezTo>
                  <a:cubicBezTo>
                    <a:pt x="758" y="452"/>
                    <a:pt x="758" y="451"/>
                    <a:pt x="757" y="451"/>
                  </a:cubicBezTo>
                  <a:cubicBezTo>
                    <a:pt x="757" y="451"/>
                    <a:pt x="756" y="452"/>
                    <a:pt x="756" y="452"/>
                  </a:cubicBezTo>
                  <a:cubicBezTo>
                    <a:pt x="755" y="452"/>
                    <a:pt x="753" y="451"/>
                    <a:pt x="752" y="450"/>
                  </a:cubicBezTo>
                  <a:cubicBezTo>
                    <a:pt x="751" y="449"/>
                    <a:pt x="751" y="447"/>
                    <a:pt x="750" y="446"/>
                  </a:cubicBezTo>
                  <a:cubicBezTo>
                    <a:pt x="749" y="446"/>
                    <a:pt x="747" y="446"/>
                    <a:pt x="747" y="445"/>
                  </a:cubicBezTo>
                  <a:cubicBezTo>
                    <a:pt x="745" y="445"/>
                    <a:pt x="744" y="443"/>
                    <a:pt x="742" y="442"/>
                  </a:cubicBezTo>
                  <a:cubicBezTo>
                    <a:pt x="741" y="442"/>
                    <a:pt x="739" y="442"/>
                    <a:pt x="738" y="443"/>
                  </a:cubicBezTo>
                  <a:cubicBezTo>
                    <a:pt x="738" y="443"/>
                    <a:pt x="737" y="445"/>
                    <a:pt x="737" y="446"/>
                  </a:cubicBezTo>
                  <a:cubicBezTo>
                    <a:pt x="736" y="447"/>
                    <a:pt x="733" y="448"/>
                    <a:pt x="732" y="448"/>
                  </a:cubicBezTo>
                  <a:cubicBezTo>
                    <a:pt x="731" y="447"/>
                    <a:pt x="729" y="444"/>
                    <a:pt x="728" y="444"/>
                  </a:cubicBezTo>
                  <a:cubicBezTo>
                    <a:pt x="727" y="443"/>
                    <a:pt x="725" y="443"/>
                    <a:pt x="724" y="442"/>
                  </a:cubicBezTo>
                  <a:cubicBezTo>
                    <a:pt x="723" y="442"/>
                    <a:pt x="721" y="440"/>
                    <a:pt x="721" y="438"/>
                  </a:cubicBezTo>
                  <a:cubicBezTo>
                    <a:pt x="720" y="437"/>
                    <a:pt x="722" y="433"/>
                    <a:pt x="721" y="431"/>
                  </a:cubicBezTo>
                  <a:cubicBezTo>
                    <a:pt x="720" y="430"/>
                    <a:pt x="718" y="429"/>
                    <a:pt x="717" y="428"/>
                  </a:cubicBezTo>
                  <a:cubicBezTo>
                    <a:pt x="716" y="427"/>
                    <a:pt x="714" y="425"/>
                    <a:pt x="714" y="423"/>
                  </a:cubicBezTo>
                  <a:cubicBezTo>
                    <a:pt x="714" y="422"/>
                    <a:pt x="716" y="419"/>
                    <a:pt x="716" y="417"/>
                  </a:cubicBezTo>
                  <a:cubicBezTo>
                    <a:pt x="717" y="416"/>
                    <a:pt x="717" y="413"/>
                    <a:pt x="717" y="412"/>
                  </a:cubicBezTo>
                  <a:cubicBezTo>
                    <a:pt x="717" y="411"/>
                    <a:pt x="715" y="411"/>
                    <a:pt x="715" y="410"/>
                  </a:cubicBezTo>
                  <a:cubicBezTo>
                    <a:pt x="714" y="409"/>
                    <a:pt x="714" y="407"/>
                    <a:pt x="713" y="406"/>
                  </a:cubicBezTo>
                  <a:cubicBezTo>
                    <a:pt x="712" y="405"/>
                    <a:pt x="709" y="405"/>
                    <a:pt x="708" y="404"/>
                  </a:cubicBezTo>
                  <a:cubicBezTo>
                    <a:pt x="707" y="404"/>
                    <a:pt x="706" y="402"/>
                    <a:pt x="706" y="401"/>
                  </a:cubicBezTo>
                  <a:cubicBezTo>
                    <a:pt x="706" y="400"/>
                    <a:pt x="705" y="398"/>
                    <a:pt x="704" y="397"/>
                  </a:cubicBezTo>
                  <a:cubicBezTo>
                    <a:pt x="704" y="396"/>
                    <a:pt x="701" y="394"/>
                    <a:pt x="700" y="392"/>
                  </a:cubicBezTo>
                  <a:cubicBezTo>
                    <a:pt x="700" y="391"/>
                    <a:pt x="699" y="387"/>
                    <a:pt x="699" y="387"/>
                  </a:cubicBezTo>
                  <a:cubicBezTo>
                    <a:pt x="699" y="386"/>
                    <a:pt x="698" y="384"/>
                    <a:pt x="697" y="383"/>
                  </a:cubicBezTo>
                  <a:cubicBezTo>
                    <a:pt x="696" y="382"/>
                    <a:pt x="695" y="380"/>
                    <a:pt x="694" y="379"/>
                  </a:cubicBezTo>
                  <a:cubicBezTo>
                    <a:pt x="693" y="378"/>
                    <a:pt x="690" y="379"/>
                    <a:pt x="689" y="378"/>
                  </a:cubicBezTo>
                  <a:cubicBezTo>
                    <a:pt x="688" y="378"/>
                    <a:pt x="687" y="376"/>
                    <a:pt x="686" y="375"/>
                  </a:cubicBezTo>
                  <a:cubicBezTo>
                    <a:pt x="685" y="374"/>
                    <a:pt x="684" y="372"/>
                    <a:pt x="682" y="372"/>
                  </a:cubicBezTo>
                  <a:cubicBezTo>
                    <a:pt x="681" y="372"/>
                    <a:pt x="679" y="374"/>
                    <a:pt x="679" y="374"/>
                  </a:cubicBezTo>
                  <a:cubicBezTo>
                    <a:pt x="679" y="374"/>
                    <a:pt x="674" y="373"/>
                    <a:pt x="673" y="372"/>
                  </a:cubicBezTo>
                  <a:cubicBezTo>
                    <a:pt x="672" y="372"/>
                    <a:pt x="671" y="369"/>
                    <a:pt x="670" y="369"/>
                  </a:cubicBezTo>
                  <a:cubicBezTo>
                    <a:pt x="668" y="368"/>
                    <a:pt x="665" y="368"/>
                    <a:pt x="664" y="367"/>
                  </a:cubicBezTo>
                  <a:cubicBezTo>
                    <a:pt x="663" y="367"/>
                    <a:pt x="662" y="365"/>
                    <a:pt x="662" y="364"/>
                  </a:cubicBezTo>
                  <a:cubicBezTo>
                    <a:pt x="662" y="362"/>
                    <a:pt x="664" y="360"/>
                    <a:pt x="664" y="359"/>
                  </a:cubicBezTo>
                  <a:cubicBezTo>
                    <a:pt x="664" y="357"/>
                    <a:pt x="661" y="353"/>
                    <a:pt x="661" y="353"/>
                  </a:cubicBezTo>
                  <a:cubicBezTo>
                    <a:pt x="661" y="353"/>
                    <a:pt x="658" y="350"/>
                    <a:pt x="658" y="349"/>
                  </a:cubicBezTo>
                  <a:cubicBezTo>
                    <a:pt x="657" y="347"/>
                    <a:pt x="660" y="344"/>
                    <a:pt x="659" y="343"/>
                  </a:cubicBezTo>
                  <a:cubicBezTo>
                    <a:pt x="659" y="341"/>
                    <a:pt x="656" y="339"/>
                    <a:pt x="655" y="337"/>
                  </a:cubicBezTo>
                  <a:cubicBezTo>
                    <a:pt x="655" y="336"/>
                    <a:pt x="655" y="333"/>
                    <a:pt x="655" y="332"/>
                  </a:cubicBezTo>
                  <a:cubicBezTo>
                    <a:pt x="654" y="331"/>
                    <a:pt x="654" y="328"/>
                    <a:pt x="653" y="327"/>
                  </a:cubicBezTo>
                  <a:cubicBezTo>
                    <a:pt x="652" y="327"/>
                    <a:pt x="649" y="326"/>
                    <a:pt x="648" y="325"/>
                  </a:cubicBezTo>
                  <a:cubicBezTo>
                    <a:pt x="648" y="324"/>
                    <a:pt x="647" y="323"/>
                    <a:pt x="646" y="322"/>
                  </a:cubicBezTo>
                  <a:cubicBezTo>
                    <a:pt x="646" y="321"/>
                    <a:pt x="646" y="318"/>
                    <a:pt x="645" y="317"/>
                  </a:cubicBezTo>
                  <a:cubicBezTo>
                    <a:pt x="644" y="316"/>
                    <a:pt x="641" y="315"/>
                    <a:pt x="640" y="313"/>
                  </a:cubicBezTo>
                  <a:cubicBezTo>
                    <a:pt x="639" y="313"/>
                    <a:pt x="639" y="310"/>
                    <a:pt x="639" y="309"/>
                  </a:cubicBezTo>
                  <a:cubicBezTo>
                    <a:pt x="639" y="308"/>
                    <a:pt x="639" y="304"/>
                    <a:pt x="639" y="303"/>
                  </a:cubicBezTo>
                  <a:cubicBezTo>
                    <a:pt x="639" y="303"/>
                    <a:pt x="637" y="300"/>
                    <a:pt x="636" y="299"/>
                  </a:cubicBezTo>
                  <a:cubicBezTo>
                    <a:pt x="635" y="298"/>
                    <a:pt x="632" y="298"/>
                    <a:pt x="631" y="297"/>
                  </a:cubicBezTo>
                  <a:cubicBezTo>
                    <a:pt x="630" y="297"/>
                    <a:pt x="627" y="296"/>
                    <a:pt x="626" y="295"/>
                  </a:cubicBezTo>
                  <a:cubicBezTo>
                    <a:pt x="624" y="294"/>
                    <a:pt x="621" y="290"/>
                    <a:pt x="619" y="290"/>
                  </a:cubicBezTo>
                  <a:cubicBezTo>
                    <a:pt x="617" y="289"/>
                    <a:pt x="615" y="291"/>
                    <a:pt x="613" y="291"/>
                  </a:cubicBezTo>
                  <a:cubicBezTo>
                    <a:pt x="611" y="291"/>
                    <a:pt x="608" y="290"/>
                    <a:pt x="606" y="289"/>
                  </a:cubicBezTo>
                  <a:cubicBezTo>
                    <a:pt x="604" y="289"/>
                    <a:pt x="597" y="286"/>
                    <a:pt x="597" y="286"/>
                  </a:cubicBezTo>
                  <a:cubicBezTo>
                    <a:pt x="596" y="286"/>
                    <a:pt x="594" y="282"/>
                    <a:pt x="594" y="281"/>
                  </a:cubicBezTo>
                  <a:cubicBezTo>
                    <a:pt x="594" y="279"/>
                    <a:pt x="594" y="277"/>
                    <a:pt x="594" y="276"/>
                  </a:cubicBezTo>
                  <a:cubicBezTo>
                    <a:pt x="594" y="275"/>
                    <a:pt x="593" y="272"/>
                    <a:pt x="591" y="272"/>
                  </a:cubicBezTo>
                  <a:cubicBezTo>
                    <a:pt x="590" y="272"/>
                    <a:pt x="590" y="275"/>
                    <a:pt x="589" y="275"/>
                  </a:cubicBezTo>
                  <a:cubicBezTo>
                    <a:pt x="587" y="275"/>
                    <a:pt x="585" y="272"/>
                    <a:pt x="583" y="272"/>
                  </a:cubicBezTo>
                  <a:cubicBezTo>
                    <a:pt x="582" y="271"/>
                    <a:pt x="579" y="271"/>
                    <a:pt x="579" y="270"/>
                  </a:cubicBezTo>
                  <a:cubicBezTo>
                    <a:pt x="578" y="268"/>
                    <a:pt x="581" y="266"/>
                    <a:pt x="581" y="265"/>
                  </a:cubicBezTo>
                  <a:cubicBezTo>
                    <a:pt x="581" y="263"/>
                    <a:pt x="579" y="261"/>
                    <a:pt x="577" y="260"/>
                  </a:cubicBezTo>
                  <a:cubicBezTo>
                    <a:pt x="577" y="259"/>
                    <a:pt x="575" y="258"/>
                    <a:pt x="574" y="258"/>
                  </a:cubicBezTo>
                  <a:cubicBezTo>
                    <a:pt x="572" y="258"/>
                    <a:pt x="570" y="258"/>
                    <a:pt x="568" y="257"/>
                  </a:cubicBezTo>
                  <a:cubicBezTo>
                    <a:pt x="567" y="257"/>
                    <a:pt x="565" y="256"/>
                    <a:pt x="565" y="255"/>
                  </a:cubicBezTo>
                  <a:cubicBezTo>
                    <a:pt x="564" y="254"/>
                    <a:pt x="565" y="251"/>
                    <a:pt x="565" y="250"/>
                  </a:cubicBezTo>
                  <a:cubicBezTo>
                    <a:pt x="565" y="248"/>
                    <a:pt x="563" y="246"/>
                    <a:pt x="563" y="245"/>
                  </a:cubicBezTo>
                  <a:cubicBezTo>
                    <a:pt x="563" y="243"/>
                    <a:pt x="565" y="240"/>
                    <a:pt x="565" y="238"/>
                  </a:cubicBezTo>
                  <a:cubicBezTo>
                    <a:pt x="565" y="237"/>
                    <a:pt x="563" y="235"/>
                    <a:pt x="562" y="235"/>
                  </a:cubicBezTo>
                  <a:cubicBezTo>
                    <a:pt x="560" y="234"/>
                    <a:pt x="557" y="235"/>
                    <a:pt x="556" y="234"/>
                  </a:cubicBezTo>
                  <a:cubicBezTo>
                    <a:pt x="554" y="233"/>
                    <a:pt x="553" y="231"/>
                    <a:pt x="552" y="230"/>
                  </a:cubicBezTo>
                  <a:cubicBezTo>
                    <a:pt x="551" y="229"/>
                    <a:pt x="549" y="226"/>
                    <a:pt x="548" y="225"/>
                  </a:cubicBezTo>
                  <a:cubicBezTo>
                    <a:pt x="547" y="225"/>
                    <a:pt x="545" y="224"/>
                    <a:pt x="545" y="223"/>
                  </a:cubicBezTo>
                  <a:cubicBezTo>
                    <a:pt x="544" y="222"/>
                    <a:pt x="543" y="221"/>
                    <a:pt x="542" y="220"/>
                  </a:cubicBezTo>
                  <a:cubicBezTo>
                    <a:pt x="540" y="220"/>
                    <a:pt x="536" y="219"/>
                    <a:pt x="535" y="219"/>
                  </a:cubicBezTo>
                  <a:cubicBezTo>
                    <a:pt x="534" y="218"/>
                    <a:pt x="533" y="217"/>
                    <a:pt x="533" y="217"/>
                  </a:cubicBezTo>
                  <a:cubicBezTo>
                    <a:pt x="532" y="217"/>
                    <a:pt x="530" y="219"/>
                    <a:pt x="529" y="219"/>
                  </a:cubicBezTo>
                  <a:cubicBezTo>
                    <a:pt x="528" y="219"/>
                    <a:pt x="526" y="218"/>
                    <a:pt x="525" y="218"/>
                  </a:cubicBezTo>
                  <a:cubicBezTo>
                    <a:pt x="524" y="217"/>
                    <a:pt x="522" y="216"/>
                    <a:pt x="521" y="215"/>
                  </a:cubicBezTo>
                  <a:cubicBezTo>
                    <a:pt x="519" y="214"/>
                    <a:pt x="518" y="210"/>
                    <a:pt x="516" y="208"/>
                  </a:cubicBezTo>
                  <a:cubicBezTo>
                    <a:pt x="515" y="207"/>
                    <a:pt x="511" y="205"/>
                    <a:pt x="510" y="204"/>
                  </a:cubicBezTo>
                  <a:cubicBezTo>
                    <a:pt x="509" y="202"/>
                    <a:pt x="508" y="196"/>
                    <a:pt x="506" y="194"/>
                  </a:cubicBezTo>
                  <a:cubicBezTo>
                    <a:pt x="505" y="193"/>
                    <a:pt x="502" y="192"/>
                    <a:pt x="501" y="191"/>
                  </a:cubicBezTo>
                  <a:cubicBezTo>
                    <a:pt x="499" y="190"/>
                    <a:pt x="496" y="187"/>
                    <a:pt x="494" y="185"/>
                  </a:cubicBezTo>
                  <a:cubicBezTo>
                    <a:pt x="492" y="184"/>
                    <a:pt x="487" y="181"/>
                    <a:pt x="484" y="180"/>
                  </a:cubicBezTo>
                  <a:cubicBezTo>
                    <a:pt x="483" y="179"/>
                    <a:pt x="480" y="179"/>
                    <a:pt x="478" y="179"/>
                  </a:cubicBezTo>
                  <a:cubicBezTo>
                    <a:pt x="476" y="179"/>
                    <a:pt x="473" y="178"/>
                    <a:pt x="472" y="177"/>
                  </a:cubicBezTo>
                  <a:cubicBezTo>
                    <a:pt x="471" y="176"/>
                    <a:pt x="468" y="174"/>
                    <a:pt x="466" y="173"/>
                  </a:cubicBezTo>
                  <a:cubicBezTo>
                    <a:pt x="465" y="172"/>
                    <a:pt x="464" y="169"/>
                    <a:pt x="463" y="169"/>
                  </a:cubicBezTo>
                  <a:cubicBezTo>
                    <a:pt x="461" y="168"/>
                    <a:pt x="456" y="169"/>
                    <a:pt x="455" y="168"/>
                  </a:cubicBezTo>
                  <a:cubicBezTo>
                    <a:pt x="453" y="167"/>
                    <a:pt x="453" y="163"/>
                    <a:pt x="452" y="162"/>
                  </a:cubicBezTo>
                  <a:cubicBezTo>
                    <a:pt x="451" y="160"/>
                    <a:pt x="448" y="156"/>
                    <a:pt x="447" y="154"/>
                  </a:cubicBezTo>
                  <a:cubicBezTo>
                    <a:pt x="446" y="153"/>
                    <a:pt x="442" y="151"/>
                    <a:pt x="441" y="150"/>
                  </a:cubicBezTo>
                  <a:cubicBezTo>
                    <a:pt x="440" y="149"/>
                    <a:pt x="440" y="146"/>
                    <a:pt x="439" y="145"/>
                  </a:cubicBezTo>
                  <a:cubicBezTo>
                    <a:pt x="438" y="144"/>
                    <a:pt x="436" y="142"/>
                    <a:pt x="435" y="141"/>
                  </a:cubicBezTo>
                  <a:cubicBezTo>
                    <a:pt x="433" y="140"/>
                    <a:pt x="430" y="141"/>
                    <a:pt x="428" y="140"/>
                  </a:cubicBezTo>
                  <a:cubicBezTo>
                    <a:pt x="427" y="138"/>
                    <a:pt x="425" y="134"/>
                    <a:pt x="424" y="132"/>
                  </a:cubicBezTo>
                  <a:cubicBezTo>
                    <a:pt x="423" y="130"/>
                    <a:pt x="421" y="126"/>
                    <a:pt x="421" y="124"/>
                  </a:cubicBezTo>
                  <a:cubicBezTo>
                    <a:pt x="420" y="122"/>
                    <a:pt x="420" y="119"/>
                    <a:pt x="419" y="117"/>
                  </a:cubicBezTo>
                  <a:cubicBezTo>
                    <a:pt x="418" y="116"/>
                    <a:pt x="416" y="114"/>
                    <a:pt x="415" y="113"/>
                  </a:cubicBezTo>
                  <a:cubicBezTo>
                    <a:pt x="414" y="112"/>
                    <a:pt x="412" y="109"/>
                    <a:pt x="410" y="108"/>
                  </a:cubicBezTo>
                  <a:cubicBezTo>
                    <a:pt x="409" y="107"/>
                    <a:pt x="406" y="105"/>
                    <a:pt x="405" y="104"/>
                  </a:cubicBezTo>
                  <a:cubicBezTo>
                    <a:pt x="403" y="102"/>
                    <a:pt x="403" y="97"/>
                    <a:pt x="402" y="95"/>
                  </a:cubicBezTo>
                  <a:cubicBezTo>
                    <a:pt x="401" y="93"/>
                    <a:pt x="399" y="90"/>
                    <a:pt x="397" y="89"/>
                  </a:cubicBezTo>
                  <a:cubicBezTo>
                    <a:pt x="396" y="88"/>
                    <a:pt x="394" y="86"/>
                    <a:pt x="393" y="85"/>
                  </a:cubicBezTo>
                  <a:cubicBezTo>
                    <a:pt x="391" y="85"/>
                    <a:pt x="388" y="85"/>
                    <a:pt x="387" y="86"/>
                  </a:cubicBezTo>
                  <a:cubicBezTo>
                    <a:pt x="386" y="86"/>
                    <a:pt x="385" y="88"/>
                    <a:pt x="384" y="88"/>
                  </a:cubicBezTo>
                  <a:cubicBezTo>
                    <a:pt x="382" y="89"/>
                    <a:pt x="379" y="90"/>
                    <a:pt x="378" y="90"/>
                  </a:cubicBezTo>
                  <a:cubicBezTo>
                    <a:pt x="376" y="90"/>
                    <a:pt x="371" y="89"/>
                    <a:pt x="369" y="88"/>
                  </a:cubicBezTo>
                  <a:cubicBezTo>
                    <a:pt x="368" y="87"/>
                    <a:pt x="366" y="84"/>
                    <a:pt x="365" y="83"/>
                  </a:cubicBezTo>
                  <a:cubicBezTo>
                    <a:pt x="363" y="81"/>
                    <a:pt x="360" y="80"/>
                    <a:pt x="359" y="79"/>
                  </a:cubicBezTo>
                  <a:cubicBezTo>
                    <a:pt x="358" y="78"/>
                    <a:pt x="355" y="75"/>
                    <a:pt x="354" y="74"/>
                  </a:cubicBezTo>
                  <a:cubicBezTo>
                    <a:pt x="352" y="73"/>
                    <a:pt x="350" y="72"/>
                    <a:pt x="349" y="71"/>
                  </a:cubicBezTo>
                  <a:cubicBezTo>
                    <a:pt x="347" y="71"/>
                    <a:pt x="344" y="72"/>
                    <a:pt x="343" y="72"/>
                  </a:cubicBezTo>
                  <a:cubicBezTo>
                    <a:pt x="342" y="72"/>
                    <a:pt x="339" y="71"/>
                    <a:pt x="338" y="70"/>
                  </a:cubicBezTo>
                  <a:cubicBezTo>
                    <a:pt x="335" y="69"/>
                    <a:pt x="331" y="64"/>
                    <a:pt x="328" y="63"/>
                  </a:cubicBezTo>
                  <a:cubicBezTo>
                    <a:pt x="327" y="62"/>
                    <a:pt x="324" y="61"/>
                    <a:pt x="323" y="60"/>
                  </a:cubicBezTo>
                  <a:cubicBezTo>
                    <a:pt x="322" y="59"/>
                    <a:pt x="320" y="57"/>
                    <a:pt x="320" y="56"/>
                  </a:cubicBezTo>
                  <a:cubicBezTo>
                    <a:pt x="320" y="54"/>
                    <a:pt x="323" y="52"/>
                    <a:pt x="323" y="51"/>
                  </a:cubicBezTo>
                  <a:cubicBezTo>
                    <a:pt x="324" y="49"/>
                    <a:pt x="323" y="47"/>
                    <a:pt x="323" y="45"/>
                  </a:cubicBezTo>
                  <a:cubicBezTo>
                    <a:pt x="323" y="44"/>
                    <a:pt x="322" y="42"/>
                    <a:pt x="322" y="41"/>
                  </a:cubicBezTo>
                  <a:cubicBezTo>
                    <a:pt x="322" y="40"/>
                    <a:pt x="324" y="38"/>
                    <a:pt x="325" y="37"/>
                  </a:cubicBezTo>
                  <a:cubicBezTo>
                    <a:pt x="325" y="36"/>
                    <a:pt x="327" y="34"/>
                    <a:pt x="328" y="33"/>
                  </a:cubicBezTo>
                  <a:cubicBezTo>
                    <a:pt x="329" y="31"/>
                    <a:pt x="329" y="27"/>
                    <a:pt x="331" y="25"/>
                  </a:cubicBezTo>
                  <a:cubicBezTo>
                    <a:pt x="332" y="24"/>
                    <a:pt x="335" y="24"/>
                    <a:pt x="336" y="23"/>
                  </a:cubicBezTo>
                  <a:cubicBezTo>
                    <a:pt x="337" y="22"/>
                    <a:pt x="337" y="20"/>
                    <a:pt x="338" y="19"/>
                  </a:cubicBezTo>
                  <a:cubicBezTo>
                    <a:pt x="339" y="18"/>
                    <a:pt x="340" y="16"/>
                    <a:pt x="341" y="16"/>
                  </a:cubicBezTo>
                  <a:cubicBezTo>
                    <a:pt x="342" y="15"/>
                    <a:pt x="344" y="15"/>
                    <a:pt x="345" y="14"/>
                  </a:cubicBezTo>
                  <a:cubicBezTo>
                    <a:pt x="346" y="12"/>
                    <a:pt x="345" y="9"/>
                    <a:pt x="345" y="7"/>
                  </a:cubicBezTo>
                  <a:cubicBezTo>
                    <a:pt x="345" y="6"/>
                    <a:pt x="345" y="3"/>
                    <a:pt x="345" y="0"/>
                  </a:cubicBezTo>
                  <a:cubicBezTo>
                    <a:pt x="344" y="1"/>
                    <a:pt x="343" y="1"/>
                    <a:pt x="343" y="1"/>
                  </a:cubicBezTo>
                  <a:cubicBezTo>
                    <a:pt x="340" y="2"/>
                    <a:pt x="333" y="3"/>
                    <a:pt x="330" y="3"/>
                  </a:cubicBezTo>
                  <a:cubicBezTo>
                    <a:pt x="320" y="6"/>
                    <a:pt x="298" y="11"/>
                    <a:pt x="288" y="13"/>
                  </a:cubicBezTo>
                  <a:cubicBezTo>
                    <a:pt x="270" y="16"/>
                    <a:pt x="234" y="23"/>
                    <a:pt x="217" y="26"/>
                  </a:cubicBezTo>
                  <a:cubicBezTo>
                    <a:pt x="207" y="27"/>
                    <a:pt x="189" y="30"/>
                    <a:pt x="176" y="32"/>
                  </a:cubicBezTo>
                  <a:cubicBezTo>
                    <a:pt x="173" y="33"/>
                    <a:pt x="170" y="33"/>
                    <a:pt x="167" y="34"/>
                  </a:cubicBezTo>
                  <a:cubicBezTo>
                    <a:pt x="156" y="36"/>
                    <a:pt x="134" y="39"/>
                    <a:pt x="123" y="41"/>
                  </a:cubicBezTo>
                  <a:cubicBezTo>
                    <a:pt x="104" y="44"/>
                    <a:pt x="66" y="51"/>
                    <a:pt x="47" y="54"/>
                  </a:cubicBezTo>
                  <a:cubicBezTo>
                    <a:pt x="36" y="56"/>
                    <a:pt x="16" y="59"/>
                    <a:pt x="0" y="61"/>
                  </a:cubicBezTo>
                  <a:cubicBezTo>
                    <a:pt x="59" y="237"/>
                    <a:pt x="59" y="237"/>
                    <a:pt x="59" y="237"/>
                  </a:cubicBezTo>
                  <a:cubicBezTo>
                    <a:pt x="104" y="377"/>
                    <a:pt x="114" y="410"/>
                    <a:pt x="117" y="418"/>
                  </a:cubicBezTo>
                  <a:cubicBezTo>
                    <a:pt x="119" y="420"/>
                    <a:pt x="121" y="421"/>
                    <a:pt x="122" y="423"/>
                  </a:cubicBezTo>
                  <a:cubicBezTo>
                    <a:pt x="122" y="424"/>
                    <a:pt x="122" y="425"/>
                    <a:pt x="122" y="426"/>
                  </a:cubicBezTo>
                  <a:cubicBezTo>
                    <a:pt x="123" y="427"/>
                    <a:pt x="124" y="427"/>
                    <a:pt x="125" y="428"/>
                  </a:cubicBezTo>
                  <a:cubicBezTo>
                    <a:pt x="126" y="430"/>
                    <a:pt x="127" y="432"/>
                    <a:pt x="127" y="433"/>
                  </a:cubicBezTo>
                  <a:cubicBezTo>
                    <a:pt x="128" y="434"/>
                    <a:pt x="128" y="434"/>
                    <a:pt x="128" y="435"/>
                  </a:cubicBezTo>
                  <a:cubicBezTo>
                    <a:pt x="128" y="435"/>
                    <a:pt x="128" y="435"/>
                    <a:pt x="128" y="435"/>
                  </a:cubicBezTo>
                  <a:cubicBezTo>
                    <a:pt x="129" y="436"/>
                    <a:pt x="129" y="437"/>
                    <a:pt x="130" y="438"/>
                  </a:cubicBezTo>
                  <a:cubicBezTo>
                    <a:pt x="131" y="439"/>
                    <a:pt x="131" y="442"/>
                    <a:pt x="132" y="443"/>
                  </a:cubicBezTo>
                  <a:cubicBezTo>
                    <a:pt x="132" y="443"/>
                    <a:pt x="132" y="444"/>
                    <a:pt x="132" y="445"/>
                  </a:cubicBezTo>
                  <a:cubicBezTo>
                    <a:pt x="132" y="445"/>
                    <a:pt x="132" y="445"/>
                    <a:pt x="132" y="445"/>
                  </a:cubicBezTo>
                  <a:cubicBezTo>
                    <a:pt x="132" y="446"/>
                    <a:pt x="132" y="446"/>
                    <a:pt x="132" y="446"/>
                  </a:cubicBezTo>
                  <a:cubicBezTo>
                    <a:pt x="133" y="446"/>
                    <a:pt x="133" y="447"/>
                    <a:pt x="134" y="447"/>
                  </a:cubicBezTo>
                  <a:cubicBezTo>
                    <a:pt x="134" y="447"/>
                    <a:pt x="136" y="450"/>
                    <a:pt x="137" y="452"/>
                  </a:cubicBezTo>
                  <a:cubicBezTo>
                    <a:pt x="137" y="453"/>
                    <a:pt x="137" y="454"/>
                    <a:pt x="138" y="456"/>
                  </a:cubicBezTo>
                  <a:cubicBezTo>
                    <a:pt x="138" y="457"/>
                    <a:pt x="138" y="458"/>
                    <a:pt x="138" y="458"/>
                  </a:cubicBezTo>
                  <a:cubicBezTo>
                    <a:pt x="139" y="460"/>
                    <a:pt x="139" y="461"/>
                    <a:pt x="140" y="461"/>
                  </a:cubicBezTo>
                  <a:cubicBezTo>
                    <a:pt x="140" y="462"/>
                    <a:pt x="141" y="462"/>
                    <a:pt x="141" y="462"/>
                  </a:cubicBezTo>
                  <a:cubicBezTo>
                    <a:pt x="142" y="463"/>
                    <a:pt x="142" y="463"/>
                    <a:pt x="143" y="463"/>
                  </a:cubicBezTo>
                  <a:cubicBezTo>
                    <a:pt x="145" y="465"/>
                    <a:pt x="146" y="466"/>
                    <a:pt x="147" y="467"/>
                  </a:cubicBezTo>
                  <a:cubicBezTo>
                    <a:pt x="148" y="468"/>
                    <a:pt x="148" y="468"/>
                    <a:pt x="148" y="468"/>
                  </a:cubicBezTo>
                  <a:cubicBezTo>
                    <a:pt x="150" y="470"/>
                    <a:pt x="152" y="471"/>
                    <a:pt x="153" y="473"/>
                  </a:cubicBezTo>
                  <a:cubicBezTo>
                    <a:pt x="154" y="475"/>
                    <a:pt x="154" y="477"/>
                    <a:pt x="154" y="479"/>
                  </a:cubicBezTo>
                  <a:cubicBezTo>
                    <a:pt x="155" y="480"/>
                    <a:pt x="155" y="481"/>
                    <a:pt x="155" y="482"/>
                  </a:cubicBezTo>
                  <a:cubicBezTo>
                    <a:pt x="155" y="482"/>
                    <a:pt x="155" y="482"/>
                    <a:pt x="155" y="482"/>
                  </a:cubicBezTo>
                  <a:cubicBezTo>
                    <a:pt x="156" y="482"/>
                    <a:pt x="158" y="483"/>
                    <a:pt x="160" y="484"/>
                  </a:cubicBezTo>
                  <a:cubicBezTo>
                    <a:pt x="161" y="487"/>
                    <a:pt x="161" y="490"/>
                    <a:pt x="161" y="491"/>
                  </a:cubicBezTo>
                  <a:cubicBezTo>
                    <a:pt x="161" y="491"/>
                    <a:pt x="161" y="492"/>
                    <a:pt x="161" y="492"/>
                  </a:cubicBezTo>
                  <a:cubicBezTo>
                    <a:pt x="160" y="492"/>
                    <a:pt x="160" y="493"/>
                    <a:pt x="160" y="494"/>
                  </a:cubicBezTo>
                  <a:cubicBezTo>
                    <a:pt x="160" y="494"/>
                    <a:pt x="160" y="494"/>
                    <a:pt x="160" y="494"/>
                  </a:cubicBezTo>
                  <a:cubicBezTo>
                    <a:pt x="160" y="495"/>
                    <a:pt x="161" y="496"/>
                    <a:pt x="161" y="498"/>
                  </a:cubicBezTo>
                  <a:cubicBezTo>
                    <a:pt x="162" y="500"/>
                    <a:pt x="161" y="504"/>
                    <a:pt x="160" y="505"/>
                  </a:cubicBezTo>
                  <a:cubicBezTo>
                    <a:pt x="160" y="505"/>
                    <a:pt x="160" y="505"/>
                    <a:pt x="160" y="506"/>
                  </a:cubicBezTo>
                  <a:cubicBezTo>
                    <a:pt x="160" y="506"/>
                    <a:pt x="160" y="506"/>
                    <a:pt x="160" y="506"/>
                  </a:cubicBezTo>
                  <a:cubicBezTo>
                    <a:pt x="162" y="506"/>
                    <a:pt x="164" y="506"/>
                    <a:pt x="166" y="507"/>
                  </a:cubicBezTo>
                  <a:cubicBezTo>
                    <a:pt x="167" y="508"/>
                    <a:pt x="168" y="509"/>
                    <a:pt x="168" y="509"/>
                  </a:cubicBezTo>
                  <a:cubicBezTo>
                    <a:pt x="168" y="509"/>
                    <a:pt x="168" y="509"/>
                    <a:pt x="169" y="509"/>
                  </a:cubicBezTo>
                  <a:cubicBezTo>
                    <a:pt x="170" y="509"/>
                    <a:pt x="171" y="510"/>
                    <a:pt x="173" y="511"/>
                  </a:cubicBezTo>
                  <a:cubicBezTo>
                    <a:pt x="175" y="512"/>
                    <a:pt x="177" y="516"/>
                    <a:pt x="177" y="520"/>
                  </a:cubicBezTo>
                  <a:cubicBezTo>
                    <a:pt x="176" y="522"/>
                    <a:pt x="175" y="523"/>
                    <a:pt x="173" y="524"/>
                  </a:cubicBezTo>
                  <a:cubicBezTo>
                    <a:pt x="173" y="525"/>
                    <a:pt x="173" y="525"/>
                    <a:pt x="173" y="526"/>
                  </a:cubicBezTo>
                  <a:cubicBezTo>
                    <a:pt x="173" y="526"/>
                    <a:pt x="173" y="526"/>
                    <a:pt x="173" y="526"/>
                  </a:cubicBezTo>
                  <a:cubicBezTo>
                    <a:pt x="173" y="527"/>
                    <a:pt x="172" y="530"/>
                    <a:pt x="170" y="531"/>
                  </a:cubicBezTo>
                  <a:cubicBezTo>
                    <a:pt x="169" y="532"/>
                    <a:pt x="168" y="532"/>
                    <a:pt x="167" y="532"/>
                  </a:cubicBezTo>
                  <a:cubicBezTo>
                    <a:pt x="167" y="533"/>
                    <a:pt x="166" y="533"/>
                    <a:pt x="166" y="533"/>
                  </a:cubicBezTo>
                  <a:cubicBezTo>
                    <a:pt x="166" y="535"/>
                    <a:pt x="164" y="536"/>
                    <a:pt x="162" y="538"/>
                  </a:cubicBezTo>
                  <a:cubicBezTo>
                    <a:pt x="161" y="539"/>
                    <a:pt x="161" y="539"/>
                    <a:pt x="160" y="540"/>
                  </a:cubicBezTo>
                  <a:cubicBezTo>
                    <a:pt x="159" y="540"/>
                    <a:pt x="158" y="541"/>
                    <a:pt x="158" y="541"/>
                  </a:cubicBezTo>
                  <a:cubicBezTo>
                    <a:pt x="157" y="542"/>
                    <a:pt x="157" y="543"/>
                    <a:pt x="156" y="543"/>
                  </a:cubicBezTo>
                  <a:cubicBezTo>
                    <a:pt x="156" y="543"/>
                    <a:pt x="156" y="543"/>
                    <a:pt x="156" y="543"/>
                  </a:cubicBezTo>
                  <a:cubicBezTo>
                    <a:pt x="157" y="545"/>
                    <a:pt x="159" y="546"/>
                    <a:pt x="159" y="548"/>
                  </a:cubicBezTo>
                  <a:cubicBezTo>
                    <a:pt x="160" y="551"/>
                    <a:pt x="159" y="553"/>
                    <a:pt x="158" y="555"/>
                  </a:cubicBezTo>
                  <a:cubicBezTo>
                    <a:pt x="158" y="556"/>
                    <a:pt x="158" y="557"/>
                    <a:pt x="158" y="558"/>
                  </a:cubicBezTo>
                  <a:cubicBezTo>
                    <a:pt x="158" y="558"/>
                    <a:pt x="158" y="559"/>
                    <a:pt x="159" y="560"/>
                  </a:cubicBezTo>
                  <a:cubicBezTo>
                    <a:pt x="159" y="562"/>
                    <a:pt x="160" y="563"/>
                    <a:pt x="160" y="565"/>
                  </a:cubicBezTo>
                  <a:cubicBezTo>
                    <a:pt x="160" y="567"/>
                    <a:pt x="159" y="569"/>
                    <a:pt x="159" y="571"/>
                  </a:cubicBezTo>
                  <a:cubicBezTo>
                    <a:pt x="159" y="572"/>
                    <a:pt x="158" y="573"/>
                    <a:pt x="158" y="573"/>
                  </a:cubicBezTo>
                  <a:cubicBezTo>
                    <a:pt x="158" y="574"/>
                    <a:pt x="158" y="575"/>
                    <a:pt x="158" y="578"/>
                  </a:cubicBezTo>
                  <a:cubicBezTo>
                    <a:pt x="158" y="579"/>
                    <a:pt x="158" y="579"/>
                    <a:pt x="158" y="579"/>
                  </a:cubicBezTo>
                  <a:cubicBezTo>
                    <a:pt x="158" y="582"/>
                    <a:pt x="154" y="588"/>
                    <a:pt x="154" y="588"/>
                  </a:cubicBezTo>
                  <a:cubicBezTo>
                    <a:pt x="154" y="589"/>
                    <a:pt x="153" y="589"/>
                    <a:pt x="152" y="590"/>
                  </a:cubicBezTo>
                  <a:cubicBezTo>
                    <a:pt x="152" y="590"/>
                    <a:pt x="152" y="590"/>
                    <a:pt x="152" y="590"/>
                  </a:cubicBezTo>
                  <a:cubicBezTo>
                    <a:pt x="152" y="591"/>
                    <a:pt x="152" y="592"/>
                    <a:pt x="152" y="594"/>
                  </a:cubicBezTo>
                  <a:cubicBezTo>
                    <a:pt x="152" y="595"/>
                    <a:pt x="154" y="600"/>
                    <a:pt x="154" y="601"/>
                  </a:cubicBezTo>
                  <a:cubicBezTo>
                    <a:pt x="154" y="602"/>
                    <a:pt x="155" y="603"/>
                    <a:pt x="155" y="603"/>
                  </a:cubicBezTo>
                  <a:cubicBezTo>
                    <a:pt x="156" y="604"/>
                    <a:pt x="156" y="606"/>
                    <a:pt x="156" y="607"/>
                  </a:cubicBezTo>
                  <a:cubicBezTo>
                    <a:pt x="157" y="608"/>
                    <a:pt x="157" y="610"/>
                    <a:pt x="158" y="612"/>
                  </a:cubicBezTo>
                  <a:cubicBezTo>
                    <a:pt x="158" y="613"/>
                    <a:pt x="158" y="614"/>
                    <a:pt x="158" y="614"/>
                  </a:cubicBezTo>
                  <a:cubicBezTo>
                    <a:pt x="158" y="615"/>
                    <a:pt x="158" y="615"/>
                    <a:pt x="158" y="616"/>
                  </a:cubicBezTo>
                  <a:cubicBezTo>
                    <a:pt x="159" y="617"/>
                    <a:pt x="159" y="619"/>
                    <a:pt x="159" y="619"/>
                  </a:cubicBezTo>
                  <a:cubicBezTo>
                    <a:pt x="159" y="620"/>
                    <a:pt x="160" y="621"/>
                    <a:pt x="161" y="621"/>
                  </a:cubicBezTo>
                  <a:cubicBezTo>
                    <a:pt x="161" y="621"/>
                    <a:pt x="162" y="622"/>
                    <a:pt x="162" y="622"/>
                  </a:cubicBezTo>
                  <a:cubicBezTo>
                    <a:pt x="164" y="622"/>
                    <a:pt x="165" y="623"/>
                    <a:pt x="167" y="624"/>
                  </a:cubicBezTo>
                  <a:cubicBezTo>
                    <a:pt x="168" y="626"/>
                    <a:pt x="169" y="628"/>
                    <a:pt x="169" y="630"/>
                  </a:cubicBezTo>
                  <a:cubicBezTo>
                    <a:pt x="170" y="632"/>
                    <a:pt x="170" y="633"/>
                    <a:pt x="170" y="635"/>
                  </a:cubicBezTo>
                  <a:cubicBezTo>
                    <a:pt x="170" y="636"/>
                    <a:pt x="170" y="637"/>
                    <a:pt x="170" y="638"/>
                  </a:cubicBezTo>
                  <a:cubicBezTo>
                    <a:pt x="170" y="638"/>
                    <a:pt x="171" y="639"/>
                    <a:pt x="171" y="639"/>
                  </a:cubicBezTo>
                  <a:cubicBezTo>
                    <a:pt x="172" y="641"/>
                    <a:pt x="173" y="642"/>
                    <a:pt x="174" y="643"/>
                  </a:cubicBezTo>
                  <a:cubicBezTo>
                    <a:pt x="175" y="645"/>
                    <a:pt x="176" y="650"/>
                    <a:pt x="175" y="653"/>
                  </a:cubicBezTo>
                  <a:cubicBezTo>
                    <a:pt x="175" y="655"/>
                    <a:pt x="174" y="656"/>
                    <a:pt x="173" y="658"/>
                  </a:cubicBezTo>
                  <a:cubicBezTo>
                    <a:pt x="173" y="658"/>
                    <a:pt x="173" y="658"/>
                    <a:pt x="173" y="658"/>
                  </a:cubicBezTo>
                  <a:cubicBezTo>
                    <a:pt x="173" y="659"/>
                    <a:pt x="173" y="659"/>
                    <a:pt x="173" y="660"/>
                  </a:cubicBezTo>
                  <a:cubicBezTo>
                    <a:pt x="174" y="661"/>
                    <a:pt x="175" y="663"/>
                    <a:pt x="175" y="665"/>
                  </a:cubicBezTo>
                  <a:cubicBezTo>
                    <a:pt x="175" y="667"/>
                    <a:pt x="175" y="669"/>
                    <a:pt x="174" y="673"/>
                  </a:cubicBezTo>
                  <a:cubicBezTo>
                    <a:pt x="174" y="673"/>
                    <a:pt x="174" y="674"/>
                    <a:pt x="174" y="674"/>
                  </a:cubicBezTo>
                  <a:cubicBezTo>
                    <a:pt x="173" y="675"/>
                    <a:pt x="173" y="675"/>
                    <a:pt x="173" y="676"/>
                  </a:cubicBezTo>
                  <a:cubicBezTo>
                    <a:pt x="173" y="677"/>
                    <a:pt x="172" y="678"/>
                    <a:pt x="172" y="678"/>
                  </a:cubicBezTo>
                  <a:cubicBezTo>
                    <a:pt x="172" y="678"/>
                    <a:pt x="173" y="679"/>
                    <a:pt x="173" y="680"/>
                  </a:cubicBezTo>
                  <a:cubicBezTo>
                    <a:pt x="173" y="681"/>
                    <a:pt x="174" y="683"/>
                    <a:pt x="174" y="685"/>
                  </a:cubicBezTo>
                  <a:cubicBezTo>
                    <a:pt x="174" y="687"/>
                    <a:pt x="173" y="691"/>
                    <a:pt x="173" y="693"/>
                  </a:cubicBezTo>
                  <a:cubicBezTo>
                    <a:pt x="172" y="693"/>
                    <a:pt x="172" y="694"/>
                    <a:pt x="172" y="694"/>
                  </a:cubicBezTo>
                  <a:cubicBezTo>
                    <a:pt x="172" y="695"/>
                    <a:pt x="172" y="696"/>
                    <a:pt x="172" y="696"/>
                  </a:cubicBezTo>
                  <a:cubicBezTo>
                    <a:pt x="172" y="696"/>
                    <a:pt x="173" y="696"/>
                    <a:pt x="173" y="696"/>
                  </a:cubicBezTo>
                  <a:cubicBezTo>
                    <a:pt x="173" y="697"/>
                    <a:pt x="173" y="697"/>
                    <a:pt x="173" y="697"/>
                  </a:cubicBezTo>
                  <a:cubicBezTo>
                    <a:pt x="174" y="698"/>
                    <a:pt x="175" y="700"/>
                    <a:pt x="175" y="701"/>
                  </a:cubicBezTo>
                  <a:cubicBezTo>
                    <a:pt x="176" y="703"/>
                    <a:pt x="176" y="705"/>
                    <a:pt x="175" y="706"/>
                  </a:cubicBezTo>
                  <a:cubicBezTo>
                    <a:pt x="175" y="706"/>
                    <a:pt x="175" y="706"/>
                    <a:pt x="175" y="706"/>
                  </a:cubicBezTo>
                  <a:cubicBezTo>
                    <a:pt x="175" y="707"/>
                    <a:pt x="175" y="707"/>
                    <a:pt x="176" y="707"/>
                  </a:cubicBezTo>
                  <a:cubicBezTo>
                    <a:pt x="176" y="707"/>
                    <a:pt x="176" y="707"/>
                    <a:pt x="176" y="707"/>
                  </a:cubicBezTo>
                  <a:cubicBezTo>
                    <a:pt x="177" y="708"/>
                    <a:pt x="178" y="708"/>
                    <a:pt x="178" y="709"/>
                  </a:cubicBezTo>
                  <a:cubicBezTo>
                    <a:pt x="179" y="710"/>
                    <a:pt x="180" y="711"/>
                    <a:pt x="180" y="712"/>
                  </a:cubicBezTo>
                  <a:cubicBezTo>
                    <a:pt x="180" y="712"/>
                    <a:pt x="180" y="713"/>
                    <a:pt x="180" y="713"/>
                  </a:cubicBezTo>
                  <a:cubicBezTo>
                    <a:pt x="181" y="713"/>
                    <a:pt x="181" y="713"/>
                    <a:pt x="181" y="713"/>
                  </a:cubicBezTo>
                  <a:cubicBezTo>
                    <a:pt x="182" y="713"/>
                    <a:pt x="184" y="714"/>
                    <a:pt x="185" y="715"/>
                  </a:cubicBezTo>
                  <a:cubicBezTo>
                    <a:pt x="186" y="717"/>
                    <a:pt x="187" y="719"/>
                    <a:pt x="187" y="720"/>
                  </a:cubicBezTo>
                  <a:cubicBezTo>
                    <a:pt x="188" y="720"/>
                    <a:pt x="188" y="721"/>
                    <a:pt x="188" y="721"/>
                  </a:cubicBezTo>
                  <a:cubicBezTo>
                    <a:pt x="188" y="721"/>
                    <a:pt x="188" y="721"/>
                    <a:pt x="188" y="722"/>
                  </a:cubicBezTo>
                  <a:cubicBezTo>
                    <a:pt x="189" y="722"/>
                    <a:pt x="191" y="723"/>
                    <a:pt x="192" y="724"/>
                  </a:cubicBezTo>
                  <a:cubicBezTo>
                    <a:pt x="193" y="726"/>
                    <a:pt x="194" y="728"/>
                    <a:pt x="194" y="731"/>
                  </a:cubicBezTo>
                  <a:cubicBezTo>
                    <a:pt x="195" y="732"/>
                    <a:pt x="195" y="732"/>
                    <a:pt x="195" y="732"/>
                  </a:cubicBezTo>
                  <a:cubicBezTo>
                    <a:pt x="195" y="733"/>
                    <a:pt x="195" y="734"/>
                    <a:pt x="196" y="735"/>
                  </a:cubicBezTo>
                  <a:cubicBezTo>
                    <a:pt x="196" y="736"/>
                    <a:pt x="196" y="736"/>
                    <a:pt x="196" y="736"/>
                  </a:cubicBezTo>
                  <a:cubicBezTo>
                    <a:pt x="197" y="742"/>
                    <a:pt x="197" y="742"/>
                    <a:pt x="197" y="742"/>
                  </a:cubicBezTo>
                  <a:cubicBezTo>
                    <a:pt x="193" y="743"/>
                    <a:pt x="193" y="743"/>
                    <a:pt x="193" y="743"/>
                  </a:cubicBezTo>
                  <a:cubicBezTo>
                    <a:pt x="193" y="743"/>
                    <a:pt x="194" y="744"/>
                    <a:pt x="194" y="745"/>
                  </a:cubicBezTo>
                  <a:cubicBezTo>
                    <a:pt x="195" y="746"/>
                    <a:pt x="196" y="748"/>
                    <a:pt x="196" y="749"/>
                  </a:cubicBezTo>
                  <a:cubicBezTo>
                    <a:pt x="197" y="750"/>
                    <a:pt x="198" y="752"/>
                    <a:pt x="199" y="753"/>
                  </a:cubicBezTo>
                  <a:cubicBezTo>
                    <a:pt x="200" y="754"/>
                    <a:pt x="202" y="756"/>
                    <a:pt x="203" y="757"/>
                  </a:cubicBezTo>
                  <a:cubicBezTo>
                    <a:pt x="204" y="759"/>
                    <a:pt x="205" y="762"/>
                    <a:pt x="206" y="763"/>
                  </a:cubicBezTo>
                  <a:cubicBezTo>
                    <a:pt x="206" y="765"/>
                    <a:pt x="206" y="767"/>
                    <a:pt x="206" y="769"/>
                  </a:cubicBezTo>
                  <a:cubicBezTo>
                    <a:pt x="207" y="769"/>
                    <a:pt x="207" y="770"/>
                    <a:pt x="208" y="771"/>
                  </a:cubicBezTo>
                  <a:cubicBezTo>
                    <a:pt x="208" y="772"/>
                    <a:pt x="209" y="775"/>
                    <a:pt x="210" y="775"/>
                  </a:cubicBezTo>
                  <a:cubicBezTo>
                    <a:pt x="211" y="776"/>
                    <a:pt x="213" y="778"/>
                    <a:pt x="214" y="779"/>
                  </a:cubicBezTo>
                  <a:cubicBezTo>
                    <a:pt x="215" y="780"/>
                    <a:pt x="218" y="784"/>
                    <a:pt x="218" y="784"/>
                  </a:cubicBezTo>
                  <a:cubicBezTo>
                    <a:pt x="291" y="776"/>
                    <a:pt x="291" y="776"/>
                    <a:pt x="291" y="776"/>
                  </a:cubicBezTo>
                  <a:cubicBezTo>
                    <a:pt x="456" y="758"/>
                    <a:pt x="456" y="758"/>
                    <a:pt x="456" y="758"/>
                  </a:cubicBezTo>
                  <a:cubicBezTo>
                    <a:pt x="543" y="748"/>
                    <a:pt x="543" y="748"/>
                    <a:pt x="543" y="748"/>
                  </a:cubicBezTo>
                  <a:cubicBezTo>
                    <a:pt x="611" y="740"/>
                    <a:pt x="611" y="740"/>
                    <a:pt x="611" y="740"/>
                  </a:cubicBezTo>
                  <a:cubicBezTo>
                    <a:pt x="611" y="740"/>
                    <a:pt x="613" y="741"/>
                    <a:pt x="613" y="742"/>
                  </a:cubicBezTo>
                  <a:cubicBezTo>
                    <a:pt x="614" y="743"/>
                    <a:pt x="613" y="745"/>
                    <a:pt x="613" y="746"/>
                  </a:cubicBezTo>
                  <a:cubicBezTo>
                    <a:pt x="613" y="747"/>
                    <a:pt x="614" y="748"/>
                    <a:pt x="614" y="749"/>
                  </a:cubicBezTo>
                  <a:cubicBezTo>
                    <a:pt x="615" y="750"/>
                    <a:pt x="617" y="751"/>
                    <a:pt x="618" y="751"/>
                  </a:cubicBezTo>
                  <a:cubicBezTo>
                    <a:pt x="618" y="752"/>
                    <a:pt x="620" y="753"/>
                    <a:pt x="620" y="754"/>
                  </a:cubicBezTo>
                  <a:cubicBezTo>
                    <a:pt x="621" y="756"/>
                    <a:pt x="619" y="760"/>
                    <a:pt x="620" y="762"/>
                  </a:cubicBezTo>
                  <a:cubicBezTo>
                    <a:pt x="620" y="763"/>
                    <a:pt x="621" y="765"/>
                    <a:pt x="621" y="766"/>
                  </a:cubicBezTo>
                  <a:cubicBezTo>
                    <a:pt x="621" y="767"/>
                    <a:pt x="622" y="770"/>
                    <a:pt x="622" y="771"/>
                  </a:cubicBezTo>
                  <a:cubicBezTo>
                    <a:pt x="623" y="772"/>
                    <a:pt x="625" y="774"/>
                    <a:pt x="626" y="775"/>
                  </a:cubicBezTo>
                  <a:cubicBezTo>
                    <a:pt x="627" y="775"/>
                    <a:pt x="630" y="775"/>
                    <a:pt x="631" y="775"/>
                  </a:cubicBezTo>
                  <a:cubicBezTo>
                    <a:pt x="632" y="774"/>
                    <a:pt x="633" y="772"/>
                    <a:pt x="634" y="772"/>
                  </a:cubicBezTo>
                  <a:cubicBezTo>
                    <a:pt x="635" y="771"/>
                    <a:pt x="637" y="771"/>
                    <a:pt x="638" y="771"/>
                  </a:cubicBezTo>
                  <a:cubicBezTo>
                    <a:pt x="639" y="771"/>
                    <a:pt x="642" y="773"/>
                    <a:pt x="643" y="773"/>
                  </a:cubicBezTo>
                  <a:cubicBezTo>
                    <a:pt x="644" y="772"/>
                    <a:pt x="646" y="771"/>
                    <a:pt x="646" y="770"/>
                  </a:cubicBezTo>
                  <a:cubicBezTo>
                    <a:pt x="647" y="769"/>
                    <a:pt x="648" y="767"/>
                    <a:pt x="648" y="766"/>
                  </a:cubicBezTo>
                  <a:cubicBezTo>
                    <a:pt x="649" y="763"/>
                    <a:pt x="646" y="758"/>
                    <a:pt x="646" y="755"/>
                  </a:cubicBezTo>
                  <a:cubicBezTo>
                    <a:pt x="646" y="754"/>
                    <a:pt x="647" y="751"/>
                    <a:pt x="647" y="750"/>
                  </a:cubicBezTo>
                  <a:cubicBezTo>
                    <a:pt x="646" y="748"/>
                    <a:pt x="645" y="746"/>
                    <a:pt x="645" y="744"/>
                  </a:cubicBezTo>
                  <a:cubicBezTo>
                    <a:pt x="645" y="743"/>
                    <a:pt x="646" y="741"/>
                    <a:pt x="646" y="740"/>
                  </a:cubicBezTo>
                  <a:cubicBezTo>
                    <a:pt x="646" y="738"/>
                    <a:pt x="645" y="735"/>
                    <a:pt x="645" y="733"/>
                  </a:cubicBezTo>
                  <a:cubicBezTo>
                    <a:pt x="644" y="732"/>
                    <a:pt x="645" y="729"/>
                    <a:pt x="644" y="728"/>
                  </a:cubicBezTo>
                  <a:cubicBezTo>
                    <a:pt x="643" y="727"/>
                    <a:pt x="640" y="726"/>
                    <a:pt x="639" y="725"/>
                  </a:cubicBezTo>
                  <a:cubicBezTo>
                    <a:pt x="638" y="724"/>
                    <a:pt x="636" y="723"/>
                    <a:pt x="636" y="722"/>
                  </a:cubicBezTo>
                  <a:cubicBezTo>
                    <a:pt x="635" y="720"/>
                    <a:pt x="634" y="718"/>
                    <a:pt x="634" y="716"/>
                  </a:cubicBezTo>
                  <a:cubicBezTo>
                    <a:pt x="635" y="715"/>
                    <a:pt x="637" y="713"/>
                    <a:pt x="637" y="712"/>
                  </a:cubicBezTo>
                  <a:cubicBezTo>
                    <a:pt x="637" y="711"/>
                    <a:pt x="634" y="707"/>
                    <a:pt x="635" y="706"/>
                  </a:cubicBezTo>
                  <a:cubicBezTo>
                    <a:pt x="635" y="705"/>
                    <a:pt x="636" y="705"/>
                    <a:pt x="637" y="704"/>
                  </a:cubicBezTo>
                  <a:cubicBezTo>
                    <a:pt x="637" y="704"/>
                    <a:pt x="638" y="703"/>
                    <a:pt x="638" y="702"/>
                  </a:cubicBezTo>
                  <a:cubicBezTo>
                    <a:pt x="638" y="702"/>
                    <a:pt x="636" y="701"/>
                    <a:pt x="636" y="700"/>
                  </a:cubicBezTo>
                  <a:cubicBezTo>
                    <a:pt x="636" y="700"/>
                    <a:pt x="635" y="698"/>
                    <a:pt x="636" y="697"/>
                  </a:cubicBezTo>
                  <a:cubicBezTo>
                    <a:pt x="636" y="696"/>
                    <a:pt x="638" y="696"/>
                    <a:pt x="638" y="696"/>
                  </a:cubicBezTo>
                  <a:cubicBezTo>
                    <a:pt x="639" y="696"/>
                    <a:pt x="640" y="698"/>
                    <a:pt x="641" y="698"/>
                  </a:cubicBezTo>
                  <a:cubicBezTo>
                    <a:pt x="641" y="698"/>
                    <a:pt x="643" y="698"/>
                    <a:pt x="643" y="697"/>
                  </a:cubicBezTo>
                  <a:cubicBezTo>
                    <a:pt x="644" y="696"/>
                    <a:pt x="643" y="693"/>
                    <a:pt x="643" y="692"/>
                  </a:cubicBezTo>
                  <a:cubicBezTo>
                    <a:pt x="643" y="691"/>
                    <a:pt x="643" y="689"/>
                    <a:pt x="644" y="688"/>
                  </a:cubicBezTo>
                  <a:cubicBezTo>
                    <a:pt x="645" y="688"/>
                    <a:pt x="647" y="690"/>
                    <a:pt x="648" y="690"/>
                  </a:cubicBezTo>
                  <a:cubicBezTo>
                    <a:pt x="649" y="690"/>
                    <a:pt x="651" y="690"/>
                    <a:pt x="652" y="689"/>
                  </a:cubicBezTo>
                  <a:cubicBezTo>
                    <a:pt x="653" y="689"/>
                    <a:pt x="654" y="688"/>
                    <a:pt x="655" y="689"/>
                  </a:cubicBezTo>
                  <a:cubicBezTo>
                    <a:pt x="656" y="689"/>
                    <a:pt x="656" y="691"/>
                    <a:pt x="657" y="692"/>
                  </a:cubicBezTo>
                  <a:cubicBezTo>
                    <a:pt x="658" y="692"/>
                    <a:pt x="660" y="693"/>
                    <a:pt x="661" y="693"/>
                  </a:cubicBezTo>
                  <a:cubicBezTo>
                    <a:pt x="662" y="693"/>
                    <a:pt x="664" y="692"/>
                    <a:pt x="665" y="692"/>
                  </a:cubicBezTo>
                  <a:cubicBezTo>
                    <a:pt x="666" y="692"/>
                    <a:pt x="668" y="691"/>
                    <a:pt x="669" y="691"/>
                  </a:cubicBezTo>
                  <a:cubicBezTo>
                    <a:pt x="670" y="692"/>
                    <a:pt x="671" y="694"/>
                    <a:pt x="672" y="694"/>
                  </a:cubicBezTo>
                  <a:cubicBezTo>
                    <a:pt x="674" y="694"/>
                    <a:pt x="676" y="693"/>
                    <a:pt x="677" y="693"/>
                  </a:cubicBezTo>
                  <a:cubicBezTo>
                    <a:pt x="678" y="693"/>
                    <a:pt x="679" y="695"/>
                    <a:pt x="680" y="696"/>
                  </a:cubicBezTo>
                  <a:cubicBezTo>
                    <a:pt x="681" y="696"/>
                    <a:pt x="684" y="696"/>
                    <a:pt x="686" y="696"/>
                  </a:cubicBezTo>
                  <a:cubicBezTo>
                    <a:pt x="687" y="696"/>
                    <a:pt x="689" y="693"/>
                    <a:pt x="690" y="694"/>
                  </a:cubicBezTo>
                  <a:cubicBezTo>
                    <a:pt x="691" y="694"/>
                    <a:pt x="692" y="696"/>
                    <a:pt x="693" y="697"/>
                  </a:cubicBezTo>
                  <a:cubicBezTo>
                    <a:pt x="695" y="698"/>
                    <a:pt x="698" y="697"/>
                    <a:pt x="700" y="697"/>
                  </a:cubicBezTo>
                  <a:cubicBezTo>
                    <a:pt x="701" y="697"/>
                    <a:pt x="703" y="696"/>
                    <a:pt x="704" y="696"/>
                  </a:cubicBezTo>
                  <a:cubicBezTo>
                    <a:pt x="706" y="696"/>
                    <a:pt x="708" y="697"/>
                    <a:pt x="710" y="697"/>
                  </a:cubicBezTo>
                  <a:cubicBezTo>
                    <a:pt x="711" y="697"/>
                    <a:pt x="711" y="694"/>
                    <a:pt x="712" y="693"/>
                  </a:cubicBezTo>
                  <a:cubicBezTo>
                    <a:pt x="713" y="693"/>
                    <a:pt x="716" y="693"/>
                    <a:pt x="717" y="693"/>
                  </a:cubicBezTo>
                  <a:cubicBezTo>
                    <a:pt x="718" y="693"/>
                    <a:pt x="721" y="696"/>
                    <a:pt x="722" y="696"/>
                  </a:cubicBezTo>
                  <a:cubicBezTo>
                    <a:pt x="723" y="696"/>
                    <a:pt x="725" y="696"/>
                    <a:pt x="726" y="695"/>
                  </a:cubicBezTo>
                  <a:cubicBezTo>
                    <a:pt x="726" y="695"/>
                    <a:pt x="726" y="694"/>
                    <a:pt x="725" y="694"/>
                  </a:cubicBezTo>
                  <a:cubicBezTo>
                    <a:pt x="724" y="693"/>
                    <a:pt x="722" y="692"/>
                    <a:pt x="721" y="692"/>
                  </a:cubicBezTo>
                  <a:cubicBezTo>
                    <a:pt x="721" y="691"/>
                    <a:pt x="720" y="688"/>
                    <a:pt x="720" y="687"/>
                  </a:cubicBezTo>
                  <a:cubicBezTo>
                    <a:pt x="719" y="686"/>
                    <a:pt x="719" y="683"/>
                    <a:pt x="719" y="682"/>
                  </a:cubicBezTo>
                  <a:cubicBezTo>
                    <a:pt x="719" y="680"/>
                    <a:pt x="722" y="676"/>
                    <a:pt x="722" y="674"/>
                  </a:cubicBezTo>
                  <a:cubicBezTo>
                    <a:pt x="723" y="672"/>
                    <a:pt x="723" y="669"/>
                    <a:pt x="723" y="667"/>
                  </a:cubicBezTo>
                  <a:cubicBezTo>
                    <a:pt x="723" y="665"/>
                    <a:pt x="723" y="663"/>
                    <a:pt x="723" y="661"/>
                  </a:cubicBezTo>
                  <a:cubicBezTo>
                    <a:pt x="723" y="659"/>
                    <a:pt x="723" y="656"/>
                    <a:pt x="723" y="655"/>
                  </a:cubicBezTo>
                  <a:cubicBezTo>
                    <a:pt x="723" y="653"/>
                    <a:pt x="722" y="650"/>
                    <a:pt x="721" y="648"/>
                  </a:cubicBezTo>
                  <a:cubicBezTo>
                    <a:pt x="721" y="648"/>
                    <a:pt x="719" y="647"/>
                    <a:pt x="718" y="648"/>
                  </a:cubicBezTo>
                  <a:cubicBezTo>
                    <a:pt x="717" y="648"/>
                    <a:pt x="717" y="650"/>
                    <a:pt x="717" y="651"/>
                  </a:cubicBezTo>
                  <a:cubicBezTo>
                    <a:pt x="716" y="651"/>
                    <a:pt x="715" y="652"/>
                    <a:pt x="714" y="652"/>
                  </a:cubicBezTo>
                  <a:cubicBezTo>
                    <a:pt x="713" y="652"/>
                    <a:pt x="712" y="650"/>
                    <a:pt x="711" y="650"/>
                  </a:cubicBezTo>
                  <a:cubicBezTo>
                    <a:pt x="710" y="650"/>
                    <a:pt x="708" y="651"/>
                    <a:pt x="707" y="650"/>
                  </a:cubicBezTo>
                  <a:cubicBezTo>
                    <a:pt x="706" y="650"/>
                    <a:pt x="707" y="648"/>
                    <a:pt x="707" y="648"/>
                  </a:cubicBezTo>
                  <a:cubicBezTo>
                    <a:pt x="708" y="646"/>
                    <a:pt x="710" y="644"/>
                    <a:pt x="711" y="643"/>
                  </a:cubicBezTo>
                  <a:cubicBezTo>
                    <a:pt x="712" y="642"/>
                    <a:pt x="715" y="641"/>
                    <a:pt x="716" y="640"/>
                  </a:cubicBezTo>
                  <a:cubicBezTo>
                    <a:pt x="717" y="640"/>
                    <a:pt x="717" y="638"/>
                    <a:pt x="718" y="637"/>
                  </a:cubicBezTo>
                  <a:cubicBezTo>
                    <a:pt x="718" y="635"/>
                    <a:pt x="717" y="632"/>
                    <a:pt x="717" y="630"/>
                  </a:cubicBezTo>
                  <a:cubicBezTo>
                    <a:pt x="717" y="629"/>
                    <a:pt x="715" y="626"/>
                    <a:pt x="715" y="625"/>
                  </a:cubicBezTo>
                  <a:cubicBezTo>
                    <a:pt x="715" y="624"/>
                    <a:pt x="715" y="621"/>
                    <a:pt x="716" y="620"/>
                  </a:cubicBezTo>
                  <a:cubicBezTo>
                    <a:pt x="716" y="620"/>
                    <a:pt x="719" y="620"/>
                    <a:pt x="719" y="619"/>
                  </a:cubicBezTo>
                  <a:cubicBezTo>
                    <a:pt x="720" y="619"/>
                    <a:pt x="721" y="617"/>
                    <a:pt x="721" y="617"/>
                  </a:cubicBezTo>
                  <a:cubicBezTo>
                    <a:pt x="721" y="615"/>
                    <a:pt x="721" y="613"/>
                    <a:pt x="721" y="612"/>
                  </a:cubicBezTo>
                  <a:cubicBezTo>
                    <a:pt x="722" y="611"/>
                    <a:pt x="723" y="609"/>
                    <a:pt x="723" y="608"/>
                  </a:cubicBezTo>
                  <a:cubicBezTo>
                    <a:pt x="724" y="607"/>
                    <a:pt x="726" y="606"/>
                    <a:pt x="727" y="604"/>
                  </a:cubicBezTo>
                  <a:cubicBezTo>
                    <a:pt x="728" y="603"/>
                    <a:pt x="730" y="600"/>
                    <a:pt x="730" y="598"/>
                  </a:cubicBezTo>
                  <a:cubicBezTo>
                    <a:pt x="731" y="596"/>
                    <a:pt x="730" y="593"/>
                    <a:pt x="730" y="592"/>
                  </a:cubicBezTo>
                  <a:cubicBezTo>
                    <a:pt x="730" y="590"/>
                    <a:pt x="731" y="588"/>
                    <a:pt x="731" y="587"/>
                  </a:cubicBezTo>
                  <a:cubicBezTo>
                    <a:pt x="730" y="586"/>
                    <a:pt x="730" y="585"/>
                    <a:pt x="729" y="585"/>
                  </a:cubicBezTo>
                  <a:cubicBezTo>
                    <a:pt x="729" y="584"/>
                    <a:pt x="726" y="585"/>
                    <a:pt x="725" y="584"/>
                  </a:cubicBezTo>
                  <a:cubicBezTo>
                    <a:pt x="724" y="583"/>
                    <a:pt x="725" y="580"/>
                    <a:pt x="725" y="578"/>
                  </a:cubicBezTo>
                  <a:cubicBezTo>
                    <a:pt x="725" y="576"/>
                    <a:pt x="726" y="573"/>
                    <a:pt x="727" y="571"/>
                  </a:cubicBezTo>
                  <a:cubicBezTo>
                    <a:pt x="728" y="568"/>
                    <a:pt x="731" y="562"/>
                    <a:pt x="732" y="560"/>
                  </a:cubicBezTo>
                  <a:cubicBezTo>
                    <a:pt x="733" y="558"/>
                    <a:pt x="734" y="554"/>
                    <a:pt x="735" y="552"/>
                  </a:cubicBezTo>
                  <a:cubicBezTo>
                    <a:pt x="735" y="551"/>
                    <a:pt x="735" y="549"/>
                    <a:pt x="735" y="548"/>
                  </a:cubicBezTo>
                  <a:cubicBezTo>
                    <a:pt x="735" y="547"/>
                    <a:pt x="733" y="546"/>
                    <a:pt x="732" y="546"/>
                  </a:cubicBezTo>
                  <a:cubicBezTo>
                    <a:pt x="731" y="546"/>
                    <a:pt x="730" y="548"/>
                    <a:pt x="730" y="548"/>
                  </a:cubicBezTo>
                  <a:cubicBezTo>
                    <a:pt x="729" y="549"/>
                    <a:pt x="727" y="550"/>
                    <a:pt x="726" y="550"/>
                  </a:cubicBezTo>
                  <a:cubicBezTo>
                    <a:pt x="725" y="551"/>
                    <a:pt x="723" y="550"/>
                    <a:pt x="722" y="549"/>
                  </a:cubicBezTo>
                  <a:cubicBezTo>
                    <a:pt x="721" y="549"/>
                    <a:pt x="721" y="547"/>
                    <a:pt x="721" y="546"/>
                  </a:cubicBezTo>
                  <a:cubicBezTo>
                    <a:pt x="721" y="544"/>
                    <a:pt x="724" y="543"/>
                    <a:pt x="725" y="542"/>
                  </a:cubicBezTo>
                  <a:cubicBezTo>
                    <a:pt x="726" y="541"/>
                    <a:pt x="728" y="540"/>
                    <a:pt x="729" y="540"/>
                  </a:cubicBezTo>
                  <a:cubicBezTo>
                    <a:pt x="730" y="540"/>
                    <a:pt x="733" y="541"/>
                    <a:pt x="734" y="541"/>
                  </a:cubicBezTo>
                  <a:cubicBezTo>
                    <a:pt x="735" y="541"/>
                    <a:pt x="736" y="538"/>
                    <a:pt x="736" y="538"/>
                  </a:cubicBezTo>
                  <a:cubicBezTo>
                    <a:pt x="737" y="536"/>
                    <a:pt x="737" y="532"/>
                    <a:pt x="737" y="530"/>
                  </a:cubicBezTo>
                  <a:cubicBezTo>
                    <a:pt x="738" y="528"/>
                    <a:pt x="738" y="524"/>
                    <a:pt x="737" y="523"/>
                  </a:cubicBezTo>
                  <a:cubicBezTo>
                    <a:pt x="737" y="521"/>
                    <a:pt x="736" y="518"/>
                    <a:pt x="736" y="517"/>
                  </a:cubicBezTo>
                  <a:cubicBezTo>
                    <a:pt x="735" y="516"/>
                    <a:pt x="734" y="515"/>
                    <a:pt x="734" y="515"/>
                  </a:cubicBezTo>
                  <a:cubicBezTo>
                    <a:pt x="733" y="515"/>
                    <a:pt x="732" y="517"/>
                    <a:pt x="731" y="517"/>
                  </a:cubicBezTo>
                  <a:cubicBezTo>
                    <a:pt x="731" y="517"/>
                    <a:pt x="729" y="517"/>
                    <a:pt x="728" y="517"/>
                  </a:cubicBezTo>
                  <a:cubicBezTo>
                    <a:pt x="727" y="517"/>
                    <a:pt x="725" y="516"/>
                    <a:pt x="725" y="516"/>
                  </a:cubicBezTo>
                  <a:cubicBezTo>
                    <a:pt x="724" y="515"/>
                    <a:pt x="724" y="513"/>
                    <a:pt x="725" y="512"/>
                  </a:cubicBezTo>
                  <a:cubicBezTo>
                    <a:pt x="725" y="512"/>
                    <a:pt x="727" y="511"/>
                    <a:pt x="728" y="511"/>
                  </a:cubicBezTo>
                  <a:cubicBezTo>
                    <a:pt x="729" y="510"/>
                    <a:pt x="730" y="511"/>
                    <a:pt x="731" y="511"/>
                  </a:cubicBezTo>
                  <a:cubicBezTo>
                    <a:pt x="732" y="511"/>
                    <a:pt x="735" y="512"/>
                    <a:pt x="736" y="511"/>
                  </a:cubicBezTo>
                  <a:cubicBezTo>
                    <a:pt x="737" y="511"/>
                    <a:pt x="737" y="508"/>
                    <a:pt x="738" y="507"/>
                  </a:cubicBezTo>
                  <a:cubicBezTo>
                    <a:pt x="738" y="506"/>
                    <a:pt x="740" y="504"/>
                    <a:pt x="741" y="503"/>
                  </a:cubicBezTo>
                  <a:cubicBezTo>
                    <a:pt x="742" y="502"/>
                    <a:pt x="743" y="500"/>
                    <a:pt x="744" y="499"/>
                  </a:cubicBezTo>
                  <a:cubicBezTo>
                    <a:pt x="744" y="498"/>
                    <a:pt x="745" y="496"/>
                    <a:pt x="746" y="495"/>
                  </a:cubicBezTo>
                  <a:cubicBezTo>
                    <a:pt x="746" y="494"/>
                    <a:pt x="745" y="492"/>
                    <a:pt x="744" y="491"/>
                  </a:cubicBezTo>
                  <a:cubicBezTo>
                    <a:pt x="744" y="491"/>
                    <a:pt x="742" y="491"/>
                    <a:pt x="741" y="491"/>
                  </a:cubicBezTo>
                  <a:cubicBezTo>
                    <a:pt x="740" y="491"/>
                    <a:pt x="738" y="492"/>
                    <a:pt x="738" y="491"/>
                  </a:cubicBezTo>
                  <a:cubicBezTo>
                    <a:pt x="737" y="491"/>
                    <a:pt x="737" y="489"/>
                    <a:pt x="738" y="489"/>
                  </a:cubicBezTo>
                  <a:cubicBezTo>
                    <a:pt x="738" y="488"/>
                    <a:pt x="740" y="488"/>
                    <a:pt x="740" y="488"/>
                  </a:cubicBezTo>
                  <a:cubicBezTo>
                    <a:pt x="741" y="487"/>
                    <a:pt x="741" y="486"/>
                    <a:pt x="741" y="485"/>
                  </a:cubicBezTo>
                  <a:cubicBezTo>
                    <a:pt x="740" y="485"/>
                    <a:pt x="739" y="484"/>
                    <a:pt x="739" y="483"/>
                  </a:cubicBezTo>
                  <a:cubicBezTo>
                    <a:pt x="739" y="483"/>
                    <a:pt x="740" y="481"/>
                    <a:pt x="741" y="481"/>
                  </a:cubicBezTo>
                  <a:cubicBezTo>
                    <a:pt x="742" y="481"/>
                    <a:pt x="744" y="482"/>
                    <a:pt x="745" y="482"/>
                  </a:cubicBezTo>
                  <a:cubicBezTo>
                    <a:pt x="745" y="483"/>
                    <a:pt x="746" y="484"/>
                    <a:pt x="747" y="485"/>
                  </a:cubicBezTo>
                  <a:cubicBezTo>
                    <a:pt x="748" y="485"/>
                    <a:pt x="749" y="485"/>
                    <a:pt x="750" y="485"/>
                  </a:cubicBezTo>
                  <a:cubicBezTo>
                    <a:pt x="751" y="484"/>
                    <a:pt x="752" y="482"/>
                    <a:pt x="753" y="481"/>
                  </a:cubicBezTo>
                  <a:cubicBezTo>
                    <a:pt x="754" y="480"/>
                    <a:pt x="756" y="478"/>
                    <a:pt x="756" y="477"/>
                  </a:cubicBezTo>
                  <a:cubicBezTo>
                    <a:pt x="756" y="476"/>
                    <a:pt x="756" y="474"/>
                    <a:pt x="756" y="473"/>
                  </a:cubicBezTo>
                  <a:cubicBezTo>
                    <a:pt x="755" y="473"/>
                    <a:pt x="752" y="474"/>
                    <a:pt x="751" y="473"/>
                  </a:cubicBezTo>
                  <a:cubicBezTo>
                    <a:pt x="751" y="473"/>
                    <a:pt x="749" y="472"/>
                    <a:pt x="749" y="471"/>
                  </a:cubicBezTo>
                  <a:cubicBezTo>
                    <a:pt x="749" y="470"/>
                    <a:pt x="750" y="468"/>
                    <a:pt x="750" y="468"/>
                  </a:cubicBezTo>
                  <a:cubicBezTo>
                    <a:pt x="751" y="467"/>
                    <a:pt x="753" y="466"/>
                    <a:pt x="753" y="466"/>
                  </a:cubicBezTo>
                  <a:cubicBezTo>
                    <a:pt x="754" y="466"/>
                    <a:pt x="756" y="468"/>
                    <a:pt x="757" y="468"/>
                  </a:cubicBezTo>
                  <a:cubicBezTo>
                    <a:pt x="757" y="469"/>
                    <a:pt x="759" y="468"/>
                    <a:pt x="760" y="467"/>
                  </a:cubicBezTo>
                  <a:cubicBezTo>
                    <a:pt x="761" y="466"/>
                    <a:pt x="764" y="465"/>
                    <a:pt x="765" y="464"/>
                  </a:cubicBezTo>
                  <a:cubicBezTo>
                    <a:pt x="766" y="462"/>
                    <a:pt x="767" y="459"/>
                    <a:pt x="767" y="458"/>
                  </a:cubicBezTo>
                  <a:cubicBezTo>
                    <a:pt x="767" y="456"/>
                    <a:pt x="767" y="453"/>
                    <a:pt x="766" y="45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61">
              <a:extLst>
                <a:ext uri="{FF2B5EF4-FFF2-40B4-BE49-F238E27FC236}">
                  <a16:creationId xmlns:a16="http://schemas.microsoft.com/office/drawing/2014/main" id="{D804D7FA-5634-4C8D-B6F8-71FCB8AE78C2}"/>
                </a:ext>
              </a:extLst>
            </p:cNvPr>
            <p:cNvSpPr>
              <a:spLocks/>
            </p:cNvSpPr>
            <p:nvPr/>
          </p:nvSpPr>
          <p:spPr bwMode="auto">
            <a:xfrm>
              <a:off x="4703761" y="4508503"/>
              <a:ext cx="1084261" cy="790575"/>
            </a:xfrm>
            <a:custGeom>
              <a:avLst/>
              <a:gdLst>
                <a:gd name="T0" fmla="*/ 1270 w 1285"/>
                <a:gd name="T1" fmla="*/ 665 h 937"/>
                <a:gd name="T2" fmla="*/ 1210 w 1285"/>
                <a:gd name="T3" fmla="*/ 532 h 937"/>
                <a:gd name="T4" fmla="*/ 1122 w 1285"/>
                <a:gd name="T5" fmla="*/ 385 h 937"/>
                <a:gd name="T6" fmla="*/ 1097 w 1285"/>
                <a:gd name="T7" fmla="*/ 316 h 937"/>
                <a:gd name="T8" fmla="*/ 975 w 1285"/>
                <a:gd name="T9" fmla="*/ 152 h 937"/>
                <a:gd name="T10" fmla="*/ 921 w 1285"/>
                <a:gd name="T11" fmla="*/ 25 h 937"/>
                <a:gd name="T12" fmla="*/ 894 w 1285"/>
                <a:gd name="T13" fmla="*/ 6 h 937"/>
                <a:gd name="T14" fmla="*/ 857 w 1285"/>
                <a:gd name="T15" fmla="*/ 1 h 937"/>
                <a:gd name="T16" fmla="*/ 830 w 1285"/>
                <a:gd name="T17" fmla="*/ 22 h 937"/>
                <a:gd name="T18" fmla="*/ 841 w 1285"/>
                <a:gd name="T19" fmla="*/ 50 h 937"/>
                <a:gd name="T20" fmla="*/ 826 w 1285"/>
                <a:gd name="T21" fmla="*/ 82 h 937"/>
                <a:gd name="T22" fmla="*/ 804 w 1285"/>
                <a:gd name="T23" fmla="*/ 60 h 937"/>
                <a:gd name="T24" fmla="*/ 396 w 1285"/>
                <a:gd name="T25" fmla="*/ 84 h 937"/>
                <a:gd name="T26" fmla="*/ 380 w 1285"/>
                <a:gd name="T27" fmla="*/ 54 h 937"/>
                <a:gd name="T28" fmla="*/ 2 w 1285"/>
                <a:gd name="T29" fmla="*/ 107 h 937"/>
                <a:gd name="T30" fmla="*/ 19 w 1285"/>
                <a:gd name="T31" fmla="*/ 141 h 937"/>
                <a:gd name="T32" fmla="*/ 36 w 1285"/>
                <a:gd name="T33" fmla="*/ 178 h 937"/>
                <a:gd name="T34" fmla="*/ 38 w 1285"/>
                <a:gd name="T35" fmla="*/ 209 h 937"/>
                <a:gd name="T36" fmla="*/ 195 w 1285"/>
                <a:gd name="T37" fmla="*/ 180 h 937"/>
                <a:gd name="T38" fmla="*/ 369 w 1285"/>
                <a:gd name="T39" fmla="*/ 253 h 937"/>
                <a:gd name="T40" fmla="*/ 350 w 1285"/>
                <a:gd name="T41" fmla="*/ 257 h 937"/>
                <a:gd name="T42" fmla="*/ 412 w 1285"/>
                <a:gd name="T43" fmla="*/ 265 h 937"/>
                <a:gd name="T44" fmla="*/ 452 w 1285"/>
                <a:gd name="T45" fmla="*/ 242 h 937"/>
                <a:gd name="T46" fmla="*/ 496 w 1285"/>
                <a:gd name="T47" fmla="*/ 218 h 937"/>
                <a:gd name="T48" fmla="*/ 512 w 1285"/>
                <a:gd name="T49" fmla="*/ 188 h 937"/>
                <a:gd name="T50" fmla="*/ 548 w 1285"/>
                <a:gd name="T51" fmla="*/ 174 h 937"/>
                <a:gd name="T52" fmla="*/ 621 w 1285"/>
                <a:gd name="T53" fmla="*/ 208 h 937"/>
                <a:gd name="T54" fmla="*/ 658 w 1285"/>
                <a:gd name="T55" fmla="*/ 241 h 937"/>
                <a:gd name="T56" fmla="*/ 696 w 1285"/>
                <a:gd name="T57" fmla="*/ 277 h 937"/>
                <a:gd name="T58" fmla="*/ 723 w 1285"/>
                <a:gd name="T59" fmla="*/ 308 h 937"/>
                <a:gd name="T60" fmla="*/ 761 w 1285"/>
                <a:gd name="T61" fmla="*/ 305 h 937"/>
                <a:gd name="T62" fmla="*/ 780 w 1285"/>
                <a:gd name="T63" fmla="*/ 335 h 937"/>
                <a:gd name="T64" fmla="*/ 797 w 1285"/>
                <a:gd name="T65" fmla="*/ 373 h 937"/>
                <a:gd name="T66" fmla="*/ 800 w 1285"/>
                <a:gd name="T67" fmla="*/ 448 h 937"/>
                <a:gd name="T68" fmla="*/ 798 w 1285"/>
                <a:gd name="T69" fmla="*/ 511 h 937"/>
                <a:gd name="T70" fmla="*/ 792 w 1285"/>
                <a:gd name="T71" fmla="*/ 517 h 937"/>
                <a:gd name="T72" fmla="*/ 824 w 1285"/>
                <a:gd name="T73" fmla="*/ 556 h 937"/>
                <a:gd name="T74" fmla="*/ 837 w 1285"/>
                <a:gd name="T75" fmla="*/ 514 h 937"/>
                <a:gd name="T76" fmla="*/ 833 w 1285"/>
                <a:gd name="T77" fmla="*/ 499 h 937"/>
                <a:gd name="T78" fmla="*/ 849 w 1285"/>
                <a:gd name="T79" fmla="*/ 510 h 937"/>
                <a:gd name="T80" fmla="*/ 861 w 1285"/>
                <a:gd name="T81" fmla="*/ 529 h 937"/>
                <a:gd name="T82" fmla="*/ 836 w 1285"/>
                <a:gd name="T83" fmla="*/ 574 h 937"/>
                <a:gd name="T84" fmla="*/ 855 w 1285"/>
                <a:gd name="T85" fmla="*/ 614 h 937"/>
                <a:gd name="T86" fmla="*/ 916 w 1285"/>
                <a:gd name="T87" fmla="*/ 689 h 937"/>
                <a:gd name="T88" fmla="*/ 934 w 1285"/>
                <a:gd name="T89" fmla="*/ 676 h 937"/>
                <a:gd name="T90" fmla="*/ 942 w 1285"/>
                <a:gd name="T91" fmla="*/ 668 h 937"/>
                <a:gd name="T92" fmla="*/ 941 w 1285"/>
                <a:gd name="T93" fmla="*/ 701 h 937"/>
                <a:gd name="T94" fmla="*/ 959 w 1285"/>
                <a:gd name="T95" fmla="*/ 732 h 937"/>
                <a:gd name="T96" fmla="*/ 1001 w 1285"/>
                <a:gd name="T97" fmla="*/ 759 h 937"/>
                <a:gd name="T98" fmla="*/ 1041 w 1285"/>
                <a:gd name="T99" fmla="*/ 834 h 937"/>
                <a:gd name="T100" fmla="*/ 1077 w 1285"/>
                <a:gd name="T101" fmla="*/ 823 h 937"/>
                <a:gd name="T102" fmla="*/ 1119 w 1285"/>
                <a:gd name="T103" fmla="*/ 866 h 937"/>
                <a:gd name="T104" fmla="*/ 1144 w 1285"/>
                <a:gd name="T105" fmla="*/ 901 h 937"/>
                <a:gd name="T106" fmla="*/ 1162 w 1285"/>
                <a:gd name="T107" fmla="*/ 936 h 937"/>
                <a:gd name="T108" fmla="*/ 1200 w 1285"/>
                <a:gd name="T109" fmla="*/ 920 h 937"/>
                <a:gd name="T110" fmla="*/ 1231 w 1285"/>
                <a:gd name="T111" fmla="*/ 904 h 937"/>
                <a:gd name="T112" fmla="*/ 1260 w 1285"/>
                <a:gd name="T113" fmla="*/ 887 h 937"/>
                <a:gd name="T114" fmla="*/ 1262 w 1285"/>
                <a:gd name="T115" fmla="*/ 844 h 937"/>
                <a:gd name="T116" fmla="*/ 1280 w 1285"/>
                <a:gd name="T117" fmla="*/ 80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5" h="937">
                  <a:moveTo>
                    <a:pt x="1285" y="809"/>
                  </a:moveTo>
                  <a:cubicBezTo>
                    <a:pt x="1285" y="808"/>
                    <a:pt x="1284" y="805"/>
                    <a:pt x="1284" y="804"/>
                  </a:cubicBezTo>
                  <a:cubicBezTo>
                    <a:pt x="1284" y="803"/>
                    <a:pt x="1284" y="801"/>
                    <a:pt x="1284" y="800"/>
                  </a:cubicBezTo>
                  <a:cubicBezTo>
                    <a:pt x="1284" y="797"/>
                    <a:pt x="1284" y="792"/>
                    <a:pt x="1284" y="789"/>
                  </a:cubicBezTo>
                  <a:cubicBezTo>
                    <a:pt x="1284" y="786"/>
                    <a:pt x="1283" y="781"/>
                    <a:pt x="1283" y="778"/>
                  </a:cubicBezTo>
                  <a:cubicBezTo>
                    <a:pt x="1282" y="774"/>
                    <a:pt x="1281" y="767"/>
                    <a:pt x="1280" y="764"/>
                  </a:cubicBezTo>
                  <a:cubicBezTo>
                    <a:pt x="1280" y="760"/>
                    <a:pt x="1278" y="754"/>
                    <a:pt x="1278" y="751"/>
                  </a:cubicBezTo>
                  <a:cubicBezTo>
                    <a:pt x="1277" y="746"/>
                    <a:pt x="1277" y="738"/>
                    <a:pt x="1276" y="733"/>
                  </a:cubicBezTo>
                  <a:cubicBezTo>
                    <a:pt x="1276" y="728"/>
                    <a:pt x="1275" y="717"/>
                    <a:pt x="1274" y="712"/>
                  </a:cubicBezTo>
                  <a:cubicBezTo>
                    <a:pt x="1274" y="709"/>
                    <a:pt x="1274" y="702"/>
                    <a:pt x="1274" y="699"/>
                  </a:cubicBezTo>
                  <a:cubicBezTo>
                    <a:pt x="1273" y="695"/>
                    <a:pt x="1272" y="686"/>
                    <a:pt x="1272" y="681"/>
                  </a:cubicBezTo>
                  <a:cubicBezTo>
                    <a:pt x="1271" y="677"/>
                    <a:pt x="1271" y="669"/>
                    <a:pt x="1270" y="665"/>
                  </a:cubicBezTo>
                  <a:cubicBezTo>
                    <a:pt x="1270" y="660"/>
                    <a:pt x="1269" y="650"/>
                    <a:pt x="1268" y="644"/>
                  </a:cubicBezTo>
                  <a:cubicBezTo>
                    <a:pt x="1268" y="642"/>
                    <a:pt x="1265" y="636"/>
                    <a:pt x="1265" y="633"/>
                  </a:cubicBezTo>
                  <a:cubicBezTo>
                    <a:pt x="1264" y="629"/>
                    <a:pt x="1264" y="622"/>
                    <a:pt x="1263" y="619"/>
                  </a:cubicBezTo>
                  <a:cubicBezTo>
                    <a:pt x="1261" y="615"/>
                    <a:pt x="1257" y="608"/>
                    <a:pt x="1255" y="605"/>
                  </a:cubicBezTo>
                  <a:cubicBezTo>
                    <a:pt x="1253" y="601"/>
                    <a:pt x="1250" y="593"/>
                    <a:pt x="1248" y="589"/>
                  </a:cubicBezTo>
                  <a:cubicBezTo>
                    <a:pt x="1246" y="586"/>
                    <a:pt x="1243" y="581"/>
                    <a:pt x="1241" y="578"/>
                  </a:cubicBezTo>
                  <a:cubicBezTo>
                    <a:pt x="1240" y="576"/>
                    <a:pt x="1235" y="572"/>
                    <a:pt x="1233" y="569"/>
                  </a:cubicBezTo>
                  <a:cubicBezTo>
                    <a:pt x="1233" y="568"/>
                    <a:pt x="1232" y="564"/>
                    <a:pt x="1231" y="563"/>
                  </a:cubicBezTo>
                  <a:cubicBezTo>
                    <a:pt x="1230" y="561"/>
                    <a:pt x="1229" y="558"/>
                    <a:pt x="1228" y="557"/>
                  </a:cubicBezTo>
                  <a:cubicBezTo>
                    <a:pt x="1227" y="555"/>
                    <a:pt x="1224" y="551"/>
                    <a:pt x="1223" y="549"/>
                  </a:cubicBezTo>
                  <a:cubicBezTo>
                    <a:pt x="1221" y="547"/>
                    <a:pt x="1218" y="543"/>
                    <a:pt x="1216" y="541"/>
                  </a:cubicBezTo>
                  <a:cubicBezTo>
                    <a:pt x="1214" y="539"/>
                    <a:pt x="1211" y="534"/>
                    <a:pt x="1210" y="532"/>
                  </a:cubicBezTo>
                  <a:cubicBezTo>
                    <a:pt x="1207" y="529"/>
                    <a:pt x="1203" y="522"/>
                    <a:pt x="1201" y="519"/>
                  </a:cubicBezTo>
                  <a:cubicBezTo>
                    <a:pt x="1200" y="517"/>
                    <a:pt x="1198" y="513"/>
                    <a:pt x="1197" y="511"/>
                  </a:cubicBezTo>
                  <a:cubicBezTo>
                    <a:pt x="1195" y="508"/>
                    <a:pt x="1193" y="502"/>
                    <a:pt x="1191" y="499"/>
                  </a:cubicBezTo>
                  <a:cubicBezTo>
                    <a:pt x="1189" y="496"/>
                    <a:pt x="1186" y="490"/>
                    <a:pt x="1184" y="487"/>
                  </a:cubicBezTo>
                  <a:cubicBezTo>
                    <a:pt x="1183" y="485"/>
                    <a:pt x="1180" y="480"/>
                    <a:pt x="1178" y="478"/>
                  </a:cubicBezTo>
                  <a:cubicBezTo>
                    <a:pt x="1175" y="473"/>
                    <a:pt x="1169" y="463"/>
                    <a:pt x="1166" y="458"/>
                  </a:cubicBezTo>
                  <a:cubicBezTo>
                    <a:pt x="1163" y="455"/>
                    <a:pt x="1158" y="450"/>
                    <a:pt x="1156" y="448"/>
                  </a:cubicBezTo>
                  <a:cubicBezTo>
                    <a:pt x="1154" y="445"/>
                    <a:pt x="1150" y="440"/>
                    <a:pt x="1148" y="437"/>
                  </a:cubicBezTo>
                  <a:cubicBezTo>
                    <a:pt x="1147" y="435"/>
                    <a:pt x="1143" y="430"/>
                    <a:pt x="1142" y="428"/>
                  </a:cubicBezTo>
                  <a:cubicBezTo>
                    <a:pt x="1139" y="423"/>
                    <a:pt x="1133" y="414"/>
                    <a:pt x="1131" y="409"/>
                  </a:cubicBezTo>
                  <a:cubicBezTo>
                    <a:pt x="1129" y="406"/>
                    <a:pt x="1127" y="400"/>
                    <a:pt x="1126" y="397"/>
                  </a:cubicBezTo>
                  <a:cubicBezTo>
                    <a:pt x="1125" y="394"/>
                    <a:pt x="1122" y="386"/>
                    <a:pt x="1122" y="385"/>
                  </a:cubicBezTo>
                  <a:cubicBezTo>
                    <a:pt x="1122" y="385"/>
                    <a:pt x="1120" y="380"/>
                    <a:pt x="1120" y="378"/>
                  </a:cubicBezTo>
                  <a:cubicBezTo>
                    <a:pt x="1120" y="375"/>
                    <a:pt x="1120" y="370"/>
                    <a:pt x="1120" y="367"/>
                  </a:cubicBezTo>
                  <a:cubicBezTo>
                    <a:pt x="1120" y="366"/>
                    <a:pt x="1121" y="363"/>
                    <a:pt x="1122" y="361"/>
                  </a:cubicBezTo>
                  <a:cubicBezTo>
                    <a:pt x="1122" y="360"/>
                    <a:pt x="1125" y="359"/>
                    <a:pt x="1125" y="359"/>
                  </a:cubicBezTo>
                  <a:cubicBezTo>
                    <a:pt x="1126" y="358"/>
                    <a:pt x="1128" y="357"/>
                    <a:pt x="1129" y="356"/>
                  </a:cubicBezTo>
                  <a:cubicBezTo>
                    <a:pt x="1129" y="354"/>
                    <a:pt x="1127" y="352"/>
                    <a:pt x="1127" y="351"/>
                  </a:cubicBezTo>
                  <a:cubicBezTo>
                    <a:pt x="1126" y="349"/>
                    <a:pt x="1123" y="346"/>
                    <a:pt x="1122" y="345"/>
                  </a:cubicBezTo>
                  <a:cubicBezTo>
                    <a:pt x="1121" y="344"/>
                    <a:pt x="1120" y="341"/>
                    <a:pt x="1119" y="340"/>
                  </a:cubicBezTo>
                  <a:cubicBezTo>
                    <a:pt x="1118" y="338"/>
                    <a:pt x="1117" y="335"/>
                    <a:pt x="1117" y="334"/>
                  </a:cubicBezTo>
                  <a:cubicBezTo>
                    <a:pt x="1115" y="332"/>
                    <a:pt x="1112" y="330"/>
                    <a:pt x="1111" y="329"/>
                  </a:cubicBezTo>
                  <a:cubicBezTo>
                    <a:pt x="1110" y="328"/>
                    <a:pt x="1107" y="326"/>
                    <a:pt x="1106" y="325"/>
                  </a:cubicBezTo>
                  <a:cubicBezTo>
                    <a:pt x="1104" y="323"/>
                    <a:pt x="1099" y="318"/>
                    <a:pt x="1097" y="316"/>
                  </a:cubicBezTo>
                  <a:cubicBezTo>
                    <a:pt x="1094" y="314"/>
                    <a:pt x="1090" y="308"/>
                    <a:pt x="1088" y="306"/>
                  </a:cubicBezTo>
                  <a:cubicBezTo>
                    <a:pt x="1086" y="304"/>
                    <a:pt x="1083" y="301"/>
                    <a:pt x="1081" y="300"/>
                  </a:cubicBezTo>
                  <a:cubicBezTo>
                    <a:pt x="1080" y="298"/>
                    <a:pt x="1076" y="293"/>
                    <a:pt x="1074" y="291"/>
                  </a:cubicBezTo>
                  <a:cubicBezTo>
                    <a:pt x="1072" y="289"/>
                    <a:pt x="1068" y="285"/>
                    <a:pt x="1066" y="283"/>
                  </a:cubicBezTo>
                  <a:cubicBezTo>
                    <a:pt x="1064" y="282"/>
                    <a:pt x="1062" y="278"/>
                    <a:pt x="1061" y="277"/>
                  </a:cubicBezTo>
                  <a:cubicBezTo>
                    <a:pt x="1059" y="274"/>
                    <a:pt x="1055" y="269"/>
                    <a:pt x="1052" y="266"/>
                  </a:cubicBezTo>
                  <a:cubicBezTo>
                    <a:pt x="1050" y="264"/>
                    <a:pt x="1045" y="259"/>
                    <a:pt x="1043" y="256"/>
                  </a:cubicBezTo>
                  <a:cubicBezTo>
                    <a:pt x="1039" y="252"/>
                    <a:pt x="1033" y="243"/>
                    <a:pt x="1029" y="238"/>
                  </a:cubicBezTo>
                  <a:cubicBezTo>
                    <a:pt x="1026" y="234"/>
                    <a:pt x="1020" y="227"/>
                    <a:pt x="1018" y="222"/>
                  </a:cubicBezTo>
                  <a:cubicBezTo>
                    <a:pt x="1014" y="217"/>
                    <a:pt x="1008" y="206"/>
                    <a:pt x="1005" y="201"/>
                  </a:cubicBezTo>
                  <a:cubicBezTo>
                    <a:pt x="1000" y="193"/>
                    <a:pt x="988" y="178"/>
                    <a:pt x="984" y="170"/>
                  </a:cubicBezTo>
                  <a:cubicBezTo>
                    <a:pt x="981" y="166"/>
                    <a:pt x="977" y="157"/>
                    <a:pt x="975" y="152"/>
                  </a:cubicBezTo>
                  <a:cubicBezTo>
                    <a:pt x="974" y="150"/>
                    <a:pt x="972" y="145"/>
                    <a:pt x="971" y="143"/>
                  </a:cubicBezTo>
                  <a:cubicBezTo>
                    <a:pt x="970" y="141"/>
                    <a:pt x="968" y="136"/>
                    <a:pt x="967" y="134"/>
                  </a:cubicBezTo>
                  <a:cubicBezTo>
                    <a:pt x="966" y="132"/>
                    <a:pt x="963" y="130"/>
                    <a:pt x="962" y="128"/>
                  </a:cubicBezTo>
                  <a:cubicBezTo>
                    <a:pt x="960" y="125"/>
                    <a:pt x="957" y="119"/>
                    <a:pt x="955" y="115"/>
                  </a:cubicBezTo>
                  <a:cubicBezTo>
                    <a:pt x="952" y="109"/>
                    <a:pt x="947" y="96"/>
                    <a:pt x="944" y="89"/>
                  </a:cubicBezTo>
                  <a:cubicBezTo>
                    <a:pt x="941" y="83"/>
                    <a:pt x="936" y="70"/>
                    <a:pt x="934" y="64"/>
                  </a:cubicBezTo>
                  <a:cubicBezTo>
                    <a:pt x="933" y="60"/>
                    <a:pt x="931" y="54"/>
                    <a:pt x="930" y="50"/>
                  </a:cubicBezTo>
                  <a:cubicBezTo>
                    <a:pt x="929" y="47"/>
                    <a:pt x="928" y="41"/>
                    <a:pt x="926" y="38"/>
                  </a:cubicBezTo>
                  <a:cubicBezTo>
                    <a:pt x="925" y="37"/>
                    <a:pt x="923" y="36"/>
                    <a:pt x="923" y="35"/>
                  </a:cubicBezTo>
                  <a:cubicBezTo>
                    <a:pt x="922" y="34"/>
                    <a:pt x="920" y="34"/>
                    <a:pt x="920" y="33"/>
                  </a:cubicBezTo>
                  <a:cubicBezTo>
                    <a:pt x="919" y="32"/>
                    <a:pt x="921" y="31"/>
                    <a:pt x="921" y="31"/>
                  </a:cubicBezTo>
                  <a:cubicBezTo>
                    <a:pt x="921" y="29"/>
                    <a:pt x="921" y="26"/>
                    <a:pt x="921" y="25"/>
                  </a:cubicBezTo>
                  <a:cubicBezTo>
                    <a:pt x="920" y="24"/>
                    <a:pt x="919" y="23"/>
                    <a:pt x="918" y="22"/>
                  </a:cubicBezTo>
                  <a:cubicBezTo>
                    <a:pt x="917" y="20"/>
                    <a:pt x="917" y="15"/>
                    <a:pt x="917" y="13"/>
                  </a:cubicBezTo>
                  <a:cubicBezTo>
                    <a:pt x="917" y="11"/>
                    <a:pt x="917" y="8"/>
                    <a:pt x="917" y="5"/>
                  </a:cubicBezTo>
                  <a:cubicBezTo>
                    <a:pt x="916" y="6"/>
                    <a:pt x="914" y="6"/>
                    <a:pt x="913" y="6"/>
                  </a:cubicBezTo>
                  <a:cubicBezTo>
                    <a:pt x="912" y="6"/>
                    <a:pt x="912" y="6"/>
                    <a:pt x="912" y="6"/>
                  </a:cubicBezTo>
                  <a:cubicBezTo>
                    <a:pt x="909" y="6"/>
                    <a:pt x="908" y="4"/>
                    <a:pt x="906" y="3"/>
                  </a:cubicBezTo>
                  <a:cubicBezTo>
                    <a:pt x="906" y="3"/>
                    <a:pt x="906" y="3"/>
                    <a:pt x="906" y="3"/>
                  </a:cubicBezTo>
                  <a:cubicBezTo>
                    <a:pt x="906" y="3"/>
                    <a:pt x="906" y="3"/>
                    <a:pt x="906" y="3"/>
                  </a:cubicBezTo>
                  <a:cubicBezTo>
                    <a:pt x="905" y="4"/>
                    <a:pt x="904" y="6"/>
                    <a:pt x="902" y="7"/>
                  </a:cubicBezTo>
                  <a:cubicBezTo>
                    <a:pt x="901" y="7"/>
                    <a:pt x="900" y="7"/>
                    <a:pt x="899" y="7"/>
                  </a:cubicBezTo>
                  <a:cubicBezTo>
                    <a:pt x="898" y="7"/>
                    <a:pt x="896" y="7"/>
                    <a:pt x="895" y="6"/>
                  </a:cubicBezTo>
                  <a:cubicBezTo>
                    <a:pt x="895" y="6"/>
                    <a:pt x="895" y="6"/>
                    <a:pt x="894" y="6"/>
                  </a:cubicBezTo>
                  <a:cubicBezTo>
                    <a:pt x="894" y="6"/>
                    <a:pt x="894" y="6"/>
                    <a:pt x="894" y="6"/>
                  </a:cubicBezTo>
                  <a:cubicBezTo>
                    <a:pt x="893" y="7"/>
                    <a:pt x="892" y="7"/>
                    <a:pt x="891" y="7"/>
                  </a:cubicBezTo>
                  <a:cubicBezTo>
                    <a:pt x="889" y="7"/>
                    <a:pt x="888" y="7"/>
                    <a:pt x="887" y="7"/>
                  </a:cubicBezTo>
                  <a:cubicBezTo>
                    <a:pt x="884" y="7"/>
                    <a:pt x="882" y="7"/>
                    <a:pt x="881" y="7"/>
                  </a:cubicBezTo>
                  <a:cubicBezTo>
                    <a:pt x="880" y="6"/>
                    <a:pt x="879" y="6"/>
                    <a:pt x="879" y="5"/>
                  </a:cubicBezTo>
                  <a:cubicBezTo>
                    <a:pt x="878" y="5"/>
                    <a:pt x="878" y="6"/>
                    <a:pt x="877" y="6"/>
                  </a:cubicBezTo>
                  <a:cubicBezTo>
                    <a:pt x="876" y="6"/>
                    <a:pt x="875" y="6"/>
                    <a:pt x="873" y="6"/>
                  </a:cubicBezTo>
                  <a:cubicBezTo>
                    <a:pt x="872" y="6"/>
                    <a:pt x="870" y="6"/>
                    <a:pt x="868" y="5"/>
                  </a:cubicBezTo>
                  <a:cubicBezTo>
                    <a:pt x="867" y="5"/>
                    <a:pt x="866" y="4"/>
                    <a:pt x="865" y="4"/>
                  </a:cubicBezTo>
                  <a:cubicBezTo>
                    <a:pt x="865" y="4"/>
                    <a:pt x="864" y="4"/>
                    <a:pt x="863" y="4"/>
                  </a:cubicBezTo>
                  <a:cubicBezTo>
                    <a:pt x="862" y="4"/>
                    <a:pt x="862" y="4"/>
                    <a:pt x="861" y="4"/>
                  </a:cubicBezTo>
                  <a:cubicBezTo>
                    <a:pt x="859" y="4"/>
                    <a:pt x="858" y="2"/>
                    <a:pt x="857" y="1"/>
                  </a:cubicBezTo>
                  <a:cubicBezTo>
                    <a:pt x="857" y="1"/>
                    <a:pt x="857" y="2"/>
                    <a:pt x="857" y="2"/>
                  </a:cubicBezTo>
                  <a:cubicBezTo>
                    <a:pt x="857" y="2"/>
                    <a:pt x="856" y="2"/>
                    <a:pt x="856" y="2"/>
                  </a:cubicBezTo>
                  <a:cubicBezTo>
                    <a:pt x="856" y="2"/>
                    <a:pt x="855" y="2"/>
                    <a:pt x="855" y="2"/>
                  </a:cubicBezTo>
                  <a:cubicBezTo>
                    <a:pt x="854" y="2"/>
                    <a:pt x="852" y="3"/>
                    <a:pt x="851" y="3"/>
                  </a:cubicBezTo>
                  <a:cubicBezTo>
                    <a:pt x="851" y="3"/>
                    <a:pt x="847" y="3"/>
                    <a:pt x="844" y="1"/>
                  </a:cubicBezTo>
                  <a:cubicBezTo>
                    <a:pt x="843" y="0"/>
                    <a:pt x="843" y="0"/>
                    <a:pt x="843" y="0"/>
                  </a:cubicBezTo>
                  <a:cubicBezTo>
                    <a:pt x="841" y="0"/>
                    <a:pt x="840" y="0"/>
                    <a:pt x="839" y="0"/>
                  </a:cubicBezTo>
                  <a:cubicBezTo>
                    <a:pt x="839" y="1"/>
                    <a:pt x="839" y="3"/>
                    <a:pt x="838" y="5"/>
                  </a:cubicBezTo>
                  <a:cubicBezTo>
                    <a:pt x="836" y="7"/>
                    <a:pt x="834" y="7"/>
                    <a:pt x="833" y="8"/>
                  </a:cubicBezTo>
                  <a:cubicBezTo>
                    <a:pt x="833" y="10"/>
                    <a:pt x="831" y="12"/>
                    <a:pt x="831" y="13"/>
                  </a:cubicBezTo>
                  <a:cubicBezTo>
                    <a:pt x="831" y="14"/>
                    <a:pt x="832" y="16"/>
                    <a:pt x="832" y="18"/>
                  </a:cubicBezTo>
                  <a:cubicBezTo>
                    <a:pt x="832" y="20"/>
                    <a:pt x="831" y="21"/>
                    <a:pt x="830" y="22"/>
                  </a:cubicBezTo>
                  <a:cubicBezTo>
                    <a:pt x="830" y="22"/>
                    <a:pt x="830" y="22"/>
                    <a:pt x="830" y="23"/>
                  </a:cubicBezTo>
                  <a:cubicBezTo>
                    <a:pt x="830" y="23"/>
                    <a:pt x="830" y="24"/>
                    <a:pt x="830" y="24"/>
                  </a:cubicBezTo>
                  <a:cubicBezTo>
                    <a:pt x="830" y="24"/>
                    <a:pt x="831" y="25"/>
                    <a:pt x="832" y="26"/>
                  </a:cubicBezTo>
                  <a:cubicBezTo>
                    <a:pt x="832" y="26"/>
                    <a:pt x="833" y="26"/>
                    <a:pt x="833" y="27"/>
                  </a:cubicBezTo>
                  <a:cubicBezTo>
                    <a:pt x="835" y="27"/>
                    <a:pt x="837" y="28"/>
                    <a:pt x="838" y="30"/>
                  </a:cubicBezTo>
                  <a:cubicBezTo>
                    <a:pt x="839" y="32"/>
                    <a:pt x="840" y="34"/>
                    <a:pt x="840" y="36"/>
                  </a:cubicBezTo>
                  <a:cubicBezTo>
                    <a:pt x="840" y="37"/>
                    <a:pt x="840" y="37"/>
                    <a:pt x="840" y="37"/>
                  </a:cubicBezTo>
                  <a:cubicBezTo>
                    <a:pt x="840" y="38"/>
                    <a:pt x="840" y="38"/>
                    <a:pt x="840" y="39"/>
                  </a:cubicBezTo>
                  <a:cubicBezTo>
                    <a:pt x="841" y="41"/>
                    <a:pt x="841" y="43"/>
                    <a:pt x="841" y="45"/>
                  </a:cubicBezTo>
                  <a:cubicBezTo>
                    <a:pt x="841" y="46"/>
                    <a:pt x="841" y="47"/>
                    <a:pt x="840" y="49"/>
                  </a:cubicBezTo>
                  <a:cubicBezTo>
                    <a:pt x="840" y="49"/>
                    <a:pt x="840" y="49"/>
                    <a:pt x="840" y="49"/>
                  </a:cubicBezTo>
                  <a:cubicBezTo>
                    <a:pt x="840" y="50"/>
                    <a:pt x="840" y="50"/>
                    <a:pt x="841" y="50"/>
                  </a:cubicBezTo>
                  <a:cubicBezTo>
                    <a:pt x="841" y="52"/>
                    <a:pt x="842" y="53"/>
                    <a:pt x="842" y="54"/>
                  </a:cubicBezTo>
                  <a:cubicBezTo>
                    <a:pt x="842" y="56"/>
                    <a:pt x="842" y="57"/>
                    <a:pt x="841" y="58"/>
                  </a:cubicBezTo>
                  <a:cubicBezTo>
                    <a:pt x="841" y="59"/>
                    <a:pt x="841" y="59"/>
                    <a:pt x="841" y="60"/>
                  </a:cubicBezTo>
                  <a:cubicBezTo>
                    <a:pt x="841" y="60"/>
                    <a:pt x="842" y="62"/>
                    <a:pt x="842" y="63"/>
                  </a:cubicBezTo>
                  <a:cubicBezTo>
                    <a:pt x="843" y="66"/>
                    <a:pt x="844" y="69"/>
                    <a:pt x="844" y="71"/>
                  </a:cubicBezTo>
                  <a:cubicBezTo>
                    <a:pt x="843" y="74"/>
                    <a:pt x="841" y="77"/>
                    <a:pt x="840" y="78"/>
                  </a:cubicBezTo>
                  <a:cubicBezTo>
                    <a:pt x="840" y="79"/>
                    <a:pt x="837" y="82"/>
                    <a:pt x="834" y="83"/>
                  </a:cubicBezTo>
                  <a:cubicBezTo>
                    <a:pt x="834" y="83"/>
                    <a:pt x="833" y="83"/>
                    <a:pt x="833" y="83"/>
                  </a:cubicBezTo>
                  <a:cubicBezTo>
                    <a:pt x="831" y="83"/>
                    <a:pt x="829" y="82"/>
                    <a:pt x="828" y="81"/>
                  </a:cubicBezTo>
                  <a:cubicBezTo>
                    <a:pt x="828" y="81"/>
                    <a:pt x="828" y="81"/>
                    <a:pt x="827" y="81"/>
                  </a:cubicBezTo>
                  <a:cubicBezTo>
                    <a:pt x="827" y="81"/>
                    <a:pt x="827" y="81"/>
                    <a:pt x="827" y="81"/>
                  </a:cubicBezTo>
                  <a:cubicBezTo>
                    <a:pt x="827" y="81"/>
                    <a:pt x="826" y="82"/>
                    <a:pt x="826" y="82"/>
                  </a:cubicBezTo>
                  <a:cubicBezTo>
                    <a:pt x="825" y="83"/>
                    <a:pt x="824" y="84"/>
                    <a:pt x="823" y="84"/>
                  </a:cubicBezTo>
                  <a:cubicBezTo>
                    <a:pt x="821" y="85"/>
                    <a:pt x="819" y="85"/>
                    <a:pt x="818" y="85"/>
                  </a:cubicBezTo>
                  <a:cubicBezTo>
                    <a:pt x="817" y="85"/>
                    <a:pt x="816" y="85"/>
                    <a:pt x="815" y="85"/>
                  </a:cubicBezTo>
                  <a:cubicBezTo>
                    <a:pt x="812" y="84"/>
                    <a:pt x="809" y="80"/>
                    <a:pt x="808" y="79"/>
                  </a:cubicBezTo>
                  <a:cubicBezTo>
                    <a:pt x="807" y="77"/>
                    <a:pt x="807" y="75"/>
                    <a:pt x="806" y="74"/>
                  </a:cubicBezTo>
                  <a:cubicBezTo>
                    <a:pt x="806" y="73"/>
                    <a:pt x="806" y="73"/>
                    <a:pt x="806" y="72"/>
                  </a:cubicBezTo>
                  <a:cubicBezTo>
                    <a:pt x="806" y="72"/>
                    <a:pt x="806" y="72"/>
                    <a:pt x="806" y="71"/>
                  </a:cubicBezTo>
                  <a:cubicBezTo>
                    <a:pt x="805" y="70"/>
                    <a:pt x="805" y="69"/>
                    <a:pt x="805" y="68"/>
                  </a:cubicBezTo>
                  <a:cubicBezTo>
                    <a:pt x="804" y="66"/>
                    <a:pt x="805" y="64"/>
                    <a:pt x="805" y="63"/>
                  </a:cubicBezTo>
                  <a:cubicBezTo>
                    <a:pt x="805" y="62"/>
                    <a:pt x="805" y="62"/>
                    <a:pt x="805" y="61"/>
                  </a:cubicBezTo>
                  <a:cubicBezTo>
                    <a:pt x="805" y="61"/>
                    <a:pt x="805" y="61"/>
                    <a:pt x="805" y="61"/>
                  </a:cubicBezTo>
                  <a:cubicBezTo>
                    <a:pt x="804" y="60"/>
                    <a:pt x="804" y="60"/>
                    <a:pt x="804" y="60"/>
                  </a:cubicBezTo>
                  <a:cubicBezTo>
                    <a:pt x="804" y="60"/>
                    <a:pt x="804" y="60"/>
                    <a:pt x="804" y="60"/>
                  </a:cubicBezTo>
                  <a:cubicBezTo>
                    <a:pt x="803" y="59"/>
                    <a:pt x="801" y="58"/>
                    <a:pt x="800" y="57"/>
                  </a:cubicBezTo>
                  <a:cubicBezTo>
                    <a:pt x="799" y="55"/>
                    <a:pt x="798" y="52"/>
                    <a:pt x="798" y="52"/>
                  </a:cubicBezTo>
                  <a:cubicBezTo>
                    <a:pt x="798" y="51"/>
                    <a:pt x="798" y="51"/>
                    <a:pt x="798" y="50"/>
                  </a:cubicBezTo>
                  <a:cubicBezTo>
                    <a:pt x="733" y="58"/>
                    <a:pt x="733" y="58"/>
                    <a:pt x="733" y="58"/>
                  </a:cubicBezTo>
                  <a:cubicBezTo>
                    <a:pt x="647" y="68"/>
                    <a:pt x="647" y="68"/>
                    <a:pt x="647" y="68"/>
                  </a:cubicBezTo>
                  <a:cubicBezTo>
                    <a:pt x="482" y="86"/>
                    <a:pt x="482" y="86"/>
                    <a:pt x="482" y="86"/>
                  </a:cubicBezTo>
                  <a:cubicBezTo>
                    <a:pt x="406" y="95"/>
                    <a:pt x="406" y="95"/>
                    <a:pt x="406" y="95"/>
                  </a:cubicBezTo>
                  <a:cubicBezTo>
                    <a:pt x="404" y="92"/>
                    <a:pt x="404" y="92"/>
                    <a:pt x="404" y="92"/>
                  </a:cubicBezTo>
                  <a:cubicBezTo>
                    <a:pt x="403" y="90"/>
                    <a:pt x="401" y="88"/>
                    <a:pt x="400" y="87"/>
                  </a:cubicBezTo>
                  <a:cubicBezTo>
                    <a:pt x="400" y="87"/>
                    <a:pt x="400" y="87"/>
                    <a:pt x="399" y="87"/>
                  </a:cubicBezTo>
                  <a:cubicBezTo>
                    <a:pt x="398" y="86"/>
                    <a:pt x="397" y="85"/>
                    <a:pt x="396" y="84"/>
                  </a:cubicBezTo>
                  <a:cubicBezTo>
                    <a:pt x="395" y="83"/>
                    <a:pt x="394" y="81"/>
                    <a:pt x="393" y="79"/>
                  </a:cubicBezTo>
                  <a:cubicBezTo>
                    <a:pt x="393" y="79"/>
                    <a:pt x="393" y="78"/>
                    <a:pt x="393" y="78"/>
                  </a:cubicBezTo>
                  <a:cubicBezTo>
                    <a:pt x="393" y="78"/>
                    <a:pt x="393" y="78"/>
                    <a:pt x="393" y="78"/>
                  </a:cubicBezTo>
                  <a:cubicBezTo>
                    <a:pt x="392" y="77"/>
                    <a:pt x="392" y="76"/>
                    <a:pt x="392" y="75"/>
                  </a:cubicBezTo>
                  <a:cubicBezTo>
                    <a:pt x="391" y="74"/>
                    <a:pt x="391" y="73"/>
                    <a:pt x="391" y="72"/>
                  </a:cubicBezTo>
                  <a:cubicBezTo>
                    <a:pt x="391" y="71"/>
                    <a:pt x="391" y="70"/>
                    <a:pt x="391" y="70"/>
                  </a:cubicBezTo>
                  <a:cubicBezTo>
                    <a:pt x="390" y="68"/>
                    <a:pt x="389" y="66"/>
                    <a:pt x="389" y="65"/>
                  </a:cubicBezTo>
                  <a:cubicBezTo>
                    <a:pt x="389" y="64"/>
                    <a:pt x="387" y="63"/>
                    <a:pt x="387" y="63"/>
                  </a:cubicBezTo>
                  <a:cubicBezTo>
                    <a:pt x="386" y="62"/>
                    <a:pt x="386" y="61"/>
                    <a:pt x="385" y="61"/>
                  </a:cubicBezTo>
                  <a:cubicBezTo>
                    <a:pt x="385" y="61"/>
                    <a:pt x="385" y="60"/>
                    <a:pt x="385" y="60"/>
                  </a:cubicBezTo>
                  <a:cubicBezTo>
                    <a:pt x="383" y="59"/>
                    <a:pt x="382" y="58"/>
                    <a:pt x="382" y="57"/>
                  </a:cubicBezTo>
                  <a:cubicBezTo>
                    <a:pt x="381" y="56"/>
                    <a:pt x="381" y="55"/>
                    <a:pt x="380" y="54"/>
                  </a:cubicBezTo>
                  <a:cubicBezTo>
                    <a:pt x="380" y="53"/>
                    <a:pt x="380" y="53"/>
                    <a:pt x="380" y="52"/>
                  </a:cubicBezTo>
                  <a:cubicBezTo>
                    <a:pt x="380" y="52"/>
                    <a:pt x="379" y="52"/>
                    <a:pt x="379" y="51"/>
                  </a:cubicBezTo>
                  <a:cubicBezTo>
                    <a:pt x="379" y="51"/>
                    <a:pt x="379" y="51"/>
                    <a:pt x="379" y="50"/>
                  </a:cubicBezTo>
                  <a:cubicBezTo>
                    <a:pt x="377" y="48"/>
                    <a:pt x="377" y="48"/>
                    <a:pt x="377" y="48"/>
                  </a:cubicBezTo>
                  <a:cubicBezTo>
                    <a:pt x="362" y="51"/>
                    <a:pt x="324" y="56"/>
                    <a:pt x="309" y="59"/>
                  </a:cubicBezTo>
                  <a:cubicBezTo>
                    <a:pt x="300" y="60"/>
                    <a:pt x="288" y="62"/>
                    <a:pt x="274" y="65"/>
                  </a:cubicBezTo>
                  <a:cubicBezTo>
                    <a:pt x="258" y="68"/>
                    <a:pt x="240" y="71"/>
                    <a:pt x="229" y="72"/>
                  </a:cubicBezTo>
                  <a:cubicBezTo>
                    <a:pt x="212" y="75"/>
                    <a:pt x="181" y="79"/>
                    <a:pt x="157" y="82"/>
                  </a:cubicBezTo>
                  <a:cubicBezTo>
                    <a:pt x="147" y="84"/>
                    <a:pt x="137" y="85"/>
                    <a:pt x="129" y="86"/>
                  </a:cubicBezTo>
                  <a:cubicBezTo>
                    <a:pt x="100" y="90"/>
                    <a:pt x="19" y="102"/>
                    <a:pt x="2" y="104"/>
                  </a:cubicBezTo>
                  <a:cubicBezTo>
                    <a:pt x="2" y="104"/>
                    <a:pt x="2" y="104"/>
                    <a:pt x="2" y="104"/>
                  </a:cubicBezTo>
                  <a:cubicBezTo>
                    <a:pt x="2" y="104"/>
                    <a:pt x="2" y="106"/>
                    <a:pt x="2" y="107"/>
                  </a:cubicBezTo>
                  <a:cubicBezTo>
                    <a:pt x="2" y="108"/>
                    <a:pt x="2" y="109"/>
                    <a:pt x="2" y="109"/>
                  </a:cubicBezTo>
                  <a:cubicBezTo>
                    <a:pt x="2" y="110"/>
                    <a:pt x="2" y="110"/>
                    <a:pt x="2" y="110"/>
                  </a:cubicBezTo>
                  <a:cubicBezTo>
                    <a:pt x="2" y="113"/>
                    <a:pt x="2" y="116"/>
                    <a:pt x="2" y="117"/>
                  </a:cubicBezTo>
                  <a:cubicBezTo>
                    <a:pt x="1" y="119"/>
                    <a:pt x="1" y="120"/>
                    <a:pt x="0" y="121"/>
                  </a:cubicBezTo>
                  <a:cubicBezTo>
                    <a:pt x="0" y="121"/>
                    <a:pt x="0" y="121"/>
                    <a:pt x="0" y="122"/>
                  </a:cubicBezTo>
                  <a:cubicBezTo>
                    <a:pt x="0" y="122"/>
                    <a:pt x="0" y="123"/>
                    <a:pt x="0" y="123"/>
                  </a:cubicBezTo>
                  <a:cubicBezTo>
                    <a:pt x="1" y="123"/>
                    <a:pt x="2" y="124"/>
                    <a:pt x="3" y="125"/>
                  </a:cubicBezTo>
                  <a:cubicBezTo>
                    <a:pt x="5" y="125"/>
                    <a:pt x="6" y="126"/>
                    <a:pt x="7" y="127"/>
                  </a:cubicBezTo>
                  <a:cubicBezTo>
                    <a:pt x="8" y="128"/>
                    <a:pt x="11" y="130"/>
                    <a:pt x="12" y="131"/>
                  </a:cubicBezTo>
                  <a:cubicBezTo>
                    <a:pt x="13" y="133"/>
                    <a:pt x="14" y="134"/>
                    <a:pt x="15" y="136"/>
                  </a:cubicBezTo>
                  <a:cubicBezTo>
                    <a:pt x="16" y="136"/>
                    <a:pt x="16" y="138"/>
                    <a:pt x="17" y="138"/>
                  </a:cubicBezTo>
                  <a:cubicBezTo>
                    <a:pt x="17" y="139"/>
                    <a:pt x="19" y="140"/>
                    <a:pt x="19" y="141"/>
                  </a:cubicBezTo>
                  <a:cubicBezTo>
                    <a:pt x="20" y="141"/>
                    <a:pt x="22" y="141"/>
                    <a:pt x="23" y="142"/>
                  </a:cubicBezTo>
                  <a:cubicBezTo>
                    <a:pt x="24" y="142"/>
                    <a:pt x="26" y="142"/>
                    <a:pt x="27" y="143"/>
                  </a:cubicBezTo>
                  <a:cubicBezTo>
                    <a:pt x="27" y="143"/>
                    <a:pt x="27" y="143"/>
                    <a:pt x="28" y="143"/>
                  </a:cubicBezTo>
                  <a:cubicBezTo>
                    <a:pt x="30" y="144"/>
                    <a:pt x="32" y="145"/>
                    <a:pt x="34" y="146"/>
                  </a:cubicBezTo>
                  <a:cubicBezTo>
                    <a:pt x="36" y="148"/>
                    <a:pt x="39" y="152"/>
                    <a:pt x="39" y="155"/>
                  </a:cubicBezTo>
                  <a:cubicBezTo>
                    <a:pt x="40" y="157"/>
                    <a:pt x="40" y="159"/>
                    <a:pt x="39" y="162"/>
                  </a:cubicBezTo>
                  <a:cubicBezTo>
                    <a:pt x="39" y="162"/>
                    <a:pt x="39" y="163"/>
                    <a:pt x="39" y="164"/>
                  </a:cubicBezTo>
                  <a:cubicBezTo>
                    <a:pt x="39" y="164"/>
                    <a:pt x="39" y="165"/>
                    <a:pt x="40" y="165"/>
                  </a:cubicBezTo>
                  <a:cubicBezTo>
                    <a:pt x="40" y="167"/>
                    <a:pt x="40" y="170"/>
                    <a:pt x="40" y="172"/>
                  </a:cubicBezTo>
                  <a:cubicBezTo>
                    <a:pt x="39" y="174"/>
                    <a:pt x="38" y="175"/>
                    <a:pt x="37" y="176"/>
                  </a:cubicBezTo>
                  <a:cubicBezTo>
                    <a:pt x="37" y="176"/>
                    <a:pt x="37" y="176"/>
                    <a:pt x="36" y="176"/>
                  </a:cubicBezTo>
                  <a:cubicBezTo>
                    <a:pt x="36" y="177"/>
                    <a:pt x="36" y="177"/>
                    <a:pt x="36" y="178"/>
                  </a:cubicBezTo>
                  <a:cubicBezTo>
                    <a:pt x="36" y="178"/>
                    <a:pt x="37" y="178"/>
                    <a:pt x="37" y="178"/>
                  </a:cubicBezTo>
                  <a:cubicBezTo>
                    <a:pt x="37" y="179"/>
                    <a:pt x="38" y="180"/>
                    <a:pt x="38" y="181"/>
                  </a:cubicBezTo>
                  <a:cubicBezTo>
                    <a:pt x="39" y="182"/>
                    <a:pt x="39" y="183"/>
                    <a:pt x="39" y="184"/>
                  </a:cubicBezTo>
                  <a:cubicBezTo>
                    <a:pt x="39" y="184"/>
                    <a:pt x="40" y="184"/>
                    <a:pt x="41" y="184"/>
                  </a:cubicBezTo>
                  <a:cubicBezTo>
                    <a:pt x="42" y="184"/>
                    <a:pt x="43" y="184"/>
                    <a:pt x="44" y="185"/>
                  </a:cubicBezTo>
                  <a:cubicBezTo>
                    <a:pt x="46" y="186"/>
                    <a:pt x="48" y="189"/>
                    <a:pt x="48" y="192"/>
                  </a:cubicBezTo>
                  <a:cubicBezTo>
                    <a:pt x="49" y="195"/>
                    <a:pt x="46" y="199"/>
                    <a:pt x="45" y="199"/>
                  </a:cubicBezTo>
                  <a:cubicBezTo>
                    <a:pt x="43" y="201"/>
                    <a:pt x="42" y="201"/>
                    <a:pt x="40" y="202"/>
                  </a:cubicBezTo>
                  <a:cubicBezTo>
                    <a:pt x="40" y="202"/>
                    <a:pt x="39" y="202"/>
                    <a:pt x="39" y="202"/>
                  </a:cubicBezTo>
                  <a:cubicBezTo>
                    <a:pt x="39" y="203"/>
                    <a:pt x="39" y="203"/>
                    <a:pt x="39" y="204"/>
                  </a:cubicBezTo>
                  <a:cubicBezTo>
                    <a:pt x="39" y="204"/>
                    <a:pt x="39" y="205"/>
                    <a:pt x="39" y="205"/>
                  </a:cubicBezTo>
                  <a:cubicBezTo>
                    <a:pt x="39" y="207"/>
                    <a:pt x="38" y="208"/>
                    <a:pt x="38" y="209"/>
                  </a:cubicBezTo>
                  <a:cubicBezTo>
                    <a:pt x="38" y="210"/>
                    <a:pt x="37" y="211"/>
                    <a:pt x="36" y="213"/>
                  </a:cubicBezTo>
                  <a:cubicBezTo>
                    <a:pt x="37" y="213"/>
                    <a:pt x="37" y="213"/>
                    <a:pt x="38" y="214"/>
                  </a:cubicBezTo>
                  <a:cubicBezTo>
                    <a:pt x="39" y="216"/>
                    <a:pt x="39" y="216"/>
                    <a:pt x="39" y="216"/>
                  </a:cubicBezTo>
                  <a:cubicBezTo>
                    <a:pt x="40" y="215"/>
                    <a:pt x="42" y="215"/>
                    <a:pt x="43" y="215"/>
                  </a:cubicBezTo>
                  <a:cubicBezTo>
                    <a:pt x="45" y="214"/>
                    <a:pt x="50" y="212"/>
                    <a:pt x="52" y="212"/>
                  </a:cubicBezTo>
                  <a:cubicBezTo>
                    <a:pt x="54" y="211"/>
                    <a:pt x="58" y="210"/>
                    <a:pt x="60" y="209"/>
                  </a:cubicBezTo>
                  <a:cubicBezTo>
                    <a:pt x="63" y="209"/>
                    <a:pt x="70" y="208"/>
                    <a:pt x="74" y="207"/>
                  </a:cubicBezTo>
                  <a:cubicBezTo>
                    <a:pt x="78" y="206"/>
                    <a:pt x="88" y="203"/>
                    <a:pt x="92" y="201"/>
                  </a:cubicBezTo>
                  <a:cubicBezTo>
                    <a:pt x="98" y="199"/>
                    <a:pt x="109" y="195"/>
                    <a:pt x="115" y="193"/>
                  </a:cubicBezTo>
                  <a:cubicBezTo>
                    <a:pt x="120" y="191"/>
                    <a:pt x="131" y="187"/>
                    <a:pt x="136" y="185"/>
                  </a:cubicBezTo>
                  <a:cubicBezTo>
                    <a:pt x="140" y="184"/>
                    <a:pt x="148" y="182"/>
                    <a:pt x="152" y="182"/>
                  </a:cubicBezTo>
                  <a:cubicBezTo>
                    <a:pt x="163" y="181"/>
                    <a:pt x="184" y="180"/>
                    <a:pt x="195" y="180"/>
                  </a:cubicBezTo>
                  <a:cubicBezTo>
                    <a:pt x="202" y="181"/>
                    <a:pt x="217" y="182"/>
                    <a:pt x="224" y="184"/>
                  </a:cubicBezTo>
                  <a:cubicBezTo>
                    <a:pt x="234" y="185"/>
                    <a:pt x="254" y="190"/>
                    <a:pt x="263" y="193"/>
                  </a:cubicBezTo>
                  <a:cubicBezTo>
                    <a:pt x="270" y="196"/>
                    <a:pt x="284" y="202"/>
                    <a:pt x="291" y="206"/>
                  </a:cubicBezTo>
                  <a:cubicBezTo>
                    <a:pt x="294" y="208"/>
                    <a:pt x="300" y="214"/>
                    <a:pt x="303" y="215"/>
                  </a:cubicBezTo>
                  <a:cubicBezTo>
                    <a:pt x="305" y="216"/>
                    <a:pt x="309" y="217"/>
                    <a:pt x="310" y="217"/>
                  </a:cubicBezTo>
                  <a:cubicBezTo>
                    <a:pt x="312" y="218"/>
                    <a:pt x="316" y="218"/>
                    <a:pt x="318" y="219"/>
                  </a:cubicBezTo>
                  <a:cubicBezTo>
                    <a:pt x="320" y="221"/>
                    <a:pt x="323" y="225"/>
                    <a:pt x="324" y="227"/>
                  </a:cubicBezTo>
                  <a:cubicBezTo>
                    <a:pt x="326" y="228"/>
                    <a:pt x="330" y="230"/>
                    <a:pt x="332" y="231"/>
                  </a:cubicBezTo>
                  <a:cubicBezTo>
                    <a:pt x="333" y="232"/>
                    <a:pt x="337" y="232"/>
                    <a:pt x="338" y="233"/>
                  </a:cubicBezTo>
                  <a:cubicBezTo>
                    <a:pt x="342" y="233"/>
                    <a:pt x="350" y="234"/>
                    <a:pt x="353" y="236"/>
                  </a:cubicBezTo>
                  <a:cubicBezTo>
                    <a:pt x="355" y="237"/>
                    <a:pt x="358" y="240"/>
                    <a:pt x="360" y="242"/>
                  </a:cubicBezTo>
                  <a:cubicBezTo>
                    <a:pt x="362" y="245"/>
                    <a:pt x="367" y="250"/>
                    <a:pt x="369" y="253"/>
                  </a:cubicBezTo>
                  <a:cubicBezTo>
                    <a:pt x="370" y="255"/>
                    <a:pt x="370" y="261"/>
                    <a:pt x="370" y="264"/>
                  </a:cubicBezTo>
                  <a:cubicBezTo>
                    <a:pt x="370" y="266"/>
                    <a:pt x="371" y="270"/>
                    <a:pt x="370" y="272"/>
                  </a:cubicBezTo>
                  <a:cubicBezTo>
                    <a:pt x="370" y="273"/>
                    <a:pt x="369" y="274"/>
                    <a:pt x="368" y="274"/>
                  </a:cubicBezTo>
                  <a:cubicBezTo>
                    <a:pt x="367" y="275"/>
                    <a:pt x="365" y="277"/>
                    <a:pt x="364" y="276"/>
                  </a:cubicBezTo>
                  <a:cubicBezTo>
                    <a:pt x="363" y="276"/>
                    <a:pt x="363" y="274"/>
                    <a:pt x="362" y="273"/>
                  </a:cubicBezTo>
                  <a:cubicBezTo>
                    <a:pt x="361" y="272"/>
                    <a:pt x="359" y="270"/>
                    <a:pt x="358" y="268"/>
                  </a:cubicBezTo>
                  <a:cubicBezTo>
                    <a:pt x="356" y="266"/>
                    <a:pt x="354" y="260"/>
                    <a:pt x="353" y="257"/>
                  </a:cubicBezTo>
                  <a:cubicBezTo>
                    <a:pt x="353" y="256"/>
                    <a:pt x="353" y="252"/>
                    <a:pt x="353" y="251"/>
                  </a:cubicBezTo>
                  <a:cubicBezTo>
                    <a:pt x="353" y="250"/>
                    <a:pt x="354" y="247"/>
                    <a:pt x="354" y="246"/>
                  </a:cubicBezTo>
                  <a:cubicBezTo>
                    <a:pt x="353" y="245"/>
                    <a:pt x="351" y="246"/>
                    <a:pt x="350" y="246"/>
                  </a:cubicBezTo>
                  <a:cubicBezTo>
                    <a:pt x="349" y="247"/>
                    <a:pt x="349" y="250"/>
                    <a:pt x="349" y="252"/>
                  </a:cubicBezTo>
                  <a:cubicBezTo>
                    <a:pt x="349" y="253"/>
                    <a:pt x="349" y="256"/>
                    <a:pt x="350" y="257"/>
                  </a:cubicBezTo>
                  <a:cubicBezTo>
                    <a:pt x="350" y="259"/>
                    <a:pt x="351" y="262"/>
                    <a:pt x="352" y="264"/>
                  </a:cubicBezTo>
                  <a:cubicBezTo>
                    <a:pt x="353" y="265"/>
                    <a:pt x="354" y="268"/>
                    <a:pt x="355" y="270"/>
                  </a:cubicBezTo>
                  <a:cubicBezTo>
                    <a:pt x="356" y="272"/>
                    <a:pt x="358" y="275"/>
                    <a:pt x="358" y="276"/>
                  </a:cubicBezTo>
                  <a:cubicBezTo>
                    <a:pt x="359" y="278"/>
                    <a:pt x="361" y="282"/>
                    <a:pt x="362" y="283"/>
                  </a:cubicBezTo>
                  <a:cubicBezTo>
                    <a:pt x="363" y="283"/>
                    <a:pt x="365" y="284"/>
                    <a:pt x="365" y="284"/>
                  </a:cubicBezTo>
                  <a:cubicBezTo>
                    <a:pt x="366" y="283"/>
                    <a:pt x="367" y="281"/>
                    <a:pt x="368" y="280"/>
                  </a:cubicBezTo>
                  <a:cubicBezTo>
                    <a:pt x="369" y="279"/>
                    <a:pt x="370" y="278"/>
                    <a:pt x="371" y="278"/>
                  </a:cubicBezTo>
                  <a:cubicBezTo>
                    <a:pt x="372" y="277"/>
                    <a:pt x="375" y="276"/>
                    <a:pt x="377" y="276"/>
                  </a:cubicBezTo>
                  <a:cubicBezTo>
                    <a:pt x="378" y="275"/>
                    <a:pt x="380" y="276"/>
                    <a:pt x="381" y="275"/>
                  </a:cubicBezTo>
                  <a:cubicBezTo>
                    <a:pt x="384" y="275"/>
                    <a:pt x="388" y="272"/>
                    <a:pt x="390" y="271"/>
                  </a:cubicBezTo>
                  <a:cubicBezTo>
                    <a:pt x="393" y="270"/>
                    <a:pt x="397" y="266"/>
                    <a:pt x="400" y="265"/>
                  </a:cubicBezTo>
                  <a:cubicBezTo>
                    <a:pt x="403" y="264"/>
                    <a:pt x="409" y="265"/>
                    <a:pt x="412" y="265"/>
                  </a:cubicBezTo>
                  <a:cubicBezTo>
                    <a:pt x="414" y="264"/>
                    <a:pt x="417" y="264"/>
                    <a:pt x="419" y="263"/>
                  </a:cubicBezTo>
                  <a:cubicBezTo>
                    <a:pt x="420" y="262"/>
                    <a:pt x="421" y="259"/>
                    <a:pt x="422" y="258"/>
                  </a:cubicBezTo>
                  <a:cubicBezTo>
                    <a:pt x="423" y="257"/>
                    <a:pt x="424" y="254"/>
                    <a:pt x="425" y="254"/>
                  </a:cubicBezTo>
                  <a:cubicBezTo>
                    <a:pt x="425" y="253"/>
                    <a:pt x="427" y="250"/>
                    <a:pt x="428" y="250"/>
                  </a:cubicBezTo>
                  <a:cubicBezTo>
                    <a:pt x="428" y="249"/>
                    <a:pt x="430" y="249"/>
                    <a:pt x="430" y="250"/>
                  </a:cubicBezTo>
                  <a:cubicBezTo>
                    <a:pt x="431" y="250"/>
                    <a:pt x="431" y="251"/>
                    <a:pt x="431" y="252"/>
                  </a:cubicBezTo>
                  <a:cubicBezTo>
                    <a:pt x="431" y="253"/>
                    <a:pt x="429" y="254"/>
                    <a:pt x="429" y="255"/>
                  </a:cubicBezTo>
                  <a:cubicBezTo>
                    <a:pt x="429" y="256"/>
                    <a:pt x="429" y="259"/>
                    <a:pt x="430" y="260"/>
                  </a:cubicBezTo>
                  <a:cubicBezTo>
                    <a:pt x="430" y="261"/>
                    <a:pt x="432" y="261"/>
                    <a:pt x="433" y="260"/>
                  </a:cubicBezTo>
                  <a:cubicBezTo>
                    <a:pt x="435" y="260"/>
                    <a:pt x="436" y="257"/>
                    <a:pt x="437" y="256"/>
                  </a:cubicBezTo>
                  <a:cubicBezTo>
                    <a:pt x="439" y="254"/>
                    <a:pt x="444" y="251"/>
                    <a:pt x="446" y="249"/>
                  </a:cubicBezTo>
                  <a:cubicBezTo>
                    <a:pt x="448" y="247"/>
                    <a:pt x="450" y="244"/>
                    <a:pt x="452" y="242"/>
                  </a:cubicBezTo>
                  <a:cubicBezTo>
                    <a:pt x="454" y="241"/>
                    <a:pt x="457" y="237"/>
                    <a:pt x="459" y="236"/>
                  </a:cubicBezTo>
                  <a:cubicBezTo>
                    <a:pt x="460" y="236"/>
                    <a:pt x="462" y="236"/>
                    <a:pt x="463" y="235"/>
                  </a:cubicBezTo>
                  <a:cubicBezTo>
                    <a:pt x="464" y="235"/>
                    <a:pt x="465" y="233"/>
                    <a:pt x="466" y="232"/>
                  </a:cubicBezTo>
                  <a:cubicBezTo>
                    <a:pt x="466" y="231"/>
                    <a:pt x="467" y="229"/>
                    <a:pt x="468" y="228"/>
                  </a:cubicBezTo>
                  <a:cubicBezTo>
                    <a:pt x="469" y="227"/>
                    <a:pt x="472" y="226"/>
                    <a:pt x="474" y="225"/>
                  </a:cubicBezTo>
                  <a:cubicBezTo>
                    <a:pt x="475" y="224"/>
                    <a:pt x="476" y="221"/>
                    <a:pt x="477" y="220"/>
                  </a:cubicBezTo>
                  <a:cubicBezTo>
                    <a:pt x="479" y="219"/>
                    <a:pt x="482" y="219"/>
                    <a:pt x="483" y="218"/>
                  </a:cubicBezTo>
                  <a:cubicBezTo>
                    <a:pt x="484" y="218"/>
                    <a:pt x="486" y="217"/>
                    <a:pt x="486" y="217"/>
                  </a:cubicBezTo>
                  <a:cubicBezTo>
                    <a:pt x="487" y="216"/>
                    <a:pt x="489" y="214"/>
                    <a:pt x="490" y="214"/>
                  </a:cubicBezTo>
                  <a:cubicBezTo>
                    <a:pt x="490" y="214"/>
                    <a:pt x="492" y="214"/>
                    <a:pt x="492" y="215"/>
                  </a:cubicBezTo>
                  <a:cubicBezTo>
                    <a:pt x="493" y="215"/>
                    <a:pt x="493" y="217"/>
                    <a:pt x="494" y="217"/>
                  </a:cubicBezTo>
                  <a:cubicBezTo>
                    <a:pt x="494" y="217"/>
                    <a:pt x="496" y="217"/>
                    <a:pt x="496" y="218"/>
                  </a:cubicBezTo>
                  <a:cubicBezTo>
                    <a:pt x="497" y="218"/>
                    <a:pt x="500" y="217"/>
                    <a:pt x="501" y="217"/>
                  </a:cubicBezTo>
                  <a:cubicBezTo>
                    <a:pt x="502" y="217"/>
                    <a:pt x="504" y="218"/>
                    <a:pt x="506" y="217"/>
                  </a:cubicBezTo>
                  <a:cubicBezTo>
                    <a:pt x="507" y="217"/>
                    <a:pt x="509" y="215"/>
                    <a:pt x="509" y="214"/>
                  </a:cubicBezTo>
                  <a:cubicBezTo>
                    <a:pt x="510" y="213"/>
                    <a:pt x="510" y="210"/>
                    <a:pt x="510" y="209"/>
                  </a:cubicBezTo>
                  <a:cubicBezTo>
                    <a:pt x="509" y="207"/>
                    <a:pt x="508" y="204"/>
                    <a:pt x="507" y="203"/>
                  </a:cubicBezTo>
                  <a:cubicBezTo>
                    <a:pt x="506" y="202"/>
                    <a:pt x="505" y="200"/>
                    <a:pt x="504" y="199"/>
                  </a:cubicBezTo>
                  <a:cubicBezTo>
                    <a:pt x="503" y="198"/>
                    <a:pt x="502" y="195"/>
                    <a:pt x="502" y="194"/>
                  </a:cubicBezTo>
                  <a:cubicBezTo>
                    <a:pt x="502" y="193"/>
                    <a:pt x="501" y="190"/>
                    <a:pt x="502" y="189"/>
                  </a:cubicBezTo>
                  <a:cubicBezTo>
                    <a:pt x="502" y="189"/>
                    <a:pt x="504" y="188"/>
                    <a:pt x="505" y="187"/>
                  </a:cubicBezTo>
                  <a:cubicBezTo>
                    <a:pt x="505" y="187"/>
                    <a:pt x="506" y="185"/>
                    <a:pt x="507" y="186"/>
                  </a:cubicBezTo>
                  <a:cubicBezTo>
                    <a:pt x="508" y="186"/>
                    <a:pt x="508" y="187"/>
                    <a:pt x="508" y="188"/>
                  </a:cubicBezTo>
                  <a:cubicBezTo>
                    <a:pt x="509" y="188"/>
                    <a:pt x="512" y="188"/>
                    <a:pt x="512" y="188"/>
                  </a:cubicBezTo>
                  <a:cubicBezTo>
                    <a:pt x="513" y="187"/>
                    <a:pt x="515" y="186"/>
                    <a:pt x="515" y="185"/>
                  </a:cubicBezTo>
                  <a:cubicBezTo>
                    <a:pt x="515" y="184"/>
                    <a:pt x="514" y="183"/>
                    <a:pt x="514" y="182"/>
                  </a:cubicBezTo>
                  <a:cubicBezTo>
                    <a:pt x="514" y="181"/>
                    <a:pt x="515" y="180"/>
                    <a:pt x="516" y="179"/>
                  </a:cubicBezTo>
                  <a:cubicBezTo>
                    <a:pt x="517" y="179"/>
                    <a:pt x="518" y="180"/>
                    <a:pt x="519" y="180"/>
                  </a:cubicBezTo>
                  <a:cubicBezTo>
                    <a:pt x="519" y="181"/>
                    <a:pt x="520" y="182"/>
                    <a:pt x="521" y="182"/>
                  </a:cubicBezTo>
                  <a:cubicBezTo>
                    <a:pt x="521" y="182"/>
                    <a:pt x="523" y="181"/>
                    <a:pt x="524" y="181"/>
                  </a:cubicBezTo>
                  <a:cubicBezTo>
                    <a:pt x="525" y="181"/>
                    <a:pt x="526" y="182"/>
                    <a:pt x="526" y="182"/>
                  </a:cubicBezTo>
                  <a:cubicBezTo>
                    <a:pt x="528" y="182"/>
                    <a:pt x="530" y="183"/>
                    <a:pt x="531" y="182"/>
                  </a:cubicBezTo>
                  <a:cubicBezTo>
                    <a:pt x="532" y="182"/>
                    <a:pt x="534" y="179"/>
                    <a:pt x="535" y="179"/>
                  </a:cubicBezTo>
                  <a:cubicBezTo>
                    <a:pt x="536" y="178"/>
                    <a:pt x="538" y="178"/>
                    <a:pt x="539" y="177"/>
                  </a:cubicBezTo>
                  <a:cubicBezTo>
                    <a:pt x="541" y="177"/>
                    <a:pt x="544" y="176"/>
                    <a:pt x="545" y="175"/>
                  </a:cubicBezTo>
                  <a:cubicBezTo>
                    <a:pt x="546" y="175"/>
                    <a:pt x="547" y="174"/>
                    <a:pt x="548" y="174"/>
                  </a:cubicBezTo>
                  <a:cubicBezTo>
                    <a:pt x="549" y="173"/>
                    <a:pt x="551" y="174"/>
                    <a:pt x="552" y="174"/>
                  </a:cubicBezTo>
                  <a:cubicBezTo>
                    <a:pt x="554" y="174"/>
                    <a:pt x="556" y="176"/>
                    <a:pt x="557" y="176"/>
                  </a:cubicBezTo>
                  <a:cubicBezTo>
                    <a:pt x="558" y="177"/>
                    <a:pt x="560" y="178"/>
                    <a:pt x="561" y="178"/>
                  </a:cubicBezTo>
                  <a:cubicBezTo>
                    <a:pt x="564" y="179"/>
                    <a:pt x="569" y="183"/>
                    <a:pt x="572" y="184"/>
                  </a:cubicBezTo>
                  <a:cubicBezTo>
                    <a:pt x="574" y="185"/>
                    <a:pt x="579" y="186"/>
                    <a:pt x="582" y="187"/>
                  </a:cubicBezTo>
                  <a:cubicBezTo>
                    <a:pt x="583" y="187"/>
                    <a:pt x="586" y="188"/>
                    <a:pt x="587" y="189"/>
                  </a:cubicBezTo>
                  <a:cubicBezTo>
                    <a:pt x="588" y="189"/>
                    <a:pt x="590" y="190"/>
                    <a:pt x="591" y="190"/>
                  </a:cubicBezTo>
                  <a:cubicBezTo>
                    <a:pt x="593" y="190"/>
                    <a:pt x="596" y="191"/>
                    <a:pt x="598" y="192"/>
                  </a:cubicBezTo>
                  <a:cubicBezTo>
                    <a:pt x="601" y="193"/>
                    <a:pt x="607" y="195"/>
                    <a:pt x="610" y="197"/>
                  </a:cubicBezTo>
                  <a:cubicBezTo>
                    <a:pt x="611" y="198"/>
                    <a:pt x="614" y="200"/>
                    <a:pt x="615" y="201"/>
                  </a:cubicBezTo>
                  <a:cubicBezTo>
                    <a:pt x="615" y="202"/>
                    <a:pt x="616" y="204"/>
                    <a:pt x="617" y="205"/>
                  </a:cubicBezTo>
                  <a:cubicBezTo>
                    <a:pt x="617" y="206"/>
                    <a:pt x="620" y="208"/>
                    <a:pt x="621" y="208"/>
                  </a:cubicBezTo>
                  <a:cubicBezTo>
                    <a:pt x="622" y="209"/>
                    <a:pt x="624" y="211"/>
                    <a:pt x="625" y="212"/>
                  </a:cubicBezTo>
                  <a:cubicBezTo>
                    <a:pt x="625" y="213"/>
                    <a:pt x="624" y="216"/>
                    <a:pt x="625" y="218"/>
                  </a:cubicBezTo>
                  <a:cubicBezTo>
                    <a:pt x="625" y="219"/>
                    <a:pt x="628" y="220"/>
                    <a:pt x="628" y="220"/>
                  </a:cubicBezTo>
                  <a:cubicBezTo>
                    <a:pt x="629" y="221"/>
                    <a:pt x="631" y="223"/>
                    <a:pt x="632" y="224"/>
                  </a:cubicBezTo>
                  <a:cubicBezTo>
                    <a:pt x="633" y="224"/>
                    <a:pt x="634" y="226"/>
                    <a:pt x="634" y="226"/>
                  </a:cubicBezTo>
                  <a:cubicBezTo>
                    <a:pt x="636" y="227"/>
                    <a:pt x="638" y="226"/>
                    <a:pt x="640" y="226"/>
                  </a:cubicBezTo>
                  <a:cubicBezTo>
                    <a:pt x="640" y="227"/>
                    <a:pt x="642" y="228"/>
                    <a:pt x="642" y="229"/>
                  </a:cubicBezTo>
                  <a:cubicBezTo>
                    <a:pt x="643" y="229"/>
                    <a:pt x="645" y="231"/>
                    <a:pt x="646" y="231"/>
                  </a:cubicBezTo>
                  <a:cubicBezTo>
                    <a:pt x="647" y="231"/>
                    <a:pt x="649" y="231"/>
                    <a:pt x="650" y="231"/>
                  </a:cubicBezTo>
                  <a:cubicBezTo>
                    <a:pt x="651" y="231"/>
                    <a:pt x="653" y="231"/>
                    <a:pt x="654" y="232"/>
                  </a:cubicBezTo>
                  <a:cubicBezTo>
                    <a:pt x="654" y="232"/>
                    <a:pt x="654" y="233"/>
                    <a:pt x="654" y="234"/>
                  </a:cubicBezTo>
                  <a:cubicBezTo>
                    <a:pt x="655" y="236"/>
                    <a:pt x="657" y="239"/>
                    <a:pt x="658" y="241"/>
                  </a:cubicBezTo>
                  <a:cubicBezTo>
                    <a:pt x="658" y="242"/>
                    <a:pt x="658" y="246"/>
                    <a:pt x="658" y="247"/>
                  </a:cubicBezTo>
                  <a:cubicBezTo>
                    <a:pt x="659" y="249"/>
                    <a:pt x="660" y="252"/>
                    <a:pt x="660" y="253"/>
                  </a:cubicBezTo>
                  <a:cubicBezTo>
                    <a:pt x="661" y="255"/>
                    <a:pt x="661" y="257"/>
                    <a:pt x="662" y="258"/>
                  </a:cubicBezTo>
                  <a:cubicBezTo>
                    <a:pt x="663" y="259"/>
                    <a:pt x="667" y="259"/>
                    <a:pt x="668" y="259"/>
                  </a:cubicBezTo>
                  <a:cubicBezTo>
                    <a:pt x="669" y="260"/>
                    <a:pt x="669" y="262"/>
                    <a:pt x="670" y="262"/>
                  </a:cubicBezTo>
                  <a:cubicBezTo>
                    <a:pt x="671" y="263"/>
                    <a:pt x="675" y="262"/>
                    <a:pt x="676" y="263"/>
                  </a:cubicBezTo>
                  <a:cubicBezTo>
                    <a:pt x="677" y="264"/>
                    <a:pt x="678" y="266"/>
                    <a:pt x="678" y="266"/>
                  </a:cubicBezTo>
                  <a:cubicBezTo>
                    <a:pt x="679" y="267"/>
                    <a:pt x="680" y="268"/>
                    <a:pt x="681" y="268"/>
                  </a:cubicBezTo>
                  <a:cubicBezTo>
                    <a:pt x="682" y="268"/>
                    <a:pt x="684" y="267"/>
                    <a:pt x="686" y="267"/>
                  </a:cubicBezTo>
                  <a:cubicBezTo>
                    <a:pt x="687" y="267"/>
                    <a:pt x="689" y="268"/>
                    <a:pt x="690" y="268"/>
                  </a:cubicBezTo>
                  <a:cubicBezTo>
                    <a:pt x="691" y="269"/>
                    <a:pt x="693" y="271"/>
                    <a:pt x="694" y="272"/>
                  </a:cubicBezTo>
                  <a:cubicBezTo>
                    <a:pt x="695" y="273"/>
                    <a:pt x="695" y="276"/>
                    <a:pt x="696" y="277"/>
                  </a:cubicBezTo>
                  <a:cubicBezTo>
                    <a:pt x="697" y="278"/>
                    <a:pt x="700" y="279"/>
                    <a:pt x="700" y="280"/>
                  </a:cubicBezTo>
                  <a:cubicBezTo>
                    <a:pt x="701" y="281"/>
                    <a:pt x="700" y="283"/>
                    <a:pt x="701" y="285"/>
                  </a:cubicBezTo>
                  <a:cubicBezTo>
                    <a:pt x="701" y="286"/>
                    <a:pt x="702" y="288"/>
                    <a:pt x="703" y="289"/>
                  </a:cubicBezTo>
                  <a:cubicBezTo>
                    <a:pt x="703" y="290"/>
                    <a:pt x="705" y="290"/>
                    <a:pt x="706" y="290"/>
                  </a:cubicBezTo>
                  <a:cubicBezTo>
                    <a:pt x="707" y="290"/>
                    <a:pt x="708" y="291"/>
                    <a:pt x="709" y="291"/>
                  </a:cubicBezTo>
                  <a:cubicBezTo>
                    <a:pt x="711" y="292"/>
                    <a:pt x="713" y="291"/>
                    <a:pt x="714" y="292"/>
                  </a:cubicBezTo>
                  <a:cubicBezTo>
                    <a:pt x="715" y="292"/>
                    <a:pt x="717" y="292"/>
                    <a:pt x="718" y="293"/>
                  </a:cubicBezTo>
                  <a:cubicBezTo>
                    <a:pt x="718" y="294"/>
                    <a:pt x="718" y="296"/>
                    <a:pt x="718" y="297"/>
                  </a:cubicBezTo>
                  <a:cubicBezTo>
                    <a:pt x="718" y="298"/>
                    <a:pt x="717" y="299"/>
                    <a:pt x="717" y="300"/>
                  </a:cubicBezTo>
                  <a:cubicBezTo>
                    <a:pt x="717" y="300"/>
                    <a:pt x="717" y="302"/>
                    <a:pt x="718" y="302"/>
                  </a:cubicBezTo>
                  <a:cubicBezTo>
                    <a:pt x="719" y="304"/>
                    <a:pt x="722" y="304"/>
                    <a:pt x="722" y="305"/>
                  </a:cubicBezTo>
                  <a:cubicBezTo>
                    <a:pt x="723" y="306"/>
                    <a:pt x="723" y="307"/>
                    <a:pt x="723" y="308"/>
                  </a:cubicBezTo>
                  <a:cubicBezTo>
                    <a:pt x="723" y="309"/>
                    <a:pt x="721" y="311"/>
                    <a:pt x="722" y="312"/>
                  </a:cubicBezTo>
                  <a:cubicBezTo>
                    <a:pt x="722" y="312"/>
                    <a:pt x="724" y="312"/>
                    <a:pt x="724" y="312"/>
                  </a:cubicBezTo>
                  <a:cubicBezTo>
                    <a:pt x="726" y="313"/>
                    <a:pt x="728" y="315"/>
                    <a:pt x="729" y="315"/>
                  </a:cubicBezTo>
                  <a:cubicBezTo>
                    <a:pt x="730" y="314"/>
                    <a:pt x="731" y="311"/>
                    <a:pt x="731" y="310"/>
                  </a:cubicBezTo>
                  <a:cubicBezTo>
                    <a:pt x="731" y="309"/>
                    <a:pt x="731" y="307"/>
                    <a:pt x="731" y="306"/>
                  </a:cubicBezTo>
                  <a:cubicBezTo>
                    <a:pt x="732" y="305"/>
                    <a:pt x="733" y="304"/>
                    <a:pt x="733" y="304"/>
                  </a:cubicBezTo>
                  <a:cubicBezTo>
                    <a:pt x="735" y="304"/>
                    <a:pt x="738" y="305"/>
                    <a:pt x="740" y="305"/>
                  </a:cubicBezTo>
                  <a:cubicBezTo>
                    <a:pt x="741" y="305"/>
                    <a:pt x="743" y="303"/>
                    <a:pt x="744" y="304"/>
                  </a:cubicBezTo>
                  <a:cubicBezTo>
                    <a:pt x="745" y="304"/>
                    <a:pt x="747" y="305"/>
                    <a:pt x="748" y="305"/>
                  </a:cubicBezTo>
                  <a:cubicBezTo>
                    <a:pt x="750" y="305"/>
                    <a:pt x="752" y="303"/>
                    <a:pt x="753" y="303"/>
                  </a:cubicBezTo>
                  <a:cubicBezTo>
                    <a:pt x="755" y="303"/>
                    <a:pt x="757" y="303"/>
                    <a:pt x="759" y="303"/>
                  </a:cubicBezTo>
                  <a:cubicBezTo>
                    <a:pt x="759" y="303"/>
                    <a:pt x="760" y="305"/>
                    <a:pt x="761" y="305"/>
                  </a:cubicBezTo>
                  <a:cubicBezTo>
                    <a:pt x="761" y="306"/>
                    <a:pt x="762" y="306"/>
                    <a:pt x="763" y="307"/>
                  </a:cubicBezTo>
                  <a:cubicBezTo>
                    <a:pt x="763" y="308"/>
                    <a:pt x="763" y="310"/>
                    <a:pt x="762" y="311"/>
                  </a:cubicBezTo>
                  <a:cubicBezTo>
                    <a:pt x="762" y="312"/>
                    <a:pt x="761" y="313"/>
                    <a:pt x="761" y="313"/>
                  </a:cubicBezTo>
                  <a:cubicBezTo>
                    <a:pt x="761" y="314"/>
                    <a:pt x="761" y="317"/>
                    <a:pt x="762" y="317"/>
                  </a:cubicBezTo>
                  <a:cubicBezTo>
                    <a:pt x="763" y="318"/>
                    <a:pt x="766" y="316"/>
                    <a:pt x="767" y="317"/>
                  </a:cubicBezTo>
                  <a:cubicBezTo>
                    <a:pt x="767" y="317"/>
                    <a:pt x="768" y="318"/>
                    <a:pt x="768" y="318"/>
                  </a:cubicBezTo>
                  <a:cubicBezTo>
                    <a:pt x="769" y="319"/>
                    <a:pt x="771" y="318"/>
                    <a:pt x="771" y="319"/>
                  </a:cubicBezTo>
                  <a:cubicBezTo>
                    <a:pt x="772" y="320"/>
                    <a:pt x="773" y="322"/>
                    <a:pt x="773" y="323"/>
                  </a:cubicBezTo>
                  <a:cubicBezTo>
                    <a:pt x="773" y="323"/>
                    <a:pt x="773" y="325"/>
                    <a:pt x="774" y="326"/>
                  </a:cubicBezTo>
                  <a:cubicBezTo>
                    <a:pt x="774" y="327"/>
                    <a:pt x="776" y="328"/>
                    <a:pt x="777" y="329"/>
                  </a:cubicBezTo>
                  <a:cubicBezTo>
                    <a:pt x="777" y="330"/>
                    <a:pt x="777" y="331"/>
                    <a:pt x="777" y="332"/>
                  </a:cubicBezTo>
                  <a:cubicBezTo>
                    <a:pt x="777" y="333"/>
                    <a:pt x="779" y="334"/>
                    <a:pt x="780" y="335"/>
                  </a:cubicBezTo>
                  <a:cubicBezTo>
                    <a:pt x="781" y="335"/>
                    <a:pt x="783" y="337"/>
                    <a:pt x="784" y="338"/>
                  </a:cubicBezTo>
                  <a:cubicBezTo>
                    <a:pt x="785" y="338"/>
                    <a:pt x="785" y="341"/>
                    <a:pt x="785" y="341"/>
                  </a:cubicBezTo>
                  <a:cubicBezTo>
                    <a:pt x="786" y="342"/>
                    <a:pt x="788" y="342"/>
                    <a:pt x="789" y="342"/>
                  </a:cubicBezTo>
                  <a:cubicBezTo>
                    <a:pt x="791" y="343"/>
                    <a:pt x="793" y="342"/>
                    <a:pt x="794" y="343"/>
                  </a:cubicBezTo>
                  <a:cubicBezTo>
                    <a:pt x="795" y="343"/>
                    <a:pt x="796" y="345"/>
                    <a:pt x="796" y="346"/>
                  </a:cubicBezTo>
                  <a:cubicBezTo>
                    <a:pt x="797" y="347"/>
                    <a:pt x="797" y="349"/>
                    <a:pt x="797" y="350"/>
                  </a:cubicBezTo>
                  <a:cubicBezTo>
                    <a:pt x="797" y="351"/>
                    <a:pt x="795" y="353"/>
                    <a:pt x="795" y="354"/>
                  </a:cubicBezTo>
                  <a:cubicBezTo>
                    <a:pt x="794" y="354"/>
                    <a:pt x="794" y="356"/>
                    <a:pt x="795" y="357"/>
                  </a:cubicBezTo>
                  <a:cubicBezTo>
                    <a:pt x="795" y="358"/>
                    <a:pt x="798" y="360"/>
                    <a:pt x="798" y="361"/>
                  </a:cubicBezTo>
                  <a:cubicBezTo>
                    <a:pt x="798" y="363"/>
                    <a:pt x="797" y="366"/>
                    <a:pt x="797" y="368"/>
                  </a:cubicBezTo>
                  <a:cubicBezTo>
                    <a:pt x="797" y="369"/>
                    <a:pt x="796" y="370"/>
                    <a:pt x="796" y="371"/>
                  </a:cubicBezTo>
                  <a:cubicBezTo>
                    <a:pt x="796" y="371"/>
                    <a:pt x="797" y="372"/>
                    <a:pt x="797" y="373"/>
                  </a:cubicBezTo>
                  <a:cubicBezTo>
                    <a:pt x="797" y="374"/>
                    <a:pt x="799" y="377"/>
                    <a:pt x="799" y="379"/>
                  </a:cubicBezTo>
                  <a:cubicBezTo>
                    <a:pt x="800" y="381"/>
                    <a:pt x="800" y="385"/>
                    <a:pt x="800" y="387"/>
                  </a:cubicBezTo>
                  <a:cubicBezTo>
                    <a:pt x="800" y="389"/>
                    <a:pt x="801" y="393"/>
                    <a:pt x="801" y="395"/>
                  </a:cubicBezTo>
                  <a:cubicBezTo>
                    <a:pt x="802" y="397"/>
                    <a:pt x="804" y="400"/>
                    <a:pt x="803" y="402"/>
                  </a:cubicBezTo>
                  <a:cubicBezTo>
                    <a:pt x="803" y="403"/>
                    <a:pt x="802" y="405"/>
                    <a:pt x="802" y="406"/>
                  </a:cubicBezTo>
                  <a:cubicBezTo>
                    <a:pt x="802" y="407"/>
                    <a:pt x="803" y="409"/>
                    <a:pt x="803" y="410"/>
                  </a:cubicBezTo>
                  <a:cubicBezTo>
                    <a:pt x="803" y="413"/>
                    <a:pt x="803" y="418"/>
                    <a:pt x="803" y="420"/>
                  </a:cubicBezTo>
                  <a:cubicBezTo>
                    <a:pt x="803" y="421"/>
                    <a:pt x="801" y="424"/>
                    <a:pt x="801" y="425"/>
                  </a:cubicBezTo>
                  <a:cubicBezTo>
                    <a:pt x="801" y="426"/>
                    <a:pt x="800" y="429"/>
                    <a:pt x="800" y="430"/>
                  </a:cubicBezTo>
                  <a:cubicBezTo>
                    <a:pt x="800" y="431"/>
                    <a:pt x="801" y="435"/>
                    <a:pt x="801" y="436"/>
                  </a:cubicBezTo>
                  <a:cubicBezTo>
                    <a:pt x="801" y="438"/>
                    <a:pt x="798" y="440"/>
                    <a:pt x="798" y="441"/>
                  </a:cubicBezTo>
                  <a:cubicBezTo>
                    <a:pt x="798" y="443"/>
                    <a:pt x="800" y="447"/>
                    <a:pt x="800" y="448"/>
                  </a:cubicBezTo>
                  <a:cubicBezTo>
                    <a:pt x="800" y="450"/>
                    <a:pt x="798" y="452"/>
                    <a:pt x="797" y="453"/>
                  </a:cubicBezTo>
                  <a:cubicBezTo>
                    <a:pt x="797" y="454"/>
                    <a:pt x="796" y="457"/>
                    <a:pt x="796" y="458"/>
                  </a:cubicBezTo>
                  <a:cubicBezTo>
                    <a:pt x="797" y="459"/>
                    <a:pt x="798" y="460"/>
                    <a:pt x="798" y="461"/>
                  </a:cubicBezTo>
                  <a:cubicBezTo>
                    <a:pt x="798" y="462"/>
                    <a:pt x="796" y="464"/>
                    <a:pt x="795" y="465"/>
                  </a:cubicBezTo>
                  <a:cubicBezTo>
                    <a:pt x="794" y="466"/>
                    <a:pt x="793" y="467"/>
                    <a:pt x="792" y="468"/>
                  </a:cubicBezTo>
                  <a:cubicBezTo>
                    <a:pt x="792" y="469"/>
                    <a:pt x="792" y="471"/>
                    <a:pt x="792" y="472"/>
                  </a:cubicBezTo>
                  <a:cubicBezTo>
                    <a:pt x="793" y="473"/>
                    <a:pt x="796" y="474"/>
                    <a:pt x="796" y="475"/>
                  </a:cubicBezTo>
                  <a:cubicBezTo>
                    <a:pt x="797" y="477"/>
                    <a:pt x="798" y="481"/>
                    <a:pt x="798" y="483"/>
                  </a:cubicBezTo>
                  <a:cubicBezTo>
                    <a:pt x="799" y="484"/>
                    <a:pt x="799" y="487"/>
                    <a:pt x="799" y="489"/>
                  </a:cubicBezTo>
                  <a:cubicBezTo>
                    <a:pt x="800" y="491"/>
                    <a:pt x="800" y="496"/>
                    <a:pt x="800" y="498"/>
                  </a:cubicBezTo>
                  <a:cubicBezTo>
                    <a:pt x="800" y="500"/>
                    <a:pt x="800" y="504"/>
                    <a:pt x="799" y="506"/>
                  </a:cubicBezTo>
                  <a:cubicBezTo>
                    <a:pt x="799" y="507"/>
                    <a:pt x="799" y="510"/>
                    <a:pt x="798" y="511"/>
                  </a:cubicBezTo>
                  <a:cubicBezTo>
                    <a:pt x="798" y="513"/>
                    <a:pt x="797" y="517"/>
                    <a:pt x="796" y="516"/>
                  </a:cubicBezTo>
                  <a:cubicBezTo>
                    <a:pt x="795" y="516"/>
                    <a:pt x="796" y="513"/>
                    <a:pt x="796" y="512"/>
                  </a:cubicBezTo>
                  <a:cubicBezTo>
                    <a:pt x="796" y="511"/>
                    <a:pt x="796" y="508"/>
                    <a:pt x="796" y="507"/>
                  </a:cubicBezTo>
                  <a:cubicBezTo>
                    <a:pt x="796" y="505"/>
                    <a:pt x="797" y="501"/>
                    <a:pt x="797" y="498"/>
                  </a:cubicBezTo>
                  <a:cubicBezTo>
                    <a:pt x="796" y="497"/>
                    <a:pt x="795" y="493"/>
                    <a:pt x="795" y="492"/>
                  </a:cubicBezTo>
                  <a:cubicBezTo>
                    <a:pt x="794" y="490"/>
                    <a:pt x="793" y="487"/>
                    <a:pt x="792" y="487"/>
                  </a:cubicBezTo>
                  <a:cubicBezTo>
                    <a:pt x="791" y="487"/>
                    <a:pt x="790" y="487"/>
                    <a:pt x="790" y="488"/>
                  </a:cubicBezTo>
                  <a:cubicBezTo>
                    <a:pt x="789" y="489"/>
                    <a:pt x="791" y="491"/>
                    <a:pt x="791" y="492"/>
                  </a:cubicBezTo>
                  <a:cubicBezTo>
                    <a:pt x="792" y="494"/>
                    <a:pt x="793" y="496"/>
                    <a:pt x="793" y="497"/>
                  </a:cubicBezTo>
                  <a:cubicBezTo>
                    <a:pt x="793" y="499"/>
                    <a:pt x="793" y="502"/>
                    <a:pt x="792" y="504"/>
                  </a:cubicBezTo>
                  <a:cubicBezTo>
                    <a:pt x="792" y="506"/>
                    <a:pt x="792" y="509"/>
                    <a:pt x="792" y="511"/>
                  </a:cubicBezTo>
                  <a:cubicBezTo>
                    <a:pt x="792" y="512"/>
                    <a:pt x="792" y="515"/>
                    <a:pt x="792" y="517"/>
                  </a:cubicBezTo>
                  <a:cubicBezTo>
                    <a:pt x="793" y="518"/>
                    <a:pt x="794" y="522"/>
                    <a:pt x="795" y="523"/>
                  </a:cubicBezTo>
                  <a:cubicBezTo>
                    <a:pt x="795" y="525"/>
                    <a:pt x="797" y="528"/>
                    <a:pt x="798" y="530"/>
                  </a:cubicBezTo>
                  <a:cubicBezTo>
                    <a:pt x="799" y="530"/>
                    <a:pt x="801" y="531"/>
                    <a:pt x="801" y="532"/>
                  </a:cubicBezTo>
                  <a:cubicBezTo>
                    <a:pt x="803" y="533"/>
                    <a:pt x="808" y="536"/>
                    <a:pt x="810" y="538"/>
                  </a:cubicBezTo>
                  <a:cubicBezTo>
                    <a:pt x="811" y="539"/>
                    <a:pt x="813" y="543"/>
                    <a:pt x="814" y="544"/>
                  </a:cubicBezTo>
                  <a:cubicBezTo>
                    <a:pt x="815" y="545"/>
                    <a:pt x="816" y="547"/>
                    <a:pt x="816" y="548"/>
                  </a:cubicBezTo>
                  <a:cubicBezTo>
                    <a:pt x="817" y="549"/>
                    <a:pt x="817" y="553"/>
                    <a:pt x="817" y="555"/>
                  </a:cubicBezTo>
                  <a:cubicBezTo>
                    <a:pt x="817" y="556"/>
                    <a:pt x="817" y="560"/>
                    <a:pt x="818" y="561"/>
                  </a:cubicBezTo>
                  <a:cubicBezTo>
                    <a:pt x="818" y="562"/>
                    <a:pt x="819" y="565"/>
                    <a:pt x="820" y="565"/>
                  </a:cubicBezTo>
                  <a:cubicBezTo>
                    <a:pt x="821" y="565"/>
                    <a:pt x="823" y="564"/>
                    <a:pt x="824" y="564"/>
                  </a:cubicBezTo>
                  <a:cubicBezTo>
                    <a:pt x="824" y="563"/>
                    <a:pt x="825" y="560"/>
                    <a:pt x="825" y="559"/>
                  </a:cubicBezTo>
                  <a:cubicBezTo>
                    <a:pt x="825" y="558"/>
                    <a:pt x="824" y="557"/>
                    <a:pt x="824" y="556"/>
                  </a:cubicBezTo>
                  <a:cubicBezTo>
                    <a:pt x="823" y="555"/>
                    <a:pt x="821" y="553"/>
                    <a:pt x="821" y="551"/>
                  </a:cubicBezTo>
                  <a:cubicBezTo>
                    <a:pt x="821" y="551"/>
                    <a:pt x="822" y="550"/>
                    <a:pt x="822" y="549"/>
                  </a:cubicBezTo>
                  <a:cubicBezTo>
                    <a:pt x="823" y="548"/>
                    <a:pt x="826" y="548"/>
                    <a:pt x="828" y="548"/>
                  </a:cubicBezTo>
                  <a:cubicBezTo>
                    <a:pt x="829" y="547"/>
                    <a:pt x="832" y="547"/>
                    <a:pt x="833" y="546"/>
                  </a:cubicBezTo>
                  <a:cubicBezTo>
                    <a:pt x="834" y="545"/>
                    <a:pt x="834" y="542"/>
                    <a:pt x="834" y="541"/>
                  </a:cubicBezTo>
                  <a:cubicBezTo>
                    <a:pt x="834" y="540"/>
                    <a:pt x="832" y="538"/>
                    <a:pt x="832" y="537"/>
                  </a:cubicBezTo>
                  <a:cubicBezTo>
                    <a:pt x="832" y="536"/>
                    <a:pt x="832" y="533"/>
                    <a:pt x="832" y="532"/>
                  </a:cubicBezTo>
                  <a:cubicBezTo>
                    <a:pt x="833" y="530"/>
                    <a:pt x="836" y="529"/>
                    <a:pt x="836" y="528"/>
                  </a:cubicBezTo>
                  <a:cubicBezTo>
                    <a:pt x="837" y="526"/>
                    <a:pt x="836" y="523"/>
                    <a:pt x="836" y="522"/>
                  </a:cubicBezTo>
                  <a:cubicBezTo>
                    <a:pt x="836" y="521"/>
                    <a:pt x="834" y="520"/>
                    <a:pt x="835" y="519"/>
                  </a:cubicBezTo>
                  <a:cubicBezTo>
                    <a:pt x="835" y="518"/>
                    <a:pt x="838" y="518"/>
                    <a:pt x="839" y="517"/>
                  </a:cubicBezTo>
                  <a:cubicBezTo>
                    <a:pt x="839" y="516"/>
                    <a:pt x="838" y="515"/>
                    <a:pt x="837" y="514"/>
                  </a:cubicBezTo>
                  <a:cubicBezTo>
                    <a:pt x="837" y="514"/>
                    <a:pt x="836" y="513"/>
                    <a:pt x="835" y="513"/>
                  </a:cubicBezTo>
                  <a:cubicBezTo>
                    <a:pt x="834" y="514"/>
                    <a:pt x="833" y="515"/>
                    <a:pt x="832" y="515"/>
                  </a:cubicBezTo>
                  <a:cubicBezTo>
                    <a:pt x="831" y="516"/>
                    <a:pt x="829" y="515"/>
                    <a:pt x="829" y="514"/>
                  </a:cubicBezTo>
                  <a:cubicBezTo>
                    <a:pt x="828" y="513"/>
                    <a:pt x="828" y="511"/>
                    <a:pt x="827" y="511"/>
                  </a:cubicBezTo>
                  <a:cubicBezTo>
                    <a:pt x="826" y="510"/>
                    <a:pt x="823" y="510"/>
                    <a:pt x="822" y="511"/>
                  </a:cubicBezTo>
                  <a:cubicBezTo>
                    <a:pt x="821" y="511"/>
                    <a:pt x="819" y="512"/>
                    <a:pt x="818" y="512"/>
                  </a:cubicBezTo>
                  <a:cubicBezTo>
                    <a:pt x="817" y="512"/>
                    <a:pt x="815" y="511"/>
                    <a:pt x="814" y="511"/>
                  </a:cubicBezTo>
                  <a:cubicBezTo>
                    <a:pt x="813" y="509"/>
                    <a:pt x="811" y="506"/>
                    <a:pt x="812" y="505"/>
                  </a:cubicBezTo>
                  <a:cubicBezTo>
                    <a:pt x="812" y="504"/>
                    <a:pt x="815" y="504"/>
                    <a:pt x="816" y="503"/>
                  </a:cubicBezTo>
                  <a:cubicBezTo>
                    <a:pt x="818" y="503"/>
                    <a:pt x="820" y="504"/>
                    <a:pt x="822" y="504"/>
                  </a:cubicBezTo>
                  <a:cubicBezTo>
                    <a:pt x="823" y="503"/>
                    <a:pt x="825" y="502"/>
                    <a:pt x="826" y="501"/>
                  </a:cubicBezTo>
                  <a:cubicBezTo>
                    <a:pt x="828" y="501"/>
                    <a:pt x="832" y="500"/>
                    <a:pt x="833" y="499"/>
                  </a:cubicBezTo>
                  <a:cubicBezTo>
                    <a:pt x="835" y="499"/>
                    <a:pt x="837" y="499"/>
                    <a:pt x="838" y="500"/>
                  </a:cubicBezTo>
                  <a:cubicBezTo>
                    <a:pt x="839" y="500"/>
                    <a:pt x="841" y="502"/>
                    <a:pt x="842" y="503"/>
                  </a:cubicBezTo>
                  <a:cubicBezTo>
                    <a:pt x="842" y="504"/>
                    <a:pt x="843" y="505"/>
                    <a:pt x="843" y="506"/>
                  </a:cubicBezTo>
                  <a:cubicBezTo>
                    <a:pt x="843" y="507"/>
                    <a:pt x="842" y="508"/>
                    <a:pt x="842" y="509"/>
                  </a:cubicBezTo>
                  <a:cubicBezTo>
                    <a:pt x="842" y="510"/>
                    <a:pt x="844" y="512"/>
                    <a:pt x="844" y="513"/>
                  </a:cubicBezTo>
                  <a:cubicBezTo>
                    <a:pt x="844" y="514"/>
                    <a:pt x="843" y="515"/>
                    <a:pt x="843" y="516"/>
                  </a:cubicBezTo>
                  <a:cubicBezTo>
                    <a:pt x="843" y="517"/>
                    <a:pt x="844" y="519"/>
                    <a:pt x="845" y="520"/>
                  </a:cubicBezTo>
                  <a:cubicBezTo>
                    <a:pt x="845" y="520"/>
                    <a:pt x="847" y="522"/>
                    <a:pt x="848" y="522"/>
                  </a:cubicBezTo>
                  <a:cubicBezTo>
                    <a:pt x="849" y="522"/>
                    <a:pt x="851" y="522"/>
                    <a:pt x="852" y="521"/>
                  </a:cubicBezTo>
                  <a:cubicBezTo>
                    <a:pt x="853" y="521"/>
                    <a:pt x="855" y="518"/>
                    <a:pt x="855" y="517"/>
                  </a:cubicBezTo>
                  <a:cubicBezTo>
                    <a:pt x="855" y="516"/>
                    <a:pt x="853" y="514"/>
                    <a:pt x="852" y="513"/>
                  </a:cubicBezTo>
                  <a:cubicBezTo>
                    <a:pt x="851" y="512"/>
                    <a:pt x="849" y="511"/>
                    <a:pt x="849" y="510"/>
                  </a:cubicBezTo>
                  <a:cubicBezTo>
                    <a:pt x="848" y="509"/>
                    <a:pt x="848" y="507"/>
                    <a:pt x="848" y="506"/>
                  </a:cubicBezTo>
                  <a:cubicBezTo>
                    <a:pt x="849" y="506"/>
                    <a:pt x="850" y="504"/>
                    <a:pt x="851" y="504"/>
                  </a:cubicBezTo>
                  <a:cubicBezTo>
                    <a:pt x="852" y="504"/>
                    <a:pt x="852" y="505"/>
                    <a:pt x="853" y="505"/>
                  </a:cubicBezTo>
                  <a:cubicBezTo>
                    <a:pt x="854" y="506"/>
                    <a:pt x="856" y="507"/>
                    <a:pt x="857" y="507"/>
                  </a:cubicBezTo>
                  <a:cubicBezTo>
                    <a:pt x="858" y="507"/>
                    <a:pt x="860" y="507"/>
                    <a:pt x="861" y="507"/>
                  </a:cubicBezTo>
                  <a:cubicBezTo>
                    <a:pt x="862" y="507"/>
                    <a:pt x="863" y="508"/>
                    <a:pt x="864" y="509"/>
                  </a:cubicBezTo>
                  <a:cubicBezTo>
                    <a:pt x="864" y="510"/>
                    <a:pt x="863" y="513"/>
                    <a:pt x="863" y="514"/>
                  </a:cubicBezTo>
                  <a:cubicBezTo>
                    <a:pt x="863" y="514"/>
                    <a:pt x="864" y="516"/>
                    <a:pt x="865" y="516"/>
                  </a:cubicBezTo>
                  <a:cubicBezTo>
                    <a:pt x="865" y="517"/>
                    <a:pt x="865" y="519"/>
                    <a:pt x="865" y="520"/>
                  </a:cubicBezTo>
                  <a:cubicBezTo>
                    <a:pt x="864" y="521"/>
                    <a:pt x="864" y="522"/>
                    <a:pt x="864" y="522"/>
                  </a:cubicBezTo>
                  <a:cubicBezTo>
                    <a:pt x="863" y="523"/>
                    <a:pt x="863" y="525"/>
                    <a:pt x="862" y="526"/>
                  </a:cubicBezTo>
                  <a:cubicBezTo>
                    <a:pt x="862" y="527"/>
                    <a:pt x="861" y="528"/>
                    <a:pt x="861" y="529"/>
                  </a:cubicBezTo>
                  <a:cubicBezTo>
                    <a:pt x="861" y="530"/>
                    <a:pt x="860" y="531"/>
                    <a:pt x="860" y="532"/>
                  </a:cubicBezTo>
                  <a:cubicBezTo>
                    <a:pt x="859" y="532"/>
                    <a:pt x="857" y="533"/>
                    <a:pt x="857" y="534"/>
                  </a:cubicBezTo>
                  <a:cubicBezTo>
                    <a:pt x="856" y="535"/>
                    <a:pt x="857" y="537"/>
                    <a:pt x="856" y="539"/>
                  </a:cubicBezTo>
                  <a:cubicBezTo>
                    <a:pt x="856" y="539"/>
                    <a:pt x="854" y="540"/>
                    <a:pt x="853" y="540"/>
                  </a:cubicBezTo>
                  <a:cubicBezTo>
                    <a:pt x="852" y="541"/>
                    <a:pt x="850" y="544"/>
                    <a:pt x="850" y="545"/>
                  </a:cubicBezTo>
                  <a:cubicBezTo>
                    <a:pt x="849" y="546"/>
                    <a:pt x="849" y="549"/>
                    <a:pt x="849" y="550"/>
                  </a:cubicBezTo>
                  <a:cubicBezTo>
                    <a:pt x="849" y="551"/>
                    <a:pt x="848" y="553"/>
                    <a:pt x="848" y="554"/>
                  </a:cubicBezTo>
                  <a:cubicBezTo>
                    <a:pt x="847" y="556"/>
                    <a:pt x="846" y="558"/>
                    <a:pt x="846" y="560"/>
                  </a:cubicBezTo>
                  <a:cubicBezTo>
                    <a:pt x="845" y="561"/>
                    <a:pt x="844" y="562"/>
                    <a:pt x="843" y="563"/>
                  </a:cubicBezTo>
                  <a:cubicBezTo>
                    <a:pt x="842" y="564"/>
                    <a:pt x="840" y="565"/>
                    <a:pt x="840" y="565"/>
                  </a:cubicBezTo>
                  <a:cubicBezTo>
                    <a:pt x="839" y="566"/>
                    <a:pt x="839" y="568"/>
                    <a:pt x="838" y="569"/>
                  </a:cubicBezTo>
                  <a:cubicBezTo>
                    <a:pt x="838" y="571"/>
                    <a:pt x="837" y="573"/>
                    <a:pt x="836" y="574"/>
                  </a:cubicBezTo>
                  <a:cubicBezTo>
                    <a:pt x="836" y="575"/>
                    <a:pt x="835" y="577"/>
                    <a:pt x="834" y="578"/>
                  </a:cubicBezTo>
                  <a:cubicBezTo>
                    <a:pt x="833" y="579"/>
                    <a:pt x="832" y="580"/>
                    <a:pt x="832" y="581"/>
                  </a:cubicBezTo>
                  <a:cubicBezTo>
                    <a:pt x="831" y="581"/>
                    <a:pt x="830" y="582"/>
                    <a:pt x="829" y="582"/>
                  </a:cubicBezTo>
                  <a:cubicBezTo>
                    <a:pt x="829" y="583"/>
                    <a:pt x="828" y="582"/>
                    <a:pt x="828" y="582"/>
                  </a:cubicBezTo>
                  <a:cubicBezTo>
                    <a:pt x="827" y="583"/>
                    <a:pt x="828" y="586"/>
                    <a:pt x="829" y="587"/>
                  </a:cubicBezTo>
                  <a:cubicBezTo>
                    <a:pt x="829" y="588"/>
                    <a:pt x="831" y="592"/>
                    <a:pt x="832" y="593"/>
                  </a:cubicBezTo>
                  <a:cubicBezTo>
                    <a:pt x="833" y="594"/>
                    <a:pt x="835" y="596"/>
                    <a:pt x="836" y="596"/>
                  </a:cubicBezTo>
                  <a:cubicBezTo>
                    <a:pt x="838" y="597"/>
                    <a:pt x="842" y="598"/>
                    <a:pt x="843" y="600"/>
                  </a:cubicBezTo>
                  <a:cubicBezTo>
                    <a:pt x="844" y="600"/>
                    <a:pt x="845" y="603"/>
                    <a:pt x="846" y="604"/>
                  </a:cubicBezTo>
                  <a:cubicBezTo>
                    <a:pt x="847" y="605"/>
                    <a:pt x="849" y="606"/>
                    <a:pt x="850" y="607"/>
                  </a:cubicBezTo>
                  <a:cubicBezTo>
                    <a:pt x="851" y="608"/>
                    <a:pt x="854" y="609"/>
                    <a:pt x="855" y="611"/>
                  </a:cubicBezTo>
                  <a:cubicBezTo>
                    <a:pt x="855" y="611"/>
                    <a:pt x="854" y="614"/>
                    <a:pt x="855" y="614"/>
                  </a:cubicBezTo>
                  <a:cubicBezTo>
                    <a:pt x="855" y="615"/>
                    <a:pt x="858" y="616"/>
                    <a:pt x="858" y="617"/>
                  </a:cubicBezTo>
                  <a:cubicBezTo>
                    <a:pt x="860" y="618"/>
                    <a:pt x="863" y="621"/>
                    <a:pt x="864" y="622"/>
                  </a:cubicBezTo>
                  <a:cubicBezTo>
                    <a:pt x="866" y="624"/>
                    <a:pt x="869" y="628"/>
                    <a:pt x="871" y="630"/>
                  </a:cubicBezTo>
                  <a:cubicBezTo>
                    <a:pt x="873" y="633"/>
                    <a:pt x="876" y="639"/>
                    <a:pt x="877" y="641"/>
                  </a:cubicBezTo>
                  <a:cubicBezTo>
                    <a:pt x="879" y="644"/>
                    <a:pt x="881" y="649"/>
                    <a:pt x="883" y="652"/>
                  </a:cubicBezTo>
                  <a:cubicBezTo>
                    <a:pt x="885" y="653"/>
                    <a:pt x="888" y="656"/>
                    <a:pt x="889" y="658"/>
                  </a:cubicBezTo>
                  <a:cubicBezTo>
                    <a:pt x="891" y="659"/>
                    <a:pt x="892" y="663"/>
                    <a:pt x="894" y="665"/>
                  </a:cubicBezTo>
                  <a:cubicBezTo>
                    <a:pt x="895" y="667"/>
                    <a:pt x="899" y="670"/>
                    <a:pt x="901" y="672"/>
                  </a:cubicBezTo>
                  <a:cubicBezTo>
                    <a:pt x="902" y="673"/>
                    <a:pt x="906" y="677"/>
                    <a:pt x="908" y="679"/>
                  </a:cubicBezTo>
                  <a:cubicBezTo>
                    <a:pt x="909" y="681"/>
                    <a:pt x="912" y="683"/>
                    <a:pt x="913" y="684"/>
                  </a:cubicBezTo>
                  <a:cubicBezTo>
                    <a:pt x="914" y="685"/>
                    <a:pt x="915" y="686"/>
                    <a:pt x="916" y="687"/>
                  </a:cubicBezTo>
                  <a:cubicBezTo>
                    <a:pt x="916" y="687"/>
                    <a:pt x="916" y="689"/>
                    <a:pt x="916" y="689"/>
                  </a:cubicBezTo>
                  <a:cubicBezTo>
                    <a:pt x="917" y="690"/>
                    <a:pt x="918" y="692"/>
                    <a:pt x="918" y="693"/>
                  </a:cubicBezTo>
                  <a:cubicBezTo>
                    <a:pt x="918" y="694"/>
                    <a:pt x="919" y="697"/>
                    <a:pt x="920" y="699"/>
                  </a:cubicBezTo>
                  <a:cubicBezTo>
                    <a:pt x="920" y="699"/>
                    <a:pt x="920" y="701"/>
                    <a:pt x="921" y="701"/>
                  </a:cubicBezTo>
                  <a:cubicBezTo>
                    <a:pt x="922" y="701"/>
                    <a:pt x="922" y="700"/>
                    <a:pt x="922" y="699"/>
                  </a:cubicBezTo>
                  <a:cubicBezTo>
                    <a:pt x="923" y="698"/>
                    <a:pt x="923" y="697"/>
                    <a:pt x="923" y="696"/>
                  </a:cubicBezTo>
                  <a:cubicBezTo>
                    <a:pt x="923" y="695"/>
                    <a:pt x="923" y="693"/>
                    <a:pt x="924" y="693"/>
                  </a:cubicBezTo>
                  <a:cubicBezTo>
                    <a:pt x="924" y="693"/>
                    <a:pt x="925" y="693"/>
                    <a:pt x="926" y="693"/>
                  </a:cubicBezTo>
                  <a:cubicBezTo>
                    <a:pt x="927" y="693"/>
                    <a:pt x="928" y="693"/>
                    <a:pt x="929" y="693"/>
                  </a:cubicBezTo>
                  <a:cubicBezTo>
                    <a:pt x="930" y="693"/>
                    <a:pt x="931" y="692"/>
                    <a:pt x="932" y="691"/>
                  </a:cubicBezTo>
                  <a:cubicBezTo>
                    <a:pt x="933" y="691"/>
                    <a:pt x="935" y="690"/>
                    <a:pt x="935" y="689"/>
                  </a:cubicBezTo>
                  <a:cubicBezTo>
                    <a:pt x="936" y="688"/>
                    <a:pt x="937" y="685"/>
                    <a:pt x="937" y="683"/>
                  </a:cubicBezTo>
                  <a:cubicBezTo>
                    <a:pt x="937" y="681"/>
                    <a:pt x="935" y="677"/>
                    <a:pt x="934" y="676"/>
                  </a:cubicBezTo>
                  <a:cubicBezTo>
                    <a:pt x="933" y="675"/>
                    <a:pt x="931" y="673"/>
                    <a:pt x="930" y="672"/>
                  </a:cubicBezTo>
                  <a:cubicBezTo>
                    <a:pt x="929" y="672"/>
                    <a:pt x="928" y="670"/>
                    <a:pt x="928" y="669"/>
                  </a:cubicBezTo>
                  <a:cubicBezTo>
                    <a:pt x="928" y="668"/>
                    <a:pt x="929" y="666"/>
                    <a:pt x="930" y="665"/>
                  </a:cubicBezTo>
                  <a:cubicBezTo>
                    <a:pt x="931" y="664"/>
                    <a:pt x="933" y="665"/>
                    <a:pt x="933" y="664"/>
                  </a:cubicBezTo>
                  <a:cubicBezTo>
                    <a:pt x="934" y="663"/>
                    <a:pt x="934" y="661"/>
                    <a:pt x="935" y="660"/>
                  </a:cubicBezTo>
                  <a:cubicBezTo>
                    <a:pt x="935" y="659"/>
                    <a:pt x="937" y="658"/>
                    <a:pt x="938" y="657"/>
                  </a:cubicBezTo>
                  <a:cubicBezTo>
                    <a:pt x="939" y="657"/>
                    <a:pt x="940" y="658"/>
                    <a:pt x="941" y="658"/>
                  </a:cubicBezTo>
                  <a:cubicBezTo>
                    <a:pt x="942" y="658"/>
                    <a:pt x="945" y="658"/>
                    <a:pt x="945" y="658"/>
                  </a:cubicBezTo>
                  <a:cubicBezTo>
                    <a:pt x="946" y="659"/>
                    <a:pt x="946" y="660"/>
                    <a:pt x="945" y="661"/>
                  </a:cubicBezTo>
                  <a:cubicBezTo>
                    <a:pt x="945" y="661"/>
                    <a:pt x="943" y="661"/>
                    <a:pt x="943" y="661"/>
                  </a:cubicBezTo>
                  <a:cubicBezTo>
                    <a:pt x="942" y="662"/>
                    <a:pt x="942" y="663"/>
                    <a:pt x="941" y="664"/>
                  </a:cubicBezTo>
                  <a:cubicBezTo>
                    <a:pt x="941" y="665"/>
                    <a:pt x="941" y="667"/>
                    <a:pt x="942" y="668"/>
                  </a:cubicBezTo>
                  <a:cubicBezTo>
                    <a:pt x="942" y="668"/>
                    <a:pt x="943" y="669"/>
                    <a:pt x="944" y="669"/>
                  </a:cubicBezTo>
                  <a:cubicBezTo>
                    <a:pt x="944" y="670"/>
                    <a:pt x="946" y="670"/>
                    <a:pt x="947" y="671"/>
                  </a:cubicBezTo>
                  <a:cubicBezTo>
                    <a:pt x="948" y="671"/>
                    <a:pt x="949" y="673"/>
                    <a:pt x="949" y="674"/>
                  </a:cubicBezTo>
                  <a:cubicBezTo>
                    <a:pt x="949" y="675"/>
                    <a:pt x="950" y="678"/>
                    <a:pt x="950" y="679"/>
                  </a:cubicBezTo>
                  <a:cubicBezTo>
                    <a:pt x="950" y="680"/>
                    <a:pt x="950" y="682"/>
                    <a:pt x="950" y="683"/>
                  </a:cubicBezTo>
                  <a:cubicBezTo>
                    <a:pt x="950" y="685"/>
                    <a:pt x="950" y="688"/>
                    <a:pt x="950" y="690"/>
                  </a:cubicBezTo>
                  <a:cubicBezTo>
                    <a:pt x="950" y="692"/>
                    <a:pt x="951" y="695"/>
                    <a:pt x="951" y="697"/>
                  </a:cubicBezTo>
                  <a:cubicBezTo>
                    <a:pt x="951" y="698"/>
                    <a:pt x="950" y="700"/>
                    <a:pt x="950" y="702"/>
                  </a:cubicBezTo>
                  <a:cubicBezTo>
                    <a:pt x="950" y="703"/>
                    <a:pt x="951" y="706"/>
                    <a:pt x="950" y="707"/>
                  </a:cubicBezTo>
                  <a:cubicBezTo>
                    <a:pt x="950" y="708"/>
                    <a:pt x="947" y="708"/>
                    <a:pt x="947" y="707"/>
                  </a:cubicBezTo>
                  <a:cubicBezTo>
                    <a:pt x="946" y="707"/>
                    <a:pt x="946" y="704"/>
                    <a:pt x="945" y="703"/>
                  </a:cubicBezTo>
                  <a:cubicBezTo>
                    <a:pt x="945" y="702"/>
                    <a:pt x="942" y="701"/>
                    <a:pt x="941" y="701"/>
                  </a:cubicBezTo>
                  <a:cubicBezTo>
                    <a:pt x="940" y="701"/>
                    <a:pt x="938" y="701"/>
                    <a:pt x="937" y="701"/>
                  </a:cubicBezTo>
                  <a:cubicBezTo>
                    <a:pt x="936" y="702"/>
                    <a:pt x="935" y="703"/>
                    <a:pt x="935" y="704"/>
                  </a:cubicBezTo>
                  <a:cubicBezTo>
                    <a:pt x="935" y="705"/>
                    <a:pt x="936" y="707"/>
                    <a:pt x="936" y="708"/>
                  </a:cubicBezTo>
                  <a:cubicBezTo>
                    <a:pt x="937" y="708"/>
                    <a:pt x="939" y="710"/>
                    <a:pt x="939" y="710"/>
                  </a:cubicBezTo>
                  <a:cubicBezTo>
                    <a:pt x="940" y="711"/>
                    <a:pt x="942" y="712"/>
                    <a:pt x="943" y="713"/>
                  </a:cubicBezTo>
                  <a:cubicBezTo>
                    <a:pt x="944" y="714"/>
                    <a:pt x="945" y="716"/>
                    <a:pt x="946" y="717"/>
                  </a:cubicBezTo>
                  <a:cubicBezTo>
                    <a:pt x="947" y="719"/>
                    <a:pt x="948" y="722"/>
                    <a:pt x="949" y="724"/>
                  </a:cubicBezTo>
                  <a:cubicBezTo>
                    <a:pt x="949" y="726"/>
                    <a:pt x="950" y="729"/>
                    <a:pt x="951" y="730"/>
                  </a:cubicBezTo>
                  <a:cubicBezTo>
                    <a:pt x="951" y="732"/>
                    <a:pt x="951" y="734"/>
                    <a:pt x="951" y="735"/>
                  </a:cubicBezTo>
                  <a:cubicBezTo>
                    <a:pt x="952" y="736"/>
                    <a:pt x="953" y="737"/>
                    <a:pt x="954" y="737"/>
                  </a:cubicBezTo>
                  <a:cubicBezTo>
                    <a:pt x="955" y="737"/>
                    <a:pt x="957" y="737"/>
                    <a:pt x="957" y="736"/>
                  </a:cubicBezTo>
                  <a:cubicBezTo>
                    <a:pt x="958" y="735"/>
                    <a:pt x="958" y="733"/>
                    <a:pt x="959" y="732"/>
                  </a:cubicBezTo>
                  <a:cubicBezTo>
                    <a:pt x="960" y="731"/>
                    <a:pt x="962" y="731"/>
                    <a:pt x="963" y="730"/>
                  </a:cubicBezTo>
                  <a:cubicBezTo>
                    <a:pt x="964" y="730"/>
                    <a:pt x="965" y="730"/>
                    <a:pt x="966" y="731"/>
                  </a:cubicBezTo>
                  <a:cubicBezTo>
                    <a:pt x="966" y="731"/>
                    <a:pt x="966" y="733"/>
                    <a:pt x="967" y="734"/>
                  </a:cubicBezTo>
                  <a:cubicBezTo>
                    <a:pt x="968" y="734"/>
                    <a:pt x="970" y="735"/>
                    <a:pt x="971" y="735"/>
                  </a:cubicBezTo>
                  <a:cubicBezTo>
                    <a:pt x="972" y="735"/>
                    <a:pt x="974" y="735"/>
                    <a:pt x="975" y="735"/>
                  </a:cubicBezTo>
                  <a:cubicBezTo>
                    <a:pt x="975" y="736"/>
                    <a:pt x="976" y="738"/>
                    <a:pt x="977" y="739"/>
                  </a:cubicBezTo>
                  <a:cubicBezTo>
                    <a:pt x="978" y="740"/>
                    <a:pt x="980" y="740"/>
                    <a:pt x="981" y="740"/>
                  </a:cubicBezTo>
                  <a:cubicBezTo>
                    <a:pt x="982" y="741"/>
                    <a:pt x="984" y="742"/>
                    <a:pt x="984" y="742"/>
                  </a:cubicBezTo>
                  <a:cubicBezTo>
                    <a:pt x="985" y="743"/>
                    <a:pt x="986" y="745"/>
                    <a:pt x="987" y="746"/>
                  </a:cubicBezTo>
                  <a:cubicBezTo>
                    <a:pt x="988" y="746"/>
                    <a:pt x="989" y="747"/>
                    <a:pt x="990" y="747"/>
                  </a:cubicBezTo>
                  <a:cubicBezTo>
                    <a:pt x="991" y="748"/>
                    <a:pt x="993" y="749"/>
                    <a:pt x="994" y="750"/>
                  </a:cubicBezTo>
                  <a:cubicBezTo>
                    <a:pt x="996" y="752"/>
                    <a:pt x="1000" y="757"/>
                    <a:pt x="1001" y="759"/>
                  </a:cubicBezTo>
                  <a:cubicBezTo>
                    <a:pt x="1003" y="762"/>
                    <a:pt x="1005" y="769"/>
                    <a:pt x="1006" y="772"/>
                  </a:cubicBezTo>
                  <a:cubicBezTo>
                    <a:pt x="1007" y="776"/>
                    <a:pt x="1010" y="784"/>
                    <a:pt x="1011" y="788"/>
                  </a:cubicBezTo>
                  <a:cubicBezTo>
                    <a:pt x="1011" y="790"/>
                    <a:pt x="1012" y="795"/>
                    <a:pt x="1013" y="797"/>
                  </a:cubicBezTo>
                  <a:cubicBezTo>
                    <a:pt x="1014" y="799"/>
                    <a:pt x="1015" y="802"/>
                    <a:pt x="1017" y="803"/>
                  </a:cubicBezTo>
                  <a:cubicBezTo>
                    <a:pt x="1018" y="805"/>
                    <a:pt x="1020" y="808"/>
                    <a:pt x="1022" y="809"/>
                  </a:cubicBezTo>
                  <a:cubicBezTo>
                    <a:pt x="1022" y="809"/>
                    <a:pt x="1024" y="810"/>
                    <a:pt x="1024" y="810"/>
                  </a:cubicBezTo>
                  <a:cubicBezTo>
                    <a:pt x="1025" y="811"/>
                    <a:pt x="1024" y="814"/>
                    <a:pt x="1025" y="815"/>
                  </a:cubicBezTo>
                  <a:cubicBezTo>
                    <a:pt x="1025" y="816"/>
                    <a:pt x="1027" y="817"/>
                    <a:pt x="1028" y="818"/>
                  </a:cubicBezTo>
                  <a:cubicBezTo>
                    <a:pt x="1029" y="819"/>
                    <a:pt x="1030" y="822"/>
                    <a:pt x="1031" y="823"/>
                  </a:cubicBezTo>
                  <a:cubicBezTo>
                    <a:pt x="1032" y="824"/>
                    <a:pt x="1034" y="825"/>
                    <a:pt x="1035" y="826"/>
                  </a:cubicBezTo>
                  <a:cubicBezTo>
                    <a:pt x="1035" y="828"/>
                    <a:pt x="1036" y="831"/>
                    <a:pt x="1037" y="832"/>
                  </a:cubicBezTo>
                  <a:cubicBezTo>
                    <a:pt x="1038" y="833"/>
                    <a:pt x="1040" y="834"/>
                    <a:pt x="1041" y="834"/>
                  </a:cubicBezTo>
                  <a:cubicBezTo>
                    <a:pt x="1042" y="834"/>
                    <a:pt x="1042" y="831"/>
                    <a:pt x="1043" y="830"/>
                  </a:cubicBezTo>
                  <a:cubicBezTo>
                    <a:pt x="1043" y="829"/>
                    <a:pt x="1042" y="826"/>
                    <a:pt x="1043" y="825"/>
                  </a:cubicBezTo>
                  <a:cubicBezTo>
                    <a:pt x="1044" y="824"/>
                    <a:pt x="1047" y="823"/>
                    <a:pt x="1049" y="823"/>
                  </a:cubicBezTo>
                  <a:cubicBezTo>
                    <a:pt x="1050" y="822"/>
                    <a:pt x="1053" y="823"/>
                    <a:pt x="1055" y="823"/>
                  </a:cubicBezTo>
                  <a:cubicBezTo>
                    <a:pt x="1055" y="822"/>
                    <a:pt x="1057" y="822"/>
                    <a:pt x="1057" y="821"/>
                  </a:cubicBezTo>
                  <a:cubicBezTo>
                    <a:pt x="1058" y="821"/>
                    <a:pt x="1060" y="819"/>
                    <a:pt x="1061" y="819"/>
                  </a:cubicBezTo>
                  <a:cubicBezTo>
                    <a:pt x="1062" y="819"/>
                    <a:pt x="1064" y="819"/>
                    <a:pt x="1064" y="820"/>
                  </a:cubicBezTo>
                  <a:cubicBezTo>
                    <a:pt x="1065" y="820"/>
                    <a:pt x="1066" y="822"/>
                    <a:pt x="1066" y="822"/>
                  </a:cubicBezTo>
                  <a:cubicBezTo>
                    <a:pt x="1067" y="822"/>
                    <a:pt x="1068" y="821"/>
                    <a:pt x="1069" y="820"/>
                  </a:cubicBezTo>
                  <a:cubicBezTo>
                    <a:pt x="1070" y="820"/>
                    <a:pt x="1071" y="820"/>
                    <a:pt x="1072" y="821"/>
                  </a:cubicBezTo>
                  <a:cubicBezTo>
                    <a:pt x="1072" y="821"/>
                    <a:pt x="1073" y="823"/>
                    <a:pt x="1074" y="823"/>
                  </a:cubicBezTo>
                  <a:cubicBezTo>
                    <a:pt x="1074" y="823"/>
                    <a:pt x="1076" y="823"/>
                    <a:pt x="1077" y="823"/>
                  </a:cubicBezTo>
                  <a:cubicBezTo>
                    <a:pt x="1078" y="823"/>
                    <a:pt x="1081" y="823"/>
                    <a:pt x="1082" y="823"/>
                  </a:cubicBezTo>
                  <a:cubicBezTo>
                    <a:pt x="1083" y="824"/>
                    <a:pt x="1085" y="825"/>
                    <a:pt x="1085" y="825"/>
                  </a:cubicBezTo>
                  <a:cubicBezTo>
                    <a:pt x="1087" y="826"/>
                    <a:pt x="1092" y="827"/>
                    <a:pt x="1093" y="828"/>
                  </a:cubicBezTo>
                  <a:cubicBezTo>
                    <a:pt x="1094" y="829"/>
                    <a:pt x="1094" y="831"/>
                    <a:pt x="1094" y="832"/>
                  </a:cubicBezTo>
                  <a:cubicBezTo>
                    <a:pt x="1094" y="833"/>
                    <a:pt x="1093" y="834"/>
                    <a:pt x="1093" y="835"/>
                  </a:cubicBezTo>
                  <a:cubicBezTo>
                    <a:pt x="1093" y="836"/>
                    <a:pt x="1096" y="837"/>
                    <a:pt x="1096" y="838"/>
                  </a:cubicBezTo>
                  <a:cubicBezTo>
                    <a:pt x="1096" y="839"/>
                    <a:pt x="1095" y="842"/>
                    <a:pt x="1096" y="843"/>
                  </a:cubicBezTo>
                  <a:cubicBezTo>
                    <a:pt x="1096" y="844"/>
                    <a:pt x="1099" y="845"/>
                    <a:pt x="1100" y="845"/>
                  </a:cubicBezTo>
                  <a:cubicBezTo>
                    <a:pt x="1102" y="846"/>
                    <a:pt x="1104" y="848"/>
                    <a:pt x="1106" y="849"/>
                  </a:cubicBezTo>
                  <a:cubicBezTo>
                    <a:pt x="1108" y="850"/>
                    <a:pt x="1112" y="854"/>
                    <a:pt x="1114" y="856"/>
                  </a:cubicBezTo>
                  <a:cubicBezTo>
                    <a:pt x="1115" y="857"/>
                    <a:pt x="1117" y="859"/>
                    <a:pt x="1118" y="861"/>
                  </a:cubicBezTo>
                  <a:cubicBezTo>
                    <a:pt x="1118" y="862"/>
                    <a:pt x="1118" y="865"/>
                    <a:pt x="1119" y="866"/>
                  </a:cubicBezTo>
                  <a:cubicBezTo>
                    <a:pt x="1119" y="866"/>
                    <a:pt x="1121" y="867"/>
                    <a:pt x="1122" y="867"/>
                  </a:cubicBezTo>
                  <a:cubicBezTo>
                    <a:pt x="1122" y="868"/>
                    <a:pt x="1123" y="869"/>
                    <a:pt x="1124" y="870"/>
                  </a:cubicBezTo>
                  <a:cubicBezTo>
                    <a:pt x="1124" y="871"/>
                    <a:pt x="1124" y="875"/>
                    <a:pt x="1125" y="876"/>
                  </a:cubicBezTo>
                  <a:cubicBezTo>
                    <a:pt x="1126" y="877"/>
                    <a:pt x="1128" y="878"/>
                    <a:pt x="1129" y="879"/>
                  </a:cubicBezTo>
                  <a:cubicBezTo>
                    <a:pt x="1129" y="880"/>
                    <a:pt x="1131" y="881"/>
                    <a:pt x="1132" y="882"/>
                  </a:cubicBezTo>
                  <a:cubicBezTo>
                    <a:pt x="1133" y="883"/>
                    <a:pt x="1134" y="884"/>
                    <a:pt x="1135" y="886"/>
                  </a:cubicBezTo>
                  <a:cubicBezTo>
                    <a:pt x="1135" y="886"/>
                    <a:pt x="1135" y="888"/>
                    <a:pt x="1135" y="889"/>
                  </a:cubicBezTo>
                  <a:cubicBezTo>
                    <a:pt x="1136" y="890"/>
                    <a:pt x="1138" y="891"/>
                    <a:pt x="1138" y="892"/>
                  </a:cubicBezTo>
                  <a:cubicBezTo>
                    <a:pt x="1139" y="892"/>
                    <a:pt x="1138" y="894"/>
                    <a:pt x="1139" y="894"/>
                  </a:cubicBezTo>
                  <a:cubicBezTo>
                    <a:pt x="1139" y="895"/>
                    <a:pt x="1141" y="895"/>
                    <a:pt x="1142" y="895"/>
                  </a:cubicBezTo>
                  <a:cubicBezTo>
                    <a:pt x="1143" y="896"/>
                    <a:pt x="1144" y="897"/>
                    <a:pt x="1144" y="898"/>
                  </a:cubicBezTo>
                  <a:cubicBezTo>
                    <a:pt x="1144" y="899"/>
                    <a:pt x="1144" y="900"/>
                    <a:pt x="1144" y="901"/>
                  </a:cubicBezTo>
                  <a:cubicBezTo>
                    <a:pt x="1143" y="902"/>
                    <a:pt x="1141" y="902"/>
                    <a:pt x="1141" y="903"/>
                  </a:cubicBezTo>
                  <a:cubicBezTo>
                    <a:pt x="1140" y="904"/>
                    <a:pt x="1139" y="906"/>
                    <a:pt x="1139" y="907"/>
                  </a:cubicBezTo>
                  <a:cubicBezTo>
                    <a:pt x="1139" y="908"/>
                    <a:pt x="1138" y="910"/>
                    <a:pt x="1138" y="911"/>
                  </a:cubicBezTo>
                  <a:cubicBezTo>
                    <a:pt x="1138" y="914"/>
                    <a:pt x="1138" y="918"/>
                    <a:pt x="1139" y="920"/>
                  </a:cubicBezTo>
                  <a:cubicBezTo>
                    <a:pt x="1139" y="921"/>
                    <a:pt x="1141" y="922"/>
                    <a:pt x="1141" y="922"/>
                  </a:cubicBezTo>
                  <a:cubicBezTo>
                    <a:pt x="1142" y="923"/>
                    <a:pt x="1144" y="925"/>
                    <a:pt x="1145" y="926"/>
                  </a:cubicBezTo>
                  <a:cubicBezTo>
                    <a:pt x="1145" y="927"/>
                    <a:pt x="1146" y="930"/>
                    <a:pt x="1147" y="931"/>
                  </a:cubicBezTo>
                  <a:cubicBezTo>
                    <a:pt x="1147" y="931"/>
                    <a:pt x="1149" y="932"/>
                    <a:pt x="1150" y="933"/>
                  </a:cubicBezTo>
                  <a:cubicBezTo>
                    <a:pt x="1150" y="933"/>
                    <a:pt x="1152" y="933"/>
                    <a:pt x="1152" y="933"/>
                  </a:cubicBezTo>
                  <a:cubicBezTo>
                    <a:pt x="1153" y="934"/>
                    <a:pt x="1153" y="935"/>
                    <a:pt x="1153" y="935"/>
                  </a:cubicBezTo>
                  <a:cubicBezTo>
                    <a:pt x="1154" y="936"/>
                    <a:pt x="1156" y="937"/>
                    <a:pt x="1157" y="937"/>
                  </a:cubicBezTo>
                  <a:cubicBezTo>
                    <a:pt x="1158" y="937"/>
                    <a:pt x="1161" y="936"/>
                    <a:pt x="1162" y="936"/>
                  </a:cubicBezTo>
                  <a:cubicBezTo>
                    <a:pt x="1162" y="936"/>
                    <a:pt x="1164" y="935"/>
                    <a:pt x="1164" y="935"/>
                  </a:cubicBezTo>
                  <a:cubicBezTo>
                    <a:pt x="1165" y="934"/>
                    <a:pt x="1168" y="934"/>
                    <a:pt x="1169" y="934"/>
                  </a:cubicBezTo>
                  <a:cubicBezTo>
                    <a:pt x="1170" y="934"/>
                    <a:pt x="1172" y="934"/>
                    <a:pt x="1173" y="934"/>
                  </a:cubicBezTo>
                  <a:cubicBezTo>
                    <a:pt x="1174" y="933"/>
                    <a:pt x="1176" y="931"/>
                    <a:pt x="1178" y="930"/>
                  </a:cubicBezTo>
                  <a:cubicBezTo>
                    <a:pt x="1178" y="930"/>
                    <a:pt x="1180" y="930"/>
                    <a:pt x="1181" y="930"/>
                  </a:cubicBezTo>
                  <a:cubicBezTo>
                    <a:pt x="1182" y="929"/>
                    <a:pt x="1184" y="928"/>
                    <a:pt x="1185" y="927"/>
                  </a:cubicBezTo>
                  <a:cubicBezTo>
                    <a:pt x="1186" y="927"/>
                    <a:pt x="1186" y="924"/>
                    <a:pt x="1186" y="923"/>
                  </a:cubicBezTo>
                  <a:cubicBezTo>
                    <a:pt x="1187" y="922"/>
                    <a:pt x="1188" y="921"/>
                    <a:pt x="1189" y="921"/>
                  </a:cubicBezTo>
                  <a:cubicBezTo>
                    <a:pt x="1189" y="921"/>
                    <a:pt x="1190" y="920"/>
                    <a:pt x="1191" y="920"/>
                  </a:cubicBezTo>
                  <a:cubicBezTo>
                    <a:pt x="1192" y="920"/>
                    <a:pt x="1194" y="920"/>
                    <a:pt x="1195" y="920"/>
                  </a:cubicBezTo>
                  <a:cubicBezTo>
                    <a:pt x="1196" y="921"/>
                    <a:pt x="1197" y="922"/>
                    <a:pt x="1197" y="922"/>
                  </a:cubicBezTo>
                  <a:cubicBezTo>
                    <a:pt x="1198" y="922"/>
                    <a:pt x="1199" y="920"/>
                    <a:pt x="1200" y="920"/>
                  </a:cubicBezTo>
                  <a:cubicBezTo>
                    <a:pt x="1202" y="919"/>
                    <a:pt x="1204" y="919"/>
                    <a:pt x="1205" y="920"/>
                  </a:cubicBezTo>
                  <a:cubicBezTo>
                    <a:pt x="1206" y="920"/>
                    <a:pt x="1208" y="921"/>
                    <a:pt x="1209" y="922"/>
                  </a:cubicBezTo>
                  <a:cubicBezTo>
                    <a:pt x="1210" y="922"/>
                    <a:pt x="1212" y="923"/>
                    <a:pt x="1213" y="922"/>
                  </a:cubicBezTo>
                  <a:cubicBezTo>
                    <a:pt x="1214" y="922"/>
                    <a:pt x="1216" y="922"/>
                    <a:pt x="1217" y="921"/>
                  </a:cubicBezTo>
                  <a:cubicBezTo>
                    <a:pt x="1218" y="920"/>
                    <a:pt x="1218" y="918"/>
                    <a:pt x="1219" y="917"/>
                  </a:cubicBezTo>
                  <a:cubicBezTo>
                    <a:pt x="1220" y="917"/>
                    <a:pt x="1221" y="916"/>
                    <a:pt x="1222" y="916"/>
                  </a:cubicBezTo>
                  <a:cubicBezTo>
                    <a:pt x="1223" y="915"/>
                    <a:pt x="1226" y="914"/>
                    <a:pt x="1227" y="913"/>
                  </a:cubicBezTo>
                  <a:cubicBezTo>
                    <a:pt x="1228" y="913"/>
                    <a:pt x="1230" y="913"/>
                    <a:pt x="1231" y="912"/>
                  </a:cubicBezTo>
                  <a:cubicBezTo>
                    <a:pt x="1231" y="912"/>
                    <a:pt x="1232" y="911"/>
                    <a:pt x="1232" y="910"/>
                  </a:cubicBezTo>
                  <a:cubicBezTo>
                    <a:pt x="1233" y="910"/>
                    <a:pt x="1233" y="909"/>
                    <a:pt x="1233" y="908"/>
                  </a:cubicBezTo>
                  <a:cubicBezTo>
                    <a:pt x="1233" y="907"/>
                    <a:pt x="1233" y="906"/>
                    <a:pt x="1232" y="905"/>
                  </a:cubicBezTo>
                  <a:cubicBezTo>
                    <a:pt x="1232" y="905"/>
                    <a:pt x="1231" y="904"/>
                    <a:pt x="1231" y="904"/>
                  </a:cubicBezTo>
                  <a:cubicBezTo>
                    <a:pt x="1231" y="903"/>
                    <a:pt x="1232" y="901"/>
                    <a:pt x="1233" y="901"/>
                  </a:cubicBezTo>
                  <a:cubicBezTo>
                    <a:pt x="1234" y="900"/>
                    <a:pt x="1235" y="900"/>
                    <a:pt x="1236" y="900"/>
                  </a:cubicBezTo>
                  <a:cubicBezTo>
                    <a:pt x="1237" y="900"/>
                    <a:pt x="1238" y="900"/>
                    <a:pt x="1238" y="901"/>
                  </a:cubicBezTo>
                  <a:cubicBezTo>
                    <a:pt x="1239" y="901"/>
                    <a:pt x="1239" y="903"/>
                    <a:pt x="1240" y="903"/>
                  </a:cubicBezTo>
                  <a:cubicBezTo>
                    <a:pt x="1240" y="904"/>
                    <a:pt x="1242" y="903"/>
                    <a:pt x="1243" y="904"/>
                  </a:cubicBezTo>
                  <a:cubicBezTo>
                    <a:pt x="1243" y="904"/>
                    <a:pt x="1244" y="905"/>
                    <a:pt x="1245" y="905"/>
                  </a:cubicBezTo>
                  <a:cubicBezTo>
                    <a:pt x="1246" y="905"/>
                    <a:pt x="1248" y="904"/>
                    <a:pt x="1248" y="903"/>
                  </a:cubicBezTo>
                  <a:cubicBezTo>
                    <a:pt x="1249" y="902"/>
                    <a:pt x="1250" y="901"/>
                    <a:pt x="1251" y="900"/>
                  </a:cubicBezTo>
                  <a:cubicBezTo>
                    <a:pt x="1251" y="899"/>
                    <a:pt x="1252" y="897"/>
                    <a:pt x="1253" y="896"/>
                  </a:cubicBezTo>
                  <a:cubicBezTo>
                    <a:pt x="1253" y="895"/>
                    <a:pt x="1255" y="894"/>
                    <a:pt x="1256" y="893"/>
                  </a:cubicBezTo>
                  <a:cubicBezTo>
                    <a:pt x="1257" y="892"/>
                    <a:pt x="1259" y="891"/>
                    <a:pt x="1259" y="890"/>
                  </a:cubicBezTo>
                  <a:cubicBezTo>
                    <a:pt x="1260" y="889"/>
                    <a:pt x="1260" y="888"/>
                    <a:pt x="1260" y="887"/>
                  </a:cubicBezTo>
                  <a:cubicBezTo>
                    <a:pt x="1261" y="886"/>
                    <a:pt x="1261" y="884"/>
                    <a:pt x="1262" y="883"/>
                  </a:cubicBezTo>
                  <a:cubicBezTo>
                    <a:pt x="1262" y="882"/>
                    <a:pt x="1263" y="880"/>
                    <a:pt x="1264" y="879"/>
                  </a:cubicBezTo>
                  <a:cubicBezTo>
                    <a:pt x="1265" y="878"/>
                    <a:pt x="1267" y="877"/>
                    <a:pt x="1268" y="877"/>
                  </a:cubicBezTo>
                  <a:cubicBezTo>
                    <a:pt x="1268" y="876"/>
                    <a:pt x="1269" y="875"/>
                    <a:pt x="1269" y="874"/>
                  </a:cubicBezTo>
                  <a:cubicBezTo>
                    <a:pt x="1270" y="873"/>
                    <a:pt x="1270" y="872"/>
                    <a:pt x="1270" y="871"/>
                  </a:cubicBezTo>
                  <a:cubicBezTo>
                    <a:pt x="1270" y="870"/>
                    <a:pt x="1270" y="868"/>
                    <a:pt x="1269" y="867"/>
                  </a:cubicBezTo>
                  <a:cubicBezTo>
                    <a:pt x="1269" y="866"/>
                    <a:pt x="1267" y="867"/>
                    <a:pt x="1267" y="866"/>
                  </a:cubicBezTo>
                  <a:cubicBezTo>
                    <a:pt x="1266" y="866"/>
                    <a:pt x="1266" y="864"/>
                    <a:pt x="1266" y="863"/>
                  </a:cubicBezTo>
                  <a:cubicBezTo>
                    <a:pt x="1265" y="862"/>
                    <a:pt x="1265" y="860"/>
                    <a:pt x="1265" y="859"/>
                  </a:cubicBezTo>
                  <a:cubicBezTo>
                    <a:pt x="1265" y="858"/>
                    <a:pt x="1264" y="855"/>
                    <a:pt x="1263" y="854"/>
                  </a:cubicBezTo>
                  <a:cubicBezTo>
                    <a:pt x="1263" y="854"/>
                    <a:pt x="1261" y="852"/>
                    <a:pt x="1261" y="851"/>
                  </a:cubicBezTo>
                  <a:cubicBezTo>
                    <a:pt x="1261" y="849"/>
                    <a:pt x="1262" y="846"/>
                    <a:pt x="1262" y="844"/>
                  </a:cubicBezTo>
                  <a:cubicBezTo>
                    <a:pt x="1263" y="843"/>
                    <a:pt x="1264" y="842"/>
                    <a:pt x="1265" y="841"/>
                  </a:cubicBezTo>
                  <a:cubicBezTo>
                    <a:pt x="1265" y="840"/>
                    <a:pt x="1265" y="838"/>
                    <a:pt x="1265" y="837"/>
                  </a:cubicBezTo>
                  <a:cubicBezTo>
                    <a:pt x="1265" y="836"/>
                    <a:pt x="1263" y="834"/>
                    <a:pt x="1263" y="832"/>
                  </a:cubicBezTo>
                  <a:cubicBezTo>
                    <a:pt x="1262" y="832"/>
                    <a:pt x="1263" y="830"/>
                    <a:pt x="1263" y="829"/>
                  </a:cubicBezTo>
                  <a:cubicBezTo>
                    <a:pt x="1264" y="828"/>
                    <a:pt x="1266" y="825"/>
                    <a:pt x="1267" y="824"/>
                  </a:cubicBezTo>
                  <a:cubicBezTo>
                    <a:pt x="1268" y="823"/>
                    <a:pt x="1269" y="820"/>
                    <a:pt x="1269" y="819"/>
                  </a:cubicBezTo>
                  <a:cubicBezTo>
                    <a:pt x="1269" y="817"/>
                    <a:pt x="1268" y="814"/>
                    <a:pt x="1268" y="813"/>
                  </a:cubicBezTo>
                  <a:cubicBezTo>
                    <a:pt x="1268" y="812"/>
                    <a:pt x="1269" y="810"/>
                    <a:pt x="1269" y="809"/>
                  </a:cubicBezTo>
                  <a:cubicBezTo>
                    <a:pt x="1270" y="808"/>
                    <a:pt x="1271" y="806"/>
                    <a:pt x="1272" y="805"/>
                  </a:cubicBezTo>
                  <a:cubicBezTo>
                    <a:pt x="1272" y="805"/>
                    <a:pt x="1275" y="804"/>
                    <a:pt x="1276" y="803"/>
                  </a:cubicBezTo>
                  <a:cubicBezTo>
                    <a:pt x="1277" y="803"/>
                    <a:pt x="1278" y="804"/>
                    <a:pt x="1279" y="804"/>
                  </a:cubicBezTo>
                  <a:cubicBezTo>
                    <a:pt x="1280" y="805"/>
                    <a:pt x="1280" y="806"/>
                    <a:pt x="1280" y="807"/>
                  </a:cubicBezTo>
                  <a:cubicBezTo>
                    <a:pt x="1280" y="808"/>
                    <a:pt x="1280" y="810"/>
                    <a:pt x="1280" y="812"/>
                  </a:cubicBezTo>
                  <a:cubicBezTo>
                    <a:pt x="1280" y="813"/>
                    <a:pt x="1280" y="814"/>
                    <a:pt x="1280" y="815"/>
                  </a:cubicBezTo>
                  <a:cubicBezTo>
                    <a:pt x="1280" y="816"/>
                    <a:pt x="1281" y="818"/>
                    <a:pt x="1282" y="818"/>
                  </a:cubicBezTo>
                  <a:cubicBezTo>
                    <a:pt x="1283" y="818"/>
                    <a:pt x="1284" y="816"/>
                    <a:pt x="1285" y="815"/>
                  </a:cubicBezTo>
                  <a:cubicBezTo>
                    <a:pt x="1285" y="814"/>
                    <a:pt x="1285" y="811"/>
                    <a:pt x="1285" y="809"/>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62">
              <a:extLst>
                <a:ext uri="{FF2B5EF4-FFF2-40B4-BE49-F238E27FC236}">
                  <a16:creationId xmlns:a16="http://schemas.microsoft.com/office/drawing/2014/main" id="{558DCCB2-0974-4D92-81A2-BF270B6D2BAA}"/>
                </a:ext>
              </a:extLst>
            </p:cNvPr>
            <p:cNvSpPr>
              <a:spLocks/>
            </p:cNvSpPr>
            <p:nvPr/>
          </p:nvSpPr>
          <p:spPr bwMode="auto">
            <a:xfrm>
              <a:off x="5138736" y="3854453"/>
              <a:ext cx="590550" cy="444500"/>
            </a:xfrm>
            <a:custGeom>
              <a:avLst/>
              <a:gdLst>
                <a:gd name="T0" fmla="*/ 302 w 699"/>
                <a:gd name="T1" fmla="*/ 16 h 526"/>
                <a:gd name="T2" fmla="*/ 133 w 699"/>
                <a:gd name="T3" fmla="*/ 24 h 526"/>
                <a:gd name="T4" fmla="*/ 112 w 699"/>
                <a:gd name="T5" fmla="*/ 26 h 526"/>
                <a:gd name="T6" fmla="*/ 92 w 699"/>
                <a:gd name="T7" fmla="*/ 39 h 526"/>
                <a:gd name="T8" fmla="*/ 65 w 699"/>
                <a:gd name="T9" fmla="*/ 61 h 526"/>
                <a:gd name="T10" fmla="*/ 25 w 699"/>
                <a:gd name="T11" fmla="*/ 79 h 526"/>
                <a:gd name="T12" fmla="*/ 18 w 699"/>
                <a:gd name="T13" fmla="*/ 100 h 526"/>
                <a:gd name="T14" fmla="*/ 8 w 699"/>
                <a:gd name="T15" fmla="*/ 109 h 526"/>
                <a:gd name="T16" fmla="*/ 2 w 699"/>
                <a:gd name="T17" fmla="*/ 122 h 526"/>
                <a:gd name="T18" fmla="*/ 2 w 699"/>
                <a:gd name="T19" fmla="*/ 137 h 526"/>
                <a:gd name="T20" fmla="*/ 22 w 699"/>
                <a:gd name="T21" fmla="*/ 146 h 526"/>
                <a:gd name="T22" fmla="*/ 42 w 699"/>
                <a:gd name="T23" fmla="*/ 159 h 526"/>
                <a:gd name="T24" fmla="*/ 55 w 699"/>
                <a:gd name="T25" fmla="*/ 163 h 526"/>
                <a:gd name="T26" fmla="*/ 82 w 699"/>
                <a:gd name="T27" fmla="*/ 178 h 526"/>
                <a:gd name="T28" fmla="*/ 94 w 699"/>
                <a:gd name="T29" fmla="*/ 191 h 526"/>
                <a:gd name="T30" fmla="*/ 105 w 699"/>
                <a:gd name="T31" fmla="*/ 215 h 526"/>
                <a:gd name="T32" fmla="*/ 121 w 699"/>
                <a:gd name="T33" fmla="*/ 228 h 526"/>
                <a:gd name="T34" fmla="*/ 134 w 699"/>
                <a:gd name="T35" fmla="*/ 243 h 526"/>
                <a:gd name="T36" fmla="*/ 153 w 699"/>
                <a:gd name="T37" fmla="*/ 254 h 526"/>
                <a:gd name="T38" fmla="*/ 179 w 699"/>
                <a:gd name="T39" fmla="*/ 268 h 526"/>
                <a:gd name="T40" fmla="*/ 197 w 699"/>
                <a:gd name="T41" fmla="*/ 289 h 526"/>
                <a:gd name="T42" fmla="*/ 207 w 699"/>
                <a:gd name="T43" fmla="*/ 292 h 526"/>
                <a:gd name="T44" fmla="*/ 223 w 699"/>
                <a:gd name="T45" fmla="*/ 300 h 526"/>
                <a:gd name="T46" fmla="*/ 233 w 699"/>
                <a:gd name="T47" fmla="*/ 309 h 526"/>
                <a:gd name="T48" fmla="*/ 244 w 699"/>
                <a:gd name="T49" fmla="*/ 329 h 526"/>
                <a:gd name="T50" fmla="*/ 260 w 699"/>
                <a:gd name="T51" fmla="*/ 344 h 526"/>
                <a:gd name="T52" fmla="*/ 273 w 699"/>
                <a:gd name="T53" fmla="*/ 355 h 526"/>
                <a:gd name="T54" fmla="*/ 288 w 699"/>
                <a:gd name="T55" fmla="*/ 365 h 526"/>
                <a:gd name="T56" fmla="*/ 308 w 699"/>
                <a:gd name="T57" fmla="*/ 373 h 526"/>
                <a:gd name="T58" fmla="*/ 319 w 699"/>
                <a:gd name="T59" fmla="*/ 390 h 526"/>
                <a:gd name="T60" fmla="*/ 331 w 699"/>
                <a:gd name="T61" fmla="*/ 404 h 526"/>
                <a:gd name="T62" fmla="*/ 337 w 699"/>
                <a:gd name="T63" fmla="*/ 428 h 526"/>
                <a:gd name="T64" fmla="*/ 349 w 699"/>
                <a:gd name="T65" fmla="*/ 448 h 526"/>
                <a:gd name="T66" fmla="*/ 366 w 699"/>
                <a:gd name="T67" fmla="*/ 454 h 526"/>
                <a:gd name="T68" fmla="*/ 379 w 699"/>
                <a:gd name="T69" fmla="*/ 467 h 526"/>
                <a:gd name="T70" fmla="*/ 385 w 699"/>
                <a:gd name="T71" fmla="*/ 480 h 526"/>
                <a:gd name="T72" fmla="*/ 395 w 699"/>
                <a:gd name="T73" fmla="*/ 498 h 526"/>
                <a:gd name="T74" fmla="*/ 396 w 699"/>
                <a:gd name="T75" fmla="*/ 505 h 526"/>
                <a:gd name="T76" fmla="*/ 404 w 699"/>
                <a:gd name="T77" fmla="*/ 519 h 526"/>
                <a:gd name="T78" fmla="*/ 423 w 699"/>
                <a:gd name="T79" fmla="*/ 521 h 526"/>
                <a:gd name="T80" fmla="*/ 437 w 699"/>
                <a:gd name="T81" fmla="*/ 516 h 526"/>
                <a:gd name="T82" fmla="*/ 458 w 699"/>
                <a:gd name="T83" fmla="*/ 489 h 526"/>
                <a:gd name="T84" fmla="*/ 484 w 699"/>
                <a:gd name="T85" fmla="*/ 469 h 526"/>
                <a:gd name="T86" fmla="*/ 479 w 699"/>
                <a:gd name="T87" fmla="*/ 450 h 526"/>
                <a:gd name="T88" fmla="*/ 486 w 699"/>
                <a:gd name="T89" fmla="*/ 443 h 526"/>
                <a:gd name="T90" fmla="*/ 502 w 699"/>
                <a:gd name="T91" fmla="*/ 433 h 526"/>
                <a:gd name="T92" fmla="*/ 527 w 699"/>
                <a:gd name="T93" fmla="*/ 410 h 526"/>
                <a:gd name="T94" fmla="*/ 549 w 699"/>
                <a:gd name="T95" fmla="*/ 394 h 526"/>
                <a:gd name="T96" fmla="*/ 559 w 699"/>
                <a:gd name="T97" fmla="*/ 376 h 526"/>
                <a:gd name="T98" fmla="*/ 578 w 699"/>
                <a:gd name="T99" fmla="*/ 353 h 526"/>
                <a:gd name="T100" fmla="*/ 586 w 699"/>
                <a:gd name="T101" fmla="*/ 340 h 526"/>
                <a:gd name="T102" fmla="*/ 590 w 699"/>
                <a:gd name="T103" fmla="*/ 322 h 526"/>
                <a:gd name="T104" fmla="*/ 605 w 699"/>
                <a:gd name="T105" fmla="*/ 320 h 526"/>
                <a:gd name="T106" fmla="*/ 621 w 699"/>
                <a:gd name="T107" fmla="*/ 301 h 526"/>
                <a:gd name="T108" fmla="*/ 632 w 699"/>
                <a:gd name="T109" fmla="*/ 265 h 526"/>
                <a:gd name="T110" fmla="*/ 654 w 699"/>
                <a:gd name="T111" fmla="*/ 196 h 526"/>
                <a:gd name="T112" fmla="*/ 504 w 699"/>
                <a:gd name="T113" fmla="*/ 2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526">
                  <a:moveTo>
                    <a:pt x="504" y="20"/>
                  </a:moveTo>
                  <a:cubicBezTo>
                    <a:pt x="347" y="50"/>
                    <a:pt x="347" y="50"/>
                    <a:pt x="347" y="50"/>
                  </a:cubicBezTo>
                  <a:cubicBezTo>
                    <a:pt x="347" y="30"/>
                    <a:pt x="347" y="30"/>
                    <a:pt x="347" y="30"/>
                  </a:cubicBezTo>
                  <a:cubicBezTo>
                    <a:pt x="319" y="5"/>
                    <a:pt x="319" y="5"/>
                    <a:pt x="319" y="5"/>
                  </a:cubicBezTo>
                  <a:cubicBezTo>
                    <a:pt x="307" y="18"/>
                    <a:pt x="307" y="18"/>
                    <a:pt x="307" y="18"/>
                  </a:cubicBezTo>
                  <a:cubicBezTo>
                    <a:pt x="307" y="18"/>
                    <a:pt x="303" y="17"/>
                    <a:pt x="302" y="16"/>
                  </a:cubicBezTo>
                  <a:cubicBezTo>
                    <a:pt x="302" y="14"/>
                    <a:pt x="302" y="11"/>
                    <a:pt x="302" y="10"/>
                  </a:cubicBezTo>
                  <a:cubicBezTo>
                    <a:pt x="302" y="9"/>
                    <a:pt x="304" y="8"/>
                    <a:pt x="305" y="7"/>
                  </a:cubicBezTo>
                  <a:cubicBezTo>
                    <a:pt x="305" y="5"/>
                    <a:pt x="304" y="3"/>
                    <a:pt x="303" y="2"/>
                  </a:cubicBezTo>
                  <a:cubicBezTo>
                    <a:pt x="302" y="1"/>
                    <a:pt x="299" y="0"/>
                    <a:pt x="299" y="0"/>
                  </a:cubicBezTo>
                  <a:cubicBezTo>
                    <a:pt x="211" y="13"/>
                    <a:pt x="211" y="13"/>
                    <a:pt x="211" y="13"/>
                  </a:cubicBezTo>
                  <a:cubicBezTo>
                    <a:pt x="133" y="24"/>
                    <a:pt x="133" y="24"/>
                    <a:pt x="133" y="24"/>
                  </a:cubicBezTo>
                  <a:cubicBezTo>
                    <a:pt x="133" y="24"/>
                    <a:pt x="128" y="25"/>
                    <a:pt x="126" y="26"/>
                  </a:cubicBezTo>
                  <a:cubicBezTo>
                    <a:pt x="125" y="26"/>
                    <a:pt x="124" y="29"/>
                    <a:pt x="123" y="29"/>
                  </a:cubicBezTo>
                  <a:cubicBezTo>
                    <a:pt x="122" y="29"/>
                    <a:pt x="120" y="28"/>
                    <a:pt x="120" y="28"/>
                  </a:cubicBezTo>
                  <a:cubicBezTo>
                    <a:pt x="118" y="29"/>
                    <a:pt x="117" y="32"/>
                    <a:pt x="116" y="32"/>
                  </a:cubicBezTo>
                  <a:cubicBezTo>
                    <a:pt x="115" y="31"/>
                    <a:pt x="116" y="28"/>
                    <a:pt x="115" y="28"/>
                  </a:cubicBezTo>
                  <a:cubicBezTo>
                    <a:pt x="114" y="27"/>
                    <a:pt x="113" y="26"/>
                    <a:pt x="112" y="26"/>
                  </a:cubicBezTo>
                  <a:cubicBezTo>
                    <a:pt x="111" y="26"/>
                    <a:pt x="109" y="28"/>
                    <a:pt x="108" y="29"/>
                  </a:cubicBezTo>
                  <a:cubicBezTo>
                    <a:pt x="107" y="31"/>
                    <a:pt x="109" y="34"/>
                    <a:pt x="108" y="35"/>
                  </a:cubicBezTo>
                  <a:cubicBezTo>
                    <a:pt x="107" y="36"/>
                    <a:pt x="105" y="35"/>
                    <a:pt x="104" y="35"/>
                  </a:cubicBezTo>
                  <a:cubicBezTo>
                    <a:pt x="103" y="35"/>
                    <a:pt x="101" y="35"/>
                    <a:pt x="100" y="36"/>
                  </a:cubicBezTo>
                  <a:cubicBezTo>
                    <a:pt x="99" y="36"/>
                    <a:pt x="98" y="38"/>
                    <a:pt x="97" y="38"/>
                  </a:cubicBezTo>
                  <a:cubicBezTo>
                    <a:pt x="96" y="39"/>
                    <a:pt x="93" y="39"/>
                    <a:pt x="92" y="39"/>
                  </a:cubicBezTo>
                  <a:cubicBezTo>
                    <a:pt x="90" y="40"/>
                    <a:pt x="88" y="43"/>
                    <a:pt x="86" y="44"/>
                  </a:cubicBezTo>
                  <a:cubicBezTo>
                    <a:pt x="85" y="45"/>
                    <a:pt x="82" y="46"/>
                    <a:pt x="80" y="47"/>
                  </a:cubicBezTo>
                  <a:cubicBezTo>
                    <a:pt x="79" y="48"/>
                    <a:pt x="77" y="50"/>
                    <a:pt x="76" y="51"/>
                  </a:cubicBezTo>
                  <a:cubicBezTo>
                    <a:pt x="75" y="52"/>
                    <a:pt x="74" y="54"/>
                    <a:pt x="73" y="55"/>
                  </a:cubicBezTo>
                  <a:cubicBezTo>
                    <a:pt x="72" y="56"/>
                    <a:pt x="69" y="57"/>
                    <a:pt x="68" y="58"/>
                  </a:cubicBezTo>
                  <a:cubicBezTo>
                    <a:pt x="67" y="59"/>
                    <a:pt x="66" y="61"/>
                    <a:pt x="65" y="61"/>
                  </a:cubicBezTo>
                  <a:cubicBezTo>
                    <a:pt x="65" y="61"/>
                    <a:pt x="63" y="61"/>
                    <a:pt x="62" y="60"/>
                  </a:cubicBezTo>
                  <a:cubicBezTo>
                    <a:pt x="62" y="60"/>
                    <a:pt x="61" y="58"/>
                    <a:pt x="60" y="58"/>
                  </a:cubicBezTo>
                  <a:cubicBezTo>
                    <a:pt x="58" y="58"/>
                    <a:pt x="56" y="60"/>
                    <a:pt x="55" y="61"/>
                  </a:cubicBezTo>
                  <a:cubicBezTo>
                    <a:pt x="53" y="62"/>
                    <a:pt x="49" y="64"/>
                    <a:pt x="47" y="66"/>
                  </a:cubicBezTo>
                  <a:cubicBezTo>
                    <a:pt x="44" y="67"/>
                    <a:pt x="40" y="69"/>
                    <a:pt x="38" y="71"/>
                  </a:cubicBezTo>
                  <a:cubicBezTo>
                    <a:pt x="35" y="73"/>
                    <a:pt x="29" y="77"/>
                    <a:pt x="25" y="79"/>
                  </a:cubicBezTo>
                  <a:cubicBezTo>
                    <a:pt x="25" y="79"/>
                    <a:pt x="24" y="79"/>
                    <a:pt x="24" y="79"/>
                  </a:cubicBezTo>
                  <a:cubicBezTo>
                    <a:pt x="24" y="80"/>
                    <a:pt x="24" y="80"/>
                    <a:pt x="24" y="80"/>
                  </a:cubicBezTo>
                  <a:cubicBezTo>
                    <a:pt x="24" y="83"/>
                    <a:pt x="24" y="86"/>
                    <a:pt x="24" y="87"/>
                  </a:cubicBezTo>
                  <a:cubicBezTo>
                    <a:pt x="24" y="87"/>
                    <a:pt x="24" y="88"/>
                    <a:pt x="24" y="88"/>
                  </a:cubicBezTo>
                  <a:cubicBezTo>
                    <a:pt x="24" y="91"/>
                    <a:pt x="25" y="94"/>
                    <a:pt x="23" y="96"/>
                  </a:cubicBezTo>
                  <a:cubicBezTo>
                    <a:pt x="22" y="98"/>
                    <a:pt x="20" y="99"/>
                    <a:pt x="18" y="100"/>
                  </a:cubicBezTo>
                  <a:cubicBezTo>
                    <a:pt x="18" y="100"/>
                    <a:pt x="18" y="100"/>
                    <a:pt x="18" y="100"/>
                  </a:cubicBezTo>
                  <a:cubicBezTo>
                    <a:pt x="17" y="100"/>
                    <a:pt x="17" y="101"/>
                    <a:pt x="16" y="102"/>
                  </a:cubicBezTo>
                  <a:cubicBezTo>
                    <a:pt x="16" y="102"/>
                    <a:pt x="16" y="102"/>
                    <a:pt x="16" y="103"/>
                  </a:cubicBezTo>
                  <a:cubicBezTo>
                    <a:pt x="15" y="104"/>
                    <a:pt x="14" y="106"/>
                    <a:pt x="13" y="107"/>
                  </a:cubicBezTo>
                  <a:cubicBezTo>
                    <a:pt x="12" y="108"/>
                    <a:pt x="10" y="109"/>
                    <a:pt x="9" y="109"/>
                  </a:cubicBezTo>
                  <a:cubicBezTo>
                    <a:pt x="9" y="109"/>
                    <a:pt x="9" y="109"/>
                    <a:pt x="8" y="109"/>
                  </a:cubicBezTo>
                  <a:cubicBezTo>
                    <a:pt x="8" y="110"/>
                    <a:pt x="8" y="110"/>
                    <a:pt x="8" y="111"/>
                  </a:cubicBezTo>
                  <a:cubicBezTo>
                    <a:pt x="8" y="112"/>
                    <a:pt x="7" y="114"/>
                    <a:pt x="6" y="116"/>
                  </a:cubicBezTo>
                  <a:cubicBezTo>
                    <a:pt x="6" y="117"/>
                    <a:pt x="5" y="118"/>
                    <a:pt x="4" y="119"/>
                  </a:cubicBezTo>
                  <a:cubicBezTo>
                    <a:pt x="4" y="119"/>
                    <a:pt x="3" y="119"/>
                    <a:pt x="3" y="120"/>
                  </a:cubicBezTo>
                  <a:cubicBezTo>
                    <a:pt x="2" y="121"/>
                    <a:pt x="2" y="121"/>
                    <a:pt x="2" y="122"/>
                  </a:cubicBezTo>
                  <a:cubicBezTo>
                    <a:pt x="2" y="122"/>
                    <a:pt x="2" y="122"/>
                    <a:pt x="2" y="122"/>
                  </a:cubicBezTo>
                  <a:cubicBezTo>
                    <a:pt x="2" y="123"/>
                    <a:pt x="2" y="124"/>
                    <a:pt x="2" y="125"/>
                  </a:cubicBezTo>
                  <a:cubicBezTo>
                    <a:pt x="2" y="125"/>
                    <a:pt x="2" y="125"/>
                    <a:pt x="2" y="125"/>
                  </a:cubicBezTo>
                  <a:cubicBezTo>
                    <a:pt x="3" y="128"/>
                    <a:pt x="3" y="130"/>
                    <a:pt x="2" y="132"/>
                  </a:cubicBezTo>
                  <a:cubicBezTo>
                    <a:pt x="2" y="134"/>
                    <a:pt x="1" y="135"/>
                    <a:pt x="0" y="136"/>
                  </a:cubicBezTo>
                  <a:cubicBezTo>
                    <a:pt x="0" y="136"/>
                    <a:pt x="1" y="136"/>
                    <a:pt x="1" y="136"/>
                  </a:cubicBezTo>
                  <a:cubicBezTo>
                    <a:pt x="1" y="136"/>
                    <a:pt x="2" y="137"/>
                    <a:pt x="2" y="137"/>
                  </a:cubicBezTo>
                  <a:cubicBezTo>
                    <a:pt x="3" y="137"/>
                    <a:pt x="4" y="138"/>
                    <a:pt x="5" y="138"/>
                  </a:cubicBezTo>
                  <a:cubicBezTo>
                    <a:pt x="6" y="139"/>
                    <a:pt x="8" y="140"/>
                    <a:pt x="10" y="142"/>
                  </a:cubicBezTo>
                  <a:cubicBezTo>
                    <a:pt x="11" y="143"/>
                    <a:pt x="13" y="145"/>
                    <a:pt x="14" y="145"/>
                  </a:cubicBezTo>
                  <a:cubicBezTo>
                    <a:pt x="15" y="146"/>
                    <a:pt x="17" y="147"/>
                    <a:pt x="18" y="147"/>
                  </a:cubicBezTo>
                  <a:cubicBezTo>
                    <a:pt x="18" y="147"/>
                    <a:pt x="18" y="147"/>
                    <a:pt x="19" y="147"/>
                  </a:cubicBezTo>
                  <a:cubicBezTo>
                    <a:pt x="20" y="146"/>
                    <a:pt x="21" y="146"/>
                    <a:pt x="22" y="146"/>
                  </a:cubicBezTo>
                  <a:cubicBezTo>
                    <a:pt x="23" y="146"/>
                    <a:pt x="23" y="146"/>
                    <a:pt x="24" y="146"/>
                  </a:cubicBezTo>
                  <a:cubicBezTo>
                    <a:pt x="27" y="147"/>
                    <a:pt x="30" y="149"/>
                    <a:pt x="31" y="150"/>
                  </a:cubicBezTo>
                  <a:cubicBezTo>
                    <a:pt x="32" y="150"/>
                    <a:pt x="33" y="152"/>
                    <a:pt x="34" y="153"/>
                  </a:cubicBezTo>
                  <a:cubicBezTo>
                    <a:pt x="35" y="154"/>
                    <a:pt x="36" y="155"/>
                    <a:pt x="36" y="155"/>
                  </a:cubicBezTo>
                  <a:cubicBezTo>
                    <a:pt x="37" y="155"/>
                    <a:pt x="38" y="156"/>
                    <a:pt x="38" y="156"/>
                  </a:cubicBezTo>
                  <a:cubicBezTo>
                    <a:pt x="40" y="157"/>
                    <a:pt x="41" y="158"/>
                    <a:pt x="42" y="159"/>
                  </a:cubicBezTo>
                  <a:cubicBezTo>
                    <a:pt x="43" y="160"/>
                    <a:pt x="44" y="161"/>
                    <a:pt x="45" y="162"/>
                  </a:cubicBezTo>
                  <a:cubicBezTo>
                    <a:pt x="45" y="162"/>
                    <a:pt x="46" y="163"/>
                    <a:pt x="46" y="164"/>
                  </a:cubicBezTo>
                  <a:cubicBezTo>
                    <a:pt x="47" y="164"/>
                    <a:pt x="50" y="165"/>
                    <a:pt x="52" y="165"/>
                  </a:cubicBezTo>
                  <a:cubicBezTo>
                    <a:pt x="52" y="165"/>
                    <a:pt x="52" y="165"/>
                    <a:pt x="52" y="165"/>
                  </a:cubicBezTo>
                  <a:cubicBezTo>
                    <a:pt x="52" y="165"/>
                    <a:pt x="54" y="164"/>
                    <a:pt x="55" y="164"/>
                  </a:cubicBezTo>
                  <a:cubicBezTo>
                    <a:pt x="55" y="164"/>
                    <a:pt x="55" y="164"/>
                    <a:pt x="55" y="163"/>
                  </a:cubicBezTo>
                  <a:cubicBezTo>
                    <a:pt x="56" y="162"/>
                    <a:pt x="58" y="161"/>
                    <a:pt x="59" y="161"/>
                  </a:cubicBezTo>
                  <a:cubicBezTo>
                    <a:pt x="61" y="160"/>
                    <a:pt x="63" y="160"/>
                    <a:pt x="64" y="160"/>
                  </a:cubicBezTo>
                  <a:cubicBezTo>
                    <a:pt x="65" y="160"/>
                    <a:pt x="67" y="160"/>
                    <a:pt x="68" y="161"/>
                  </a:cubicBezTo>
                  <a:cubicBezTo>
                    <a:pt x="71" y="161"/>
                    <a:pt x="74" y="164"/>
                    <a:pt x="75" y="165"/>
                  </a:cubicBezTo>
                  <a:cubicBezTo>
                    <a:pt x="77" y="167"/>
                    <a:pt x="79" y="170"/>
                    <a:pt x="80" y="172"/>
                  </a:cubicBezTo>
                  <a:cubicBezTo>
                    <a:pt x="81" y="174"/>
                    <a:pt x="81" y="176"/>
                    <a:pt x="82" y="178"/>
                  </a:cubicBezTo>
                  <a:cubicBezTo>
                    <a:pt x="82" y="179"/>
                    <a:pt x="82" y="180"/>
                    <a:pt x="83" y="181"/>
                  </a:cubicBezTo>
                  <a:cubicBezTo>
                    <a:pt x="83" y="181"/>
                    <a:pt x="84" y="182"/>
                    <a:pt x="84" y="182"/>
                  </a:cubicBezTo>
                  <a:cubicBezTo>
                    <a:pt x="85" y="182"/>
                    <a:pt x="87" y="183"/>
                    <a:pt x="88" y="184"/>
                  </a:cubicBezTo>
                  <a:cubicBezTo>
                    <a:pt x="89" y="185"/>
                    <a:pt x="90" y="187"/>
                    <a:pt x="91" y="188"/>
                  </a:cubicBezTo>
                  <a:cubicBezTo>
                    <a:pt x="92" y="189"/>
                    <a:pt x="92" y="190"/>
                    <a:pt x="93" y="190"/>
                  </a:cubicBezTo>
                  <a:cubicBezTo>
                    <a:pt x="93" y="190"/>
                    <a:pt x="93" y="191"/>
                    <a:pt x="94" y="191"/>
                  </a:cubicBezTo>
                  <a:cubicBezTo>
                    <a:pt x="95" y="192"/>
                    <a:pt x="96" y="193"/>
                    <a:pt x="97" y="194"/>
                  </a:cubicBezTo>
                  <a:cubicBezTo>
                    <a:pt x="98" y="196"/>
                    <a:pt x="99" y="198"/>
                    <a:pt x="99" y="200"/>
                  </a:cubicBezTo>
                  <a:cubicBezTo>
                    <a:pt x="99" y="201"/>
                    <a:pt x="100" y="202"/>
                    <a:pt x="100" y="202"/>
                  </a:cubicBezTo>
                  <a:cubicBezTo>
                    <a:pt x="100" y="203"/>
                    <a:pt x="100" y="203"/>
                    <a:pt x="100" y="203"/>
                  </a:cubicBezTo>
                  <a:cubicBezTo>
                    <a:pt x="101" y="205"/>
                    <a:pt x="102" y="209"/>
                    <a:pt x="102" y="210"/>
                  </a:cubicBezTo>
                  <a:cubicBezTo>
                    <a:pt x="104" y="213"/>
                    <a:pt x="105" y="215"/>
                    <a:pt x="105" y="215"/>
                  </a:cubicBezTo>
                  <a:cubicBezTo>
                    <a:pt x="106" y="215"/>
                    <a:pt x="106" y="215"/>
                    <a:pt x="107" y="215"/>
                  </a:cubicBezTo>
                  <a:cubicBezTo>
                    <a:pt x="108" y="216"/>
                    <a:pt x="110" y="216"/>
                    <a:pt x="111" y="217"/>
                  </a:cubicBezTo>
                  <a:cubicBezTo>
                    <a:pt x="113" y="218"/>
                    <a:pt x="116" y="221"/>
                    <a:pt x="117" y="222"/>
                  </a:cubicBezTo>
                  <a:cubicBezTo>
                    <a:pt x="118" y="224"/>
                    <a:pt x="119" y="225"/>
                    <a:pt x="119" y="226"/>
                  </a:cubicBezTo>
                  <a:cubicBezTo>
                    <a:pt x="119" y="226"/>
                    <a:pt x="119" y="226"/>
                    <a:pt x="119" y="227"/>
                  </a:cubicBezTo>
                  <a:cubicBezTo>
                    <a:pt x="120" y="227"/>
                    <a:pt x="121" y="228"/>
                    <a:pt x="121" y="228"/>
                  </a:cubicBezTo>
                  <a:cubicBezTo>
                    <a:pt x="122" y="229"/>
                    <a:pt x="124" y="230"/>
                    <a:pt x="125" y="231"/>
                  </a:cubicBezTo>
                  <a:cubicBezTo>
                    <a:pt x="126" y="233"/>
                    <a:pt x="128" y="236"/>
                    <a:pt x="130" y="239"/>
                  </a:cubicBezTo>
                  <a:cubicBezTo>
                    <a:pt x="130" y="239"/>
                    <a:pt x="130" y="239"/>
                    <a:pt x="130" y="239"/>
                  </a:cubicBezTo>
                  <a:cubicBezTo>
                    <a:pt x="131" y="240"/>
                    <a:pt x="131" y="241"/>
                    <a:pt x="131" y="242"/>
                  </a:cubicBezTo>
                  <a:cubicBezTo>
                    <a:pt x="132" y="242"/>
                    <a:pt x="132" y="243"/>
                    <a:pt x="132" y="243"/>
                  </a:cubicBezTo>
                  <a:cubicBezTo>
                    <a:pt x="132" y="243"/>
                    <a:pt x="134" y="243"/>
                    <a:pt x="134" y="243"/>
                  </a:cubicBezTo>
                  <a:cubicBezTo>
                    <a:pt x="136" y="243"/>
                    <a:pt x="138" y="243"/>
                    <a:pt x="140" y="244"/>
                  </a:cubicBezTo>
                  <a:cubicBezTo>
                    <a:pt x="141" y="245"/>
                    <a:pt x="142" y="247"/>
                    <a:pt x="143" y="249"/>
                  </a:cubicBezTo>
                  <a:cubicBezTo>
                    <a:pt x="144" y="249"/>
                    <a:pt x="144" y="249"/>
                    <a:pt x="144" y="250"/>
                  </a:cubicBezTo>
                  <a:cubicBezTo>
                    <a:pt x="145" y="250"/>
                    <a:pt x="147" y="252"/>
                    <a:pt x="148" y="253"/>
                  </a:cubicBezTo>
                  <a:cubicBezTo>
                    <a:pt x="149" y="253"/>
                    <a:pt x="150" y="253"/>
                    <a:pt x="153" y="254"/>
                  </a:cubicBezTo>
                  <a:cubicBezTo>
                    <a:pt x="153" y="254"/>
                    <a:pt x="153" y="254"/>
                    <a:pt x="153" y="254"/>
                  </a:cubicBezTo>
                  <a:cubicBezTo>
                    <a:pt x="154" y="254"/>
                    <a:pt x="154" y="254"/>
                    <a:pt x="155" y="254"/>
                  </a:cubicBezTo>
                  <a:cubicBezTo>
                    <a:pt x="157" y="254"/>
                    <a:pt x="159" y="255"/>
                    <a:pt x="160" y="255"/>
                  </a:cubicBezTo>
                  <a:cubicBezTo>
                    <a:pt x="163" y="256"/>
                    <a:pt x="169" y="260"/>
                    <a:pt x="171" y="261"/>
                  </a:cubicBezTo>
                  <a:cubicBezTo>
                    <a:pt x="173" y="262"/>
                    <a:pt x="174" y="263"/>
                    <a:pt x="175" y="265"/>
                  </a:cubicBezTo>
                  <a:cubicBezTo>
                    <a:pt x="176" y="266"/>
                    <a:pt x="177" y="267"/>
                    <a:pt x="178" y="267"/>
                  </a:cubicBezTo>
                  <a:cubicBezTo>
                    <a:pt x="178" y="267"/>
                    <a:pt x="179" y="268"/>
                    <a:pt x="179" y="268"/>
                  </a:cubicBezTo>
                  <a:cubicBezTo>
                    <a:pt x="181" y="269"/>
                    <a:pt x="183" y="270"/>
                    <a:pt x="184" y="271"/>
                  </a:cubicBezTo>
                  <a:cubicBezTo>
                    <a:pt x="186" y="273"/>
                    <a:pt x="186" y="275"/>
                    <a:pt x="187" y="278"/>
                  </a:cubicBezTo>
                  <a:cubicBezTo>
                    <a:pt x="187" y="279"/>
                    <a:pt x="188" y="280"/>
                    <a:pt x="188" y="280"/>
                  </a:cubicBezTo>
                  <a:cubicBezTo>
                    <a:pt x="189" y="281"/>
                    <a:pt x="189" y="281"/>
                    <a:pt x="190" y="282"/>
                  </a:cubicBezTo>
                  <a:cubicBezTo>
                    <a:pt x="191" y="282"/>
                    <a:pt x="193" y="283"/>
                    <a:pt x="194" y="284"/>
                  </a:cubicBezTo>
                  <a:cubicBezTo>
                    <a:pt x="195" y="286"/>
                    <a:pt x="196" y="287"/>
                    <a:pt x="197" y="289"/>
                  </a:cubicBezTo>
                  <a:cubicBezTo>
                    <a:pt x="197" y="290"/>
                    <a:pt x="198" y="291"/>
                    <a:pt x="198" y="292"/>
                  </a:cubicBezTo>
                  <a:cubicBezTo>
                    <a:pt x="199" y="292"/>
                    <a:pt x="200" y="292"/>
                    <a:pt x="201" y="293"/>
                  </a:cubicBezTo>
                  <a:cubicBezTo>
                    <a:pt x="202" y="293"/>
                    <a:pt x="202" y="293"/>
                    <a:pt x="202" y="293"/>
                  </a:cubicBezTo>
                  <a:cubicBezTo>
                    <a:pt x="203" y="293"/>
                    <a:pt x="205" y="292"/>
                    <a:pt x="207" y="292"/>
                  </a:cubicBezTo>
                  <a:cubicBezTo>
                    <a:pt x="207" y="292"/>
                    <a:pt x="207" y="292"/>
                    <a:pt x="207" y="292"/>
                  </a:cubicBezTo>
                  <a:cubicBezTo>
                    <a:pt x="207" y="292"/>
                    <a:pt x="207" y="292"/>
                    <a:pt x="207" y="292"/>
                  </a:cubicBezTo>
                  <a:cubicBezTo>
                    <a:pt x="209" y="292"/>
                    <a:pt x="210" y="293"/>
                    <a:pt x="211" y="294"/>
                  </a:cubicBezTo>
                  <a:cubicBezTo>
                    <a:pt x="212" y="294"/>
                    <a:pt x="213" y="294"/>
                    <a:pt x="213" y="294"/>
                  </a:cubicBezTo>
                  <a:cubicBezTo>
                    <a:pt x="215" y="295"/>
                    <a:pt x="217" y="295"/>
                    <a:pt x="218" y="296"/>
                  </a:cubicBezTo>
                  <a:cubicBezTo>
                    <a:pt x="219" y="297"/>
                    <a:pt x="220" y="298"/>
                    <a:pt x="221" y="298"/>
                  </a:cubicBezTo>
                  <a:cubicBezTo>
                    <a:pt x="221" y="299"/>
                    <a:pt x="222" y="299"/>
                    <a:pt x="222" y="299"/>
                  </a:cubicBezTo>
                  <a:cubicBezTo>
                    <a:pt x="222" y="299"/>
                    <a:pt x="222" y="299"/>
                    <a:pt x="223" y="300"/>
                  </a:cubicBezTo>
                  <a:cubicBezTo>
                    <a:pt x="224" y="300"/>
                    <a:pt x="225" y="301"/>
                    <a:pt x="225" y="302"/>
                  </a:cubicBezTo>
                  <a:cubicBezTo>
                    <a:pt x="226" y="303"/>
                    <a:pt x="227" y="304"/>
                    <a:pt x="228" y="305"/>
                  </a:cubicBezTo>
                  <a:cubicBezTo>
                    <a:pt x="229" y="306"/>
                    <a:pt x="229" y="306"/>
                    <a:pt x="230" y="307"/>
                  </a:cubicBezTo>
                  <a:cubicBezTo>
                    <a:pt x="230" y="307"/>
                    <a:pt x="230" y="307"/>
                    <a:pt x="231" y="308"/>
                  </a:cubicBezTo>
                  <a:cubicBezTo>
                    <a:pt x="231" y="308"/>
                    <a:pt x="232" y="309"/>
                    <a:pt x="232" y="309"/>
                  </a:cubicBezTo>
                  <a:cubicBezTo>
                    <a:pt x="232" y="309"/>
                    <a:pt x="233" y="309"/>
                    <a:pt x="233" y="309"/>
                  </a:cubicBezTo>
                  <a:cubicBezTo>
                    <a:pt x="235" y="309"/>
                    <a:pt x="236" y="309"/>
                    <a:pt x="238" y="310"/>
                  </a:cubicBezTo>
                  <a:cubicBezTo>
                    <a:pt x="239" y="311"/>
                    <a:pt x="243" y="313"/>
                    <a:pt x="244" y="317"/>
                  </a:cubicBezTo>
                  <a:cubicBezTo>
                    <a:pt x="245" y="319"/>
                    <a:pt x="244" y="322"/>
                    <a:pt x="243" y="324"/>
                  </a:cubicBezTo>
                  <a:cubicBezTo>
                    <a:pt x="243" y="324"/>
                    <a:pt x="243" y="325"/>
                    <a:pt x="243" y="325"/>
                  </a:cubicBezTo>
                  <a:cubicBezTo>
                    <a:pt x="243" y="325"/>
                    <a:pt x="243" y="325"/>
                    <a:pt x="243" y="325"/>
                  </a:cubicBezTo>
                  <a:cubicBezTo>
                    <a:pt x="243" y="326"/>
                    <a:pt x="244" y="328"/>
                    <a:pt x="244" y="329"/>
                  </a:cubicBezTo>
                  <a:cubicBezTo>
                    <a:pt x="244" y="330"/>
                    <a:pt x="244" y="331"/>
                    <a:pt x="244" y="332"/>
                  </a:cubicBezTo>
                  <a:cubicBezTo>
                    <a:pt x="244" y="333"/>
                    <a:pt x="244" y="333"/>
                    <a:pt x="244" y="333"/>
                  </a:cubicBezTo>
                  <a:cubicBezTo>
                    <a:pt x="245" y="333"/>
                    <a:pt x="245" y="333"/>
                    <a:pt x="246" y="333"/>
                  </a:cubicBezTo>
                  <a:cubicBezTo>
                    <a:pt x="247" y="333"/>
                    <a:pt x="248" y="333"/>
                    <a:pt x="249" y="333"/>
                  </a:cubicBezTo>
                  <a:cubicBezTo>
                    <a:pt x="250" y="333"/>
                    <a:pt x="253" y="334"/>
                    <a:pt x="255" y="336"/>
                  </a:cubicBezTo>
                  <a:cubicBezTo>
                    <a:pt x="255" y="336"/>
                    <a:pt x="259" y="340"/>
                    <a:pt x="260" y="344"/>
                  </a:cubicBezTo>
                  <a:cubicBezTo>
                    <a:pt x="260" y="345"/>
                    <a:pt x="260" y="346"/>
                    <a:pt x="259" y="347"/>
                  </a:cubicBezTo>
                  <a:cubicBezTo>
                    <a:pt x="260" y="347"/>
                    <a:pt x="261" y="348"/>
                    <a:pt x="261" y="348"/>
                  </a:cubicBezTo>
                  <a:cubicBezTo>
                    <a:pt x="262" y="348"/>
                    <a:pt x="264" y="347"/>
                    <a:pt x="265" y="347"/>
                  </a:cubicBezTo>
                  <a:cubicBezTo>
                    <a:pt x="266" y="347"/>
                    <a:pt x="266" y="347"/>
                    <a:pt x="266" y="347"/>
                  </a:cubicBezTo>
                  <a:cubicBezTo>
                    <a:pt x="266" y="347"/>
                    <a:pt x="266" y="347"/>
                    <a:pt x="266" y="347"/>
                  </a:cubicBezTo>
                  <a:cubicBezTo>
                    <a:pt x="270" y="347"/>
                    <a:pt x="272" y="351"/>
                    <a:pt x="273" y="355"/>
                  </a:cubicBezTo>
                  <a:cubicBezTo>
                    <a:pt x="273" y="356"/>
                    <a:pt x="273" y="357"/>
                    <a:pt x="273" y="359"/>
                  </a:cubicBezTo>
                  <a:cubicBezTo>
                    <a:pt x="273" y="359"/>
                    <a:pt x="273" y="359"/>
                    <a:pt x="273" y="359"/>
                  </a:cubicBezTo>
                  <a:cubicBezTo>
                    <a:pt x="273" y="360"/>
                    <a:pt x="274" y="361"/>
                    <a:pt x="274" y="361"/>
                  </a:cubicBezTo>
                  <a:cubicBezTo>
                    <a:pt x="276" y="362"/>
                    <a:pt x="280" y="364"/>
                    <a:pt x="281" y="364"/>
                  </a:cubicBezTo>
                  <a:cubicBezTo>
                    <a:pt x="283" y="365"/>
                    <a:pt x="286" y="366"/>
                    <a:pt x="287" y="366"/>
                  </a:cubicBezTo>
                  <a:cubicBezTo>
                    <a:pt x="287" y="366"/>
                    <a:pt x="288" y="365"/>
                    <a:pt x="288" y="365"/>
                  </a:cubicBezTo>
                  <a:cubicBezTo>
                    <a:pt x="289" y="365"/>
                    <a:pt x="291" y="364"/>
                    <a:pt x="292" y="364"/>
                  </a:cubicBezTo>
                  <a:cubicBezTo>
                    <a:pt x="293" y="364"/>
                    <a:pt x="293" y="364"/>
                    <a:pt x="294" y="365"/>
                  </a:cubicBezTo>
                  <a:cubicBezTo>
                    <a:pt x="297" y="365"/>
                    <a:pt x="299" y="367"/>
                    <a:pt x="301" y="369"/>
                  </a:cubicBezTo>
                  <a:cubicBezTo>
                    <a:pt x="301" y="369"/>
                    <a:pt x="302" y="370"/>
                    <a:pt x="302" y="370"/>
                  </a:cubicBezTo>
                  <a:cubicBezTo>
                    <a:pt x="303" y="371"/>
                    <a:pt x="306" y="372"/>
                    <a:pt x="307" y="373"/>
                  </a:cubicBezTo>
                  <a:cubicBezTo>
                    <a:pt x="307" y="373"/>
                    <a:pt x="308" y="373"/>
                    <a:pt x="308" y="373"/>
                  </a:cubicBezTo>
                  <a:cubicBezTo>
                    <a:pt x="310" y="373"/>
                    <a:pt x="312" y="374"/>
                    <a:pt x="313" y="375"/>
                  </a:cubicBezTo>
                  <a:cubicBezTo>
                    <a:pt x="316" y="376"/>
                    <a:pt x="318" y="381"/>
                    <a:pt x="318" y="383"/>
                  </a:cubicBezTo>
                  <a:cubicBezTo>
                    <a:pt x="318" y="384"/>
                    <a:pt x="318" y="384"/>
                    <a:pt x="318" y="384"/>
                  </a:cubicBezTo>
                  <a:cubicBezTo>
                    <a:pt x="318" y="388"/>
                    <a:pt x="318" y="388"/>
                    <a:pt x="318" y="389"/>
                  </a:cubicBezTo>
                  <a:cubicBezTo>
                    <a:pt x="318" y="389"/>
                    <a:pt x="318" y="390"/>
                    <a:pt x="318" y="390"/>
                  </a:cubicBezTo>
                  <a:cubicBezTo>
                    <a:pt x="318" y="390"/>
                    <a:pt x="319" y="390"/>
                    <a:pt x="319" y="390"/>
                  </a:cubicBezTo>
                  <a:cubicBezTo>
                    <a:pt x="320" y="391"/>
                    <a:pt x="322" y="392"/>
                    <a:pt x="323" y="394"/>
                  </a:cubicBezTo>
                  <a:cubicBezTo>
                    <a:pt x="325" y="395"/>
                    <a:pt x="325" y="397"/>
                    <a:pt x="325" y="399"/>
                  </a:cubicBezTo>
                  <a:cubicBezTo>
                    <a:pt x="325" y="399"/>
                    <a:pt x="325" y="400"/>
                    <a:pt x="325" y="400"/>
                  </a:cubicBezTo>
                  <a:cubicBezTo>
                    <a:pt x="325" y="400"/>
                    <a:pt x="326" y="401"/>
                    <a:pt x="326" y="401"/>
                  </a:cubicBezTo>
                  <a:cubicBezTo>
                    <a:pt x="326" y="401"/>
                    <a:pt x="326" y="401"/>
                    <a:pt x="327" y="401"/>
                  </a:cubicBezTo>
                  <a:cubicBezTo>
                    <a:pt x="328" y="402"/>
                    <a:pt x="330" y="403"/>
                    <a:pt x="331" y="404"/>
                  </a:cubicBezTo>
                  <a:cubicBezTo>
                    <a:pt x="332" y="406"/>
                    <a:pt x="333" y="409"/>
                    <a:pt x="334" y="411"/>
                  </a:cubicBezTo>
                  <a:cubicBezTo>
                    <a:pt x="334" y="412"/>
                    <a:pt x="334" y="413"/>
                    <a:pt x="334" y="414"/>
                  </a:cubicBezTo>
                  <a:cubicBezTo>
                    <a:pt x="334" y="415"/>
                    <a:pt x="334" y="415"/>
                    <a:pt x="334" y="415"/>
                  </a:cubicBezTo>
                  <a:cubicBezTo>
                    <a:pt x="334" y="416"/>
                    <a:pt x="335" y="416"/>
                    <a:pt x="335" y="416"/>
                  </a:cubicBezTo>
                  <a:cubicBezTo>
                    <a:pt x="336" y="418"/>
                    <a:pt x="338" y="420"/>
                    <a:pt x="338" y="422"/>
                  </a:cubicBezTo>
                  <a:cubicBezTo>
                    <a:pt x="339" y="424"/>
                    <a:pt x="338" y="426"/>
                    <a:pt x="337" y="428"/>
                  </a:cubicBezTo>
                  <a:cubicBezTo>
                    <a:pt x="337" y="428"/>
                    <a:pt x="338" y="428"/>
                    <a:pt x="338" y="429"/>
                  </a:cubicBezTo>
                  <a:cubicBezTo>
                    <a:pt x="339" y="429"/>
                    <a:pt x="339" y="429"/>
                    <a:pt x="339" y="430"/>
                  </a:cubicBezTo>
                  <a:cubicBezTo>
                    <a:pt x="340" y="432"/>
                    <a:pt x="343" y="436"/>
                    <a:pt x="343" y="439"/>
                  </a:cubicBezTo>
                  <a:cubicBezTo>
                    <a:pt x="343" y="441"/>
                    <a:pt x="343" y="442"/>
                    <a:pt x="342" y="443"/>
                  </a:cubicBezTo>
                  <a:cubicBezTo>
                    <a:pt x="343" y="443"/>
                    <a:pt x="345" y="443"/>
                    <a:pt x="346" y="444"/>
                  </a:cubicBezTo>
                  <a:cubicBezTo>
                    <a:pt x="348" y="445"/>
                    <a:pt x="349" y="446"/>
                    <a:pt x="349" y="448"/>
                  </a:cubicBezTo>
                  <a:cubicBezTo>
                    <a:pt x="350" y="448"/>
                    <a:pt x="350" y="448"/>
                    <a:pt x="350" y="448"/>
                  </a:cubicBezTo>
                  <a:cubicBezTo>
                    <a:pt x="350" y="448"/>
                    <a:pt x="351" y="448"/>
                    <a:pt x="352" y="449"/>
                  </a:cubicBezTo>
                  <a:cubicBezTo>
                    <a:pt x="353" y="448"/>
                    <a:pt x="354" y="447"/>
                    <a:pt x="356" y="447"/>
                  </a:cubicBezTo>
                  <a:cubicBezTo>
                    <a:pt x="359" y="447"/>
                    <a:pt x="362" y="449"/>
                    <a:pt x="364" y="451"/>
                  </a:cubicBezTo>
                  <a:cubicBezTo>
                    <a:pt x="364" y="451"/>
                    <a:pt x="364" y="451"/>
                    <a:pt x="364" y="451"/>
                  </a:cubicBezTo>
                  <a:cubicBezTo>
                    <a:pt x="365" y="452"/>
                    <a:pt x="365" y="453"/>
                    <a:pt x="366" y="454"/>
                  </a:cubicBezTo>
                  <a:cubicBezTo>
                    <a:pt x="366" y="454"/>
                    <a:pt x="366" y="454"/>
                    <a:pt x="366" y="454"/>
                  </a:cubicBezTo>
                  <a:cubicBezTo>
                    <a:pt x="367" y="454"/>
                    <a:pt x="369" y="454"/>
                    <a:pt x="370" y="454"/>
                  </a:cubicBezTo>
                  <a:cubicBezTo>
                    <a:pt x="372" y="456"/>
                    <a:pt x="374" y="458"/>
                    <a:pt x="375" y="459"/>
                  </a:cubicBezTo>
                  <a:cubicBezTo>
                    <a:pt x="375" y="460"/>
                    <a:pt x="375" y="460"/>
                    <a:pt x="375" y="460"/>
                  </a:cubicBezTo>
                  <a:cubicBezTo>
                    <a:pt x="378" y="464"/>
                    <a:pt x="378" y="464"/>
                    <a:pt x="378" y="465"/>
                  </a:cubicBezTo>
                  <a:cubicBezTo>
                    <a:pt x="378" y="466"/>
                    <a:pt x="378" y="466"/>
                    <a:pt x="379" y="467"/>
                  </a:cubicBezTo>
                  <a:cubicBezTo>
                    <a:pt x="379" y="468"/>
                    <a:pt x="379" y="470"/>
                    <a:pt x="379" y="470"/>
                  </a:cubicBezTo>
                  <a:cubicBezTo>
                    <a:pt x="379" y="471"/>
                    <a:pt x="380" y="471"/>
                    <a:pt x="380" y="471"/>
                  </a:cubicBezTo>
                  <a:cubicBezTo>
                    <a:pt x="381" y="472"/>
                    <a:pt x="382" y="473"/>
                    <a:pt x="383" y="475"/>
                  </a:cubicBezTo>
                  <a:cubicBezTo>
                    <a:pt x="383" y="476"/>
                    <a:pt x="384" y="477"/>
                    <a:pt x="384" y="478"/>
                  </a:cubicBezTo>
                  <a:cubicBezTo>
                    <a:pt x="384" y="478"/>
                    <a:pt x="385" y="479"/>
                    <a:pt x="385" y="479"/>
                  </a:cubicBezTo>
                  <a:cubicBezTo>
                    <a:pt x="385" y="479"/>
                    <a:pt x="385" y="480"/>
                    <a:pt x="385" y="480"/>
                  </a:cubicBezTo>
                  <a:cubicBezTo>
                    <a:pt x="385" y="480"/>
                    <a:pt x="385" y="480"/>
                    <a:pt x="385" y="480"/>
                  </a:cubicBezTo>
                  <a:cubicBezTo>
                    <a:pt x="387" y="480"/>
                    <a:pt x="389" y="480"/>
                    <a:pt x="391" y="482"/>
                  </a:cubicBezTo>
                  <a:cubicBezTo>
                    <a:pt x="392" y="483"/>
                    <a:pt x="393" y="485"/>
                    <a:pt x="393" y="487"/>
                  </a:cubicBezTo>
                  <a:cubicBezTo>
                    <a:pt x="393" y="487"/>
                    <a:pt x="393" y="487"/>
                    <a:pt x="393" y="487"/>
                  </a:cubicBezTo>
                  <a:cubicBezTo>
                    <a:pt x="394" y="488"/>
                    <a:pt x="395" y="489"/>
                    <a:pt x="396" y="490"/>
                  </a:cubicBezTo>
                  <a:cubicBezTo>
                    <a:pt x="397" y="493"/>
                    <a:pt x="396" y="496"/>
                    <a:pt x="395" y="498"/>
                  </a:cubicBezTo>
                  <a:cubicBezTo>
                    <a:pt x="395" y="499"/>
                    <a:pt x="395" y="499"/>
                    <a:pt x="395" y="499"/>
                  </a:cubicBezTo>
                  <a:cubicBezTo>
                    <a:pt x="395" y="500"/>
                    <a:pt x="394" y="501"/>
                    <a:pt x="394" y="502"/>
                  </a:cubicBezTo>
                  <a:cubicBezTo>
                    <a:pt x="394" y="502"/>
                    <a:pt x="394" y="502"/>
                    <a:pt x="393" y="503"/>
                  </a:cubicBezTo>
                  <a:cubicBezTo>
                    <a:pt x="394" y="503"/>
                    <a:pt x="394" y="503"/>
                    <a:pt x="394" y="504"/>
                  </a:cubicBezTo>
                  <a:cubicBezTo>
                    <a:pt x="395" y="504"/>
                    <a:pt x="395" y="504"/>
                    <a:pt x="395" y="504"/>
                  </a:cubicBezTo>
                  <a:cubicBezTo>
                    <a:pt x="395" y="504"/>
                    <a:pt x="395" y="505"/>
                    <a:pt x="396" y="505"/>
                  </a:cubicBezTo>
                  <a:cubicBezTo>
                    <a:pt x="397" y="506"/>
                    <a:pt x="399" y="507"/>
                    <a:pt x="399" y="509"/>
                  </a:cubicBezTo>
                  <a:cubicBezTo>
                    <a:pt x="400" y="511"/>
                    <a:pt x="400" y="513"/>
                    <a:pt x="400" y="515"/>
                  </a:cubicBezTo>
                  <a:cubicBezTo>
                    <a:pt x="400" y="516"/>
                    <a:pt x="400" y="517"/>
                    <a:pt x="400" y="517"/>
                  </a:cubicBezTo>
                  <a:cubicBezTo>
                    <a:pt x="400" y="517"/>
                    <a:pt x="400" y="518"/>
                    <a:pt x="401" y="518"/>
                  </a:cubicBezTo>
                  <a:cubicBezTo>
                    <a:pt x="401" y="518"/>
                    <a:pt x="401" y="518"/>
                    <a:pt x="401" y="518"/>
                  </a:cubicBezTo>
                  <a:cubicBezTo>
                    <a:pt x="402" y="518"/>
                    <a:pt x="403" y="519"/>
                    <a:pt x="404" y="519"/>
                  </a:cubicBezTo>
                  <a:cubicBezTo>
                    <a:pt x="405" y="520"/>
                    <a:pt x="406" y="521"/>
                    <a:pt x="407" y="522"/>
                  </a:cubicBezTo>
                  <a:cubicBezTo>
                    <a:pt x="407" y="521"/>
                    <a:pt x="408" y="519"/>
                    <a:pt x="410" y="519"/>
                  </a:cubicBezTo>
                  <a:cubicBezTo>
                    <a:pt x="411" y="517"/>
                    <a:pt x="414" y="517"/>
                    <a:pt x="415" y="517"/>
                  </a:cubicBezTo>
                  <a:cubicBezTo>
                    <a:pt x="416" y="517"/>
                    <a:pt x="417" y="517"/>
                    <a:pt x="418" y="517"/>
                  </a:cubicBezTo>
                  <a:cubicBezTo>
                    <a:pt x="420" y="518"/>
                    <a:pt x="421" y="519"/>
                    <a:pt x="422" y="520"/>
                  </a:cubicBezTo>
                  <a:cubicBezTo>
                    <a:pt x="422" y="520"/>
                    <a:pt x="422" y="521"/>
                    <a:pt x="423" y="521"/>
                  </a:cubicBezTo>
                  <a:cubicBezTo>
                    <a:pt x="424" y="521"/>
                    <a:pt x="425" y="521"/>
                    <a:pt x="427" y="522"/>
                  </a:cubicBezTo>
                  <a:cubicBezTo>
                    <a:pt x="428" y="523"/>
                    <a:pt x="429" y="524"/>
                    <a:pt x="429" y="526"/>
                  </a:cubicBezTo>
                  <a:cubicBezTo>
                    <a:pt x="430" y="525"/>
                    <a:pt x="430" y="525"/>
                    <a:pt x="430" y="525"/>
                  </a:cubicBezTo>
                  <a:cubicBezTo>
                    <a:pt x="430" y="524"/>
                    <a:pt x="430" y="524"/>
                    <a:pt x="430" y="524"/>
                  </a:cubicBezTo>
                  <a:cubicBezTo>
                    <a:pt x="430" y="523"/>
                    <a:pt x="432" y="521"/>
                    <a:pt x="433" y="521"/>
                  </a:cubicBezTo>
                  <a:cubicBezTo>
                    <a:pt x="434" y="519"/>
                    <a:pt x="436" y="516"/>
                    <a:pt x="437" y="516"/>
                  </a:cubicBezTo>
                  <a:cubicBezTo>
                    <a:pt x="438" y="515"/>
                    <a:pt x="440" y="516"/>
                    <a:pt x="441" y="515"/>
                  </a:cubicBezTo>
                  <a:cubicBezTo>
                    <a:pt x="443" y="515"/>
                    <a:pt x="446" y="513"/>
                    <a:pt x="448" y="511"/>
                  </a:cubicBezTo>
                  <a:cubicBezTo>
                    <a:pt x="449" y="510"/>
                    <a:pt x="452" y="507"/>
                    <a:pt x="453" y="505"/>
                  </a:cubicBezTo>
                  <a:cubicBezTo>
                    <a:pt x="453" y="503"/>
                    <a:pt x="454" y="499"/>
                    <a:pt x="455" y="497"/>
                  </a:cubicBezTo>
                  <a:cubicBezTo>
                    <a:pt x="455" y="496"/>
                    <a:pt x="457" y="495"/>
                    <a:pt x="457" y="494"/>
                  </a:cubicBezTo>
                  <a:cubicBezTo>
                    <a:pt x="457" y="493"/>
                    <a:pt x="458" y="490"/>
                    <a:pt x="458" y="489"/>
                  </a:cubicBezTo>
                  <a:cubicBezTo>
                    <a:pt x="458" y="489"/>
                    <a:pt x="459" y="487"/>
                    <a:pt x="459" y="486"/>
                  </a:cubicBezTo>
                  <a:cubicBezTo>
                    <a:pt x="460" y="485"/>
                    <a:pt x="462" y="485"/>
                    <a:pt x="462" y="485"/>
                  </a:cubicBezTo>
                  <a:cubicBezTo>
                    <a:pt x="464" y="484"/>
                    <a:pt x="467" y="483"/>
                    <a:pt x="468" y="482"/>
                  </a:cubicBezTo>
                  <a:cubicBezTo>
                    <a:pt x="469" y="482"/>
                    <a:pt x="472" y="480"/>
                    <a:pt x="474" y="479"/>
                  </a:cubicBezTo>
                  <a:cubicBezTo>
                    <a:pt x="475" y="478"/>
                    <a:pt x="476" y="475"/>
                    <a:pt x="478" y="474"/>
                  </a:cubicBezTo>
                  <a:cubicBezTo>
                    <a:pt x="479" y="473"/>
                    <a:pt x="482" y="470"/>
                    <a:pt x="484" y="469"/>
                  </a:cubicBezTo>
                  <a:cubicBezTo>
                    <a:pt x="484" y="469"/>
                    <a:pt x="486" y="467"/>
                    <a:pt x="487" y="466"/>
                  </a:cubicBezTo>
                  <a:cubicBezTo>
                    <a:pt x="487" y="465"/>
                    <a:pt x="486" y="461"/>
                    <a:pt x="486" y="459"/>
                  </a:cubicBezTo>
                  <a:cubicBezTo>
                    <a:pt x="486" y="458"/>
                    <a:pt x="487" y="457"/>
                    <a:pt x="487" y="456"/>
                  </a:cubicBezTo>
                  <a:cubicBezTo>
                    <a:pt x="487" y="455"/>
                    <a:pt x="486" y="453"/>
                    <a:pt x="486" y="452"/>
                  </a:cubicBezTo>
                  <a:cubicBezTo>
                    <a:pt x="485" y="452"/>
                    <a:pt x="483" y="451"/>
                    <a:pt x="482" y="451"/>
                  </a:cubicBezTo>
                  <a:cubicBezTo>
                    <a:pt x="481" y="450"/>
                    <a:pt x="480" y="450"/>
                    <a:pt x="479" y="450"/>
                  </a:cubicBezTo>
                  <a:cubicBezTo>
                    <a:pt x="478" y="449"/>
                    <a:pt x="477" y="447"/>
                    <a:pt x="476" y="445"/>
                  </a:cubicBezTo>
                  <a:cubicBezTo>
                    <a:pt x="476" y="444"/>
                    <a:pt x="477" y="441"/>
                    <a:pt x="477" y="440"/>
                  </a:cubicBezTo>
                  <a:cubicBezTo>
                    <a:pt x="478" y="439"/>
                    <a:pt x="480" y="438"/>
                    <a:pt x="481" y="437"/>
                  </a:cubicBezTo>
                  <a:cubicBezTo>
                    <a:pt x="482" y="437"/>
                    <a:pt x="483" y="438"/>
                    <a:pt x="484" y="438"/>
                  </a:cubicBezTo>
                  <a:cubicBezTo>
                    <a:pt x="484" y="439"/>
                    <a:pt x="483" y="441"/>
                    <a:pt x="484" y="442"/>
                  </a:cubicBezTo>
                  <a:cubicBezTo>
                    <a:pt x="484" y="443"/>
                    <a:pt x="486" y="443"/>
                    <a:pt x="486" y="443"/>
                  </a:cubicBezTo>
                  <a:cubicBezTo>
                    <a:pt x="487" y="443"/>
                    <a:pt x="489" y="442"/>
                    <a:pt x="490" y="441"/>
                  </a:cubicBezTo>
                  <a:cubicBezTo>
                    <a:pt x="491" y="441"/>
                    <a:pt x="491" y="438"/>
                    <a:pt x="491" y="438"/>
                  </a:cubicBezTo>
                  <a:cubicBezTo>
                    <a:pt x="492" y="437"/>
                    <a:pt x="493" y="436"/>
                    <a:pt x="494" y="436"/>
                  </a:cubicBezTo>
                  <a:cubicBezTo>
                    <a:pt x="495" y="437"/>
                    <a:pt x="496" y="439"/>
                    <a:pt x="497" y="439"/>
                  </a:cubicBezTo>
                  <a:cubicBezTo>
                    <a:pt x="498" y="439"/>
                    <a:pt x="499" y="438"/>
                    <a:pt x="499" y="438"/>
                  </a:cubicBezTo>
                  <a:cubicBezTo>
                    <a:pt x="500" y="437"/>
                    <a:pt x="501" y="434"/>
                    <a:pt x="502" y="433"/>
                  </a:cubicBezTo>
                  <a:cubicBezTo>
                    <a:pt x="503" y="431"/>
                    <a:pt x="506" y="429"/>
                    <a:pt x="507" y="427"/>
                  </a:cubicBezTo>
                  <a:cubicBezTo>
                    <a:pt x="508" y="426"/>
                    <a:pt x="510" y="423"/>
                    <a:pt x="512" y="422"/>
                  </a:cubicBezTo>
                  <a:cubicBezTo>
                    <a:pt x="513" y="422"/>
                    <a:pt x="515" y="422"/>
                    <a:pt x="516" y="421"/>
                  </a:cubicBezTo>
                  <a:cubicBezTo>
                    <a:pt x="517" y="421"/>
                    <a:pt x="518" y="420"/>
                    <a:pt x="518" y="419"/>
                  </a:cubicBezTo>
                  <a:cubicBezTo>
                    <a:pt x="519" y="418"/>
                    <a:pt x="521" y="415"/>
                    <a:pt x="523" y="413"/>
                  </a:cubicBezTo>
                  <a:cubicBezTo>
                    <a:pt x="524" y="412"/>
                    <a:pt x="526" y="411"/>
                    <a:pt x="527" y="410"/>
                  </a:cubicBezTo>
                  <a:cubicBezTo>
                    <a:pt x="528" y="410"/>
                    <a:pt x="530" y="409"/>
                    <a:pt x="531" y="409"/>
                  </a:cubicBezTo>
                  <a:cubicBezTo>
                    <a:pt x="532" y="408"/>
                    <a:pt x="533" y="407"/>
                    <a:pt x="534" y="407"/>
                  </a:cubicBezTo>
                  <a:cubicBezTo>
                    <a:pt x="535" y="406"/>
                    <a:pt x="537" y="407"/>
                    <a:pt x="538" y="407"/>
                  </a:cubicBezTo>
                  <a:cubicBezTo>
                    <a:pt x="539" y="406"/>
                    <a:pt x="540" y="404"/>
                    <a:pt x="541" y="403"/>
                  </a:cubicBezTo>
                  <a:cubicBezTo>
                    <a:pt x="542" y="402"/>
                    <a:pt x="543" y="400"/>
                    <a:pt x="544" y="399"/>
                  </a:cubicBezTo>
                  <a:cubicBezTo>
                    <a:pt x="545" y="398"/>
                    <a:pt x="548" y="395"/>
                    <a:pt x="549" y="394"/>
                  </a:cubicBezTo>
                  <a:cubicBezTo>
                    <a:pt x="551" y="393"/>
                    <a:pt x="553" y="392"/>
                    <a:pt x="554" y="391"/>
                  </a:cubicBezTo>
                  <a:cubicBezTo>
                    <a:pt x="555" y="390"/>
                    <a:pt x="555" y="387"/>
                    <a:pt x="555" y="386"/>
                  </a:cubicBezTo>
                  <a:cubicBezTo>
                    <a:pt x="555" y="385"/>
                    <a:pt x="554" y="383"/>
                    <a:pt x="554" y="382"/>
                  </a:cubicBezTo>
                  <a:cubicBezTo>
                    <a:pt x="554" y="381"/>
                    <a:pt x="553" y="379"/>
                    <a:pt x="553" y="379"/>
                  </a:cubicBezTo>
                  <a:cubicBezTo>
                    <a:pt x="553" y="378"/>
                    <a:pt x="555" y="377"/>
                    <a:pt x="555" y="377"/>
                  </a:cubicBezTo>
                  <a:cubicBezTo>
                    <a:pt x="556" y="376"/>
                    <a:pt x="559" y="376"/>
                    <a:pt x="559" y="376"/>
                  </a:cubicBezTo>
                  <a:cubicBezTo>
                    <a:pt x="560" y="375"/>
                    <a:pt x="561" y="373"/>
                    <a:pt x="562" y="372"/>
                  </a:cubicBezTo>
                  <a:cubicBezTo>
                    <a:pt x="563" y="371"/>
                    <a:pt x="566" y="369"/>
                    <a:pt x="567" y="369"/>
                  </a:cubicBezTo>
                  <a:cubicBezTo>
                    <a:pt x="568" y="368"/>
                    <a:pt x="571" y="366"/>
                    <a:pt x="572" y="365"/>
                  </a:cubicBezTo>
                  <a:cubicBezTo>
                    <a:pt x="573" y="365"/>
                    <a:pt x="574" y="363"/>
                    <a:pt x="574" y="362"/>
                  </a:cubicBezTo>
                  <a:cubicBezTo>
                    <a:pt x="575" y="361"/>
                    <a:pt x="574" y="358"/>
                    <a:pt x="575" y="357"/>
                  </a:cubicBezTo>
                  <a:cubicBezTo>
                    <a:pt x="575" y="356"/>
                    <a:pt x="577" y="354"/>
                    <a:pt x="578" y="353"/>
                  </a:cubicBezTo>
                  <a:cubicBezTo>
                    <a:pt x="579" y="351"/>
                    <a:pt x="581" y="349"/>
                    <a:pt x="582" y="348"/>
                  </a:cubicBezTo>
                  <a:cubicBezTo>
                    <a:pt x="583" y="347"/>
                    <a:pt x="586" y="346"/>
                    <a:pt x="587" y="345"/>
                  </a:cubicBezTo>
                  <a:cubicBezTo>
                    <a:pt x="587" y="345"/>
                    <a:pt x="589" y="344"/>
                    <a:pt x="590" y="343"/>
                  </a:cubicBezTo>
                  <a:cubicBezTo>
                    <a:pt x="590" y="343"/>
                    <a:pt x="591" y="340"/>
                    <a:pt x="590" y="339"/>
                  </a:cubicBezTo>
                  <a:cubicBezTo>
                    <a:pt x="590" y="339"/>
                    <a:pt x="589" y="338"/>
                    <a:pt x="589" y="338"/>
                  </a:cubicBezTo>
                  <a:cubicBezTo>
                    <a:pt x="588" y="338"/>
                    <a:pt x="587" y="340"/>
                    <a:pt x="586" y="340"/>
                  </a:cubicBezTo>
                  <a:cubicBezTo>
                    <a:pt x="585" y="340"/>
                    <a:pt x="583" y="339"/>
                    <a:pt x="582" y="338"/>
                  </a:cubicBezTo>
                  <a:cubicBezTo>
                    <a:pt x="582" y="337"/>
                    <a:pt x="582" y="336"/>
                    <a:pt x="582" y="335"/>
                  </a:cubicBezTo>
                  <a:cubicBezTo>
                    <a:pt x="582" y="334"/>
                    <a:pt x="583" y="331"/>
                    <a:pt x="583" y="330"/>
                  </a:cubicBezTo>
                  <a:cubicBezTo>
                    <a:pt x="583" y="329"/>
                    <a:pt x="585" y="327"/>
                    <a:pt x="585" y="327"/>
                  </a:cubicBezTo>
                  <a:cubicBezTo>
                    <a:pt x="586" y="326"/>
                    <a:pt x="586" y="324"/>
                    <a:pt x="587" y="323"/>
                  </a:cubicBezTo>
                  <a:cubicBezTo>
                    <a:pt x="587" y="323"/>
                    <a:pt x="589" y="322"/>
                    <a:pt x="590" y="322"/>
                  </a:cubicBezTo>
                  <a:cubicBezTo>
                    <a:pt x="590" y="321"/>
                    <a:pt x="590" y="319"/>
                    <a:pt x="591" y="319"/>
                  </a:cubicBezTo>
                  <a:cubicBezTo>
                    <a:pt x="591" y="318"/>
                    <a:pt x="593" y="318"/>
                    <a:pt x="594" y="318"/>
                  </a:cubicBezTo>
                  <a:cubicBezTo>
                    <a:pt x="595" y="318"/>
                    <a:pt x="596" y="319"/>
                    <a:pt x="597" y="319"/>
                  </a:cubicBezTo>
                  <a:cubicBezTo>
                    <a:pt x="598" y="320"/>
                    <a:pt x="599" y="322"/>
                    <a:pt x="600" y="322"/>
                  </a:cubicBezTo>
                  <a:cubicBezTo>
                    <a:pt x="600" y="322"/>
                    <a:pt x="602" y="322"/>
                    <a:pt x="602" y="322"/>
                  </a:cubicBezTo>
                  <a:cubicBezTo>
                    <a:pt x="603" y="321"/>
                    <a:pt x="604" y="320"/>
                    <a:pt x="605" y="320"/>
                  </a:cubicBezTo>
                  <a:cubicBezTo>
                    <a:pt x="606" y="319"/>
                    <a:pt x="608" y="320"/>
                    <a:pt x="609" y="320"/>
                  </a:cubicBezTo>
                  <a:cubicBezTo>
                    <a:pt x="611" y="320"/>
                    <a:pt x="615" y="320"/>
                    <a:pt x="617" y="319"/>
                  </a:cubicBezTo>
                  <a:cubicBezTo>
                    <a:pt x="618" y="318"/>
                    <a:pt x="619" y="315"/>
                    <a:pt x="619" y="313"/>
                  </a:cubicBezTo>
                  <a:cubicBezTo>
                    <a:pt x="619" y="312"/>
                    <a:pt x="620" y="309"/>
                    <a:pt x="620" y="308"/>
                  </a:cubicBezTo>
                  <a:cubicBezTo>
                    <a:pt x="620" y="307"/>
                    <a:pt x="617" y="305"/>
                    <a:pt x="617" y="304"/>
                  </a:cubicBezTo>
                  <a:cubicBezTo>
                    <a:pt x="617" y="303"/>
                    <a:pt x="620" y="301"/>
                    <a:pt x="621" y="301"/>
                  </a:cubicBezTo>
                  <a:cubicBezTo>
                    <a:pt x="622" y="299"/>
                    <a:pt x="626" y="298"/>
                    <a:pt x="628" y="297"/>
                  </a:cubicBezTo>
                  <a:cubicBezTo>
                    <a:pt x="629" y="295"/>
                    <a:pt x="631" y="292"/>
                    <a:pt x="632" y="290"/>
                  </a:cubicBezTo>
                  <a:cubicBezTo>
                    <a:pt x="633" y="289"/>
                    <a:pt x="634" y="286"/>
                    <a:pt x="635" y="285"/>
                  </a:cubicBezTo>
                  <a:cubicBezTo>
                    <a:pt x="636" y="284"/>
                    <a:pt x="637" y="281"/>
                    <a:pt x="637" y="279"/>
                  </a:cubicBezTo>
                  <a:cubicBezTo>
                    <a:pt x="637" y="277"/>
                    <a:pt x="635" y="274"/>
                    <a:pt x="634" y="272"/>
                  </a:cubicBezTo>
                  <a:cubicBezTo>
                    <a:pt x="634" y="270"/>
                    <a:pt x="632" y="266"/>
                    <a:pt x="632" y="265"/>
                  </a:cubicBezTo>
                  <a:cubicBezTo>
                    <a:pt x="632" y="262"/>
                    <a:pt x="632" y="257"/>
                    <a:pt x="632" y="254"/>
                  </a:cubicBezTo>
                  <a:cubicBezTo>
                    <a:pt x="633" y="251"/>
                    <a:pt x="633" y="244"/>
                    <a:pt x="634" y="240"/>
                  </a:cubicBezTo>
                  <a:cubicBezTo>
                    <a:pt x="635" y="237"/>
                    <a:pt x="637" y="231"/>
                    <a:pt x="639" y="228"/>
                  </a:cubicBezTo>
                  <a:cubicBezTo>
                    <a:pt x="640" y="225"/>
                    <a:pt x="643" y="220"/>
                    <a:pt x="645" y="218"/>
                  </a:cubicBezTo>
                  <a:cubicBezTo>
                    <a:pt x="646" y="216"/>
                    <a:pt x="647" y="212"/>
                    <a:pt x="648" y="210"/>
                  </a:cubicBezTo>
                  <a:cubicBezTo>
                    <a:pt x="649" y="206"/>
                    <a:pt x="652" y="199"/>
                    <a:pt x="654" y="196"/>
                  </a:cubicBezTo>
                  <a:cubicBezTo>
                    <a:pt x="655" y="192"/>
                    <a:pt x="659" y="185"/>
                    <a:pt x="661" y="182"/>
                  </a:cubicBezTo>
                  <a:cubicBezTo>
                    <a:pt x="663" y="178"/>
                    <a:pt x="669" y="172"/>
                    <a:pt x="672" y="169"/>
                  </a:cubicBezTo>
                  <a:cubicBezTo>
                    <a:pt x="674" y="166"/>
                    <a:pt x="680" y="161"/>
                    <a:pt x="683" y="159"/>
                  </a:cubicBezTo>
                  <a:cubicBezTo>
                    <a:pt x="686" y="156"/>
                    <a:pt x="692" y="152"/>
                    <a:pt x="695" y="150"/>
                  </a:cubicBezTo>
                  <a:cubicBezTo>
                    <a:pt x="696" y="149"/>
                    <a:pt x="698" y="148"/>
                    <a:pt x="699" y="147"/>
                  </a:cubicBezTo>
                  <a:lnTo>
                    <a:pt x="504" y="2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63">
              <a:extLst>
                <a:ext uri="{FF2B5EF4-FFF2-40B4-BE49-F238E27FC236}">
                  <a16:creationId xmlns:a16="http://schemas.microsoft.com/office/drawing/2014/main" id="{9377368A-AFD5-4C85-8805-F3C007F9666F}"/>
                </a:ext>
              </a:extLst>
            </p:cNvPr>
            <p:cNvSpPr>
              <a:spLocks/>
            </p:cNvSpPr>
            <p:nvPr/>
          </p:nvSpPr>
          <p:spPr bwMode="auto">
            <a:xfrm>
              <a:off x="4319585" y="3656017"/>
              <a:ext cx="960436" cy="374650"/>
            </a:xfrm>
            <a:custGeom>
              <a:avLst/>
              <a:gdLst>
                <a:gd name="T0" fmla="*/ 768 w 1140"/>
                <a:gd name="T1" fmla="*/ 351 h 444"/>
                <a:gd name="T2" fmla="*/ 820 w 1140"/>
                <a:gd name="T3" fmla="*/ 305 h 444"/>
                <a:gd name="T4" fmla="*/ 834 w 1140"/>
                <a:gd name="T5" fmla="*/ 300 h 444"/>
                <a:gd name="T6" fmla="*/ 853 w 1140"/>
                <a:gd name="T7" fmla="*/ 290 h 444"/>
                <a:gd name="T8" fmla="*/ 854 w 1140"/>
                <a:gd name="T9" fmla="*/ 271 h 444"/>
                <a:gd name="T10" fmla="*/ 865 w 1140"/>
                <a:gd name="T11" fmla="*/ 253 h 444"/>
                <a:gd name="T12" fmla="*/ 878 w 1140"/>
                <a:gd name="T13" fmla="*/ 239 h 444"/>
                <a:gd name="T14" fmla="*/ 901 w 1140"/>
                <a:gd name="T15" fmla="*/ 230 h 444"/>
                <a:gd name="T16" fmla="*/ 919 w 1140"/>
                <a:gd name="T17" fmla="*/ 228 h 444"/>
                <a:gd name="T18" fmla="*/ 936 w 1140"/>
                <a:gd name="T19" fmla="*/ 209 h 444"/>
                <a:gd name="T20" fmla="*/ 949 w 1140"/>
                <a:gd name="T21" fmla="*/ 196 h 444"/>
                <a:gd name="T22" fmla="*/ 970 w 1140"/>
                <a:gd name="T23" fmla="*/ 181 h 444"/>
                <a:gd name="T24" fmla="*/ 987 w 1140"/>
                <a:gd name="T25" fmla="*/ 175 h 444"/>
                <a:gd name="T26" fmla="*/ 991 w 1140"/>
                <a:gd name="T27" fmla="*/ 155 h 444"/>
                <a:gd name="T28" fmla="*/ 1001 w 1140"/>
                <a:gd name="T29" fmla="*/ 150 h 444"/>
                <a:gd name="T30" fmla="*/ 1007 w 1140"/>
                <a:gd name="T31" fmla="*/ 134 h 444"/>
                <a:gd name="T32" fmla="*/ 1026 w 1140"/>
                <a:gd name="T33" fmla="*/ 120 h 444"/>
                <a:gd name="T34" fmla="*/ 1032 w 1140"/>
                <a:gd name="T35" fmla="*/ 136 h 444"/>
                <a:gd name="T36" fmla="*/ 1051 w 1140"/>
                <a:gd name="T37" fmla="*/ 118 h 444"/>
                <a:gd name="T38" fmla="*/ 1073 w 1140"/>
                <a:gd name="T39" fmla="*/ 99 h 444"/>
                <a:gd name="T40" fmla="*/ 1087 w 1140"/>
                <a:gd name="T41" fmla="*/ 93 h 444"/>
                <a:gd name="T42" fmla="*/ 1103 w 1140"/>
                <a:gd name="T43" fmla="*/ 94 h 444"/>
                <a:gd name="T44" fmla="*/ 1116 w 1140"/>
                <a:gd name="T45" fmla="*/ 59 h 444"/>
                <a:gd name="T46" fmla="*/ 1132 w 1140"/>
                <a:gd name="T47" fmla="*/ 49 h 444"/>
                <a:gd name="T48" fmla="*/ 1136 w 1140"/>
                <a:gd name="T49" fmla="*/ 38 h 444"/>
                <a:gd name="T50" fmla="*/ 1137 w 1140"/>
                <a:gd name="T51" fmla="*/ 16 h 444"/>
                <a:gd name="T52" fmla="*/ 1133 w 1140"/>
                <a:gd name="T53" fmla="*/ 1 h 444"/>
                <a:gd name="T54" fmla="*/ 1100 w 1140"/>
                <a:gd name="T55" fmla="*/ 11 h 444"/>
                <a:gd name="T56" fmla="*/ 861 w 1140"/>
                <a:gd name="T57" fmla="*/ 56 h 444"/>
                <a:gd name="T58" fmla="*/ 712 w 1140"/>
                <a:gd name="T59" fmla="*/ 78 h 444"/>
                <a:gd name="T60" fmla="*/ 550 w 1140"/>
                <a:gd name="T61" fmla="*/ 98 h 444"/>
                <a:gd name="T62" fmla="*/ 438 w 1140"/>
                <a:gd name="T63" fmla="*/ 111 h 444"/>
                <a:gd name="T64" fmla="*/ 258 w 1140"/>
                <a:gd name="T65" fmla="*/ 129 h 444"/>
                <a:gd name="T66" fmla="*/ 100 w 1140"/>
                <a:gd name="T67" fmla="*/ 179 h 444"/>
                <a:gd name="T68" fmla="*/ 74 w 1140"/>
                <a:gd name="T69" fmla="*/ 196 h 444"/>
                <a:gd name="T70" fmla="*/ 65 w 1140"/>
                <a:gd name="T71" fmla="*/ 198 h 444"/>
                <a:gd name="T72" fmla="*/ 64 w 1140"/>
                <a:gd name="T73" fmla="*/ 218 h 444"/>
                <a:gd name="T74" fmla="*/ 59 w 1140"/>
                <a:gd name="T75" fmla="*/ 239 h 444"/>
                <a:gd name="T76" fmla="*/ 53 w 1140"/>
                <a:gd name="T77" fmla="*/ 262 h 444"/>
                <a:gd name="T78" fmla="*/ 52 w 1140"/>
                <a:gd name="T79" fmla="*/ 271 h 444"/>
                <a:gd name="T80" fmla="*/ 50 w 1140"/>
                <a:gd name="T81" fmla="*/ 280 h 444"/>
                <a:gd name="T82" fmla="*/ 53 w 1140"/>
                <a:gd name="T83" fmla="*/ 300 h 444"/>
                <a:gd name="T84" fmla="*/ 43 w 1140"/>
                <a:gd name="T85" fmla="*/ 315 h 444"/>
                <a:gd name="T86" fmla="*/ 30 w 1140"/>
                <a:gd name="T87" fmla="*/ 326 h 444"/>
                <a:gd name="T88" fmla="*/ 19 w 1140"/>
                <a:gd name="T89" fmla="*/ 328 h 444"/>
                <a:gd name="T90" fmla="*/ 23 w 1140"/>
                <a:gd name="T91" fmla="*/ 333 h 444"/>
                <a:gd name="T92" fmla="*/ 35 w 1140"/>
                <a:gd name="T93" fmla="*/ 344 h 444"/>
                <a:gd name="T94" fmla="*/ 30 w 1140"/>
                <a:gd name="T95" fmla="*/ 354 h 444"/>
                <a:gd name="T96" fmla="*/ 13 w 1140"/>
                <a:gd name="T97" fmla="*/ 365 h 444"/>
                <a:gd name="T98" fmla="*/ 11 w 1140"/>
                <a:gd name="T99" fmla="*/ 366 h 444"/>
                <a:gd name="T100" fmla="*/ 8 w 1140"/>
                <a:gd name="T101" fmla="*/ 388 h 444"/>
                <a:gd name="T102" fmla="*/ 9 w 1140"/>
                <a:gd name="T103" fmla="*/ 410 h 444"/>
                <a:gd name="T104" fmla="*/ 14 w 1140"/>
                <a:gd name="T105" fmla="*/ 437 h 444"/>
                <a:gd name="T106" fmla="*/ 1 w 1140"/>
                <a:gd name="T107" fmla="*/ 441 h 444"/>
                <a:gd name="T108" fmla="*/ 72 w 1140"/>
                <a:gd name="T109" fmla="*/ 444 h 444"/>
                <a:gd name="T110" fmla="*/ 251 w 1140"/>
                <a:gd name="T111" fmla="*/ 424 h 444"/>
                <a:gd name="T112" fmla="*/ 279 w 1140"/>
                <a:gd name="T113" fmla="*/ 419 h 444"/>
                <a:gd name="T114" fmla="*/ 358 w 1140"/>
                <a:gd name="T115" fmla="*/ 409 h 444"/>
                <a:gd name="T116" fmla="*/ 516 w 1140"/>
                <a:gd name="T117" fmla="*/ 389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0" h="444">
                  <a:moveTo>
                    <a:pt x="640" y="371"/>
                  </a:moveTo>
                  <a:cubicBezTo>
                    <a:pt x="652" y="370"/>
                    <a:pt x="652" y="370"/>
                    <a:pt x="652" y="370"/>
                  </a:cubicBezTo>
                  <a:cubicBezTo>
                    <a:pt x="666" y="368"/>
                    <a:pt x="683" y="366"/>
                    <a:pt x="692" y="364"/>
                  </a:cubicBezTo>
                  <a:cubicBezTo>
                    <a:pt x="704" y="362"/>
                    <a:pt x="723" y="359"/>
                    <a:pt x="740" y="356"/>
                  </a:cubicBezTo>
                  <a:cubicBezTo>
                    <a:pt x="751" y="354"/>
                    <a:pt x="761" y="352"/>
                    <a:pt x="768" y="351"/>
                  </a:cubicBezTo>
                  <a:cubicBezTo>
                    <a:pt x="774" y="350"/>
                    <a:pt x="785" y="348"/>
                    <a:pt x="795" y="347"/>
                  </a:cubicBezTo>
                  <a:cubicBezTo>
                    <a:pt x="802" y="346"/>
                    <a:pt x="808" y="345"/>
                    <a:pt x="812" y="344"/>
                  </a:cubicBezTo>
                  <a:cubicBezTo>
                    <a:pt x="815" y="343"/>
                    <a:pt x="818" y="343"/>
                    <a:pt x="821" y="342"/>
                  </a:cubicBezTo>
                  <a:cubicBezTo>
                    <a:pt x="822" y="342"/>
                    <a:pt x="822" y="342"/>
                    <a:pt x="822" y="342"/>
                  </a:cubicBezTo>
                  <a:cubicBezTo>
                    <a:pt x="820" y="305"/>
                    <a:pt x="820" y="305"/>
                    <a:pt x="820" y="305"/>
                  </a:cubicBezTo>
                  <a:cubicBezTo>
                    <a:pt x="820" y="305"/>
                    <a:pt x="823" y="302"/>
                    <a:pt x="824" y="301"/>
                  </a:cubicBezTo>
                  <a:cubicBezTo>
                    <a:pt x="824" y="300"/>
                    <a:pt x="824" y="298"/>
                    <a:pt x="825" y="297"/>
                  </a:cubicBezTo>
                  <a:cubicBezTo>
                    <a:pt x="826" y="296"/>
                    <a:pt x="829" y="295"/>
                    <a:pt x="830" y="296"/>
                  </a:cubicBezTo>
                  <a:cubicBezTo>
                    <a:pt x="830" y="296"/>
                    <a:pt x="829" y="299"/>
                    <a:pt x="830" y="299"/>
                  </a:cubicBezTo>
                  <a:cubicBezTo>
                    <a:pt x="831" y="300"/>
                    <a:pt x="833" y="300"/>
                    <a:pt x="834" y="300"/>
                  </a:cubicBezTo>
                  <a:cubicBezTo>
                    <a:pt x="835" y="300"/>
                    <a:pt x="837" y="299"/>
                    <a:pt x="838" y="298"/>
                  </a:cubicBezTo>
                  <a:cubicBezTo>
                    <a:pt x="840" y="298"/>
                    <a:pt x="843" y="298"/>
                    <a:pt x="844" y="298"/>
                  </a:cubicBezTo>
                  <a:cubicBezTo>
                    <a:pt x="845" y="298"/>
                    <a:pt x="847" y="296"/>
                    <a:pt x="847" y="296"/>
                  </a:cubicBezTo>
                  <a:cubicBezTo>
                    <a:pt x="848" y="295"/>
                    <a:pt x="849" y="293"/>
                    <a:pt x="850" y="292"/>
                  </a:cubicBezTo>
                  <a:cubicBezTo>
                    <a:pt x="851" y="291"/>
                    <a:pt x="852" y="291"/>
                    <a:pt x="853" y="290"/>
                  </a:cubicBezTo>
                  <a:cubicBezTo>
                    <a:pt x="854" y="289"/>
                    <a:pt x="855" y="287"/>
                    <a:pt x="855" y="286"/>
                  </a:cubicBezTo>
                  <a:cubicBezTo>
                    <a:pt x="855" y="285"/>
                    <a:pt x="853" y="284"/>
                    <a:pt x="853" y="283"/>
                  </a:cubicBezTo>
                  <a:cubicBezTo>
                    <a:pt x="852" y="282"/>
                    <a:pt x="852" y="280"/>
                    <a:pt x="852" y="279"/>
                  </a:cubicBezTo>
                  <a:cubicBezTo>
                    <a:pt x="852" y="278"/>
                    <a:pt x="853" y="277"/>
                    <a:pt x="853" y="276"/>
                  </a:cubicBezTo>
                  <a:cubicBezTo>
                    <a:pt x="854" y="275"/>
                    <a:pt x="854" y="272"/>
                    <a:pt x="854" y="271"/>
                  </a:cubicBezTo>
                  <a:cubicBezTo>
                    <a:pt x="854" y="270"/>
                    <a:pt x="853" y="269"/>
                    <a:pt x="853" y="268"/>
                  </a:cubicBezTo>
                  <a:cubicBezTo>
                    <a:pt x="853" y="267"/>
                    <a:pt x="854" y="265"/>
                    <a:pt x="855" y="264"/>
                  </a:cubicBezTo>
                  <a:cubicBezTo>
                    <a:pt x="856" y="262"/>
                    <a:pt x="857" y="259"/>
                    <a:pt x="858" y="257"/>
                  </a:cubicBezTo>
                  <a:cubicBezTo>
                    <a:pt x="859" y="256"/>
                    <a:pt x="861" y="255"/>
                    <a:pt x="862" y="255"/>
                  </a:cubicBezTo>
                  <a:cubicBezTo>
                    <a:pt x="863" y="254"/>
                    <a:pt x="865" y="254"/>
                    <a:pt x="865" y="253"/>
                  </a:cubicBezTo>
                  <a:cubicBezTo>
                    <a:pt x="866" y="252"/>
                    <a:pt x="866" y="250"/>
                    <a:pt x="866" y="248"/>
                  </a:cubicBezTo>
                  <a:cubicBezTo>
                    <a:pt x="866" y="247"/>
                    <a:pt x="867" y="246"/>
                    <a:pt x="868" y="245"/>
                  </a:cubicBezTo>
                  <a:cubicBezTo>
                    <a:pt x="869" y="245"/>
                    <a:pt x="870" y="244"/>
                    <a:pt x="871" y="244"/>
                  </a:cubicBezTo>
                  <a:cubicBezTo>
                    <a:pt x="872" y="244"/>
                    <a:pt x="874" y="244"/>
                    <a:pt x="875" y="243"/>
                  </a:cubicBezTo>
                  <a:cubicBezTo>
                    <a:pt x="876" y="243"/>
                    <a:pt x="877" y="240"/>
                    <a:pt x="878" y="239"/>
                  </a:cubicBezTo>
                  <a:cubicBezTo>
                    <a:pt x="879" y="238"/>
                    <a:pt x="880" y="235"/>
                    <a:pt x="881" y="235"/>
                  </a:cubicBezTo>
                  <a:cubicBezTo>
                    <a:pt x="882" y="234"/>
                    <a:pt x="885" y="235"/>
                    <a:pt x="887" y="234"/>
                  </a:cubicBezTo>
                  <a:cubicBezTo>
                    <a:pt x="888" y="234"/>
                    <a:pt x="890" y="232"/>
                    <a:pt x="892" y="231"/>
                  </a:cubicBezTo>
                  <a:cubicBezTo>
                    <a:pt x="893" y="231"/>
                    <a:pt x="895" y="231"/>
                    <a:pt x="897" y="231"/>
                  </a:cubicBezTo>
                  <a:cubicBezTo>
                    <a:pt x="898" y="231"/>
                    <a:pt x="900" y="231"/>
                    <a:pt x="901" y="230"/>
                  </a:cubicBezTo>
                  <a:cubicBezTo>
                    <a:pt x="902" y="230"/>
                    <a:pt x="902" y="227"/>
                    <a:pt x="903" y="227"/>
                  </a:cubicBezTo>
                  <a:cubicBezTo>
                    <a:pt x="904" y="227"/>
                    <a:pt x="906" y="228"/>
                    <a:pt x="907" y="229"/>
                  </a:cubicBezTo>
                  <a:cubicBezTo>
                    <a:pt x="907" y="229"/>
                    <a:pt x="907" y="231"/>
                    <a:pt x="908" y="231"/>
                  </a:cubicBezTo>
                  <a:cubicBezTo>
                    <a:pt x="909" y="232"/>
                    <a:pt x="911" y="229"/>
                    <a:pt x="912" y="228"/>
                  </a:cubicBezTo>
                  <a:cubicBezTo>
                    <a:pt x="913" y="228"/>
                    <a:pt x="917" y="229"/>
                    <a:pt x="919" y="228"/>
                  </a:cubicBezTo>
                  <a:cubicBezTo>
                    <a:pt x="920" y="228"/>
                    <a:pt x="921" y="225"/>
                    <a:pt x="922" y="224"/>
                  </a:cubicBezTo>
                  <a:cubicBezTo>
                    <a:pt x="923" y="223"/>
                    <a:pt x="924" y="220"/>
                    <a:pt x="925" y="219"/>
                  </a:cubicBezTo>
                  <a:cubicBezTo>
                    <a:pt x="926" y="218"/>
                    <a:pt x="929" y="218"/>
                    <a:pt x="930" y="218"/>
                  </a:cubicBezTo>
                  <a:cubicBezTo>
                    <a:pt x="931" y="217"/>
                    <a:pt x="933" y="214"/>
                    <a:pt x="934" y="213"/>
                  </a:cubicBezTo>
                  <a:cubicBezTo>
                    <a:pt x="935" y="212"/>
                    <a:pt x="935" y="210"/>
                    <a:pt x="936" y="209"/>
                  </a:cubicBezTo>
                  <a:cubicBezTo>
                    <a:pt x="937" y="208"/>
                    <a:pt x="939" y="206"/>
                    <a:pt x="940" y="206"/>
                  </a:cubicBezTo>
                  <a:cubicBezTo>
                    <a:pt x="941" y="206"/>
                    <a:pt x="942" y="208"/>
                    <a:pt x="942" y="208"/>
                  </a:cubicBezTo>
                  <a:cubicBezTo>
                    <a:pt x="943" y="208"/>
                    <a:pt x="944" y="206"/>
                    <a:pt x="945" y="206"/>
                  </a:cubicBezTo>
                  <a:cubicBezTo>
                    <a:pt x="946" y="205"/>
                    <a:pt x="947" y="202"/>
                    <a:pt x="948" y="201"/>
                  </a:cubicBezTo>
                  <a:cubicBezTo>
                    <a:pt x="948" y="200"/>
                    <a:pt x="948" y="197"/>
                    <a:pt x="949" y="196"/>
                  </a:cubicBezTo>
                  <a:cubicBezTo>
                    <a:pt x="949" y="195"/>
                    <a:pt x="951" y="194"/>
                    <a:pt x="952" y="194"/>
                  </a:cubicBezTo>
                  <a:cubicBezTo>
                    <a:pt x="953" y="193"/>
                    <a:pt x="957" y="193"/>
                    <a:pt x="959" y="192"/>
                  </a:cubicBezTo>
                  <a:cubicBezTo>
                    <a:pt x="960" y="191"/>
                    <a:pt x="959" y="188"/>
                    <a:pt x="960" y="187"/>
                  </a:cubicBezTo>
                  <a:cubicBezTo>
                    <a:pt x="961" y="186"/>
                    <a:pt x="964" y="186"/>
                    <a:pt x="965" y="185"/>
                  </a:cubicBezTo>
                  <a:cubicBezTo>
                    <a:pt x="966" y="184"/>
                    <a:pt x="969" y="182"/>
                    <a:pt x="970" y="181"/>
                  </a:cubicBezTo>
                  <a:cubicBezTo>
                    <a:pt x="970" y="180"/>
                    <a:pt x="971" y="178"/>
                    <a:pt x="972" y="178"/>
                  </a:cubicBezTo>
                  <a:cubicBezTo>
                    <a:pt x="973" y="177"/>
                    <a:pt x="975" y="178"/>
                    <a:pt x="977" y="178"/>
                  </a:cubicBezTo>
                  <a:cubicBezTo>
                    <a:pt x="978" y="178"/>
                    <a:pt x="980" y="180"/>
                    <a:pt x="981" y="180"/>
                  </a:cubicBezTo>
                  <a:cubicBezTo>
                    <a:pt x="982" y="180"/>
                    <a:pt x="983" y="179"/>
                    <a:pt x="984" y="179"/>
                  </a:cubicBezTo>
                  <a:cubicBezTo>
                    <a:pt x="985" y="178"/>
                    <a:pt x="986" y="176"/>
                    <a:pt x="987" y="175"/>
                  </a:cubicBezTo>
                  <a:cubicBezTo>
                    <a:pt x="987" y="174"/>
                    <a:pt x="988" y="171"/>
                    <a:pt x="989" y="170"/>
                  </a:cubicBezTo>
                  <a:cubicBezTo>
                    <a:pt x="989" y="169"/>
                    <a:pt x="991" y="168"/>
                    <a:pt x="992" y="167"/>
                  </a:cubicBezTo>
                  <a:cubicBezTo>
                    <a:pt x="992" y="166"/>
                    <a:pt x="991" y="165"/>
                    <a:pt x="991" y="164"/>
                  </a:cubicBezTo>
                  <a:cubicBezTo>
                    <a:pt x="991" y="163"/>
                    <a:pt x="993" y="161"/>
                    <a:pt x="993" y="159"/>
                  </a:cubicBezTo>
                  <a:cubicBezTo>
                    <a:pt x="993" y="158"/>
                    <a:pt x="992" y="156"/>
                    <a:pt x="991" y="155"/>
                  </a:cubicBezTo>
                  <a:cubicBezTo>
                    <a:pt x="991" y="154"/>
                    <a:pt x="989" y="153"/>
                    <a:pt x="989" y="151"/>
                  </a:cubicBezTo>
                  <a:cubicBezTo>
                    <a:pt x="989" y="150"/>
                    <a:pt x="991" y="147"/>
                    <a:pt x="993" y="146"/>
                  </a:cubicBezTo>
                  <a:cubicBezTo>
                    <a:pt x="994" y="145"/>
                    <a:pt x="996" y="145"/>
                    <a:pt x="997" y="146"/>
                  </a:cubicBezTo>
                  <a:cubicBezTo>
                    <a:pt x="998" y="146"/>
                    <a:pt x="999" y="147"/>
                    <a:pt x="999" y="147"/>
                  </a:cubicBezTo>
                  <a:cubicBezTo>
                    <a:pt x="1000" y="148"/>
                    <a:pt x="1000" y="149"/>
                    <a:pt x="1001" y="150"/>
                  </a:cubicBezTo>
                  <a:cubicBezTo>
                    <a:pt x="1002" y="150"/>
                    <a:pt x="1005" y="150"/>
                    <a:pt x="1005" y="149"/>
                  </a:cubicBezTo>
                  <a:cubicBezTo>
                    <a:pt x="1006" y="148"/>
                    <a:pt x="1005" y="146"/>
                    <a:pt x="1006" y="145"/>
                  </a:cubicBezTo>
                  <a:cubicBezTo>
                    <a:pt x="1006" y="143"/>
                    <a:pt x="1008" y="142"/>
                    <a:pt x="1008" y="141"/>
                  </a:cubicBezTo>
                  <a:cubicBezTo>
                    <a:pt x="1008" y="140"/>
                    <a:pt x="1006" y="138"/>
                    <a:pt x="1006" y="137"/>
                  </a:cubicBezTo>
                  <a:cubicBezTo>
                    <a:pt x="1006" y="136"/>
                    <a:pt x="1006" y="135"/>
                    <a:pt x="1007" y="134"/>
                  </a:cubicBezTo>
                  <a:cubicBezTo>
                    <a:pt x="1007" y="133"/>
                    <a:pt x="1009" y="133"/>
                    <a:pt x="1009" y="132"/>
                  </a:cubicBezTo>
                  <a:cubicBezTo>
                    <a:pt x="1010" y="131"/>
                    <a:pt x="1012" y="129"/>
                    <a:pt x="1013" y="128"/>
                  </a:cubicBezTo>
                  <a:cubicBezTo>
                    <a:pt x="1015" y="127"/>
                    <a:pt x="1016" y="124"/>
                    <a:pt x="1018" y="123"/>
                  </a:cubicBezTo>
                  <a:cubicBezTo>
                    <a:pt x="1019" y="122"/>
                    <a:pt x="1021" y="121"/>
                    <a:pt x="1022" y="120"/>
                  </a:cubicBezTo>
                  <a:cubicBezTo>
                    <a:pt x="1023" y="120"/>
                    <a:pt x="1025" y="120"/>
                    <a:pt x="1026" y="120"/>
                  </a:cubicBezTo>
                  <a:cubicBezTo>
                    <a:pt x="1028" y="121"/>
                    <a:pt x="1030" y="122"/>
                    <a:pt x="1030" y="123"/>
                  </a:cubicBezTo>
                  <a:cubicBezTo>
                    <a:pt x="1031" y="124"/>
                    <a:pt x="1030" y="126"/>
                    <a:pt x="1030" y="126"/>
                  </a:cubicBezTo>
                  <a:cubicBezTo>
                    <a:pt x="1030" y="127"/>
                    <a:pt x="1029" y="129"/>
                    <a:pt x="1029" y="130"/>
                  </a:cubicBezTo>
                  <a:cubicBezTo>
                    <a:pt x="1028" y="131"/>
                    <a:pt x="1029" y="134"/>
                    <a:pt x="1030" y="135"/>
                  </a:cubicBezTo>
                  <a:cubicBezTo>
                    <a:pt x="1030" y="135"/>
                    <a:pt x="1032" y="136"/>
                    <a:pt x="1032" y="136"/>
                  </a:cubicBezTo>
                  <a:cubicBezTo>
                    <a:pt x="1033" y="136"/>
                    <a:pt x="1036" y="137"/>
                    <a:pt x="1037" y="137"/>
                  </a:cubicBezTo>
                  <a:cubicBezTo>
                    <a:pt x="1039" y="136"/>
                    <a:pt x="1041" y="134"/>
                    <a:pt x="1042" y="133"/>
                  </a:cubicBezTo>
                  <a:cubicBezTo>
                    <a:pt x="1043" y="132"/>
                    <a:pt x="1045" y="131"/>
                    <a:pt x="1046" y="130"/>
                  </a:cubicBezTo>
                  <a:cubicBezTo>
                    <a:pt x="1047" y="129"/>
                    <a:pt x="1049" y="126"/>
                    <a:pt x="1050" y="125"/>
                  </a:cubicBezTo>
                  <a:cubicBezTo>
                    <a:pt x="1051" y="124"/>
                    <a:pt x="1051" y="120"/>
                    <a:pt x="1051" y="118"/>
                  </a:cubicBezTo>
                  <a:cubicBezTo>
                    <a:pt x="1052" y="116"/>
                    <a:pt x="1053" y="112"/>
                    <a:pt x="1054" y="110"/>
                  </a:cubicBezTo>
                  <a:cubicBezTo>
                    <a:pt x="1055" y="109"/>
                    <a:pt x="1057" y="106"/>
                    <a:pt x="1059" y="105"/>
                  </a:cubicBezTo>
                  <a:cubicBezTo>
                    <a:pt x="1060" y="104"/>
                    <a:pt x="1064" y="104"/>
                    <a:pt x="1065" y="103"/>
                  </a:cubicBezTo>
                  <a:cubicBezTo>
                    <a:pt x="1066" y="102"/>
                    <a:pt x="1066" y="99"/>
                    <a:pt x="1068" y="99"/>
                  </a:cubicBezTo>
                  <a:cubicBezTo>
                    <a:pt x="1069" y="98"/>
                    <a:pt x="1072" y="99"/>
                    <a:pt x="1073" y="99"/>
                  </a:cubicBezTo>
                  <a:cubicBezTo>
                    <a:pt x="1074" y="98"/>
                    <a:pt x="1075" y="97"/>
                    <a:pt x="1076" y="96"/>
                  </a:cubicBezTo>
                  <a:cubicBezTo>
                    <a:pt x="1076" y="96"/>
                    <a:pt x="1076" y="94"/>
                    <a:pt x="1077" y="93"/>
                  </a:cubicBezTo>
                  <a:cubicBezTo>
                    <a:pt x="1078" y="93"/>
                    <a:pt x="1080" y="93"/>
                    <a:pt x="1081" y="93"/>
                  </a:cubicBezTo>
                  <a:cubicBezTo>
                    <a:pt x="1082" y="94"/>
                    <a:pt x="1083" y="95"/>
                    <a:pt x="1084" y="95"/>
                  </a:cubicBezTo>
                  <a:cubicBezTo>
                    <a:pt x="1085" y="95"/>
                    <a:pt x="1086" y="93"/>
                    <a:pt x="1087" y="93"/>
                  </a:cubicBezTo>
                  <a:cubicBezTo>
                    <a:pt x="1088" y="93"/>
                    <a:pt x="1090" y="94"/>
                    <a:pt x="1090" y="95"/>
                  </a:cubicBezTo>
                  <a:cubicBezTo>
                    <a:pt x="1091" y="96"/>
                    <a:pt x="1090" y="98"/>
                    <a:pt x="1091" y="99"/>
                  </a:cubicBezTo>
                  <a:cubicBezTo>
                    <a:pt x="1092" y="100"/>
                    <a:pt x="1094" y="100"/>
                    <a:pt x="1095" y="100"/>
                  </a:cubicBezTo>
                  <a:cubicBezTo>
                    <a:pt x="1096" y="100"/>
                    <a:pt x="1099" y="98"/>
                    <a:pt x="1100" y="97"/>
                  </a:cubicBezTo>
                  <a:cubicBezTo>
                    <a:pt x="1101" y="96"/>
                    <a:pt x="1102" y="94"/>
                    <a:pt x="1103" y="94"/>
                  </a:cubicBezTo>
                  <a:cubicBezTo>
                    <a:pt x="1104" y="93"/>
                    <a:pt x="1105" y="93"/>
                    <a:pt x="1106" y="92"/>
                  </a:cubicBezTo>
                  <a:cubicBezTo>
                    <a:pt x="1107" y="91"/>
                    <a:pt x="1108" y="88"/>
                    <a:pt x="1109" y="86"/>
                  </a:cubicBezTo>
                  <a:cubicBezTo>
                    <a:pt x="1110" y="84"/>
                    <a:pt x="1110" y="79"/>
                    <a:pt x="1110" y="77"/>
                  </a:cubicBezTo>
                  <a:cubicBezTo>
                    <a:pt x="1111" y="74"/>
                    <a:pt x="1113" y="69"/>
                    <a:pt x="1114" y="66"/>
                  </a:cubicBezTo>
                  <a:cubicBezTo>
                    <a:pt x="1115" y="64"/>
                    <a:pt x="1115" y="60"/>
                    <a:pt x="1116" y="59"/>
                  </a:cubicBezTo>
                  <a:cubicBezTo>
                    <a:pt x="1117" y="59"/>
                    <a:pt x="1118" y="58"/>
                    <a:pt x="1119" y="58"/>
                  </a:cubicBezTo>
                  <a:cubicBezTo>
                    <a:pt x="1120" y="57"/>
                    <a:pt x="1121" y="55"/>
                    <a:pt x="1121" y="54"/>
                  </a:cubicBezTo>
                  <a:cubicBezTo>
                    <a:pt x="1122" y="53"/>
                    <a:pt x="1124" y="51"/>
                    <a:pt x="1125" y="50"/>
                  </a:cubicBezTo>
                  <a:cubicBezTo>
                    <a:pt x="1126" y="50"/>
                    <a:pt x="1128" y="48"/>
                    <a:pt x="1129" y="48"/>
                  </a:cubicBezTo>
                  <a:cubicBezTo>
                    <a:pt x="1130" y="48"/>
                    <a:pt x="1131" y="48"/>
                    <a:pt x="1132" y="49"/>
                  </a:cubicBezTo>
                  <a:cubicBezTo>
                    <a:pt x="1133" y="49"/>
                    <a:pt x="1135" y="51"/>
                    <a:pt x="1136" y="51"/>
                  </a:cubicBezTo>
                  <a:cubicBezTo>
                    <a:pt x="1137" y="51"/>
                    <a:pt x="1139" y="51"/>
                    <a:pt x="1140" y="50"/>
                  </a:cubicBezTo>
                  <a:cubicBezTo>
                    <a:pt x="1140" y="50"/>
                    <a:pt x="1140" y="48"/>
                    <a:pt x="1140" y="47"/>
                  </a:cubicBezTo>
                  <a:cubicBezTo>
                    <a:pt x="1140" y="45"/>
                    <a:pt x="1139" y="43"/>
                    <a:pt x="1138" y="42"/>
                  </a:cubicBezTo>
                  <a:cubicBezTo>
                    <a:pt x="1138" y="41"/>
                    <a:pt x="1136" y="39"/>
                    <a:pt x="1136" y="38"/>
                  </a:cubicBezTo>
                  <a:cubicBezTo>
                    <a:pt x="1136" y="37"/>
                    <a:pt x="1138" y="35"/>
                    <a:pt x="1138" y="34"/>
                  </a:cubicBezTo>
                  <a:cubicBezTo>
                    <a:pt x="1139" y="33"/>
                    <a:pt x="1137" y="30"/>
                    <a:pt x="1137" y="29"/>
                  </a:cubicBezTo>
                  <a:cubicBezTo>
                    <a:pt x="1137" y="28"/>
                    <a:pt x="1139" y="27"/>
                    <a:pt x="1139" y="26"/>
                  </a:cubicBezTo>
                  <a:cubicBezTo>
                    <a:pt x="1139" y="25"/>
                    <a:pt x="1139" y="22"/>
                    <a:pt x="1138" y="20"/>
                  </a:cubicBezTo>
                  <a:cubicBezTo>
                    <a:pt x="1138" y="19"/>
                    <a:pt x="1137" y="17"/>
                    <a:pt x="1137" y="16"/>
                  </a:cubicBezTo>
                  <a:cubicBezTo>
                    <a:pt x="1137" y="15"/>
                    <a:pt x="1137" y="12"/>
                    <a:pt x="1137" y="11"/>
                  </a:cubicBezTo>
                  <a:cubicBezTo>
                    <a:pt x="1137" y="10"/>
                    <a:pt x="1137" y="7"/>
                    <a:pt x="1138" y="6"/>
                  </a:cubicBezTo>
                  <a:cubicBezTo>
                    <a:pt x="1138" y="6"/>
                    <a:pt x="1139" y="4"/>
                    <a:pt x="1140" y="2"/>
                  </a:cubicBezTo>
                  <a:cubicBezTo>
                    <a:pt x="1139" y="2"/>
                    <a:pt x="1138" y="1"/>
                    <a:pt x="1137" y="1"/>
                  </a:cubicBezTo>
                  <a:cubicBezTo>
                    <a:pt x="1136" y="0"/>
                    <a:pt x="1134" y="1"/>
                    <a:pt x="1133" y="1"/>
                  </a:cubicBezTo>
                  <a:cubicBezTo>
                    <a:pt x="1131" y="1"/>
                    <a:pt x="1127" y="2"/>
                    <a:pt x="1125" y="3"/>
                  </a:cubicBezTo>
                  <a:cubicBezTo>
                    <a:pt x="1123" y="3"/>
                    <a:pt x="1118" y="3"/>
                    <a:pt x="1116" y="4"/>
                  </a:cubicBezTo>
                  <a:cubicBezTo>
                    <a:pt x="1114" y="4"/>
                    <a:pt x="1110" y="3"/>
                    <a:pt x="1109" y="4"/>
                  </a:cubicBezTo>
                  <a:cubicBezTo>
                    <a:pt x="1107" y="4"/>
                    <a:pt x="1104" y="6"/>
                    <a:pt x="1103" y="7"/>
                  </a:cubicBezTo>
                  <a:cubicBezTo>
                    <a:pt x="1102" y="8"/>
                    <a:pt x="1101" y="10"/>
                    <a:pt x="1100" y="11"/>
                  </a:cubicBezTo>
                  <a:cubicBezTo>
                    <a:pt x="1097" y="12"/>
                    <a:pt x="1091" y="13"/>
                    <a:pt x="1088" y="13"/>
                  </a:cubicBezTo>
                  <a:cubicBezTo>
                    <a:pt x="1069" y="17"/>
                    <a:pt x="1031" y="25"/>
                    <a:pt x="1012" y="29"/>
                  </a:cubicBezTo>
                  <a:cubicBezTo>
                    <a:pt x="990" y="33"/>
                    <a:pt x="924" y="43"/>
                    <a:pt x="924" y="43"/>
                  </a:cubicBezTo>
                  <a:cubicBezTo>
                    <a:pt x="865" y="53"/>
                    <a:pt x="865" y="53"/>
                    <a:pt x="865" y="53"/>
                  </a:cubicBezTo>
                  <a:cubicBezTo>
                    <a:pt x="864" y="54"/>
                    <a:pt x="862" y="56"/>
                    <a:pt x="861" y="56"/>
                  </a:cubicBezTo>
                  <a:cubicBezTo>
                    <a:pt x="860" y="57"/>
                    <a:pt x="857" y="57"/>
                    <a:pt x="855" y="57"/>
                  </a:cubicBezTo>
                  <a:cubicBezTo>
                    <a:pt x="847" y="59"/>
                    <a:pt x="832" y="61"/>
                    <a:pt x="824" y="62"/>
                  </a:cubicBezTo>
                  <a:cubicBezTo>
                    <a:pt x="815" y="63"/>
                    <a:pt x="797" y="66"/>
                    <a:pt x="788" y="68"/>
                  </a:cubicBezTo>
                  <a:cubicBezTo>
                    <a:pt x="777" y="69"/>
                    <a:pt x="756" y="72"/>
                    <a:pt x="746" y="74"/>
                  </a:cubicBezTo>
                  <a:cubicBezTo>
                    <a:pt x="737" y="75"/>
                    <a:pt x="721" y="77"/>
                    <a:pt x="712" y="78"/>
                  </a:cubicBezTo>
                  <a:cubicBezTo>
                    <a:pt x="704" y="79"/>
                    <a:pt x="688" y="79"/>
                    <a:pt x="680" y="80"/>
                  </a:cubicBezTo>
                  <a:cubicBezTo>
                    <a:pt x="671" y="81"/>
                    <a:pt x="655" y="83"/>
                    <a:pt x="647" y="85"/>
                  </a:cubicBezTo>
                  <a:cubicBezTo>
                    <a:pt x="642" y="85"/>
                    <a:pt x="631" y="87"/>
                    <a:pt x="626" y="88"/>
                  </a:cubicBezTo>
                  <a:cubicBezTo>
                    <a:pt x="621" y="89"/>
                    <a:pt x="612" y="91"/>
                    <a:pt x="607" y="92"/>
                  </a:cubicBezTo>
                  <a:cubicBezTo>
                    <a:pt x="593" y="94"/>
                    <a:pt x="565" y="97"/>
                    <a:pt x="550" y="98"/>
                  </a:cubicBezTo>
                  <a:cubicBezTo>
                    <a:pt x="531" y="100"/>
                    <a:pt x="492" y="97"/>
                    <a:pt x="474" y="104"/>
                  </a:cubicBezTo>
                  <a:cubicBezTo>
                    <a:pt x="473" y="105"/>
                    <a:pt x="470" y="108"/>
                    <a:pt x="469" y="109"/>
                  </a:cubicBezTo>
                  <a:cubicBezTo>
                    <a:pt x="468" y="109"/>
                    <a:pt x="465" y="110"/>
                    <a:pt x="464" y="109"/>
                  </a:cubicBezTo>
                  <a:cubicBezTo>
                    <a:pt x="463" y="109"/>
                    <a:pt x="462" y="107"/>
                    <a:pt x="462" y="107"/>
                  </a:cubicBezTo>
                  <a:cubicBezTo>
                    <a:pt x="456" y="105"/>
                    <a:pt x="444" y="110"/>
                    <a:pt x="438" y="111"/>
                  </a:cubicBezTo>
                  <a:cubicBezTo>
                    <a:pt x="418" y="114"/>
                    <a:pt x="379" y="120"/>
                    <a:pt x="359" y="123"/>
                  </a:cubicBezTo>
                  <a:cubicBezTo>
                    <a:pt x="347" y="125"/>
                    <a:pt x="323" y="128"/>
                    <a:pt x="311" y="130"/>
                  </a:cubicBezTo>
                  <a:cubicBezTo>
                    <a:pt x="306" y="131"/>
                    <a:pt x="289" y="135"/>
                    <a:pt x="289" y="135"/>
                  </a:cubicBezTo>
                  <a:cubicBezTo>
                    <a:pt x="289" y="129"/>
                    <a:pt x="289" y="129"/>
                    <a:pt x="289" y="129"/>
                  </a:cubicBezTo>
                  <a:cubicBezTo>
                    <a:pt x="258" y="129"/>
                    <a:pt x="258" y="129"/>
                    <a:pt x="258" y="129"/>
                  </a:cubicBezTo>
                  <a:cubicBezTo>
                    <a:pt x="265" y="151"/>
                    <a:pt x="265" y="151"/>
                    <a:pt x="265" y="151"/>
                  </a:cubicBezTo>
                  <a:cubicBezTo>
                    <a:pt x="265" y="161"/>
                    <a:pt x="265" y="161"/>
                    <a:pt x="265" y="161"/>
                  </a:cubicBezTo>
                  <a:cubicBezTo>
                    <a:pt x="265" y="161"/>
                    <a:pt x="255" y="162"/>
                    <a:pt x="251" y="162"/>
                  </a:cubicBezTo>
                  <a:cubicBezTo>
                    <a:pt x="239" y="164"/>
                    <a:pt x="215" y="167"/>
                    <a:pt x="203" y="168"/>
                  </a:cubicBezTo>
                  <a:cubicBezTo>
                    <a:pt x="177" y="171"/>
                    <a:pt x="126" y="175"/>
                    <a:pt x="100" y="179"/>
                  </a:cubicBezTo>
                  <a:cubicBezTo>
                    <a:pt x="96" y="180"/>
                    <a:pt x="88" y="182"/>
                    <a:pt x="81" y="183"/>
                  </a:cubicBezTo>
                  <a:cubicBezTo>
                    <a:pt x="81" y="184"/>
                    <a:pt x="81" y="184"/>
                    <a:pt x="81" y="184"/>
                  </a:cubicBezTo>
                  <a:cubicBezTo>
                    <a:pt x="81" y="184"/>
                    <a:pt x="81" y="185"/>
                    <a:pt x="81" y="185"/>
                  </a:cubicBezTo>
                  <a:cubicBezTo>
                    <a:pt x="81" y="188"/>
                    <a:pt x="80" y="190"/>
                    <a:pt x="80" y="191"/>
                  </a:cubicBezTo>
                  <a:cubicBezTo>
                    <a:pt x="78" y="193"/>
                    <a:pt x="75" y="195"/>
                    <a:pt x="74" y="196"/>
                  </a:cubicBezTo>
                  <a:cubicBezTo>
                    <a:pt x="72" y="197"/>
                    <a:pt x="70" y="198"/>
                    <a:pt x="69" y="198"/>
                  </a:cubicBezTo>
                  <a:cubicBezTo>
                    <a:pt x="68" y="198"/>
                    <a:pt x="68" y="198"/>
                    <a:pt x="67" y="198"/>
                  </a:cubicBezTo>
                  <a:cubicBezTo>
                    <a:pt x="67" y="198"/>
                    <a:pt x="66" y="197"/>
                    <a:pt x="65" y="197"/>
                  </a:cubicBezTo>
                  <a:cubicBezTo>
                    <a:pt x="65" y="197"/>
                    <a:pt x="65" y="198"/>
                    <a:pt x="65" y="198"/>
                  </a:cubicBezTo>
                  <a:cubicBezTo>
                    <a:pt x="65" y="198"/>
                    <a:pt x="65" y="198"/>
                    <a:pt x="65" y="198"/>
                  </a:cubicBezTo>
                  <a:cubicBezTo>
                    <a:pt x="65" y="199"/>
                    <a:pt x="65" y="199"/>
                    <a:pt x="65" y="199"/>
                  </a:cubicBezTo>
                  <a:cubicBezTo>
                    <a:pt x="66" y="200"/>
                    <a:pt x="66" y="200"/>
                    <a:pt x="66" y="200"/>
                  </a:cubicBezTo>
                  <a:cubicBezTo>
                    <a:pt x="67" y="201"/>
                    <a:pt x="69" y="203"/>
                    <a:pt x="70" y="205"/>
                  </a:cubicBezTo>
                  <a:cubicBezTo>
                    <a:pt x="71" y="209"/>
                    <a:pt x="68" y="214"/>
                    <a:pt x="67" y="215"/>
                  </a:cubicBezTo>
                  <a:cubicBezTo>
                    <a:pt x="67" y="215"/>
                    <a:pt x="66" y="217"/>
                    <a:pt x="64" y="218"/>
                  </a:cubicBezTo>
                  <a:cubicBezTo>
                    <a:pt x="66" y="219"/>
                    <a:pt x="68" y="221"/>
                    <a:pt x="69" y="223"/>
                  </a:cubicBezTo>
                  <a:cubicBezTo>
                    <a:pt x="70" y="227"/>
                    <a:pt x="67" y="231"/>
                    <a:pt x="66" y="233"/>
                  </a:cubicBezTo>
                  <a:cubicBezTo>
                    <a:pt x="64" y="234"/>
                    <a:pt x="61" y="236"/>
                    <a:pt x="59" y="237"/>
                  </a:cubicBezTo>
                  <a:cubicBezTo>
                    <a:pt x="59" y="237"/>
                    <a:pt x="58" y="237"/>
                    <a:pt x="57" y="238"/>
                  </a:cubicBezTo>
                  <a:cubicBezTo>
                    <a:pt x="58" y="238"/>
                    <a:pt x="58" y="238"/>
                    <a:pt x="59" y="239"/>
                  </a:cubicBezTo>
                  <a:cubicBezTo>
                    <a:pt x="60" y="240"/>
                    <a:pt x="64" y="244"/>
                    <a:pt x="64" y="248"/>
                  </a:cubicBezTo>
                  <a:cubicBezTo>
                    <a:pt x="64" y="251"/>
                    <a:pt x="62" y="255"/>
                    <a:pt x="61" y="257"/>
                  </a:cubicBezTo>
                  <a:cubicBezTo>
                    <a:pt x="59" y="259"/>
                    <a:pt x="57" y="260"/>
                    <a:pt x="55" y="261"/>
                  </a:cubicBezTo>
                  <a:cubicBezTo>
                    <a:pt x="54" y="261"/>
                    <a:pt x="53" y="262"/>
                    <a:pt x="53" y="262"/>
                  </a:cubicBezTo>
                  <a:cubicBezTo>
                    <a:pt x="53" y="262"/>
                    <a:pt x="53" y="262"/>
                    <a:pt x="53" y="262"/>
                  </a:cubicBezTo>
                  <a:cubicBezTo>
                    <a:pt x="53" y="262"/>
                    <a:pt x="53" y="262"/>
                    <a:pt x="53" y="262"/>
                  </a:cubicBezTo>
                  <a:cubicBezTo>
                    <a:pt x="53" y="263"/>
                    <a:pt x="53" y="264"/>
                    <a:pt x="53" y="266"/>
                  </a:cubicBezTo>
                  <a:cubicBezTo>
                    <a:pt x="53" y="266"/>
                    <a:pt x="53" y="267"/>
                    <a:pt x="53" y="269"/>
                  </a:cubicBezTo>
                  <a:cubicBezTo>
                    <a:pt x="55" y="268"/>
                    <a:pt x="55" y="268"/>
                    <a:pt x="55" y="268"/>
                  </a:cubicBezTo>
                  <a:cubicBezTo>
                    <a:pt x="52" y="271"/>
                    <a:pt x="52" y="271"/>
                    <a:pt x="52" y="271"/>
                  </a:cubicBezTo>
                  <a:cubicBezTo>
                    <a:pt x="52" y="274"/>
                    <a:pt x="52" y="274"/>
                    <a:pt x="52" y="274"/>
                  </a:cubicBezTo>
                  <a:cubicBezTo>
                    <a:pt x="50" y="274"/>
                    <a:pt x="50" y="274"/>
                    <a:pt x="50" y="274"/>
                  </a:cubicBezTo>
                  <a:cubicBezTo>
                    <a:pt x="48" y="277"/>
                    <a:pt x="48" y="277"/>
                    <a:pt x="48" y="277"/>
                  </a:cubicBezTo>
                  <a:cubicBezTo>
                    <a:pt x="48" y="278"/>
                    <a:pt x="48" y="278"/>
                    <a:pt x="48" y="279"/>
                  </a:cubicBezTo>
                  <a:cubicBezTo>
                    <a:pt x="49" y="279"/>
                    <a:pt x="49" y="280"/>
                    <a:pt x="50" y="280"/>
                  </a:cubicBezTo>
                  <a:cubicBezTo>
                    <a:pt x="50" y="280"/>
                    <a:pt x="50" y="280"/>
                    <a:pt x="51" y="280"/>
                  </a:cubicBezTo>
                  <a:cubicBezTo>
                    <a:pt x="52" y="281"/>
                    <a:pt x="54" y="281"/>
                    <a:pt x="56" y="282"/>
                  </a:cubicBezTo>
                  <a:cubicBezTo>
                    <a:pt x="58" y="283"/>
                    <a:pt x="60" y="286"/>
                    <a:pt x="60" y="288"/>
                  </a:cubicBezTo>
                  <a:cubicBezTo>
                    <a:pt x="61" y="290"/>
                    <a:pt x="61" y="294"/>
                    <a:pt x="59" y="297"/>
                  </a:cubicBezTo>
                  <a:cubicBezTo>
                    <a:pt x="58" y="298"/>
                    <a:pt x="56" y="300"/>
                    <a:pt x="53" y="300"/>
                  </a:cubicBezTo>
                  <a:cubicBezTo>
                    <a:pt x="53" y="300"/>
                    <a:pt x="53" y="300"/>
                    <a:pt x="53" y="300"/>
                  </a:cubicBezTo>
                  <a:cubicBezTo>
                    <a:pt x="55" y="304"/>
                    <a:pt x="54" y="308"/>
                    <a:pt x="53" y="310"/>
                  </a:cubicBezTo>
                  <a:cubicBezTo>
                    <a:pt x="52" y="312"/>
                    <a:pt x="49" y="314"/>
                    <a:pt x="47" y="314"/>
                  </a:cubicBezTo>
                  <a:cubicBezTo>
                    <a:pt x="46" y="315"/>
                    <a:pt x="44" y="315"/>
                    <a:pt x="43" y="315"/>
                  </a:cubicBezTo>
                  <a:cubicBezTo>
                    <a:pt x="43" y="315"/>
                    <a:pt x="43" y="315"/>
                    <a:pt x="43" y="315"/>
                  </a:cubicBezTo>
                  <a:cubicBezTo>
                    <a:pt x="42" y="315"/>
                    <a:pt x="42" y="315"/>
                    <a:pt x="42" y="315"/>
                  </a:cubicBezTo>
                  <a:cubicBezTo>
                    <a:pt x="42" y="316"/>
                    <a:pt x="42" y="318"/>
                    <a:pt x="41" y="320"/>
                  </a:cubicBezTo>
                  <a:cubicBezTo>
                    <a:pt x="40" y="323"/>
                    <a:pt x="36" y="325"/>
                    <a:pt x="35" y="325"/>
                  </a:cubicBezTo>
                  <a:cubicBezTo>
                    <a:pt x="34" y="326"/>
                    <a:pt x="32" y="326"/>
                    <a:pt x="31" y="326"/>
                  </a:cubicBezTo>
                  <a:cubicBezTo>
                    <a:pt x="31" y="326"/>
                    <a:pt x="31" y="326"/>
                    <a:pt x="30" y="326"/>
                  </a:cubicBezTo>
                  <a:cubicBezTo>
                    <a:pt x="30" y="326"/>
                    <a:pt x="30" y="326"/>
                    <a:pt x="30" y="326"/>
                  </a:cubicBezTo>
                  <a:cubicBezTo>
                    <a:pt x="29" y="327"/>
                    <a:pt x="27" y="328"/>
                    <a:pt x="25" y="328"/>
                  </a:cubicBezTo>
                  <a:cubicBezTo>
                    <a:pt x="25" y="328"/>
                    <a:pt x="24" y="328"/>
                    <a:pt x="24" y="328"/>
                  </a:cubicBezTo>
                  <a:cubicBezTo>
                    <a:pt x="23" y="328"/>
                    <a:pt x="22" y="327"/>
                    <a:pt x="21" y="326"/>
                  </a:cubicBezTo>
                  <a:cubicBezTo>
                    <a:pt x="20" y="327"/>
                    <a:pt x="19" y="328"/>
                    <a:pt x="19" y="328"/>
                  </a:cubicBezTo>
                  <a:cubicBezTo>
                    <a:pt x="19" y="329"/>
                    <a:pt x="19" y="330"/>
                    <a:pt x="19" y="331"/>
                  </a:cubicBezTo>
                  <a:cubicBezTo>
                    <a:pt x="19" y="331"/>
                    <a:pt x="20" y="332"/>
                    <a:pt x="21" y="333"/>
                  </a:cubicBezTo>
                  <a:cubicBezTo>
                    <a:pt x="21" y="334"/>
                    <a:pt x="22" y="334"/>
                    <a:pt x="22" y="334"/>
                  </a:cubicBezTo>
                  <a:cubicBezTo>
                    <a:pt x="22" y="334"/>
                    <a:pt x="23" y="334"/>
                    <a:pt x="23" y="333"/>
                  </a:cubicBezTo>
                  <a:cubicBezTo>
                    <a:pt x="23" y="333"/>
                    <a:pt x="23" y="333"/>
                    <a:pt x="23" y="333"/>
                  </a:cubicBezTo>
                  <a:cubicBezTo>
                    <a:pt x="24" y="332"/>
                    <a:pt x="25" y="330"/>
                    <a:pt x="28" y="330"/>
                  </a:cubicBezTo>
                  <a:cubicBezTo>
                    <a:pt x="28" y="330"/>
                    <a:pt x="28" y="330"/>
                    <a:pt x="28" y="330"/>
                  </a:cubicBezTo>
                  <a:cubicBezTo>
                    <a:pt x="29" y="330"/>
                    <a:pt x="29" y="330"/>
                    <a:pt x="29" y="330"/>
                  </a:cubicBezTo>
                  <a:cubicBezTo>
                    <a:pt x="33" y="331"/>
                    <a:pt x="35" y="336"/>
                    <a:pt x="35" y="336"/>
                  </a:cubicBezTo>
                  <a:cubicBezTo>
                    <a:pt x="36" y="338"/>
                    <a:pt x="36" y="342"/>
                    <a:pt x="35" y="344"/>
                  </a:cubicBezTo>
                  <a:cubicBezTo>
                    <a:pt x="33" y="347"/>
                    <a:pt x="31" y="348"/>
                    <a:pt x="29" y="349"/>
                  </a:cubicBezTo>
                  <a:cubicBezTo>
                    <a:pt x="29" y="349"/>
                    <a:pt x="29" y="349"/>
                    <a:pt x="28" y="349"/>
                  </a:cubicBezTo>
                  <a:cubicBezTo>
                    <a:pt x="28" y="350"/>
                    <a:pt x="27" y="350"/>
                    <a:pt x="26" y="350"/>
                  </a:cubicBezTo>
                  <a:cubicBezTo>
                    <a:pt x="26" y="350"/>
                    <a:pt x="25" y="350"/>
                    <a:pt x="25" y="350"/>
                  </a:cubicBezTo>
                  <a:cubicBezTo>
                    <a:pt x="27" y="351"/>
                    <a:pt x="29" y="352"/>
                    <a:pt x="30" y="354"/>
                  </a:cubicBezTo>
                  <a:cubicBezTo>
                    <a:pt x="33" y="357"/>
                    <a:pt x="31" y="363"/>
                    <a:pt x="31" y="363"/>
                  </a:cubicBezTo>
                  <a:cubicBezTo>
                    <a:pt x="31" y="364"/>
                    <a:pt x="29" y="367"/>
                    <a:pt x="27" y="369"/>
                  </a:cubicBezTo>
                  <a:cubicBezTo>
                    <a:pt x="26" y="369"/>
                    <a:pt x="24" y="370"/>
                    <a:pt x="22" y="370"/>
                  </a:cubicBezTo>
                  <a:cubicBezTo>
                    <a:pt x="22" y="370"/>
                    <a:pt x="21" y="370"/>
                    <a:pt x="20" y="370"/>
                  </a:cubicBezTo>
                  <a:cubicBezTo>
                    <a:pt x="19" y="369"/>
                    <a:pt x="15" y="368"/>
                    <a:pt x="13" y="365"/>
                  </a:cubicBezTo>
                  <a:cubicBezTo>
                    <a:pt x="12" y="364"/>
                    <a:pt x="12" y="363"/>
                    <a:pt x="12" y="362"/>
                  </a:cubicBezTo>
                  <a:cubicBezTo>
                    <a:pt x="12" y="362"/>
                    <a:pt x="12" y="362"/>
                    <a:pt x="11" y="362"/>
                  </a:cubicBezTo>
                  <a:cubicBezTo>
                    <a:pt x="11" y="362"/>
                    <a:pt x="11" y="364"/>
                    <a:pt x="11" y="364"/>
                  </a:cubicBezTo>
                  <a:cubicBezTo>
                    <a:pt x="11" y="365"/>
                    <a:pt x="11" y="365"/>
                    <a:pt x="11" y="366"/>
                  </a:cubicBezTo>
                  <a:cubicBezTo>
                    <a:pt x="11" y="366"/>
                    <a:pt x="11" y="366"/>
                    <a:pt x="11" y="366"/>
                  </a:cubicBezTo>
                  <a:cubicBezTo>
                    <a:pt x="12" y="366"/>
                    <a:pt x="14" y="367"/>
                    <a:pt x="15" y="368"/>
                  </a:cubicBezTo>
                  <a:cubicBezTo>
                    <a:pt x="17" y="370"/>
                    <a:pt x="18" y="374"/>
                    <a:pt x="18" y="376"/>
                  </a:cubicBezTo>
                  <a:cubicBezTo>
                    <a:pt x="18" y="379"/>
                    <a:pt x="15" y="383"/>
                    <a:pt x="15" y="384"/>
                  </a:cubicBezTo>
                  <a:cubicBezTo>
                    <a:pt x="13" y="386"/>
                    <a:pt x="11" y="388"/>
                    <a:pt x="9" y="388"/>
                  </a:cubicBezTo>
                  <a:cubicBezTo>
                    <a:pt x="9" y="388"/>
                    <a:pt x="8" y="388"/>
                    <a:pt x="8" y="388"/>
                  </a:cubicBezTo>
                  <a:cubicBezTo>
                    <a:pt x="9" y="391"/>
                    <a:pt x="9" y="394"/>
                    <a:pt x="8" y="395"/>
                  </a:cubicBezTo>
                  <a:cubicBezTo>
                    <a:pt x="8" y="396"/>
                    <a:pt x="7" y="397"/>
                    <a:pt x="7" y="398"/>
                  </a:cubicBezTo>
                  <a:cubicBezTo>
                    <a:pt x="7" y="399"/>
                    <a:pt x="7" y="400"/>
                    <a:pt x="7" y="402"/>
                  </a:cubicBezTo>
                  <a:cubicBezTo>
                    <a:pt x="6" y="403"/>
                    <a:pt x="5" y="405"/>
                    <a:pt x="4" y="407"/>
                  </a:cubicBezTo>
                  <a:cubicBezTo>
                    <a:pt x="6" y="407"/>
                    <a:pt x="9" y="409"/>
                    <a:pt x="9" y="410"/>
                  </a:cubicBezTo>
                  <a:cubicBezTo>
                    <a:pt x="11" y="412"/>
                    <a:pt x="12" y="416"/>
                    <a:pt x="12" y="419"/>
                  </a:cubicBezTo>
                  <a:cubicBezTo>
                    <a:pt x="12" y="421"/>
                    <a:pt x="11" y="422"/>
                    <a:pt x="10" y="423"/>
                  </a:cubicBezTo>
                  <a:cubicBezTo>
                    <a:pt x="10" y="423"/>
                    <a:pt x="10" y="423"/>
                    <a:pt x="10" y="423"/>
                  </a:cubicBezTo>
                  <a:cubicBezTo>
                    <a:pt x="13" y="424"/>
                    <a:pt x="15" y="426"/>
                    <a:pt x="16" y="428"/>
                  </a:cubicBezTo>
                  <a:cubicBezTo>
                    <a:pt x="17" y="431"/>
                    <a:pt x="15" y="435"/>
                    <a:pt x="14" y="437"/>
                  </a:cubicBezTo>
                  <a:cubicBezTo>
                    <a:pt x="12" y="439"/>
                    <a:pt x="8" y="440"/>
                    <a:pt x="6" y="440"/>
                  </a:cubicBezTo>
                  <a:cubicBezTo>
                    <a:pt x="6" y="440"/>
                    <a:pt x="5" y="440"/>
                    <a:pt x="5" y="440"/>
                  </a:cubicBezTo>
                  <a:cubicBezTo>
                    <a:pt x="3" y="440"/>
                    <a:pt x="1" y="439"/>
                    <a:pt x="1" y="438"/>
                  </a:cubicBezTo>
                  <a:cubicBezTo>
                    <a:pt x="0" y="438"/>
                    <a:pt x="0" y="438"/>
                    <a:pt x="0" y="439"/>
                  </a:cubicBezTo>
                  <a:cubicBezTo>
                    <a:pt x="0" y="439"/>
                    <a:pt x="0" y="440"/>
                    <a:pt x="1" y="441"/>
                  </a:cubicBezTo>
                  <a:cubicBezTo>
                    <a:pt x="1" y="441"/>
                    <a:pt x="1" y="441"/>
                    <a:pt x="1" y="441"/>
                  </a:cubicBezTo>
                  <a:cubicBezTo>
                    <a:pt x="3" y="441"/>
                    <a:pt x="5" y="441"/>
                    <a:pt x="8" y="441"/>
                  </a:cubicBezTo>
                  <a:cubicBezTo>
                    <a:pt x="19" y="441"/>
                    <a:pt x="30" y="442"/>
                    <a:pt x="41" y="443"/>
                  </a:cubicBezTo>
                  <a:cubicBezTo>
                    <a:pt x="51" y="443"/>
                    <a:pt x="59" y="444"/>
                    <a:pt x="66" y="444"/>
                  </a:cubicBezTo>
                  <a:cubicBezTo>
                    <a:pt x="69" y="444"/>
                    <a:pt x="71" y="444"/>
                    <a:pt x="72" y="444"/>
                  </a:cubicBezTo>
                  <a:cubicBezTo>
                    <a:pt x="88" y="442"/>
                    <a:pt x="119" y="439"/>
                    <a:pt x="135" y="437"/>
                  </a:cubicBezTo>
                  <a:cubicBezTo>
                    <a:pt x="144" y="436"/>
                    <a:pt x="158" y="434"/>
                    <a:pt x="170" y="433"/>
                  </a:cubicBezTo>
                  <a:cubicBezTo>
                    <a:pt x="179" y="432"/>
                    <a:pt x="187" y="431"/>
                    <a:pt x="193" y="430"/>
                  </a:cubicBezTo>
                  <a:cubicBezTo>
                    <a:pt x="198" y="430"/>
                    <a:pt x="204" y="429"/>
                    <a:pt x="210" y="428"/>
                  </a:cubicBezTo>
                  <a:cubicBezTo>
                    <a:pt x="225" y="427"/>
                    <a:pt x="241" y="425"/>
                    <a:pt x="251" y="424"/>
                  </a:cubicBezTo>
                  <a:cubicBezTo>
                    <a:pt x="255" y="423"/>
                    <a:pt x="260" y="422"/>
                    <a:pt x="265" y="421"/>
                  </a:cubicBezTo>
                  <a:cubicBezTo>
                    <a:pt x="268" y="420"/>
                    <a:pt x="271" y="420"/>
                    <a:pt x="274" y="420"/>
                  </a:cubicBezTo>
                  <a:cubicBezTo>
                    <a:pt x="274" y="419"/>
                    <a:pt x="274" y="419"/>
                    <a:pt x="274" y="419"/>
                  </a:cubicBezTo>
                  <a:cubicBezTo>
                    <a:pt x="276" y="419"/>
                    <a:pt x="276" y="419"/>
                    <a:pt x="276" y="419"/>
                  </a:cubicBezTo>
                  <a:cubicBezTo>
                    <a:pt x="279" y="419"/>
                    <a:pt x="279" y="419"/>
                    <a:pt x="279" y="419"/>
                  </a:cubicBezTo>
                  <a:cubicBezTo>
                    <a:pt x="279" y="419"/>
                    <a:pt x="279" y="419"/>
                    <a:pt x="279" y="419"/>
                  </a:cubicBezTo>
                  <a:cubicBezTo>
                    <a:pt x="281" y="418"/>
                    <a:pt x="281" y="418"/>
                    <a:pt x="281" y="418"/>
                  </a:cubicBezTo>
                  <a:cubicBezTo>
                    <a:pt x="293" y="416"/>
                    <a:pt x="301" y="415"/>
                    <a:pt x="306" y="415"/>
                  </a:cubicBezTo>
                  <a:cubicBezTo>
                    <a:pt x="313" y="414"/>
                    <a:pt x="325" y="413"/>
                    <a:pt x="336" y="412"/>
                  </a:cubicBezTo>
                  <a:cubicBezTo>
                    <a:pt x="344" y="411"/>
                    <a:pt x="353" y="410"/>
                    <a:pt x="358" y="409"/>
                  </a:cubicBezTo>
                  <a:cubicBezTo>
                    <a:pt x="368" y="408"/>
                    <a:pt x="384" y="406"/>
                    <a:pt x="399" y="404"/>
                  </a:cubicBezTo>
                  <a:cubicBezTo>
                    <a:pt x="407" y="403"/>
                    <a:pt x="414" y="402"/>
                    <a:pt x="419" y="402"/>
                  </a:cubicBezTo>
                  <a:cubicBezTo>
                    <a:pt x="424" y="401"/>
                    <a:pt x="431" y="400"/>
                    <a:pt x="438" y="400"/>
                  </a:cubicBezTo>
                  <a:cubicBezTo>
                    <a:pt x="452" y="398"/>
                    <a:pt x="467" y="396"/>
                    <a:pt x="476" y="395"/>
                  </a:cubicBezTo>
                  <a:cubicBezTo>
                    <a:pt x="486" y="394"/>
                    <a:pt x="501" y="391"/>
                    <a:pt x="516" y="389"/>
                  </a:cubicBezTo>
                  <a:cubicBezTo>
                    <a:pt x="526" y="387"/>
                    <a:pt x="536" y="386"/>
                    <a:pt x="542" y="385"/>
                  </a:cubicBezTo>
                  <a:cubicBezTo>
                    <a:pt x="565" y="382"/>
                    <a:pt x="612" y="375"/>
                    <a:pt x="631" y="373"/>
                  </a:cubicBezTo>
                  <a:cubicBezTo>
                    <a:pt x="634" y="372"/>
                    <a:pt x="637" y="372"/>
                    <a:pt x="640" y="37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64">
              <a:extLst>
                <a:ext uri="{FF2B5EF4-FFF2-40B4-BE49-F238E27FC236}">
                  <a16:creationId xmlns:a16="http://schemas.microsoft.com/office/drawing/2014/main" id="{7E5C0A43-E762-4114-BBA7-A2B9A3EE2322}"/>
                </a:ext>
              </a:extLst>
            </p:cNvPr>
            <p:cNvSpPr>
              <a:spLocks/>
            </p:cNvSpPr>
            <p:nvPr/>
          </p:nvSpPr>
          <p:spPr bwMode="auto">
            <a:xfrm>
              <a:off x="4403722" y="3352803"/>
              <a:ext cx="812799" cy="450850"/>
            </a:xfrm>
            <a:custGeom>
              <a:avLst/>
              <a:gdLst>
                <a:gd name="T0" fmla="*/ 14 w 962"/>
                <a:gd name="T1" fmla="*/ 469 h 534"/>
                <a:gd name="T2" fmla="*/ 4 w 962"/>
                <a:gd name="T3" fmla="*/ 500 h 534"/>
                <a:gd name="T4" fmla="*/ 68 w 962"/>
                <a:gd name="T5" fmla="*/ 526 h 534"/>
                <a:gd name="T6" fmla="*/ 241 w 962"/>
                <a:gd name="T7" fmla="*/ 480 h 534"/>
                <a:gd name="T8" fmla="*/ 426 w 962"/>
                <a:gd name="T9" fmla="*/ 454 h 534"/>
                <a:gd name="T10" fmla="*/ 644 w 962"/>
                <a:gd name="T11" fmla="*/ 429 h 534"/>
                <a:gd name="T12" fmla="*/ 770 w 962"/>
                <a:gd name="T13" fmla="*/ 407 h 534"/>
                <a:gd name="T14" fmla="*/ 829 w 962"/>
                <a:gd name="T15" fmla="*/ 377 h 534"/>
                <a:gd name="T16" fmla="*/ 858 w 962"/>
                <a:gd name="T17" fmla="*/ 348 h 534"/>
                <a:gd name="T18" fmla="*/ 879 w 962"/>
                <a:gd name="T19" fmla="*/ 306 h 534"/>
                <a:gd name="T20" fmla="*/ 962 w 962"/>
                <a:gd name="T21" fmla="*/ 213 h 534"/>
                <a:gd name="T22" fmla="*/ 930 w 962"/>
                <a:gd name="T23" fmla="*/ 198 h 534"/>
                <a:gd name="T24" fmla="*/ 896 w 962"/>
                <a:gd name="T25" fmla="*/ 166 h 534"/>
                <a:gd name="T26" fmla="*/ 863 w 962"/>
                <a:gd name="T27" fmla="*/ 125 h 534"/>
                <a:gd name="T28" fmla="*/ 858 w 962"/>
                <a:gd name="T29" fmla="*/ 86 h 534"/>
                <a:gd name="T30" fmla="*/ 840 w 962"/>
                <a:gd name="T31" fmla="*/ 63 h 534"/>
                <a:gd name="T32" fmla="*/ 806 w 962"/>
                <a:gd name="T33" fmla="*/ 43 h 534"/>
                <a:gd name="T34" fmla="*/ 799 w 962"/>
                <a:gd name="T35" fmla="*/ 28 h 534"/>
                <a:gd name="T36" fmla="*/ 778 w 962"/>
                <a:gd name="T37" fmla="*/ 53 h 534"/>
                <a:gd name="T38" fmla="*/ 742 w 962"/>
                <a:gd name="T39" fmla="*/ 54 h 534"/>
                <a:gd name="T40" fmla="*/ 721 w 962"/>
                <a:gd name="T41" fmla="*/ 50 h 534"/>
                <a:gd name="T42" fmla="*/ 691 w 962"/>
                <a:gd name="T43" fmla="*/ 65 h 534"/>
                <a:gd name="T44" fmla="*/ 671 w 962"/>
                <a:gd name="T45" fmla="*/ 48 h 534"/>
                <a:gd name="T46" fmla="*/ 655 w 962"/>
                <a:gd name="T47" fmla="*/ 48 h 534"/>
                <a:gd name="T48" fmla="*/ 616 w 962"/>
                <a:gd name="T49" fmla="*/ 38 h 534"/>
                <a:gd name="T50" fmla="*/ 602 w 962"/>
                <a:gd name="T51" fmla="*/ 12 h 534"/>
                <a:gd name="T52" fmla="*/ 583 w 962"/>
                <a:gd name="T53" fmla="*/ 0 h 534"/>
                <a:gd name="T54" fmla="*/ 557 w 962"/>
                <a:gd name="T55" fmla="*/ 8 h 534"/>
                <a:gd name="T56" fmla="*/ 533 w 962"/>
                <a:gd name="T57" fmla="*/ 14 h 534"/>
                <a:gd name="T58" fmla="*/ 552 w 962"/>
                <a:gd name="T59" fmla="*/ 49 h 534"/>
                <a:gd name="T60" fmla="*/ 534 w 962"/>
                <a:gd name="T61" fmla="*/ 66 h 534"/>
                <a:gd name="T62" fmla="*/ 498 w 962"/>
                <a:gd name="T63" fmla="*/ 89 h 534"/>
                <a:gd name="T64" fmla="*/ 476 w 962"/>
                <a:gd name="T65" fmla="*/ 85 h 534"/>
                <a:gd name="T66" fmla="*/ 472 w 962"/>
                <a:gd name="T67" fmla="*/ 100 h 534"/>
                <a:gd name="T68" fmla="*/ 467 w 962"/>
                <a:gd name="T69" fmla="*/ 132 h 534"/>
                <a:gd name="T70" fmla="*/ 450 w 962"/>
                <a:gd name="T71" fmla="*/ 157 h 534"/>
                <a:gd name="T72" fmla="*/ 429 w 962"/>
                <a:gd name="T73" fmla="*/ 176 h 534"/>
                <a:gd name="T74" fmla="*/ 412 w 962"/>
                <a:gd name="T75" fmla="*/ 224 h 534"/>
                <a:gd name="T76" fmla="*/ 393 w 962"/>
                <a:gd name="T77" fmla="*/ 227 h 534"/>
                <a:gd name="T78" fmla="*/ 376 w 962"/>
                <a:gd name="T79" fmla="*/ 225 h 534"/>
                <a:gd name="T80" fmla="*/ 350 w 962"/>
                <a:gd name="T81" fmla="*/ 224 h 534"/>
                <a:gd name="T82" fmla="*/ 338 w 962"/>
                <a:gd name="T83" fmla="*/ 251 h 534"/>
                <a:gd name="T84" fmla="*/ 311 w 962"/>
                <a:gd name="T85" fmla="*/ 259 h 534"/>
                <a:gd name="T86" fmla="*/ 293 w 962"/>
                <a:gd name="T87" fmla="*/ 248 h 534"/>
                <a:gd name="T88" fmla="*/ 274 w 962"/>
                <a:gd name="T89" fmla="*/ 277 h 534"/>
                <a:gd name="T90" fmla="*/ 239 w 962"/>
                <a:gd name="T91" fmla="*/ 274 h 534"/>
                <a:gd name="T92" fmla="*/ 214 w 962"/>
                <a:gd name="T93" fmla="*/ 265 h 534"/>
                <a:gd name="T94" fmla="*/ 199 w 962"/>
                <a:gd name="T95" fmla="*/ 279 h 534"/>
                <a:gd name="T96" fmla="*/ 169 w 962"/>
                <a:gd name="T97" fmla="*/ 281 h 534"/>
                <a:gd name="T98" fmla="*/ 157 w 962"/>
                <a:gd name="T99" fmla="*/ 280 h 534"/>
                <a:gd name="T100" fmla="*/ 130 w 962"/>
                <a:gd name="T101" fmla="*/ 315 h 534"/>
                <a:gd name="T102" fmla="*/ 144 w 962"/>
                <a:gd name="T103" fmla="*/ 340 h 534"/>
                <a:gd name="T104" fmla="*/ 104 w 962"/>
                <a:gd name="T105" fmla="*/ 371 h 534"/>
                <a:gd name="T106" fmla="*/ 88 w 962"/>
                <a:gd name="T107" fmla="*/ 389 h 534"/>
                <a:gd name="T108" fmla="*/ 103 w 962"/>
                <a:gd name="T109" fmla="*/ 424 h 534"/>
                <a:gd name="T110" fmla="*/ 58 w 962"/>
                <a:gd name="T111" fmla="*/ 425 h 534"/>
                <a:gd name="T112" fmla="*/ 31 w 962"/>
                <a:gd name="T113" fmla="*/ 414 h 534"/>
                <a:gd name="T114" fmla="*/ 10 w 962"/>
                <a:gd name="T115" fmla="*/ 432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2" h="534">
                  <a:moveTo>
                    <a:pt x="2" y="444"/>
                  </a:moveTo>
                  <a:cubicBezTo>
                    <a:pt x="2" y="444"/>
                    <a:pt x="2" y="444"/>
                    <a:pt x="2" y="445"/>
                  </a:cubicBezTo>
                  <a:cubicBezTo>
                    <a:pt x="2" y="449"/>
                    <a:pt x="2" y="449"/>
                    <a:pt x="2" y="449"/>
                  </a:cubicBezTo>
                  <a:cubicBezTo>
                    <a:pt x="3" y="449"/>
                    <a:pt x="4" y="449"/>
                    <a:pt x="4" y="449"/>
                  </a:cubicBezTo>
                  <a:cubicBezTo>
                    <a:pt x="4" y="449"/>
                    <a:pt x="4" y="449"/>
                    <a:pt x="4" y="449"/>
                  </a:cubicBezTo>
                  <a:cubicBezTo>
                    <a:pt x="5" y="449"/>
                    <a:pt x="5" y="449"/>
                    <a:pt x="5" y="449"/>
                  </a:cubicBezTo>
                  <a:cubicBezTo>
                    <a:pt x="8" y="449"/>
                    <a:pt x="11" y="452"/>
                    <a:pt x="11" y="452"/>
                  </a:cubicBezTo>
                  <a:cubicBezTo>
                    <a:pt x="13" y="454"/>
                    <a:pt x="14" y="458"/>
                    <a:pt x="15" y="460"/>
                  </a:cubicBezTo>
                  <a:cubicBezTo>
                    <a:pt x="15" y="462"/>
                    <a:pt x="15" y="465"/>
                    <a:pt x="14" y="468"/>
                  </a:cubicBezTo>
                  <a:cubicBezTo>
                    <a:pt x="14" y="469"/>
                    <a:pt x="14" y="469"/>
                    <a:pt x="14" y="469"/>
                  </a:cubicBezTo>
                  <a:cubicBezTo>
                    <a:pt x="14" y="472"/>
                    <a:pt x="13" y="474"/>
                    <a:pt x="13" y="475"/>
                  </a:cubicBezTo>
                  <a:cubicBezTo>
                    <a:pt x="12" y="476"/>
                    <a:pt x="11" y="479"/>
                    <a:pt x="9" y="481"/>
                  </a:cubicBezTo>
                  <a:cubicBezTo>
                    <a:pt x="8" y="481"/>
                    <a:pt x="7" y="482"/>
                    <a:pt x="6" y="482"/>
                  </a:cubicBezTo>
                  <a:cubicBezTo>
                    <a:pt x="7" y="482"/>
                    <a:pt x="8" y="482"/>
                    <a:pt x="8" y="483"/>
                  </a:cubicBezTo>
                  <a:cubicBezTo>
                    <a:pt x="11" y="484"/>
                    <a:pt x="16" y="487"/>
                    <a:pt x="17" y="492"/>
                  </a:cubicBezTo>
                  <a:cubicBezTo>
                    <a:pt x="17" y="495"/>
                    <a:pt x="15" y="499"/>
                    <a:pt x="12" y="500"/>
                  </a:cubicBezTo>
                  <a:cubicBezTo>
                    <a:pt x="11" y="500"/>
                    <a:pt x="11" y="500"/>
                    <a:pt x="10" y="500"/>
                  </a:cubicBezTo>
                  <a:cubicBezTo>
                    <a:pt x="8" y="500"/>
                    <a:pt x="7" y="500"/>
                    <a:pt x="6" y="499"/>
                  </a:cubicBezTo>
                  <a:cubicBezTo>
                    <a:pt x="6" y="499"/>
                    <a:pt x="5" y="499"/>
                    <a:pt x="5" y="500"/>
                  </a:cubicBezTo>
                  <a:cubicBezTo>
                    <a:pt x="5" y="500"/>
                    <a:pt x="4" y="500"/>
                    <a:pt x="4" y="500"/>
                  </a:cubicBezTo>
                  <a:cubicBezTo>
                    <a:pt x="6" y="501"/>
                    <a:pt x="7" y="501"/>
                    <a:pt x="8" y="503"/>
                  </a:cubicBezTo>
                  <a:cubicBezTo>
                    <a:pt x="10" y="506"/>
                    <a:pt x="11" y="510"/>
                    <a:pt x="10" y="512"/>
                  </a:cubicBezTo>
                  <a:cubicBezTo>
                    <a:pt x="10" y="514"/>
                    <a:pt x="9" y="515"/>
                    <a:pt x="9" y="516"/>
                  </a:cubicBezTo>
                  <a:cubicBezTo>
                    <a:pt x="8" y="516"/>
                    <a:pt x="8" y="517"/>
                    <a:pt x="8" y="517"/>
                  </a:cubicBezTo>
                  <a:cubicBezTo>
                    <a:pt x="8" y="517"/>
                    <a:pt x="8" y="519"/>
                    <a:pt x="8" y="519"/>
                  </a:cubicBezTo>
                  <a:cubicBezTo>
                    <a:pt x="8" y="521"/>
                    <a:pt x="7" y="522"/>
                    <a:pt x="7" y="523"/>
                  </a:cubicBezTo>
                  <a:cubicBezTo>
                    <a:pt x="7" y="523"/>
                    <a:pt x="7" y="523"/>
                    <a:pt x="7" y="523"/>
                  </a:cubicBezTo>
                  <a:cubicBezTo>
                    <a:pt x="6" y="526"/>
                    <a:pt x="6" y="528"/>
                    <a:pt x="4" y="530"/>
                  </a:cubicBezTo>
                  <a:cubicBezTo>
                    <a:pt x="4" y="530"/>
                    <a:pt x="2" y="532"/>
                    <a:pt x="0" y="534"/>
                  </a:cubicBezTo>
                  <a:cubicBezTo>
                    <a:pt x="17" y="531"/>
                    <a:pt x="44" y="528"/>
                    <a:pt x="68" y="526"/>
                  </a:cubicBezTo>
                  <a:cubicBezTo>
                    <a:pt x="80" y="525"/>
                    <a:pt x="93" y="524"/>
                    <a:pt x="101" y="523"/>
                  </a:cubicBezTo>
                  <a:cubicBezTo>
                    <a:pt x="112" y="522"/>
                    <a:pt x="130" y="519"/>
                    <a:pt x="143" y="518"/>
                  </a:cubicBezTo>
                  <a:cubicBezTo>
                    <a:pt x="150" y="517"/>
                    <a:pt x="150" y="517"/>
                    <a:pt x="150" y="517"/>
                  </a:cubicBezTo>
                  <a:cubicBezTo>
                    <a:pt x="152" y="517"/>
                    <a:pt x="156" y="516"/>
                    <a:pt x="159" y="516"/>
                  </a:cubicBezTo>
                  <a:cubicBezTo>
                    <a:pt x="159" y="511"/>
                    <a:pt x="159" y="511"/>
                    <a:pt x="159" y="511"/>
                  </a:cubicBezTo>
                  <a:cubicBezTo>
                    <a:pt x="149" y="484"/>
                    <a:pt x="149" y="484"/>
                    <a:pt x="149" y="484"/>
                  </a:cubicBezTo>
                  <a:cubicBezTo>
                    <a:pt x="193" y="484"/>
                    <a:pt x="193" y="484"/>
                    <a:pt x="193" y="484"/>
                  </a:cubicBezTo>
                  <a:cubicBezTo>
                    <a:pt x="193" y="488"/>
                    <a:pt x="193" y="488"/>
                    <a:pt x="193" y="488"/>
                  </a:cubicBezTo>
                  <a:cubicBezTo>
                    <a:pt x="199" y="487"/>
                    <a:pt x="206" y="486"/>
                    <a:pt x="209" y="485"/>
                  </a:cubicBezTo>
                  <a:cubicBezTo>
                    <a:pt x="217" y="483"/>
                    <a:pt x="230" y="482"/>
                    <a:pt x="241" y="480"/>
                  </a:cubicBezTo>
                  <a:cubicBezTo>
                    <a:pt x="247" y="479"/>
                    <a:pt x="253" y="479"/>
                    <a:pt x="257" y="478"/>
                  </a:cubicBezTo>
                  <a:cubicBezTo>
                    <a:pt x="278" y="475"/>
                    <a:pt x="317" y="469"/>
                    <a:pt x="336" y="466"/>
                  </a:cubicBezTo>
                  <a:cubicBezTo>
                    <a:pt x="338" y="465"/>
                    <a:pt x="340" y="465"/>
                    <a:pt x="342" y="464"/>
                  </a:cubicBezTo>
                  <a:cubicBezTo>
                    <a:pt x="347" y="463"/>
                    <a:pt x="353" y="461"/>
                    <a:pt x="357" y="461"/>
                  </a:cubicBezTo>
                  <a:cubicBezTo>
                    <a:pt x="359" y="461"/>
                    <a:pt x="361" y="461"/>
                    <a:pt x="362" y="462"/>
                  </a:cubicBezTo>
                  <a:cubicBezTo>
                    <a:pt x="364" y="462"/>
                    <a:pt x="364" y="463"/>
                    <a:pt x="365" y="464"/>
                  </a:cubicBezTo>
                  <a:cubicBezTo>
                    <a:pt x="365" y="464"/>
                    <a:pt x="365" y="464"/>
                    <a:pt x="366" y="464"/>
                  </a:cubicBezTo>
                  <a:cubicBezTo>
                    <a:pt x="366" y="464"/>
                    <a:pt x="366" y="463"/>
                    <a:pt x="367" y="463"/>
                  </a:cubicBezTo>
                  <a:cubicBezTo>
                    <a:pt x="368" y="462"/>
                    <a:pt x="370" y="460"/>
                    <a:pt x="371" y="460"/>
                  </a:cubicBezTo>
                  <a:cubicBezTo>
                    <a:pt x="384" y="455"/>
                    <a:pt x="406" y="454"/>
                    <a:pt x="426" y="454"/>
                  </a:cubicBezTo>
                  <a:cubicBezTo>
                    <a:pt x="435" y="454"/>
                    <a:pt x="443" y="454"/>
                    <a:pt x="449" y="453"/>
                  </a:cubicBezTo>
                  <a:cubicBezTo>
                    <a:pt x="476" y="451"/>
                    <a:pt x="495" y="449"/>
                    <a:pt x="505" y="447"/>
                  </a:cubicBezTo>
                  <a:cubicBezTo>
                    <a:pt x="508" y="447"/>
                    <a:pt x="513" y="446"/>
                    <a:pt x="517" y="445"/>
                  </a:cubicBezTo>
                  <a:cubicBezTo>
                    <a:pt x="520" y="444"/>
                    <a:pt x="522" y="444"/>
                    <a:pt x="524" y="443"/>
                  </a:cubicBezTo>
                  <a:cubicBezTo>
                    <a:pt x="531" y="442"/>
                    <a:pt x="540" y="440"/>
                    <a:pt x="545" y="439"/>
                  </a:cubicBezTo>
                  <a:cubicBezTo>
                    <a:pt x="554" y="438"/>
                    <a:pt x="570" y="436"/>
                    <a:pt x="578" y="435"/>
                  </a:cubicBezTo>
                  <a:cubicBezTo>
                    <a:pt x="582" y="434"/>
                    <a:pt x="589" y="434"/>
                    <a:pt x="595" y="434"/>
                  </a:cubicBezTo>
                  <a:cubicBezTo>
                    <a:pt x="601" y="434"/>
                    <a:pt x="607" y="433"/>
                    <a:pt x="611" y="433"/>
                  </a:cubicBezTo>
                  <a:cubicBezTo>
                    <a:pt x="617" y="432"/>
                    <a:pt x="629" y="431"/>
                    <a:pt x="638" y="429"/>
                  </a:cubicBezTo>
                  <a:cubicBezTo>
                    <a:pt x="640" y="429"/>
                    <a:pt x="642" y="429"/>
                    <a:pt x="644" y="429"/>
                  </a:cubicBezTo>
                  <a:cubicBezTo>
                    <a:pt x="655" y="427"/>
                    <a:pt x="676" y="424"/>
                    <a:pt x="686" y="423"/>
                  </a:cubicBezTo>
                  <a:cubicBezTo>
                    <a:pt x="691" y="422"/>
                    <a:pt x="697" y="421"/>
                    <a:pt x="704" y="420"/>
                  </a:cubicBezTo>
                  <a:cubicBezTo>
                    <a:pt x="711" y="419"/>
                    <a:pt x="718" y="417"/>
                    <a:pt x="722" y="417"/>
                  </a:cubicBezTo>
                  <a:cubicBezTo>
                    <a:pt x="726" y="416"/>
                    <a:pt x="731" y="416"/>
                    <a:pt x="736" y="415"/>
                  </a:cubicBezTo>
                  <a:cubicBezTo>
                    <a:pt x="742" y="414"/>
                    <a:pt x="749" y="413"/>
                    <a:pt x="753" y="412"/>
                  </a:cubicBezTo>
                  <a:cubicBezTo>
                    <a:pt x="754" y="412"/>
                    <a:pt x="755" y="412"/>
                    <a:pt x="755" y="412"/>
                  </a:cubicBezTo>
                  <a:cubicBezTo>
                    <a:pt x="756" y="412"/>
                    <a:pt x="757" y="412"/>
                    <a:pt x="758" y="412"/>
                  </a:cubicBezTo>
                  <a:cubicBezTo>
                    <a:pt x="758" y="411"/>
                    <a:pt x="759" y="410"/>
                    <a:pt x="760" y="410"/>
                  </a:cubicBezTo>
                  <a:cubicBezTo>
                    <a:pt x="761" y="408"/>
                    <a:pt x="761" y="408"/>
                    <a:pt x="761" y="408"/>
                  </a:cubicBezTo>
                  <a:cubicBezTo>
                    <a:pt x="770" y="407"/>
                    <a:pt x="770" y="407"/>
                    <a:pt x="770" y="407"/>
                  </a:cubicBezTo>
                  <a:cubicBezTo>
                    <a:pt x="770" y="406"/>
                    <a:pt x="771" y="405"/>
                    <a:pt x="772" y="405"/>
                  </a:cubicBezTo>
                  <a:cubicBezTo>
                    <a:pt x="773" y="404"/>
                    <a:pt x="777" y="402"/>
                    <a:pt x="778" y="401"/>
                  </a:cubicBezTo>
                  <a:cubicBezTo>
                    <a:pt x="779" y="400"/>
                    <a:pt x="782" y="397"/>
                    <a:pt x="784" y="397"/>
                  </a:cubicBezTo>
                  <a:cubicBezTo>
                    <a:pt x="786" y="396"/>
                    <a:pt x="790" y="396"/>
                    <a:pt x="792" y="396"/>
                  </a:cubicBezTo>
                  <a:cubicBezTo>
                    <a:pt x="793" y="395"/>
                    <a:pt x="796" y="395"/>
                    <a:pt x="797" y="395"/>
                  </a:cubicBezTo>
                  <a:cubicBezTo>
                    <a:pt x="799" y="394"/>
                    <a:pt x="801" y="390"/>
                    <a:pt x="802" y="389"/>
                  </a:cubicBezTo>
                  <a:cubicBezTo>
                    <a:pt x="804" y="388"/>
                    <a:pt x="807" y="386"/>
                    <a:pt x="809" y="385"/>
                  </a:cubicBezTo>
                  <a:cubicBezTo>
                    <a:pt x="811" y="384"/>
                    <a:pt x="816" y="381"/>
                    <a:pt x="819" y="380"/>
                  </a:cubicBezTo>
                  <a:cubicBezTo>
                    <a:pt x="820" y="379"/>
                    <a:pt x="823" y="378"/>
                    <a:pt x="824" y="377"/>
                  </a:cubicBezTo>
                  <a:cubicBezTo>
                    <a:pt x="825" y="377"/>
                    <a:pt x="828" y="378"/>
                    <a:pt x="829" y="377"/>
                  </a:cubicBezTo>
                  <a:cubicBezTo>
                    <a:pt x="830" y="377"/>
                    <a:pt x="832" y="375"/>
                    <a:pt x="832" y="374"/>
                  </a:cubicBezTo>
                  <a:cubicBezTo>
                    <a:pt x="833" y="373"/>
                    <a:pt x="832" y="370"/>
                    <a:pt x="832" y="368"/>
                  </a:cubicBezTo>
                  <a:cubicBezTo>
                    <a:pt x="832" y="368"/>
                    <a:pt x="834" y="366"/>
                    <a:pt x="834" y="365"/>
                  </a:cubicBezTo>
                  <a:cubicBezTo>
                    <a:pt x="834" y="364"/>
                    <a:pt x="835" y="362"/>
                    <a:pt x="835" y="360"/>
                  </a:cubicBezTo>
                  <a:cubicBezTo>
                    <a:pt x="835" y="359"/>
                    <a:pt x="835" y="357"/>
                    <a:pt x="835" y="356"/>
                  </a:cubicBezTo>
                  <a:cubicBezTo>
                    <a:pt x="836" y="355"/>
                    <a:pt x="839" y="354"/>
                    <a:pt x="840" y="354"/>
                  </a:cubicBezTo>
                  <a:cubicBezTo>
                    <a:pt x="841" y="353"/>
                    <a:pt x="843" y="354"/>
                    <a:pt x="844" y="354"/>
                  </a:cubicBezTo>
                  <a:cubicBezTo>
                    <a:pt x="845" y="354"/>
                    <a:pt x="847" y="354"/>
                    <a:pt x="848" y="353"/>
                  </a:cubicBezTo>
                  <a:cubicBezTo>
                    <a:pt x="849" y="353"/>
                    <a:pt x="851" y="350"/>
                    <a:pt x="853" y="350"/>
                  </a:cubicBezTo>
                  <a:cubicBezTo>
                    <a:pt x="854" y="349"/>
                    <a:pt x="857" y="348"/>
                    <a:pt x="858" y="348"/>
                  </a:cubicBezTo>
                  <a:cubicBezTo>
                    <a:pt x="859" y="347"/>
                    <a:pt x="862" y="346"/>
                    <a:pt x="862" y="345"/>
                  </a:cubicBezTo>
                  <a:cubicBezTo>
                    <a:pt x="863" y="344"/>
                    <a:pt x="863" y="342"/>
                    <a:pt x="863" y="341"/>
                  </a:cubicBezTo>
                  <a:cubicBezTo>
                    <a:pt x="863" y="339"/>
                    <a:pt x="864" y="336"/>
                    <a:pt x="863" y="335"/>
                  </a:cubicBezTo>
                  <a:cubicBezTo>
                    <a:pt x="863" y="333"/>
                    <a:pt x="861" y="330"/>
                    <a:pt x="861" y="329"/>
                  </a:cubicBezTo>
                  <a:cubicBezTo>
                    <a:pt x="862" y="328"/>
                    <a:pt x="864" y="327"/>
                    <a:pt x="864" y="326"/>
                  </a:cubicBezTo>
                  <a:cubicBezTo>
                    <a:pt x="865" y="325"/>
                    <a:pt x="866" y="321"/>
                    <a:pt x="867" y="321"/>
                  </a:cubicBezTo>
                  <a:cubicBezTo>
                    <a:pt x="868" y="320"/>
                    <a:pt x="872" y="321"/>
                    <a:pt x="873" y="321"/>
                  </a:cubicBezTo>
                  <a:cubicBezTo>
                    <a:pt x="874" y="320"/>
                    <a:pt x="875" y="317"/>
                    <a:pt x="875" y="316"/>
                  </a:cubicBezTo>
                  <a:cubicBezTo>
                    <a:pt x="876" y="315"/>
                    <a:pt x="878" y="313"/>
                    <a:pt x="879" y="312"/>
                  </a:cubicBezTo>
                  <a:cubicBezTo>
                    <a:pt x="879" y="311"/>
                    <a:pt x="879" y="308"/>
                    <a:pt x="879" y="306"/>
                  </a:cubicBezTo>
                  <a:cubicBezTo>
                    <a:pt x="879" y="305"/>
                    <a:pt x="878" y="303"/>
                    <a:pt x="878" y="301"/>
                  </a:cubicBezTo>
                  <a:cubicBezTo>
                    <a:pt x="878" y="300"/>
                    <a:pt x="879" y="298"/>
                    <a:pt x="880" y="297"/>
                  </a:cubicBezTo>
                  <a:cubicBezTo>
                    <a:pt x="881" y="296"/>
                    <a:pt x="884" y="295"/>
                    <a:pt x="885" y="294"/>
                  </a:cubicBezTo>
                  <a:cubicBezTo>
                    <a:pt x="887" y="293"/>
                    <a:pt x="890" y="289"/>
                    <a:pt x="892" y="287"/>
                  </a:cubicBezTo>
                  <a:cubicBezTo>
                    <a:pt x="893" y="286"/>
                    <a:pt x="895" y="283"/>
                    <a:pt x="897" y="281"/>
                  </a:cubicBezTo>
                  <a:cubicBezTo>
                    <a:pt x="899" y="279"/>
                    <a:pt x="903" y="277"/>
                    <a:pt x="906" y="275"/>
                  </a:cubicBezTo>
                  <a:cubicBezTo>
                    <a:pt x="907" y="274"/>
                    <a:pt x="911" y="271"/>
                    <a:pt x="913" y="270"/>
                  </a:cubicBezTo>
                  <a:cubicBezTo>
                    <a:pt x="915" y="269"/>
                    <a:pt x="919" y="268"/>
                    <a:pt x="921" y="267"/>
                  </a:cubicBezTo>
                  <a:cubicBezTo>
                    <a:pt x="922" y="266"/>
                    <a:pt x="925" y="262"/>
                    <a:pt x="925" y="262"/>
                  </a:cubicBezTo>
                  <a:cubicBezTo>
                    <a:pt x="962" y="213"/>
                    <a:pt x="962" y="213"/>
                    <a:pt x="962" y="213"/>
                  </a:cubicBezTo>
                  <a:cubicBezTo>
                    <a:pt x="962" y="209"/>
                    <a:pt x="962" y="209"/>
                    <a:pt x="962" y="209"/>
                  </a:cubicBezTo>
                  <a:cubicBezTo>
                    <a:pt x="962" y="209"/>
                    <a:pt x="962" y="209"/>
                    <a:pt x="961" y="210"/>
                  </a:cubicBezTo>
                  <a:cubicBezTo>
                    <a:pt x="960" y="210"/>
                    <a:pt x="956" y="211"/>
                    <a:pt x="955" y="211"/>
                  </a:cubicBezTo>
                  <a:cubicBezTo>
                    <a:pt x="953" y="211"/>
                    <a:pt x="952" y="208"/>
                    <a:pt x="950" y="208"/>
                  </a:cubicBezTo>
                  <a:cubicBezTo>
                    <a:pt x="949" y="208"/>
                    <a:pt x="947" y="209"/>
                    <a:pt x="946" y="209"/>
                  </a:cubicBezTo>
                  <a:cubicBezTo>
                    <a:pt x="945" y="209"/>
                    <a:pt x="943" y="209"/>
                    <a:pt x="942" y="208"/>
                  </a:cubicBezTo>
                  <a:cubicBezTo>
                    <a:pt x="941" y="207"/>
                    <a:pt x="943" y="204"/>
                    <a:pt x="942" y="203"/>
                  </a:cubicBezTo>
                  <a:cubicBezTo>
                    <a:pt x="942" y="202"/>
                    <a:pt x="939" y="202"/>
                    <a:pt x="938" y="201"/>
                  </a:cubicBezTo>
                  <a:cubicBezTo>
                    <a:pt x="937" y="200"/>
                    <a:pt x="936" y="195"/>
                    <a:pt x="934" y="194"/>
                  </a:cubicBezTo>
                  <a:cubicBezTo>
                    <a:pt x="933" y="194"/>
                    <a:pt x="932" y="198"/>
                    <a:pt x="930" y="198"/>
                  </a:cubicBezTo>
                  <a:cubicBezTo>
                    <a:pt x="929" y="198"/>
                    <a:pt x="928" y="195"/>
                    <a:pt x="927" y="195"/>
                  </a:cubicBezTo>
                  <a:cubicBezTo>
                    <a:pt x="926" y="194"/>
                    <a:pt x="922" y="196"/>
                    <a:pt x="920" y="195"/>
                  </a:cubicBezTo>
                  <a:cubicBezTo>
                    <a:pt x="919" y="195"/>
                    <a:pt x="918" y="194"/>
                    <a:pt x="917" y="193"/>
                  </a:cubicBezTo>
                  <a:cubicBezTo>
                    <a:pt x="916" y="192"/>
                    <a:pt x="916" y="189"/>
                    <a:pt x="915" y="188"/>
                  </a:cubicBezTo>
                  <a:cubicBezTo>
                    <a:pt x="914" y="187"/>
                    <a:pt x="911" y="186"/>
                    <a:pt x="911" y="184"/>
                  </a:cubicBezTo>
                  <a:cubicBezTo>
                    <a:pt x="910" y="183"/>
                    <a:pt x="911" y="180"/>
                    <a:pt x="911" y="179"/>
                  </a:cubicBezTo>
                  <a:cubicBezTo>
                    <a:pt x="910" y="178"/>
                    <a:pt x="909" y="176"/>
                    <a:pt x="908" y="176"/>
                  </a:cubicBezTo>
                  <a:cubicBezTo>
                    <a:pt x="907" y="175"/>
                    <a:pt x="904" y="174"/>
                    <a:pt x="903" y="174"/>
                  </a:cubicBezTo>
                  <a:cubicBezTo>
                    <a:pt x="902" y="173"/>
                    <a:pt x="898" y="171"/>
                    <a:pt x="898" y="171"/>
                  </a:cubicBezTo>
                  <a:cubicBezTo>
                    <a:pt x="898" y="170"/>
                    <a:pt x="897" y="167"/>
                    <a:pt x="896" y="166"/>
                  </a:cubicBezTo>
                  <a:cubicBezTo>
                    <a:pt x="895" y="164"/>
                    <a:pt x="895" y="160"/>
                    <a:pt x="893" y="159"/>
                  </a:cubicBezTo>
                  <a:cubicBezTo>
                    <a:pt x="892" y="157"/>
                    <a:pt x="888" y="156"/>
                    <a:pt x="887" y="156"/>
                  </a:cubicBezTo>
                  <a:cubicBezTo>
                    <a:pt x="885" y="155"/>
                    <a:pt x="882" y="156"/>
                    <a:pt x="882" y="154"/>
                  </a:cubicBezTo>
                  <a:cubicBezTo>
                    <a:pt x="882" y="153"/>
                    <a:pt x="884" y="152"/>
                    <a:pt x="884" y="151"/>
                  </a:cubicBezTo>
                  <a:cubicBezTo>
                    <a:pt x="884" y="149"/>
                    <a:pt x="884" y="145"/>
                    <a:pt x="883" y="143"/>
                  </a:cubicBezTo>
                  <a:cubicBezTo>
                    <a:pt x="882" y="142"/>
                    <a:pt x="878" y="142"/>
                    <a:pt x="877" y="141"/>
                  </a:cubicBezTo>
                  <a:cubicBezTo>
                    <a:pt x="876" y="140"/>
                    <a:pt x="875" y="137"/>
                    <a:pt x="874" y="136"/>
                  </a:cubicBezTo>
                  <a:cubicBezTo>
                    <a:pt x="873" y="135"/>
                    <a:pt x="871" y="131"/>
                    <a:pt x="870" y="130"/>
                  </a:cubicBezTo>
                  <a:cubicBezTo>
                    <a:pt x="869" y="129"/>
                    <a:pt x="866" y="128"/>
                    <a:pt x="865" y="128"/>
                  </a:cubicBezTo>
                  <a:cubicBezTo>
                    <a:pt x="865" y="127"/>
                    <a:pt x="864" y="126"/>
                    <a:pt x="863" y="125"/>
                  </a:cubicBezTo>
                  <a:cubicBezTo>
                    <a:pt x="862" y="124"/>
                    <a:pt x="860" y="124"/>
                    <a:pt x="859" y="123"/>
                  </a:cubicBezTo>
                  <a:cubicBezTo>
                    <a:pt x="858" y="123"/>
                    <a:pt x="856" y="121"/>
                    <a:pt x="856" y="120"/>
                  </a:cubicBezTo>
                  <a:cubicBezTo>
                    <a:pt x="855" y="119"/>
                    <a:pt x="855" y="117"/>
                    <a:pt x="855" y="117"/>
                  </a:cubicBezTo>
                  <a:cubicBezTo>
                    <a:pt x="856" y="116"/>
                    <a:pt x="857" y="115"/>
                    <a:pt x="858" y="115"/>
                  </a:cubicBezTo>
                  <a:cubicBezTo>
                    <a:pt x="858" y="114"/>
                    <a:pt x="859" y="112"/>
                    <a:pt x="859" y="111"/>
                  </a:cubicBezTo>
                  <a:cubicBezTo>
                    <a:pt x="859" y="110"/>
                    <a:pt x="857" y="107"/>
                    <a:pt x="857" y="105"/>
                  </a:cubicBezTo>
                  <a:cubicBezTo>
                    <a:pt x="857" y="105"/>
                    <a:pt x="858" y="103"/>
                    <a:pt x="859" y="102"/>
                  </a:cubicBezTo>
                  <a:cubicBezTo>
                    <a:pt x="859" y="101"/>
                    <a:pt x="861" y="99"/>
                    <a:pt x="862" y="98"/>
                  </a:cubicBezTo>
                  <a:cubicBezTo>
                    <a:pt x="862" y="97"/>
                    <a:pt x="862" y="95"/>
                    <a:pt x="861" y="94"/>
                  </a:cubicBezTo>
                  <a:cubicBezTo>
                    <a:pt x="861" y="92"/>
                    <a:pt x="859" y="88"/>
                    <a:pt x="858" y="86"/>
                  </a:cubicBezTo>
                  <a:cubicBezTo>
                    <a:pt x="857" y="85"/>
                    <a:pt x="855" y="84"/>
                    <a:pt x="855" y="83"/>
                  </a:cubicBezTo>
                  <a:cubicBezTo>
                    <a:pt x="854" y="82"/>
                    <a:pt x="853" y="80"/>
                    <a:pt x="853" y="78"/>
                  </a:cubicBezTo>
                  <a:cubicBezTo>
                    <a:pt x="852" y="78"/>
                    <a:pt x="852" y="78"/>
                    <a:pt x="851" y="77"/>
                  </a:cubicBezTo>
                  <a:cubicBezTo>
                    <a:pt x="851" y="77"/>
                    <a:pt x="850" y="77"/>
                    <a:pt x="850" y="77"/>
                  </a:cubicBezTo>
                  <a:cubicBezTo>
                    <a:pt x="848" y="75"/>
                    <a:pt x="846" y="72"/>
                    <a:pt x="845" y="68"/>
                  </a:cubicBezTo>
                  <a:cubicBezTo>
                    <a:pt x="845" y="68"/>
                    <a:pt x="845" y="68"/>
                    <a:pt x="845" y="68"/>
                  </a:cubicBezTo>
                  <a:cubicBezTo>
                    <a:pt x="845" y="67"/>
                    <a:pt x="844" y="66"/>
                    <a:pt x="844" y="65"/>
                  </a:cubicBezTo>
                  <a:cubicBezTo>
                    <a:pt x="844" y="65"/>
                    <a:pt x="844" y="65"/>
                    <a:pt x="844" y="65"/>
                  </a:cubicBezTo>
                  <a:cubicBezTo>
                    <a:pt x="844" y="65"/>
                    <a:pt x="843" y="64"/>
                    <a:pt x="843" y="64"/>
                  </a:cubicBezTo>
                  <a:cubicBezTo>
                    <a:pt x="842" y="64"/>
                    <a:pt x="841" y="64"/>
                    <a:pt x="840" y="63"/>
                  </a:cubicBezTo>
                  <a:cubicBezTo>
                    <a:pt x="840" y="63"/>
                    <a:pt x="839" y="63"/>
                    <a:pt x="839" y="63"/>
                  </a:cubicBezTo>
                  <a:cubicBezTo>
                    <a:pt x="837" y="62"/>
                    <a:pt x="835" y="61"/>
                    <a:pt x="833" y="60"/>
                  </a:cubicBezTo>
                  <a:cubicBezTo>
                    <a:pt x="832" y="59"/>
                    <a:pt x="832" y="58"/>
                    <a:pt x="831" y="57"/>
                  </a:cubicBezTo>
                  <a:cubicBezTo>
                    <a:pt x="831" y="56"/>
                    <a:pt x="831" y="56"/>
                    <a:pt x="830" y="56"/>
                  </a:cubicBezTo>
                  <a:cubicBezTo>
                    <a:pt x="830" y="56"/>
                    <a:pt x="829" y="56"/>
                    <a:pt x="828" y="56"/>
                  </a:cubicBezTo>
                  <a:cubicBezTo>
                    <a:pt x="828" y="56"/>
                    <a:pt x="827" y="56"/>
                    <a:pt x="827" y="56"/>
                  </a:cubicBezTo>
                  <a:cubicBezTo>
                    <a:pt x="825" y="57"/>
                    <a:pt x="823" y="58"/>
                    <a:pt x="821" y="58"/>
                  </a:cubicBezTo>
                  <a:cubicBezTo>
                    <a:pt x="821" y="58"/>
                    <a:pt x="820" y="58"/>
                    <a:pt x="820" y="58"/>
                  </a:cubicBezTo>
                  <a:cubicBezTo>
                    <a:pt x="815" y="58"/>
                    <a:pt x="810" y="53"/>
                    <a:pt x="809" y="51"/>
                  </a:cubicBezTo>
                  <a:cubicBezTo>
                    <a:pt x="807" y="49"/>
                    <a:pt x="806" y="44"/>
                    <a:pt x="806" y="43"/>
                  </a:cubicBezTo>
                  <a:cubicBezTo>
                    <a:pt x="805" y="42"/>
                    <a:pt x="805" y="41"/>
                    <a:pt x="805" y="39"/>
                  </a:cubicBezTo>
                  <a:cubicBezTo>
                    <a:pt x="805" y="39"/>
                    <a:pt x="805" y="39"/>
                    <a:pt x="805" y="39"/>
                  </a:cubicBezTo>
                  <a:cubicBezTo>
                    <a:pt x="804" y="38"/>
                    <a:pt x="802" y="37"/>
                    <a:pt x="802" y="35"/>
                  </a:cubicBezTo>
                  <a:cubicBezTo>
                    <a:pt x="801" y="33"/>
                    <a:pt x="802" y="31"/>
                    <a:pt x="802" y="29"/>
                  </a:cubicBezTo>
                  <a:cubicBezTo>
                    <a:pt x="802" y="29"/>
                    <a:pt x="802" y="28"/>
                    <a:pt x="803" y="28"/>
                  </a:cubicBezTo>
                  <a:cubicBezTo>
                    <a:pt x="803" y="28"/>
                    <a:pt x="803" y="28"/>
                    <a:pt x="803" y="27"/>
                  </a:cubicBezTo>
                  <a:cubicBezTo>
                    <a:pt x="803" y="27"/>
                    <a:pt x="803" y="27"/>
                    <a:pt x="803" y="26"/>
                  </a:cubicBezTo>
                  <a:cubicBezTo>
                    <a:pt x="803" y="26"/>
                    <a:pt x="802" y="26"/>
                    <a:pt x="802" y="26"/>
                  </a:cubicBezTo>
                  <a:cubicBezTo>
                    <a:pt x="802" y="26"/>
                    <a:pt x="801" y="27"/>
                    <a:pt x="800" y="27"/>
                  </a:cubicBezTo>
                  <a:cubicBezTo>
                    <a:pt x="800" y="27"/>
                    <a:pt x="799" y="28"/>
                    <a:pt x="799" y="28"/>
                  </a:cubicBezTo>
                  <a:cubicBezTo>
                    <a:pt x="798" y="29"/>
                    <a:pt x="797" y="30"/>
                    <a:pt x="796" y="31"/>
                  </a:cubicBezTo>
                  <a:cubicBezTo>
                    <a:pt x="795" y="32"/>
                    <a:pt x="792" y="33"/>
                    <a:pt x="791" y="33"/>
                  </a:cubicBezTo>
                  <a:cubicBezTo>
                    <a:pt x="790" y="34"/>
                    <a:pt x="788" y="34"/>
                    <a:pt x="787" y="34"/>
                  </a:cubicBezTo>
                  <a:cubicBezTo>
                    <a:pt x="787" y="34"/>
                    <a:pt x="787" y="35"/>
                    <a:pt x="787" y="36"/>
                  </a:cubicBezTo>
                  <a:cubicBezTo>
                    <a:pt x="787" y="36"/>
                    <a:pt x="787" y="36"/>
                    <a:pt x="787" y="37"/>
                  </a:cubicBezTo>
                  <a:cubicBezTo>
                    <a:pt x="786" y="39"/>
                    <a:pt x="785" y="40"/>
                    <a:pt x="784" y="42"/>
                  </a:cubicBezTo>
                  <a:cubicBezTo>
                    <a:pt x="783" y="43"/>
                    <a:pt x="782" y="44"/>
                    <a:pt x="781" y="44"/>
                  </a:cubicBezTo>
                  <a:cubicBezTo>
                    <a:pt x="781" y="44"/>
                    <a:pt x="781" y="45"/>
                    <a:pt x="781" y="45"/>
                  </a:cubicBezTo>
                  <a:cubicBezTo>
                    <a:pt x="781" y="46"/>
                    <a:pt x="781" y="46"/>
                    <a:pt x="781" y="46"/>
                  </a:cubicBezTo>
                  <a:cubicBezTo>
                    <a:pt x="780" y="48"/>
                    <a:pt x="780" y="51"/>
                    <a:pt x="778" y="53"/>
                  </a:cubicBezTo>
                  <a:cubicBezTo>
                    <a:pt x="775" y="57"/>
                    <a:pt x="767" y="58"/>
                    <a:pt x="767" y="58"/>
                  </a:cubicBezTo>
                  <a:cubicBezTo>
                    <a:pt x="767" y="58"/>
                    <a:pt x="767" y="58"/>
                    <a:pt x="766" y="58"/>
                  </a:cubicBezTo>
                  <a:cubicBezTo>
                    <a:pt x="765" y="58"/>
                    <a:pt x="764" y="57"/>
                    <a:pt x="762" y="57"/>
                  </a:cubicBezTo>
                  <a:cubicBezTo>
                    <a:pt x="762" y="57"/>
                    <a:pt x="762" y="57"/>
                    <a:pt x="762" y="57"/>
                  </a:cubicBezTo>
                  <a:cubicBezTo>
                    <a:pt x="761" y="59"/>
                    <a:pt x="760" y="62"/>
                    <a:pt x="757" y="63"/>
                  </a:cubicBezTo>
                  <a:cubicBezTo>
                    <a:pt x="756" y="63"/>
                    <a:pt x="756" y="63"/>
                    <a:pt x="755" y="63"/>
                  </a:cubicBezTo>
                  <a:cubicBezTo>
                    <a:pt x="751" y="63"/>
                    <a:pt x="747" y="60"/>
                    <a:pt x="747" y="59"/>
                  </a:cubicBezTo>
                  <a:cubicBezTo>
                    <a:pt x="745" y="58"/>
                    <a:pt x="745" y="57"/>
                    <a:pt x="744" y="56"/>
                  </a:cubicBezTo>
                  <a:cubicBezTo>
                    <a:pt x="744" y="56"/>
                    <a:pt x="744" y="55"/>
                    <a:pt x="744" y="55"/>
                  </a:cubicBezTo>
                  <a:cubicBezTo>
                    <a:pt x="743" y="55"/>
                    <a:pt x="743" y="54"/>
                    <a:pt x="742" y="54"/>
                  </a:cubicBezTo>
                  <a:cubicBezTo>
                    <a:pt x="742" y="54"/>
                    <a:pt x="742" y="54"/>
                    <a:pt x="742" y="54"/>
                  </a:cubicBezTo>
                  <a:cubicBezTo>
                    <a:pt x="741" y="54"/>
                    <a:pt x="740" y="54"/>
                    <a:pt x="740" y="54"/>
                  </a:cubicBezTo>
                  <a:cubicBezTo>
                    <a:pt x="739" y="54"/>
                    <a:pt x="738" y="54"/>
                    <a:pt x="738" y="54"/>
                  </a:cubicBezTo>
                  <a:cubicBezTo>
                    <a:pt x="737" y="54"/>
                    <a:pt x="737" y="54"/>
                    <a:pt x="737" y="54"/>
                  </a:cubicBezTo>
                  <a:cubicBezTo>
                    <a:pt x="737" y="54"/>
                    <a:pt x="736" y="54"/>
                    <a:pt x="736" y="54"/>
                  </a:cubicBezTo>
                  <a:cubicBezTo>
                    <a:pt x="736" y="54"/>
                    <a:pt x="735" y="55"/>
                    <a:pt x="735" y="55"/>
                  </a:cubicBezTo>
                  <a:cubicBezTo>
                    <a:pt x="732" y="55"/>
                    <a:pt x="731" y="54"/>
                    <a:pt x="729" y="54"/>
                  </a:cubicBezTo>
                  <a:cubicBezTo>
                    <a:pt x="728" y="53"/>
                    <a:pt x="727" y="52"/>
                    <a:pt x="725" y="51"/>
                  </a:cubicBezTo>
                  <a:cubicBezTo>
                    <a:pt x="725" y="51"/>
                    <a:pt x="725" y="51"/>
                    <a:pt x="724" y="51"/>
                  </a:cubicBezTo>
                  <a:cubicBezTo>
                    <a:pt x="723" y="50"/>
                    <a:pt x="721" y="50"/>
                    <a:pt x="721" y="50"/>
                  </a:cubicBezTo>
                  <a:cubicBezTo>
                    <a:pt x="720" y="50"/>
                    <a:pt x="718" y="50"/>
                    <a:pt x="718" y="50"/>
                  </a:cubicBezTo>
                  <a:cubicBezTo>
                    <a:pt x="717" y="51"/>
                    <a:pt x="717" y="51"/>
                    <a:pt x="717" y="51"/>
                  </a:cubicBezTo>
                  <a:cubicBezTo>
                    <a:pt x="716" y="52"/>
                    <a:pt x="715" y="54"/>
                    <a:pt x="714" y="55"/>
                  </a:cubicBezTo>
                  <a:cubicBezTo>
                    <a:pt x="713" y="55"/>
                    <a:pt x="712" y="56"/>
                    <a:pt x="711" y="56"/>
                  </a:cubicBezTo>
                  <a:cubicBezTo>
                    <a:pt x="711" y="56"/>
                    <a:pt x="711" y="56"/>
                    <a:pt x="711" y="56"/>
                  </a:cubicBezTo>
                  <a:cubicBezTo>
                    <a:pt x="711" y="58"/>
                    <a:pt x="711" y="61"/>
                    <a:pt x="709" y="63"/>
                  </a:cubicBezTo>
                  <a:cubicBezTo>
                    <a:pt x="707" y="65"/>
                    <a:pt x="704" y="66"/>
                    <a:pt x="700" y="66"/>
                  </a:cubicBezTo>
                  <a:cubicBezTo>
                    <a:pt x="700" y="66"/>
                    <a:pt x="700" y="66"/>
                    <a:pt x="699" y="66"/>
                  </a:cubicBezTo>
                  <a:cubicBezTo>
                    <a:pt x="698" y="66"/>
                    <a:pt x="695" y="66"/>
                    <a:pt x="693" y="65"/>
                  </a:cubicBezTo>
                  <a:cubicBezTo>
                    <a:pt x="693" y="65"/>
                    <a:pt x="692" y="65"/>
                    <a:pt x="691" y="65"/>
                  </a:cubicBezTo>
                  <a:cubicBezTo>
                    <a:pt x="691" y="65"/>
                    <a:pt x="691" y="65"/>
                    <a:pt x="690" y="65"/>
                  </a:cubicBezTo>
                  <a:cubicBezTo>
                    <a:pt x="689" y="65"/>
                    <a:pt x="686" y="65"/>
                    <a:pt x="684" y="63"/>
                  </a:cubicBezTo>
                  <a:cubicBezTo>
                    <a:pt x="682" y="62"/>
                    <a:pt x="681" y="59"/>
                    <a:pt x="681" y="57"/>
                  </a:cubicBezTo>
                  <a:cubicBezTo>
                    <a:pt x="681" y="57"/>
                    <a:pt x="681" y="57"/>
                    <a:pt x="681" y="57"/>
                  </a:cubicBezTo>
                  <a:cubicBezTo>
                    <a:pt x="681" y="56"/>
                    <a:pt x="681" y="56"/>
                    <a:pt x="681" y="56"/>
                  </a:cubicBezTo>
                  <a:cubicBezTo>
                    <a:pt x="681" y="56"/>
                    <a:pt x="680" y="56"/>
                    <a:pt x="680" y="56"/>
                  </a:cubicBezTo>
                  <a:cubicBezTo>
                    <a:pt x="680" y="56"/>
                    <a:pt x="680" y="56"/>
                    <a:pt x="679" y="56"/>
                  </a:cubicBezTo>
                  <a:cubicBezTo>
                    <a:pt x="679" y="56"/>
                    <a:pt x="679" y="56"/>
                    <a:pt x="679" y="56"/>
                  </a:cubicBezTo>
                  <a:cubicBezTo>
                    <a:pt x="678" y="56"/>
                    <a:pt x="675" y="56"/>
                    <a:pt x="674" y="54"/>
                  </a:cubicBezTo>
                  <a:cubicBezTo>
                    <a:pt x="671" y="52"/>
                    <a:pt x="671" y="50"/>
                    <a:pt x="671" y="48"/>
                  </a:cubicBezTo>
                  <a:cubicBezTo>
                    <a:pt x="671" y="48"/>
                    <a:pt x="671" y="48"/>
                    <a:pt x="671" y="48"/>
                  </a:cubicBezTo>
                  <a:cubicBezTo>
                    <a:pt x="670" y="48"/>
                    <a:pt x="670" y="48"/>
                    <a:pt x="670" y="48"/>
                  </a:cubicBezTo>
                  <a:cubicBezTo>
                    <a:pt x="669" y="48"/>
                    <a:pt x="668" y="48"/>
                    <a:pt x="668" y="48"/>
                  </a:cubicBezTo>
                  <a:cubicBezTo>
                    <a:pt x="667" y="48"/>
                    <a:pt x="666" y="48"/>
                    <a:pt x="665" y="48"/>
                  </a:cubicBezTo>
                  <a:cubicBezTo>
                    <a:pt x="664" y="48"/>
                    <a:pt x="663" y="47"/>
                    <a:pt x="662" y="46"/>
                  </a:cubicBezTo>
                  <a:cubicBezTo>
                    <a:pt x="661" y="46"/>
                    <a:pt x="661" y="46"/>
                    <a:pt x="661" y="46"/>
                  </a:cubicBezTo>
                  <a:cubicBezTo>
                    <a:pt x="660" y="46"/>
                    <a:pt x="660" y="46"/>
                    <a:pt x="659" y="46"/>
                  </a:cubicBezTo>
                  <a:cubicBezTo>
                    <a:pt x="659" y="46"/>
                    <a:pt x="659" y="46"/>
                    <a:pt x="659" y="46"/>
                  </a:cubicBezTo>
                  <a:cubicBezTo>
                    <a:pt x="658" y="46"/>
                    <a:pt x="658" y="46"/>
                    <a:pt x="658" y="46"/>
                  </a:cubicBezTo>
                  <a:cubicBezTo>
                    <a:pt x="657" y="47"/>
                    <a:pt x="656" y="48"/>
                    <a:pt x="655" y="48"/>
                  </a:cubicBezTo>
                  <a:cubicBezTo>
                    <a:pt x="654" y="49"/>
                    <a:pt x="650" y="51"/>
                    <a:pt x="648" y="51"/>
                  </a:cubicBezTo>
                  <a:cubicBezTo>
                    <a:pt x="647" y="51"/>
                    <a:pt x="645" y="51"/>
                    <a:pt x="644" y="51"/>
                  </a:cubicBezTo>
                  <a:cubicBezTo>
                    <a:pt x="643" y="51"/>
                    <a:pt x="640" y="51"/>
                    <a:pt x="638" y="50"/>
                  </a:cubicBezTo>
                  <a:cubicBezTo>
                    <a:pt x="637" y="50"/>
                    <a:pt x="636" y="49"/>
                    <a:pt x="635" y="49"/>
                  </a:cubicBezTo>
                  <a:cubicBezTo>
                    <a:pt x="634" y="49"/>
                    <a:pt x="634" y="48"/>
                    <a:pt x="634" y="48"/>
                  </a:cubicBezTo>
                  <a:cubicBezTo>
                    <a:pt x="633" y="48"/>
                    <a:pt x="632" y="48"/>
                    <a:pt x="631" y="48"/>
                  </a:cubicBezTo>
                  <a:cubicBezTo>
                    <a:pt x="630" y="48"/>
                    <a:pt x="628" y="48"/>
                    <a:pt x="627" y="48"/>
                  </a:cubicBezTo>
                  <a:cubicBezTo>
                    <a:pt x="627" y="47"/>
                    <a:pt x="627" y="47"/>
                    <a:pt x="626" y="47"/>
                  </a:cubicBezTo>
                  <a:cubicBezTo>
                    <a:pt x="624" y="47"/>
                    <a:pt x="620" y="46"/>
                    <a:pt x="618" y="44"/>
                  </a:cubicBezTo>
                  <a:cubicBezTo>
                    <a:pt x="616" y="42"/>
                    <a:pt x="616" y="40"/>
                    <a:pt x="616" y="38"/>
                  </a:cubicBezTo>
                  <a:cubicBezTo>
                    <a:pt x="616" y="37"/>
                    <a:pt x="616" y="37"/>
                    <a:pt x="616" y="37"/>
                  </a:cubicBezTo>
                  <a:cubicBezTo>
                    <a:pt x="616" y="36"/>
                    <a:pt x="615" y="35"/>
                    <a:pt x="615" y="33"/>
                  </a:cubicBezTo>
                  <a:cubicBezTo>
                    <a:pt x="615" y="33"/>
                    <a:pt x="615" y="31"/>
                    <a:pt x="615" y="30"/>
                  </a:cubicBezTo>
                  <a:cubicBezTo>
                    <a:pt x="615" y="30"/>
                    <a:pt x="614" y="28"/>
                    <a:pt x="613" y="27"/>
                  </a:cubicBezTo>
                  <a:cubicBezTo>
                    <a:pt x="613" y="27"/>
                    <a:pt x="612" y="27"/>
                    <a:pt x="611" y="26"/>
                  </a:cubicBezTo>
                  <a:cubicBezTo>
                    <a:pt x="610" y="25"/>
                    <a:pt x="609" y="25"/>
                    <a:pt x="608" y="24"/>
                  </a:cubicBezTo>
                  <a:cubicBezTo>
                    <a:pt x="607" y="23"/>
                    <a:pt x="605" y="19"/>
                    <a:pt x="604" y="17"/>
                  </a:cubicBezTo>
                  <a:cubicBezTo>
                    <a:pt x="603" y="15"/>
                    <a:pt x="603" y="14"/>
                    <a:pt x="603" y="13"/>
                  </a:cubicBezTo>
                  <a:cubicBezTo>
                    <a:pt x="603" y="13"/>
                    <a:pt x="603" y="13"/>
                    <a:pt x="603" y="13"/>
                  </a:cubicBezTo>
                  <a:cubicBezTo>
                    <a:pt x="602" y="13"/>
                    <a:pt x="602" y="13"/>
                    <a:pt x="602" y="12"/>
                  </a:cubicBezTo>
                  <a:cubicBezTo>
                    <a:pt x="601" y="12"/>
                    <a:pt x="601" y="12"/>
                    <a:pt x="601" y="12"/>
                  </a:cubicBezTo>
                  <a:cubicBezTo>
                    <a:pt x="601" y="12"/>
                    <a:pt x="599" y="11"/>
                    <a:pt x="599" y="11"/>
                  </a:cubicBezTo>
                  <a:cubicBezTo>
                    <a:pt x="598" y="11"/>
                    <a:pt x="598" y="11"/>
                    <a:pt x="598" y="11"/>
                  </a:cubicBezTo>
                  <a:cubicBezTo>
                    <a:pt x="596" y="11"/>
                    <a:pt x="595" y="11"/>
                    <a:pt x="594" y="11"/>
                  </a:cubicBezTo>
                  <a:cubicBezTo>
                    <a:pt x="593" y="11"/>
                    <a:pt x="593" y="11"/>
                    <a:pt x="592" y="11"/>
                  </a:cubicBezTo>
                  <a:cubicBezTo>
                    <a:pt x="590" y="11"/>
                    <a:pt x="586" y="9"/>
                    <a:pt x="584" y="6"/>
                  </a:cubicBezTo>
                  <a:cubicBezTo>
                    <a:pt x="583" y="4"/>
                    <a:pt x="583" y="2"/>
                    <a:pt x="583" y="1"/>
                  </a:cubicBezTo>
                  <a:cubicBezTo>
                    <a:pt x="583" y="0"/>
                    <a:pt x="583" y="0"/>
                    <a:pt x="583" y="0"/>
                  </a:cubicBezTo>
                  <a:cubicBezTo>
                    <a:pt x="583" y="0"/>
                    <a:pt x="583" y="0"/>
                    <a:pt x="583" y="0"/>
                  </a:cubicBezTo>
                  <a:cubicBezTo>
                    <a:pt x="583" y="0"/>
                    <a:pt x="583" y="0"/>
                    <a:pt x="583" y="0"/>
                  </a:cubicBezTo>
                  <a:cubicBezTo>
                    <a:pt x="582" y="0"/>
                    <a:pt x="582" y="0"/>
                    <a:pt x="582" y="0"/>
                  </a:cubicBezTo>
                  <a:cubicBezTo>
                    <a:pt x="582" y="1"/>
                    <a:pt x="581" y="3"/>
                    <a:pt x="580" y="4"/>
                  </a:cubicBezTo>
                  <a:cubicBezTo>
                    <a:pt x="578" y="5"/>
                    <a:pt x="576" y="5"/>
                    <a:pt x="574" y="5"/>
                  </a:cubicBezTo>
                  <a:cubicBezTo>
                    <a:pt x="574" y="5"/>
                    <a:pt x="574" y="5"/>
                    <a:pt x="574" y="5"/>
                  </a:cubicBezTo>
                  <a:cubicBezTo>
                    <a:pt x="574" y="5"/>
                    <a:pt x="573" y="5"/>
                    <a:pt x="573" y="5"/>
                  </a:cubicBezTo>
                  <a:cubicBezTo>
                    <a:pt x="573" y="5"/>
                    <a:pt x="573" y="6"/>
                    <a:pt x="573" y="6"/>
                  </a:cubicBezTo>
                  <a:cubicBezTo>
                    <a:pt x="572" y="7"/>
                    <a:pt x="571" y="9"/>
                    <a:pt x="570" y="10"/>
                  </a:cubicBezTo>
                  <a:cubicBezTo>
                    <a:pt x="568" y="11"/>
                    <a:pt x="565" y="11"/>
                    <a:pt x="563" y="11"/>
                  </a:cubicBezTo>
                  <a:cubicBezTo>
                    <a:pt x="562" y="11"/>
                    <a:pt x="562" y="11"/>
                    <a:pt x="561" y="11"/>
                  </a:cubicBezTo>
                  <a:cubicBezTo>
                    <a:pt x="559" y="10"/>
                    <a:pt x="558" y="9"/>
                    <a:pt x="557" y="8"/>
                  </a:cubicBezTo>
                  <a:cubicBezTo>
                    <a:pt x="557" y="8"/>
                    <a:pt x="557" y="8"/>
                    <a:pt x="557" y="8"/>
                  </a:cubicBezTo>
                  <a:cubicBezTo>
                    <a:pt x="556" y="7"/>
                    <a:pt x="554" y="7"/>
                    <a:pt x="554" y="7"/>
                  </a:cubicBezTo>
                  <a:cubicBezTo>
                    <a:pt x="554" y="7"/>
                    <a:pt x="554" y="7"/>
                    <a:pt x="553" y="7"/>
                  </a:cubicBezTo>
                  <a:cubicBezTo>
                    <a:pt x="552" y="6"/>
                    <a:pt x="550" y="6"/>
                    <a:pt x="549" y="5"/>
                  </a:cubicBezTo>
                  <a:cubicBezTo>
                    <a:pt x="547" y="4"/>
                    <a:pt x="546" y="3"/>
                    <a:pt x="546" y="1"/>
                  </a:cubicBezTo>
                  <a:cubicBezTo>
                    <a:pt x="546" y="2"/>
                    <a:pt x="545" y="3"/>
                    <a:pt x="545" y="3"/>
                  </a:cubicBezTo>
                  <a:cubicBezTo>
                    <a:pt x="538" y="17"/>
                    <a:pt x="538" y="17"/>
                    <a:pt x="538" y="17"/>
                  </a:cubicBezTo>
                  <a:cubicBezTo>
                    <a:pt x="537" y="12"/>
                    <a:pt x="537" y="12"/>
                    <a:pt x="537" y="12"/>
                  </a:cubicBezTo>
                  <a:cubicBezTo>
                    <a:pt x="536" y="12"/>
                    <a:pt x="535" y="13"/>
                    <a:pt x="534" y="14"/>
                  </a:cubicBezTo>
                  <a:cubicBezTo>
                    <a:pt x="534" y="14"/>
                    <a:pt x="534" y="14"/>
                    <a:pt x="533" y="14"/>
                  </a:cubicBezTo>
                  <a:cubicBezTo>
                    <a:pt x="533" y="14"/>
                    <a:pt x="533" y="15"/>
                    <a:pt x="533" y="15"/>
                  </a:cubicBezTo>
                  <a:cubicBezTo>
                    <a:pt x="533" y="15"/>
                    <a:pt x="533" y="15"/>
                    <a:pt x="533" y="15"/>
                  </a:cubicBezTo>
                  <a:cubicBezTo>
                    <a:pt x="534" y="15"/>
                    <a:pt x="536" y="16"/>
                    <a:pt x="537" y="17"/>
                  </a:cubicBezTo>
                  <a:cubicBezTo>
                    <a:pt x="539" y="18"/>
                    <a:pt x="541" y="21"/>
                    <a:pt x="542" y="23"/>
                  </a:cubicBezTo>
                  <a:cubicBezTo>
                    <a:pt x="543" y="25"/>
                    <a:pt x="544" y="29"/>
                    <a:pt x="543" y="32"/>
                  </a:cubicBezTo>
                  <a:cubicBezTo>
                    <a:pt x="543" y="33"/>
                    <a:pt x="542" y="34"/>
                    <a:pt x="542" y="35"/>
                  </a:cubicBezTo>
                  <a:cubicBezTo>
                    <a:pt x="542" y="35"/>
                    <a:pt x="542" y="35"/>
                    <a:pt x="542" y="35"/>
                  </a:cubicBezTo>
                  <a:cubicBezTo>
                    <a:pt x="542" y="35"/>
                    <a:pt x="543" y="35"/>
                    <a:pt x="543" y="35"/>
                  </a:cubicBezTo>
                  <a:cubicBezTo>
                    <a:pt x="545" y="35"/>
                    <a:pt x="550" y="36"/>
                    <a:pt x="552" y="39"/>
                  </a:cubicBezTo>
                  <a:cubicBezTo>
                    <a:pt x="554" y="43"/>
                    <a:pt x="553" y="48"/>
                    <a:pt x="552" y="49"/>
                  </a:cubicBezTo>
                  <a:cubicBezTo>
                    <a:pt x="551" y="51"/>
                    <a:pt x="550" y="52"/>
                    <a:pt x="549" y="52"/>
                  </a:cubicBezTo>
                  <a:cubicBezTo>
                    <a:pt x="549" y="52"/>
                    <a:pt x="549" y="53"/>
                    <a:pt x="549" y="53"/>
                  </a:cubicBezTo>
                  <a:cubicBezTo>
                    <a:pt x="549" y="53"/>
                    <a:pt x="551" y="57"/>
                    <a:pt x="550" y="61"/>
                  </a:cubicBezTo>
                  <a:cubicBezTo>
                    <a:pt x="549" y="63"/>
                    <a:pt x="546" y="65"/>
                    <a:pt x="544" y="66"/>
                  </a:cubicBezTo>
                  <a:cubicBezTo>
                    <a:pt x="544" y="66"/>
                    <a:pt x="544" y="66"/>
                    <a:pt x="544" y="66"/>
                  </a:cubicBezTo>
                  <a:cubicBezTo>
                    <a:pt x="543" y="66"/>
                    <a:pt x="543" y="66"/>
                    <a:pt x="542" y="66"/>
                  </a:cubicBezTo>
                  <a:cubicBezTo>
                    <a:pt x="541" y="66"/>
                    <a:pt x="539" y="65"/>
                    <a:pt x="538" y="65"/>
                  </a:cubicBezTo>
                  <a:cubicBezTo>
                    <a:pt x="538" y="65"/>
                    <a:pt x="538" y="65"/>
                    <a:pt x="538" y="65"/>
                  </a:cubicBezTo>
                  <a:cubicBezTo>
                    <a:pt x="537" y="65"/>
                    <a:pt x="536" y="65"/>
                    <a:pt x="535" y="65"/>
                  </a:cubicBezTo>
                  <a:cubicBezTo>
                    <a:pt x="535" y="65"/>
                    <a:pt x="535" y="65"/>
                    <a:pt x="534" y="66"/>
                  </a:cubicBezTo>
                  <a:cubicBezTo>
                    <a:pt x="533" y="67"/>
                    <a:pt x="532" y="68"/>
                    <a:pt x="530" y="69"/>
                  </a:cubicBezTo>
                  <a:cubicBezTo>
                    <a:pt x="529" y="69"/>
                    <a:pt x="528" y="69"/>
                    <a:pt x="527" y="69"/>
                  </a:cubicBezTo>
                  <a:cubicBezTo>
                    <a:pt x="526" y="69"/>
                    <a:pt x="526" y="69"/>
                    <a:pt x="525" y="69"/>
                  </a:cubicBezTo>
                  <a:cubicBezTo>
                    <a:pt x="524" y="69"/>
                    <a:pt x="524" y="69"/>
                    <a:pt x="524" y="69"/>
                  </a:cubicBezTo>
                  <a:cubicBezTo>
                    <a:pt x="523" y="69"/>
                    <a:pt x="522" y="70"/>
                    <a:pt x="521" y="71"/>
                  </a:cubicBezTo>
                  <a:cubicBezTo>
                    <a:pt x="520" y="72"/>
                    <a:pt x="517" y="74"/>
                    <a:pt x="516" y="76"/>
                  </a:cubicBezTo>
                  <a:cubicBezTo>
                    <a:pt x="515" y="76"/>
                    <a:pt x="515" y="77"/>
                    <a:pt x="514" y="78"/>
                  </a:cubicBezTo>
                  <a:cubicBezTo>
                    <a:pt x="513" y="80"/>
                    <a:pt x="511" y="82"/>
                    <a:pt x="510" y="83"/>
                  </a:cubicBezTo>
                  <a:cubicBezTo>
                    <a:pt x="510" y="83"/>
                    <a:pt x="507" y="86"/>
                    <a:pt x="504" y="87"/>
                  </a:cubicBezTo>
                  <a:cubicBezTo>
                    <a:pt x="503" y="88"/>
                    <a:pt x="500" y="89"/>
                    <a:pt x="498" y="89"/>
                  </a:cubicBezTo>
                  <a:cubicBezTo>
                    <a:pt x="498" y="89"/>
                    <a:pt x="498" y="89"/>
                    <a:pt x="497" y="89"/>
                  </a:cubicBezTo>
                  <a:cubicBezTo>
                    <a:pt x="495" y="89"/>
                    <a:pt x="491" y="88"/>
                    <a:pt x="489" y="86"/>
                  </a:cubicBezTo>
                  <a:cubicBezTo>
                    <a:pt x="488" y="84"/>
                    <a:pt x="487" y="83"/>
                    <a:pt x="487" y="81"/>
                  </a:cubicBezTo>
                  <a:cubicBezTo>
                    <a:pt x="486" y="81"/>
                    <a:pt x="485" y="81"/>
                    <a:pt x="485" y="81"/>
                  </a:cubicBezTo>
                  <a:cubicBezTo>
                    <a:pt x="484" y="81"/>
                    <a:pt x="484" y="81"/>
                    <a:pt x="484" y="81"/>
                  </a:cubicBezTo>
                  <a:cubicBezTo>
                    <a:pt x="484" y="81"/>
                    <a:pt x="483" y="82"/>
                    <a:pt x="483" y="82"/>
                  </a:cubicBezTo>
                  <a:cubicBezTo>
                    <a:pt x="482" y="82"/>
                    <a:pt x="481" y="83"/>
                    <a:pt x="480" y="83"/>
                  </a:cubicBezTo>
                  <a:cubicBezTo>
                    <a:pt x="480" y="83"/>
                    <a:pt x="479" y="84"/>
                    <a:pt x="478" y="84"/>
                  </a:cubicBezTo>
                  <a:cubicBezTo>
                    <a:pt x="478" y="84"/>
                    <a:pt x="477" y="84"/>
                    <a:pt x="477" y="84"/>
                  </a:cubicBezTo>
                  <a:cubicBezTo>
                    <a:pt x="477" y="84"/>
                    <a:pt x="476" y="84"/>
                    <a:pt x="476" y="85"/>
                  </a:cubicBezTo>
                  <a:cubicBezTo>
                    <a:pt x="474" y="85"/>
                    <a:pt x="473" y="86"/>
                    <a:pt x="471" y="86"/>
                  </a:cubicBezTo>
                  <a:cubicBezTo>
                    <a:pt x="471" y="86"/>
                    <a:pt x="470" y="86"/>
                    <a:pt x="469" y="86"/>
                  </a:cubicBezTo>
                  <a:cubicBezTo>
                    <a:pt x="469" y="86"/>
                    <a:pt x="468" y="86"/>
                    <a:pt x="468" y="86"/>
                  </a:cubicBezTo>
                  <a:cubicBezTo>
                    <a:pt x="468" y="86"/>
                    <a:pt x="467" y="86"/>
                    <a:pt x="467" y="86"/>
                  </a:cubicBezTo>
                  <a:cubicBezTo>
                    <a:pt x="467" y="86"/>
                    <a:pt x="467" y="87"/>
                    <a:pt x="466" y="87"/>
                  </a:cubicBezTo>
                  <a:cubicBezTo>
                    <a:pt x="467" y="87"/>
                    <a:pt x="467" y="88"/>
                    <a:pt x="467" y="89"/>
                  </a:cubicBezTo>
                  <a:cubicBezTo>
                    <a:pt x="467" y="89"/>
                    <a:pt x="467" y="89"/>
                    <a:pt x="467" y="89"/>
                  </a:cubicBezTo>
                  <a:cubicBezTo>
                    <a:pt x="468" y="90"/>
                    <a:pt x="469" y="90"/>
                    <a:pt x="470" y="92"/>
                  </a:cubicBezTo>
                  <a:cubicBezTo>
                    <a:pt x="471" y="93"/>
                    <a:pt x="471" y="96"/>
                    <a:pt x="472" y="98"/>
                  </a:cubicBezTo>
                  <a:cubicBezTo>
                    <a:pt x="472" y="99"/>
                    <a:pt x="472" y="100"/>
                    <a:pt x="472" y="100"/>
                  </a:cubicBezTo>
                  <a:cubicBezTo>
                    <a:pt x="472" y="101"/>
                    <a:pt x="473" y="103"/>
                    <a:pt x="474" y="104"/>
                  </a:cubicBezTo>
                  <a:cubicBezTo>
                    <a:pt x="474" y="104"/>
                    <a:pt x="474" y="105"/>
                    <a:pt x="474" y="106"/>
                  </a:cubicBezTo>
                  <a:cubicBezTo>
                    <a:pt x="475" y="108"/>
                    <a:pt x="477" y="110"/>
                    <a:pt x="477" y="112"/>
                  </a:cubicBezTo>
                  <a:cubicBezTo>
                    <a:pt x="477" y="113"/>
                    <a:pt x="477" y="117"/>
                    <a:pt x="476" y="120"/>
                  </a:cubicBezTo>
                  <a:cubicBezTo>
                    <a:pt x="475" y="122"/>
                    <a:pt x="473" y="123"/>
                    <a:pt x="472" y="123"/>
                  </a:cubicBezTo>
                  <a:cubicBezTo>
                    <a:pt x="471" y="124"/>
                    <a:pt x="471" y="124"/>
                    <a:pt x="471" y="124"/>
                  </a:cubicBezTo>
                  <a:cubicBezTo>
                    <a:pt x="471" y="124"/>
                    <a:pt x="471" y="124"/>
                    <a:pt x="470" y="124"/>
                  </a:cubicBezTo>
                  <a:cubicBezTo>
                    <a:pt x="470" y="125"/>
                    <a:pt x="470" y="125"/>
                    <a:pt x="469" y="125"/>
                  </a:cubicBezTo>
                  <a:cubicBezTo>
                    <a:pt x="469" y="126"/>
                    <a:pt x="469" y="126"/>
                    <a:pt x="469" y="126"/>
                  </a:cubicBezTo>
                  <a:cubicBezTo>
                    <a:pt x="469" y="128"/>
                    <a:pt x="469" y="130"/>
                    <a:pt x="467" y="132"/>
                  </a:cubicBezTo>
                  <a:cubicBezTo>
                    <a:pt x="465" y="135"/>
                    <a:pt x="460" y="137"/>
                    <a:pt x="460" y="137"/>
                  </a:cubicBezTo>
                  <a:cubicBezTo>
                    <a:pt x="458" y="138"/>
                    <a:pt x="457" y="138"/>
                    <a:pt x="456" y="138"/>
                  </a:cubicBezTo>
                  <a:cubicBezTo>
                    <a:pt x="455" y="138"/>
                    <a:pt x="454" y="138"/>
                    <a:pt x="454" y="138"/>
                  </a:cubicBezTo>
                  <a:cubicBezTo>
                    <a:pt x="454" y="138"/>
                    <a:pt x="453" y="138"/>
                    <a:pt x="453" y="139"/>
                  </a:cubicBezTo>
                  <a:cubicBezTo>
                    <a:pt x="452" y="140"/>
                    <a:pt x="452" y="143"/>
                    <a:pt x="452" y="145"/>
                  </a:cubicBezTo>
                  <a:cubicBezTo>
                    <a:pt x="452" y="145"/>
                    <a:pt x="452" y="146"/>
                    <a:pt x="452" y="146"/>
                  </a:cubicBezTo>
                  <a:cubicBezTo>
                    <a:pt x="452" y="146"/>
                    <a:pt x="452" y="147"/>
                    <a:pt x="452" y="147"/>
                  </a:cubicBezTo>
                  <a:cubicBezTo>
                    <a:pt x="452" y="148"/>
                    <a:pt x="452" y="150"/>
                    <a:pt x="452" y="151"/>
                  </a:cubicBezTo>
                  <a:cubicBezTo>
                    <a:pt x="451" y="152"/>
                    <a:pt x="451" y="155"/>
                    <a:pt x="450" y="157"/>
                  </a:cubicBezTo>
                  <a:cubicBezTo>
                    <a:pt x="450" y="157"/>
                    <a:pt x="450" y="157"/>
                    <a:pt x="450" y="157"/>
                  </a:cubicBezTo>
                  <a:cubicBezTo>
                    <a:pt x="450" y="157"/>
                    <a:pt x="449" y="158"/>
                    <a:pt x="449" y="159"/>
                  </a:cubicBezTo>
                  <a:cubicBezTo>
                    <a:pt x="449" y="159"/>
                    <a:pt x="448" y="160"/>
                    <a:pt x="448" y="161"/>
                  </a:cubicBezTo>
                  <a:cubicBezTo>
                    <a:pt x="448" y="161"/>
                    <a:pt x="448" y="161"/>
                    <a:pt x="448" y="162"/>
                  </a:cubicBezTo>
                  <a:cubicBezTo>
                    <a:pt x="448" y="164"/>
                    <a:pt x="447" y="166"/>
                    <a:pt x="446" y="167"/>
                  </a:cubicBezTo>
                  <a:cubicBezTo>
                    <a:pt x="445" y="169"/>
                    <a:pt x="441" y="173"/>
                    <a:pt x="438" y="175"/>
                  </a:cubicBezTo>
                  <a:cubicBezTo>
                    <a:pt x="437" y="175"/>
                    <a:pt x="435" y="175"/>
                    <a:pt x="434" y="175"/>
                  </a:cubicBezTo>
                  <a:cubicBezTo>
                    <a:pt x="433" y="175"/>
                    <a:pt x="432" y="175"/>
                    <a:pt x="431" y="174"/>
                  </a:cubicBezTo>
                  <a:cubicBezTo>
                    <a:pt x="430" y="174"/>
                    <a:pt x="429" y="173"/>
                    <a:pt x="429" y="173"/>
                  </a:cubicBezTo>
                  <a:cubicBezTo>
                    <a:pt x="429" y="173"/>
                    <a:pt x="429" y="173"/>
                    <a:pt x="429" y="173"/>
                  </a:cubicBezTo>
                  <a:cubicBezTo>
                    <a:pt x="429" y="174"/>
                    <a:pt x="429" y="175"/>
                    <a:pt x="429" y="176"/>
                  </a:cubicBezTo>
                  <a:cubicBezTo>
                    <a:pt x="429" y="179"/>
                    <a:pt x="427" y="181"/>
                    <a:pt x="426" y="182"/>
                  </a:cubicBezTo>
                  <a:cubicBezTo>
                    <a:pt x="426" y="184"/>
                    <a:pt x="424" y="184"/>
                    <a:pt x="423" y="185"/>
                  </a:cubicBezTo>
                  <a:cubicBezTo>
                    <a:pt x="423" y="185"/>
                    <a:pt x="422" y="186"/>
                    <a:pt x="422" y="186"/>
                  </a:cubicBezTo>
                  <a:cubicBezTo>
                    <a:pt x="422" y="187"/>
                    <a:pt x="421" y="190"/>
                    <a:pt x="421" y="192"/>
                  </a:cubicBezTo>
                  <a:cubicBezTo>
                    <a:pt x="421" y="192"/>
                    <a:pt x="421" y="194"/>
                    <a:pt x="421" y="195"/>
                  </a:cubicBezTo>
                  <a:cubicBezTo>
                    <a:pt x="422" y="196"/>
                    <a:pt x="422" y="197"/>
                    <a:pt x="422" y="198"/>
                  </a:cubicBezTo>
                  <a:cubicBezTo>
                    <a:pt x="423" y="200"/>
                    <a:pt x="423" y="205"/>
                    <a:pt x="423" y="207"/>
                  </a:cubicBezTo>
                  <a:cubicBezTo>
                    <a:pt x="423" y="209"/>
                    <a:pt x="423" y="214"/>
                    <a:pt x="421" y="217"/>
                  </a:cubicBezTo>
                  <a:cubicBezTo>
                    <a:pt x="421" y="219"/>
                    <a:pt x="419" y="221"/>
                    <a:pt x="417" y="222"/>
                  </a:cubicBezTo>
                  <a:cubicBezTo>
                    <a:pt x="415" y="223"/>
                    <a:pt x="414" y="224"/>
                    <a:pt x="412" y="224"/>
                  </a:cubicBezTo>
                  <a:cubicBezTo>
                    <a:pt x="412" y="224"/>
                    <a:pt x="412" y="224"/>
                    <a:pt x="412" y="224"/>
                  </a:cubicBezTo>
                  <a:cubicBezTo>
                    <a:pt x="411" y="224"/>
                    <a:pt x="410" y="224"/>
                    <a:pt x="410" y="224"/>
                  </a:cubicBezTo>
                  <a:cubicBezTo>
                    <a:pt x="410" y="225"/>
                    <a:pt x="410" y="226"/>
                    <a:pt x="409" y="227"/>
                  </a:cubicBezTo>
                  <a:cubicBezTo>
                    <a:pt x="409" y="227"/>
                    <a:pt x="409" y="227"/>
                    <a:pt x="409" y="227"/>
                  </a:cubicBezTo>
                  <a:cubicBezTo>
                    <a:pt x="408" y="230"/>
                    <a:pt x="407" y="234"/>
                    <a:pt x="402" y="234"/>
                  </a:cubicBezTo>
                  <a:cubicBezTo>
                    <a:pt x="402" y="234"/>
                    <a:pt x="402" y="234"/>
                    <a:pt x="402" y="234"/>
                  </a:cubicBezTo>
                  <a:cubicBezTo>
                    <a:pt x="402" y="234"/>
                    <a:pt x="402" y="234"/>
                    <a:pt x="402" y="234"/>
                  </a:cubicBezTo>
                  <a:cubicBezTo>
                    <a:pt x="398" y="234"/>
                    <a:pt x="396" y="231"/>
                    <a:pt x="395" y="229"/>
                  </a:cubicBezTo>
                  <a:cubicBezTo>
                    <a:pt x="395" y="229"/>
                    <a:pt x="394" y="229"/>
                    <a:pt x="394" y="228"/>
                  </a:cubicBezTo>
                  <a:cubicBezTo>
                    <a:pt x="394" y="228"/>
                    <a:pt x="393" y="227"/>
                    <a:pt x="393" y="227"/>
                  </a:cubicBezTo>
                  <a:cubicBezTo>
                    <a:pt x="393" y="226"/>
                    <a:pt x="393" y="226"/>
                    <a:pt x="393" y="226"/>
                  </a:cubicBezTo>
                  <a:cubicBezTo>
                    <a:pt x="393" y="226"/>
                    <a:pt x="392" y="226"/>
                    <a:pt x="392" y="226"/>
                  </a:cubicBezTo>
                  <a:cubicBezTo>
                    <a:pt x="392" y="226"/>
                    <a:pt x="392" y="226"/>
                    <a:pt x="392" y="226"/>
                  </a:cubicBezTo>
                  <a:cubicBezTo>
                    <a:pt x="391" y="226"/>
                    <a:pt x="390" y="226"/>
                    <a:pt x="390" y="226"/>
                  </a:cubicBezTo>
                  <a:cubicBezTo>
                    <a:pt x="390" y="226"/>
                    <a:pt x="389" y="226"/>
                    <a:pt x="389" y="226"/>
                  </a:cubicBezTo>
                  <a:cubicBezTo>
                    <a:pt x="388" y="227"/>
                    <a:pt x="386" y="228"/>
                    <a:pt x="384" y="228"/>
                  </a:cubicBezTo>
                  <a:cubicBezTo>
                    <a:pt x="384" y="228"/>
                    <a:pt x="383" y="228"/>
                    <a:pt x="383" y="228"/>
                  </a:cubicBezTo>
                  <a:cubicBezTo>
                    <a:pt x="381" y="228"/>
                    <a:pt x="380" y="227"/>
                    <a:pt x="378" y="226"/>
                  </a:cubicBezTo>
                  <a:cubicBezTo>
                    <a:pt x="378" y="226"/>
                    <a:pt x="378" y="225"/>
                    <a:pt x="378" y="225"/>
                  </a:cubicBezTo>
                  <a:cubicBezTo>
                    <a:pt x="378" y="225"/>
                    <a:pt x="377" y="225"/>
                    <a:pt x="376" y="225"/>
                  </a:cubicBezTo>
                  <a:cubicBezTo>
                    <a:pt x="376" y="225"/>
                    <a:pt x="375" y="224"/>
                    <a:pt x="375" y="224"/>
                  </a:cubicBezTo>
                  <a:cubicBezTo>
                    <a:pt x="374" y="224"/>
                    <a:pt x="374" y="224"/>
                    <a:pt x="374" y="224"/>
                  </a:cubicBezTo>
                  <a:cubicBezTo>
                    <a:pt x="372" y="223"/>
                    <a:pt x="370" y="223"/>
                    <a:pt x="368" y="222"/>
                  </a:cubicBezTo>
                  <a:cubicBezTo>
                    <a:pt x="366" y="219"/>
                    <a:pt x="363" y="214"/>
                    <a:pt x="363" y="214"/>
                  </a:cubicBezTo>
                  <a:cubicBezTo>
                    <a:pt x="362" y="213"/>
                    <a:pt x="362" y="211"/>
                    <a:pt x="361" y="210"/>
                  </a:cubicBezTo>
                  <a:cubicBezTo>
                    <a:pt x="361" y="211"/>
                    <a:pt x="360" y="211"/>
                    <a:pt x="358" y="211"/>
                  </a:cubicBezTo>
                  <a:cubicBezTo>
                    <a:pt x="358" y="211"/>
                    <a:pt x="358" y="211"/>
                    <a:pt x="358" y="211"/>
                  </a:cubicBezTo>
                  <a:cubicBezTo>
                    <a:pt x="358" y="211"/>
                    <a:pt x="358" y="211"/>
                    <a:pt x="357" y="212"/>
                  </a:cubicBezTo>
                  <a:cubicBezTo>
                    <a:pt x="357" y="213"/>
                    <a:pt x="355" y="215"/>
                    <a:pt x="352" y="216"/>
                  </a:cubicBezTo>
                  <a:cubicBezTo>
                    <a:pt x="352" y="219"/>
                    <a:pt x="351" y="222"/>
                    <a:pt x="350" y="224"/>
                  </a:cubicBezTo>
                  <a:cubicBezTo>
                    <a:pt x="348" y="226"/>
                    <a:pt x="345" y="227"/>
                    <a:pt x="343" y="228"/>
                  </a:cubicBezTo>
                  <a:cubicBezTo>
                    <a:pt x="342" y="228"/>
                    <a:pt x="342" y="228"/>
                    <a:pt x="342" y="228"/>
                  </a:cubicBezTo>
                  <a:cubicBezTo>
                    <a:pt x="342" y="228"/>
                    <a:pt x="341" y="228"/>
                    <a:pt x="340" y="228"/>
                  </a:cubicBezTo>
                  <a:cubicBezTo>
                    <a:pt x="340" y="228"/>
                    <a:pt x="341" y="228"/>
                    <a:pt x="341" y="229"/>
                  </a:cubicBezTo>
                  <a:cubicBezTo>
                    <a:pt x="341" y="230"/>
                    <a:pt x="341" y="232"/>
                    <a:pt x="342" y="233"/>
                  </a:cubicBezTo>
                  <a:cubicBezTo>
                    <a:pt x="342" y="234"/>
                    <a:pt x="342" y="234"/>
                    <a:pt x="342" y="234"/>
                  </a:cubicBezTo>
                  <a:cubicBezTo>
                    <a:pt x="343" y="235"/>
                    <a:pt x="344" y="237"/>
                    <a:pt x="345" y="238"/>
                  </a:cubicBezTo>
                  <a:cubicBezTo>
                    <a:pt x="345" y="239"/>
                    <a:pt x="346" y="244"/>
                    <a:pt x="345" y="247"/>
                  </a:cubicBezTo>
                  <a:cubicBezTo>
                    <a:pt x="344" y="249"/>
                    <a:pt x="341" y="251"/>
                    <a:pt x="339" y="251"/>
                  </a:cubicBezTo>
                  <a:cubicBezTo>
                    <a:pt x="339" y="251"/>
                    <a:pt x="338" y="251"/>
                    <a:pt x="338" y="251"/>
                  </a:cubicBezTo>
                  <a:cubicBezTo>
                    <a:pt x="337" y="251"/>
                    <a:pt x="336" y="251"/>
                    <a:pt x="335" y="251"/>
                  </a:cubicBezTo>
                  <a:cubicBezTo>
                    <a:pt x="335" y="252"/>
                    <a:pt x="335" y="253"/>
                    <a:pt x="335" y="254"/>
                  </a:cubicBezTo>
                  <a:cubicBezTo>
                    <a:pt x="335" y="257"/>
                    <a:pt x="334" y="260"/>
                    <a:pt x="332" y="262"/>
                  </a:cubicBezTo>
                  <a:cubicBezTo>
                    <a:pt x="331" y="263"/>
                    <a:pt x="328" y="266"/>
                    <a:pt x="324" y="266"/>
                  </a:cubicBezTo>
                  <a:cubicBezTo>
                    <a:pt x="323" y="266"/>
                    <a:pt x="323" y="266"/>
                    <a:pt x="323" y="266"/>
                  </a:cubicBezTo>
                  <a:cubicBezTo>
                    <a:pt x="319" y="266"/>
                    <a:pt x="316" y="262"/>
                    <a:pt x="316" y="260"/>
                  </a:cubicBezTo>
                  <a:cubicBezTo>
                    <a:pt x="316" y="259"/>
                    <a:pt x="316" y="258"/>
                    <a:pt x="316" y="258"/>
                  </a:cubicBezTo>
                  <a:cubicBezTo>
                    <a:pt x="314" y="258"/>
                    <a:pt x="313" y="259"/>
                    <a:pt x="311" y="259"/>
                  </a:cubicBezTo>
                  <a:cubicBezTo>
                    <a:pt x="311" y="259"/>
                    <a:pt x="311" y="259"/>
                    <a:pt x="311" y="259"/>
                  </a:cubicBezTo>
                  <a:cubicBezTo>
                    <a:pt x="311" y="259"/>
                    <a:pt x="311" y="259"/>
                    <a:pt x="311" y="259"/>
                  </a:cubicBezTo>
                  <a:cubicBezTo>
                    <a:pt x="309" y="259"/>
                    <a:pt x="307" y="258"/>
                    <a:pt x="303" y="254"/>
                  </a:cubicBezTo>
                  <a:cubicBezTo>
                    <a:pt x="302" y="252"/>
                    <a:pt x="301" y="250"/>
                    <a:pt x="300" y="247"/>
                  </a:cubicBezTo>
                  <a:cubicBezTo>
                    <a:pt x="299" y="247"/>
                    <a:pt x="299" y="247"/>
                    <a:pt x="299" y="247"/>
                  </a:cubicBezTo>
                  <a:cubicBezTo>
                    <a:pt x="299" y="246"/>
                    <a:pt x="299" y="245"/>
                    <a:pt x="298" y="244"/>
                  </a:cubicBezTo>
                  <a:cubicBezTo>
                    <a:pt x="298" y="244"/>
                    <a:pt x="298" y="243"/>
                    <a:pt x="298" y="243"/>
                  </a:cubicBezTo>
                  <a:cubicBezTo>
                    <a:pt x="298" y="243"/>
                    <a:pt x="298" y="243"/>
                    <a:pt x="298" y="243"/>
                  </a:cubicBezTo>
                  <a:cubicBezTo>
                    <a:pt x="297" y="243"/>
                    <a:pt x="296" y="243"/>
                    <a:pt x="296" y="243"/>
                  </a:cubicBezTo>
                  <a:cubicBezTo>
                    <a:pt x="296" y="244"/>
                    <a:pt x="295" y="245"/>
                    <a:pt x="294" y="245"/>
                  </a:cubicBezTo>
                  <a:cubicBezTo>
                    <a:pt x="294" y="246"/>
                    <a:pt x="294" y="246"/>
                    <a:pt x="294" y="246"/>
                  </a:cubicBezTo>
                  <a:cubicBezTo>
                    <a:pt x="294" y="246"/>
                    <a:pt x="293" y="247"/>
                    <a:pt x="293" y="248"/>
                  </a:cubicBezTo>
                  <a:cubicBezTo>
                    <a:pt x="292" y="249"/>
                    <a:pt x="291" y="250"/>
                    <a:pt x="290" y="251"/>
                  </a:cubicBezTo>
                  <a:cubicBezTo>
                    <a:pt x="290" y="252"/>
                    <a:pt x="287" y="254"/>
                    <a:pt x="285" y="255"/>
                  </a:cubicBezTo>
                  <a:cubicBezTo>
                    <a:pt x="283" y="256"/>
                    <a:pt x="281" y="256"/>
                    <a:pt x="280" y="256"/>
                  </a:cubicBezTo>
                  <a:cubicBezTo>
                    <a:pt x="279" y="256"/>
                    <a:pt x="279" y="256"/>
                    <a:pt x="278" y="256"/>
                  </a:cubicBezTo>
                  <a:cubicBezTo>
                    <a:pt x="278" y="257"/>
                    <a:pt x="277" y="257"/>
                    <a:pt x="277" y="257"/>
                  </a:cubicBezTo>
                  <a:cubicBezTo>
                    <a:pt x="276" y="258"/>
                    <a:pt x="274" y="260"/>
                    <a:pt x="274" y="260"/>
                  </a:cubicBezTo>
                  <a:cubicBezTo>
                    <a:pt x="274" y="261"/>
                    <a:pt x="274" y="263"/>
                    <a:pt x="274" y="264"/>
                  </a:cubicBezTo>
                  <a:cubicBezTo>
                    <a:pt x="274" y="265"/>
                    <a:pt x="274" y="266"/>
                    <a:pt x="274" y="266"/>
                  </a:cubicBezTo>
                  <a:cubicBezTo>
                    <a:pt x="274" y="267"/>
                    <a:pt x="274" y="268"/>
                    <a:pt x="274" y="268"/>
                  </a:cubicBezTo>
                  <a:cubicBezTo>
                    <a:pt x="275" y="271"/>
                    <a:pt x="275" y="274"/>
                    <a:pt x="274" y="277"/>
                  </a:cubicBezTo>
                  <a:cubicBezTo>
                    <a:pt x="273" y="279"/>
                    <a:pt x="270" y="285"/>
                    <a:pt x="264" y="286"/>
                  </a:cubicBezTo>
                  <a:cubicBezTo>
                    <a:pt x="264" y="286"/>
                    <a:pt x="264" y="286"/>
                    <a:pt x="264" y="286"/>
                  </a:cubicBezTo>
                  <a:cubicBezTo>
                    <a:pt x="259" y="286"/>
                    <a:pt x="255" y="281"/>
                    <a:pt x="254" y="280"/>
                  </a:cubicBezTo>
                  <a:cubicBezTo>
                    <a:pt x="253" y="279"/>
                    <a:pt x="252" y="277"/>
                    <a:pt x="252" y="276"/>
                  </a:cubicBezTo>
                  <a:cubicBezTo>
                    <a:pt x="252" y="276"/>
                    <a:pt x="252" y="276"/>
                    <a:pt x="252" y="276"/>
                  </a:cubicBezTo>
                  <a:cubicBezTo>
                    <a:pt x="252" y="276"/>
                    <a:pt x="251" y="276"/>
                    <a:pt x="251" y="275"/>
                  </a:cubicBezTo>
                  <a:cubicBezTo>
                    <a:pt x="251" y="276"/>
                    <a:pt x="250" y="276"/>
                    <a:pt x="250" y="276"/>
                  </a:cubicBezTo>
                  <a:cubicBezTo>
                    <a:pt x="249" y="276"/>
                    <a:pt x="248" y="276"/>
                    <a:pt x="247" y="276"/>
                  </a:cubicBezTo>
                  <a:cubicBezTo>
                    <a:pt x="247" y="276"/>
                    <a:pt x="247" y="276"/>
                    <a:pt x="246" y="276"/>
                  </a:cubicBezTo>
                  <a:cubicBezTo>
                    <a:pt x="246" y="276"/>
                    <a:pt x="242" y="276"/>
                    <a:pt x="239" y="274"/>
                  </a:cubicBezTo>
                  <a:cubicBezTo>
                    <a:pt x="238" y="273"/>
                    <a:pt x="237" y="272"/>
                    <a:pt x="236" y="271"/>
                  </a:cubicBezTo>
                  <a:cubicBezTo>
                    <a:pt x="236" y="271"/>
                    <a:pt x="235" y="270"/>
                    <a:pt x="235" y="270"/>
                  </a:cubicBezTo>
                  <a:cubicBezTo>
                    <a:pt x="234" y="269"/>
                    <a:pt x="233" y="268"/>
                    <a:pt x="232" y="268"/>
                  </a:cubicBezTo>
                  <a:cubicBezTo>
                    <a:pt x="232" y="268"/>
                    <a:pt x="231" y="268"/>
                    <a:pt x="231" y="268"/>
                  </a:cubicBezTo>
                  <a:cubicBezTo>
                    <a:pt x="230" y="268"/>
                    <a:pt x="229" y="268"/>
                    <a:pt x="227" y="267"/>
                  </a:cubicBezTo>
                  <a:cubicBezTo>
                    <a:pt x="226" y="266"/>
                    <a:pt x="225" y="265"/>
                    <a:pt x="224" y="264"/>
                  </a:cubicBezTo>
                  <a:cubicBezTo>
                    <a:pt x="223" y="264"/>
                    <a:pt x="223" y="264"/>
                    <a:pt x="223" y="264"/>
                  </a:cubicBezTo>
                  <a:cubicBezTo>
                    <a:pt x="222" y="263"/>
                    <a:pt x="220" y="263"/>
                    <a:pt x="219" y="263"/>
                  </a:cubicBezTo>
                  <a:cubicBezTo>
                    <a:pt x="218" y="263"/>
                    <a:pt x="216" y="264"/>
                    <a:pt x="215" y="264"/>
                  </a:cubicBezTo>
                  <a:cubicBezTo>
                    <a:pt x="214" y="265"/>
                    <a:pt x="214" y="265"/>
                    <a:pt x="214" y="265"/>
                  </a:cubicBezTo>
                  <a:cubicBezTo>
                    <a:pt x="214" y="266"/>
                    <a:pt x="213" y="267"/>
                    <a:pt x="213" y="267"/>
                  </a:cubicBezTo>
                  <a:cubicBezTo>
                    <a:pt x="213" y="267"/>
                    <a:pt x="213" y="268"/>
                    <a:pt x="213" y="268"/>
                  </a:cubicBezTo>
                  <a:cubicBezTo>
                    <a:pt x="211" y="269"/>
                    <a:pt x="210" y="272"/>
                    <a:pt x="207" y="272"/>
                  </a:cubicBezTo>
                  <a:cubicBezTo>
                    <a:pt x="206" y="272"/>
                    <a:pt x="206" y="272"/>
                    <a:pt x="206" y="272"/>
                  </a:cubicBezTo>
                  <a:cubicBezTo>
                    <a:pt x="206" y="272"/>
                    <a:pt x="206" y="272"/>
                    <a:pt x="206" y="272"/>
                  </a:cubicBezTo>
                  <a:cubicBezTo>
                    <a:pt x="203" y="272"/>
                    <a:pt x="201" y="271"/>
                    <a:pt x="200" y="269"/>
                  </a:cubicBezTo>
                  <a:cubicBezTo>
                    <a:pt x="200" y="270"/>
                    <a:pt x="200" y="270"/>
                    <a:pt x="201" y="270"/>
                  </a:cubicBezTo>
                  <a:cubicBezTo>
                    <a:pt x="202" y="273"/>
                    <a:pt x="200" y="276"/>
                    <a:pt x="200" y="278"/>
                  </a:cubicBezTo>
                  <a:cubicBezTo>
                    <a:pt x="200" y="278"/>
                    <a:pt x="199" y="279"/>
                    <a:pt x="199" y="279"/>
                  </a:cubicBezTo>
                  <a:cubicBezTo>
                    <a:pt x="199" y="279"/>
                    <a:pt x="199" y="279"/>
                    <a:pt x="199" y="279"/>
                  </a:cubicBezTo>
                  <a:cubicBezTo>
                    <a:pt x="199" y="281"/>
                    <a:pt x="198" y="283"/>
                    <a:pt x="197" y="284"/>
                  </a:cubicBezTo>
                  <a:cubicBezTo>
                    <a:pt x="195" y="286"/>
                    <a:pt x="192" y="287"/>
                    <a:pt x="191" y="288"/>
                  </a:cubicBezTo>
                  <a:cubicBezTo>
                    <a:pt x="190" y="288"/>
                    <a:pt x="188" y="288"/>
                    <a:pt x="187" y="288"/>
                  </a:cubicBezTo>
                  <a:cubicBezTo>
                    <a:pt x="185" y="288"/>
                    <a:pt x="184" y="288"/>
                    <a:pt x="183" y="287"/>
                  </a:cubicBezTo>
                  <a:cubicBezTo>
                    <a:pt x="179" y="285"/>
                    <a:pt x="178" y="280"/>
                    <a:pt x="178" y="278"/>
                  </a:cubicBezTo>
                  <a:cubicBezTo>
                    <a:pt x="178" y="277"/>
                    <a:pt x="178" y="276"/>
                    <a:pt x="178" y="276"/>
                  </a:cubicBezTo>
                  <a:cubicBezTo>
                    <a:pt x="177" y="276"/>
                    <a:pt x="176" y="276"/>
                    <a:pt x="175" y="276"/>
                  </a:cubicBezTo>
                  <a:cubicBezTo>
                    <a:pt x="175" y="276"/>
                    <a:pt x="175" y="276"/>
                    <a:pt x="175" y="276"/>
                  </a:cubicBezTo>
                  <a:cubicBezTo>
                    <a:pt x="174" y="277"/>
                    <a:pt x="174" y="277"/>
                    <a:pt x="174" y="277"/>
                  </a:cubicBezTo>
                  <a:cubicBezTo>
                    <a:pt x="172" y="279"/>
                    <a:pt x="171" y="280"/>
                    <a:pt x="169" y="281"/>
                  </a:cubicBezTo>
                  <a:cubicBezTo>
                    <a:pt x="167" y="281"/>
                    <a:pt x="165" y="282"/>
                    <a:pt x="164" y="282"/>
                  </a:cubicBezTo>
                  <a:cubicBezTo>
                    <a:pt x="162" y="282"/>
                    <a:pt x="160" y="281"/>
                    <a:pt x="159" y="281"/>
                  </a:cubicBezTo>
                  <a:cubicBezTo>
                    <a:pt x="157" y="280"/>
                    <a:pt x="156" y="278"/>
                    <a:pt x="155" y="276"/>
                  </a:cubicBezTo>
                  <a:cubicBezTo>
                    <a:pt x="155" y="276"/>
                    <a:pt x="155" y="276"/>
                    <a:pt x="155" y="276"/>
                  </a:cubicBezTo>
                  <a:cubicBezTo>
                    <a:pt x="155" y="275"/>
                    <a:pt x="154" y="275"/>
                    <a:pt x="154" y="275"/>
                  </a:cubicBezTo>
                  <a:cubicBezTo>
                    <a:pt x="154" y="275"/>
                    <a:pt x="153" y="276"/>
                    <a:pt x="153" y="277"/>
                  </a:cubicBezTo>
                  <a:cubicBezTo>
                    <a:pt x="153" y="277"/>
                    <a:pt x="153" y="277"/>
                    <a:pt x="153" y="277"/>
                  </a:cubicBezTo>
                  <a:cubicBezTo>
                    <a:pt x="153" y="277"/>
                    <a:pt x="153" y="278"/>
                    <a:pt x="153" y="278"/>
                  </a:cubicBezTo>
                  <a:cubicBezTo>
                    <a:pt x="153" y="278"/>
                    <a:pt x="153" y="278"/>
                    <a:pt x="153" y="278"/>
                  </a:cubicBezTo>
                  <a:cubicBezTo>
                    <a:pt x="155" y="278"/>
                    <a:pt x="156" y="279"/>
                    <a:pt x="157" y="280"/>
                  </a:cubicBezTo>
                  <a:cubicBezTo>
                    <a:pt x="159" y="282"/>
                    <a:pt x="160" y="285"/>
                    <a:pt x="160" y="287"/>
                  </a:cubicBezTo>
                  <a:cubicBezTo>
                    <a:pt x="160" y="289"/>
                    <a:pt x="158" y="293"/>
                    <a:pt x="157" y="295"/>
                  </a:cubicBezTo>
                  <a:cubicBezTo>
                    <a:pt x="156" y="296"/>
                    <a:pt x="155" y="296"/>
                    <a:pt x="154" y="297"/>
                  </a:cubicBezTo>
                  <a:cubicBezTo>
                    <a:pt x="153" y="298"/>
                    <a:pt x="153" y="299"/>
                    <a:pt x="151" y="300"/>
                  </a:cubicBezTo>
                  <a:cubicBezTo>
                    <a:pt x="150" y="301"/>
                    <a:pt x="147" y="301"/>
                    <a:pt x="146" y="301"/>
                  </a:cubicBezTo>
                  <a:cubicBezTo>
                    <a:pt x="145" y="301"/>
                    <a:pt x="143" y="301"/>
                    <a:pt x="142" y="300"/>
                  </a:cubicBezTo>
                  <a:cubicBezTo>
                    <a:pt x="142" y="303"/>
                    <a:pt x="141" y="306"/>
                    <a:pt x="139" y="308"/>
                  </a:cubicBezTo>
                  <a:cubicBezTo>
                    <a:pt x="138" y="310"/>
                    <a:pt x="136" y="311"/>
                    <a:pt x="134" y="312"/>
                  </a:cubicBezTo>
                  <a:cubicBezTo>
                    <a:pt x="134" y="312"/>
                    <a:pt x="133" y="312"/>
                    <a:pt x="133" y="312"/>
                  </a:cubicBezTo>
                  <a:cubicBezTo>
                    <a:pt x="132" y="313"/>
                    <a:pt x="131" y="314"/>
                    <a:pt x="130" y="315"/>
                  </a:cubicBezTo>
                  <a:cubicBezTo>
                    <a:pt x="129" y="317"/>
                    <a:pt x="128" y="319"/>
                    <a:pt x="128" y="319"/>
                  </a:cubicBezTo>
                  <a:cubicBezTo>
                    <a:pt x="128" y="320"/>
                    <a:pt x="128" y="322"/>
                    <a:pt x="128" y="323"/>
                  </a:cubicBezTo>
                  <a:cubicBezTo>
                    <a:pt x="128" y="323"/>
                    <a:pt x="128" y="324"/>
                    <a:pt x="128" y="324"/>
                  </a:cubicBezTo>
                  <a:cubicBezTo>
                    <a:pt x="129" y="325"/>
                    <a:pt x="130" y="326"/>
                    <a:pt x="131" y="327"/>
                  </a:cubicBezTo>
                  <a:cubicBezTo>
                    <a:pt x="131" y="328"/>
                    <a:pt x="131" y="329"/>
                    <a:pt x="131" y="331"/>
                  </a:cubicBezTo>
                  <a:cubicBezTo>
                    <a:pt x="132" y="331"/>
                    <a:pt x="132" y="331"/>
                    <a:pt x="132" y="331"/>
                  </a:cubicBezTo>
                  <a:cubicBezTo>
                    <a:pt x="132" y="331"/>
                    <a:pt x="133" y="331"/>
                    <a:pt x="133" y="332"/>
                  </a:cubicBezTo>
                  <a:cubicBezTo>
                    <a:pt x="135" y="332"/>
                    <a:pt x="136" y="333"/>
                    <a:pt x="137" y="333"/>
                  </a:cubicBezTo>
                  <a:cubicBezTo>
                    <a:pt x="137" y="334"/>
                    <a:pt x="137" y="334"/>
                    <a:pt x="137" y="334"/>
                  </a:cubicBezTo>
                  <a:cubicBezTo>
                    <a:pt x="140" y="335"/>
                    <a:pt x="143" y="337"/>
                    <a:pt x="144" y="340"/>
                  </a:cubicBezTo>
                  <a:cubicBezTo>
                    <a:pt x="145" y="343"/>
                    <a:pt x="146" y="349"/>
                    <a:pt x="144" y="353"/>
                  </a:cubicBezTo>
                  <a:cubicBezTo>
                    <a:pt x="142" y="355"/>
                    <a:pt x="139" y="356"/>
                    <a:pt x="137" y="357"/>
                  </a:cubicBezTo>
                  <a:cubicBezTo>
                    <a:pt x="137" y="357"/>
                    <a:pt x="136" y="357"/>
                    <a:pt x="136" y="357"/>
                  </a:cubicBezTo>
                  <a:cubicBezTo>
                    <a:pt x="134" y="358"/>
                    <a:pt x="130" y="359"/>
                    <a:pt x="128" y="360"/>
                  </a:cubicBezTo>
                  <a:cubicBezTo>
                    <a:pt x="126" y="360"/>
                    <a:pt x="125" y="360"/>
                    <a:pt x="123" y="361"/>
                  </a:cubicBezTo>
                  <a:cubicBezTo>
                    <a:pt x="122" y="361"/>
                    <a:pt x="120" y="361"/>
                    <a:pt x="120" y="361"/>
                  </a:cubicBezTo>
                  <a:cubicBezTo>
                    <a:pt x="114" y="363"/>
                    <a:pt x="111" y="364"/>
                    <a:pt x="111" y="365"/>
                  </a:cubicBezTo>
                  <a:cubicBezTo>
                    <a:pt x="110" y="365"/>
                    <a:pt x="109" y="366"/>
                    <a:pt x="108" y="367"/>
                  </a:cubicBezTo>
                  <a:cubicBezTo>
                    <a:pt x="108" y="367"/>
                    <a:pt x="108" y="368"/>
                    <a:pt x="108" y="368"/>
                  </a:cubicBezTo>
                  <a:cubicBezTo>
                    <a:pt x="107" y="369"/>
                    <a:pt x="106" y="370"/>
                    <a:pt x="104" y="371"/>
                  </a:cubicBezTo>
                  <a:cubicBezTo>
                    <a:pt x="103" y="372"/>
                    <a:pt x="101" y="373"/>
                    <a:pt x="99" y="373"/>
                  </a:cubicBezTo>
                  <a:cubicBezTo>
                    <a:pt x="99" y="373"/>
                    <a:pt x="98" y="373"/>
                    <a:pt x="98" y="373"/>
                  </a:cubicBezTo>
                  <a:cubicBezTo>
                    <a:pt x="96" y="373"/>
                    <a:pt x="95" y="372"/>
                    <a:pt x="95" y="371"/>
                  </a:cubicBezTo>
                  <a:cubicBezTo>
                    <a:pt x="94" y="371"/>
                    <a:pt x="94" y="371"/>
                    <a:pt x="94" y="371"/>
                  </a:cubicBezTo>
                  <a:cubicBezTo>
                    <a:pt x="94" y="371"/>
                    <a:pt x="93" y="372"/>
                    <a:pt x="92" y="373"/>
                  </a:cubicBezTo>
                  <a:cubicBezTo>
                    <a:pt x="92" y="373"/>
                    <a:pt x="91" y="374"/>
                    <a:pt x="91" y="375"/>
                  </a:cubicBezTo>
                  <a:cubicBezTo>
                    <a:pt x="91" y="376"/>
                    <a:pt x="91" y="377"/>
                    <a:pt x="91" y="377"/>
                  </a:cubicBezTo>
                  <a:cubicBezTo>
                    <a:pt x="91" y="379"/>
                    <a:pt x="92" y="381"/>
                    <a:pt x="91" y="383"/>
                  </a:cubicBezTo>
                  <a:cubicBezTo>
                    <a:pt x="91" y="385"/>
                    <a:pt x="90" y="386"/>
                    <a:pt x="89" y="388"/>
                  </a:cubicBezTo>
                  <a:cubicBezTo>
                    <a:pt x="88" y="388"/>
                    <a:pt x="88" y="389"/>
                    <a:pt x="88" y="389"/>
                  </a:cubicBezTo>
                  <a:cubicBezTo>
                    <a:pt x="88" y="390"/>
                    <a:pt x="88" y="391"/>
                    <a:pt x="88" y="392"/>
                  </a:cubicBezTo>
                  <a:cubicBezTo>
                    <a:pt x="88" y="392"/>
                    <a:pt x="89" y="394"/>
                    <a:pt x="89" y="395"/>
                  </a:cubicBezTo>
                  <a:cubicBezTo>
                    <a:pt x="90" y="396"/>
                    <a:pt x="93" y="398"/>
                    <a:pt x="94" y="399"/>
                  </a:cubicBezTo>
                  <a:cubicBezTo>
                    <a:pt x="95" y="399"/>
                    <a:pt x="95" y="400"/>
                    <a:pt x="96" y="400"/>
                  </a:cubicBezTo>
                  <a:cubicBezTo>
                    <a:pt x="96" y="400"/>
                    <a:pt x="96" y="400"/>
                    <a:pt x="97" y="401"/>
                  </a:cubicBezTo>
                  <a:cubicBezTo>
                    <a:pt x="98" y="402"/>
                    <a:pt x="100" y="403"/>
                    <a:pt x="101" y="404"/>
                  </a:cubicBezTo>
                  <a:cubicBezTo>
                    <a:pt x="102" y="407"/>
                    <a:pt x="103" y="410"/>
                    <a:pt x="103" y="413"/>
                  </a:cubicBezTo>
                  <a:cubicBezTo>
                    <a:pt x="103" y="414"/>
                    <a:pt x="103" y="414"/>
                    <a:pt x="103" y="414"/>
                  </a:cubicBezTo>
                  <a:cubicBezTo>
                    <a:pt x="103" y="414"/>
                    <a:pt x="103" y="414"/>
                    <a:pt x="103" y="414"/>
                  </a:cubicBezTo>
                  <a:cubicBezTo>
                    <a:pt x="104" y="418"/>
                    <a:pt x="104" y="422"/>
                    <a:pt x="103" y="424"/>
                  </a:cubicBezTo>
                  <a:cubicBezTo>
                    <a:pt x="103" y="426"/>
                    <a:pt x="100" y="431"/>
                    <a:pt x="97" y="433"/>
                  </a:cubicBezTo>
                  <a:cubicBezTo>
                    <a:pt x="94" y="436"/>
                    <a:pt x="87" y="436"/>
                    <a:pt x="87" y="436"/>
                  </a:cubicBezTo>
                  <a:cubicBezTo>
                    <a:pt x="85" y="436"/>
                    <a:pt x="80" y="435"/>
                    <a:pt x="77" y="434"/>
                  </a:cubicBezTo>
                  <a:cubicBezTo>
                    <a:pt x="75" y="433"/>
                    <a:pt x="74" y="431"/>
                    <a:pt x="73" y="430"/>
                  </a:cubicBezTo>
                  <a:cubicBezTo>
                    <a:pt x="73" y="429"/>
                    <a:pt x="73" y="429"/>
                    <a:pt x="73" y="428"/>
                  </a:cubicBezTo>
                  <a:cubicBezTo>
                    <a:pt x="72" y="428"/>
                    <a:pt x="70" y="428"/>
                    <a:pt x="69" y="428"/>
                  </a:cubicBezTo>
                  <a:cubicBezTo>
                    <a:pt x="68" y="427"/>
                    <a:pt x="66" y="427"/>
                    <a:pt x="65" y="427"/>
                  </a:cubicBezTo>
                  <a:cubicBezTo>
                    <a:pt x="64" y="426"/>
                    <a:pt x="63" y="426"/>
                    <a:pt x="63" y="426"/>
                  </a:cubicBezTo>
                  <a:cubicBezTo>
                    <a:pt x="62" y="425"/>
                    <a:pt x="61" y="425"/>
                    <a:pt x="61" y="425"/>
                  </a:cubicBezTo>
                  <a:cubicBezTo>
                    <a:pt x="61" y="425"/>
                    <a:pt x="59" y="425"/>
                    <a:pt x="58" y="425"/>
                  </a:cubicBezTo>
                  <a:cubicBezTo>
                    <a:pt x="58" y="425"/>
                    <a:pt x="57" y="425"/>
                    <a:pt x="56" y="425"/>
                  </a:cubicBezTo>
                  <a:cubicBezTo>
                    <a:pt x="56" y="425"/>
                    <a:pt x="55" y="425"/>
                    <a:pt x="55" y="424"/>
                  </a:cubicBezTo>
                  <a:cubicBezTo>
                    <a:pt x="53" y="424"/>
                    <a:pt x="51" y="424"/>
                    <a:pt x="49" y="423"/>
                  </a:cubicBezTo>
                  <a:cubicBezTo>
                    <a:pt x="47" y="422"/>
                    <a:pt x="47" y="421"/>
                    <a:pt x="46" y="420"/>
                  </a:cubicBezTo>
                  <a:cubicBezTo>
                    <a:pt x="45" y="419"/>
                    <a:pt x="44" y="419"/>
                    <a:pt x="44" y="419"/>
                  </a:cubicBezTo>
                  <a:cubicBezTo>
                    <a:pt x="43" y="419"/>
                    <a:pt x="43" y="419"/>
                    <a:pt x="42" y="418"/>
                  </a:cubicBezTo>
                  <a:cubicBezTo>
                    <a:pt x="42" y="418"/>
                    <a:pt x="40" y="418"/>
                    <a:pt x="39" y="417"/>
                  </a:cubicBezTo>
                  <a:cubicBezTo>
                    <a:pt x="38" y="417"/>
                    <a:pt x="37" y="417"/>
                    <a:pt x="36" y="416"/>
                  </a:cubicBezTo>
                  <a:cubicBezTo>
                    <a:pt x="35" y="416"/>
                    <a:pt x="34" y="416"/>
                    <a:pt x="33" y="415"/>
                  </a:cubicBezTo>
                  <a:cubicBezTo>
                    <a:pt x="33" y="415"/>
                    <a:pt x="31" y="414"/>
                    <a:pt x="31" y="414"/>
                  </a:cubicBezTo>
                  <a:cubicBezTo>
                    <a:pt x="29" y="414"/>
                    <a:pt x="27" y="414"/>
                    <a:pt x="25" y="414"/>
                  </a:cubicBezTo>
                  <a:cubicBezTo>
                    <a:pt x="25" y="414"/>
                    <a:pt x="25" y="414"/>
                    <a:pt x="25" y="414"/>
                  </a:cubicBezTo>
                  <a:cubicBezTo>
                    <a:pt x="24" y="414"/>
                    <a:pt x="22" y="414"/>
                    <a:pt x="21" y="414"/>
                  </a:cubicBezTo>
                  <a:cubicBezTo>
                    <a:pt x="21" y="415"/>
                    <a:pt x="19" y="416"/>
                    <a:pt x="19" y="416"/>
                  </a:cubicBezTo>
                  <a:cubicBezTo>
                    <a:pt x="18" y="417"/>
                    <a:pt x="18" y="417"/>
                    <a:pt x="18" y="417"/>
                  </a:cubicBezTo>
                  <a:cubicBezTo>
                    <a:pt x="17" y="417"/>
                    <a:pt x="17" y="418"/>
                    <a:pt x="17" y="418"/>
                  </a:cubicBezTo>
                  <a:cubicBezTo>
                    <a:pt x="16" y="418"/>
                    <a:pt x="15" y="420"/>
                    <a:pt x="14" y="420"/>
                  </a:cubicBezTo>
                  <a:cubicBezTo>
                    <a:pt x="14" y="421"/>
                    <a:pt x="12" y="423"/>
                    <a:pt x="12" y="424"/>
                  </a:cubicBezTo>
                  <a:cubicBezTo>
                    <a:pt x="12" y="425"/>
                    <a:pt x="11" y="426"/>
                    <a:pt x="11" y="427"/>
                  </a:cubicBezTo>
                  <a:cubicBezTo>
                    <a:pt x="11" y="429"/>
                    <a:pt x="10" y="431"/>
                    <a:pt x="10" y="432"/>
                  </a:cubicBezTo>
                  <a:cubicBezTo>
                    <a:pt x="9" y="434"/>
                    <a:pt x="8" y="436"/>
                    <a:pt x="7" y="437"/>
                  </a:cubicBezTo>
                  <a:cubicBezTo>
                    <a:pt x="6" y="438"/>
                    <a:pt x="5" y="439"/>
                    <a:pt x="3" y="440"/>
                  </a:cubicBezTo>
                  <a:cubicBezTo>
                    <a:pt x="3" y="440"/>
                    <a:pt x="2" y="441"/>
                    <a:pt x="2" y="441"/>
                  </a:cubicBezTo>
                  <a:cubicBezTo>
                    <a:pt x="2" y="441"/>
                    <a:pt x="2" y="441"/>
                    <a:pt x="2" y="441"/>
                  </a:cubicBezTo>
                  <a:cubicBezTo>
                    <a:pt x="2" y="441"/>
                    <a:pt x="2" y="442"/>
                    <a:pt x="2" y="442"/>
                  </a:cubicBezTo>
                  <a:cubicBezTo>
                    <a:pt x="2" y="443"/>
                    <a:pt x="2" y="443"/>
                    <a:pt x="2" y="44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65">
              <a:extLst>
                <a:ext uri="{FF2B5EF4-FFF2-40B4-BE49-F238E27FC236}">
                  <a16:creationId xmlns:a16="http://schemas.microsoft.com/office/drawing/2014/main" id="{26716513-3077-4219-9C71-7A29CD41CC47}"/>
                </a:ext>
              </a:extLst>
            </p:cNvPr>
            <p:cNvSpPr>
              <a:spLocks/>
            </p:cNvSpPr>
            <p:nvPr/>
          </p:nvSpPr>
          <p:spPr bwMode="auto">
            <a:xfrm>
              <a:off x="4387846" y="3794129"/>
              <a:ext cx="12699" cy="12699"/>
            </a:xfrm>
            <a:custGeom>
              <a:avLst/>
              <a:gdLst>
                <a:gd name="T0" fmla="*/ 0 w 14"/>
                <a:gd name="T1" fmla="*/ 12 h 15"/>
                <a:gd name="T2" fmla="*/ 0 w 14"/>
                <a:gd name="T3" fmla="*/ 15 h 15"/>
                <a:gd name="T4" fmla="*/ 14 w 14"/>
                <a:gd name="T5" fmla="*/ 11 h 15"/>
                <a:gd name="T6" fmla="*/ 4 w 14"/>
                <a:gd name="T7" fmla="*/ 5 h 15"/>
                <a:gd name="T8" fmla="*/ 2 w 14"/>
                <a:gd name="T9" fmla="*/ 0 h 15"/>
                <a:gd name="T10" fmla="*/ 2 w 14"/>
                <a:gd name="T11" fmla="*/ 0 h 15"/>
                <a:gd name="T12" fmla="*/ 2 w 14"/>
                <a:gd name="T13" fmla="*/ 0 h 15"/>
                <a:gd name="T14" fmla="*/ 0 w 14"/>
                <a:gd name="T15" fmla="*/ 1 h 15"/>
                <a:gd name="T16" fmla="*/ 1 w 14"/>
                <a:gd name="T17" fmla="*/ 4 h 15"/>
                <a:gd name="T18" fmla="*/ 1 w 14"/>
                <a:gd name="T19" fmla="*/ 7 h 15"/>
                <a:gd name="T20" fmla="*/ 0 w 14"/>
                <a:gd name="T21"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5">
                  <a:moveTo>
                    <a:pt x="0" y="12"/>
                  </a:moveTo>
                  <a:cubicBezTo>
                    <a:pt x="0" y="13"/>
                    <a:pt x="0" y="14"/>
                    <a:pt x="0" y="15"/>
                  </a:cubicBezTo>
                  <a:cubicBezTo>
                    <a:pt x="6" y="13"/>
                    <a:pt x="11" y="12"/>
                    <a:pt x="14" y="11"/>
                  </a:cubicBezTo>
                  <a:cubicBezTo>
                    <a:pt x="9" y="11"/>
                    <a:pt x="4" y="5"/>
                    <a:pt x="4" y="5"/>
                  </a:cubicBezTo>
                  <a:cubicBezTo>
                    <a:pt x="3" y="4"/>
                    <a:pt x="3" y="2"/>
                    <a:pt x="2" y="0"/>
                  </a:cubicBezTo>
                  <a:cubicBezTo>
                    <a:pt x="2" y="0"/>
                    <a:pt x="2" y="0"/>
                    <a:pt x="2" y="0"/>
                  </a:cubicBezTo>
                  <a:cubicBezTo>
                    <a:pt x="2" y="0"/>
                    <a:pt x="2" y="0"/>
                    <a:pt x="2" y="0"/>
                  </a:cubicBezTo>
                  <a:cubicBezTo>
                    <a:pt x="1" y="0"/>
                    <a:pt x="1" y="1"/>
                    <a:pt x="0" y="1"/>
                  </a:cubicBezTo>
                  <a:cubicBezTo>
                    <a:pt x="0" y="2"/>
                    <a:pt x="1" y="3"/>
                    <a:pt x="1" y="4"/>
                  </a:cubicBezTo>
                  <a:cubicBezTo>
                    <a:pt x="1" y="5"/>
                    <a:pt x="1" y="6"/>
                    <a:pt x="1" y="7"/>
                  </a:cubicBezTo>
                  <a:cubicBezTo>
                    <a:pt x="1" y="9"/>
                    <a:pt x="0" y="11"/>
                    <a:pt x="0" y="1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66">
              <a:extLst>
                <a:ext uri="{FF2B5EF4-FFF2-40B4-BE49-F238E27FC236}">
                  <a16:creationId xmlns:a16="http://schemas.microsoft.com/office/drawing/2014/main" id="{5E6134ED-7E9C-4BE3-A477-92FCA0830C08}"/>
                </a:ext>
              </a:extLst>
            </p:cNvPr>
            <p:cNvSpPr>
              <a:spLocks/>
            </p:cNvSpPr>
            <p:nvPr/>
          </p:nvSpPr>
          <p:spPr bwMode="auto">
            <a:xfrm>
              <a:off x="5014907" y="3514728"/>
              <a:ext cx="1020761" cy="460376"/>
            </a:xfrm>
            <a:custGeom>
              <a:avLst/>
              <a:gdLst>
                <a:gd name="T0" fmla="*/ 1175 w 1210"/>
                <a:gd name="T1" fmla="*/ 107 h 546"/>
                <a:gd name="T2" fmla="*/ 1111 w 1210"/>
                <a:gd name="T3" fmla="*/ 15 h 546"/>
                <a:gd name="T4" fmla="*/ 493 w 1210"/>
                <a:gd name="T5" fmla="*/ 144 h 546"/>
                <a:gd name="T6" fmla="*/ 317 w 1210"/>
                <a:gd name="T7" fmla="*/ 178 h 546"/>
                <a:gd name="T8" fmla="*/ 318 w 1210"/>
                <a:gd name="T9" fmla="*/ 203 h 546"/>
                <a:gd name="T10" fmla="*/ 304 w 1210"/>
                <a:gd name="T11" fmla="*/ 221 h 546"/>
                <a:gd name="T12" fmla="*/ 293 w 1210"/>
                <a:gd name="T13" fmla="*/ 240 h 546"/>
                <a:gd name="T14" fmla="*/ 271 w 1210"/>
                <a:gd name="T15" fmla="*/ 273 h 546"/>
                <a:gd name="T16" fmla="*/ 250 w 1210"/>
                <a:gd name="T17" fmla="*/ 272 h 546"/>
                <a:gd name="T18" fmla="*/ 231 w 1210"/>
                <a:gd name="T19" fmla="*/ 290 h 546"/>
                <a:gd name="T20" fmla="*/ 206 w 1210"/>
                <a:gd name="T21" fmla="*/ 309 h 546"/>
                <a:gd name="T22" fmla="*/ 187 w 1210"/>
                <a:gd name="T23" fmla="*/ 304 h 546"/>
                <a:gd name="T24" fmla="*/ 169 w 1210"/>
                <a:gd name="T25" fmla="*/ 319 h 546"/>
                <a:gd name="T26" fmla="*/ 167 w 1210"/>
                <a:gd name="T27" fmla="*/ 343 h 546"/>
                <a:gd name="T28" fmla="*/ 143 w 1210"/>
                <a:gd name="T29" fmla="*/ 357 h 546"/>
                <a:gd name="T30" fmla="*/ 124 w 1210"/>
                <a:gd name="T31" fmla="*/ 377 h 546"/>
                <a:gd name="T32" fmla="*/ 103 w 1210"/>
                <a:gd name="T33" fmla="*/ 391 h 546"/>
                <a:gd name="T34" fmla="*/ 81 w 1210"/>
                <a:gd name="T35" fmla="*/ 404 h 546"/>
                <a:gd name="T36" fmla="*/ 60 w 1210"/>
                <a:gd name="T37" fmla="*/ 408 h 546"/>
                <a:gd name="T38" fmla="*/ 46 w 1210"/>
                <a:gd name="T39" fmla="*/ 417 h 546"/>
                <a:gd name="T40" fmla="*/ 33 w 1210"/>
                <a:gd name="T41" fmla="*/ 436 h 546"/>
                <a:gd name="T42" fmla="*/ 29 w 1210"/>
                <a:gd name="T43" fmla="*/ 463 h 546"/>
                <a:gd name="T44" fmla="*/ 8 w 1210"/>
                <a:gd name="T45" fmla="*/ 473 h 546"/>
                <a:gd name="T46" fmla="*/ 156 w 1210"/>
                <a:gd name="T47" fmla="*/ 480 h 546"/>
                <a:gd name="T48" fmla="*/ 196 w 1210"/>
                <a:gd name="T49" fmla="*/ 461 h 546"/>
                <a:gd name="T50" fmla="*/ 217 w 1210"/>
                <a:gd name="T51" fmla="*/ 453 h 546"/>
                <a:gd name="T52" fmla="*/ 242 w 1210"/>
                <a:gd name="T53" fmla="*/ 436 h 546"/>
                <a:gd name="T54" fmla="*/ 271 w 1210"/>
                <a:gd name="T55" fmla="*/ 424 h 546"/>
                <a:gd name="T56" fmla="*/ 499 w 1210"/>
                <a:gd name="T57" fmla="*/ 447 h 546"/>
                <a:gd name="T58" fmla="*/ 922 w 1210"/>
                <a:gd name="T59" fmla="*/ 532 h 546"/>
                <a:gd name="T60" fmla="*/ 934 w 1210"/>
                <a:gd name="T61" fmla="*/ 482 h 546"/>
                <a:gd name="T62" fmla="*/ 1059 w 1210"/>
                <a:gd name="T63" fmla="*/ 346 h 546"/>
                <a:gd name="T64" fmla="*/ 1102 w 1210"/>
                <a:gd name="T65" fmla="*/ 335 h 546"/>
                <a:gd name="T66" fmla="*/ 1141 w 1210"/>
                <a:gd name="T67" fmla="*/ 257 h 546"/>
                <a:gd name="T68" fmla="*/ 1113 w 1210"/>
                <a:gd name="T69" fmla="*/ 303 h 546"/>
                <a:gd name="T70" fmla="*/ 1116 w 1210"/>
                <a:gd name="T71" fmla="*/ 291 h 546"/>
                <a:gd name="T72" fmla="*/ 1106 w 1210"/>
                <a:gd name="T73" fmla="*/ 280 h 546"/>
                <a:gd name="T74" fmla="*/ 1084 w 1210"/>
                <a:gd name="T75" fmla="*/ 276 h 546"/>
                <a:gd name="T76" fmla="*/ 1070 w 1210"/>
                <a:gd name="T77" fmla="*/ 271 h 546"/>
                <a:gd name="T78" fmla="*/ 1072 w 1210"/>
                <a:gd name="T79" fmla="*/ 231 h 546"/>
                <a:gd name="T80" fmla="*/ 1071 w 1210"/>
                <a:gd name="T81" fmla="*/ 221 h 546"/>
                <a:gd name="T82" fmla="*/ 1103 w 1210"/>
                <a:gd name="T83" fmla="*/ 220 h 546"/>
                <a:gd name="T84" fmla="*/ 1130 w 1210"/>
                <a:gd name="T85" fmla="*/ 200 h 546"/>
                <a:gd name="T86" fmla="*/ 1154 w 1210"/>
                <a:gd name="T87" fmla="*/ 165 h 546"/>
                <a:gd name="T88" fmla="*/ 1155 w 1210"/>
                <a:gd name="T89" fmla="*/ 128 h 546"/>
                <a:gd name="T90" fmla="*/ 1120 w 1210"/>
                <a:gd name="T91" fmla="*/ 100 h 546"/>
                <a:gd name="T92" fmla="*/ 1106 w 1210"/>
                <a:gd name="T93" fmla="*/ 103 h 546"/>
                <a:gd name="T94" fmla="*/ 1048 w 1210"/>
                <a:gd name="T95" fmla="*/ 118 h 546"/>
                <a:gd name="T96" fmla="*/ 1020 w 1210"/>
                <a:gd name="T97" fmla="*/ 114 h 546"/>
                <a:gd name="T98" fmla="*/ 1056 w 1210"/>
                <a:gd name="T99" fmla="*/ 97 h 546"/>
                <a:gd name="T100" fmla="*/ 1093 w 1210"/>
                <a:gd name="T101" fmla="*/ 79 h 546"/>
                <a:gd name="T102" fmla="*/ 1122 w 1210"/>
                <a:gd name="T103" fmla="*/ 73 h 546"/>
                <a:gd name="T104" fmla="*/ 1119 w 1210"/>
                <a:gd name="T105" fmla="*/ 55 h 546"/>
                <a:gd name="T106" fmla="*/ 1096 w 1210"/>
                <a:gd name="T107" fmla="*/ 27 h 546"/>
                <a:gd name="T108" fmla="*/ 1103 w 1210"/>
                <a:gd name="T109" fmla="*/ 18 h 546"/>
                <a:gd name="T110" fmla="*/ 1120 w 1210"/>
                <a:gd name="T111" fmla="*/ 44 h 546"/>
                <a:gd name="T112" fmla="*/ 1151 w 1210"/>
                <a:gd name="T113" fmla="*/ 89 h 546"/>
                <a:gd name="T114" fmla="*/ 1149 w 1210"/>
                <a:gd name="T115" fmla="*/ 99 h 546"/>
                <a:gd name="T116" fmla="*/ 1170 w 1210"/>
                <a:gd name="T117" fmla="*/ 114 h 546"/>
                <a:gd name="T118" fmla="*/ 1190 w 1210"/>
                <a:gd name="T119" fmla="*/ 136 h 546"/>
                <a:gd name="T120" fmla="*/ 1198 w 1210"/>
                <a:gd name="T121" fmla="*/ 208 h 546"/>
                <a:gd name="T122" fmla="*/ 1156 w 1210"/>
                <a:gd name="T123" fmla="*/ 243 h 546"/>
                <a:gd name="T124" fmla="*/ 1176 w 1210"/>
                <a:gd name="T125" fmla="*/ 232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0" h="546">
                  <a:moveTo>
                    <a:pt x="1209" y="198"/>
                  </a:moveTo>
                  <a:cubicBezTo>
                    <a:pt x="1208" y="195"/>
                    <a:pt x="1208" y="190"/>
                    <a:pt x="1208" y="187"/>
                  </a:cubicBezTo>
                  <a:cubicBezTo>
                    <a:pt x="1208" y="184"/>
                    <a:pt x="1206" y="178"/>
                    <a:pt x="1206" y="175"/>
                  </a:cubicBezTo>
                  <a:cubicBezTo>
                    <a:pt x="1205" y="171"/>
                    <a:pt x="1205" y="162"/>
                    <a:pt x="1204" y="158"/>
                  </a:cubicBezTo>
                  <a:cubicBezTo>
                    <a:pt x="1203" y="153"/>
                    <a:pt x="1202" y="145"/>
                    <a:pt x="1200" y="140"/>
                  </a:cubicBezTo>
                  <a:cubicBezTo>
                    <a:pt x="1199" y="138"/>
                    <a:pt x="1196" y="133"/>
                    <a:pt x="1194" y="131"/>
                  </a:cubicBezTo>
                  <a:cubicBezTo>
                    <a:pt x="1193" y="128"/>
                    <a:pt x="1190" y="123"/>
                    <a:pt x="1188" y="121"/>
                  </a:cubicBezTo>
                  <a:cubicBezTo>
                    <a:pt x="1186" y="120"/>
                    <a:pt x="1183" y="117"/>
                    <a:pt x="1182" y="116"/>
                  </a:cubicBezTo>
                  <a:cubicBezTo>
                    <a:pt x="1180" y="114"/>
                    <a:pt x="1177" y="109"/>
                    <a:pt x="1175" y="107"/>
                  </a:cubicBezTo>
                  <a:cubicBezTo>
                    <a:pt x="1174" y="105"/>
                    <a:pt x="1171" y="101"/>
                    <a:pt x="1169" y="99"/>
                  </a:cubicBezTo>
                  <a:cubicBezTo>
                    <a:pt x="1168" y="97"/>
                    <a:pt x="1164" y="93"/>
                    <a:pt x="1162" y="91"/>
                  </a:cubicBezTo>
                  <a:cubicBezTo>
                    <a:pt x="1160" y="89"/>
                    <a:pt x="1157" y="85"/>
                    <a:pt x="1155" y="83"/>
                  </a:cubicBezTo>
                  <a:cubicBezTo>
                    <a:pt x="1153" y="79"/>
                    <a:pt x="1147" y="73"/>
                    <a:pt x="1145" y="70"/>
                  </a:cubicBezTo>
                  <a:cubicBezTo>
                    <a:pt x="1143" y="68"/>
                    <a:pt x="1140" y="64"/>
                    <a:pt x="1139" y="62"/>
                  </a:cubicBezTo>
                  <a:cubicBezTo>
                    <a:pt x="1137" y="59"/>
                    <a:pt x="1133" y="54"/>
                    <a:pt x="1132" y="52"/>
                  </a:cubicBezTo>
                  <a:cubicBezTo>
                    <a:pt x="1129" y="48"/>
                    <a:pt x="1125" y="42"/>
                    <a:pt x="1123" y="38"/>
                  </a:cubicBezTo>
                  <a:cubicBezTo>
                    <a:pt x="1121" y="35"/>
                    <a:pt x="1118" y="27"/>
                    <a:pt x="1116" y="24"/>
                  </a:cubicBezTo>
                  <a:cubicBezTo>
                    <a:pt x="1115" y="21"/>
                    <a:pt x="1113" y="17"/>
                    <a:pt x="1111" y="15"/>
                  </a:cubicBezTo>
                  <a:cubicBezTo>
                    <a:pt x="1109" y="12"/>
                    <a:pt x="1105" y="4"/>
                    <a:pt x="1103" y="0"/>
                  </a:cubicBezTo>
                  <a:cubicBezTo>
                    <a:pt x="985" y="30"/>
                    <a:pt x="985" y="30"/>
                    <a:pt x="985" y="30"/>
                  </a:cubicBezTo>
                  <a:cubicBezTo>
                    <a:pt x="985" y="30"/>
                    <a:pt x="908" y="49"/>
                    <a:pt x="883" y="56"/>
                  </a:cubicBezTo>
                  <a:cubicBezTo>
                    <a:pt x="861" y="61"/>
                    <a:pt x="817" y="72"/>
                    <a:pt x="795" y="77"/>
                  </a:cubicBezTo>
                  <a:cubicBezTo>
                    <a:pt x="775" y="82"/>
                    <a:pt x="735" y="92"/>
                    <a:pt x="715" y="96"/>
                  </a:cubicBezTo>
                  <a:cubicBezTo>
                    <a:pt x="701" y="99"/>
                    <a:pt x="672" y="105"/>
                    <a:pt x="658" y="108"/>
                  </a:cubicBezTo>
                  <a:cubicBezTo>
                    <a:pt x="645" y="111"/>
                    <a:pt x="619" y="118"/>
                    <a:pt x="606" y="120"/>
                  </a:cubicBezTo>
                  <a:cubicBezTo>
                    <a:pt x="592" y="124"/>
                    <a:pt x="564" y="129"/>
                    <a:pt x="550" y="132"/>
                  </a:cubicBezTo>
                  <a:cubicBezTo>
                    <a:pt x="535" y="135"/>
                    <a:pt x="507" y="141"/>
                    <a:pt x="493" y="144"/>
                  </a:cubicBezTo>
                  <a:cubicBezTo>
                    <a:pt x="485" y="145"/>
                    <a:pt x="469" y="147"/>
                    <a:pt x="461" y="148"/>
                  </a:cubicBezTo>
                  <a:cubicBezTo>
                    <a:pt x="455" y="149"/>
                    <a:pt x="444" y="152"/>
                    <a:pt x="438" y="153"/>
                  </a:cubicBezTo>
                  <a:cubicBezTo>
                    <a:pt x="423" y="156"/>
                    <a:pt x="394" y="160"/>
                    <a:pt x="379" y="162"/>
                  </a:cubicBezTo>
                  <a:cubicBezTo>
                    <a:pt x="369" y="164"/>
                    <a:pt x="349" y="169"/>
                    <a:pt x="339" y="170"/>
                  </a:cubicBezTo>
                  <a:cubicBezTo>
                    <a:pt x="334" y="170"/>
                    <a:pt x="326" y="171"/>
                    <a:pt x="322" y="171"/>
                  </a:cubicBezTo>
                  <a:cubicBezTo>
                    <a:pt x="321" y="171"/>
                    <a:pt x="321" y="171"/>
                    <a:pt x="320" y="171"/>
                  </a:cubicBezTo>
                  <a:cubicBezTo>
                    <a:pt x="319" y="173"/>
                    <a:pt x="319" y="173"/>
                    <a:pt x="319" y="173"/>
                  </a:cubicBezTo>
                  <a:cubicBezTo>
                    <a:pt x="318" y="175"/>
                    <a:pt x="318" y="176"/>
                    <a:pt x="318" y="176"/>
                  </a:cubicBezTo>
                  <a:cubicBezTo>
                    <a:pt x="317" y="176"/>
                    <a:pt x="317" y="178"/>
                    <a:pt x="317" y="178"/>
                  </a:cubicBezTo>
                  <a:cubicBezTo>
                    <a:pt x="317" y="178"/>
                    <a:pt x="317" y="179"/>
                    <a:pt x="317" y="179"/>
                  </a:cubicBezTo>
                  <a:cubicBezTo>
                    <a:pt x="317" y="179"/>
                    <a:pt x="317" y="180"/>
                    <a:pt x="317" y="180"/>
                  </a:cubicBezTo>
                  <a:cubicBezTo>
                    <a:pt x="317" y="181"/>
                    <a:pt x="317" y="182"/>
                    <a:pt x="317" y="183"/>
                  </a:cubicBezTo>
                  <a:cubicBezTo>
                    <a:pt x="317" y="183"/>
                    <a:pt x="317" y="184"/>
                    <a:pt x="317" y="184"/>
                  </a:cubicBezTo>
                  <a:cubicBezTo>
                    <a:pt x="318" y="185"/>
                    <a:pt x="318" y="186"/>
                    <a:pt x="318" y="187"/>
                  </a:cubicBezTo>
                  <a:cubicBezTo>
                    <a:pt x="319" y="188"/>
                    <a:pt x="320" y="192"/>
                    <a:pt x="319" y="195"/>
                  </a:cubicBezTo>
                  <a:cubicBezTo>
                    <a:pt x="319" y="196"/>
                    <a:pt x="318" y="197"/>
                    <a:pt x="318" y="198"/>
                  </a:cubicBezTo>
                  <a:cubicBezTo>
                    <a:pt x="318" y="198"/>
                    <a:pt x="318" y="198"/>
                    <a:pt x="318" y="198"/>
                  </a:cubicBezTo>
                  <a:cubicBezTo>
                    <a:pt x="318" y="199"/>
                    <a:pt x="319" y="201"/>
                    <a:pt x="318" y="203"/>
                  </a:cubicBezTo>
                  <a:cubicBezTo>
                    <a:pt x="318" y="204"/>
                    <a:pt x="318" y="205"/>
                    <a:pt x="317" y="206"/>
                  </a:cubicBezTo>
                  <a:cubicBezTo>
                    <a:pt x="317" y="207"/>
                    <a:pt x="318" y="207"/>
                    <a:pt x="318" y="208"/>
                  </a:cubicBezTo>
                  <a:cubicBezTo>
                    <a:pt x="318" y="208"/>
                    <a:pt x="320" y="212"/>
                    <a:pt x="320" y="214"/>
                  </a:cubicBezTo>
                  <a:cubicBezTo>
                    <a:pt x="320" y="217"/>
                    <a:pt x="320" y="220"/>
                    <a:pt x="318" y="222"/>
                  </a:cubicBezTo>
                  <a:cubicBezTo>
                    <a:pt x="316" y="224"/>
                    <a:pt x="313" y="224"/>
                    <a:pt x="311" y="224"/>
                  </a:cubicBezTo>
                  <a:cubicBezTo>
                    <a:pt x="311" y="224"/>
                    <a:pt x="311" y="224"/>
                    <a:pt x="310" y="224"/>
                  </a:cubicBezTo>
                  <a:cubicBezTo>
                    <a:pt x="309" y="224"/>
                    <a:pt x="307" y="223"/>
                    <a:pt x="305" y="222"/>
                  </a:cubicBezTo>
                  <a:cubicBezTo>
                    <a:pt x="305" y="222"/>
                    <a:pt x="305" y="222"/>
                    <a:pt x="305" y="221"/>
                  </a:cubicBezTo>
                  <a:cubicBezTo>
                    <a:pt x="304" y="221"/>
                    <a:pt x="304" y="221"/>
                    <a:pt x="304" y="221"/>
                  </a:cubicBezTo>
                  <a:cubicBezTo>
                    <a:pt x="304" y="222"/>
                    <a:pt x="304" y="222"/>
                    <a:pt x="304" y="222"/>
                  </a:cubicBezTo>
                  <a:cubicBezTo>
                    <a:pt x="303" y="222"/>
                    <a:pt x="303" y="222"/>
                    <a:pt x="303" y="222"/>
                  </a:cubicBezTo>
                  <a:cubicBezTo>
                    <a:pt x="302" y="223"/>
                    <a:pt x="301" y="224"/>
                    <a:pt x="300" y="225"/>
                  </a:cubicBezTo>
                  <a:cubicBezTo>
                    <a:pt x="300" y="225"/>
                    <a:pt x="300" y="225"/>
                    <a:pt x="300" y="225"/>
                  </a:cubicBezTo>
                  <a:cubicBezTo>
                    <a:pt x="300" y="227"/>
                    <a:pt x="299" y="228"/>
                    <a:pt x="298" y="230"/>
                  </a:cubicBezTo>
                  <a:cubicBezTo>
                    <a:pt x="297" y="230"/>
                    <a:pt x="296" y="231"/>
                    <a:pt x="295" y="231"/>
                  </a:cubicBezTo>
                  <a:cubicBezTo>
                    <a:pt x="295" y="232"/>
                    <a:pt x="295" y="232"/>
                    <a:pt x="295" y="233"/>
                  </a:cubicBezTo>
                  <a:cubicBezTo>
                    <a:pt x="294" y="234"/>
                    <a:pt x="294" y="235"/>
                    <a:pt x="294" y="235"/>
                  </a:cubicBezTo>
                  <a:cubicBezTo>
                    <a:pt x="294" y="236"/>
                    <a:pt x="293" y="238"/>
                    <a:pt x="293" y="240"/>
                  </a:cubicBezTo>
                  <a:cubicBezTo>
                    <a:pt x="292" y="242"/>
                    <a:pt x="291" y="245"/>
                    <a:pt x="290" y="246"/>
                  </a:cubicBezTo>
                  <a:cubicBezTo>
                    <a:pt x="290" y="247"/>
                    <a:pt x="290" y="248"/>
                    <a:pt x="290" y="249"/>
                  </a:cubicBezTo>
                  <a:cubicBezTo>
                    <a:pt x="290" y="252"/>
                    <a:pt x="289" y="254"/>
                    <a:pt x="289" y="256"/>
                  </a:cubicBezTo>
                  <a:cubicBezTo>
                    <a:pt x="288" y="257"/>
                    <a:pt x="287" y="261"/>
                    <a:pt x="285" y="263"/>
                  </a:cubicBezTo>
                  <a:cubicBezTo>
                    <a:pt x="284" y="264"/>
                    <a:pt x="282" y="265"/>
                    <a:pt x="282" y="266"/>
                  </a:cubicBezTo>
                  <a:cubicBezTo>
                    <a:pt x="281" y="266"/>
                    <a:pt x="281" y="266"/>
                    <a:pt x="281" y="266"/>
                  </a:cubicBezTo>
                  <a:cubicBezTo>
                    <a:pt x="281" y="266"/>
                    <a:pt x="280" y="266"/>
                    <a:pt x="280" y="267"/>
                  </a:cubicBezTo>
                  <a:cubicBezTo>
                    <a:pt x="279" y="267"/>
                    <a:pt x="279" y="268"/>
                    <a:pt x="278" y="269"/>
                  </a:cubicBezTo>
                  <a:cubicBezTo>
                    <a:pt x="275" y="271"/>
                    <a:pt x="273" y="273"/>
                    <a:pt x="271" y="273"/>
                  </a:cubicBezTo>
                  <a:cubicBezTo>
                    <a:pt x="270" y="273"/>
                    <a:pt x="269" y="273"/>
                    <a:pt x="269" y="273"/>
                  </a:cubicBezTo>
                  <a:cubicBezTo>
                    <a:pt x="267" y="273"/>
                    <a:pt x="264" y="273"/>
                    <a:pt x="262" y="271"/>
                  </a:cubicBezTo>
                  <a:cubicBezTo>
                    <a:pt x="261" y="270"/>
                    <a:pt x="261" y="269"/>
                    <a:pt x="261" y="268"/>
                  </a:cubicBezTo>
                  <a:cubicBezTo>
                    <a:pt x="260" y="268"/>
                    <a:pt x="260" y="268"/>
                    <a:pt x="260" y="268"/>
                  </a:cubicBezTo>
                  <a:cubicBezTo>
                    <a:pt x="260" y="268"/>
                    <a:pt x="260" y="268"/>
                    <a:pt x="260" y="268"/>
                  </a:cubicBezTo>
                  <a:cubicBezTo>
                    <a:pt x="259" y="268"/>
                    <a:pt x="259" y="268"/>
                    <a:pt x="259" y="268"/>
                  </a:cubicBezTo>
                  <a:cubicBezTo>
                    <a:pt x="257" y="268"/>
                    <a:pt x="256" y="268"/>
                    <a:pt x="255" y="267"/>
                  </a:cubicBezTo>
                  <a:cubicBezTo>
                    <a:pt x="255" y="267"/>
                    <a:pt x="255" y="267"/>
                    <a:pt x="255" y="267"/>
                  </a:cubicBezTo>
                  <a:cubicBezTo>
                    <a:pt x="255" y="267"/>
                    <a:pt x="252" y="271"/>
                    <a:pt x="250" y="272"/>
                  </a:cubicBezTo>
                  <a:cubicBezTo>
                    <a:pt x="249" y="272"/>
                    <a:pt x="248" y="272"/>
                    <a:pt x="247" y="272"/>
                  </a:cubicBezTo>
                  <a:cubicBezTo>
                    <a:pt x="246" y="272"/>
                    <a:pt x="246" y="272"/>
                    <a:pt x="245" y="272"/>
                  </a:cubicBezTo>
                  <a:cubicBezTo>
                    <a:pt x="245" y="273"/>
                    <a:pt x="244" y="274"/>
                    <a:pt x="243" y="275"/>
                  </a:cubicBezTo>
                  <a:cubicBezTo>
                    <a:pt x="242" y="276"/>
                    <a:pt x="240" y="277"/>
                    <a:pt x="238" y="277"/>
                  </a:cubicBezTo>
                  <a:cubicBezTo>
                    <a:pt x="238" y="277"/>
                    <a:pt x="237" y="277"/>
                    <a:pt x="237" y="278"/>
                  </a:cubicBezTo>
                  <a:cubicBezTo>
                    <a:pt x="236" y="278"/>
                    <a:pt x="234" y="280"/>
                    <a:pt x="234" y="281"/>
                  </a:cubicBezTo>
                  <a:cubicBezTo>
                    <a:pt x="233" y="282"/>
                    <a:pt x="232" y="285"/>
                    <a:pt x="232" y="287"/>
                  </a:cubicBezTo>
                  <a:cubicBezTo>
                    <a:pt x="231" y="288"/>
                    <a:pt x="231" y="288"/>
                    <a:pt x="231" y="288"/>
                  </a:cubicBezTo>
                  <a:cubicBezTo>
                    <a:pt x="231" y="288"/>
                    <a:pt x="231" y="289"/>
                    <a:pt x="231" y="290"/>
                  </a:cubicBezTo>
                  <a:cubicBezTo>
                    <a:pt x="231" y="292"/>
                    <a:pt x="230" y="294"/>
                    <a:pt x="230" y="295"/>
                  </a:cubicBezTo>
                  <a:cubicBezTo>
                    <a:pt x="229" y="298"/>
                    <a:pt x="226" y="300"/>
                    <a:pt x="225" y="301"/>
                  </a:cubicBezTo>
                  <a:cubicBezTo>
                    <a:pt x="224" y="302"/>
                    <a:pt x="223" y="303"/>
                    <a:pt x="221" y="304"/>
                  </a:cubicBezTo>
                  <a:cubicBezTo>
                    <a:pt x="221" y="304"/>
                    <a:pt x="220" y="305"/>
                    <a:pt x="220" y="305"/>
                  </a:cubicBezTo>
                  <a:cubicBezTo>
                    <a:pt x="220" y="305"/>
                    <a:pt x="219" y="306"/>
                    <a:pt x="219" y="306"/>
                  </a:cubicBezTo>
                  <a:cubicBezTo>
                    <a:pt x="217" y="307"/>
                    <a:pt x="216" y="309"/>
                    <a:pt x="213" y="310"/>
                  </a:cubicBezTo>
                  <a:cubicBezTo>
                    <a:pt x="213" y="310"/>
                    <a:pt x="212" y="310"/>
                    <a:pt x="211" y="310"/>
                  </a:cubicBezTo>
                  <a:cubicBezTo>
                    <a:pt x="210" y="310"/>
                    <a:pt x="208" y="309"/>
                    <a:pt x="206" y="309"/>
                  </a:cubicBezTo>
                  <a:cubicBezTo>
                    <a:pt x="206" y="309"/>
                    <a:pt x="206" y="309"/>
                    <a:pt x="206" y="309"/>
                  </a:cubicBezTo>
                  <a:cubicBezTo>
                    <a:pt x="204" y="308"/>
                    <a:pt x="202" y="308"/>
                    <a:pt x="201" y="306"/>
                  </a:cubicBezTo>
                  <a:cubicBezTo>
                    <a:pt x="199" y="304"/>
                    <a:pt x="198" y="299"/>
                    <a:pt x="198" y="297"/>
                  </a:cubicBezTo>
                  <a:cubicBezTo>
                    <a:pt x="199" y="296"/>
                    <a:pt x="199" y="294"/>
                    <a:pt x="200" y="293"/>
                  </a:cubicBezTo>
                  <a:cubicBezTo>
                    <a:pt x="200" y="293"/>
                    <a:pt x="200" y="293"/>
                    <a:pt x="200" y="293"/>
                  </a:cubicBezTo>
                  <a:cubicBezTo>
                    <a:pt x="199" y="293"/>
                    <a:pt x="199" y="293"/>
                    <a:pt x="198" y="293"/>
                  </a:cubicBezTo>
                  <a:cubicBezTo>
                    <a:pt x="198" y="293"/>
                    <a:pt x="197" y="294"/>
                    <a:pt x="196" y="295"/>
                  </a:cubicBezTo>
                  <a:cubicBezTo>
                    <a:pt x="196" y="295"/>
                    <a:pt x="195" y="297"/>
                    <a:pt x="194" y="297"/>
                  </a:cubicBezTo>
                  <a:cubicBezTo>
                    <a:pt x="194" y="298"/>
                    <a:pt x="193" y="299"/>
                    <a:pt x="192" y="300"/>
                  </a:cubicBezTo>
                  <a:cubicBezTo>
                    <a:pt x="191" y="301"/>
                    <a:pt x="189" y="303"/>
                    <a:pt x="187" y="304"/>
                  </a:cubicBezTo>
                  <a:cubicBezTo>
                    <a:pt x="187" y="304"/>
                    <a:pt x="187" y="305"/>
                    <a:pt x="187" y="305"/>
                  </a:cubicBezTo>
                  <a:cubicBezTo>
                    <a:pt x="187" y="306"/>
                    <a:pt x="188" y="307"/>
                    <a:pt x="188" y="309"/>
                  </a:cubicBezTo>
                  <a:cubicBezTo>
                    <a:pt x="188" y="311"/>
                    <a:pt x="187" y="313"/>
                    <a:pt x="186" y="314"/>
                  </a:cubicBezTo>
                  <a:cubicBezTo>
                    <a:pt x="186" y="316"/>
                    <a:pt x="186" y="318"/>
                    <a:pt x="184" y="320"/>
                  </a:cubicBezTo>
                  <a:cubicBezTo>
                    <a:pt x="182" y="322"/>
                    <a:pt x="179" y="323"/>
                    <a:pt x="177" y="323"/>
                  </a:cubicBezTo>
                  <a:cubicBezTo>
                    <a:pt x="175" y="323"/>
                    <a:pt x="174" y="323"/>
                    <a:pt x="173" y="322"/>
                  </a:cubicBezTo>
                  <a:cubicBezTo>
                    <a:pt x="171" y="321"/>
                    <a:pt x="171" y="320"/>
                    <a:pt x="170" y="319"/>
                  </a:cubicBezTo>
                  <a:cubicBezTo>
                    <a:pt x="170" y="319"/>
                    <a:pt x="170" y="319"/>
                    <a:pt x="170" y="319"/>
                  </a:cubicBezTo>
                  <a:cubicBezTo>
                    <a:pt x="170" y="319"/>
                    <a:pt x="170" y="319"/>
                    <a:pt x="169" y="319"/>
                  </a:cubicBezTo>
                  <a:cubicBezTo>
                    <a:pt x="170" y="320"/>
                    <a:pt x="170" y="320"/>
                    <a:pt x="171" y="321"/>
                  </a:cubicBezTo>
                  <a:cubicBezTo>
                    <a:pt x="171" y="321"/>
                    <a:pt x="171" y="321"/>
                    <a:pt x="171" y="321"/>
                  </a:cubicBezTo>
                  <a:cubicBezTo>
                    <a:pt x="172" y="323"/>
                    <a:pt x="173" y="325"/>
                    <a:pt x="173" y="327"/>
                  </a:cubicBezTo>
                  <a:cubicBezTo>
                    <a:pt x="173" y="329"/>
                    <a:pt x="172" y="331"/>
                    <a:pt x="172" y="332"/>
                  </a:cubicBezTo>
                  <a:cubicBezTo>
                    <a:pt x="172" y="332"/>
                    <a:pt x="171" y="332"/>
                    <a:pt x="171" y="332"/>
                  </a:cubicBezTo>
                  <a:cubicBezTo>
                    <a:pt x="172" y="334"/>
                    <a:pt x="172" y="335"/>
                    <a:pt x="172" y="337"/>
                  </a:cubicBezTo>
                  <a:cubicBezTo>
                    <a:pt x="171" y="339"/>
                    <a:pt x="169" y="340"/>
                    <a:pt x="168" y="341"/>
                  </a:cubicBezTo>
                  <a:cubicBezTo>
                    <a:pt x="168" y="341"/>
                    <a:pt x="168" y="341"/>
                    <a:pt x="168" y="341"/>
                  </a:cubicBezTo>
                  <a:cubicBezTo>
                    <a:pt x="168" y="342"/>
                    <a:pt x="167" y="342"/>
                    <a:pt x="167" y="343"/>
                  </a:cubicBezTo>
                  <a:cubicBezTo>
                    <a:pt x="167" y="344"/>
                    <a:pt x="167" y="345"/>
                    <a:pt x="166" y="346"/>
                  </a:cubicBezTo>
                  <a:cubicBezTo>
                    <a:pt x="166" y="347"/>
                    <a:pt x="164" y="349"/>
                    <a:pt x="162" y="351"/>
                  </a:cubicBezTo>
                  <a:cubicBezTo>
                    <a:pt x="161" y="352"/>
                    <a:pt x="158" y="353"/>
                    <a:pt x="156" y="353"/>
                  </a:cubicBezTo>
                  <a:cubicBezTo>
                    <a:pt x="156" y="353"/>
                    <a:pt x="156" y="353"/>
                    <a:pt x="156" y="353"/>
                  </a:cubicBezTo>
                  <a:cubicBezTo>
                    <a:pt x="154" y="353"/>
                    <a:pt x="152" y="352"/>
                    <a:pt x="151" y="351"/>
                  </a:cubicBezTo>
                  <a:cubicBezTo>
                    <a:pt x="151" y="351"/>
                    <a:pt x="150" y="351"/>
                    <a:pt x="150" y="351"/>
                  </a:cubicBezTo>
                  <a:cubicBezTo>
                    <a:pt x="150" y="351"/>
                    <a:pt x="150" y="351"/>
                    <a:pt x="150" y="351"/>
                  </a:cubicBezTo>
                  <a:cubicBezTo>
                    <a:pt x="149" y="351"/>
                    <a:pt x="149" y="352"/>
                    <a:pt x="149" y="352"/>
                  </a:cubicBezTo>
                  <a:cubicBezTo>
                    <a:pt x="147" y="354"/>
                    <a:pt x="144" y="356"/>
                    <a:pt x="143" y="357"/>
                  </a:cubicBezTo>
                  <a:cubicBezTo>
                    <a:pt x="142" y="358"/>
                    <a:pt x="141" y="358"/>
                    <a:pt x="140" y="358"/>
                  </a:cubicBezTo>
                  <a:cubicBezTo>
                    <a:pt x="140" y="358"/>
                    <a:pt x="140" y="359"/>
                    <a:pt x="139" y="359"/>
                  </a:cubicBezTo>
                  <a:cubicBezTo>
                    <a:pt x="139" y="360"/>
                    <a:pt x="139" y="362"/>
                    <a:pt x="137" y="364"/>
                  </a:cubicBezTo>
                  <a:cubicBezTo>
                    <a:pt x="135" y="366"/>
                    <a:pt x="132" y="366"/>
                    <a:pt x="130" y="366"/>
                  </a:cubicBezTo>
                  <a:cubicBezTo>
                    <a:pt x="130" y="366"/>
                    <a:pt x="129" y="366"/>
                    <a:pt x="129" y="366"/>
                  </a:cubicBezTo>
                  <a:cubicBezTo>
                    <a:pt x="129" y="367"/>
                    <a:pt x="129" y="367"/>
                    <a:pt x="128" y="367"/>
                  </a:cubicBezTo>
                  <a:cubicBezTo>
                    <a:pt x="128" y="367"/>
                    <a:pt x="128" y="367"/>
                    <a:pt x="128" y="367"/>
                  </a:cubicBezTo>
                  <a:cubicBezTo>
                    <a:pt x="128" y="368"/>
                    <a:pt x="128" y="370"/>
                    <a:pt x="128" y="371"/>
                  </a:cubicBezTo>
                  <a:cubicBezTo>
                    <a:pt x="127" y="373"/>
                    <a:pt x="125" y="376"/>
                    <a:pt x="124" y="377"/>
                  </a:cubicBezTo>
                  <a:cubicBezTo>
                    <a:pt x="124" y="377"/>
                    <a:pt x="124" y="377"/>
                    <a:pt x="124" y="377"/>
                  </a:cubicBezTo>
                  <a:cubicBezTo>
                    <a:pt x="123" y="379"/>
                    <a:pt x="121" y="381"/>
                    <a:pt x="117" y="381"/>
                  </a:cubicBezTo>
                  <a:cubicBezTo>
                    <a:pt x="117" y="381"/>
                    <a:pt x="117" y="381"/>
                    <a:pt x="117" y="381"/>
                  </a:cubicBezTo>
                  <a:cubicBezTo>
                    <a:pt x="116" y="381"/>
                    <a:pt x="116" y="381"/>
                    <a:pt x="115" y="381"/>
                  </a:cubicBezTo>
                  <a:cubicBezTo>
                    <a:pt x="115" y="381"/>
                    <a:pt x="115" y="381"/>
                    <a:pt x="115" y="381"/>
                  </a:cubicBezTo>
                  <a:cubicBezTo>
                    <a:pt x="114" y="382"/>
                    <a:pt x="114" y="383"/>
                    <a:pt x="113" y="384"/>
                  </a:cubicBezTo>
                  <a:cubicBezTo>
                    <a:pt x="113" y="384"/>
                    <a:pt x="110" y="388"/>
                    <a:pt x="107" y="390"/>
                  </a:cubicBezTo>
                  <a:cubicBezTo>
                    <a:pt x="106" y="391"/>
                    <a:pt x="105" y="391"/>
                    <a:pt x="104" y="391"/>
                  </a:cubicBezTo>
                  <a:cubicBezTo>
                    <a:pt x="104" y="391"/>
                    <a:pt x="104" y="391"/>
                    <a:pt x="103" y="391"/>
                  </a:cubicBezTo>
                  <a:cubicBezTo>
                    <a:pt x="103" y="392"/>
                    <a:pt x="103" y="392"/>
                    <a:pt x="103" y="393"/>
                  </a:cubicBezTo>
                  <a:cubicBezTo>
                    <a:pt x="102" y="394"/>
                    <a:pt x="102" y="395"/>
                    <a:pt x="101" y="395"/>
                  </a:cubicBezTo>
                  <a:cubicBezTo>
                    <a:pt x="101" y="395"/>
                    <a:pt x="101" y="396"/>
                    <a:pt x="101" y="396"/>
                  </a:cubicBezTo>
                  <a:cubicBezTo>
                    <a:pt x="100" y="398"/>
                    <a:pt x="98" y="400"/>
                    <a:pt x="96" y="401"/>
                  </a:cubicBezTo>
                  <a:cubicBezTo>
                    <a:pt x="95" y="401"/>
                    <a:pt x="94" y="402"/>
                    <a:pt x="92" y="402"/>
                  </a:cubicBezTo>
                  <a:cubicBezTo>
                    <a:pt x="91" y="402"/>
                    <a:pt x="90" y="401"/>
                    <a:pt x="89" y="401"/>
                  </a:cubicBezTo>
                  <a:cubicBezTo>
                    <a:pt x="89" y="401"/>
                    <a:pt x="89" y="401"/>
                    <a:pt x="89" y="401"/>
                  </a:cubicBezTo>
                  <a:cubicBezTo>
                    <a:pt x="88" y="403"/>
                    <a:pt x="86" y="405"/>
                    <a:pt x="83" y="405"/>
                  </a:cubicBezTo>
                  <a:cubicBezTo>
                    <a:pt x="82" y="405"/>
                    <a:pt x="82" y="404"/>
                    <a:pt x="81" y="404"/>
                  </a:cubicBezTo>
                  <a:cubicBezTo>
                    <a:pt x="80" y="404"/>
                    <a:pt x="79" y="403"/>
                    <a:pt x="79" y="403"/>
                  </a:cubicBezTo>
                  <a:cubicBezTo>
                    <a:pt x="78" y="403"/>
                    <a:pt x="78" y="403"/>
                    <a:pt x="78" y="403"/>
                  </a:cubicBezTo>
                  <a:cubicBezTo>
                    <a:pt x="77" y="404"/>
                    <a:pt x="75" y="404"/>
                    <a:pt x="73" y="404"/>
                  </a:cubicBezTo>
                  <a:cubicBezTo>
                    <a:pt x="73" y="404"/>
                    <a:pt x="72" y="404"/>
                    <a:pt x="72" y="404"/>
                  </a:cubicBezTo>
                  <a:cubicBezTo>
                    <a:pt x="72" y="404"/>
                    <a:pt x="71" y="404"/>
                    <a:pt x="70" y="404"/>
                  </a:cubicBezTo>
                  <a:cubicBezTo>
                    <a:pt x="69" y="404"/>
                    <a:pt x="69" y="404"/>
                    <a:pt x="68" y="404"/>
                  </a:cubicBezTo>
                  <a:cubicBezTo>
                    <a:pt x="68" y="405"/>
                    <a:pt x="67" y="405"/>
                    <a:pt x="67" y="405"/>
                  </a:cubicBezTo>
                  <a:cubicBezTo>
                    <a:pt x="66" y="406"/>
                    <a:pt x="65" y="407"/>
                    <a:pt x="63" y="407"/>
                  </a:cubicBezTo>
                  <a:cubicBezTo>
                    <a:pt x="62" y="407"/>
                    <a:pt x="61" y="408"/>
                    <a:pt x="60" y="408"/>
                  </a:cubicBezTo>
                  <a:cubicBezTo>
                    <a:pt x="60" y="408"/>
                    <a:pt x="60" y="408"/>
                    <a:pt x="59" y="408"/>
                  </a:cubicBezTo>
                  <a:cubicBezTo>
                    <a:pt x="59" y="408"/>
                    <a:pt x="59" y="408"/>
                    <a:pt x="59" y="408"/>
                  </a:cubicBezTo>
                  <a:cubicBezTo>
                    <a:pt x="58" y="408"/>
                    <a:pt x="58" y="408"/>
                    <a:pt x="58" y="409"/>
                  </a:cubicBezTo>
                  <a:cubicBezTo>
                    <a:pt x="58" y="409"/>
                    <a:pt x="57" y="410"/>
                    <a:pt x="57" y="410"/>
                  </a:cubicBezTo>
                  <a:cubicBezTo>
                    <a:pt x="57" y="411"/>
                    <a:pt x="57" y="411"/>
                    <a:pt x="56" y="411"/>
                  </a:cubicBezTo>
                  <a:cubicBezTo>
                    <a:pt x="55" y="413"/>
                    <a:pt x="54" y="414"/>
                    <a:pt x="53" y="415"/>
                  </a:cubicBezTo>
                  <a:cubicBezTo>
                    <a:pt x="51" y="416"/>
                    <a:pt x="50" y="417"/>
                    <a:pt x="48" y="417"/>
                  </a:cubicBezTo>
                  <a:cubicBezTo>
                    <a:pt x="48" y="417"/>
                    <a:pt x="48" y="417"/>
                    <a:pt x="47" y="417"/>
                  </a:cubicBezTo>
                  <a:cubicBezTo>
                    <a:pt x="47" y="417"/>
                    <a:pt x="46" y="417"/>
                    <a:pt x="46" y="417"/>
                  </a:cubicBezTo>
                  <a:cubicBezTo>
                    <a:pt x="46" y="418"/>
                    <a:pt x="46" y="418"/>
                    <a:pt x="46" y="418"/>
                  </a:cubicBezTo>
                  <a:cubicBezTo>
                    <a:pt x="46" y="418"/>
                    <a:pt x="46" y="418"/>
                    <a:pt x="46" y="418"/>
                  </a:cubicBezTo>
                  <a:cubicBezTo>
                    <a:pt x="46" y="420"/>
                    <a:pt x="46" y="423"/>
                    <a:pt x="44" y="424"/>
                  </a:cubicBezTo>
                  <a:cubicBezTo>
                    <a:pt x="43" y="426"/>
                    <a:pt x="41" y="427"/>
                    <a:pt x="39" y="427"/>
                  </a:cubicBezTo>
                  <a:cubicBezTo>
                    <a:pt x="39" y="427"/>
                    <a:pt x="39" y="427"/>
                    <a:pt x="39" y="427"/>
                  </a:cubicBezTo>
                  <a:cubicBezTo>
                    <a:pt x="39" y="428"/>
                    <a:pt x="38" y="428"/>
                    <a:pt x="37" y="429"/>
                  </a:cubicBezTo>
                  <a:cubicBezTo>
                    <a:pt x="37" y="429"/>
                    <a:pt x="36" y="431"/>
                    <a:pt x="36" y="432"/>
                  </a:cubicBezTo>
                  <a:cubicBezTo>
                    <a:pt x="35" y="433"/>
                    <a:pt x="35" y="434"/>
                    <a:pt x="34" y="435"/>
                  </a:cubicBezTo>
                  <a:cubicBezTo>
                    <a:pt x="34" y="435"/>
                    <a:pt x="34" y="436"/>
                    <a:pt x="33" y="436"/>
                  </a:cubicBezTo>
                  <a:cubicBezTo>
                    <a:pt x="34" y="437"/>
                    <a:pt x="34" y="438"/>
                    <a:pt x="34" y="439"/>
                  </a:cubicBezTo>
                  <a:cubicBezTo>
                    <a:pt x="35" y="441"/>
                    <a:pt x="34" y="443"/>
                    <a:pt x="33" y="445"/>
                  </a:cubicBezTo>
                  <a:cubicBezTo>
                    <a:pt x="33" y="445"/>
                    <a:pt x="33" y="445"/>
                    <a:pt x="33" y="445"/>
                  </a:cubicBezTo>
                  <a:cubicBezTo>
                    <a:pt x="33" y="446"/>
                    <a:pt x="32" y="447"/>
                    <a:pt x="32" y="448"/>
                  </a:cubicBezTo>
                  <a:cubicBezTo>
                    <a:pt x="32" y="448"/>
                    <a:pt x="32" y="448"/>
                    <a:pt x="32" y="448"/>
                  </a:cubicBezTo>
                  <a:cubicBezTo>
                    <a:pt x="32" y="448"/>
                    <a:pt x="32" y="448"/>
                    <a:pt x="32" y="448"/>
                  </a:cubicBezTo>
                  <a:cubicBezTo>
                    <a:pt x="33" y="449"/>
                    <a:pt x="35" y="451"/>
                    <a:pt x="35" y="454"/>
                  </a:cubicBezTo>
                  <a:cubicBezTo>
                    <a:pt x="36" y="457"/>
                    <a:pt x="34" y="459"/>
                    <a:pt x="31" y="462"/>
                  </a:cubicBezTo>
                  <a:cubicBezTo>
                    <a:pt x="31" y="462"/>
                    <a:pt x="30" y="463"/>
                    <a:pt x="29" y="463"/>
                  </a:cubicBezTo>
                  <a:cubicBezTo>
                    <a:pt x="29" y="464"/>
                    <a:pt x="29" y="464"/>
                    <a:pt x="29" y="464"/>
                  </a:cubicBezTo>
                  <a:cubicBezTo>
                    <a:pt x="28" y="464"/>
                    <a:pt x="28" y="464"/>
                    <a:pt x="28" y="465"/>
                  </a:cubicBezTo>
                  <a:cubicBezTo>
                    <a:pt x="27" y="466"/>
                    <a:pt x="27" y="466"/>
                    <a:pt x="26" y="467"/>
                  </a:cubicBezTo>
                  <a:cubicBezTo>
                    <a:pt x="25" y="468"/>
                    <a:pt x="23" y="470"/>
                    <a:pt x="21" y="471"/>
                  </a:cubicBezTo>
                  <a:cubicBezTo>
                    <a:pt x="19" y="471"/>
                    <a:pt x="18" y="471"/>
                    <a:pt x="16" y="471"/>
                  </a:cubicBezTo>
                  <a:cubicBezTo>
                    <a:pt x="15" y="471"/>
                    <a:pt x="15" y="471"/>
                    <a:pt x="14" y="471"/>
                  </a:cubicBezTo>
                  <a:cubicBezTo>
                    <a:pt x="14" y="472"/>
                    <a:pt x="14" y="472"/>
                    <a:pt x="13" y="472"/>
                  </a:cubicBezTo>
                  <a:cubicBezTo>
                    <a:pt x="12" y="472"/>
                    <a:pt x="11" y="473"/>
                    <a:pt x="10" y="473"/>
                  </a:cubicBezTo>
                  <a:cubicBezTo>
                    <a:pt x="9" y="473"/>
                    <a:pt x="9" y="473"/>
                    <a:pt x="8" y="473"/>
                  </a:cubicBezTo>
                  <a:cubicBezTo>
                    <a:pt x="6" y="473"/>
                    <a:pt x="4" y="473"/>
                    <a:pt x="3" y="472"/>
                  </a:cubicBezTo>
                  <a:cubicBezTo>
                    <a:pt x="2" y="473"/>
                    <a:pt x="2" y="474"/>
                    <a:pt x="0" y="475"/>
                  </a:cubicBezTo>
                  <a:cubicBezTo>
                    <a:pt x="2" y="509"/>
                    <a:pt x="2" y="509"/>
                    <a:pt x="2" y="509"/>
                  </a:cubicBezTo>
                  <a:cubicBezTo>
                    <a:pt x="14" y="507"/>
                    <a:pt x="28" y="505"/>
                    <a:pt x="37" y="504"/>
                  </a:cubicBezTo>
                  <a:cubicBezTo>
                    <a:pt x="37" y="503"/>
                    <a:pt x="37" y="503"/>
                    <a:pt x="37" y="503"/>
                  </a:cubicBezTo>
                  <a:cubicBezTo>
                    <a:pt x="56" y="500"/>
                    <a:pt x="90" y="494"/>
                    <a:pt x="108" y="491"/>
                  </a:cubicBezTo>
                  <a:cubicBezTo>
                    <a:pt x="113" y="490"/>
                    <a:pt x="122" y="488"/>
                    <a:pt x="131" y="486"/>
                  </a:cubicBezTo>
                  <a:cubicBezTo>
                    <a:pt x="138" y="484"/>
                    <a:pt x="145" y="482"/>
                    <a:pt x="150" y="481"/>
                  </a:cubicBezTo>
                  <a:cubicBezTo>
                    <a:pt x="152" y="481"/>
                    <a:pt x="154" y="481"/>
                    <a:pt x="156" y="480"/>
                  </a:cubicBezTo>
                  <a:cubicBezTo>
                    <a:pt x="158" y="480"/>
                    <a:pt x="161" y="479"/>
                    <a:pt x="163" y="479"/>
                  </a:cubicBezTo>
                  <a:cubicBezTo>
                    <a:pt x="163" y="479"/>
                    <a:pt x="164" y="478"/>
                    <a:pt x="165" y="478"/>
                  </a:cubicBezTo>
                  <a:cubicBezTo>
                    <a:pt x="168" y="478"/>
                    <a:pt x="168" y="478"/>
                    <a:pt x="168" y="478"/>
                  </a:cubicBezTo>
                  <a:cubicBezTo>
                    <a:pt x="169" y="477"/>
                    <a:pt x="169" y="477"/>
                    <a:pt x="169" y="477"/>
                  </a:cubicBezTo>
                  <a:cubicBezTo>
                    <a:pt x="170" y="477"/>
                    <a:pt x="170" y="477"/>
                    <a:pt x="170" y="477"/>
                  </a:cubicBezTo>
                  <a:cubicBezTo>
                    <a:pt x="172" y="476"/>
                    <a:pt x="176" y="474"/>
                    <a:pt x="178" y="472"/>
                  </a:cubicBezTo>
                  <a:cubicBezTo>
                    <a:pt x="180" y="471"/>
                    <a:pt x="181" y="470"/>
                    <a:pt x="183" y="469"/>
                  </a:cubicBezTo>
                  <a:cubicBezTo>
                    <a:pt x="183" y="469"/>
                    <a:pt x="188" y="466"/>
                    <a:pt x="191" y="464"/>
                  </a:cubicBezTo>
                  <a:cubicBezTo>
                    <a:pt x="192" y="463"/>
                    <a:pt x="194" y="462"/>
                    <a:pt x="196" y="461"/>
                  </a:cubicBezTo>
                  <a:cubicBezTo>
                    <a:pt x="197" y="461"/>
                    <a:pt x="199" y="460"/>
                    <a:pt x="200" y="459"/>
                  </a:cubicBezTo>
                  <a:cubicBezTo>
                    <a:pt x="200" y="459"/>
                    <a:pt x="200" y="459"/>
                    <a:pt x="200" y="459"/>
                  </a:cubicBezTo>
                  <a:cubicBezTo>
                    <a:pt x="202" y="457"/>
                    <a:pt x="204" y="456"/>
                    <a:pt x="207" y="456"/>
                  </a:cubicBezTo>
                  <a:cubicBezTo>
                    <a:pt x="207" y="456"/>
                    <a:pt x="207" y="456"/>
                    <a:pt x="207" y="456"/>
                  </a:cubicBezTo>
                  <a:cubicBezTo>
                    <a:pt x="209" y="456"/>
                    <a:pt x="210" y="457"/>
                    <a:pt x="211" y="458"/>
                  </a:cubicBezTo>
                  <a:cubicBezTo>
                    <a:pt x="212" y="457"/>
                    <a:pt x="212" y="457"/>
                    <a:pt x="212" y="457"/>
                  </a:cubicBezTo>
                  <a:cubicBezTo>
                    <a:pt x="213" y="456"/>
                    <a:pt x="214" y="456"/>
                    <a:pt x="215" y="455"/>
                  </a:cubicBezTo>
                  <a:cubicBezTo>
                    <a:pt x="216" y="455"/>
                    <a:pt x="216" y="455"/>
                    <a:pt x="216" y="454"/>
                  </a:cubicBezTo>
                  <a:cubicBezTo>
                    <a:pt x="217" y="454"/>
                    <a:pt x="217" y="454"/>
                    <a:pt x="217" y="453"/>
                  </a:cubicBezTo>
                  <a:cubicBezTo>
                    <a:pt x="218" y="452"/>
                    <a:pt x="218" y="451"/>
                    <a:pt x="219" y="450"/>
                  </a:cubicBezTo>
                  <a:cubicBezTo>
                    <a:pt x="220" y="449"/>
                    <a:pt x="223" y="447"/>
                    <a:pt x="224" y="446"/>
                  </a:cubicBezTo>
                  <a:cubicBezTo>
                    <a:pt x="225" y="445"/>
                    <a:pt x="227" y="445"/>
                    <a:pt x="228" y="444"/>
                  </a:cubicBezTo>
                  <a:cubicBezTo>
                    <a:pt x="229" y="443"/>
                    <a:pt x="230" y="443"/>
                    <a:pt x="230" y="442"/>
                  </a:cubicBezTo>
                  <a:cubicBezTo>
                    <a:pt x="231" y="442"/>
                    <a:pt x="231" y="442"/>
                    <a:pt x="232" y="441"/>
                  </a:cubicBezTo>
                  <a:cubicBezTo>
                    <a:pt x="234" y="440"/>
                    <a:pt x="235" y="438"/>
                    <a:pt x="237" y="437"/>
                  </a:cubicBezTo>
                  <a:cubicBezTo>
                    <a:pt x="238" y="437"/>
                    <a:pt x="240" y="437"/>
                    <a:pt x="241" y="437"/>
                  </a:cubicBezTo>
                  <a:cubicBezTo>
                    <a:pt x="241" y="437"/>
                    <a:pt x="241" y="437"/>
                    <a:pt x="242" y="437"/>
                  </a:cubicBezTo>
                  <a:cubicBezTo>
                    <a:pt x="242" y="436"/>
                    <a:pt x="242" y="436"/>
                    <a:pt x="242" y="436"/>
                  </a:cubicBezTo>
                  <a:cubicBezTo>
                    <a:pt x="243" y="435"/>
                    <a:pt x="244" y="435"/>
                    <a:pt x="245" y="434"/>
                  </a:cubicBezTo>
                  <a:cubicBezTo>
                    <a:pt x="246" y="434"/>
                    <a:pt x="248" y="433"/>
                    <a:pt x="250" y="433"/>
                  </a:cubicBezTo>
                  <a:cubicBezTo>
                    <a:pt x="250" y="432"/>
                    <a:pt x="250" y="431"/>
                    <a:pt x="250" y="430"/>
                  </a:cubicBezTo>
                  <a:cubicBezTo>
                    <a:pt x="252" y="428"/>
                    <a:pt x="255" y="424"/>
                    <a:pt x="258" y="424"/>
                  </a:cubicBezTo>
                  <a:cubicBezTo>
                    <a:pt x="259" y="424"/>
                    <a:pt x="259" y="424"/>
                    <a:pt x="259" y="424"/>
                  </a:cubicBezTo>
                  <a:cubicBezTo>
                    <a:pt x="261" y="424"/>
                    <a:pt x="264" y="425"/>
                    <a:pt x="265" y="427"/>
                  </a:cubicBezTo>
                  <a:cubicBezTo>
                    <a:pt x="266" y="426"/>
                    <a:pt x="266" y="426"/>
                    <a:pt x="267" y="426"/>
                  </a:cubicBezTo>
                  <a:cubicBezTo>
                    <a:pt x="267" y="426"/>
                    <a:pt x="268" y="426"/>
                    <a:pt x="268" y="426"/>
                  </a:cubicBezTo>
                  <a:cubicBezTo>
                    <a:pt x="269" y="426"/>
                    <a:pt x="270" y="425"/>
                    <a:pt x="271" y="424"/>
                  </a:cubicBezTo>
                  <a:cubicBezTo>
                    <a:pt x="273" y="423"/>
                    <a:pt x="277" y="422"/>
                    <a:pt x="279" y="422"/>
                  </a:cubicBezTo>
                  <a:cubicBezTo>
                    <a:pt x="358" y="411"/>
                    <a:pt x="358" y="411"/>
                    <a:pt x="358" y="411"/>
                  </a:cubicBezTo>
                  <a:cubicBezTo>
                    <a:pt x="447" y="398"/>
                    <a:pt x="447" y="398"/>
                    <a:pt x="447" y="398"/>
                  </a:cubicBezTo>
                  <a:cubicBezTo>
                    <a:pt x="448" y="398"/>
                    <a:pt x="448" y="398"/>
                    <a:pt x="448" y="398"/>
                  </a:cubicBezTo>
                  <a:cubicBezTo>
                    <a:pt x="452" y="400"/>
                    <a:pt x="453" y="401"/>
                    <a:pt x="454" y="402"/>
                  </a:cubicBezTo>
                  <a:cubicBezTo>
                    <a:pt x="455" y="403"/>
                    <a:pt x="457" y="407"/>
                    <a:pt x="457" y="410"/>
                  </a:cubicBezTo>
                  <a:cubicBezTo>
                    <a:pt x="465" y="401"/>
                    <a:pt x="465" y="401"/>
                    <a:pt x="465" y="401"/>
                  </a:cubicBezTo>
                  <a:cubicBezTo>
                    <a:pt x="499" y="431"/>
                    <a:pt x="499" y="431"/>
                    <a:pt x="499" y="431"/>
                  </a:cubicBezTo>
                  <a:cubicBezTo>
                    <a:pt x="499" y="447"/>
                    <a:pt x="499" y="447"/>
                    <a:pt x="499" y="447"/>
                  </a:cubicBezTo>
                  <a:cubicBezTo>
                    <a:pt x="652" y="418"/>
                    <a:pt x="652" y="418"/>
                    <a:pt x="652" y="418"/>
                  </a:cubicBezTo>
                  <a:cubicBezTo>
                    <a:pt x="851" y="546"/>
                    <a:pt x="851" y="546"/>
                    <a:pt x="851" y="546"/>
                  </a:cubicBezTo>
                  <a:cubicBezTo>
                    <a:pt x="853" y="545"/>
                    <a:pt x="855" y="544"/>
                    <a:pt x="856" y="543"/>
                  </a:cubicBezTo>
                  <a:cubicBezTo>
                    <a:pt x="861" y="541"/>
                    <a:pt x="870" y="536"/>
                    <a:pt x="875" y="534"/>
                  </a:cubicBezTo>
                  <a:cubicBezTo>
                    <a:pt x="880" y="532"/>
                    <a:pt x="890" y="529"/>
                    <a:pt x="896" y="528"/>
                  </a:cubicBezTo>
                  <a:cubicBezTo>
                    <a:pt x="898" y="528"/>
                    <a:pt x="904" y="527"/>
                    <a:pt x="907" y="527"/>
                  </a:cubicBezTo>
                  <a:cubicBezTo>
                    <a:pt x="910" y="527"/>
                    <a:pt x="915" y="525"/>
                    <a:pt x="918" y="527"/>
                  </a:cubicBezTo>
                  <a:cubicBezTo>
                    <a:pt x="919" y="527"/>
                    <a:pt x="920" y="528"/>
                    <a:pt x="920" y="529"/>
                  </a:cubicBezTo>
                  <a:cubicBezTo>
                    <a:pt x="921" y="530"/>
                    <a:pt x="921" y="532"/>
                    <a:pt x="922" y="532"/>
                  </a:cubicBezTo>
                  <a:cubicBezTo>
                    <a:pt x="923" y="533"/>
                    <a:pt x="925" y="534"/>
                    <a:pt x="926" y="533"/>
                  </a:cubicBezTo>
                  <a:cubicBezTo>
                    <a:pt x="927" y="533"/>
                    <a:pt x="929" y="531"/>
                    <a:pt x="929" y="530"/>
                  </a:cubicBezTo>
                  <a:cubicBezTo>
                    <a:pt x="930" y="528"/>
                    <a:pt x="929" y="525"/>
                    <a:pt x="929" y="524"/>
                  </a:cubicBezTo>
                  <a:cubicBezTo>
                    <a:pt x="929" y="522"/>
                    <a:pt x="927" y="519"/>
                    <a:pt x="927" y="518"/>
                  </a:cubicBezTo>
                  <a:cubicBezTo>
                    <a:pt x="927" y="517"/>
                    <a:pt x="929" y="515"/>
                    <a:pt x="929" y="513"/>
                  </a:cubicBezTo>
                  <a:cubicBezTo>
                    <a:pt x="929" y="513"/>
                    <a:pt x="929" y="511"/>
                    <a:pt x="930" y="510"/>
                  </a:cubicBezTo>
                  <a:cubicBezTo>
                    <a:pt x="930" y="507"/>
                    <a:pt x="932" y="500"/>
                    <a:pt x="932" y="500"/>
                  </a:cubicBezTo>
                  <a:cubicBezTo>
                    <a:pt x="932" y="499"/>
                    <a:pt x="932" y="491"/>
                    <a:pt x="932" y="489"/>
                  </a:cubicBezTo>
                  <a:cubicBezTo>
                    <a:pt x="933" y="487"/>
                    <a:pt x="934" y="484"/>
                    <a:pt x="934" y="482"/>
                  </a:cubicBezTo>
                  <a:cubicBezTo>
                    <a:pt x="934" y="479"/>
                    <a:pt x="934" y="473"/>
                    <a:pt x="935" y="470"/>
                  </a:cubicBezTo>
                  <a:cubicBezTo>
                    <a:pt x="936" y="466"/>
                    <a:pt x="940" y="457"/>
                    <a:pt x="942" y="453"/>
                  </a:cubicBezTo>
                  <a:cubicBezTo>
                    <a:pt x="944" y="450"/>
                    <a:pt x="948" y="442"/>
                    <a:pt x="951" y="439"/>
                  </a:cubicBezTo>
                  <a:cubicBezTo>
                    <a:pt x="957" y="430"/>
                    <a:pt x="969" y="414"/>
                    <a:pt x="976" y="406"/>
                  </a:cubicBezTo>
                  <a:cubicBezTo>
                    <a:pt x="981" y="400"/>
                    <a:pt x="993" y="388"/>
                    <a:pt x="999" y="382"/>
                  </a:cubicBezTo>
                  <a:cubicBezTo>
                    <a:pt x="1002" y="379"/>
                    <a:pt x="1007" y="374"/>
                    <a:pt x="1010" y="371"/>
                  </a:cubicBezTo>
                  <a:cubicBezTo>
                    <a:pt x="1014" y="369"/>
                    <a:pt x="1021" y="365"/>
                    <a:pt x="1024" y="363"/>
                  </a:cubicBezTo>
                  <a:cubicBezTo>
                    <a:pt x="1027" y="361"/>
                    <a:pt x="1034" y="358"/>
                    <a:pt x="1037" y="356"/>
                  </a:cubicBezTo>
                  <a:cubicBezTo>
                    <a:pt x="1043" y="353"/>
                    <a:pt x="1054" y="348"/>
                    <a:pt x="1059" y="346"/>
                  </a:cubicBezTo>
                  <a:cubicBezTo>
                    <a:pt x="1063" y="345"/>
                    <a:pt x="1071" y="344"/>
                    <a:pt x="1075" y="344"/>
                  </a:cubicBezTo>
                  <a:cubicBezTo>
                    <a:pt x="1077" y="344"/>
                    <a:pt x="1081" y="345"/>
                    <a:pt x="1083" y="345"/>
                  </a:cubicBezTo>
                  <a:cubicBezTo>
                    <a:pt x="1085" y="346"/>
                    <a:pt x="1089" y="346"/>
                    <a:pt x="1091" y="347"/>
                  </a:cubicBezTo>
                  <a:cubicBezTo>
                    <a:pt x="1092" y="348"/>
                    <a:pt x="1092" y="351"/>
                    <a:pt x="1092" y="352"/>
                  </a:cubicBezTo>
                  <a:cubicBezTo>
                    <a:pt x="1092" y="353"/>
                    <a:pt x="1093" y="355"/>
                    <a:pt x="1094" y="356"/>
                  </a:cubicBezTo>
                  <a:cubicBezTo>
                    <a:pt x="1094" y="357"/>
                    <a:pt x="1096" y="357"/>
                    <a:pt x="1096" y="357"/>
                  </a:cubicBezTo>
                  <a:cubicBezTo>
                    <a:pt x="1098" y="356"/>
                    <a:pt x="1098" y="353"/>
                    <a:pt x="1098" y="351"/>
                  </a:cubicBezTo>
                  <a:cubicBezTo>
                    <a:pt x="1098" y="349"/>
                    <a:pt x="1097" y="345"/>
                    <a:pt x="1098" y="343"/>
                  </a:cubicBezTo>
                  <a:cubicBezTo>
                    <a:pt x="1098" y="341"/>
                    <a:pt x="1101" y="337"/>
                    <a:pt x="1102" y="335"/>
                  </a:cubicBezTo>
                  <a:cubicBezTo>
                    <a:pt x="1104" y="331"/>
                    <a:pt x="1107" y="324"/>
                    <a:pt x="1109" y="320"/>
                  </a:cubicBezTo>
                  <a:cubicBezTo>
                    <a:pt x="1110" y="317"/>
                    <a:pt x="1114" y="312"/>
                    <a:pt x="1116" y="309"/>
                  </a:cubicBezTo>
                  <a:cubicBezTo>
                    <a:pt x="1118" y="306"/>
                    <a:pt x="1122" y="299"/>
                    <a:pt x="1125" y="296"/>
                  </a:cubicBezTo>
                  <a:cubicBezTo>
                    <a:pt x="1126" y="294"/>
                    <a:pt x="1129" y="289"/>
                    <a:pt x="1130" y="286"/>
                  </a:cubicBezTo>
                  <a:cubicBezTo>
                    <a:pt x="1132" y="283"/>
                    <a:pt x="1135" y="277"/>
                    <a:pt x="1137" y="274"/>
                  </a:cubicBezTo>
                  <a:cubicBezTo>
                    <a:pt x="1138" y="272"/>
                    <a:pt x="1140" y="268"/>
                    <a:pt x="1141" y="267"/>
                  </a:cubicBezTo>
                  <a:cubicBezTo>
                    <a:pt x="1142" y="265"/>
                    <a:pt x="1144" y="264"/>
                    <a:pt x="1145" y="262"/>
                  </a:cubicBezTo>
                  <a:cubicBezTo>
                    <a:pt x="1145" y="261"/>
                    <a:pt x="1145" y="259"/>
                    <a:pt x="1145" y="258"/>
                  </a:cubicBezTo>
                  <a:cubicBezTo>
                    <a:pt x="1144" y="258"/>
                    <a:pt x="1142" y="257"/>
                    <a:pt x="1141" y="257"/>
                  </a:cubicBezTo>
                  <a:cubicBezTo>
                    <a:pt x="1140" y="257"/>
                    <a:pt x="1139" y="258"/>
                    <a:pt x="1138" y="259"/>
                  </a:cubicBezTo>
                  <a:cubicBezTo>
                    <a:pt x="1137" y="260"/>
                    <a:pt x="1137" y="263"/>
                    <a:pt x="1137" y="264"/>
                  </a:cubicBezTo>
                  <a:cubicBezTo>
                    <a:pt x="1136" y="266"/>
                    <a:pt x="1134" y="270"/>
                    <a:pt x="1133" y="271"/>
                  </a:cubicBezTo>
                  <a:cubicBezTo>
                    <a:pt x="1132" y="273"/>
                    <a:pt x="1130" y="277"/>
                    <a:pt x="1129" y="279"/>
                  </a:cubicBezTo>
                  <a:cubicBezTo>
                    <a:pt x="1128" y="280"/>
                    <a:pt x="1126" y="282"/>
                    <a:pt x="1125" y="283"/>
                  </a:cubicBezTo>
                  <a:cubicBezTo>
                    <a:pt x="1124" y="285"/>
                    <a:pt x="1123" y="288"/>
                    <a:pt x="1122" y="290"/>
                  </a:cubicBezTo>
                  <a:cubicBezTo>
                    <a:pt x="1122" y="291"/>
                    <a:pt x="1120" y="294"/>
                    <a:pt x="1119" y="295"/>
                  </a:cubicBezTo>
                  <a:cubicBezTo>
                    <a:pt x="1119" y="296"/>
                    <a:pt x="1117" y="298"/>
                    <a:pt x="1116" y="299"/>
                  </a:cubicBezTo>
                  <a:cubicBezTo>
                    <a:pt x="1116" y="300"/>
                    <a:pt x="1114" y="302"/>
                    <a:pt x="1113" y="303"/>
                  </a:cubicBezTo>
                  <a:cubicBezTo>
                    <a:pt x="1113" y="304"/>
                    <a:pt x="1111" y="307"/>
                    <a:pt x="1111" y="308"/>
                  </a:cubicBezTo>
                  <a:cubicBezTo>
                    <a:pt x="1110" y="309"/>
                    <a:pt x="1110" y="313"/>
                    <a:pt x="1109" y="314"/>
                  </a:cubicBezTo>
                  <a:cubicBezTo>
                    <a:pt x="1108" y="314"/>
                    <a:pt x="1107" y="315"/>
                    <a:pt x="1106" y="314"/>
                  </a:cubicBezTo>
                  <a:cubicBezTo>
                    <a:pt x="1105" y="314"/>
                    <a:pt x="1104" y="313"/>
                    <a:pt x="1104" y="312"/>
                  </a:cubicBezTo>
                  <a:cubicBezTo>
                    <a:pt x="1103" y="311"/>
                    <a:pt x="1103" y="307"/>
                    <a:pt x="1104" y="306"/>
                  </a:cubicBezTo>
                  <a:cubicBezTo>
                    <a:pt x="1105" y="305"/>
                    <a:pt x="1107" y="304"/>
                    <a:pt x="1108" y="303"/>
                  </a:cubicBezTo>
                  <a:cubicBezTo>
                    <a:pt x="1109" y="302"/>
                    <a:pt x="1111" y="300"/>
                    <a:pt x="1111" y="299"/>
                  </a:cubicBezTo>
                  <a:cubicBezTo>
                    <a:pt x="1112" y="298"/>
                    <a:pt x="1112" y="295"/>
                    <a:pt x="1112" y="294"/>
                  </a:cubicBezTo>
                  <a:cubicBezTo>
                    <a:pt x="1113" y="293"/>
                    <a:pt x="1115" y="292"/>
                    <a:pt x="1116" y="291"/>
                  </a:cubicBezTo>
                  <a:cubicBezTo>
                    <a:pt x="1116" y="290"/>
                    <a:pt x="1117" y="287"/>
                    <a:pt x="1117" y="286"/>
                  </a:cubicBezTo>
                  <a:cubicBezTo>
                    <a:pt x="1117" y="285"/>
                    <a:pt x="1114" y="283"/>
                    <a:pt x="1113" y="282"/>
                  </a:cubicBezTo>
                  <a:cubicBezTo>
                    <a:pt x="1113" y="281"/>
                    <a:pt x="1113" y="279"/>
                    <a:pt x="1113" y="278"/>
                  </a:cubicBezTo>
                  <a:cubicBezTo>
                    <a:pt x="1112" y="277"/>
                    <a:pt x="1110" y="277"/>
                    <a:pt x="1109" y="276"/>
                  </a:cubicBezTo>
                  <a:cubicBezTo>
                    <a:pt x="1109" y="276"/>
                    <a:pt x="1107" y="276"/>
                    <a:pt x="1106" y="275"/>
                  </a:cubicBezTo>
                  <a:cubicBezTo>
                    <a:pt x="1105" y="275"/>
                    <a:pt x="1104" y="274"/>
                    <a:pt x="1104" y="273"/>
                  </a:cubicBezTo>
                  <a:cubicBezTo>
                    <a:pt x="1103" y="273"/>
                    <a:pt x="1101" y="274"/>
                    <a:pt x="1101" y="275"/>
                  </a:cubicBezTo>
                  <a:cubicBezTo>
                    <a:pt x="1101" y="276"/>
                    <a:pt x="1102" y="277"/>
                    <a:pt x="1103" y="278"/>
                  </a:cubicBezTo>
                  <a:cubicBezTo>
                    <a:pt x="1104" y="279"/>
                    <a:pt x="1106" y="279"/>
                    <a:pt x="1106" y="280"/>
                  </a:cubicBezTo>
                  <a:cubicBezTo>
                    <a:pt x="1107" y="280"/>
                    <a:pt x="1109" y="282"/>
                    <a:pt x="1109" y="283"/>
                  </a:cubicBezTo>
                  <a:cubicBezTo>
                    <a:pt x="1109" y="284"/>
                    <a:pt x="1109" y="285"/>
                    <a:pt x="1108" y="286"/>
                  </a:cubicBezTo>
                  <a:cubicBezTo>
                    <a:pt x="1108" y="286"/>
                    <a:pt x="1105" y="287"/>
                    <a:pt x="1104" y="287"/>
                  </a:cubicBezTo>
                  <a:cubicBezTo>
                    <a:pt x="1102" y="287"/>
                    <a:pt x="1099" y="286"/>
                    <a:pt x="1098" y="286"/>
                  </a:cubicBezTo>
                  <a:cubicBezTo>
                    <a:pt x="1097" y="285"/>
                    <a:pt x="1095" y="284"/>
                    <a:pt x="1094" y="283"/>
                  </a:cubicBezTo>
                  <a:cubicBezTo>
                    <a:pt x="1093" y="281"/>
                    <a:pt x="1092" y="278"/>
                    <a:pt x="1091" y="277"/>
                  </a:cubicBezTo>
                  <a:cubicBezTo>
                    <a:pt x="1091" y="276"/>
                    <a:pt x="1091" y="274"/>
                    <a:pt x="1090" y="273"/>
                  </a:cubicBezTo>
                  <a:cubicBezTo>
                    <a:pt x="1089" y="272"/>
                    <a:pt x="1088" y="272"/>
                    <a:pt x="1087" y="272"/>
                  </a:cubicBezTo>
                  <a:cubicBezTo>
                    <a:pt x="1086" y="272"/>
                    <a:pt x="1084" y="275"/>
                    <a:pt x="1084" y="276"/>
                  </a:cubicBezTo>
                  <a:cubicBezTo>
                    <a:pt x="1084" y="277"/>
                    <a:pt x="1086" y="281"/>
                    <a:pt x="1086" y="282"/>
                  </a:cubicBezTo>
                  <a:cubicBezTo>
                    <a:pt x="1085" y="284"/>
                    <a:pt x="1084" y="286"/>
                    <a:pt x="1083" y="287"/>
                  </a:cubicBezTo>
                  <a:cubicBezTo>
                    <a:pt x="1081" y="288"/>
                    <a:pt x="1078" y="288"/>
                    <a:pt x="1076" y="289"/>
                  </a:cubicBezTo>
                  <a:cubicBezTo>
                    <a:pt x="1075" y="289"/>
                    <a:pt x="1073" y="290"/>
                    <a:pt x="1071" y="290"/>
                  </a:cubicBezTo>
                  <a:cubicBezTo>
                    <a:pt x="1070" y="290"/>
                    <a:pt x="1067" y="291"/>
                    <a:pt x="1066" y="290"/>
                  </a:cubicBezTo>
                  <a:cubicBezTo>
                    <a:pt x="1065" y="289"/>
                    <a:pt x="1063" y="287"/>
                    <a:pt x="1062" y="286"/>
                  </a:cubicBezTo>
                  <a:cubicBezTo>
                    <a:pt x="1062" y="285"/>
                    <a:pt x="1063" y="282"/>
                    <a:pt x="1063" y="281"/>
                  </a:cubicBezTo>
                  <a:cubicBezTo>
                    <a:pt x="1064" y="279"/>
                    <a:pt x="1067" y="277"/>
                    <a:pt x="1068" y="276"/>
                  </a:cubicBezTo>
                  <a:cubicBezTo>
                    <a:pt x="1069" y="275"/>
                    <a:pt x="1069" y="272"/>
                    <a:pt x="1070" y="271"/>
                  </a:cubicBezTo>
                  <a:cubicBezTo>
                    <a:pt x="1070" y="269"/>
                    <a:pt x="1072" y="266"/>
                    <a:pt x="1072" y="264"/>
                  </a:cubicBezTo>
                  <a:cubicBezTo>
                    <a:pt x="1072" y="262"/>
                    <a:pt x="1070" y="260"/>
                    <a:pt x="1071" y="258"/>
                  </a:cubicBezTo>
                  <a:cubicBezTo>
                    <a:pt x="1071" y="257"/>
                    <a:pt x="1071" y="255"/>
                    <a:pt x="1072" y="254"/>
                  </a:cubicBezTo>
                  <a:cubicBezTo>
                    <a:pt x="1072" y="254"/>
                    <a:pt x="1074" y="253"/>
                    <a:pt x="1074" y="252"/>
                  </a:cubicBezTo>
                  <a:cubicBezTo>
                    <a:pt x="1075" y="251"/>
                    <a:pt x="1076" y="250"/>
                    <a:pt x="1076" y="249"/>
                  </a:cubicBezTo>
                  <a:cubicBezTo>
                    <a:pt x="1076" y="247"/>
                    <a:pt x="1075" y="245"/>
                    <a:pt x="1075" y="244"/>
                  </a:cubicBezTo>
                  <a:cubicBezTo>
                    <a:pt x="1075" y="242"/>
                    <a:pt x="1078" y="239"/>
                    <a:pt x="1077" y="237"/>
                  </a:cubicBezTo>
                  <a:cubicBezTo>
                    <a:pt x="1077" y="236"/>
                    <a:pt x="1076" y="234"/>
                    <a:pt x="1075" y="233"/>
                  </a:cubicBezTo>
                  <a:cubicBezTo>
                    <a:pt x="1074" y="232"/>
                    <a:pt x="1073" y="231"/>
                    <a:pt x="1072" y="231"/>
                  </a:cubicBezTo>
                  <a:cubicBezTo>
                    <a:pt x="1070" y="230"/>
                    <a:pt x="1065" y="230"/>
                    <a:pt x="1063" y="230"/>
                  </a:cubicBezTo>
                  <a:cubicBezTo>
                    <a:pt x="1062" y="230"/>
                    <a:pt x="1060" y="233"/>
                    <a:pt x="1058" y="233"/>
                  </a:cubicBezTo>
                  <a:cubicBezTo>
                    <a:pt x="1057" y="233"/>
                    <a:pt x="1055" y="232"/>
                    <a:pt x="1054" y="232"/>
                  </a:cubicBezTo>
                  <a:cubicBezTo>
                    <a:pt x="1053" y="231"/>
                    <a:pt x="1050" y="229"/>
                    <a:pt x="1050" y="228"/>
                  </a:cubicBezTo>
                  <a:cubicBezTo>
                    <a:pt x="1050" y="226"/>
                    <a:pt x="1053" y="224"/>
                    <a:pt x="1054" y="223"/>
                  </a:cubicBezTo>
                  <a:cubicBezTo>
                    <a:pt x="1055" y="222"/>
                    <a:pt x="1058" y="223"/>
                    <a:pt x="1059" y="223"/>
                  </a:cubicBezTo>
                  <a:cubicBezTo>
                    <a:pt x="1060" y="222"/>
                    <a:pt x="1063" y="219"/>
                    <a:pt x="1064" y="219"/>
                  </a:cubicBezTo>
                  <a:cubicBezTo>
                    <a:pt x="1065" y="219"/>
                    <a:pt x="1066" y="221"/>
                    <a:pt x="1067" y="221"/>
                  </a:cubicBezTo>
                  <a:cubicBezTo>
                    <a:pt x="1068" y="221"/>
                    <a:pt x="1070" y="222"/>
                    <a:pt x="1071" y="221"/>
                  </a:cubicBezTo>
                  <a:cubicBezTo>
                    <a:pt x="1072" y="221"/>
                    <a:pt x="1073" y="220"/>
                    <a:pt x="1073" y="219"/>
                  </a:cubicBezTo>
                  <a:cubicBezTo>
                    <a:pt x="1074" y="219"/>
                    <a:pt x="1076" y="220"/>
                    <a:pt x="1076" y="220"/>
                  </a:cubicBezTo>
                  <a:cubicBezTo>
                    <a:pt x="1077" y="221"/>
                    <a:pt x="1079" y="224"/>
                    <a:pt x="1080" y="224"/>
                  </a:cubicBezTo>
                  <a:cubicBezTo>
                    <a:pt x="1081" y="224"/>
                    <a:pt x="1082" y="223"/>
                    <a:pt x="1083" y="223"/>
                  </a:cubicBezTo>
                  <a:cubicBezTo>
                    <a:pt x="1084" y="222"/>
                    <a:pt x="1086" y="221"/>
                    <a:pt x="1087" y="221"/>
                  </a:cubicBezTo>
                  <a:cubicBezTo>
                    <a:pt x="1088" y="221"/>
                    <a:pt x="1091" y="222"/>
                    <a:pt x="1092" y="221"/>
                  </a:cubicBezTo>
                  <a:cubicBezTo>
                    <a:pt x="1092" y="221"/>
                    <a:pt x="1093" y="219"/>
                    <a:pt x="1093" y="219"/>
                  </a:cubicBezTo>
                  <a:cubicBezTo>
                    <a:pt x="1094" y="219"/>
                    <a:pt x="1096" y="219"/>
                    <a:pt x="1097" y="219"/>
                  </a:cubicBezTo>
                  <a:cubicBezTo>
                    <a:pt x="1099" y="219"/>
                    <a:pt x="1101" y="220"/>
                    <a:pt x="1103" y="220"/>
                  </a:cubicBezTo>
                  <a:cubicBezTo>
                    <a:pt x="1103" y="219"/>
                    <a:pt x="1104" y="218"/>
                    <a:pt x="1105" y="218"/>
                  </a:cubicBezTo>
                  <a:cubicBezTo>
                    <a:pt x="1106" y="218"/>
                    <a:pt x="1107" y="219"/>
                    <a:pt x="1107" y="219"/>
                  </a:cubicBezTo>
                  <a:cubicBezTo>
                    <a:pt x="1109" y="219"/>
                    <a:pt x="1111" y="218"/>
                    <a:pt x="1112" y="218"/>
                  </a:cubicBezTo>
                  <a:cubicBezTo>
                    <a:pt x="1114" y="218"/>
                    <a:pt x="1117" y="220"/>
                    <a:pt x="1118" y="219"/>
                  </a:cubicBezTo>
                  <a:cubicBezTo>
                    <a:pt x="1119" y="218"/>
                    <a:pt x="1119" y="214"/>
                    <a:pt x="1120" y="213"/>
                  </a:cubicBezTo>
                  <a:cubicBezTo>
                    <a:pt x="1121" y="212"/>
                    <a:pt x="1123" y="211"/>
                    <a:pt x="1124" y="210"/>
                  </a:cubicBezTo>
                  <a:cubicBezTo>
                    <a:pt x="1125" y="209"/>
                    <a:pt x="1128" y="207"/>
                    <a:pt x="1128" y="205"/>
                  </a:cubicBezTo>
                  <a:cubicBezTo>
                    <a:pt x="1128" y="204"/>
                    <a:pt x="1126" y="202"/>
                    <a:pt x="1127" y="201"/>
                  </a:cubicBezTo>
                  <a:cubicBezTo>
                    <a:pt x="1127" y="200"/>
                    <a:pt x="1129" y="200"/>
                    <a:pt x="1130" y="200"/>
                  </a:cubicBezTo>
                  <a:cubicBezTo>
                    <a:pt x="1131" y="198"/>
                    <a:pt x="1133" y="195"/>
                    <a:pt x="1133" y="194"/>
                  </a:cubicBezTo>
                  <a:cubicBezTo>
                    <a:pt x="1134" y="192"/>
                    <a:pt x="1133" y="188"/>
                    <a:pt x="1133" y="186"/>
                  </a:cubicBezTo>
                  <a:cubicBezTo>
                    <a:pt x="1134" y="185"/>
                    <a:pt x="1136" y="184"/>
                    <a:pt x="1136" y="183"/>
                  </a:cubicBezTo>
                  <a:cubicBezTo>
                    <a:pt x="1137" y="181"/>
                    <a:pt x="1135" y="178"/>
                    <a:pt x="1136" y="177"/>
                  </a:cubicBezTo>
                  <a:cubicBezTo>
                    <a:pt x="1136" y="176"/>
                    <a:pt x="1138" y="176"/>
                    <a:pt x="1139" y="175"/>
                  </a:cubicBezTo>
                  <a:cubicBezTo>
                    <a:pt x="1140" y="174"/>
                    <a:pt x="1142" y="173"/>
                    <a:pt x="1143" y="172"/>
                  </a:cubicBezTo>
                  <a:cubicBezTo>
                    <a:pt x="1143" y="170"/>
                    <a:pt x="1143" y="168"/>
                    <a:pt x="1144" y="167"/>
                  </a:cubicBezTo>
                  <a:cubicBezTo>
                    <a:pt x="1145" y="166"/>
                    <a:pt x="1147" y="165"/>
                    <a:pt x="1148" y="165"/>
                  </a:cubicBezTo>
                  <a:cubicBezTo>
                    <a:pt x="1149" y="164"/>
                    <a:pt x="1152" y="166"/>
                    <a:pt x="1154" y="165"/>
                  </a:cubicBezTo>
                  <a:cubicBezTo>
                    <a:pt x="1155" y="165"/>
                    <a:pt x="1157" y="163"/>
                    <a:pt x="1158" y="162"/>
                  </a:cubicBezTo>
                  <a:cubicBezTo>
                    <a:pt x="1158" y="161"/>
                    <a:pt x="1158" y="158"/>
                    <a:pt x="1158" y="157"/>
                  </a:cubicBezTo>
                  <a:cubicBezTo>
                    <a:pt x="1159" y="157"/>
                    <a:pt x="1160" y="156"/>
                    <a:pt x="1161" y="155"/>
                  </a:cubicBezTo>
                  <a:cubicBezTo>
                    <a:pt x="1161" y="154"/>
                    <a:pt x="1162" y="153"/>
                    <a:pt x="1162" y="152"/>
                  </a:cubicBezTo>
                  <a:cubicBezTo>
                    <a:pt x="1162" y="151"/>
                    <a:pt x="1159" y="150"/>
                    <a:pt x="1159" y="149"/>
                  </a:cubicBezTo>
                  <a:cubicBezTo>
                    <a:pt x="1159" y="148"/>
                    <a:pt x="1159" y="146"/>
                    <a:pt x="1159" y="146"/>
                  </a:cubicBezTo>
                  <a:cubicBezTo>
                    <a:pt x="1160" y="144"/>
                    <a:pt x="1162" y="142"/>
                    <a:pt x="1162" y="140"/>
                  </a:cubicBezTo>
                  <a:cubicBezTo>
                    <a:pt x="1162" y="138"/>
                    <a:pt x="1159" y="134"/>
                    <a:pt x="1158" y="133"/>
                  </a:cubicBezTo>
                  <a:cubicBezTo>
                    <a:pt x="1157" y="131"/>
                    <a:pt x="1155" y="129"/>
                    <a:pt x="1155" y="128"/>
                  </a:cubicBezTo>
                  <a:cubicBezTo>
                    <a:pt x="1154" y="126"/>
                    <a:pt x="1155" y="123"/>
                    <a:pt x="1155" y="122"/>
                  </a:cubicBezTo>
                  <a:cubicBezTo>
                    <a:pt x="1154" y="120"/>
                    <a:pt x="1153" y="117"/>
                    <a:pt x="1152" y="116"/>
                  </a:cubicBezTo>
                  <a:cubicBezTo>
                    <a:pt x="1151" y="114"/>
                    <a:pt x="1149" y="111"/>
                    <a:pt x="1148" y="110"/>
                  </a:cubicBezTo>
                  <a:cubicBezTo>
                    <a:pt x="1147" y="109"/>
                    <a:pt x="1144" y="107"/>
                    <a:pt x="1143" y="106"/>
                  </a:cubicBezTo>
                  <a:cubicBezTo>
                    <a:pt x="1142" y="105"/>
                    <a:pt x="1140" y="102"/>
                    <a:pt x="1139" y="101"/>
                  </a:cubicBezTo>
                  <a:cubicBezTo>
                    <a:pt x="1138" y="100"/>
                    <a:pt x="1136" y="99"/>
                    <a:pt x="1135" y="98"/>
                  </a:cubicBezTo>
                  <a:cubicBezTo>
                    <a:pt x="1134" y="98"/>
                    <a:pt x="1130" y="97"/>
                    <a:pt x="1129" y="97"/>
                  </a:cubicBezTo>
                  <a:cubicBezTo>
                    <a:pt x="1127" y="97"/>
                    <a:pt x="1125" y="97"/>
                    <a:pt x="1124" y="98"/>
                  </a:cubicBezTo>
                  <a:cubicBezTo>
                    <a:pt x="1122" y="98"/>
                    <a:pt x="1120" y="99"/>
                    <a:pt x="1120" y="100"/>
                  </a:cubicBezTo>
                  <a:cubicBezTo>
                    <a:pt x="1119" y="101"/>
                    <a:pt x="1118" y="102"/>
                    <a:pt x="1118" y="103"/>
                  </a:cubicBezTo>
                  <a:cubicBezTo>
                    <a:pt x="1119" y="104"/>
                    <a:pt x="1121" y="104"/>
                    <a:pt x="1122" y="105"/>
                  </a:cubicBezTo>
                  <a:cubicBezTo>
                    <a:pt x="1122" y="106"/>
                    <a:pt x="1122" y="107"/>
                    <a:pt x="1122" y="107"/>
                  </a:cubicBezTo>
                  <a:cubicBezTo>
                    <a:pt x="1122" y="108"/>
                    <a:pt x="1120" y="109"/>
                    <a:pt x="1120" y="110"/>
                  </a:cubicBezTo>
                  <a:cubicBezTo>
                    <a:pt x="1119" y="111"/>
                    <a:pt x="1119" y="113"/>
                    <a:pt x="1118" y="114"/>
                  </a:cubicBezTo>
                  <a:cubicBezTo>
                    <a:pt x="1117" y="115"/>
                    <a:pt x="1116" y="115"/>
                    <a:pt x="1115" y="115"/>
                  </a:cubicBezTo>
                  <a:cubicBezTo>
                    <a:pt x="1114" y="115"/>
                    <a:pt x="1112" y="115"/>
                    <a:pt x="1111" y="114"/>
                  </a:cubicBezTo>
                  <a:cubicBezTo>
                    <a:pt x="1110" y="113"/>
                    <a:pt x="1109" y="110"/>
                    <a:pt x="1109" y="108"/>
                  </a:cubicBezTo>
                  <a:cubicBezTo>
                    <a:pt x="1108" y="107"/>
                    <a:pt x="1107" y="104"/>
                    <a:pt x="1106" y="103"/>
                  </a:cubicBezTo>
                  <a:cubicBezTo>
                    <a:pt x="1105" y="102"/>
                    <a:pt x="1103" y="102"/>
                    <a:pt x="1102" y="101"/>
                  </a:cubicBezTo>
                  <a:cubicBezTo>
                    <a:pt x="1099" y="101"/>
                    <a:pt x="1093" y="103"/>
                    <a:pt x="1091" y="103"/>
                  </a:cubicBezTo>
                  <a:cubicBezTo>
                    <a:pt x="1088" y="104"/>
                    <a:pt x="1082" y="106"/>
                    <a:pt x="1079" y="107"/>
                  </a:cubicBezTo>
                  <a:cubicBezTo>
                    <a:pt x="1077" y="108"/>
                    <a:pt x="1073" y="111"/>
                    <a:pt x="1072" y="112"/>
                  </a:cubicBezTo>
                  <a:cubicBezTo>
                    <a:pt x="1070" y="113"/>
                    <a:pt x="1069" y="117"/>
                    <a:pt x="1067" y="118"/>
                  </a:cubicBezTo>
                  <a:cubicBezTo>
                    <a:pt x="1066" y="119"/>
                    <a:pt x="1064" y="121"/>
                    <a:pt x="1062" y="121"/>
                  </a:cubicBezTo>
                  <a:cubicBezTo>
                    <a:pt x="1061" y="121"/>
                    <a:pt x="1060" y="118"/>
                    <a:pt x="1059" y="118"/>
                  </a:cubicBezTo>
                  <a:cubicBezTo>
                    <a:pt x="1058" y="117"/>
                    <a:pt x="1055" y="116"/>
                    <a:pt x="1054" y="116"/>
                  </a:cubicBezTo>
                  <a:cubicBezTo>
                    <a:pt x="1052" y="116"/>
                    <a:pt x="1049" y="117"/>
                    <a:pt x="1048" y="118"/>
                  </a:cubicBezTo>
                  <a:cubicBezTo>
                    <a:pt x="1046" y="119"/>
                    <a:pt x="1043" y="123"/>
                    <a:pt x="1041" y="125"/>
                  </a:cubicBezTo>
                  <a:cubicBezTo>
                    <a:pt x="1039" y="126"/>
                    <a:pt x="1035" y="128"/>
                    <a:pt x="1033" y="128"/>
                  </a:cubicBezTo>
                  <a:cubicBezTo>
                    <a:pt x="1031" y="129"/>
                    <a:pt x="1027" y="131"/>
                    <a:pt x="1025" y="132"/>
                  </a:cubicBezTo>
                  <a:cubicBezTo>
                    <a:pt x="1024" y="132"/>
                    <a:pt x="1021" y="133"/>
                    <a:pt x="1020" y="133"/>
                  </a:cubicBezTo>
                  <a:cubicBezTo>
                    <a:pt x="1019" y="132"/>
                    <a:pt x="1017" y="130"/>
                    <a:pt x="1016" y="129"/>
                  </a:cubicBezTo>
                  <a:cubicBezTo>
                    <a:pt x="1016" y="128"/>
                    <a:pt x="1017" y="126"/>
                    <a:pt x="1017" y="125"/>
                  </a:cubicBezTo>
                  <a:cubicBezTo>
                    <a:pt x="1017" y="123"/>
                    <a:pt x="1016" y="121"/>
                    <a:pt x="1016" y="119"/>
                  </a:cubicBezTo>
                  <a:cubicBezTo>
                    <a:pt x="1016" y="118"/>
                    <a:pt x="1018" y="117"/>
                    <a:pt x="1018" y="116"/>
                  </a:cubicBezTo>
                  <a:cubicBezTo>
                    <a:pt x="1019" y="116"/>
                    <a:pt x="1019" y="114"/>
                    <a:pt x="1020" y="114"/>
                  </a:cubicBezTo>
                  <a:cubicBezTo>
                    <a:pt x="1021" y="114"/>
                    <a:pt x="1023" y="113"/>
                    <a:pt x="1024" y="114"/>
                  </a:cubicBezTo>
                  <a:cubicBezTo>
                    <a:pt x="1025" y="114"/>
                    <a:pt x="1026" y="116"/>
                    <a:pt x="1026" y="116"/>
                  </a:cubicBezTo>
                  <a:cubicBezTo>
                    <a:pt x="1027" y="117"/>
                    <a:pt x="1029" y="118"/>
                    <a:pt x="1030" y="118"/>
                  </a:cubicBezTo>
                  <a:cubicBezTo>
                    <a:pt x="1032" y="118"/>
                    <a:pt x="1035" y="116"/>
                    <a:pt x="1036" y="115"/>
                  </a:cubicBezTo>
                  <a:cubicBezTo>
                    <a:pt x="1037" y="115"/>
                    <a:pt x="1038" y="115"/>
                    <a:pt x="1039" y="115"/>
                  </a:cubicBezTo>
                  <a:cubicBezTo>
                    <a:pt x="1041" y="114"/>
                    <a:pt x="1044" y="113"/>
                    <a:pt x="1045" y="112"/>
                  </a:cubicBezTo>
                  <a:cubicBezTo>
                    <a:pt x="1047" y="110"/>
                    <a:pt x="1048" y="107"/>
                    <a:pt x="1049" y="106"/>
                  </a:cubicBezTo>
                  <a:cubicBezTo>
                    <a:pt x="1050" y="104"/>
                    <a:pt x="1051" y="101"/>
                    <a:pt x="1052" y="99"/>
                  </a:cubicBezTo>
                  <a:cubicBezTo>
                    <a:pt x="1053" y="99"/>
                    <a:pt x="1055" y="97"/>
                    <a:pt x="1056" y="97"/>
                  </a:cubicBezTo>
                  <a:cubicBezTo>
                    <a:pt x="1057" y="96"/>
                    <a:pt x="1059" y="97"/>
                    <a:pt x="1060" y="96"/>
                  </a:cubicBezTo>
                  <a:cubicBezTo>
                    <a:pt x="1062" y="96"/>
                    <a:pt x="1064" y="95"/>
                    <a:pt x="1065" y="94"/>
                  </a:cubicBezTo>
                  <a:cubicBezTo>
                    <a:pt x="1066" y="93"/>
                    <a:pt x="1066" y="91"/>
                    <a:pt x="1067" y="90"/>
                  </a:cubicBezTo>
                  <a:cubicBezTo>
                    <a:pt x="1069" y="90"/>
                    <a:pt x="1072" y="91"/>
                    <a:pt x="1074" y="90"/>
                  </a:cubicBezTo>
                  <a:cubicBezTo>
                    <a:pt x="1075" y="90"/>
                    <a:pt x="1076" y="89"/>
                    <a:pt x="1076" y="88"/>
                  </a:cubicBezTo>
                  <a:cubicBezTo>
                    <a:pt x="1077" y="87"/>
                    <a:pt x="1079" y="85"/>
                    <a:pt x="1080" y="84"/>
                  </a:cubicBezTo>
                  <a:cubicBezTo>
                    <a:pt x="1081" y="83"/>
                    <a:pt x="1083" y="82"/>
                    <a:pt x="1084" y="82"/>
                  </a:cubicBezTo>
                  <a:cubicBezTo>
                    <a:pt x="1085" y="81"/>
                    <a:pt x="1087" y="80"/>
                    <a:pt x="1088" y="80"/>
                  </a:cubicBezTo>
                  <a:cubicBezTo>
                    <a:pt x="1089" y="79"/>
                    <a:pt x="1092" y="79"/>
                    <a:pt x="1093" y="79"/>
                  </a:cubicBezTo>
                  <a:cubicBezTo>
                    <a:pt x="1094" y="78"/>
                    <a:pt x="1094" y="75"/>
                    <a:pt x="1094" y="74"/>
                  </a:cubicBezTo>
                  <a:cubicBezTo>
                    <a:pt x="1094" y="73"/>
                    <a:pt x="1093" y="72"/>
                    <a:pt x="1093" y="71"/>
                  </a:cubicBezTo>
                  <a:cubicBezTo>
                    <a:pt x="1094" y="70"/>
                    <a:pt x="1095" y="68"/>
                    <a:pt x="1096" y="68"/>
                  </a:cubicBezTo>
                  <a:cubicBezTo>
                    <a:pt x="1096" y="67"/>
                    <a:pt x="1098" y="67"/>
                    <a:pt x="1099" y="67"/>
                  </a:cubicBezTo>
                  <a:cubicBezTo>
                    <a:pt x="1101" y="68"/>
                    <a:pt x="1104" y="69"/>
                    <a:pt x="1105" y="69"/>
                  </a:cubicBezTo>
                  <a:cubicBezTo>
                    <a:pt x="1106" y="69"/>
                    <a:pt x="1109" y="69"/>
                    <a:pt x="1110" y="68"/>
                  </a:cubicBezTo>
                  <a:cubicBezTo>
                    <a:pt x="1111" y="68"/>
                    <a:pt x="1115" y="67"/>
                    <a:pt x="1116" y="67"/>
                  </a:cubicBezTo>
                  <a:cubicBezTo>
                    <a:pt x="1117" y="67"/>
                    <a:pt x="1119" y="67"/>
                    <a:pt x="1120" y="68"/>
                  </a:cubicBezTo>
                  <a:cubicBezTo>
                    <a:pt x="1121" y="69"/>
                    <a:pt x="1121" y="72"/>
                    <a:pt x="1122" y="73"/>
                  </a:cubicBezTo>
                  <a:cubicBezTo>
                    <a:pt x="1122" y="74"/>
                    <a:pt x="1124" y="76"/>
                    <a:pt x="1124" y="77"/>
                  </a:cubicBezTo>
                  <a:cubicBezTo>
                    <a:pt x="1125" y="77"/>
                    <a:pt x="1128" y="78"/>
                    <a:pt x="1129" y="79"/>
                  </a:cubicBezTo>
                  <a:cubicBezTo>
                    <a:pt x="1130" y="79"/>
                    <a:pt x="1132" y="82"/>
                    <a:pt x="1133" y="81"/>
                  </a:cubicBezTo>
                  <a:cubicBezTo>
                    <a:pt x="1134" y="80"/>
                    <a:pt x="1133" y="78"/>
                    <a:pt x="1133" y="77"/>
                  </a:cubicBezTo>
                  <a:cubicBezTo>
                    <a:pt x="1133" y="75"/>
                    <a:pt x="1131" y="73"/>
                    <a:pt x="1131" y="71"/>
                  </a:cubicBezTo>
                  <a:cubicBezTo>
                    <a:pt x="1130" y="70"/>
                    <a:pt x="1128" y="67"/>
                    <a:pt x="1127" y="66"/>
                  </a:cubicBezTo>
                  <a:cubicBezTo>
                    <a:pt x="1126" y="65"/>
                    <a:pt x="1124" y="64"/>
                    <a:pt x="1124" y="63"/>
                  </a:cubicBezTo>
                  <a:cubicBezTo>
                    <a:pt x="1123" y="62"/>
                    <a:pt x="1123" y="59"/>
                    <a:pt x="1122" y="58"/>
                  </a:cubicBezTo>
                  <a:cubicBezTo>
                    <a:pt x="1121" y="57"/>
                    <a:pt x="1119" y="55"/>
                    <a:pt x="1119" y="55"/>
                  </a:cubicBezTo>
                  <a:cubicBezTo>
                    <a:pt x="1118" y="54"/>
                    <a:pt x="1116" y="52"/>
                    <a:pt x="1116" y="51"/>
                  </a:cubicBezTo>
                  <a:cubicBezTo>
                    <a:pt x="1115" y="50"/>
                    <a:pt x="1115" y="48"/>
                    <a:pt x="1114" y="46"/>
                  </a:cubicBezTo>
                  <a:cubicBezTo>
                    <a:pt x="1114" y="45"/>
                    <a:pt x="1111" y="44"/>
                    <a:pt x="1110" y="43"/>
                  </a:cubicBezTo>
                  <a:cubicBezTo>
                    <a:pt x="1110" y="43"/>
                    <a:pt x="1108" y="40"/>
                    <a:pt x="1108" y="40"/>
                  </a:cubicBezTo>
                  <a:cubicBezTo>
                    <a:pt x="1107" y="38"/>
                    <a:pt x="1104" y="37"/>
                    <a:pt x="1104" y="35"/>
                  </a:cubicBezTo>
                  <a:cubicBezTo>
                    <a:pt x="1103" y="34"/>
                    <a:pt x="1103" y="30"/>
                    <a:pt x="1103" y="28"/>
                  </a:cubicBezTo>
                  <a:cubicBezTo>
                    <a:pt x="1103" y="27"/>
                    <a:pt x="1102" y="24"/>
                    <a:pt x="1101" y="24"/>
                  </a:cubicBezTo>
                  <a:cubicBezTo>
                    <a:pt x="1100" y="23"/>
                    <a:pt x="1098" y="25"/>
                    <a:pt x="1098" y="25"/>
                  </a:cubicBezTo>
                  <a:cubicBezTo>
                    <a:pt x="1097" y="26"/>
                    <a:pt x="1096" y="27"/>
                    <a:pt x="1096" y="27"/>
                  </a:cubicBezTo>
                  <a:cubicBezTo>
                    <a:pt x="1095" y="27"/>
                    <a:pt x="1093" y="25"/>
                    <a:pt x="1093" y="25"/>
                  </a:cubicBezTo>
                  <a:cubicBezTo>
                    <a:pt x="1092" y="24"/>
                    <a:pt x="1091" y="23"/>
                    <a:pt x="1090" y="23"/>
                  </a:cubicBezTo>
                  <a:cubicBezTo>
                    <a:pt x="1088" y="22"/>
                    <a:pt x="1086" y="22"/>
                    <a:pt x="1085" y="21"/>
                  </a:cubicBezTo>
                  <a:cubicBezTo>
                    <a:pt x="1084" y="20"/>
                    <a:pt x="1083" y="18"/>
                    <a:pt x="1083" y="17"/>
                  </a:cubicBezTo>
                  <a:cubicBezTo>
                    <a:pt x="1083" y="16"/>
                    <a:pt x="1084" y="14"/>
                    <a:pt x="1085" y="13"/>
                  </a:cubicBezTo>
                  <a:cubicBezTo>
                    <a:pt x="1087" y="13"/>
                    <a:pt x="1089" y="12"/>
                    <a:pt x="1091" y="12"/>
                  </a:cubicBezTo>
                  <a:cubicBezTo>
                    <a:pt x="1092" y="12"/>
                    <a:pt x="1096" y="13"/>
                    <a:pt x="1098" y="13"/>
                  </a:cubicBezTo>
                  <a:cubicBezTo>
                    <a:pt x="1099" y="13"/>
                    <a:pt x="1101" y="13"/>
                    <a:pt x="1102" y="14"/>
                  </a:cubicBezTo>
                  <a:cubicBezTo>
                    <a:pt x="1102" y="14"/>
                    <a:pt x="1103" y="17"/>
                    <a:pt x="1103" y="18"/>
                  </a:cubicBezTo>
                  <a:cubicBezTo>
                    <a:pt x="1104" y="19"/>
                    <a:pt x="1105" y="20"/>
                    <a:pt x="1106" y="21"/>
                  </a:cubicBezTo>
                  <a:cubicBezTo>
                    <a:pt x="1107" y="21"/>
                    <a:pt x="1110" y="21"/>
                    <a:pt x="1111" y="21"/>
                  </a:cubicBezTo>
                  <a:cubicBezTo>
                    <a:pt x="1111" y="22"/>
                    <a:pt x="1111" y="24"/>
                    <a:pt x="1111" y="25"/>
                  </a:cubicBezTo>
                  <a:cubicBezTo>
                    <a:pt x="1111" y="26"/>
                    <a:pt x="1111" y="28"/>
                    <a:pt x="1111" y="29"/>
                  </a:cubicBezTo>
                  <a:cubicBezTo>
                    <a:pt x="1112" y="30"/>
                    <a:pt x="1114" y="30"/>
                    <a:pt x="1114" y="31"/>
                  </a:cubicBezTo>
                  <a:cubicBezTo>
                    <a:pt x="1115" y="32"/>
                    <a:pt x="1115" y="34"/>
                    <a:pt x="1115" y="35"/>
                  </a:cubicBezTo>
                  <a:cubicBezTo>
                    <a:pt x="1115" y="36"/>
                    <a:pt x="1115" y="39"/>
                    <a:pt x="1116" y="40"/>
                  </a:cubicBezTo>
                  <a:cubicBezTo>
                    <a:pt x="1116" y="41"/>
                    <a:pt x="1117" y="42"/>
                    <a:pt x="1117" y="43"/>
                  </a:cubicBezTo>
                  <a:cubicBezTo>
                    <a:pt x="1118" y="43"/>
                    <a:pt x="1119" y="43"/>
                    <a:pt x="1120" y="44"/>
                  </a:cubicBezTo>
                  <a:cubicBezTo>
                    <a:pt x="1120" y="44"/>
                    <a:pt x="1121" y="46"/>
                    <a:pt x="1122" y="47"/>
                  </a:cubicBezTo>
                  <a:cubicBezTo>
                    <a:pt x="1123" y="49"/>
                    <a:pt x="1126" y="51"/>
                    <a:pt x="1128" y="53"/>
                  </a:cubicBezTo>
                  <a:cubicBezTo>
                    <a:pt x="1129" y="54"/>
                    <a:pt x="1131" y="58"/>
                    <a:pt x="1132" y="59"/>
                  </a:cubicBezTo>
                  <a:cubicBezTo>
                    <a:pt x="1134" y="61"/>
                    <a:pt x="1137" y="65"/>
                    <a:pt x="1138" y="67"/>
                  </a:cubicBezTo>
                  <a:cubicBezTo>
                    <a:pt x="1139" y="69"/>
                    <a:pt x="1141" y="73"/>
                    <a:pt x="1141" y="74"/>
                  </a:cubicBezTo>
                  <a:cubicBezTo>
                    <a:pt x="1142" y="76"/>
                    <a:pt x="1143" y="78"/>
                    <a:pt x="1144" y="80"/>
                  </a:cubicBezTo>
                  <a:cubicBezTo>
                    <a:pt x="1144" y="81"/>
                    <a:pt x="1144" y="83"/>
                    <a:pt x="1144" y="84"/>
                  </a:cubicBezTo>
                  <a:cubicBezTo>
                    <a:pt x="1145" y="85"/>
                    <a:pt x="1145" y="88"/>
                    <a:pt x="1146" y="88"/>
                  </a:cubicBezTo>
                  <a:cubicBezTo>
                    <a:pt x="1147" y="89"/>
                    <a:pt x="1150" y="89"/>
                    <a:pt x="1151" y="89"/>
                  </a:cubicBezTo>
                  <a:cubicBezTo>
                    <a:pt x="1152" y="89"/>
                    <a:pt x="1154" y="89"/>
                    <a:pt x="1154" y="89"/>
                  </a:cubicBezTo>
                  <a:cubicBezTo>
                    <a:pt x="1156" y="90"/>
                    <a:pt x="1158" y="93"/>
                    <a:pt x="1160" y="94"/>
                  </a:cubicBezTo>
                  <a:cubicBezTo>
                    <a:pt x="1161" y="95"/>
                    <a:pt x="1164" y="96"/>
                    <a:pt x="1164" y="98"/>
                  </a:cubicBezTo>
                  <a:cubicBezTo>
                    <a:pt x="1165" y="99"/>
                    <a:pt x="1165" y="101"/>
                    <a:pt x="1164" y="102"/>
                  </a:cubicBezTo>
                  <a:cubicBezTo>
                    <a:pt x="1164" y="102"/>
                    <a:pt x="1163" y="103"/>
                    <a:pt x="1163" y="103"/>
                  </a:cubicBezTo>
                  <a:cubicBezTo>
                    <a:pt x="1162" y="103"/>
                    <a:pt x="1160" y="102"/>
                    <a:pt x="1160" y="101"/>
                  </a:cubicBezTo>
                  <a:cubicBezTo>
                    <a:pt x="1159" y="101"/>
                    <a:pt x="1157" y="99"/>
                    <a:pt x="1156" y="98"/>
                  </a:cubicBezTo>
                  <a:cubicBezTo>
                    <a:pt x="1155" y="98"/>
                    <a:pt x="1152" y="96"/>
                    <a:pt x="1151" y="97"/>
                  </a:cubicBezTo>
                  <a:cubicBezTo>
                    <a:pt x="1150" y="97"/>
                    <a:pt x="1149" y="98"/>
                    <a:pt x="1149" y="99"/>
                  </a:cubicBezTo>
                  <a:cubicBezTo>
                    <a:pt x="1149" y="100"/>
                    <a:pt x="1150" y="102"/>
                    <a:pt x="1151" y="103"/>
                  </a:cubicBezTo>
                  <a:cubicBezTo>
                    <a:pt x="1152" y="104"/>
                    <a:pt x="1155" y="105"/>
                    <a:pt x="1156" y="105"/>
                  </a:cubicBezTo>
                  <a:cubicBezTo>
                    <a:pt x="1157" y="106"/>
                    <a:pt x="1160" y="108"/>
                    <a:pt x="1161" y="109"/>
                  </a:cubicBezTo>
                  <a:cubicBezTo>
                    <a:pt x="1161" y="109"/>
                    <a:pt x="1162" y="111"/>
                    <a:pt x="1162" y="111"/>
                  </a:cubicBezTo>
                  <a:cubicBezTo>
                    <a:pt x="1162" y="112"/>
                    <a:pt x="1161" y="114"/>
                    <a:pt x="1161" y="115"/>
                  </a:cubicBezTo>
                  <a:cubicBezTo>
                    <a:pt x="1161" y="116"/>
                    <a:pt x="1162" y="117"/>
                    <a:pt x="1162" y="117"/>
                  </a:cubicBezTo>
                  <a:cubicBezTo>
                    <a:pt x="1163" y="118"/>
                    <a:pt x="1165" y="118"/>
                    <a:pt x="1166" y="118"/>
                  </a:cubicBezTo>
                  <a:cubicBezTo>
                    <a:pt x="1167" y="118"/>
                    <a:pt x="1169" y="118"/>
                    <a:pt x="1170" y="117"/>
                  </a:cubicBezTo>
                  <a:cubicBezTo>
                    <a:pt x="1170" y="116"/>
                    <a:pt x="1170" y="114"/>
                    <a:pt x="1170" y="114"/>
                  </a:cubicBezTo>
                  <a:cubicBezTo>
                    <a:pt x="1169" y="113"/>
                    <a:pt x="1168" y="111"/>
                    <a:pt x="1167" y="110"/>
                  </a:cubicBezTo>
                  <a:cubicBezTo>
                    <a:pt x="1167" y="109"/>
                    <a:pt x="1165" y="108"/>
                    <a:pt x="1166" y="107"/>
                  </a:cubicBezTo>
                  <a:cubicBezTo>
                    <a:pt x="1166" y="106"/>
                    <a:pt x="1167" y="105"/>
                    <a:pt x="1167" y="105"/>
                  </a:cubicBezTo>
                  <a:cubicBezTo>
                    <a:pt x="1168" y="105"/>
                    <a:pt x="1171" y="108"/>
                    <a:pt x="1171" y="108"/>
                  </a:cubicBezTo>
                  <a:cubicBezTo>
                    <a:pt x="1171" y="108"/>
                    <a:pt x="1172" y="111"/>
                    <a:pt x="1172" y="112"/>
                  </a:cubicBezTo>
                  <a:cubicBezTo>
                    <a:pt x="1173" y="113"/>
                    <a:pt x="1175" y="115"/>
                    <a:pt x="1176" y="116"/>
                  </a:cubicBezTo>
                  <a:cubicBezTo>
                    <a:pt x="1177" y="117"/>
                    <a:pt x="1181" y="119"/>
                    <a:pt x="1182" y="120"/>
                  </a:cubicBezTo>
                  <a:cubicBezTo>
                    <a:pt x="1183" y="122"/>
                    <a:pt x="1185" y="126"/>
                    <a:pt x="1186" y="128"/>
                  </a:cubicBezTo>
                  <a:cubicBezTo>
                    <a:pt x="1187" y="130"/>
                    <a:pt x="1189" y="134"/>
                    <a:pt x="1190" y="136"/>
                  </a:cubicBezTo>
                  <a:cubicBezTo>
                    <a:pt x="1191" y="137"/>
                    <a:pt x="1193" y="139"/>
                    <a:pt x="1194" y="141"/>
                  </a:cubicBezTo>
                  <a:cubicBezTo>
                    <a:pt x="1194" y="142"/>
                    <a:pt x="1195" y="144"/>
                    <a:pt x="1196" y="144"/>
                  </a:cubicBezTo>
                  <a:cubicBezTo>
                    <a:pt x="1196" y="146"/>
                    <a:pt x="1198" y="151"/>
                    <a:pt x="1198" y="153"/>
                  </a:cubicBezTo>
                  <a:cubicBezTo>
                    <a:pt x="1199" y="156"/>
                    <a:pt x="1200" y="164"/>
                    <a:pt x="1200" y="167"/>
                  </a:cubicBezTo>
                  <a:cubicBezTo>
                    <a:pt x="1201" y="172"/>
                    <a:pt x="1202" y="180"/>
                    <a:pt x="1202" y="185"/>
                  </a:cubicBezTo>
                  <a:cubicBezTo>
                    <a:pt x="1202" y="188"/>
                    <a:pt x="1202" y="194"/>
                    <a:pt x="1202" y="198"/>
                  </a:cubicBezTo>
                  <a:cubicBezTo>
                    <a:pt x="1202" y="199"/>
                    <a:pt x="1204" y="201"/>
                    <a:pt x="1204" y="203"/>
                  </a:cubicBezTo>
                  <a:cubicBezTo>
                    <a:pt x="1203" y="204"/>
                    <a:pt x="1202" y="205"/>
                    <a:pt x="1202" y="206"/>
                  </a:cubicBezTo>
                  <a:cubicBezTo>
                    <a:pt x="1201" y="207"/>
                    <a:pt x="1199" y="207"/>
                    <a:pt x="1198" y="208"/>
                  </a:cubicBezTo>
                  <a:cubicBezTo>
                    <a:pt x="1197" y="209"/>
                    <a:pt x="1196" y="211"/>
                    <a:pt x="1195" y="212"/>
                  </a:cubicBezTo>
                  <a:cubicBezTo>
                    <a:pt x="1194" y="213"/>
                    <a:pt x="1191" y="216"/>
                    <a:pt x="1189" y="217"/>
                  </a:cubicBezTo>
                  <a:cubicBezTo>
                    <a:pt x="1189" y="217"/>
                    <a:pt x="1187" y="217"/>
                    <a:pt x="1186" y="217"/>
                  </a:cubicBezTo>
                  <a:cubicBezTo>
                    <a:pt x="1185" y="218"/>
                    <a:pt x="1183" y="219"/>
                    <a:pt x="1182" y="220"/>
                  </a:cubicBezTo>
                  <a:cubicBezTo>
                    <a:pt x="1182" y="221"/>
                    <a:pt x="1180" y="222"/>
                    <a:pt x="1179" y="223"/>
                  </a:cubicBezTo>
                  <a:cubicBezTo>
                    <a:pt x="1178" y="223"/>
                    <a:pt x="1176" y="224"/>
                    <a:pt x="1175" y="225"/>
                  </a:cubicBezTo>
                  <a:cubicBezTo>
                    <a:pt x="1174" y="226"/>
                    <a:pt x="1171" y="230"/>
                    <a:pt x="1169" y="231"/>
                  </a:cubicBezTo>
                  <a:cubicBezTo>
                    <a:pt x="1168" y="233"/>
                    <a:pt x="1164" y="236"/>
                    <a:pt x="1163" y="237"/>
                  </a:cubicBezTo>
                  <a:cubicBezTo>
                    <a:pt x="1161" y="239"/>
                    <a:pt x="1157" y="242"/>
                    <a:pt x="1156" y="243"/>
                  </a:cubicBezTo>
                  <a:cubicBezTo>
                    <a:pt x="1155" y="244"/>
                    <a:pt x="1153" y="246"/>
                    <a:pt x="1151" y="247"/>
                  </a:cubicBezTo>
                  <a:cubicBezTo>
                    <a:pt x="1151" y="247"/>
                    <a:pt x="1149" y="247"/>
                    <a:pt x="1148" y="247"/>
                  </a:cubicBezTo>
                  <a:cubicBezTo>
                    <a:pt x="1148" y="248"/>
                    <a:pt x="1148" y="249"/>
                    <a:pt x="1148" y="250"/>
                  </a:cubicBezTo>
                  <a:cubicBezTo>
                    <a:pt x="1148" y="251"/>
                    <a:pt x="1148" y="252"/>
                    <a:pt x="1148" y="253"/>
                  </a:cubicBezTo>
                  <a:cubicBezTo>
                    <a:pt x="1148" y="254"/>
                    <a:pt x="1148" y="257"/>
                    <a:pt x="1149" y="258"/>
                  </a:cubicBezTo>
                  <a:cubicBezTo>
                    <a:pt x="1150" y="258"/>
                    <a:pt x="1153" y="255"/>
                    <a:pt x="1154" y="254"/>
                  </a:cubicBezTo>
                  <a:cubicBezTo>
                    <a:pt x="1155" y="253"/>
                    <a:pt x="1156" y="250"/>
                    <a:pt x="1157" y="248"/>
                  </a:cubicBezTo>
                  <a:cubicBezTo>
                    <a:pt x="1159" y="246"/>
                    <a:pt x="1163" y="244"/>
                    <a:pt x="1165" y="242"/>
                  </a:cubicBezTo>
                  <a:cubicBezTo>
                    <a:pt x="1168" y="240"/>
                    <a:pt x="1173" y="234"/>
                    <a:pt x="1176" y="232"/>
                  </a:cubicBezTo>
                  <a:cubicBezTo>
                    <a:pt x="1177" y="231"/>
                    <a:pt x="1181" y="228"/>
                    <a:pt x="1183" y="227"/>
                  </a:cubicBezTo>
                  <a:cubicBezTo>
                    <a:pt x="1184" y="226"/>
                    <a:pt x="1188" y="224"/>
                    <a:pt x="1190" y="223"/>
                  </a:cubicBezTo>
                  <a:cubicBezTo>
                    <a:pt x="1191" y="222"/>
                    <a:pt x="1193" y="220"/>
                    <a:pt x="1195" y="219"/>
                  </a:cubicBezTo>
                  <a:cubicBezTo>
                    <a:pt x="1196" y="218"/>
                    <a:pt x="1199" y="216"/>
                    <a:pt x="1200" y="215"/>
                  </a:cubicBezTo>
                  <a:cubicBezTo>
                    <a:pt x="1201" y="215"/>
                    <a:pt x="1203" y="215"/>
                    <a:pt x="1204" y="214"/>
                  </a:cubicBezTo>
                  <a:cubicBezTo>
                    <a:pt x="1205" y="214"/>
                    <a:pt x="1206" y="213"/>
                    <a:pt x="1207" y="212"/>
                  </a:cubicBezTo>
                  <a:cubicBezTo>
                    <a:pt x="1208" y="211"/>
                    <a:pt x="1209" y="208"/>
                    <a:pt x="1210" y="207"/>
                  </a:cubicBezTo>
                  <a:cubicBezTo>
                    <a:pt x="1210" y="205"/>
                    <a:pt x="1209" y="200"/>
                    <a:pt x="1209" y="19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67">
              <a:extLst>
                <a:ext uri="{FF2B5EF4-FFF2-40B4-BE49-F238E27FC236}">
                  <a16:creationId xmlns:a16="http://schemas.microsoft.com/office/drawing/2014/main" id="{5455BB6B-CFF3-4D93-AE8E-389E47ED165A}"/>
                </a:ext>
              </a:extLst>
            </p:cNvPr>
            <p:cNvSpPr>
              <a:spLocks/>
            </p:cNvSpPr>
            <p:nvPr/>
          </p:nvSpPr>
          <p:spPr bwMode="auto">
            <a:xfrm>
              <a:off x="5897557" y="3284542"/>
              <a:ext cx="61912" cy="152400"/>
            </a:xfrm>
            <a:custGeom>
              <a:avLst/>
              <a:gdLst>
                <a:gd name="T0" fmla="*/ 74 w 74"/>
                <a:gd name="T1" fmla="*/ 0 h 181"/>
                <a:gd name="T2" fmla="*/ 67 w 74"/>
                <a:gd name="T3" fmla="*/ 18 h 181"/>
                <a:gd name="T4" fmla="*/ 67 w 74"/>
                <a:gd name="T5" fmla="*/ 31 h 181"/>
                <a:gd name="T6" fmla="*/ 59 w 74"/>
                <a:gd name="T7" fmla="*/ 32 h 181"/>
                <a:gd name="T8" fmla="*/ 50 w 74"/>
                <a:gd name="T9" fmla="*/ 43 h 181"/>
                <a:gd name="T10" fmla="*/ 46 w 74"/>
                <a:gd name="T11" fmla="*/ 61 h 181"/>
                <a:gd name="T12" fmla="*/ 44 w 74"/>
                <a:gd name="T13" fmla="*/ 82 h 181"/>
                <a:gd name="T14" fmla="*/ 47 w 74"/>
                <a:gd name="T15" fmla="*/ 89 h 181"/>
                <a:gd name="T16" fmla="*/ 45 w 74"/>
                <a:gd name="T17" fmla="*/ 98 h 181"/>
                <a:gd name="T18" fmla="*/ 43 w 74"/>
                <a:gd name="T19" fmla="*/ 109 h 181"/>
                <a:gd name="T20" fmla="*/ 44 w 74"/>
                <a:gd name="T21" fmla="*/ 119 h 181"/>
                <a:gd name="T22" fmla="*/ 40 w 74"/>
                <a:gd name="T23" fmla="*/ 133 h 181"/>
                <a:gd name="T24" fmla="*/ 35 w 74"/>
                <a:gd name="T25" fmla="*/ 142 h 181"/>
                <a:gd name="T26" fmla="*/ 35 w 74"/>
                <a:gd name="T27" fmla="*/ 148 h 181"/>
                <a:gd name="T28" fmla="*/ 37 w 74"/>
                <a:gd name="T29" fmla="*/ 155 h 181"/>
                <a:gd name="T30" fmla="*/ 36 w 74"/>
                <a:gd name="T31" fmla="*/ 164 h 181"/>
                <a:gd name="T32" fmla="*/ 31 w 74"/>
                <a:gd name="T33" fmla="*/ 172 h 181"/>
                <a:gd name="T34" fmla="*/ 25 w 74"/>
                <a:gd name="T35" fmla="*/ 179 h 181"/>
                <a:gd name="T36" fmla="*/ 21 w 74"/>
                <a:gd name="T37" fmla="*/ 178 h 181"/>
                <a:gd name="T38" fmla="*/ 16 w 74"/>
                <a:gd name="T39" fmla="*/ 179 h 181"/>
                <a:gd name="T40" fmla="*/ 12 w 74"/>
                <a:gd name="T41" fmla="*/ 170 h 181"/>
                <a:gd name="T42" fmla="*/ 6 w 74"/>
                <a:gd name="T43" fmla="*/ 164 h 181"/>
                <a:gd name="T44" fmla="*/ 1 w 74"/>
                <a:gd name="T45" fmla="*/ 148 h 181"/>
                <a:gd name="T46" fmla="*/ 5 w 74"/>
                <a:gd name="T47" fmla="*/ 134 h 181"/>
                <a:gd name="T48" fmla="*/ 1 w 74"/>
                <a:gd name="T49" fmla="*/ 123 h 181"/>
                <a:gd name="T50" fmla="*/ 1 w 74"/>
                <a:gd name="T51" fmla="*/ 98 h 181"/>
                <a:gd name="T52" fmla="*/ 3 w 74"/>
                <a:gd name="T53" fmla="*/ 89 h 181"/>
                <a:gd name="T54" fmla="*/ 6 w 74"/>
                <a:gd name="T55" fmla="*/ 76 h 181"/>
                <a:gd name="T56" fmla="*/ 10 w 74"/>
                <a:gd name="T57" fmla="*/ 69 h 181"/>
                <a:gd name="T58" fmla="*/ 12 w 74"/>
                <a:gd name="T59" fmla="*/ 62 h 181"/>
                <a:gd name="T60" fmla="*/ 11 w 74"/>
                <a:gd name="T61" fmla="*/ 56 h 181"/>
                <a:gd name="T62" fmla="*/ 20 w 74"/>
                <a:gd name="T63" fmla="*/ 48 h 181"/>
                <a:gd name="T64" fmla="*/ 22 w 74"/>
                <a:gd name="T65" fmla="*/ 41 h 181"/>
                <a:gd name="T66" fmla="*/ 16 w 74"/>
                <a:gd name="T67" fmla="*/ 38 h 181"/>
                <a:gd name="T68" fmla="*/ 11 w 74"/>
                <a:gd name="T69" fmla="*/ 40 h 181"/>
                <a:gd name="T70" fmla="*/ 13 w 74"/>
                <a:gd name="T71" fmla="*/ 34 h 181"/>
                <a:gd name="T72" fmla="*/ 16 w 74"/>
                <a:gd name="T73" fmla="*/ 29 h 181"/>
                <a:gd name="T74" fmla="*/ 24 w 74"/>
                <a:gd name="T75" fmla="*/ 2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181">
                  <a:moveTo>
                    <a:pt x="24" y="21"/>
                  </a:moveTo>
                  <a:cubicBezTo>
                    <a:pt x="74" y="0"/>
                    <a:pt x="74" y="0"/>
                    <a:pt x="74" y="0"/>
                  </a:cubicBezTo>
                  <a:cubicBezTo>
                    <a:pt x="73" y="3"/>
                    <a:pt x="71" y="7"/>
                    <a:pt x="71" y="9"/>
                  </a:cubicBezTo>
                  <a:cubicBezTo>
                    <a:pt x="70" y="11"/>
                    <a:pt x="67" y="15"/>
                    <a:pt x="67" y="18"/>
                  </a:cubicBezTo>
                  <a:cubicBezTo>
                    <a:pt x="67" y="20"/>
                    <a:pt x="69" y="23"/>
                    <a:pt x="69" y="24"/>
                  </a:cubicBezTo>
                  <a:cubicBezTo>
                    <a:pt x="69" y="26"/>
                    <a:pt x="68" y="30"/>
                    <a:pt x="67" y="31"/>
                  </a:cubicBezTo>
                  <a:cubicBezTo>
                    <a:pt x="66" y="32"/>
                    <a:pt x="64" y="35"/>
                    <a:pt x="63" y="35"/>
                  </a:cubicBezTo>
                  <a:cubicBezTo>
                    <a:pt x="62" y="35"/>
                    <a:pt x="60" y="32"/>
                    <a:pt x="59" y="32"/>
                  </a:cubicBezTo>
                  <a:cubicBezTo>
                    <a:pt x="58" y="32"/>
                    <a:pt x="55" y="33"/>
                    <a:pt x="54" y="34"/>
                  </a:cubicBezTo>
                  <a:cubicBezTo>
                    <a:pt x="53" y="35"/>
                    <a:pt x="51" y="40"/>
                    <a:pt x="50" y="43"/>
                  </a:cubicBezTo>
                  <a:cubicBezTo>
                    <a:pt x="49" y="44"/>
                    <a:pt x="48" y="47"/>
                    <a:pt x="47" y="49"/>
                  </a:cubicBezTo>
                  <a:cubicBezTo>
                    <a:pt x="46" y="52"/>
                    <a:pt x="46" y="58"/>
                    <a:pt x="46" y="61"/>
                  </a:cubicBezTo>
                  <a:cubicBezTo>
                    <a:pt x="46" y="63"/>
                    <a:pt x="46" y="69"/>
                    <a:pt x="46" y="72"/>
                  </a:cubicBezTo>
                  <a:cubicBezTo>
                    <a:pt x="46" y="74"/>
                    <a:pt x="44" y="79"/>
                    <a:pt x="44" y="82"/>
                  </a:cubicBezTo>
                  <a:cubicBezTo>
                    <a:pt x="44" y="83"/>
                    <a:pt x="44" y="86"/>
                    <a:pt x="45" y="87"/>
                  </a:cubicBezTo>
                  <a:cubicBezTo>
                    <a:pt x="45" y="88"/>
                    <a:pt x="47" y="88"/>
                    <a:pt x="47" y="89"/>
                  </a:cubicBezTo>
                  <a:cubicBezTo>
                    <a:pt x="48" y="90"/>
                    <a:pt x="48" y="93"/>
                    <a:pt x="48" y="94"/>
                  </a:cubicBezTo>
                  <a:cubicBezTo>
                    <a:pt x="48" y="95"/>
                    <a:pt x="45" y="96"/>
                    <a:pt x="45" y="98"/>
                  </a:cubicBezTo>
                  <a:cubicBezTo>
                    <a:pt x="45" y="99"/>
                    <a:pt x="46" y="101"/>
                    <a:pt x="45" y="102"/>
                  </a:cubicBezTo>
                  <a:cubicBezTo>
                    <a:pt x="45" y="104"/>
                    <a:pt x="43" y="107"/>
                    <a:pt x="43" y="109"/>
                  </a:cubicBezTo>
                  <a:cubicBezTo>
                    <a:pt x="43" y="109"/>
                    <a:pt x="44" y="111"/>
                    <a:pt x="44" y="112"/>
                  </a:cubicBezTo>
                  <a:cubicBezTo>
                    <a:pt x="45" y="114"/>
                    <a:pt x="44" y="117"/>
                    <a:pt x="44" y="119"/>
                  </a:cubicBezTo>
                  <a:cubicBezTo>
                    <a:pt x="43" y="120"/>
                    <a:pt x="41" y="123"/>
                    <a:pt x="41" y="124"/>
                  </a:cubicBezTo>
                  <a:cubicBezTo>
                    <a:pt x="40" y="126"/>
                    <a:pt x="40" y="131"/>
                    <a:pt x="40" y="133"/>
                  </a:cubicBezTo>
                  <a:cubicBezTo>
                    <a:pt x="40" y="135"/>
                    <a:pt x="39" y="138"/>
                    <a:pt x="38" y="140"/>
                  </a:cubicBezTo>
                  <a:cubicBezTo>
                    <a:pt x="37" y="140"/>
                    <a:pt x="36" y="142"/>
                    <a:pt x="35" y="142"/>
                  </a:cubicBezTo>
                  <a:cubicBezTo>
                    <a:pt x="34" y="143"/>
                    <a:pt x="33" y="143"/>
                    <a:pt x="33" y="144"/>
                  </a:cubicBezTo>
                  <a:cubicBezTo>
                    <a:pt x="33" y="145"/>
                    <a:pt x="35" y="148"/>
                    <a:pt x="35" y="148"/>
                  </a:cubicBezTo>
                  <a:cubicBezTo>
                    <a:pt x="35" y="148"/>
                    <a:pt x="35" y="151"/>
                    <a:pt x="35" y="152"/>
                  </a:cubicBezTo>
                  <a:cubicBezTo>
                    <a:pt x="35" y="152"/>
                    <a:pt x="37" y="154"/>
                    <a:pt x="37" y="155"/>
                  </a:cubicBezTo>
                  <a:cubicBezTo>
                    <a:pt x="37" y="156"/>
                    <a:pt x="38" y="158"/>
                    <a:pt x="37" y="159"/>
                  </a:cubicBezTo>
                  <a:cubicBezTo>
                    <a:pt x="37" y="160"/>
                    <a:pt x="36" y="163"/>
                    <a:pt x="36" y="164"/>
                  </a:cubicBezTo>
                  <a:cubicBezTo>
                    <a:pt x="35" y="165"/>
                    <a:pt x="34" y="166"/>
                    <a:pt x="33" y="167"/>
                  </a:cubicBezTo>
                  <a:cubicBezTo>
                    <a:pt x="32" y="168"/>
                    <a:pt x="32" y="171"/>
                    <a:pt x="31" y="172"/>
                  </a:cubicBezTo>
                  <a:cubicBezTo>
                    <a:pt x="31" y="174"/>
                    <a:pt x="29" y="177"/>
                    <a:pt x="28" y="178"/>
                  </a:cubicBezTo>
                  <a:cubicBezTo>
                    <a:pt x="27" y="178"/>
                    <a:pt x="26" y="180"/>
                    <a:pt x="25" y="179"/>
                  </a:cubicBezTo>
                  <a:cubicBezTo>
                    <a:pt x="24" y="179"/>
                    <a:pt x="25" y="177"/>
                    <a:pt x="24" y="176"/>
                  </a:cubicBezTo>
                  <a:cubicBezTo>
                    <a:pt x="24" y="176"/>
                    <a:pt x="22" y="177"/>
                    <a:pt x="21" y="178"/>
                  </a:cubicBezTo>
                  <a:cubicBezTo>
                    <a:pt x="20" y="178"/>
                    <a:pt x="19" y="180"/>
                    <a:pt x="18" y="181"/>
                  </a:cubicBezTo>
                  <a:cubicBezTo>
                    <a:pt x="18" y="181"/>
                    <a:pt x="16" y="179"/>
                    <a:pt x="16" y="179"/>
                  </a:cubicBezTo>
                  <a:cubicBezTo>
                    <a:pt x="15" y="178"/>
                    <a:pt x="16" y="176"/>
                    <a:pt x="15" y="175"/>
                  </a:cubicBezTo>
                  <a:cubicBezTo>
                    <a:pt x="15" y="173"/>
                    <a:pt x="13" y="171"/>
                    <a:pt x="12" y="170"/>
                  </a:cubicBezTo>
                  <a:cubicBezTo>
                    <a:pt x="11" y="169"/>
                    <a:pt x="10" y="168"/>
                    <a:pt x="9" y="168"/>
                  </a:cubicBezTo>
                  <a:cubicBezTo>
                    <a:pt x="8" y="167"/>
                    <a:pt x="7" y="165"/>
                    <a:pt x="6" y="164"/>
                  </a:cubicBezTo>
                  <a:cubicBezTo>
                    <a:pt x="5" y="161"/>
                    <a:pt x="3" y="156"/>
                    <a:pt x="3" y="154"/>
                  </a:cubicBezTo>
                  <a:cubicBezTo>
                    <a:pt x="2" y="152"/>
                    <a:pt x="1" y="149"/>
                    <a:pt x="1" y="148"/>
                  </a:cubicBezTo>
                  <a:cubicBezTo>
                    <a:pt x="1" y="146"/>
                    <a:pt x="2" y="143"/>
                    <a:pt x="3" y="141"/>
                  </a:cubicBezTo>
                  <a:cubicBezTo>
                    <a:pt x="4" y="139"/>
                    <a:pt x="5" y="136"/>
                    <a:pt x="5" y="134"/>
                  </a:cubicBezTo>
                  <a:cubicBezTo>
                    <a:pt x="5" y="132"/>
                    <a:pt x="3" y="130"/>
                    <a:pt x="3" y="129"/>
                  </a:cubicBezTo>
                  <a:cubicBezTo>
                    <a:pt x="2" y="128"/>
                    <a:pt x="1" y="125"/>
                    <a:pt x="1" y="123"/>
                  </a:cubicBezTo>
                  <a:cubicBezTo>
                    <a:pt x="0" y="120"/>
                    <a:pt x="1" y="114"/>
                    <a:pt x="1" y="110"/>
                  </a:cubicBezTo>
                  <a:cubicBezTo>
                    <a:pt x="1" y="107"/>
                    <a:pt x="1" y="101"/>
                    <a:pt x="1" y="98"/>
                  </a:cubicBezTo>
                  <a:cubicBezTo>
                    <a:pt x="1" y="97"/>
                    <a:pt x="1" y="94"/>
                    <a:pt x="1" y="93"/>
                  </a:cubicBezTo>
                  <a:cubicBezTo>
                    <a:pt x="1" y="92"/>
                    <a:pt x="3" y="90"/>
                    <a:pt x="3" y="89"/>
                  </a:cubicBezTo>
                  <a:cubicBezTo>
                    <a:pt x="4" y="88"/>
                    <a:pt x="5" y="85"/>
                    <a:pt x="5" y="84"/>
                  </a:cubicBezTo>
                  <a:cubicBezTo>
                    <a:pt x="6" y="82"/>
                    <a:pt x="6" y="78"/>
                    <a:pt x="6" y="76"/>
                  </a:cubicBezTo>
                  <a:cubicBezTo>
                    <a:pt x="7" y="75"/>
                    <a:pt x="8" y="74"/>
                    <a:pt x="9" y="73"/>
                  </a:cubicBezTo>
                  <a:cubicBezTo>
                    <a:pt x="9" y="72"/>
                    <a:pt x="9" y="70"/>
                    <a:pt x="10" y="69"/>
                  </a:cubicBezTo>
                  <a:cubicBezTo>
                    <a:pt x="10" y="68"/>
                    <a:pt x="11" y="67"/>
                    <a:pt x="11" y="66"/>
                  </a:cubicBezTo>
                  <a:cubicBezTo>
                    <a:pt x="12" y="65"/>
                    <a:pt x="12" y="63"/>
                    <a:pt x="12" y="62"/>
                  </a:cubicBezTo>
                  <a:cubicBezTo>
                    <a:pt x="11" y="61"/>
                    <a:pt x="8" y="60"/>
                    <a:pt x="8" y="58"/>
                  </a:cubicBezTo>
                  <a:cubicBezTo>
                    <a:pt x="8" y="57"/>
                    <a:pt x="10" y="56"/>
                    <a:pt x="11" y="56"/>
                  </a:cubicBezTo>
                  <a:cubicBezTo>
                    <a:pt x="12" y="55"/>
                    <a:pt x="15" y="55"/>
                    <a:pt x="16" y="55"/>
                  </a:cubicBezTo>
                  <a:cubicBezTo>
                    <a:pt x="17" y="53"/>
                    <a:pt x="19" y="50"/>
                    <a:pt x="20" y="48"/>
                  </a:cubicBezTo>
                  <a:cubicBezTo>
                    <a:pt x="20" y="47"/>
                    <a:pt x="21" y="46"/>
                    <a:pt x="22" y="45"/>
                  </a:cubicBezTo>
                  <a:cubicBezTo>
                    <a:pt x="22" y="44"/>
                    <a:pt x="23" y="42"/>
                    <a:pt x="22" y="41"/>
                  </a:cubicBezTo>
                  <a:cubicBezTo>
                    <a:pt x="22" y="40"/>
                    <a:pt x="20" y="38"/>
                    <a:pt x="19" y="38"/>
                  </a:cubicBezTo>
                  <a:cubicBezTo>
                    <a:pt x="18" y="38"/>
                    <a:pt x="17" y="38"/>
                    <a:pt x="16" y="38"/>
                  </a:cubicBezTo>
                  <a:cubicBezTo>
                    <a:pt x="15" y="39"/>
                    <a:pt x="14" y="41"/>
                    <a:pt x="13" y="41"/>
                  </a:cubicBezTo>
                  <a:cubicBezTo>
                    <a:pt x="12" y="41"/>
                    <a:pt x="11" y="41"/>
                    <a:pt x="11" y="40"/>
                  </a:cubicBezTo>
                  <a:cubicBezTo>
                    <a:pt x="11" y="40"/>
                    <a:pt x="10" y="38"/>
                    <a:pt x="11" y="37"/>
                  </a:cubicBezTo>
                  <a:cubicBezTo>
                    <a:pt x="11" y="36"/>
                    <a:pt x="12" y="35"/>
                    <a:pt x="13" y="34"/>
                  </a:cubicBezTo>
                  <a:cubicBezTo>
                    <a:pt x="13" y="34"/>
                    <a:pt x="15" y="33"/>
                    <a:pt x="15" y="32"/>
                  </a:cubicBezTo>
                  <a:cubicBezTo>
                    <a:pt x="16" y="32"/>
                    <a:pt x="16" y="30"/>
                    <a:pt x="16" y="29"/>
                  </a:cubicBezTo>
                  <a:cubicBezTo>
                    <a:pt x="17" y="29"/>
                    <a:pt x="17" y="29"/>
                    <a:pt x="17" y="28"/>
                  </a:cubicBezTo>
                  <a:cubicBezTo>
                    <a:pt x="24" y="28"/>
                    <a:pt x="24" y="28"/>
                    <a:pt x="24" y="28"/>
                  </a:cubicBezTo>
                  <a:lnTo>
                    <a:pt x="24" y="21"/>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68">
              <a:extLst>
                <a:ext uri="{FF2B5EF4-FFF2-40B4-BE49-F238E27FC236}">
                  <a16:creationId xmlns:a16="http://schemas.microsoft.com/office/drawing/2014/main" id="{26B1582F-AA3A-4119-920C-0B900553EE77}"/>
                </a:ext>
              </a:extLst>
            </p:cNvPr>
            <p:cNvSpPr>
              <a:spLocks/>
            </p:cNvSpPr>
            <p:nvPr/>
          </p:nvSpPr>
          <p:spPr bwMode="auto">
            <a:xfrm>
              <a:off x="5064121" y="3163891"/>
              <a:ext cx="881061" cy="530225"/>
            </a:xfrm>
            <a:custGeom>
              <a:avLst/>
              <a:gdLst>
                <a:gd name="T0" fmla="*/ 1000 w 1044"/>
                <a:gd name="T1" fmla="*/ 361 h 629"/>
                <a:gd name="T2" fmla="*/ 964 w 1044"/>
                <a:gd name="T3" fmla="*/ 370 h 629"/>
                <a:gd name="T4" fmla="*/ 935 w 1044"/>
                <a:gd name="T5" fmla="*/ 364 h 629"/>
                <a:gd name="T6" fmla="*/ 911 w 1044"/>
                <a:gd name="T7" fmla="*/ 339 h 629"/>
                <a:gd name="T8" fmla="*/ 898 w 1044"/>
                <a:gd name="T9" fmla="*/ 337 h 629"/>
                <a:gd name="T10" fmla="*/ 924 w 1044"/>
                <a:gd name="T11" fmla="*/ 347 h 629"/>
                <a:gd name="T12" fmla="*/ 956 w 1044"/>
                <a:gd name="T13" fmla="*/ 362 h 629"/>
                <a:gd name="T14" fmla="*/ 954 w 1044"/>
                <a:gd name="T15" fmla="*/ 329 h 629"/>
                <a:gd name="T16" fmla="*/ 932 w 1044"/>
                <a:gd name="T17" fmla="*/ 322 h 629"/>
                <a:gd name="T18" fmla="*/ 938 w 1044"/>
                <a:gd name="T19" fmla="*/ 300 h 629"/>
                <a:gd name="T20" fmla="*/ 955 w 1044"/>
                <a:gd name="T21" fmla="*/ 300 h 629"/>
                <a:gd name="T22" fmla="*/ 939 w 1044"/>
                <a:gd name="T23" fmla="*/ 271 h 629"/>
                <a:gd name="T24" fmla="*/ 924 w 1044"/>
                <a:gd name="T25" fmla="*/ 257 h 629"/>
                <a:gd name="T26" fmla="*/ 883 w 1044"/>
                <a:gd name="T27" fmla="*/ 237 h 629"/>
                <a:gd name="T28" fmla="*/ 873 w 1044"/>
                <a:gd name="T29" fmla="*/ 224 h 629"/>
                <a:gd name="T30" fmla="*/ 906 w 1044"/>
                <a:gd name="T31" fmla="*/ 244 h 629"/>
                <a:gd name="T32" fmla="*/ 935 w 1044"/>
                <a:gd name="T33" fmla="*/ 252 h 629"/>
                <a:gd name="T34" fmla="*/ 936 w 1044"/>
                <a:gd name="T35" fmla="*/ 235 h 629"/>
                <a:gd name="T36" fmla="*/ 924 w 1044"/>
                <a:gd name="T37" fmla="*/ 194 h 629"/>
                <a:gd name="T38" fmla="*/ 878 w 1044"/>
                <a:gd name="T39" fmla="*/ 174 h 629"/>
                <a:gd name="T40" fmla="*/ 847 w 1044"/>
                <a:gd name="T41" fmla="*/ 174 h 629"/>
                <a:gd name="T42" fmla="*/ 814 w 1044"/>
                <a:gd name="T43" fmla="*/ 154 h 629"/>
                <a:gd name="T44" fmla="*/ 791 w 1044"/>
                <a:gd name="T45" fmla="*/ 156 h 629"/>
                <a:gd name="T46" fmla="*/ 769 w 1044"/>
                <a:gd name="T47" fmla="*/ 131 h 629"/>
                <a:gd name="T48" fmla="*/ 779 w 1044"/>
                <a:gd name="T49" fmla="*/ 108 h 629"/>
                <a:gd name="T50" fmla="*/ 794 w 1044"/>
                <a:gd name="T51" fmla="*/ 81 h 629"/>
                <a:gd name="T52" fmla="*/ 772 w 1044"/>
                <a:gd name="T53" fmla="*/ 48 h 629"/>
                <a:gd name="T54" fmla="*/ 730 w 1044"/>
                <a:gd name="T55" fmla="*/ 40 h 629"/>
                <a:gd name="T56" fmla="*/ 715 w 1044"/>
                <a:gd name="T57" fmla="*/ 10 h 629"/>
                <a:gd name="T58" fmla="*/ 680 w 1044"/>
                <a:gd name="T59" fmla="*/ 6 h 629"/>
                <a:gd name="T60" fmla="*/ 593 w 1044"/>
                <a:gd name="T61" fmla="*/ 8 h 629"/>
                <a:gd name="T62" fmla="*/ 596 w 1044"/>
                <a:gd name="T63" fmla="*/ 41 h 629"/>
                <a:gd name="T64" fmla="*/ 583 w 1044"/>
                <a:gd name="T65" fmla="*/ 75 h 629"/>
                <a:gd name="T66" fmla="*/ 567 w 1044"/>
                <a:gd name="T67" fmla="*/ 103 h 629"/>
                <a:gd name="T68" fmla="*/ 527 w 1044"/>
                <a:gd name="T69" fmla="*/ 142 h 629"/>
                <a:gd name="T70" fmla="*/ 518 w 1044"/>
                <a:gd name="T71" fmla="*/ 183 h 629"/>
                <a:gd name="T72" fmla="*/ 456 w 1044"/>
                <a:gd name="T73" fmla="*/ 191 h 629"/>
                <a:gd name="T74" fmla="*/ 454 w 1044"/>
                <a:gd name="T75" fmla="*/ 229 h 629"/>
                <a:gd name="T76" fmla="*/ 436 w 1044"/>
                <a:gd name="T77" fmla="*/ 262 h 629"/>
                <a:gd name="T78" fmla="*/ 427 w 1044"/>
                <a:gd name="T79" fmla="*/ 307 h 629"/>
                <a:gd name="T80" fmla="*/ 409 w 1044"/>
                <a:gd name="T81" fmla="*/ 345 h 629"/>
                <a:gd name="T82" fmla="*/ 414 w 1044"/>
                <a:gd name="T83" fmla="*/ 374 h 629"/>
                <a:gd name="T84" fmla="*/ 385 w 1044"/>
                <a:gd name="T85" fmla="*/ 404 h 629"/>
                <a:gd name="T86" fmla="*/ 272 w 1044"/>
                <a:gd name="T87" fmla="*/ 451 h 629"/>
                <a:gd name="T88" fmla="*/ 243 w 1044"/>
                <a:gd name="T89" fmla="*/ 480 h 629"/>
                <a:gd name="T90" fmla="*/ 194 w 1044"/>
                <a:gd name="T91" fmla="*/ 459 h 629"/>
                <a:gd name="T92" fmla="*/ 186 w 1044"/>
                <a:gd name="T93" fmla="*/ 439 h 629"/>
                <a:gd name="T94" fmla="*/ 114 w 1044"/>
                <a:gd name="T95" fmla="*/ 515 h 629"/>
                <a:gd name="T96" fmla="*/ 98 w 1044"/>
                <a:gd name="T97" fmla="*/ 543 h 629"/>
                <a:gd name="T98" fmla="*/ 78 w 1044"/>
                <a:gd name="T99" fmla="*/ 576 h 629"/>
                <a:gd name="T100" fmla="*/ 56 w 1044"/>
                <a:gd name="T101" fmla="*/ 593 h 629"/>
                <a:gd name="T102" fmla="*/ 35 w 1044"/>
                <a:gd name="T103" fmla="*/ 611 h 629"/>
                <a:gd name="T104" fmla="*/ 0 w 1044"/>
                <a:gd name="T105" fmla="*/ 629 h 629"/>
                <a:gd name="T106" fmla="*/ 227 w 1044"/>
                <a:gd name="T107" fmla="*/ 582 h 629"/>
                <a:gd name="T108" fmla="*/ 256 w 1044"/>
                <a:gd name="T109" fmla="*/ 580 h 629"/>
                <a:gd name="T110" fmla="*/ 379 w 1044"/>
                <a:gd name="T111" fmla="*/ 564 h 629"/>
                <a:gd name="T112" fmla="*/ 599 w 1044"/>
                <a:gd name="T113" fmla="*/ 519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44" h="629">
                  <a:moveTo>
                    <a:pt x="1042" y="407"/>
                  </a:moveTo>
                  <a:cubicBezTo>
                    <a:pt x="1041" y="405"/>
                    <a:pt x="1037" y="401"/>
                    <a:pt x="1035" y="398"/>
                  </a:cubicBezTo>
                  <a:cubicBezTo>
                    <a:pt x="1033" y="396"/>
                    <a:pt x="1031" y="391"/>
                    <a:pt x="1029" y="388"/>
                  </a:cubicBezTo>
                  <a:cubicBezTo>
                    <a:pt x="1027" y="386"/>
                    <a:pt x="1024" y="381"/>
                    <a:pt x="1022" y="379"/>
                  </a:cubicBezTo>
                  <a:cubicBezTo>
                    <a:pt x="1021" y="377"/>
                    <a:pt x="1019" y="372"/>
                    <a:pt x="1018" y="370"/>
                  </a:cubicBezTo>
                  <a:cubicBezTo>
                    <a:pt x="1017" y="368"/>
                    <a:pt x="1016" y="363"/>
                    <a:pt x="1014" y="360"/>
                  </a:cubicBezTo>
                  <a:cubicBezTo>
                    <a:pt x="1013" y="359"/>
                    <a:pt x="1012" y="356"/>
                    <a:pt x="1010" y="355"/>
                  </a:cubicBezTo>
                  <a:cubicBezTo>
                    <a:pt x="1009" y="355"/>
                    <a:pt x="1007" y="355"/>
                    <a:pt x="1007" y="355"/>
                  </a:cubicBezTo>
                  <a:cubicBezTo>
                    <a:pt x="1005" y="356"/>
                    <a:pt x="1003" y="357"/>
                    <a:pt x="1003" y="358"/>
                  </a:cubicBezTo>
                  <a:cubicBezTo>
                    <a:pt x="1002" y="358"/>
                    <a:pt x="1001" y="360"/>
                    <a:pt x="1000" y="361"/>
                  </a:cubicBezTo>
                  <a:cubicBezTo>
                    <a:pt x="999" y="362"/>
                    <a:pt x="997" y="363"/>
                    <a:pt x="995" y="363"/>
                  </a:cubicBezTo>
                  <a:cubicBezTo>
                    <a:pt x="994" y="363"/>
                    <a:pt x="990" y="362"/>
                    <a:pt x="989" y="362"/>
                  </a:cubicBezTo>
                  <a:cubicBezTo>
                    <a:pt x="987" y="362"/>
                    <a:pt x="983" y="362"/>
                    <a:pt x="981" y="362"/>
                  </a:cubicBezTo>
                  <a:cubicBezTo>
                    <a:pt x="979" y="362"/>
                    <a:pt x="977" y="360"/>
                    <a:pt x="975" y="360"/>
                  </a:cubicBezTo>
                  <a:cubicBezTo>
                    <a:pt x="974" y="359"/>
                    <a:pt x="972" y="358"/>
                    <a:pt x="971" y="358"/>
                  </a:cubicBezTo>
                  <a:cubicBezTo>
                    <a:pt x="970" y="359"/>
                    <a:pt x="970" y="361"/>
                    <a:pt x="969" y="361"/>
                  </a:cubicBezTo>
                  <a:cubicBezTo>
                    <a:pt x="968" y="362"/>
                    <a:pt x="966" y="361"/>
                    <a:pt x="965" y="362"/>
                  </a:cubicBezTo>
                  <a:cubicBezTo>
                    <a:pt x="965" y="362"/>
                    <a:pt x="964" y="363"/>
                    <a:pt x="964" y="364"/>
                  </a:cubicBezTo>
                  <a:cubicBezTo>
                    <a:pt x="964" y="365"/>
                    <a:pt x="966" y="367"/>
                    <a:pt x="966" y="368"/>
                  </a:cubicBezTo>
                  <a:cubicBezTo>
                    <a:pt x="966" y="369"/>
                    <a:pt x="965" y="370"/>
                    <a:pt x="964" y="370"/>
                  </a:cubicBezTo>
                  <a:cubicBezTo>
                    <a:pt x="963" y="370"/>
                    <a:pt x="961" y="369"/>
                    <a:pt x="960" y="370"/>
                  </a:cubicBezTo>
                  <a:cubicBezTo>
                    <a:pt x="959" y="370"/>
                    <a:pt x="958" y="373"/>
                    <a:pt x="958" y="373"/>
                  </a:cubicBezTo>
                  <a:cubicBezTo>
                    <a:pt x="957" y="374"/>
                    <a:pt x="955" y="376"/>
                    <a:pt x="955" y="376"/>
                  </a:cubicBezTo>
                  <a:cubicBezTo>
                    <a:pt x="955" y="376"/>
                    <a:pt x="953" y="375"/>
                    <a:pt x="952" y="376"/>
                  </a:cubicBezTo>
                  <a:cubicBezTo>
                    <a:pt x="951" y="376"/>
                    <a:pt x="951" y="378"/>
                    <a:pt x="951" y="379"/>
                  </a:cubicBezTo>
                  <a:cubicBezTo>
                    <a:pt x="950" y="379"/>
                    <a:pt x="949" y="380"/>
                    <a:pt x="949" y="380"/>
                  </a:cubicBezTo>
                  <a:cubicBezTo>
                    <a:pt x="947" y="379"/>
                    <a:pt x="946" y="376"/>
                    <a:pt x="945" y="374"/>
                  </a:cubicBezTo>
                  <a:cubicBezTo>
                    <a:pt x="945" y="373"/>
                    <a:pt x="944" y="369"/>
                    <a:pt x="943" y="368"/>
                  </a:cubicBezTo>
                  <a:cubicBezTo>
                    <a:pt x="943" y="367"/>
                    <a:pt x="941" y="366"/>
                    <a:pt x="940" y="366"/>
                  </a:cubicBezTo>
                  <a:cubicBezTo>
                    <a:pt x="939" y="365"/>
                    <a:pt x="936" y="364"/>
                    <a:pt x="935" y="364"/>
                  </a:cubicBezTo>
                  <a:cubicBezTo>
                    <a:pt x="933" y="363"/>
                    <a:pt x="930" y="361"/>
                    <a:pt x="929" y="360"/>
                  </a:cubicBezTo>
                  <a:cubicBezTo>
                    <a:pt x="928" y="359"/>
                    <a:pt x="926" y="358"/>
                    <a:pt x="925" y="358"/>
                  </a:cubicBezTo>
                  <a:cubicBezTo>
                    <a:pt x="924" y="358"/>
                    <a:pt x="923" y="361"/>
                    <a:pt x="922" y="361"/>
                  </a:cubicBezTo>
                  <a:cubicBezTo>
                    <a:pt x="920" y="361"/>
                    <a:pt x="918" y="361"/>
                    <a:pt x="917" y="360"/>
                  </a:cubicBezTo>
                  <a:cubicBezTo>
                    <a:pt x="916" y="360"/>
                    <a:pt x="915" y="358"/>
                    <a:pt x="915" y="357"/>
                  </a:cubicBezTo>
                  <a:cubicBezTo>
                    <a:pt x="915" y="356"/>
                    <a:pt x="914" y="354"/>
                    <a:pt x="915" y="353"/>
                  </a:cubicBezTo>
                  <a:cubicBezTo>
                    <a:pt x="915" y="352"/>
                    <a:pt x="916" y="351"/>
                    <a:pt x="916" y="351"/>
                  </a:cubicBezTo>
                  <a:cubicBezTo>
                    <a:pt x="916" y="350"/>
                    <a:pt x="915" y="348"/>
                    <a:pt x="915" y="347"/>
                  </a:cubicBezTo>
                  <a:cubicBezTo>
                    <a:pt x="914" y="346"/>
                    <a:pt x="913" y="345"/>
                    <a:pt x="913" y="344"/>
                  </a:cubicBezTo>
                  <a:cubicBezTo>
                    <a:pt x="912" y="343"/>
                    <a:pt x="911" y="340"/>
                    <a:pt x="911" y="339"/>
                  </a:cubicBezTo>
                  <a:cubicBezTo>
                    <a:pt x="910" y="338"/>
                    <a:pt x="909" y="336"/>
                    <a:pt x="908" y="336"/>
                  </a:cubicBezTo>
                  <a:cubicBezTo>
                    <a:pt x="907" y="337"/>
                    <a:pt x="907" y="338"/>
                    <a:pt x="907" y="339"/>
                  </a:cubicBezTo>
                  <a:cubicBezTo>
                    <a:pt x="906" y="340"/>
                    <a:pt x="906" y="342"/>
                    <a:pt x="905" y="343"/>
                  </a:cubicBezTo>
                  <a:cubicBezTo>
                    <a:pt x="905" y="343"/>
                    <a:pt x="903" y="344"/>
                    <a:pt x="903" y="344"/>
                  </a:cubicBezTo>
                  <a:cubicBezTo>
                    <a:pt x="902" y="344"/>
                    <a:pt x="900" y="343"/>
                    <a:pt x="899" y="343"/>
                  </a:cubicBezTo>
                  <a:cubicBezTo>
                    <a:pt x="898" y="342"/>
                    <a:pt x="897" y="341"/>
                    <a:pt x="896" y="341"/>
                  </a:cubicBezTo>
                  <a:cubicBezTo>
                    <a:pt x="896" y="341"/>
                    <a:pt x="894" y="341"/>
                    <a:pt x="894" y="341"/>
                  </a:cubicBezTo>
                  <a:cubicBezTo>
                    <a:pt x="893" y="341"/>
                    <a:pt x="892" y="339"/>
                    <a:pt x="892" y="339"/>
                  </a:cubicBezTo>
                  <a:cubicBezTo>
                    <a:pt x="892" y="338"/>
                    <a:pt x="893" y="337"/>
                    <a:pt x="894" y="336"/>
                  </a:cubicBezTo>
                  <a:cubicBezTo>
                    <a:pt x="895" y="336"/>
                    <a:pt x="897" y="337"/>
                    <a:pt x="898" y="337"/>
                  </a:cubicBezTo>
                  <a:cubicBezTo>
                    <a:pt x="898" y="337"/>
                    <a:pt x="899" y="335"/>
                    <a:pt x="899" y="335"/>
                  </a:cubicBezTo>
                  <a:cubicBezTo>
                    <a:pt x="900" y="334"/>
                    <a:pt x="902" y="331"/>
                    <a:pt x="903" y="331"/>
                  </a:cubicBezTo>
                  <a:cubicBezTo>
                    <a:pt x="904" y="330"/>
                    <a:pt x="906" y="330"/>
                    <a:pt x="907" y="329"/>
                  </a:cubicBezTo>
                  <a:cubicBezTo>
                    <a:pt x="909" y="329"/>
                    <a:pt x="913" y="329"/>
                    <a:pt x="914" y="330"/>
                  </a:cubicBezTo>
                  <a:cubicBezTo>
                    <a:pt x="915" y="331"/>
                    <a:pt x="915" y="334"/>
                    <a:pt x="916" y="335"/>
                  </a:cubicBezTo>
                  <a:cubicBezTo>
                    <a:pt x="916" y="335"/>
                    <a:pt x="918" y="336"/>
                    <a:pt x="918" y="337"/>
                  </a:cubicBezTo>
                  <a:cubicBezTo>
                    <a:pt x="918" y="338"/>
                    <a:pt x="917" y="339"/>
                    <a:pt x="917" y="340"/>
                  </a:cubicBezTo>
                  <a:cubicBezTo>
                    <a:pt x="917" y="341"/>
                    <a:pt x="917" y="343"/>
                    <a:pt x="918" y="343"/>
                  </a:cubicBezTo>
                  <a:cubicBezTo>
                    <a:pt x="918" y="344"/>
                    <a:pt x="920" y="346"/>
                    <a:pt x="921" y="346"/>
                  </a:cubicBezTo>
                  <a:cubicBezTo>
                    <a:pt x="921" y="346"/>
                    <a:pt x="923" y="346"/>
                    <a:pt x="924" y="347"/>
                  </a:cubicBezTo>
                  <a:cubicBezTo>
                    <a:pt x="925" y="347"/>
                    <a:pt x="926" y="350"/>
                    <a:pt x="927" y="350"/>
                  </a:cubicBezTo>
                  <a:cubicBezTo>
                    <a:pt x="929" y="350"/>
                    <a:pt x="931" y="348"/>
                    <a:pt x="932" y="349"/>
                  </a:cubicBezTo>
                  <a:cubicBezTo>
                    <a:pt x="933" y="349"/>
                    <a:pt x="934" y="351"/>
                    <a:pt x="935" y="352"/>
                  </a:cubicBezTo>
                  <a:cubicBezTo>
                    <a:pt x="935" y="353"/>
                    <a:pt x="938" y="354"/>
                    <a:pt x="939" y="354"/>
                  </a:cubicBezTo>
                  <a:cubicBezTo>
                    <a:pt x="940" y="355"/>
                    <a:pt x="942" y="355"/>
                    <a:pt x="943" y="355"/>
                  </a:cubicBezTo>
                  <a:cubicBezTo>
                    <a:pt x="944" y="356"/>
                    <a:pt x="946" y="358"/>
                    <a:pt x="946" y="359"/>
                  </a:cubicBezTo>
                  <a:cubicBezTo>
                    <a:pt x="947" y="359"/>
                    <a:pt x="947" y="361"/>
                    <a:pt x="947" y="361"/>
                  </a:cubicBezTo>
                  <a:cubicBezTo>
                    <a:pt x="948" y="362"/>
                    <a:pt x="949" y="363"/>
                    <a:pt x="949" y="364"/>
                  </a:cubicBezTo>
                  <a:cubicBezTo>
                    <a:pt x="950" y="364"/>
                    <a:pt x="952" y="365"/>
                    <a:pt x="953" y="365"/>
                  </a:cubicBezTo>
                  <a:cubicBezTo>
                    <a:pt x="954" y="365"/>
                    <a:pt x="956" y="363"/>
                    <a:pt x="956" y="362"/>
                  </a:cubicBezTo>
                  <a:cubicBezTo>
                    <a:pt x="957" y="361"/>
                    <a:pt x="956" y="358"/>
                    <a:pt x="957" y="357"/>
                  </a:cubicBezTo>
                  <a:cubicBezTo>
                    <a:pt x="957" y="357"/>
                    <a:pt x="959" y="355"/>
                    <a:pt x="960" y="355"/>
                  </a:cubicBezTo>
                  <a:cubicBezTo>
                    <a:pt x="961" y="355"/>
                    <a:pt x="962" y="355"/>
                    <a:pt x="963" y="355"/>
                  </a:cubicBezTo>
                  <a:cubicBezTo>
                    <a:pt x="964" y="355"/>
                    <a:pt x="966" y="355"/>
                    <a:pt x="966" y="354"/>
                  </a:cubicBezTo>
                  <a:cubicBezTo>
                    <a:pt x="967" y="352"/>
                    <a:pt x="967" y="349"/>
                    <a:pt x="967" y="347"/>
                  </a:cubicBezTo>
                  <a:cubicBezTo>
                    <a:pt x="967" y="345"/>
                    <a:pt x="967" y="341"/>
                    <a:pt x="966" y="339"/>
                  </a:cubicBezTo>
                  <a:cubicBezTo>
                    <a:pt x="966" y="338"/>
                    <a:pt x="965" y="336"/>
                    <a:pt x="964" y="335"/>
                  </a:cubicBezTo>
                  <a:cubicBezTo>
                    <a:pt x="964" y="334"/>
                    <a:pt x="963" y="331"/>
                    <a:pt x="961" y="331"/>
                  </a:cubicBezTo>
                  <a:cubicBezTo>
                    <a:pt x="960" y="331"/>
                    <a:pt x="957" y="333"/>
                    <a:pt x="956" y="332"/>
                  </a:cubicBezTo>
                  <a:cubicBezTo>
                    <a:pt x="955" y="332"/>
                    <a:pt x="955" y="329"/>
                    <a:pt x="954" y="329"/>
                  </a:cubicBezTo>
                  <a:cubicBezTo>
                    <a:pt x="953" y="328"/>
                    <a:pt x="952" y="328"/>
                    <a:pt x="951" y="328"/>
                  </a:cubicBezTo>
                  <a:cubicBezTo>
                    <a:pt x="950" y="329"/>
                    <a:pt x="949" y="331"/>
                    <a:pt x="948" y="331"/>
                  </a:cubicBezTo>
                  <a:cubicBezTo>
                    <a:pt x="948" y="332"/>
                    <a:pt x="946" y="330"/>
                    <a:pt x="946" y="329"/>
                  </a:cubicBezTo>
                  <a:cubicBezTo>
                    <a:pt x="946" y="328"/>
                    <a:pt x="947" y="327"/>
                    <a:pt x="947" y="326"/>
                  </a:cubicBezTo>
                  <a:cubicBezTo>
                    <a:pt x="947" y="325"/>
                    <a:pt x="946" y="323"/>
                    <a:pt x="946" y="322"/>
                  </a:cubicBezTo>
                  <a:cubicBezTo>
                    <a:pt x="945" y="321"/>
                    <a:pt x="944" y="319"/>
                    <a:pt x="943" y="319"/>
                  </a:cubicBezTo>
                  <a:cubicBezTo>
                    <a:pt x="943" y="319"/>
                    <a:pt x="941" y="320"/>
                    <a:pt x="941" y="321"/>
                  </a:cubicBezTo>
                  <a:cubicBezTo>
                    <a:pt x="940" y="321"/>
                    <a:pt x="939" y="323"/>
                    <a:pt x="938" y="324"/>
                  </a:cubicBezTo>
                  <a:cubicBezTo>
                    <a:pt x="937" y="324"/>
                    <a:pt x="935" y="324"/>
                    <a:pt x="934" y="324"/>
                  </a:cubicBezTo>
                  <a:cubicBezTo>
                    <a:pt x="933" y="324"/>
                    <a:pt x="932" y="323"/>
                    <a:pt x="932" y="322"/>
                  </a:cubicBezTo>
                  <a:cubicBezTo>
                    <a:pt x="931" y="321"/>
                    <a:pt x="931" y="319"/>
                    <a:pt x="931" y="319"/>
                  </a:cubicBezTo>
                  <a:cubicBezTo>
                    <a:pt x="932" y="318"/>
                    <a:pt x="934" y="318"/>
                    <a:pt x="935" y="317"/>
                  </a:cubicBezTo>
                  <a:cubicBezTo>
                    <a:pt x="936" y="317"/>
                    <a:pt x="937" y="316"/>
                    <a:pt x="938" y="315"/>
                  </a:cubicBezTo>
                  <a:cubicBezTo>
                    <a:pt x="939" y="314"/>
                    <a:pt x="940" y="313"/>
                    <a:pt x="940" y="312"/>
                  </a:cubicBezTo>
                  <a:cubicBezTo>
                    <a:pt x="942" y="312"/>
                    <a:pt x="945" y="313"/>
                    <a:pt x="946" y="312"/>
                  </a:cubicBezTo>
                  <a:cubicBezTo>
                    <a:pt x="947" y="312"/>
                    <a:pt x="948" y="311"/>
                    <a:pt x="948" y="310"/>
                  </a:cubicBezTo>
                  <a:cubicBezTo>
                    <a:pt x="949" y="310"/>
                    <a:pt x="947" y="308"/>
                    <a:pt x="946" y="308"/>
                  </a:cubicBezTo>
                  <a:cubicBezTo>
                    <a:pt x="945" y="308"/>
                    <a:pt x="944" y="307"/>
                    <a:pt x="943" y="307"/>
                  </a:cubicBezTo>
                  <a:cubicBezTo>
                    <a:pt x="942" y="306"/>
                    <a:pt x="941" y="304"/>
                    <a:pt x="940" y="302"/>
                  </a:cubicBezTo>
                  <a:cubicBezTo>
                    <a:pt x="939" y="302"/>
                    <a:pt x="938" y="300"/>
                    <a:pt x="938" y="300"/>
                  </a:cubicBezTo>
                  <a:cubicBezTo>
                    <a:pt x="937" y="299"/>
                    <a:pt x="934" y="299"/>
                    <a:pt x="933" y="299"/>
                  </a:cubicBezTo>
                  <a:cubicBezTo>
                    <a:pt x="932" y="298"/>
                    <a:pt x="931" y="297"/>
                    <a:pt x="931" y="296"/>
                  </a:cubicBezTo>
                  <a:cubicBezTo>
                    <a:pt x="931" y="295"/>
                    <a:pt x="933" y="293"/>
                    <a:pt x="933" y="293"/>
                  </a:cubicBezTo>
                  <a:cubicBezTo>
                    <a:pt x="934" y="292"/>
                    <a:pt x="934" y="290"/>
                    <a:pt x="935" y="289"/>
                  </a:cubicBezTo>
                  <a:cubicBezTo>
                    <a:pt x="936" y="289"/>
                    <a:pt x="938" y="291"/>
                    <a:pt x="938" y="292"/>
                  </a:cubicBezTo>
                  <a:cubicBezTo>
                    <a:pt x="939" y="292"/>
                    <a:pt x="940" y="294"/>
                    <a:pt x="941" y="294"/>
                  </a:cubicBezTo>
                  <a:cubicBezTo>
                    <a:pt x="942" y="295"/>
                    <a:pt x="944" y="294"/>
                    <a:pt x="945" y="294"/>
                  </a:cubicBezTo>
                  <a:cubicBezTo>
                    <a:pt x="946" y="294"/>
                    <a:pt x="948" y="295"/>
                    <a:pt x="949" y="296"/>
                  </a:cubicBezTo>
                  <a:cubicBezTo>
                    <a:pt x="950" y="297"/>
                    <a:pt x="951" y="299"/>
                    <a:pt x="952" y="300"/>
                  </a:cubicBezTo>
                  <a:cubicBezTo>
                    <a:pt x="952" y="300"/>
                    <a:pt x="954" y="301"/>
                    <a:pt x="955" y="300"/>
                  </a:cubicBezTo>
                  <a:cubicBezTo>
                    <a:pt x="956" y="300"/>
                    <a:pt x="957" y="298"/>
                    <a:pt x="957" y="297"/>
                  </a:cubicBezTo>
                  <a:cubicBezTo>
                    <a:pt x="958" y="296"/>
                    <a:pt x="957" y="293"/>
                    <a:pt x="957" y="291"/>
                  </a:cubicBezTo>
                  <a:cubicBezTo>
                    <a:pt x="957" y="289"/>
                    <a:pt x="958" y="285"/>
                    <a:pt x="958" y="283"/>
                  </a:cubicBezTo>
                  <a:cubicBezTo>
                    <a:pt x="958" y="281"/>
                    <a:pt x="955" y="278"/>
                    <a:pt x="954" y="276"/>
                  </a:cubicBezTo>
                  <a:cubicBezTo>
                    <a:pt x="953" y="275"/>
                    <a:pt x="951" y="272"/>
                    <a:pt x="950" y="270"/>
                  </a:cubicBezTo>
                  <a:cubicBezTo>
                    <a:pt x="950" y="269"/>
                    <a:pt x="949" y="267"/>
                    <a:pt x="948" y="266"/>
                  </a:cubicBezTo>
                  <a:cubicBezTo>
                    <a:pt x="947" y="266"/>
                    <a:pt x="945" y="265"/>
                    <a:pt x="944" y="266"/>
                  </a:cubicBezTo>
                  <a:cubicBezTo>
                    <a:pt x="944" y="266"/>
                    <a:pt x="945" y="269"/>
                    <a:pt x="945" y="270"/>
                  </a:cubicBezTo>
                  <a:cubicBezTo>
                    <a:pt x="944" y="270"/>
                    <a:pt x="943" y="271"/>
                    <a:pt x="942" y="272"/>
                  </a:cubicBezTo>
                  <a:cubicBezTo>
                    <a:pt x="941" y="272"/>
                    <a:pt x="940" y="271"/>
                    <a:pt x="939" y="271"/>
                  </a:cubicBezTo>
                  <a:cubicBezTo>
                    <a:pt x="938" y="270"/>
                    <a:pt x="937" y="269"/>
                    <a:pt x="937" y="268"/>
                  </a:cubicBezTo>
                  <a:cubicBezTo>
                    <a:pt x="936" y="267"/>
                    <a:pt x="937" y="265"/>
                    <a:pt x="938" y="264"/>
                  </a:cubicBezTo>
                  <a:cubicBezTo>
                    <a:pt x="938" y="264"/>
                    <a:pt x="940" y="263"/>
                    <a:pt x="941" y="263"/>
                  </a:cubicBezTo>
                  <a:cubicBezTo>
                    <a:pt x="941" y="262"/>
                    <a:pt x="943" y="261"/>
                    <a:pt x="943" y="260"/>
                  </a:cubicBezTo>
                  <a:cubicBezTo>
                    <a:pt x="943" y="260"/>
                    <a:pt x="942" y="258"/>
                    <a:pt x="942" y="258"/>
                  </a:cubicBezTo>
                  <a:cubicBezTo>
                    <a:pt x="941" y="257"/>
                    <a:pt x="938" y="257"/>
                    <a:pt x="937" y="257"/>
                  </a:cubicBezTo>
                  <a:cubicBezTo>
                    <a:pt x="936" y="257"/>
                    <a:pt x="933" y="258"/>
                    <a:pt x="932" y="259"/>
                  </a:cubicBezTo>
                  <a:cubicBezTo>
                    <a:pt x="932" y="259"/>
                    <a:pt x="931" y="260"/>
                    <a:pt x="930" y="260"/>
                  </a:cubicBezTo>
                  <a:cubicBezTo>
                    <a:pt x="929" y="260"/>
                    <a:pt x="928" y="259"/>
                    <a:pt x="927" y="259"/>
                  </a:cubicBezTo>
                  <a:cubicBezTo>
                    <a:pt x="926" y="258"/>
                    <a:pt x="925" y="257"/>
                    <a:pt x="924" y="257"/>
                  </a:cubicBezTo>
                  <a:cubicBezTo>
                    <a:pt x="923" y="256"/>
                    <a:pt x="922" y="255"/>
                    <a:pt x="921" y="255"/>
                  </a:cubicBezTo>
                  <a:cubicBezTo>
                    <a:pt x="919" y="255"/>
                    <a:pt x="916" y="257"/>
                    <a:pt x="915" y="257"/>
                  </a:cubicBezTo>
                  <a:cubicBezTo>
                    <a:pt x="913" y="257"/>
                    <a:pt x="911" y="258"/>
                    <a:pt x="910" y="257"/>
                  </a:cubicBezTo>
                  <a:cubicBezTo>
                    <a:pt x="909" y="257"/>
                    <a:pt x="907" y="256"/>
                    <a:pt x="906" y="256"/>
                  </a:cubicBezTo>
                  <a:cubicBezTo>
                    <a:pt x="905" y="255"/>
                    <a:pt x="902" y="253"/>
                    <a:pt x="902" y="252"/>
                  </a:cubicBezTo>
                  <a:cubicBezTo>
                    <a:pt x="901" y="250"/>
                    <a:pt x="900" y="247"/>
                    <a:pt x="899" y="246"/>
                  </a:cubicBezTo>
                  <a:cubicBezTo>
                    <a:pt x="898" y="245"/>
                    <a:pt x="896" y="242"/>
                    <a:pt x="895" y="241"/>
                  </a:cubicBezTo>
                  <a:cubicBezTo>
                    <a:pt x="894" y="241"/>
                    <a:pt x="893" y="239"/>
                    <a:pt x="892" y="239"/>
                  </a:cubicBezTo>
                  <a:cubicBezTo>
                    <a:pt x="891" y="238"/>
                    <a:pt x="889" y="239"/>
                    <a:pt x="888" y="239"/>
                  </a:cubicBezTo>
                  <a:cubicBezTo>
                    <a:pt x="887" y="239"/>
                    <a:pt x="884" y="238"/>
                    <a:pt x="883" y="237"/>
                  </a:cubicBezTo>
                  <a:cubicBezTo>
                    <a:pt x="882" y="237"/>
                    <a:pt x="882" y="236"/>
                    <a:pt x="881" y="235"/>
                  </a:cubicBezTo>
                  <a:cubicBezTo>
                    <a:pt x="880" y="235"/>
                    <a:pt x="878" y="234"/>
                    <a:pt x="877" y="233"/>
                  </a:cubicBezTo>
                  <a:cubicBezTo>
                    <a:pt x="876" y="233"/>
                    <a:pt x="874" y="232"/>
                    <a:pt x="873" y="231"/>
                  </a:cubicBezTo>
                  <a:cubicBezTo>
                    <a:pt x="872" y="231"/>
                    <a:pt x="871" y="229"/>
                    <a:pt x="870" y="229"/>
                  </a:cubicBezTo>
                  <a:cubicBezTo>
                    <a:pt x="870" y="228"/>
                    <a:pt x="868" y="227"/>
                    <a:pt x="867" y="227"/>
                  </a:cubicBezTo>
                  <a:cubicBezTo>
                    <a:pt x="866" y="226"/>
                    <a:pt x="865" y="224"/>
                    <a:pt x="864" y="223"/>
                  </a:cubicBezTo>
                  <a:cubicBezTo>
                    <a:pt x="864" y="223"/>
                    <a:pt x="864" y="221"/>
                    <a:pt x="865" y="220"/>
                  </a:cubicBezTo>
                  <a:cubicBezTo>
                    <a:pt x="866" y="219"/>
                    <a:pt x="868" y="219"/>
                    <a:pt x="870" y="219"/>
                  </a:cubicBezTo>
                  <a:cubicBezTo>
                    <a:pt x="870" y="219"/>
                    <a:pt x="871" y="220"/>
                    <a:pt x="872" y="221"/>
                  </a:cubicBezTo>
                  <a:cubicBezTo>
                    <a:pt x="872" y="222"/>
                    <a:pt x="873" y="223"/>
                    <a:pt x="873" y="224"/>
                  </a:cubicBezTo>
                  <a:cubicBezTo>
                    <a:pt x="874" y="224"/>
                    <a:pt x="875" y="225"/>
                    <a:pt x="876" y="225"/>
                  </a:cubicBezTo>
                  <a:cubicBezTo>
                    <a:pt x="877" y="226"/>
                    <a:pt x="877" y="227"/>
                    <a:pt x="878" y="227"/>
                  </a:cubicBezTo>
                  <a:cubicBezTo>
                    <a:pt x="879" y="228"/>
                    <a:pt x="883" y="226"/>
                    <a:pt x="884" y="227"/>
                  </a:cubicBezTo>
                  <a:cubicBezTo>
                    <a:pt x="884" y="227"/>
                    <a:pt x="885" y="229"/>
                    <a:pt x="885" y="229"/>
                  </a:cubicBezTo>
                  <a:cubicBezTo>
                    <a:pt x="886" y="230"/>
                    <a:pt x="887" y="230"/>
                    <a:pt x="888" y="231"/>
                  </a:cubicBezTo>
                  <a:cubicBezTo>
                    <a:pt x="889" y="231"/>
                    <a:pt x="891" y="231"/>
                    <a:pt x="892" y="231"/>
                  </a:cubicBezTo>
                  <a:cubicBezTo>
                    <a:pt x="893" y="232"/>
                    <a:pt x="893" y="233"/>
                    <a:pt x="894" y="233"/>
                  </a:cubicBezTo>
                  <a:cubicBezTo>
                    <a:pt x="895" y="234"/>
                    <a:pt x="898" y="234"/>
                    <a:pt x="899" y="235"/>
                  </a:cubicBezTo>
                  <a:cubicBezTo>
                    <a:pt x="900" y="236"/>
                    <a:pt x="902" y="239"/>
                    <a:pt x="903" y="240"/>
                  </a:cubicBezTo>
                  <a:cubicBezTo>
                    <a:pt x="903" y="241"/>
                    <a:pt x="905" y="243"/>
                    <a:pt x="906" y="244"/>
                  </a:cubicBezTo>
                  <a:cubicBezTo>
                    <a:pt x="906" y="245"/>
                    <a:pt x="906" y="248"/>
                    <a:pt x="907" y="249"/>
                  </a:cubicBezTo>
                  <a:cubicBezTo>
                    <a:pt x="907" y="249"/>
                    <a:pt x="909" y="251"/>
                    <a:pt x="909" y="252"/>
                  </a:cubicBezTo>
                  <a:cubicBezTo>
                    <a:pt x="910" y="252"/>
                    <a:pt x="912" y="252"/>
                    <a:pt x="912" y="252"/>
                  </a:cubicBezTo>
                  <a:cubicBezTo>
                    <a:pt x="913" y="251"/>
                    <a:pt x="912" y="249"/>
                    <a:pt x="912" y="248"/>
                  </a:cubicBezTo>
                  <a:cubicBezTo>
                    <a:pt x="913" y="247"/>
                    <a:pt x="916" y="247"/>
                    <a:pt x="917" y="247"/>
                  </a:cubicBezTo>
                  <a:cubicBezTo>
                    <a:pt x="918" y="247"/>
                    <a:pt x="919" y="248"/>
                    <a:pt x="920" y="248"/>
                  </a:cubicBezTo>
                  <a:cubicBezTo>
                    <a:pt x="921" y="249"/>
                    <a:pt x="924" y="251"/>
                    <a:pt x="925" y="251"/>
                  </a:cubicBezTo>
                  <a:cubicBezTo>
                    <a:pt x="926" y="252"/>
                    <a:pt x="928" y="251"/>
                    <a:pt x="929" y="251"/>
                  </a:cubicBezTo>
                  <a:cubicBezTo>
                    <a:pt x="930" y="251"/>
                    <a:pt x="931" y="252"/>
                    <a:pt x="932" y="252"/>
                  </a:cubicBezTo>
                  <a:cubicBezTo>
                    <a:pt x="933" y="253"/>
                    <a:pt x="934" y="252"/>
                    <a:pt x="935" y="252"/>
                  </a:cubicBezTo>
                  <a:cubicBezTo>
                    <a:pt x="936" y="252"/>
                    <a:pt x="937" y="251"/>
                    <a:pt x="937" y="251"/>
                  </a:cubicBezTo>
                  <a:cubicBezTo>
                    <a:pt x="939" y="250"/>
                    <a:pt x="944" y="252"/>
                    <a:pt x="945" y="250"/>
                  </a:cubicBezTo>
                  <a:cubicBezTo>
                    <a:pt x="945" y="249"/>
                    <a:pt x="943" y="248"/>
                    <a:pt x="943" y="247"/>
                  </a:cubicBezTo>
                  <a:cubicBezTo>
                    <a:pt x="942" y="246"/>
                    <a:pt x="940" y="245"/>
                    <a:pt x="939" y="245"/>
                  </a:cubicBezTo>
                  <a:cubicBezTo>
                    <a:pt x="939" y="245"/>
                    <a:pt x="937" y="246"/>
                    <a:pt x="936" y="246"/>
                  </a:cubicBezTo>
                  <a:cubicBezTo>
                    <a:pt x="936" y="246"/>
                    <a:pt x="934" y="246"/>
                    <a:pt x="933" y="245"/>
                  </a:cubicBezTo>
                  <a:cubicBezTo>
                    <a:pt x="933" y="245"/>
                    <a:pt x="932" y="243"/>
                    <a:pt x="932" y="242"/>
                  </a:cubicBezTo>
                  <a:cubicBezTo>
                    <a:pt x="932" y="242"/>
                    <a:pt x="934" y="241"/>
                    <a:pt x="934" y="240"/>
                  </a:cubicBezTo>
                  <a:cubicBezTo>
                    <a:pt x="935" y="240"/>
                    <a:pt x="936" y="238"/>
                    <a:pt x="936" y="238"/>
                  </a:cubicBezTo>
                  <a:cubicBezTo>
                    <a:pt x="936" y="237"/>
                    <a:pt x="936" y="235"/>
                    <a:pt x="936" y="235"/>
                  </a:cubicBezTo>
                  <a:cubicBezTo>
                    <a:pt x="936" y="234"/>
                    <a:pt x="934" y="232"/>
                    <a:pt x="934" y="231"/>
                  </a:cubicBezTo>
                  <a:cubicBezTo>
                    <a:pt x="934" y="230"/>
                    <a:pt x="933" y="228"/>
                    <a:pt x="933" y="227"/>
                  </a:cubicBezTo>
                  <a:cubicBezTo>
                    <a:pt x="933" y="225"/>
                    <a:pt x="931" y="223"/>
                    <a:pt x="931" y="222"/>
                  </a:cubicBezTo>
                  <a:cubicBezTo>
                    <a:pt x="931" y="221"/>
                    <a:pt x="930" y="219"/>
                    <a:pt x="930" y="218"/>
                  </a:cubicBezTo>
                  <a:cubicBezTo>
                    <a:pt x="930" y="217"/>
                    <a:pt x="931" y="216"/>
                    <a:pt x="932" y="215"/>
                  </a:cubicBezTo>
                  <a:cubicBezTo>
                    <a:pt x="933" y="215"/>
                    <a:pt x="935" y="215"/>
                    <a:pt x="936" y="214"/>
                  </a:cubicBezTo>
                  <a:cubicBezTo>
                    <a:pt x="937" y="213"/>
                    <a:pt x="939" y="211"/>
                    <a:pt x="939" y="209"/>
                  </a:cubicBezTo>
                  <a:cubicBezTo>
                    <a:pt x="940" y="207"/>
                    <a:pt x="939" y="204"/>
                    <a:pt x="938" y="202"/>
                  </a:cubicBezTo>
                  <a:cubicBezTo>
                    <a:pt x="937" y="201"/>
                    <a:pt x="935" y="199"/>
                    <a:pt x="934" y="198"/>
                  </a:cubicBezTo>
                  <a:cubicBezTo>
                    <a:pt x="932" y="197"/>
                    <a:pt x="927" y="195"/>
                    <a:pt x="924" y="194"/>
                  </a:cubicBezTo>
                  <a:cubicBezTo>
                    <a:pt x="923" y="193"/>
                    <a:pt x="921" y="193"/>
                    <a:pt x="919" y="193"/>
                  </a:cubicBezTo>
                  <a:cubicBezTo>
                    <a:pt x="917" y="192"/>
                    <a:pt x="914" y="193"/>
                    <a:pt x="912" y="193"/>
                  </a:cubicBezTo>
                  <a:cubicBezTo>
                    <a:pt x="911" y="193"/>
                    <a:pt x="908" y="193"/>
                    <a:pt x="907" y="192"/>
                  </a:cubicBezTo>
                  <a:cubicBezTo>
                    <a:pt x="906" y="191"/>
                    <a:pt x="904" y="189"/>
                    <a:pt x="903" y="189"/>
                  </a:cubicBezTo>
                  <a:cubicBezTo>
                    <a:pt x="902" y="188"/>
                    <a:pt x="900" y="187"/>
                    <a:pt x="899" y="187"/>
                  </a:cubicBezTo>
                  <a:cubicBezTo>
                    <a:pt x="898" y="187"/>
                    <a:pt x="896" y="187"/>
                    <a:pt x="895" y="186"/>
                  </a:cubicBezTo>
                  <a:cubicBezTo>
                    <a:pt x="893" y="186"/>
                    <a:pt x="893" y="183"/>
                    <a:pt x="892" y="182"/>
                  </a:cubicBezTo>
                  <a:cubicBezTo>
                    <a:pt x="891" y="181"/>
                    <a:pt x="888" y="179"/>
                    <a:pt x="887" y="178"/>
                  </a:cubicBezTo>
                  <a:cubicBezTo>
                    <a:pt x="886" y="177"/>
                    <a:pt x="883" y="177"/>
                    <a:pt x="881" y="177"/>
                  </a:cubicBezTo>
                  <a:cubicBezTo>
                    <a:pt x="881" y="176"/>
                    <a:pt x="879" y="175"/>
                    <a:pt x="878" y="174"/>
                  </a:cubicBezTo>
                  <a:cubicBezTo>
                    <a:pt x="878" y="173"/>
                    <a:pt x="877" y="171"/>
                    <a:pt x="876" y="170"/>
                  </a:cubicBezTo>
                  <a:cubicBezTo>
                    <a:pt x="876" y="169"/>
                    <a:pt x="874" y="168"/>
                    <a:pt x="873" y="169"/>
                  </a:cubicBezTo>
                  <a:cubicBezTo>
                    <a:pt x="872" y="169"/>
                    <a:pt x="871" y="171"/>
                    <a:pt x="870" y="171"/>
                  </a:cubicBezTo>
                  <a:cubicBezTo>
                    <a:pt x="869" y="171"/>
                    <a:pt x="866" y="170"/>
                    <a:pt x="865" y="170"/>
                  </a:cubicBezTo>
                  <a:cubicBezTo>
                    <a:pt x="864" y="170"/>
                    <a:pt x="863" y="172"/>
                    <a:pt x="862" y="173"/>
                  </a:cubicBezTo>
                  <a:cubicBezTo>
                    <a:pt x="862" y="173"/>
                    <a:pt x="862" y="174"/>
                    <a:pt x="861" y="174"/>
                  </a:cubicBezTo>
                  <a:cubicBezTo>
                    <a:pt x="861" y="175"/>
                    <a:pt x="859" y="174"/>
                    <a:pt x="858" y="174"/>
                  </a:cubicBezTo>
                  <a:cubicBezTo>
                    <a:pt x="858" y="173"/>
                    <a:pt x="857" y="172"/>
                    <a:pt x="857" y="171"/>
                  </a:cubicBezTo>
                  <a:cubicBezTo>
                    <a:pt x="856" y="171"/>
                    <a:pt x="853" y="171"/>
                    <a:pt x="852" y="171"/>
                  </a:cubicBezTo>
                  <a:cubicBezTo>
                    <a:pt x="851" y="172"/>
                    <a:pt x="849" y="174"/>
                    <a:pt x="847" y="174"/>
                  </a:cubicBezTo>
                  <a:cubicBezTo>
                    <a:pt x="846" y="175"/>
                    <a:pt x="843" y="175"/>
                    <a:pt x="842" y="174"/>
                  </a:cubicBezTo>
                  <a:cubicBezTo>
                    <a:pt x="841" y="174"/>
                    <a:pt x="840" y="173"/>
                    <a:pt x="839" y="172"/>
                  </a:cubicBezTo>
                  <a:cubicBezTo>
                    <a:pt x="838" y="171"/>
                    <a:pt x="835" y="171"/>
                    <a:pt x="834" y="171"/>
                  </a:cubicBezTo>
                  <a:cubicBezTo>
                    <a:pt x="833" y="170"/>
                    <a:pt x="830" y="171"/>
                    <a:pt x="829" y="170"/>
                  </a:cubicBezTo>
                  <a:cubicBezTo>
                    <a:pt x="828" y="170"/>
                    <a:pt x="827" y="169"/>
                    <a:pt x="827" y="168"/>
                  </a:cubicBezTo>
                  <a:cubicBezTo>
                    <a:pt x="826" y="167"/>
                    <a:pt x="827" y="166"/>
                    <a:pt x="827" y="165"/>
                  </a:cubicBezTo>
                  <a:cubicBezTo>
                    <a:pt x="826" y="164"/>
                    <a:pt x="825" y="162"/>
                    <a:pt x="825" y="162"/>
                  </a:cubicBezTo>
                  <a:cubicBezTo>
                    <a:pt x="824" y="161"/>
                    <a:pt x="822" y="159"/>
                    <a:pt x="821" y="159"/>
                  </a:cubicBezTo>
                  <a:cubicBezTo>
                    <a:pt x="820" y="158"/>
                    <a:pt x="817" y="158"/>
                    <a:pt x="816" y="157"/>
                  </a:cubicBezTo>
                  <a:cubicBezTo>
                    <a:pt x="815" y="157"/>
                    <a:pt x="814" y="155"/>
                    <a:pt x="814" y="154"/>
                  </a:cubicBezTo>
                  <a:cubicBezTo>
                    <a:pt x="813" y="153"/>
                    <a:pt x="813" y="150"/>
                    <a:pt x="813" y="148"/>
                  </a:cubicBezTo>
                  <a:cubicBezTo>
                    <a:pt x="813" y="147"/>
                    <a:pt x="813" y="145"/>
                    <a:pt x="813" y="144"/>
                  </a:cubicBezTo>
                  <a:cubicBezTo>
                    <a:pt x="812" y="144"/>
                    <a:pt x="811" y="142"/>
                    <a:pt x="810" y="142"/>
                  </a:cubicBezTo>
                  <a:cubicBezTo>
                    <a:pt x="809" y="142"/>
                    <a:pt x="807" y="142"/>
                    <a:pt x="806" y="143"/>
                  </a:cubicBezTo>
                  <a:cubicBezTo>
                    <a:pt x="805" y="143"/>
                    <a:pt x="805" y="145"/>
                    <a:pt x="805" y="146"/>
                  </a:cubicBezTo>
                  <a:cubicBezTo>
                    <a:pt x="804" y="146"/>
                    <a:pt x="803" y="147"/>
                    <a:pt x="803" y="148"/>
                  </a:cubicBezTo>
                  <a:cubicBezTo>
                    <a:pt x="802" y="148"/>
                    <a:pt x="800" y="147"/>
                    <a:pt x="800" y="148"/>
                  </a:cubicBezTo>
                  <a:cubicBezTo>
                    <a:pt x="799" y="148"/>
                    <a:pt x="798" y="150"/>
                    <a:pt x="797" y="150"/>
                  </a:cubicBezTo>
                  <a:cubicBezTo>
                    <a:pt x="797" y="151"/>
                    <a:pt x="795" y="153"/>
                    <a:pt x="794" y="154"/>
                  </a:cubicBezTo>
                  <a:cubicBezTo>
                    <a:pt x="794" y="154"/>
                    <a:pt x="792" y="156"/>
                    <a:pt x="791" y="156"/>
                  </a:cubicBezTo>
                  <a:cubicBezTo>
                    <a:pt x="790" y="157"/>
                    <a:pt x="789" y="157"/>
                    <a:pt x="788" y="157"/>
                  </a:cubicBezTo>
                  <a:cubicBezTo>
                    <a:pt x="787" y="158"/>
                    <a:pt x="785" y="159"/>
                    <a:pt x="784" y="159"/>
                  </a:cubicBezTo>
                  <a:cubicBezTo>
                    <a:pt x="783" y="159"/>
                    <a:pt x="781" y="159"/>
                    <a:pt x="781" y="158"/>
                  </a:cubicBezTo>
                  <a:cubicBezTo>
                    <a:pt x="780" y="158"/>
                    <a:pt x="779" y="157"/>
                    <a:pt x="778" y="156"/>
                  </a:cubicBezTo>
                  <a:cubicBezTo>
                    <a:pt x="778" y="156"/>
                    <a:pt x="777" y="154"/>
                    <a:pt x="777" y="153"/>
                  </a:cubicBezTo>
                  <a:cubicBezTo>
                    <a:pt x="776" y="152"/>
                    <a:pt x="775" y="151"/>
                    <a:pt x="774" y="150"/>
                  </a:cubicBezTo>
                  <a:cubicBezTo>
                    <a:pt x="773" y="149"/>
                    <a:pt x="772" y="146"/>
                    <a:pt x="771" y="144"/>
                  </a:cubicBezTo>
                  <a:cubicBezTo>
                    <a:pt x="770" y="143"/>
                    <a:pt x="769" y="142"/>
                    <a:pt x="769" y="141"/>
                  </a:cubicBezTo>
                  <a:cubicBezTo>
                    <a:pt x="769" y="139"/>
                    <a:pt x="768" y="137"/>
                    <a:pt x="768" y="135"/>
                  </a:cubicBezTo>
                  <a:cubicBezTo>
                    <a:pt x="768" y="134"/>
                    <a:pt x="768" y="132"/>
                    <a:pt x="769" y="131"/>
                  </a:cubicBezTo>
                  <a:cubicBezTo>
                    <a:pt x="769" y="130"/>
                    <a:pt x="771" y="128"/>
                    <a:pt x="771" y="127"/>
                  </a:cubicBezTo>
                  <a:cubicBezTo>
                    <a:pt x="771" y="126"/>
                    <a:pt x="772" y="123"/>
                    <a:pt x="772" y="122"/>
                  </a:cubicBezTo>
                  <a:cubicBezTo>
                    <a:pt x="772" y="121"/>
                    <a:pt x="773" y="119"/>
                    <a:pt x="773" y="118"/>
                  </a:cubicBezTo>
                  <a:cubicBezTo>
                    <a:pt x="773" y="117"/>
                    <a:pt x="772" y="115"/>
                    <a:pt x="772" y="113"/>
                  </a:cubicBezTo>
                  <a:cubicBezTo>
                    <a:pt x="772" y="112"/>
                    <a:pt x="771" y="110"/>
                    <a:pt x="771" y="109"/>
                  </a:cubicBezTo>
                  <a:cubicBezTo>
                    <a:pt x="771" y="108"/>
                    <a:pt x="772" y="107"/>
                    <a:pt x="773" y="106"/>
                  </a:cubicBezTo>
                  <a:cubicBezTo>
                    <a:pt x="773" y="106"/>
                    <a:pt x="774" y="105"/>
                    <a:pt x="774" y="105"/>
                  </a:cubicBezTo>
                  <a:cubicBezTo>
                    <a:pt x="775" y="105"/>
                    <a:pt x="776" y="106"/>
                    <a:pt x="776" y="106"/>
                  </a:cubicBezTo>
                  <a:cubicBezTo>
                    <a:pt x="776" y="106"/>
                    <a:pt x="777" y="108"/>
                    <a:pt x="777" y="108"/>
                  </a:cubicBezTo>
                  <a:cubicBezTo>
                    <a:pt x="778" y="108"/>
                    <a:pt x="779" y="108"/>
                    <a:pt x="779" y="108"/>
                  </a:cubicBezTo>
                  <a:cubicBezTo>
                    <a:pt x="780" y="107"/>
                    <a:pt x="782" y="107"/>
                    <a:pt x="782" y="106"/>
                  </a:cubicBezTo>
                  <a:cubicBezTo>
                    <a:pt x="783" y="105"/>
                    <a:pt x="783" y="104"/>
                    <a:pt x="783" y="104"/>
                  </a:cubicBezTo>
                  <a:cubicBezTo>
                    <a:pt x="784" y="103"/>
                    <a:pt x="784" y="101"/>
                    <a:pt x="785" y="101"/>
                  </a:cubicBezTo>
                  <a:cubicBezTo>
                    <a:pt x="785" y="101"/>
                    <a:pt x="785" y="101"/>
                    <a:pt x="785" y="101"/>
                  </a:cubicBezTo>
                  <a:cubicBezTo>
                    <a:pt x="786" y="100"/>
                    <a:pt x="786" y="100"/>
                    <a:pt x="786" y="99"/>
                  </a:cubicBezTo>
                  <a:cubicBezTo>
                    <a:pt x="786" y="98"/>
                    <a:pt x="785" y="94"/>
                    <a:pt x="785" y="94"/>
                  </a:cubicBezTo>
                  <a:cubicBezTo>
                    <a:pt x="785" y="93"/>
                    <a:pt x="787" y="90"/>
                    <a:pt x="788" y="89"/>
                  </a:cubicBezTo>
                  <a:cubicBezTo>
                    <a:pt x="789" y="89"/>
                    <a:pt x="792" y="89"/>
                    <a:pt x="792" y="88"/>
                  </a:cubicBezTo>
                  <a:cubicBezTo>
                    <a:pt x="793" y="87"/>
                    <a:pt x="794" y="86"/>
                    <a:pt x="794" y="85"/>
                  </a:cubicBezTo>
                  <a:cubicBezTo>
                    <a:pt x="794" y="84"/>
                    <a:pt x="794" y="82"/>
                    <a:pt x="794" y="81"/>
                  </a:cubicBezTo>
                  <a:cubicBezTo>
                    <a:pt x="793" y="80"/>
                    <a:pt x="792" y="78"/>
                    <a:pt x="792" y="76"/>
                  </a:cubicBezTo>
                  <a:cubicBezTo>
                    <a:pt x="792" y="75"/>
                    <a:pt x="792" y="73"/>
                    <a:pt x="792" y="72"/>
                  </a:cubicBezTo>
                  <a:cubicBezTo>
                    <a:pt x="792" y="72"/>
                    <a:pt x="792" y="72"/>
                    <a:pt x="792" y="72"/>
                  </a:cubicBezTo>
                  <a:cubicBezTo>
                    <a:pt x="792" y="71"/>
                    <a:pt x="792" y="68"/>
                    <a:pt x="792" y="67"/>
                  </a:cubicBezTo>
                  <a:cubicBezTo>
                    <a:pt x="791" y="66"/>
                    <a:pt x="790" y="62"/>
                    <a:pt x="788" y="60"/>
                  </a:cubicBezTo>
                  <a:cubicBezTo>
                    <a:pt x="788" y="59"/>
                    <a:pt x="785" y="58"/>
                    <a:pt x="784" y="58"/>
                  </a:cubicBezTo>
                  <a:cubicBezTo>
                    <a:pt x="783" y="57"/>
                    <a:pt x="779" y="56"/>
                    <a:pt x="778" y="55"/>
                  </a:cubicBezTo>
                  <a:cubicBezTo>
                    <a:pt x="777" y="54"/>
                    <a:pt x="776" y="53"/>
                    <a:pt x="775" y="52"/>
                  </a:cubicBezTo>
                  <a:cubicBezTo>
                    <a:pt x="775" y="52"/>
                    <a:pt x="775" y="52"/>
                    <a:pt x="775" y="52"/>
                  </a:cubicBezTo>
                  <a:cubicBezTo>
                    <a:pt x="774" y="51"/>
                    <a:pt x="773" y="49"/>
                    <a:pt x="772" y="48"/>
                  </a:cubicBezTo>
                  <a:cubicBezTo>
                    <a:pt x="771" y="48"/>
                    <a:pt x="768" y="47"/>
                    <a:pt x="767" y="47"/>
                  </a:cubicBezTo>
                  <a:cubicBezTo>
                    <a:pt x="766" y="47"/>
                    <a:pt x="765" y="48"/>
                    <a:pt x="764" y="48"/>
                  </a:cubicBezTo>
                  <a:cubicBezTo>
                    <a:pt x="763" y="49"/>
                    <a:pt x="761" y="49"/>
                    <a:pt x="760" y="48"/>
                  </a:cubicBezTo>
                  <a:cubicBezTo>
                    <a:pt x="759" y="48"/>
                    <a:pt x="757" y="48"/>
                    <a:pt x="756" y="47"/>
                  </a:cubicBezTo>
                  <a:cubicBezTo>
                    <a:pt x="755" y="46"/>
                    <a:pt x="755" y="44"/>
                    <a:pt x="754" y="43"/>
                  </a:cubicBezTo>
                  <a:cubicBezTo>
                    <a:pt x="754" y="42"/>
                    <a:pt x="753" y="41"/>
                    <a:pt x="752" y="40"/>
                  </a:cubicBezTo>
                  <a:cubicBezTo>
                    <a:pt x="751" y="39"/>
                    <a:pt x="749" y="39"/>
                    <a:pt x="748" y="38"/>
                  </a:cubicBezTo>
                  <a:cubicBezTo>
                    <a:pt x="746" y="38"/>
                    <a:pt x="743" y="37"/>
                    <a:pt x="741" y="37"/>
                  </a:cubicBezTo>
                  <a:cubicBezTo>
                    <a:pt x="740" y="36"/>
                    <a:pt x="737" y="37"/>
                    <a:pt x="736" y="38"/>
                  </a:cubicBezTo>
                  <a:cubicBezTo>
                    <a:pt x="734" y="38"/>
                    <a:pt x="731" y="40"/>
                    <a:pt x="730" y="40"/>
                  </a:cubicBezTo>
                  <a:cubicBezTo>
                    <a:pt x="728" y="40"/>
                    <a:pt x="725" y="39"/>
                    <a:pt x="724" y="38"/>
                  </a:cubicBezTo>
                  <a:cubicBezTo>
                    <a:pt x="724" y="38"/>
                    <a:pt x="723" y="36"/>
                    <a:pt x="722" y="35"/>
                  </a:cubicBezTo>
                  <a:cubicBezTo>
                    <a:pt x="722" y="35"/>
                    <a:pt x="720" y="34"/>
                    <a:pt x="720" y="34"/>
                  </a:cubicBezTo>
                  <a:cubicBezTo>
                    <a:pt x="719" y="33"/>
                    <a:pt x="716" y="34"/>
                    <a:pt x="715" y="34"/>
                  </a:cubicBezTo>
                  <a:cubicBezTo>
                    <a:pt x="714" y="33"/>
                    <a:pt x="713" y="31"/>
                    <a:pt x="713" y="30"/>
                  </a:cubicBezTo>
                  <a:cubicBezTo>
                    <a:pt x="713" y="29"/>
                    <a:pt x="713" y="27"/>
                    <a:pt x="713" y="25"/>
                  </a:cubicBezTo>
                  <a:cubicBezTo>
                    <a:pt x="713" y="25"/>
                    <a:pt x="714" y="23"/>
                    <a:pt x="715" y="22"/>
                  </a:cubicBezTo>
                  <a:cubicBezTo>
                    <a:pt x="715" y="21"/>
                    <a:pt x="717" y="20"/>
                    <a:pt x="718" y="20"/>
                  </a:cubicBezTo>
                  <a:cubicBezTo>
                    <a:pt x="719" y="18"/>
                    <a:pt x="719" y="16"/>
                    <a:pt x="718" y="14"/>
                  </a:cubicBezTo>
                  <a:cubicBezTo>
                    <a:pt x="718" y="13"/>
                    <a:pt x="716" y="11"/>
                    <a:pt x="715" y="10"/>
                  </a:cubicBezTo>
                  <a:cubicBezTo>
                    <a:pt x="714" y="10"/>
                    <a:pt x="712" y="11"/>
                    <a:pt x="711" y="11"/>
                  </a:cubicBezTo>
                  <a:cubicBezTo>
                    <a:pt x="710" y="10"/>
                    <a:pt x="707" y="9"/>
                    <a:pt x="706" y="9"/>
                  </a:cubicBezTo>
                  <a:cubicBezTo>
                    <a:pt x="705" y="8"/>
                    <a:pt x="704" y="5"/>
                    <a:pt x="703" y="4"/>
                  </a:cubicBezTo>
                  <a:cubicBezTo>
                    <a:pt x="702" y="4"/>
                    <a:pt x="700" y="3"/>
                    <a:pt x="699" y="3"/>
                  </a:cubicBezTo>
                  <a:cubicBezTo>
                    <a:pt x="698" y="3"/>
                    <a:pt x="696" y="5"/>
                    <a:pt x="695" y="5"/>
                  </a:cubicBezTo>
                  <a:cubicBezTo>
                    <a:pt x="694" y="6"/>
                    <a:pt x="692" y="5"/>
                    <a:pt x="691" y="5"/>
                  </a:cubicBezTo>
                  <a:cubicBezTo>
                    <a:pt x="690" y="5"/>
                    <a:pt x="688" y="3"/>
                    <a:pt x="686" y="3"/>
                  </a:cubicBezTo>
                  <a:cubicBezTo>
                    <a:pt x="685" y="3"/>
                    <a:pt x="684" y="4"/>
                    <a:pt x="684" y="4"/>
                  </a:cubicBezTo>
                  <a:cubicBezTo>
                    <a:pt x="683" y="4"/>
                    <a:pt x="683" y="4"/>
                    <a:pt x="683" y="5"/>
                  </a:cubicBezTo>
                  <a:cubicBezTo>
                    <a:pt x="682" y="5"/>
                    <a:pt x="681" y="6"/>
                    <a:pt x="680" y="6"/>
                  </a:cubicBezTo>
                  <a:cubicBezTo>
                    <a:pt x="680" y="7"/>
                    <a:pt x="679" y="8"/>
                    <a:pt x="678" y="9"/>
                  </a:cubicBezTo>
                  <a:cubicBezTo>
                    <a:pt x="678" y="10"/>
                    <a:pt x="678" y="13"/>
                    <a:pt x="678" y="14"/>
                  </a:cubicBezTo>
                  <a:cubicBezTo>
                    <a:pt x="677" y="16"/>
                    <a:pt x="678" y="18"/>
                    <a:pt x="678" y="20"/>
                  </a:cubicBezTo>
                  <a:cubicBezTo>
                    <a:pt x="678" y="21"/>
                    <a:pt x="676" y="22"/>
                    <a:pt x="676" y="23"/>
                  </a:cubicBezTo>
                  <a:cubicBezTo>
                    <a:pt x="675" y="25"/>
                    <a:pt x="676" y="29"/>
                    <a:pt x="675" y="31"/>
                  </a:cubicBezTo>
                  <a:cubicBezTo>
                    <a:pt x="675" y="32"/>
                    <a:pt x="676" y="35"/>
                    <a:pt x="675" y="36"/>
                  </a:cubicBezTo>
                  <a:cubicBezTo>
                    <a:pt x="675" y="37"/>
                    <a:pt x="675" y="40"/>
                    <a:pt x="675" y="40"/>
                  </a:cubicBezTo>
                  <a:cubicBezTo>
                    <a:pt x="594" y="0"/>
                    <a:pt x="594" y="0"/>
                    <a:pt x="594" y="0"/>
                  </a:cubicBezTo>
                  <a:cubicBezTo>
                    <a:pt x="594" y="0"/>
                    <a:pt x="595" y="4"/>
                    <a:pt x="595" y="6"/>
                  </a:cubicBezTo>
                  <a:cubicBezTo>
                    <a:pt x="595" y="6"/>
                    <a:pt x="593" y="8"/>
                    <a:pt x="593" y="8"/>
                  </a:cubicBezTo>
                  <a:cubicBezTo>
                    <a:pt x="594" y="9"/>
                    <a:pt x="596" y="10"/>
                    <a:pt x="596" y="11"/>
                  </a:cubicBezTo>
                  <a:cubicBezTo>
                    <a:pt x="597" y="11"/>
                    <a:pt x="597" y="13"/>
                    <a:pt x="597" y="14"/>
                  </a:cubicBezTo>
                  <a:cubicBezTo>
                    <a:pt x="597" y="15"/>
                    <a:pt x="596" y="16"/>
                    <a:pt x="596" y="16"/>
                  </a:cubicBezTo>
                  <a:cubicBezTo>
                    <a:pt x="596" y="17"/>
                    <a:pt x="597" y="17"/>
                    <a:pt x="598" y="18"/>
                  </a:cubicBezTo>
                  <a:cubicBezTo>
                    <a:pt x="598" y="19"/>
                    <a:pt x="598" y="23"/>
                    <a:pt x="598" y="24"/>
                  </a:cubicBezTo>
                  <a:cubicBezTo>
                    <a:pt x="598" y="25"/>
                    <a:pt x="597" y="28"/>
                    <a:pt x="597" y="29"/>
                  </a:cubicBezTo>
                  <a:cubicBezTo>
                    <a:pt x="596" y="29"/>
                    <a:pt x="594" y="31"/>
                    <a:pt x="593" y="31"/>
                  </a:cubicBezTo>
                  <a:cubicBezTo>
                    <a:pt x="593" y="32"/>
                    <a:pt x="591" y="34"/>
                    <a:pt x="592" y="35"/>
                  </a:cubicBezTo>
                  <a:cubicBezTo>
                    <a:pt x="592" y="36"/>
                    <a:pt x="596" y="36"/>
                    <a:pt x="596" y="38"/>
                  </a:cubicBezTo>
                  <a:cubicBezTo>
                    <a:pt x="597" y="38"/>
                    <a:pt x="597" y="40"/>
                    <a:pt x="596" y="41"/>
                  </a:cubicBezTo>
                  <a:cubicBezTo>
                    <a:pt x="596" y="43"/>
                    <a:pt x="592" y="44"/>
                    <a:pt x="592" y="45"/>
                  </a:cubicBezTo>
                  <a:cubicBezTo>
                    <a:pt x="592" y="46"/>
                    <a:pt x="592" y="48"/>
                    <a:pt x="593" y="49"/>
                  </a:cubicBezTo>
                  <a:cubicBezTo>
                    <a:pt x="593" y="50"/>
                    <a:pt x="596" y="50"/>
                    <a:pt x="597" y="51"/>
                  </a:cubicBezTo>
                  <a:cubicBezTo>
                    <a:pt x="597" y="52"/>
                    <a:pt x="597" y="54"/>
                    <a:pt x="597" y="55"/>
                  </a:cubicBezTo>
                  <a:cubicBezTo>
                    <a:pt x="596" y="56"/>
                    <a:pt x="595" y="58"/>
                    <a:pt x="594" y="59"/>
                  </a:cubicBezTo>
                  <a:cubicBezTo>
                    <a:pt x="594" y="60"/>
                    <a:pt x="594" y="62"/>
                    <a:pt x="593" y="62"/>
                  </a:cubicBezTo>
                  <a:cubicBezTo>
                    <a:pt x="593" y="63"/>
                    <a:pt x="591" y="63"/>
                    <a:pt x="590" y="64"/>
                  </a:cubicBezTo>
                  <a:cubicBezTo>
                    <a:pt x="589" y="65"/>
                    <a:pt x="587" y="67"/>
                    <a:pt x="587" y="69"/>
                  </a:cubicBezTo>
                  <a:cubicBezTo>
                    <a:pt x="586" y="70"/>
                    <a:pt x="586" y="72"/>
                    <a:pt x="586" y="73"/>
                  </a:cubicBezTo>
                  <a:cubicBezTo>
                    <a:pt x="585" y="74"/>
                    <a:pt x="583" y="74"/>
                    <a:pt x="583" y="75"/>
                  </a:cubicBezTo>
                  <a:cubicBezTo>
                    <a:pt x="582" y="76"/>
                    <a:pt x="581" y="78"/>
                    <a:pt x="581" y="80"/>
                  </a:cubicBezTo>
                  <a:cubicBezTo>
                    <a:pt x="582" y="80"/>
                    <a:pt x="584" y="80"/>
                    <a:pt x="584" y="81"/>
                  </a:cubicBezTo>
                  <a:cubicBezTo>
                    <a:pt x="585" y="82"/>
                    <a:pt x="583" y="85"/>
                    <a:pt x="583" y="86"/>
                  </a:cubicBezTo>
                  <a:cubicBezTo>
                    <a:pt x="582" y="87"/>
                    <a:pt x="582" y="90"/>
                    <a:pt x="581" y="91"/>
                  </a:cubicBezTo>
                  <a:cubicBezTo>
                    <a:pt x="580" y="91"/>
                    <a:pt x="579" y="91"/>
                    <a:pt x="578" y="91"/>
                  </a:cubicBezTo>
                  <a:cubicBezTo>
                    <a:pt x="577" y="91"/>
                    <a:pt x="575" y="92"/>
                    <a:pt x="574" y="93"/>
                  </a:cubicBezTo>
                  <a:cubicBezTo>
                    <a:pt x="573" y="93"/>
                    <a:pt x="573" y="96"/>
                    <a:pt x="573" y="98"/>
                  </a:cubicBezTo>
                  <a:cubicBezTo>
                    <a:pt x="573" y="98"/>
                    <a:pt x="572" y="100"/>
                    <a:pt x="571" y="101"/>
                  </a:cubicBezTo>
                  <a:cubicBezTo>
                    <a:pt x="571" y="102"/>
                    <a:pt x="570" y="105"/>
                    <a:pt x="568" y="105"/>
                  </a:cubicBezTo>
                  <a:cubicBezTo>
                    <a:pt x="568" y="105"/>
                    <a:pt x="567" y="104"/>
                    <a:pt x="567" y="103"/>
                  </a:cubicBezTo>
                  <a:cubicBezTo>
                    <a:pt x="566" y="102"/>
                    <a:pt x="566" y="100"/>
                    <a:pt x="565" y="100"/>
                  </a:cubicBezTo>
                  <a:cubicBezTo>
                    <a:pt x="564" y="100"/>
                    <a:pt x="563" y="102"/>
                    <a:pt x="562" y="103"/>
                  </a:cubicBezTo>
                  <a:cubicBezTo>
                    <a:pt x="562" y="104"/>
                    <a:pt x="562" y="107"/>
                    <a:pt x="561" y="108"/>
                  </a:cubicBezTo>
                  <a:cubicBezTo>
                    <a:pt x="560" y="109"/>
                    <a:pt x="559" y="110"/>
                    <a:pt x="559" y="110"/>
                  </a:cubicBezTo>
                  <a:cubicBezTo>
                    <a:pt x="553" y="136"/>
                    <a:pt x="553" y="136"/>
                    <a:pt x="553" y="136"/>
                  </a:cubicBezTo>
                  <a:cubicBezTo>
                    <a:pt x="533" y="123"/>
                    <a:pt x="533" y="123"/>
                    <a:pt x="533" y="123"/>
                  </a:cubicBezTo>
                  <a:cubicBezTo>
                    <a:pt x="533" y="123"/>
                    <a:pt x="531" y="128"/>
                    <a:pt x="531" y="129"/>
                  </a:cubicBezTo>
                  <a:cubicBezTo>
                    <a:pt x="530" y="130"/>
                    <a:pt x="531" y="133"/>
                    <a:pt x="530" y="135"/>
                  </a:cubicBezTo>
                  <a:cubicBezTo>
                    <a:pt x="529" y="135"/>
                    <a:pt x="528" y="135"/>
                    <a:pt x="527" y="136"/>
                  </a:cubicBezTo>
                  <a:cubicBezTo>
                    <a:pt x="527" y="137"/>
                    <a:pt x="527" y="141"/>
                    <a:pt x="527" y="142"/>
                  </a:cubicBezTo>
                  <a:cubicBezTo>
                    <a:pt x="527" y="143"/>
                    <a:pt x="525" y="145"/>
                    <a:pt x="525" y="145"/>
                  </a:cubicBezTo>
                  <a:cubicBezTo>
                    <a:pt x="525" y="147"/>
                    <a:pt x="524" y="149"/>
                    <a:pt x="525" y="150"/>
                  </a:cubicBezTo>
                  <a:cubicBezTo>
                    <a:pt x="525" y="151"/>
                    <a:pt x="528" y="153"/>
                    <a:pt x="528" y="154"/>
                  </a:cubicBezTo>
                  <a:cubicBezTo>
                    <a:pt x="528" y="155"/>
                    <a:pt x="528" y="158"/>
                    <a:pt x="527" y="159"/>
                  </a:cubicBezTo>
                  <a:cubicBezTo>
                    <a:pt x="527" y="160"/>
                    <a:pt x="525" y="159"/>
                    <a:pt x="524" y="160"/>
                  </a:cubicBezTo>
                  <a:cubicBezTo>
                    <a:pt x="523" y="160"/>
                    <a:pt x="522" y="162"/>
                    <a:pt x="522" y="163"/>
                  </a:cubicBezTo>
                  <a:cubicBezTo>
                    <a:pt x="521" y="164"/>
                    <a:pt x="520" y="167"/>
                    <a:pt x="520" y="169"/>
                  </a:cubicBezTo>
                  <a:cubicBezTo>
                    <a:pt x="520" y="170"/>
                    <a:pt x="520" y="173"/>
                    <a:pt x="520" y="174"/>
                  </a:cubicBezTo>
                  <a:cubicBezTo>
                    <a:pt x="520" y="175"/>
                    <a:pt x="520" y="179"/>
                    <a:pt x="520" y="180"/>
                  </a:cubicBezTo>
                  <a:cubicBezTo>
                    <a:pt x="520" y="181"/>
                    <a:pt x="518" y="182"/>
                    <a:pt x="518" y="183"/>
                  </a:cubicBezTo>
                  <a:cubicBezTo>
                    <a:pt x="518" y="184"/>
                    <a:pt x="518" y="185"/>
                    <a:pt x="518" y="186"/>
                  </a:cubicBezTo>
                  <a:cubicBezTo>
                    <a:pt x="518" y="188"/>
                    <a:pt x="518" y="191"/>
                    <a:pt x="518" y="193"/>
                  </a:cubicBezTo>
                  <a:cubicBezTo>
                    <a:pt x="517" y="194"/>
                    <a:pt x="515" y="195"/>
                    <a:pt x="515" y="196"/>
                  </a:cubicBezTo>
                  <a:cubicBezTo>
                    <a:pt x="514" y="196"/>
                    <a:pt x="514" y="198"/>
                    <a:pt x="514" y="199"/>
                  </a:cubicBezTo>
                  <a:cubicBezTo>
                    <a:pt x="513" y="200"/>
                    <a:pt x="511" y="203"/>
                    <a:pt x="511" y="204"/>
                  </a:cubicBezTo>
                  <a:cubicBezTo>
                    <a:pt x="510" y="205"/>
                    <a:pt x="509" y="208"/>
                    <a:pt x="509" y="208"/>
                  </a:cubicBezTo>
                  <a:cubicBezTo>
                    <a:pt x="484" y="206"/>
                    <a:pt x="484" y="206"/>
                    <a:pt x="484" y="206"/>
                  </a:cubicBezTo>
                  <a:cubicBezTo>
                    <a:pt x="472" y="191"/>
                    <a:pt x="472" y="191"/>
                    <a:pt x="472" y="191"/>
                  </a:cubicBezTo>
                  <a:cubicBezTo>
                    <a:pt x="456" y="187"/>
                    <a:pt x="456" y="187"/>
                    <a:pt x="456" y="187"/>
                  </a:cubicBezTo>
                  <a:cubicBezTo>
                    <a:pt x="456" y="187"/>
                    <a:pt x="457" y="190"/>
                    <a:pt x="456" y="191"/>
                  </a:cubicBezTo>
                  <a:cubicBezTo>
                    <a:pt x="456" y="192"/>
                    <a:pt x="455" y="193"/>
                    <a:pt x="455" y="194"/>
                  </a:cubicBezTo>
                  <a:cubicBezTo>
                    <a:pt x="455" y="195"/>
                    <a:pt x="457" y="197"/>
                    <a:pt x="457" y="198"/>
                  </a:cubicBezTo>
                  <a:cubicBezTo>
                    <a:pt x="457" y="199"/>
                    <a:pt x="458" y="201"/>
                    <a:pt x="457" y="202"/>
                  </a:cubicBezTo>
                  <a:cubicBezTo>
                    <a:pt x="457" y="203"/>
                    <a:pt x="455" y="203"/>
                    <a:pt x="454" y="203"/>
                  </a:cubicBezTo>
                  <a:cubicBezTo>
                    <a:pt x="454" y="204"/>
                    <a:pt x="453" y="206"/>
                    <a:pt x="454" y="206"/>
                  </a:cubicBezTo>
                  <a:cubicBezTo>
                    <a:pt x="454" y="208"/>
                    <a:pt x="456" y="210"/>
                    <a:pt x="456" y="212"/>
                  </a:cubicBezTo>
                  <a:cubicBezTo>
                    <a:pt x="456" y="213"/>
                    <a:pt x="457" y="215"/>
                    <a:pt x="457" y="216"/>
                  </a:cubicBezTo>
                  <a:cubicBezTo>
                    <a:pt x="457" y="217"/>
                    <a:pt x="455" y="218"/>
                    <a:pt x="454" y="219"/>
                  </a:cubicBezTo>
                  <a:cubicBezTo>
                    <a:pt x="454" y="220"/>
                    <a:pt x="454" y="222"/>
                    <a:pt x="454" y="223"/>
                  </a:cubicBezTo>
                  <a:cubicBezTo>
                    <a:pt x="454" y="224"/>
                    <a:pt x="455" y="228"/>
                    <a:pt x="454" y="229"/>
                  </a:cubicBezTo>
                  <a:cubicBezTo>
                    <a:pt x="453" y="229"/>
                    <a:pt x="451" y="229"/>
                    <a:pt x="451" y="230"/>
                  </a:cubicBezTo>
                  <a:cubicBezTo>
                    <a:pt x="450" y="230"/>
                    <a:pt x="450" y="232"/>
                    <a:pt x="450" y="232"/>
                  </a:cubicBezTo>
                  <a:cubicBezTo>
                    <a:pt x="449" y="233"/>
                    <a:pt x="450" y="235"/>
                    <a:pt x="450" y="235"/>
                  </a:cubicBezTo>
                  <a:cubicBezTo>
                    <a:pt x="449" y="236"/>
                    <a:pt x="446" y="237"/>
                    <a:pt x="445" y="238"/>
                  </a:cubicBezTo>
                  <a:cubicBezTo>
                    <a:pt x="445" y="239"/>
                    <a:pt x="444" y="241"/>
                    <a:pt x="445" y="242"/>
                  </a:cubicBezTo>
                  <a:cubicBezTo>
                    <a:pt x="445" y="242"/>
                    <a:pt x="448" y="242"/>
                    <a:pt x="449" y="243"/>
                  </a:cubicBezTo>
                  <a:cubicBezTo>
                    <a:pt x="450" y="244"/>
                    <a:pt x="450" y="246"/>
                    <a:pt x="449" y="247"/>
                  </a:cubicBezTo>
                  <a:cubicBezTo>
                    <a:pt x="449" y="249"/>
                    <a:pt x="447" y="250"/>
                    <a:pt x="446" y="251"/>
                  </a:cubicBezTo>
                  <a:cubicBezTo>
                    <a:pt x="445" y="253"/>
                    <a:pt x="442" y="255"/>
                    <a:pt x="440" y="257"/>
                  </a:cubicBezTo>
                  <a:cubicBezTo>
                    <a:pt x="439" y="258"/>
                    <a:pt x="437" y="260"/>
                    <a:pt x="436" y="262"/>
                  </a:cubicBezTo>
                  <a:cubicBezTo>
                    <a:pt x="436" y="263"/>
                    <a:pt x="436" y="264"/>
                    <a:pt x="436" y="264"/>
                  </a:cubicBezTo>
                  <a:cubicBezTo>
                    <a:pt x="436" y="266"/>
                    <a:pt x="437" y="268"/>
                    <a:pt x="437" y="270"/>
                  </a:cubicBezTo>
                  <a:cubicBezTo>
                    <a:pt x="437" y="270"/>
                    <a:pt x="436" y="272"/>
                    <a:pt x="436" y="272"/>
                  </a:cubicBezTo>
                  <a:cubicBezTo>
                    <a:pt x="436" y="273"/>
                    <a:pt x="434" y="274"/>
                    <a:pt x="434" y="275"/>
                  </a:cubicBezTo>
                  <a:cubicBezTo>
                    <a:pt x="434" y="276"/>
                    <a:pt x="436" y="277"/>
                    <a:pt x="436" y="278"/>
                  </a:cubicBezTo>
                  <a:cubicBezTo>
                    <a:pt x="437" y="279"/>
                    <a:pt x="436" y="281"/>
                    <a:pt x="436" y="282"/>
                  </a:cubicBezTo>
                  <a:cubicBezTo>
                    <a:pt x="436" y="283"/>
                    <a:pt x="434" y="287"/>
                    <a:pt x="434" y="288"/>
                  </a:cubicBezTo>
                  <a:cubicBezTo>
                    <a:pt x="434" y="290"/>
                    <a:pt x="433" y="292"/>
                    <a:pt x="433" y="294"/>
                  </a:cubicBezTo>
                  <a:cubicBezTo>
                    <a:pt x="432" y="295"/>
                    <a:pt x="431" y="299"/>
                    <a:pt x="430" y="300"/>
                  </a:cubicBezTo>
                  <a:cubicBezTo>
                    <a:pt x="429" y="302"/>
                    <a:pt x="428" y="305"/>
                    <a:pt x="427" y="307"/>
                  </a:cubicBezTo>
                  <a:cubicBezTo>
                    <a:pt x="426" y="309"/>
                    <a:pt x="423" y="312"/>
                    <a:pt x="422" y="314"/>
                  </a:cubicBezTo>
                  <a:cubicBezTo>
                    <a:pt x="421" y="316"/>
                    <a:pt x="420" y="319"/>
                    <a:pt x="418" y="321"/>
                  </a:cubicBezTo>
                  <a:cubicBezTo>
                    <a:pt x="418" y="322"/>
                    <a:pt x="416" y="322"/>
                    <a:pt x="415" y="323"/>
                  </a:cubicBezTo>
                  <a:cubicBezTo>
                    <a:pt x="414" y="324"/>
                    <a:pt x="414" y="326"/>
                    <a:pt x="413" y="327"/>
                  </a:cubicBezTo>
                  <a:cubicBezTo>
                    <a:pt x="413" y="327"/>
                    <a:pt x="414" y="329"/>
                    <a:pt x="413" y="330"/>
                  </a:cubicBezTo>
                  <a:cubicBezTo>
                    <a:pt x="413" y="331"/>
                    <a:pt x="412" y="332"/>
                    <a:pt x="411" y="332"/>
                  </a:cubicBezTo>
                  <a:cubicBezTo>
                    <a:pt x="411" y="333"/>
                    <a:pt x="411" y="335"/>
                    <a:pt x="410" y="336"/>
                  </a:cubicBezTo>
                  <a:cubicBezTo>
                    <a:pt x="410" y="336"/>
                    <a:pt x="409" y="337"/>
                    <a:pt x="409" y="337"/>
                  </a:cubicBezTo>
                  <a:cubicBezTo>
                    <a:pt x="409" y="338"/>
                    <a:pt x="409" y="340"/>
                    <a:pt x="409" y="341"/>
                  </a:cubicBezTo>
                  <a:cubicBezTo>
                    <a:pt x="409" y="342"/>
                    <a:pt x="409" y="344"/>
                    <a:pt x="409" y="345"/>
                  </a:cubicBezTo>
                  <a:cubicBezTo>
                    <a:pt x="408" y="345"/>
                    <a:pt x="407" y="345"/>
                    <a:pt x="406" y="346"/>
                  </a:cubicBezTo>
                  <a:cubicBezTo>
                    <a:pt x="406" y="347"/>
                    <a:pt x="406" y="348"/>
                    <a:pt x="406" y="349"/>
                  </a:cubicBezTo>
                  <a:cubicBezTo>
                    <a:pt x="406" y="350"/>
                    <a:pt x="407" y="352"/>
                    <a:pt x="406" y="353"/>
                  </a:cubicBezTo>
                  <a:cubicBezTo>
                    <a:pt x="406" y="354"/>
                    <a:pt x="405" y="355"/>
                    <a:pt x="405" y="355"/>
                  </a:cubicBezTo>
                  <a:cubicBezTo>
                    <a:pt x="405" y="356"/>
                    <a:pt x="403" y="358"/>
                    <a:pt x="403" y="359"/>
                  </a:cubicBezTo>
                  <a:cubicBezTo>
                    <a:pt x="403" y="361"/>
                    <a:pt x="404" y="363"/>
                    <a:pt x="405" y="364"/>
                  </a:cubicBezTo>
                  <a:cubicBezTo>
                    <a:pt x="405" y="365"/>
                    <a:pt x="407" y="366"/>
                    <a:pt x="407" y="367"/>
                  </a:cubicBezTo>
                  <a:cubicBezTo>
                    <a:pt x="408" y="367"/>
                    <a:pt x="410" y="367"/>
                    <a:pt x="411" y="367"/>
                  </a:cubicBezTo>
                  <a:cubicBezTo>
                    <a:pt x="412" y="367"/>
                    <a:pt x="415" y="368"/>
                    <a:pt x="415" y="369"/>
                  </a:cubicBezTo>
                  <a:cubicBezTo>
                    <a:pt x="416" y="370"/>
                    <a:pt x="414" y="373"/>
                    <a:pt x="414" y="374"/>
                  </a:cubicBezTo>
                  <a:cubicBezTo>
                    <a:pt x="413" y="375"/>
                    <a:pt x="411" y="376"/>
                    <a:pt x="410" y="377"/>
                  </a:cubicBezTo>
                  <a:cubicBezTo>
                    <a:pt x="410" y="377"/>
                    <a:pt x="408" y="378"/>
                    <a:pt x="407" y="379"/>
                  </a:cubicBezTo>
                  <a:cubicBezTo>
                    <a:pt x="406" y="380"/>
                    <a:pt x="404" y="381"/>
                    <a:pt x="404" y="383"/>
                  </a:cubicBezTo>
                  <a:cubicBezTo>
                    <a:pt x="403" y="384"/>
                    <a:pt x="403" y="386"/>
                    <a:pt x="404" y="387"/>
                  </a:cubicBezTo>
                  <a:cubicBezTo>
                    <a:pt x="405" y="388"/>
                    <a:pt x="406" y="387"/>
                    <a:pt x="407" y="387"/>
                  </a:cubicBezTo>
                  <a:cubicBezTo>
                    <a:pt x="408" y="387"/>
                    <a:pt x="410" y="387"/>
                    <a:pt x="411" y="387"/>
                  </a:cubicBezTo>
                  <a:cubicBezTo>
                    <a:pt x="411" y="388"/>
                    <a:pt x="410" y="392"/>
                    <a:pt x="410" y="392"/>
                  </a:cubicBezTo>
                  <a:cubicBezTo>
                    <a:pt x="389" y="412"/>
                    <a:pt x="389" y="412"/>
                    <a:pt x="389" y="412"/>
                  </a:cubicBezTo>
                  <a:cubicBezTo>
                    <a:pt x="389" y="412"/>
                    <a:pt x="386" y="413"/>
                    <a:pt x="385" y="412"/>
                  </a:cubicBezTo>
                  <a:cubicBezTo>
                    <a:pt x="384" y="411"/>
                    <a:pt x="386" y="406"/>
                    <a:pt x="385" y="404"/>
                  </a:cubicBezTo>
                  <a:cubicBezTo>
                    <a:pt x="384" y="403"/>
                    <a:pt x="377" y="404"/>
                    <a:pt x="377" y="404"/>
                  </a:cubicBezTo>
                  <a:cubicBezTo>
                    <a:pt x="352" y="428"/>
                    <a:pt x="352" y="428"/>
                    <a:pt x="352" y="428"/>
                  </a:cubicBezTo>
                  <a:cubicBezTo>
                    <a:pt x="340" y="421"/>
                    <a:pt x="340" y="421"/>
                    <a:pt x="340" y="421"/>
                  </a:cubicBezTo>
                  <a:cubicBezTo>
                    <a:pt x="336" y="421"/>
                    <a:pt x="336" y="421"/>
                    <a:pt x="336" y="421"/>
                  </a:cubicBezTo>
                  <a:cubicBezTo>
                    <a:pt x="336" y="432"/>
                    <a:pt x="336" y="432"/>
                    <a:pt x="336" y="432"/>
                  </a:cubicBezTo>
                  <a:cubicBezTo>
                    <a:pt x="341" y="435"/>
                    <a:pt x="341" y="435"/>
                    <a:pt x="341" y="435"/>
                  </a:cubicBezTo>
                  <a:cubicBezTo>
                    <a:pt x="329" y="447"/>
                    <a:pt x="329" y="447"/>
                    <a:pt x="329" y="447"/>
                  </a:cubicBezTo>
                  <a:cubicBezTo>
                    <a:pt x="320" y="447"/>
                    <a:pt x="320" y="447"/>
                    <a:pt x="320" y="447"/>
                  </a:cubicBezTo>
                  <a:cubicBezTo>
                    <a:pt x="294" y="465"/>
                    <a:pt x="294" y="465"/>
                    <a:pt x="294" y="465"/>
                  </a:cubicBezTo>
                  <a:cubicBezTo>
                    <a:pt x="272" y="451"/>
                    <a:pt x="272" y="451"/>
                    <a:pt x="272" y="451"/>
                  </a:cubicBezTo>
                  <a:cubicBezTo>
                    <a:pt x="272" y="451"/>
                    <a:pt x="269" y="454"/>
                    <a:pt x="268" y="456"/>
                  </a:cubicBezTo>
                  <a:cubicBezTo>
                    <a:pt x="267" y="457"/>
                    <a:pt x="267" y="461"/>
                    <a:pt x="266" y="462"/>
                  </a:cubicBezTo>
                  <a:cubicBezTo>
                    <a:pt x="265" y="463"/>
                    <a:pt x="265" y="464"/>
                    <a:pt x="264" y="464"/>
                  </a:cubicBezTo>
                  <a:cubicBezTo>
                    <a:pt x="264" y="465"/>
                    <a:pt x="262" y="465"/>
                    <a:pt x="262" y="466"/>
                  </a:cubicBezTo>
                  <a:cubicBezTo>
                    <a:pt x="261" y="466"/>
                    <a:pt x="260" y="468"/>
                    <a:pt x="260" y="468"/>
                  </a:cubicBezTo>
                  <a:cubicBezTo>
                    <a:pt x="259" y="469"/>
                    <a:pt x="258" y="469"/>
                    <a:pt x="258" y="469"/>
                  </a:cubicBezTo>
                  <a:cubicBezTo>
                    <a:pt x="257" y="470"/>
                    <a:pt x="256" y="472"/>
                    <a:pt x="255" y="473"/>
                  </a:cubicBezTo>
                  <a:cubicBezTo>
                    <a:pt x="254" y="474"/>
                    <a:pt x="253" y="475"/>
                    <a:pt x="252" y="476"/>
                  </a:cubicBezTo>
                  <a:cubicBezTo>
                    <a:pt x="251" y="477"/>
                    <a:pt x="250" y="479"/>
                    <a:pt x="249" y="479"/>
                  </a:cubicBezTo>
                  <a:cubicBezTo>
                    <a:pt x="248" y="480"/>
                    <a:pt x="245" y="479"/>
                    <a:pt x="243" y="480"/>
                  </a:cubicBezTo>
                  <a:cubicBezTo>
                    <a:pt x="242" y="480"/>
                    <a:pt x="240" y="482"/>
                    <a:pt x="239" y="482"/>
                  </a:cubicBezTo>
                  <a:cubicBezTo>
                    <a:pt x="237" y="483"/>
                    <a:pt x="234" y="483"/>
                    <a:pt x="233" y="482"/>
                  </a:cubicBezTo>
                  <a:cubicBezTo>
                    <a:pt x="232" y="482"/>
                    <a:pt x="230" y="479"/>
                    <a:pt x="229" y="478"/>
                  </a:cubicBezTo>
                  <a:cubicBezTo>
                    <a:pt x="228" y="476"/>
                    <a:pt x="225" y="473"/>
                    <a:pt x="224" y="473"/>
                  </a:cubicBezTo>
                  <a:cubicBezTo>
                    <a:pt x="222" y="472"/>
                    <a:pt x="219" y="471"/>
                    <a:pt x="217" y="471"/>
                  </a:cubicBezTo>
                  <a:cubicBezTo>
                    <a:pt x="215" y="471"/>
                    <a:pt x="212" y="473"/>
                    <a:pt x="210" y="473"/>
                  </a:cubicBezTo>
                  <a:cubicBezTo>
                    <a:pt x="209" y="472"/>
                    <a:pt x="208" y="470"/>
                    <a:pt x="207" y="470"/>
                  </a:cubicBezTo>
                  <a:cubicBezTo>
                    <a:pt x="206" y="469"/>
                    <a:pt x="204" y="466"/>
                    <a:pt x="203" y="465"/>
                  </a:cubicBezTo>
                  <a:cubicBezTo>
                    <a:pt x="201" y="465"/>
                    <a:pt x="198" y="463"/>
                    <a:pt x="197" y="462"/>
                  </a:cubicBezTo>
                  <a:cubicBezTo>
                    <a:pt x="196" y="462"/>
                    <a:pt x="194" y="460"/>
                    <a:pt x="194" y="459"/>
                  </a:cubicBezTo>
                  <a:cubicBezTo>
                    <a:pt x="193" y="458"/>
                    <a:pt x="194" y="455"/>
                    <a:pt x="194" y="454"/>
                  </a:cubicBezTo>
                  <a:cubicBezTo>
                    <a:pt x="194" y="452"/>
                    <a:pt x="193" y="450"/>
                    <a:pt x="192" y="449"/>
                  </a:cubicBezTo>
                  <a:cubicBezTo>
                    <a:pt x="191" y="448"/>
                    <a:pt x="188" y="448"/>
                    <a:pt x="187" y="448"/>
                  </a:cubicBezTo>
                  <a:cubicBezTo>
                    <a:pt x="186" y="448"/>
                    <a:pt x="184" y="447"/>
                    <a:pt x="184" y="446"/>
                  </a:cubicBezTo>
                  <a:cubicBezTo>
                    <a:pt x="183" y="445"/>
                    <a:pt x="183" y="444"/>
                    <a:pt x="184" y="443"/>
                  </a:cubicBezTo>
                  <a:cubicBezTo>
                    <a:pt x="184" y="442"/>
                    <a:pt x="187" y="442"/>
                    <a:pt x="188" y="441"/>
                  </a:cubicBezTo>
                  <a:cubicBezTo>
                    <a:pt x="189" y="440"/>
                    <a:pt x="189" y="438"/>
                    <a:pt x="189" y="437"/>
                  </a:cubicBezTo>
                  <a:cubicBezTo>
                    <a:pt x="189" y="436"/>
                    <a:pt x="188" y="434"/>
                    <a:pt x="188" y="434"/>
                  </a:cubicBezTo>
                  <a:cubicBezTo>
                    <a:pt x="187" y="433"/>
                    <a:pt x="186" y="432"/>
                    <a:pt x="186" y="432"/>
                  </a:cubicBezTo>
                  <a:cubicBezTo>
                    <a:pt x="186" y="439"/>
                    <a:pt x="186" y="439"/>
                    <a:pt x="186" y="439"/>
                  </a:cubicBezTo>
                  <a:cubicBezTo>
                    <a:pt x="147" y="490"/>
                    <a:pt x="147" y="490"/>
                    <a:pt x="147" y="490"/>
                  </a:cubicBezTo>
                  <a:cubicBezTo>
                    <a:pt x="145" y="491"/>
                    <a:pt x="143" y="494"/>
                    <a:pt x="141" y="495"/>
                  </a:cubicBezTo>
                  <a:cubicBezTo>
                    <a:pt x="140" y="496"/>
                    <a:pt x="138" y="497"/>
                    <a:pt x="136" y="497"/>
                  </a:cubicBezTo>
                  <a:cubicBezTo>
                    <a:pt x="135" y="498"/>
                    <a:pt x="134" y="498"/>
                    <a:pt x="134" y="498"/>
                  </a:cubicBezTo>
                  <a:cubicBezTo>
                    <a:pt x="133" y="499"/>
                    <a:pt x="131" y="500"/>
                    <a:pt x="129" y="501"/>
                  </a:cubicBezTo>
                  <a:cubicBezTo>
                    <a:pt x="128" y="502"/>
                    <a:pt x="127" y="503"/>
                    <a:pt x="127" y="503"/>
                  </a:cubicBezTo>
                  <a:cubicBezTo>
                    <a:pt x="126" y="504"/>
                    <a:pt x="125" y="505"/>
                    <a:pt x="123" y="506"/>
                  </a:cubicBezTo>
                  <a:cubicBezTo>
                    <a:pt x="122" y="507"/>
                    <a:pt x="119" y="508"/>
                    <a:pt x="118" y="509"/>
                  </a:cubicBezTo>
                  <a:cubicBezTo>
                    <a:pt x="118" y="510"/>
                    <a:pt x="117" y="511"/>
                    <a:pt x="116" y="512"/>
                  </a:cubicBezTo>
                  <a:cubicBezTo>
                    <a:pt x="115" y="513"/>
                    <a:pt x="114" y="514"/>
                    <a:pt x="114" y="515"/>
                  </a:cubicBezTo>
                  <a:cubicBezTo>
                    <a:pt x="113" y="515"/>
                    <a:pt x="113" y="515"/>
                    <a:pt x="113" y="515"/>
                  </a:cubicBezTo>
                  <a:cubicBezTo>
                    <a:pt x="111" y="518"/>
                    <a:pt x="108" y="521"/>
                    <a:pt x="106" y="522"/>
                  </a:cubicBezTo>
                  <a:cubicBezTo>
                    <a:pt x="105" y="523"/>
                    <a:pt x="104" y="524"/>
                    <a:pt x="103" y="524"/>
                  </a:cubicBezTo>
                  <a:cubicBezTo>
                    <a:pt x="102" y="524"/>
                    <a:pt x="102" y="525"/>
                    <a:pt x="102" y="525"/>
                  </a:cubicBezTo>
                  <a:cubicBezTo>
                    <a:pt x="101" y="525"/>
                    <a:pt x="101" y="525"/>
                    <a:pt x="101" y="526"/>
                  </a:cubicBezTo>
                  <a:cubicBezTo>
                    <a:pt x="101" y="526"/>
                    <a:pt x="102" y="526"/>
                    <a:pt x="102" y="527"/>
                  </a:cubicBezTo>
                  <a:cubicBezTo>
                    <a:pt x="102" y="528"/>
                    <a:pt x="102" y="529"/>
                    <a:pt x="102" y="530"/>
                  </a:cubicBezTo>
                  <a:cubicBezTo>
                    <a:pt x="102" y="530"/>
                    <a:pt x="103" y="535"/>
                    <a:pt x="101" y="538"/>
                  </a:cubicBezTo>
                  <a:cubicBezTo>
                    <a:pt x="101" y="539"/>
                    <a:pt x="99" y="541"/>
                    <a:pt x="98" y="542"/>
                  </a:cubicBezTo>
                  <a:cubicBezTo>
                    <a:pt x="98" y="542"/>
                    <a:pt x="98" y="542"/>
                    <a:pt x="98" y="543"/>
                  </a:cubicBezTo>
                  <a:cubicBezTo>
                    <a:pt x="98" y="543"/>
                    <a:pt x="97" y="543"/>
                    <a:pt x="97" y="543"/>
                  </a:cubicBezTo>
                  <a:cubicBezTo>
                    <a:pt x="97" y="545"/>
                    <a:pt x="96" y="548"/>
                    <a:pt x="94" y="549"/>
                  </a:cubicBezTo>
                  <a:cubicBezTo>
                    <a:pt x="93" y="550"/>
                    <a:pt x="91" y="550"/>
                    <a:pt x="90" y="550"/>
                  </a:cubicBezTo>
                  <a:cubicBezTo>
                    <a:pt x="89" y="550"/>
                    <a:pt x="89" y="550"/>
                    <a:pt x="88" y="550"/>
                  </a:cubicBezTo>
                  <a:cubicBezTo>
                    <a:pt x="88" y="551"/>
                    <a:pt x="87" y="552"/>
                    <a:pt x="87" y="553"/>
                  </a:cubicBezTo>
                  <a:cubicBezTo>
                    <a:pt x="86" y="554"/>
                    <a:pt x="86" y="554"/>
                    <a:pt x="85" y="554"/>
                  </a:cubicBezTo>
                  <a:cubicBezTo>
                    <a:pt x="86" y="556"/>
                    <a:pt x="86" y="557"/>
                    <a:pt x="86" y="558"/>
                  </a:cubicBezTo>
                  <a:cubicBezTo>
                    <a:pt x="87" y="560"/>
                    <a:pt x="87" y="564"/>
                    <a:pt x="86" y="565"/>
                  </a:cubicBezTo>
                  <a:cubicBezTo>
                    <a:pt x="86" y="568"/>
                    <a:pt x="86" y="570"/>
                    <a:pt x="85" y="572"/>
                  </a:cubicBezTo>
                  <a:cubicBezTo>
                    <a:pt x="83" y="573"/>
                    <a:pt x="82" y="575"/>
                    <a:pt x="78" y="576"/>
                  </a:cubicBezTo>
                  <a:cubicBezTo>
                    <a:pt x="77" y="577"/>
                    <a:pt x="76" y="577"/>
                    <a:pt x="75" y="578"/>
                  </a:cubicBezTo>
                  <a:cubicBezTo>
                    <a:pt x="74" y="578"/>
                    <a:pt x="73" y="578"/>
                    <a:pt x="73" y="578"/>
                  </a:cubicBezTo>
                  <a:cubicBezTo>
                    <a:pt x="73" y="578"/>
                    <a:pt x="72" y="579"/>
                    <a:pt x="72" y="579"/>
                  </a:cubicBezTo>
                  <a:cubicBezTo>
                    <a:pt x="70" y="580"/>
                    <a:pt x="69" y="581"/>
                    <a:pt x="68" y="582"/>
                  </a:cubicBezTo>
                  <a:cubicBezTo>
                    <a:pt x="66" y="583"/>
                    <a:pt x="64" y="584"/>
                    <a:pt x="62" y="584"/>
                  </a:cubicBezTo>
                  <a:cubicBezTo>
                    <a:pt x="60" y="584"/>
                    <a:pt x="59" y="583"/>
                    <a:pt x="59" y="583"/>
                  </a:cubicBezTo>
                  <a:cubicBezTo>
                    <a:pt x="58" y="583"/>
                    <a:pt x="58" y="583"/>
                    <a:pt x="58" y="583"/>
                  </a:cubicBezTo>
                  <a:cubicBezTo>
                    <a:pt x="58" y="584"/>
                    <a:pt x="58" y="584"/>
                    <a:pt x="58" y="585"/>
                  </a:cubicBezTo>
                  <a:cubicBezTo>
                    <a:pt x="58" y="587"/>
                    <a:pt x="57" y="589"/>
                    <a:pt x="57" y="591"/>
                  </a:cubicBezTo>
                  <a:cubicBezTo>
                    <a:pt x="56" y="592"/>
                    <a:pt x="56" y="592"/>
                    <a:pt x="56" y="593"/>
                  </a:cubicBezTo>
                  <a:cubicBezTo>
                    <a:pt x="55" y="593"/>
                    <a:pt x="55" y="593"/>
                    <a:pt x="55" y="594"/>
                  </a:cubicBezTo>
                  <a:cubicBezTo>
                    <a:pt x="55" y="594"/>
                    <a:pt x="55" y="594"/>
                    <a:pt x="55" y="594"/>
                  </a:cubicBezTo>
                  <a:cubicBezTo>
                    <a:pt x="56" y="596"/>
                    <a:pt x="56" y="598"/>
                    <a:pt x="55" y="600"/>
                  </a:cubicBezTo>
                  <a:cubicBezTo>
                    <a:pt x="54" y="602"/>
                    <a:pt x="52" y="605"/>
                    <a:pt x="49" y="606"/>
                  </a:cubicBezTo>
                  <a:cubicBezTo>
                    <a:pt x="48" y="606"/>
                    <a:pt x="47" y="606"/>
                    <a:pt x="46" y="606"/>
                  </a:cubicBezTo>
                  <a:cubicBezTo>
                    <a:pt x="45" y="606"/>
                    <a:pt x="45" y="606"/>
                    <a:pt x="44" y="606"/>
                  </a:cubicBezTo>
                  <a:cubicBezTo>
                    <a:pt x="44" y="606"/>
                    <a:pt x="44" y="606"/>
                    <a:pt x="43" y="606"/>
                  </a:cubicBezTo>
                  <a:cubicBezTo>
                    <a:pt x="43" y="607"/>
                    <a:pt x="42" y="607"/>
                    <a:pt x="41" y="608"/>
                  </a:cubicBezTo>
                  <a:cubicBezTo>
                    <a:pt x="40" y="608"/>
                    <a:pt x="40" y="608"/>
                    <a:pt x="39" y="609"/>
                  </a:cubicBezTo>
                  <a:cubicBezTo>
                    <a:pt x="38" y="609"/>
                    <a:pt x="36" y="610"/>
                    <a:pt x="35" y="611"/>
                  </a:cubicBezTo>
                  <a:cubicBezTo>
                    <a:pt x="33" y="612"/>
                    <a:pt x="31" y="613"/>
                    <a:pt x="29" y="613"/>
                  </a:cubicBezTo>
                  <a:cubicBezTo>
                    <a:pt x="28" y="614"/>
                    <a:pt x="25" y="616"/>
                    <a:pt x="23" y="617"/>
                  </a:cubicBezTo>
                  <a:cubicBezTo>
                    <a:pt x="23" y="617"/>
                    <a:pt x="22" y="618"/>
                    <a:pt x="22" y="619"/>
                  </a:cubicBezTo>
                  <a:cubicBezTo>
                    <a:pt x="21" y="620"/>
                    <a:pt x="19" y="622"/>
                    <a:pt x="17" y="623"/>
                  </a:cubicBezTo>
                  <a:cubicBezTo>
                    <a:pt x="16" y="624"/>
                    <a:pt x="14" y="624"/>
                    <a:pt x="11" y="625"/>
                  </a:cubicBezTo>
                  <a:cubicBezTo>
                    <a:pt x="11" y="625"/>
                    <a:pt x="11" y="625"/>
                    <a:pt x="11" y="625"/>
                  </a:cubicBezTo>
                  <a:cubicBezTo>
                    <a:pt x="10" y="625"/>
                    <a:pt x="8" y="625"/>
                    <a:pt x="7" y="625"/>
                  </a:cubicBezTo>
                  <a:cubicBezTo>
                    <a:pt x="6" y="625"/>
                    <a:pt x="4" y="625"/>
                    <a:pt x="4" y="625"/>
                  </a:cubicBezTo>
                  <a:cubicBezTo>
                    <a:pt x="3" y="626"/>
                    <a:pt x="2" y="627"/>
                    <a:pt x="2" y="627"/>
                  </a:cubicBezTo>
                  <a:cubicBezTo>
                    <a:pt x="1" y="628"/>
                    <a:pt x="1" y="628"/>
                    <a:pt x="0" y="629"/>
                  </a:cubicBezTo>
                  <a:cubicBezTo>
                    <a:pt x="40" y="622"/>
                    <a:pt x="40" y="622"/>
                    <a:pt x="40" y="622"/>
                  </a:cubicBezTo>
                  <a:cubicBezTo>
                    <a:pt x="41" y="622"/>
                    <a:pt x="107" y="611"/>
                    <a:pt x="128" y="607"/>
                  </a:cubicBezTo>
                  <a:cubicBezTo>
                    <a:pt x="142" y="605"/>
                    <a:pt x="166" y="600"/>
                    <a:pt x="185" y="596"/>
                  </a:cubicBezTo>
                  <a:cubicBezTo>
                    <a:pt x="192" y="595"/>
                    <a:pt x="199" y="593"/>
                    <a:pt x="204" y="592"/>
                  </a:cubicBezTo>
                  <a:cubicBezTo>
                    <a:pt x="205" y="592"/>
                    <a:pt x="207" y="592"/>
                    <a:pt x="208" y="592"/>
                  </a:cubicBezTo>
                  <a:cubicBezTo>
                    <a:pt x="210" y="591"/>
                    <a:pt x="213" y="591"/>
                    <a:pt x="214" y="591"/>
                  </a:cubicBezTo>
                  <a:cubicBezTo>
                    <a:pt x="214" y="590"/>
                    <a:pt x="214" y="590"/>
                    <a:pt x="214" y="590"/>
                  </a:cubicBezTo>
                  <a:cubicBezTo>
                    <a:pt x="215" y="589"/>
                    <a:pt x="216" y="588"/>
                    <a:pt x="217" y="587"/>
                  </a:cubicBezTo>
                  <a:cubicBezTo>
                    <a:pt x="218" y="586"/>
                    <a:pt x="222" y="583"/>
                    <a:pt x="224" y="583"/>
                  </a:cubicBezTo>
                  <a:cubicBezTo>
                    <a:pt x="225" y="582"/>
                    <a:pt x="226" y="582"/>
                    <a:pt x="227" y="582"/>
                  </a:cubicBezTo>
                  <a:cubicBezTo>
                    <a:pt x="228" y="582"/>
                    <a:pt x="229" y="582"/>
                    <a:pt x="230" y="582"/>
                  </a:cubicBezTo>
                  <a:cubicBezTo>
                    <a:pt x="231" y="583"/>
                    <a:pt x="232" y="583"/>
                    <a:pt x="232" y="583"/>
                  </a:cubicBezTo>
                  <a:cubicBezTo>
                    <a:pt x="232" y="583"/>
                    <a:pt x="232" y="583"/>
                    <a:pt x="232" y="583"/>
                  </a:cubicBezTo>
                  <a:cubicBezTo>
                    <a:pt x="232" y="583"/>
                    <a:pt x="232" y="583"/>
                    <a:pt x="232" y="583"/>
                  </a:cubicBezTo>
                  <a:cubicBezTo>
                    <a:pt x="233" y="582"/>
                    <a:pt x="234" y="582"/>
                    <a:pt x="235" y="582"/>
                  </a:cubicBezTo>
                  <a:cubicBezTo>
                    <a:pt x="237" y="582"/>
                    <a:pt x="240" y="582"/>
                    <a:pt x="241" y="582"/>
                  </a:cubicBezTo>
                  <a:cubicBezTo>
                    <a:pt x="242" y="582"/>
                    <a:pt x="242" y="581"/>
                    <a:pt x="243" y="581"/>
                  </a:cubicBezTo>
                  <a:cubicBezTo>
                    <a:pt x="245" y="581"/>
                    <a:pt x="248" y="580"/>
                    <a:pt x="249" y="580"/>
                  </a:cubicBezTo>
                  <a:cubicBezTo>
                    <a:pt x="250" y="580"/>
                    <a:pt x="251" y="579"/>
                    <a:pt x="252" y="579"/>
                  </a:cubicBezTo>
                  <a:cubicBezTo>
                    <a:pt x="254" y="579"/>
                    <a:pt x="255" y="580"/>
                    <a:pt x="256" y="580"/>
                  </a:cubicBezTo>
                  <a:cubicBezTo>
                    <a:pt x="257" y="581"/>
                    <a:pt x="257" y="581"/>
                    <a:pt x="257" y="581"/>
                  </a:cubicBezTo>
                  <a:cubicBezTo>
                    <a:pt x="258" y="581"/>
                    <a:pt x="259" y="582"/>
                    <a:pt x="259" y="582"/>
                  </a:cubicBezTo>
                  <a:cubicBezTo>
                    <a:pt x="259" y="582"/>
                    <a:pt x="259" y="582"/>
                    <a:pt x="259" y="582"/>
                  </a:cubicBezTo>
                  <a:cubicBezTo>
                    <a:pt x="262" y="582"/>
                    <a:pt x="262" y="582"/>
                    <a:pt x="262" y="582"/>
                  </a:cubicBezTo>
                  <a:cubicBezTo>
                    <a:pt x="263" y="582"/>
                    <a:pt x="263" y="582"/>
                    <a:pt x="264" y="582"/>
                  </a:cubicBezTo>
                  <a:cubicBezTo>
                    <a:pt x="268" y="582"/>
                    <a:pt x="276" y="581"/>
                    <a:pt x="280" y="581"/>
                  </a:cubicBezTo>
                  <a:cubicBezTo>
                    <a:pt x="286" y="580"/>
                    <a:pt x="296" y="578"/>
                    <a:pt x="305" y="576"/>
                  </a:cubicBezTo>
                  <a:cubicBezTo>
                    <a:pt x="311" y="575"/>
                    <a:pt x="317" y="574"/>
                    <a:pt x="321" y="573"/>
                  </a:cubicBezTo>
                  <a:cubicBezTo>
                    <a:pt x="328" y="572"/>
                    <a:pt x="339" y="570"/>
                    <a:pt x="349" y="569"/>
                  </a:cubicBezTo>
                  <a:cubicBezTo>
                    <a:pt x="360" y="567"/>
                    <a:pt x="372" y="565"/>
                    <a:pt x="379" y="564"/>
                  </a:cubicBezTo>
                  <a:cubicBezTo>
                    <a:pt x="382" y="563"/>
                    <a:pt x="386" y="563"/>
                    <a:pt x="390" y="562"/>
                  </a:cubicBezTo>
                  <a:cubicBezTo>
                    <a:pt x="395" y="561"/>
                    <a:pt x="399" y="560"/>
                    <a:pt x="402" y="559"/>
                  </a:cubicBezTo>
                  <a:cubicBezTo>
                    <a:pt x="406" y="559"/>
                    <a:pt x="412" y="558"/>
                    <a:pt x="418" y="557"/>
                  </a:cubicBezTo>
                  <a:cubicBezTo>
                    <a:pt x="424" y="556"/>
                    <a:pt x="430" y="555"/>
                    <a:pt x="434" y="555"/>
                  </a:cubicBezTo>
                  <a:cubicBezTo>
                    <a:pt x="444" y="553"/>
                    <a:pt x="462" y="549"/>
                    <a:pt x="477" y="546"/>
                  </a:cubicBezTo>
                  <a:cubicBezTo>
                    <a:pt x="482" y="545"/>
                    <a:pt x="487" y="544"/>
                    <a:pt x="491" y="543"/>
                  </a:cubicBezTo>
                  <a:cubicBezTo>
                    <a:pt x="494" y="543"/>
                    <a:pt x="498" y="542"/>
                    <a:pt x="502" y="541"/>
                  </a:cubicBezTo>
                  <a:cubicBezTo>
                    <a:pt x="516" y="538"/>
                    <a:pt x="536" y="534"/>
                    <a:pt x="547" y="531"/>
                  </a:cubicBezTo>
                  <a:cubicBezTo>
                    <a:pt x="554" y="530"/>
                    <a:pt x="565" y="527"/>
                    <a:pt x="575" y="525"/>
                  </a:cubicBezTo>
                  <a:cubicBezTo>
                    <a:pt x="584" y="523"/>
                    <a:pt x="593" y="521"/>
                    <a:pt x="599" y="519"/>
                  </a:cubicBezTo>
                  <a:cubicBezTo>
                    <a:pt x="606" y="518"/>
                    <a:pt x="617" y="515"/>
                    <a:pt x="627" y="513"/>
                  </a:cubicBezTo>
                  <a:cubicBezTo>
                    <a:pt x="638" y="511"/>
                    <a:pt x="649" y="509"/>
                    <a:pt x="656" y="507"/>
                  </a:cubicBezTo>
                  <a:cubicBezTo>
                    <a:pt x="672" y="504"/>
                    <a:pt x="700" y="497"/>
                    <a:pt x="721" y="492"/>
                  </a:cubicBezTo>
                  <a:cubicBezTo>
                    <a:pt x="726" y="490"/>
                    <a:pt x="732" y="489"/>
                    <a:pt x="736" y="488"/>
                  </a:cubicBezTo>
                  <a:cubicBezTo>
                    <a:pt x="759" y="482"/>
                    <a:pt x="802" y="472"/>
                    <a:pt x="824" y="467"/>
                  </a:cubicBezTo>
                  <a:cubicBezTo>
                    <a:pt x="849" y="460"/>
                    <a:pt x="925" y="441"/>
                    <a:pt x="926" y="441"/>
                  </a:cubicBezTo>
                  <a:cubicBezTo>
                    <a:pt x="1044" y="411"/>
                    <a:pt x="1044" y="411"/>
                    <a:pt x="1044" y="411"/>
                  </a:cubicBezTo>
                  <a:cubicBezTo>
                    <a:pt x="1043" y="409"/>
                    <a:pt x="1043" y="408"/>
                    <a:pt x="1042" y="40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69">
              <a:extLst>
                <a:ext uri="{FF2B5EF4-FFF2-40B4-BE49-F238E27FC236}">
                  <a16:creationId xmlns:a16="http://schemas.microsoft.com/office/drawing/2014/main" id="{14C489A9-0D5E-446E-9EE6-94AF84256EC0}"/>
                </a:ext>
              </a:extLst>
            </p:cNvPr>
            <p:cNvSpPr>
              <a:spLocks/>
            </p:cNvSpPr>
            <p:nvPr/>
          </p:nvSpPr>
          <p:spPr bwMode="auto">
            <a:xfrm>
              <a:off x="5432420" y="3057527"/>
              <a:ext cx="534987" cy="261939"/>
            </a:xfrm>
            <a:custGeom>
              <a:avLst/>
              <a:gdLst>
                <a:gd name="T0" fmla="*/ 18 w 634"/>
                <a:gd name="T1" fmla="*/ 204 h 312"/>
                <a:gd name="T2" fmla="*/ 41 w 634"/>
                <a:gd name="T3" fmla="*/ 177 h 312"/>
                <a:gd name="T4" fmla="*/ 60 w 634"/>
                <a:gd name="T5" fmla="*/ 147 h 312"/>
                <a:gd name="T6" fmla="*/ 83 w 634"/>
                <a:gd name="T7" fmla="*/ 135 h 312"/>
                <a:gd name="T8" fmla="*/ 91 w 634"/>
                <a:gd name="T9" fmla="*/ 113 h 312"/>
                <a:gd name="T10" fmla="*/ 104 w 634"/>
                <a:gd name="T11" fmla="*/ 121 h 312"/>
                <a:gd name="T12" fmla="*/ 140 w 634"/>
                <a:gd name="T13" fmla="*/ 119 h 312"/>
                <a:gd name="T14" fmla="*/ 141 w 634"/>
                <a:gd name="T15" fmla="*/ 104 h 312"/>
                <a:gd name="T16" fmla="*/ 164 w 634"/>
                <a:gd name="T17" fmla="*/ 90 h 312"/>
                <a:gd name="T18" fmla="*/ 200 w 634"/>
                <a:gd name="T19" fmla="*/ 91 h 312"/>
                <a:gd name="T20" fmla="*/ 216 w 634"/>
                <a:gd name="T21" fmla="*/ 101 h 312"/>
                <a:gd name="T22" fmla="*/ 236 w 634"/>
                <a:gd name="T23" fmla="*/ 116 h 312"/>
                <a:gd name="T24" fmla="*/ 244 w 634"/>
                <a:gd name="T25" fmla="*/ 126 h 312"/>
                <a:gd name="T26" fmla="*/ 273 w 634"/>
                <a:gd name="T27" fmla="*/ 132 h 312"/>
                <a:gd name="T28" fmla="*/ 281 w 634"/>
                <a:gd name="T29" fmla="*/ 156 h 312"/>
                <a:gd name="T30" fmla="*/ 304 w 634"/>
                <a:gd name="T31" fmla="*/ 158 h 312"/>
                <a:gd name="T32" fmla="*/ 325 w 634"/>
                <a:gd name="T33" fmla="*/ 170 h 312"/>
                <a:gd name="T34" fmla="*/ 360 w 634"/>
                <a:gd name="T35" fmla="*/ 193 h 312"/>
                <a:gd name="T36" fmla="*/ 359 w 634"/>
                <a:gd name="T37" fmla="*/ 219 h 312"/>
                <a:gd name="T38" fmla="*/ 344 w 634"/>
                <a:gd name="T39" fmla="*/ 239 h 312"/>
                <a:gd name="T40" fmla="*/ 342 w 634"/>
                <a:gd name="T41" fmla="*/ 268 h 312"/>
                <a:gd name="T42" fmla="*/ 361 w 634"/>
                <a:gd name="T43" fmla="*/ 270 h 312"/>
                <a:gd name="T44" fmla="*/ 380 w 634"/>
                <a:gd name="T45" fmla="*/ 269 h 312"/>
                <a:gd name="T46" fmla="*/ 402 w 634"/>
                <a:gd name="T47" fmla="*/ 280 h 312"/>
                <a:gd name="T48" fmla="*/ 427 w 634"/>
                <a:gd name="T49" fmla="*/ 284 h 312"/>
                <a:gd name="T50" fmla="*/ 460 w 634"/>
                <a:gd name="T51" fmla="*/ 300 h 312"/>
                <a:gd name="T52" fmla="*/ 481 w 634"/>
                <a:gd name="T53" fmla="*/ 301 h 312"/>
                <a:gd name="T54" fmla="*/ 461 w 634"/>
                <a:gd name="T55" fmla="*/ 262 h 312"/>
                <a:gd name="T56" fmla="*/ 432 w 634"/>
                <a:gd name="T57" fmla="*/ 214 h 312"/>
                <a:gd name="T58" fmla="*/ 426 w 634"/>
                <a:gd name="T59" fmla="*/ 175 h 312"/>
                <a:gd name="T60" fmla="*/ 429 w 634"/>
                <a:gd name="T61" fmla="*/ 146 h 312"/>
                <a:gd name="T62" fmla="*/ 404 w 634"/>
                <a:gd name="T63" fmla="*/ 116 h 312"/>
                <a:gd name="T64" fmla="*/ 418 w 634"/>
                <a:gd name="T65" fmla="*/ 100 h 312"/>
                <a:gd name="T66" fmla="*/ 429 w 634"/>
                <a:gd name="T67" fmla="*/ 84 h 312"/>
                <a:gd name="T68" fmla="*/ 442 w 634"/>
                <a:gd name="T69" fmla="*/ 74 h 312"/>
                <a:gd name="T70" fmla="*/ 445 w 634"/>
                <a:gd name="T71" fmla="*/ 49 h 312"/>
                <a:gd name="T72" fmla="*/ 461 w 634"/>
                <a:gd name="T73" fmla="*/ 52 h 312"/>
                <a:gd name="T74" fmla="*/ 456 w 634"/>
                <a:gd name="T75" fmla="*/ 69 h 312"/>
                <a:gd name="T76" fmla="*/ 443 w 634"/>
                <a:gd name="T77" fmla="*/ 91 h 312"/>
                <a:gd name="T78" fmla="*/ 448 w 634"/>
                <a:gd name="T79" fmla="*/ 127 h 312"/>
                <a:gd name="T80" fmla="*/ 455 w 634"/>
                <a:gd name="T81" fmla="*/ 120 h 312"/>
                <a:gd name="T82" fmla="*/ 457 w 634"/>
                <a:gd name="T83" fmla="*/ 142 h 312"/>
                <a:gd name="T84" fmla="*/ 436 w 634"/>
                <a:gd name="T85" fmla="*/ 150 h 312"/>
                <a:gd name="T86" fmla="*/ 442 w 634"/>
                <a:gd name="T87" fmla="*/ 159 h 312"/>
                <a:gd name="T88" fmla="*/ 453 w 634"/>
                <a:gd name="T89" fmla="*/ 149 h 312"/>
                <a:gd name="T90" fmla="*/ 455 w 634"/>
                <a:gd name="T91" fmla="*/ 164 h 312"/>
                <a:gd name="T92" fmla="*/ 451 w 634"/>
                <a:gd name="T93" fmla="*/ 198 h 312"/>
                <a:gd name="T94" fmla="*/ 459 w 634"/>
                <a:gd name="T95" fmla="*/ 187 h 312"/>
                <a:gd name="T96" fmla="*/ 475 w 634"/>
                <a:gd name="T97" fmla="*/ 201 h 312"/>
                <a:gd name="T98" fmla="*/ 463 w 634"/>
                <a:gd name="T99" fmla="*/ 215 h 312"/>
                <a:gd name="T100" fmla="*/ 471 w 634"/>
                <a:gd name="T101" fmla="*/ 240 h 312"/>
                <a:gd name="T102" fmla="*/ 487 w 634"/>
                <a:gd name="T103" fmla="*/ 259 h 312"/>
                <a:gd name="T104" fmla="*/ 495 w 634"/>
                <a:gd name="T105" fmla="*/ 257 h 312"/>
                <a:gd name="T106" fmla="*/ 510 w 634"/>
                <a:gd name="T107" fmla="*/ 259 h 312"/>
                <a:gd name="T108" fmla="*/ 516 w 634"/>
                <a:gd name="T109" fmla="*/ 242 h 312"/>
                <a:gd name="T110" fmla="*/ 523 w 634"/>
                <a:gd name="T111" fmla="*/ 257 h 312"/>
                <a:gd name="T112" fmla="*/ 531 w 634"/>
                <a:gd name="T113" fmla="*/ 264 h 312"/>
                <a:gd name="T114" fmla="*/ 539 w 634"/>
                <a:gd name="T115" fmla="*/ 271 h 312"/>
                <a:gd name="T116" fmla="*/ 546 w 634"/>
                <a:gd name="T117" fmla="*/ 289 h 312"/>
                <a:gd name="T118" fmla="*/ 556 w 634"/>
                <a:gd name="T119" fmla="*/ 297 h 312"/>
                <a:gd name="T120" fmla="*/ 629 w 634"/>
                <a:gd name="T121" fmla="*/ 221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34" h="312">
                  <a:moveTo>
                    <a:pt x="632" y="201"/>
                  </a:moveTo>
                  <a:cubicBezTo>
                    <a:pt x="632" y="199"/>
                    <a:pt x="632" y="194"/>
                    <a:pt x="631" y="191"/>
                  </a:cubicBezTo>
                  <a:cubicBezTo>
                    <a:pt x="546" y="212"/>
                    <a:pt x="546" y="212"/>
                    <a:pt x="546" y="212"/>
                  </a:cubicBezTo>
                  <a:cubicBezTo>
                    <a:pt x="483" y="19"/>
                    <a:pt x="483" y="19"/>
                    <a:pt x="483" y="19"/>
                  </a:cubicBezTo>
                  <a:cubicBezTo>
                    <a:pt x="483" y="19"/>
                    <a:pt x="479" y="10"/>
                    <a:pt x="479" y="6"/>
                  </a:cubicBezTo>
                  <a:cubicBezTo>
                    <a:pt x="479" y="5"/>
                    <a:pt x="479" y="2"/>
                    <a:pt x="479" y="0"/>
                  </a:cubicBezTo>
                  <a:cubicBezTo>
                    <a:pt x="421" y="15"/>
                    <a:pt x="421" y="15"/>
                    <a:pt x="421" y="15"/>
                  </a:cubicBezTo>
                  <a:cubicBezTo>
                    <a:pt x="259" y="56"/>
                    <a:pt x="259" y="56"/>
                    <a:pt x="259" y="56"/>
                  </a:cubicBezTo>
                  <a:cubicBezTo>
                    <a:pt x="0" y="116"/>
                    <a:pt x="0" y="116"/>
                    <a:pt x="0" y="116"/>
                  </a:cubicBezTo>
                  <a:cubicBezTo>
                    <a:pt x="18" y="204"/>
                    <a:pt x="18" y="204"/>
                    <a:pt x="18" y="204"/>
                  </a:cubicBezTo>
                  <a:cubicBezTo>
                    <a:pt x="18" y="204"/>
                    <a:pt x="21" y="203"/>
                    <a:pt x="21" y="202"/>
                  </a:cubicBezTo>
                  <a:cubicBezTo>
                    <a:pt x="22" y="202"/>
                    <a:pt x="23" y="201"/>
                    <a:pt x="24" y="200"/>
                  </a:cubicBezTo>
                  <a:cubicBezTo>
                    <a:pt x="24" y="199"/>
                    <a:pt x="25" y="197"/>
                    <a:pt x="25" y="197"/>
                  </a:cubicBezTo>
                  <a:cubicBezTo>
                    <a:pt x="26" y="196"/>
                    <a:pt x="27" y="195"/>
                    <a:pt x="27" y="194"/>
                  </a:cubicBezTo>
                  <a:cubicBezTo>
                    <a:pt x="28" y="193"/>
                    <a:pt x="28" y="191"/>
                    <a:pt x="29" y="190"/>
                  </a:cubicBezTo>
                  <a:cubicBezTo>
                    <a:pt x="30" y="189"/>
                    <a:pt x="31" y="190"/>
                    <a:pt x="32" y="189"/>
                  </a:cubicBezTo>
                  <a:cubicBezTo>
                    <a:pt x="33" y="189"/>
                    <a:pt x="33" y="186"/>
                    <a:pt x="34" y="185"/>
                  </a:cubicBezTo>
                  <a:cubicBezTo>
                    <a:pt x="34" y="184"/>
                    <a:pt x="36" y="183"/>
                    <a:pt x="37" y="182"/>
                  </a:cubicBezTo>
                  <a:cubicBezTo>
                    <a:pt x="37" y="182"/>
                    <a:pt x="39" y="182"/>
                    <a:pt x="40" y="181"/>
                  </a:cubicBezTo>
                  <a:cubicBezTo>
                    <a:pt x="41" y="181"/>
                    <a:pt x="41" y="178"/>
                    <a:pt x="41" y="177"/>
                  </a:cubicBezTo>
                  <a:cubicBezTo>
                    <a:pt x="42" y="176"/>
                    <a:pt x="42" y="174"/>
                    <a:pt x="42" y="173"/>
                  </a:cubicBezTo>
                  <a:cubicBezTo>
                    <a:pt x="43" y="172"/>
                    <a:pt x="44" y="170"/>
                    <a:pt x="44" y="170"/>
                  </a:cubicBezTo>
                  <a:cubicBezTo>
                    <a:pt x="44" y="170"/>
                    <a:pt x="47" y="169"/>
                    <a:pt x="47" y="168"/>
                  </a:cubicBezTo>
                  <a:cubicBezTo>
                    <a:pt x="48" y="167"/>
                    <a:pt x="48" y="166"/>
                    <a:pt x="49" y="165"/>
                  </a:cubicBezTo>
                  <a:cubicBezTo>
                    <a:pt x="49" y="164"/>
                    <a:pt x="50" y="163"/>
                    <a:pt x="51" y="162"/>
                  </a:cubicBezTo>
                  <a:cubicBezTo>
                    <a:pt x="52" y="162"/>
                    <a:pt x="53" y="160"/>
                    <a:pt x="53" y="160"/>
                  </a:cubicBezTo>
                  <a:cubicBezTo>
                    <a:pt x="54" y="159"/>
                    <a:pt x="55" y="159"/>
                    <a:pt x="56" y="158"/>
                  </a:cubicBezTo>
                  <a:cubicBezTo>
                    <a:pt x="56" y="158"/>
                    <a:pt x="57" y="157"/>
                    <a:pt x="57" y="156"/>
                  </a:cubicBezTo>
                  <a:cubicBezTo>
                    <a:pt x="58" y="155"/>
                    <a:pt x="58" y="153"/>
                    <a:pt x="58" y="152"/>
                  </a:cubicBezTo>
                  <a:cubicBezTo>
                    <a:pt x="58" y="150"/>
                    <a:pt x="59" y="148"/>
                    <a:pt x="60" y="147"/>
                  </a:cubicBezTo>
                  <a:cubicBezTo>
                    <a:pt x="61" y="146"/>
                    <a:pt x="62" y="145"/>
                    <a:pt x="63" y="145"/>
                  </a:cubicBezTo>
                  <a:cubicBezTo>
                    <a:pt x="64" y="145"/>
                    <a:pt x="66" y="145"/>
                    <a:pt x="67" y="145"/>
                  </a:cubicBezTo>
                  <a:cubicBezTo>
                    <a:pt x="68" y="145"/>
                    <a:pt x="69" y="145"/>
                    <a:pt x="70" y="146"/>
                  </a:cubicBezTo>
                  <a:cubicBezTo>
                    <a:pt x="71" y="146"/>
                    <a:pt x="73" y="147"/>
                    <a:pt x="74" y="148"/>
                  </a:cubicBezTo>
                  <a:cubicBezTo>
                    <a:pt x="74" y="148"/>
                    <a:pt x="76" y="149"/>
                    <a:pt x="77" y="149"/>
                  </a:cubicBezTo>
                  <a:cubicBezTo>
                    <a:pt x="78" y="149"/>
                    <a:pt x="78" y="146"/>
                    <a:pt x="78" y="146"/>
                  </a:cubicBezTo>
                  <a:cubicBezTo>
                    <a:pt x="78" y="144"/>
                    <a:pt x="78" y="142"/>
                    <a:pt x="78" y="141"/>
                  </a:cubicBezTo>
                  <a:cubicBezTo>
                    <a:pt x="78" y="140"/>
                    <a:pt x="80" y="139"/>
                    <a:pt x="80" y="139"/>
                  </a:cubicBezTo>
                  <a:cubicBezTo>
                    <a:pt x="81" y="139"/>
                    <a:pt x="82" y="139"/>
                    <a:pt x="83" y="138"/>
                  </a:cubicBezTo>
                  <a:cubicBezTo>
                    <a:pt x="83" y="137"/>
                    <a:pt x="83" y="136"/>
                    <a:pt x="83" y="135"/>
                  </a:cubicBezTo>
                  <a:cubicBezTo>
                    <a:pt x="83" y="134"/>
                    <a:pt x="84" y="132"/>
                    <a:pt x="85" y="131"/>
                  </a:cubicBezTo>
                  <a:cubicBezTo>
                    <a:pt x="85" y="131"/>
                    <a:pt x="86" y="131"/>
                    <a:pt x="87" y="131"/>
                  </a:cubicBezTo>
                  <a:cubicBezTo>
                    <a:pt x="87" y="130"/>
                    <a:pt x="86" y="128"/>
                    <a:pt x="86" y="127"/>
                  </a:cubicBezTo>
                  <a:cubicBezTo>
                    <a:pt x="87" y="126"/>
                    <a:pt x="88" y="124"/>
                    <a:pt x="89" y="123"/>
                  </a:cubicBezTo>
                  <a:cubicBezTo>
                    <a:pt x="89" y="123"/>
                    <a:pt x="91" y="123"/>
                    <a:pt x="91" y="122"/>
                  </a:cubicBezTo>
                  <a:cubicBezTo>
                    <a:pt x="91" y="122"/>
                    <a:pt x="90" y="121"/>
                    <a:pt x="90" y="120"/>
                  </a:cubicBezTo>
                  <a:cubicBezTo>
                    <a:pt x="90" y="119"/>
                    <a:pt x="90" y="118"/>
                    <a:pt x="90" y="118"/>
                  </a:cubicBezTo>
                  <a:cubicBezTo>
                    <a:pt x="91" y="117"/>
                    <a:pt x="92" y="117"/>
                    <a:pt x="93" y="116"/>
                  </a:cubicBezTo>
                  <a:cubicBezTo>
                    <a:pt x="93" y="116"/>
                    <a:pt x="94" y="114"/>
                    <a:pt x="93" y="114"/>
                  </a:cubicBezTo>
                  <a:cubicBezTo>
                    <a:pt x="93" y="113"/>
                    <a:pt x="91" y="113"/>
                    <a:pt x="91" y="113"/>
                  </a:cubicBezTo>
                  <a:cubicBezTo>
                    <a:pt x="91" y="112"/>
                    <a:pt x="92" y="111"/>
                    <a:pt x="92" y="110"/>
                  </a:cubicBezTo>
                  <a:cubicBezTo>
                    <a:pt x="92" y="110"/>
                    <a:pt x="93" y="108"/>
                    <a:pt x="94" y="108"/>
                  </a:cubicBezTo>
                  <a:cubicBezTo>
                    <a:pt x="94" y="108"/>
                    <a:pt x="96" y="108"/>
                    <a:pt x="96" y="109"/>
                  </a:cubicBezTo>
                  <a:cubicBezTo>
                    <a:pt x="97" y="109"/>
                    <a:pt x="97" y="110"/>
                    <a:pt x="97" y="111"/>
                  </a:cubicBezTo>
                  <a:cubicBezTo>
                    <a:pt x="98" y="111"/>
                    <a:pt x="100" y="110"/>
                    <a:pt x="101" y="111"/>
                  </a:cubicBezTo>
                  <a:cubicBezTo>
                    <a:pt x="101" y="111"/>
                    <a:pt x="101" y="112"/>
                    <a:pt x="101" y="113"/>
                  </a:cubicBezTo>
                  <a:cubicBezTo>
                    <a:pt x="100" y="113"/>
                    <a:pt x="99" y="114"/>
                    <a:pt x="98" y="114"/>
                  </a:cubicBezTo>
                  <a:cubicBezTo>
                    <a:pt x="98" y="115"/>
                    <a:pt x="97" y="116"/>
                    <a:pt x="97" y="116"/>
                  </a:cubicBezTo>
                  <a:cubicBezTo>
                    <a:pt x="97" y="117"/>
                    <a:pt x="98" y="119"/>
                    <a:pt x="98" y="119"/>
                  </a:cubicBezTo>
                  <a:cubicBezTo>
                    <a:pt x="100" y="120"/>
                    <a:pt x="102" y="120"/>
                    <a:pt x="104" y="121"/>
                  </a:cubicBezTo>
                  <a:cubicBezTo>
                    <a:pt x="105" y="121"/>
                    <a:pt x="106" y="121"/>
                    <a:pt x="107" y="122"/>
                  </a:cubicBezTo>
                  <a:cubicBezTo>
                    <a:pt x="108" y="122"/>
                    <a:pt x="109" y="123"/>
                    <a:pt x="110" y="123"/>
                  </a:cubicBezTo>
                  <a:cubicBezTo>
                    <a:pt x="112" y="124"/>
                    <a:pt x="114" y="123"/>
                    <a:pt x="115" y="123"/>
                  </a:cubicBezTo>
                  <a:cubicBezTo>
                    <a:pt x="116" y="123"/>
                    <a:pt x="117" y="121"/>
                    <a:pt x="118" y="121"/>
                  </a:cubicBezTo>
                  <a:cubicBezTo>
                    <a:pt x="119" y="121"/>
                    <a:pt x="122" y="121"/>
                    <a:pt x="123" y="121"/>
                  </a:cubicBezTo>
                  <a:cubicBezTo>
                    <a:pt x="123" y="121"/>
                    <a:pt x="124" y="123"/>
                    <a:pt x="125" y="123"/>
                  </a:cubicBezTo>
                  <a:cubicBezTo>
                    <a:pt x="126" y="124"/>
                    <a:pt x="127" y="124"/>
                    <a:pt x="128" y="123"/>
                  </a:cubicBezTo>
                  <a:cubicBezTo>
                    <a:pt x="129" y="123"/>
                    <a:pt x="131" y="121"/>
                    <a:pt x="132" y="121"/>
                  </a:cubicBezTo>
                  <a:cubicBezTo>
                    <a:pt x="133" y="121"/>
                    <a:pt x="135" y="122"/>
                    <a:pt x="136" y="122"/>
                  </a:cubicBezTo>
                  <a:cubicBezTo>
                    <a:pt x="137" y="122"/>
                    <a:pt x="139" y="119"/>
                    <a:pt x="140" y="119"/>
                  </a:cubicBezTo>
                  <a:cubicBezTo>
                    <a:pt x="140" y="118"/>
                    <a:pt x="141" y="117"/>
                    <a:pt x="142" y="117"/>
                  </a:cubicBezTo>
                  <a:cubicBezTo>
                    <a:pt x="142" y="116"/>
                    <a:pt x="143" y="115"/>
                    <a:pt x="143" y="114"/>
                  </a:cubicBezTo>
                  <a:cubicBezTo>
                    <a:pt x="142" y="113"/>
                    <a:pt x="142" y="112"/>
                    <a:pt x="141" y="112"/>
                  </a:cubicBezTo>
                  <a:cubicBezTo>
                    <a:pt x="141" y="111"/>
                    <a:pt x="139" y="112"/>
                    <a:pt x="138" y="111"/>
                  </a:cubicBezTo>
                  <a:cubicBezTo>
                    <a:pt x="138" y="111"/>
                    <a:pt x="138" y="110"/>
                    <a:pt x="138" y="110"/>
                  </a:cubicBezTo>
                  <a:cubicBezTo>
                    <a:pt x="138" y="109"/>
                    <a:pt x="139" y="108"/>
                    <a:pt x="140" y="108"/>
                  </a:cubicBezTo>
                  <a:cubicBezTo>
                    <a:pt x="140" y="108"/>
                    <a:pt x="142" y="108"/>
                    <a:pt x="143" y="108"/>
                  </a:cubicBezTo>
                  <a:cubicBezTo>
                    <a:pt x="143" y="108"/>
                    <a:pt x="144" y="108"/>
                    <a:pt x="144" y="108"/>
                  </a:cubicBezTo>
                  <a:cubicBezTo>
                    <a:pt x="145" y="107"/>
                    <a:pt x="144" y="106"/>
                    <a:pt x="144" y="105"/>
                  </a:cubicBezTo>
                  <a:cubicBezTo>
                    <a:pt x="143" y="105"/>
                    <a:pt x="141" y="105"/>
                    <a:pt x="141" y="104"/>
                  </a:cubicBezTo>
                  <a:cubicBezTo>
                    <a:pt x="140" y="104"/>
                    <a:pt x="139" y="103"/>
                    <a:pt x="139" y="103"/>
                  </a:cubicBezTo>
                  <a:cubicBezTo>
                    <a:pt x="139" y="102"/>
                    <a:pt x="140" y="102"/>
                    <a:pt x="140" y="101"/>
                  </a:cubicBezTo>
                  <a:cubicBezTo>
                    <a:pt x="141" y="101"/>
                    <a:pt x="143" y="101"/>
                    <a:pt x="144" y="101"/>
                  </a:cubicBezTo>
                  <a:cubicBezTo>
                    <a:pt x="145" y="101"/>
                    <a:pt x="146" y="101"/>
                    <a:pt x="147" y="101"/>
                  </a:cubicBezTo>
                  <a:cubicBezTo>
                    <a:pt x="147" y="100"/>
                    <a:pt x="148" y="99"/>
                    <a:pt x="148" y="98"/>
                  </a:cubicBezTo>
                  <a:cubicBezTo>
                    <a:pt x="148" y="98"/>
                    <a:pt x="149" y="96"/>
                    <a:pt x="150" y="96"/>
                  </a:cubicBezTo>
                  <a:cubicBezTo>
                    <a:pt x="151" y="95"/>
                    <a:pt x="155" y="95"/>
                    <a:pt x="156" y="96"/>
                  </a:cubicBezTo>
                  <a:cubicBezTo>
                    <a:pt x="157" y="96"/>
                    <a:pt x="159" y="97"/>
                    <a:pt x="160" y="97"/>
                  </a:cubicBezTo>
                  <a:cubicBezTo>
                    <a:pt x="161" y="97"/>
                    <a:pt x="162" y="96"/>
                    <a:pt x="162" y="95"/>
                  </a:cubicBezTo>
                  <a:cubicBezTo>
                    <a:pt x="163" y="94"/>
                    <a:pt x="163" y="92"/>
                    <a:pt x="164" y="90"/>
                  </a:cubicBezTo>
                  <a:cubicBezTo>
                    <a:pt x="164" y="89"/>
                    <a:pt x="164" y="87"/>
                    <a:pt x="165" y="86"/>
                  </a:cubicBezTo>
                  <a:cubicBezTo>
                    <a:pt x="165" y="86"/>
                    <a:pt x="167" y="85"/>
                    <a:pt x="167" y="84"/>
                  </a:cubicBezTo>
                  <a:cubicBezTo>
                    <a:pt x="168" y="83"/>
                    <a:pt x="169" y="82"/>
                    <a:pt x="169" y="81"/>
                  </a:cubicBezTo>
                  <a:cubicBezTo>
                    <a:pt x="171" y="81"/>
                    <a:pt x="175" y="81"/>
                    <a:pt x="177" y="81"/>
                  </a:cubicBezTo>
                  <a:cubicBezTo>
                    <a:pt x="178" y="82"/>
                    <a:pt x="180" y="82"/>
                    <a:pt x="181" y="83"/>
                  </a:cubicBezTo>
                  <a:cubicBezTo>
                    <a:pt x="182" y="83"/>
                    <a:pt x="185" y="83"/>
                    <a:pt x="185" y="84"/>
                  </a:cubicBezTo>
                  <a:cubicBezTo>
                    <a:pt x="186" y="85"/>
                    <a:pt x="188" y="86"/>
                    <a:pt x="189" y="87"/>
                  </a:cubicBezTo>
                  <a:cubicBezTo>
                    <a:pt x="190" y="88"/>
                    <a:pt x="191" y="90"/>
                    <a:pt x="192" y="91"/>
                  </a:cubicBezTo>
                  <a:cubicBezTo>
                    <a:pt x="193" y="92"/>
                    <a:pt x="196" y="92"/>
                    <a:pt x="198" y="92"/>
                  </a:cubicBezTo>
                  <a:cubicBezTo>
                    <a:pt x="198" y="92"/>
                    <a:pt x="199" y="91"/>
                    <a:pt x="200" y="91"/>
                  </a:cubicBezTo>
                  <a:cubicBezTo>
                    <a:pt x="200" y="90"/>
                    <a:pt x="202" y="91"/>
                    <a:pt x="203" y="91"/>
                  </a:cubicBezTo>
                  <a:cubicBezTo>
                    <a:pt x="204" y="91"/>
                    <a:pt x="205" y="89"/>
                    <a:pt x="206" y="89"/>
                  </a:cubicBezTo>
                  <a:cubicBezTo>
                    <a:pt x="207" y="89"/>
                    <a:pt x="209" y="89"/>
                    <a:pt x="210" y="89"/>
                  </a:cubicBezTo>
                  <a:cubicBezTo>
                    <a:pt x="210" y="88"/>
                    <a:pt x="211" y="87"/>
                    <a:pt x="212" y="86"/>
                  </a:cubicBezTo>
                  <a:cubicBezTo>
                    <a:pt x="213" y="86"/>
                    <a:pt x="217" y="86"/>
                    <a:pt x="218" y="87"/>
                  </a:cubicBezTo>
                  <a:cubicBezTo>
                    <a:pt x="219" y="87"/>
                    <a:pt x="219" y="89"/>
                    <a:pt x="219" y="90"/>
                  </a:cubicBezTo>
                  <a:cubicBezTo>
                    <a:pt x="220" y="91"/>
                    <a:pt x="219" y="93"/>
                    <a:pt x="218" y="94"/>
                  </a:cubicBezTo>
                  <a:cubicBezTo>
                    <a:pt x="218" y="95"/>
                    <a:pt x="216" y="95"/>
                    <a:pt x="215" y="95"/>
                  </a:cubicBezTo>
                  <a:cubicBezTo>
                    <a:pt x="215" y="96"/>
                    <a:pt x="214" y="97"/>
                    <a:pt x="214" y="98"/>
                  </a:cubicBezTo>
                  <a:cubicBezTo>
                    <a:pt x="214" y="99"/>
                    <a:pt x="215" y="100"/>
                    <a:pt x="216" y="101"/>
                  </a:cubicBezTo>
                  <a:cubicBezTo>
                    <a:pt x="217" y="101"/>
                    <a:pt x="221" y="100"/>
                    <a:pt x="221" y="101"/>
                  </a:cubicBezTo>
                  <a:cubicBezTo>
                    <a:pt x="222" y="101"/>
                    <a:pt x="220" y="103"/>
                    <a:pt x="220" y="104"/>
                  </a:cubicBezTo>
                  <a:cubicBezTo>
                    <a:pt x="221" y="105"/>
                    <a:pt x="223" y="105"/>
                    <a:pt x="224" y="105"/>
                  </a:cubicBezTo>
                  <a:cubicBezTo>
                    <a:pt x="225" y="105"/>
                    <a:pt x="227" y="103"/>
                    <a:pt x="228" y="104"/>
                  </a:cubicBezTo>
                  <a:cubicBezTo>
                    <a:pt x="229" y="104"/>
                    <a:pt x="230" y="105"/>
                    <a:pt x="230" y="105"/>
                  </a:cubicBezTo>
                  <a:cubicBezTo>
                    <a:pt x="230" y="106"/>
                    <a:pt x="228" y="108"/>
                    <a:pt x="229" y="108"/>
                  </a:cubicBezTo>
                  <a:cubicBezTo>
                    <a:pt x="229" y="109"/>
                    <a:pt x="230" y="110"/>
                    <a:pt x="230" y="110"/>
                  </a:cubicBezTo>
                  <a:cubicBezTo>
                    <a:pt x="230" y="111"/>
                    <a:pt x="229" y="112"/>
                    <a:pt x="229" y="113"/>
                  </a:cubicBezTo>
                  <a:cubicBezTo>
                    <a:pt x="229" y="114"/>
                    <a:pt x="231" y="115"/>
                    <a:pt x="232" y="115"/>
                  </a:cubicBezTo>
                  <a:cubicBezTo>
                    <a:pt x="233" y="116"/>
                    <a:pt x="235" y="115"/>
                    <a:pt x="236" y="116"/>
                  </a:cubicBezTo>
                  <a:cubicBezTo>
                    <a:pt x="237" y="116"/>
                    <a:pt x="239" y="119"/>
                    <a:pt x="239" y="119"/>
                  </a:cubicBezTo>
                  <a:cubicBezTo>
                    <a:pt x="239" y="119"/>
                    <a:pt x="238" y="122"/>
                    <a:pt x="238" y="123"/>
                  </a:cubicBezTo>
                  <a:cubicBezTo>
                    <a:pt x="238" y="124"/>
                    <a:pt x="239" y="125"/>
                    <a:pt x="239" y="126"/>
                  </a:cubicBezTo>
                  <a:cubicBezTo>
                    <a:pt x="239" y="127"/>
                    <a:pt x="238" y="128"/>
                    <a:pt x="238" y="129"/>
                  </a:cubicBezTo>
                  <a:cubicBezTo>
                    <a:pt x="238" y="129"/>
                    <a:pt x="239" y="130"/>
                    <a:pt x="239" y="130"/>
                  </a:cubicBezTo>
                  <a:cubicBezTo>
                    <a:pt x="239" y="130"/>
                    <a:pt x="240" y="129"/>
                    <a:pt x="240" y="129"/>
                  </a:cubicBezTo>
                  <a:cubicBezTo>
                    <a:pt x="241" y="128"/>
                    <a:pt x="242" y="128"/>
                    <a:pt x="243" y="127"/>
                  </a:cubicBezTo>
                  <a:cubicBezTo>
                    <a:pt x="244" y="127"/>
                    <a:pt x="244" y="127"/>
                    <a:pt x="244" y="127"/>
                  </a:cubicBezTo>
                  <a:cubicBezTo>
                    <a:pt x="244" y="127"/>
                    <a:pt x="244" y="127"/>
                    <a:pt x="244" y="127"/>
                  </a:cubicBezTo>
                  <a:cubicBezTo>
                    <a:pt x="244" y="127"/>
                    <a:pt x="244" y="127"/>
                    <a:pt x="244" y="126"/>
                  </a:cubicBezTo>
                  <a:cubicBezTo>
                    <a:pt x="246" y="126"/>
                    <a:pt x="247" y="125"/>
                    <a:pt x="249" y="125"/>
                  </a:cubicBezTo>
                  <a:cubicBezTo>
                    <a:pt x="252" y="125"/>
                    <a:pt x="253" y="126"/>
                    <a:pt x="255" y="127"/>
                  </a:cubicBezTo>
                  <a:cubicBezTo>
                    <a:pt x="255" y="127"/>
                    <a:pt x="256" y="127"/>
                    <a:pt x="256" y="127"/>
                  </a:cubicBezTo>
                  <a:cubicBezTo>
                    <a:pt x="256" y="127"/>
                    <a:pt x="256" y="127"/>
                    <a:pt x="256" y="127"/>
                  </a:cubicBezTo>
                  <a:cubicBezTo>
                    <a:pt x="256" y="127"/>
                    <a:pt x="256" y="127"/>
                    <a:pt x="256" y="127"/>
                  </a:cubicBezTo>
                  <a:cubicBezTo>
                    <a:pt x="258" y="126"/>
                    <a:pt x="259" y="125"/>
                    <a:pt x="261" y="125"/>
                  </a:cubicBezTo>
                  <a:cubicBezTo>
                    <a:pt x="261" y="125"/>
                    <a:pt x="262" y="125"/>
                    <a:pt x="262" y="125"/>
                  </a:cubicBezTo>
                  <a:cubicBezTo>
                    <a:pt x="264" y="125"/>
                    <a:pt x="267" y="126"/>
                    <a:pt x="269" y="127"/>
                  </a:cubicBezTo>
                  <a:cubicBezTo>
                    <a:pt x="271" y="128"/>
                    <a:pt x="272" y="130"/>
                    <a:pt x="272" y="131"/>
                  </a:cubicBezTo>
                  <a:cubicBezTo>
                    <a:pt x="272" y="131"/>
                    <a:pt x="273" y="132"/>
                    <a:pt x="273" y="132"/>
                  </a:cubicBezTo>
                  <a:cubicBezTo>
                    <a:pt x="273" y="132"/>
                    <a:pt x="274" y="132"/>
                    <a:pt x="275" y="132"/>
                  </a:cubicBezTo>
                  <a:cubicBezTo>
                    <a:pt x="275" y="132"/>
                    <a:pt x="275" y="132"/>
                    <a:pt x="275" y="132"/>
                  </a:cubicBezTo>
                  <a:cubicBezTo>
                    <a:pt x="275" y="132"/>
                    <a:pt x="276" y="132"/>
                    <a:pt x="277" y="132"/>
                  </a:cubicBezTo>
                  <a:cubicBezTo>
                    <a:pt x="278" y="132"/>
                    <a:pt x="279" y="132"/>
                    <a:pt x="280" y="133"/>
                  </a:cubicBezTo>
                  <a:cubicBezTo>
                    <a:pt x="282" y="134"/>
                    <a:pt x="285" y="137"/>
                    <a:pt x="286" y="140"/>
                  </a:cubicBezTo>
                  <a:cubicBezTo>
                    <a:pt x="287" y="142"/>
                    <a:pt x="287" y="147"/>
                    <a:pt x="285" y="149"/>
                  </a:cubicBezTo>
                  <a:cubicBezTo>
                    <a:pt x="285" y="151"/>
                    <a:pt x="283" y="152"/>
                    <a:pt x="282" y="152"/>
                  </a:cubicBezTo>
                  <a:cubicBezTo>
                    <a:pt x="282" y="152"/>
                    <a:pt x="282" y="152"/>
                    <a:pt x="282" y="153"/>
                  </a:cubicBezTo>
                  <a:cubicBezTo>
                    <a:pt x="281" y="153"/>
                    <a:pt x="281" y="154"/>
                    <a:pt x="281" y="154"/>
                  </a:cubicBezTo>
                  <a:cubicBezTo>
                    <a:pt x="281" y="154"/>
                    <a:pt x="281" y="155"/>
                    <a:pt x="281" y="156"/>
                  </a:cubicBezTo>
                  <a:cubicBezTo>
                    <a:pt x="281" y="156"/>
                    <a:pt x="282" y="156"/>
                    <a:pt x="282" y="156"/>
                  </a:cubicBezTo>
                  <a:cubicBezTo>
                    <a:pt x="283" y="156"/>
                    <a:pt x="283" y="156"/>
                    <a:pt x="284" y="156"/>
                  </a:cubicBezTo>
                  <a:cubicBezTo>
                    <a:pt x="285" y="156"/>
                    <a:pt x="287" y="157"/>
                    <a:pt x="289" y="158"/>
                  </a:cubicBezTo>
                  <a:cubicBezTo>
                    <a:pt x="290" y="159"/>
                    <a:pt x="290" y="160"/>
                    <a:pt x="291" y="161"/>
                  </a:cubicBezTo>
                  <a:cubicBezTo>
                    <a:pt x="291" y="161"/>
                    <a:pt x="291" y="161"/>
                    <a:pt x="291" y="161"/>
                  </a:cubicBezTo>
                  <a:cubicBezTo>
                    <a:pt x="291" y="161"/>
                    <a:pt x="292" y="162"/>
                    <a:pt x="292" y="162"/>
                  </a:cubicBezTo>
                  <a:cubicBezTo>
                    <a:pt x="293" y="161"/>
                    <a:pt x="294" y="161"/>
                    <a:pt x="294" y="161"/>
                  </a:cubicBezTo>
                  <a:cubicBezTo>
                    <a:pt x="295" y="160"/>
                    <a:pt x="296" y="160"/>
                    <a:pt x="297" y="160"/>
                  </a:cubicBezTo>
                  <a:cubicBezTo>
                    <a:pt x="300" y="159"/>
                    <a:pt x="302" y="158"/>
                    <a:pt x="304" y="158"/>
                  </a:cubicBezTo>
                  <a:cubicBezTo>
                    <a:pt x="304" y="158"/>
                    <a:pt x="304" y="158"/>
                    <a:pt x="304" y="158"/>
                  </a:cubicBezTo>
                  <a:cubicBezTo>
                    <a:pt x="306" y="158"/>
                    <a:pt x="309" y="159"/>
                    <a:pt x="312" y="160"/>
                  </a:cubicBezTo>
                  <a:cubicBezTo>
                    <a:pt x="313" y="160"/>
                    <a:pt x="313" y="160"/>
                    <a:pt x="313" y="160"/>
                  </a:cubicBezTo>
                  <a:cubicBezTo>
                    <a:pt x="313" y="161"/>
                    <a:pt x="313" y="161"/>
                    <a:pt x="313" y="161"/>
                  </a:cubicBezTo>
                  <a:cubicBezTo>
                    <a:pt x="315" y="161"/>
                    <a:pt x="317" y="162"/>
                    <a:pt x="319" y="163"/>
                  </a:cubicBezTo>
                  <a:cubicBezTo>
                    <a:pt x="320" y="164"/>
                    <a:pt x="321" y="166"/>
                    <a:pt x="321" y="167"/>
                  </a:cubicBezTo>
                  <a:cubicBezTo>
                    <a:pt x="322" y="167"/>
                    <a:pt x="322" y="167"/>
                    <a:pt x="322" y="167"/>
                  </a:cubicBezTo>
                  <a:cubicBezTo>
                    <a:pt x="322" y="168"/>
                    <a:pt x="322" y="169"/>
                    <a:pt x="322" y="170"/>
                  </a:cubicBezTo>
                  <a:cubicBezTo>
                    <a:pt x="323" y="170"/>
                    <a:pt x="323" y="170"/>
                    <a:pt x="323" y="170"/>
                  </a:cubicBezTo>
                  <a:cubicBezTo>
                    <a:pt x="323" y="170"/>
                    <a:pt x="323" y="170"/>
                    <a:pt x="324" y="170"/>
                  </a:cubicBezTo>
                  <a:cubicBezTo>
                    <a:pt x="324" y="170"/>
                    <a:pt x="325" y="170"/>
                    <a:pt x="325" y="170"/>
                  </a:cubicBezTo>
                  <a:cubicBezTo>
                    <a:pt x="326" y="170"/>
                    <a:pt x="326" y="170"/>
                    <a:pt x="326" y="170"/>
                  </a:cubicBezTo>
                  <a:cubicBezTo>
                    <a:pt x="326" y="170"/>
                    <a:pt x="326" y="170"/>
                    <a:pt x="326" y="170"/>
                  </a:cubicBezTo>
                  <a:cubicBezTo>
                    <a:pt x="327" y="170"/>
                    <a:pt x="328" y="169"/>
                    <a:pt x="329" y="169"/>
                  </a:cubicBezTo>
                  <a:cubicBezTo>
                    <a:pt x="329" y="169"/>
                    <a:pt x="330" y="169"/>
                    <a:pt x="330" y="169"/>
                  </a:cubicBezTo>
                  <a:cubicBezTo>
                    <a:pt x="332" y="169"/>
                    <a:pt x="335" y="170"/>
                    <a:pt x="337" y="171"/>
                  </a:cubicBezTo>
                  <a:cubicBezTo>
                    <a:pt x="339" y="172"/>
                    <a:pt x="340" y="173"/>
                    <a:pt x="341" y="174"/>
                  </a:cubicBezTo>
                  <a:cubicBezTo>
                    <a:pt x="347" y="165"/>
                    <a:pt x="347" y="165"/>
                    <a:pt x="347" y="165"/>
                  </a:cubicBezTo>
                  <a:cubicBezTo>
                    <a:pt x="367" y="179"/>
                    <a:pt x="367" y="179"/>
                    <a:pt x="367" y="179"/>
                  </a:cubicBezTo>
                  <a:cubicBezTo>
                    <a:pt x="359" y="192"/>
                    <a:pt x="359" y="192"/>
                    <a:pt x="359" y="192"/>
                  </a:cubicBezTo>
                  <a:cubicBezTo>
                    <a:pt x="359" y="193"/>
                    <a:pt x="359" y="193"/>
                    <a:pt x="360" y="193"/>
                  </a:cubicBezTo>
                  <a:cubicBezTo>
                    <a:pt x="360" y="194"/>
                    <a:pt x="360" y="196"/>
                    <a:pt x="360" y="198"/>
                  </a:cubicBezTo>
                  <a:cubicBezTo>
                    <a:pt x="360" y="199"/>
                    <a:pt x="360" y="199"/>
                    <a:pt x="360" y="199"/>
                  </a:cubicBezTo>
                  <a:cubicBezTo>
                    <a:pt x="360" y="199"/>
                    <a:pt x="360" y="199"/>
                    <a:pt x="360" y="199"/>
                  </a:cubicBezTo>
                  <a:cubicBezTo>
                    <a:pt x="360" y="200"/>
                    <a:pt x="360" y="200"/>
                    <a:pt x="360" y="201"/>
                  </a:cubicBezTo>
                  <a:cubicBezTo>
                    <a:pt x="360" y="201"/>
                    <a:pt x="360" y="202"/>
                    <a:pt x="360" y="203"/>
                  </a:cubicBezTo>
                  <a:cubicBezTo>
                    <a:pt x="360" y="203"/>
                    <a:pt x="361" y="204"/>
                    <a:pt x="361" y="205"/>
                  </a:cubicBezTo>
                  <a:cubicBezTo>
                    <a:pt x="361" y="206"/>
                    <a:pt x="361" y="207"/>
                    <a:pt x="362" y="207"/>
                  </a:cubicBezTo>
                  <a:cubicBezTo>
                    <a:pt x="362" y="207"/>
                    <a:pt x="362" y="208"/>
                    <a:pt x="362" y="208"/>
                  </a:cubicBezTo>
                  <a:cubicBezTo>
                    <a:pt x="362" y="209"/>
                    <a:pt x="363" y="211"/>
                    <a:pt x="362" y="213"/>
                  </a:cubicBezTo>
                  <a:cubicBezTo>
                    <a:pt x="362" y="215"/>
                    <a:pt x="360" y="218"/>
                    <a:pt x="359" y="219"/>
                  </a:cubicBezTo>
                  <a:cubicBezTo>
                    <a:pt x="357" y="220"/>
                    <a:pt x="356" y="220"/>
                    <a:pt x="355" y="221"/>
                  </a:cubicBezTo>
                  <a:cubicBezTo>
                    <a:pt x="354" y="221"/>
                    <a:pt x="354" y="221"/>
                    <a:pt x="354" y="221"/>
                  </a:cubicBezTo>
                  <a:cubicBezTo>
                    <a:pt x="354" y="221"/>
                    <a:pt x="354" y="222"/>
                    <a:pt x="353" y="222"/>
                  </a:cubicBezTo>
                  <a:cubicBezTo>
                    <a:pt x="354" y="224"/>
                    <a:pt x="354" y="225"/>
                    <a:pt x="354" y="227"/>
                  </a:cubicBezTo>
                  <a:cubicBezTo>
                    <a:pt x="354" y="227"/>
                    <a:pt x="354" y="227"/>
                    <a:pt x="354" y="227"/>
                  </a:cubicBezTo>
                  <a:cubicBezTo>
                    <a:pt x="354" y="227"/>
                    <a:pt x="354" y="228"/>
                    <a:pt x="353" y="229"/>
                  </a:cubicBezTo>
                  <a:cubicBezTo>
                    <a:pt x="352" y="236"/>
                    <a:pt x="352" y="236"/>
                    <a:pt x="352" y="236"/>
                  </a:cubicBezTo>
                  <a:cubicBezTo>
                    <a:pt x="350" y="235"/>
                    <a:pt x="350" y="235"/>
                    <a:pt x="350" y="235"/>
                  </a:cubicBezTo>
                  <a:cubicBezTo>
                    <a:pt x="350" y="235"/>
                    <a:pt x="350" y="236"/>
                    <a:pt x="349" y="236"/>
                  </a:cubicBezTo>
                  <a:cubicBezTo>
                    <a:pt x="348" y="238"/>
                    <a:pt x="345" y="239"/>
                    <a:pt x="344" y="239"/>
                  </a:cubicBezTo>
                  <a:cubicBezTo>
                    <a:pt x="344" y="240"/>
                    <a:pt x="343" y="240"/>
                    <a:pt x="343" y="240"/>
                  </a:cubicBezTo>
                  <a:cubicBezTo>
                    <a:pt x="343" y="241"/>
                    <a:pt x="342" y="242"/>
                    <a:pt x="342" y="242"/>
                  </a:cubicBezTo>
                  <a:cubicBezTo>
                    <a:pt x="342" y="243"/>
                    <a:pt x="342" y="245"/>
                    <a:pt x="342" y="246"/>
                  </a:cubicBezTo>
                  <a:cubicBezTo>
                    <a:pt x="342" y="246"/>
                    <a:pt x="341" y="247"/>
                    <a:pt x="341" y="247"/>
                  </a:cubicBezTo>
                  <a:cubicBezTo>
                    <a:pt x="341" y="249"/>
                    <a:pt x="340" y="250"/>
                    <a:pt x="340" y="250"/>
                  </a:cubicBezTo>
                  <a:cubicBezTo>
                    <a:pt x="340" y="251"/>
                    <a:pt x="339" y="254"/>
                    <a:pt x="339" y="256"/>
                  </a:cubicBezTo>
                  <a:cubicBezTo>
                    <a:pt x="339" y="256"/>
                    <a:pt x="339" y="256"/>
                    <a:pt x="339" y="256"/>
                  </a:cubicBezTo>
                  <a:cubicBezTo>
                    <a:pt x="338" y="257"/>
                    <a:pt x="338" y="259"/>
                    <a:pt x="338" y="260"/>
                  </a:cubicBezTo>
                  <a:cubicBezTo>
                    <a:pt x="339" y="261"/>
                    <a:pt x="339" y="264"/>
                    <a:pt x="340" y="265"/>
                  </a:cubicBezTo>
                  <a:cubicBezTo>
                    <a:pt x="340" y="266"/>
                    <a:pt x="342" y="267"/>
                    <a:pt x="342" y="268"/>
                  </a:cubicBezTo>
                  <a:cubicBezTo>
                    <a:pt x="343" y="269"/>
                    <a:pt x="343" y="271"/>
                    <a:pt x="343" y="272"/>
                  </a:cubicBezTo>
                  <a:cubicBezTo>
                    <a:pt x="343" y="273"/>
                    <a:pt x="344" y="275"/>
                    <a:pt x="345" y="276"/>
                  </a:cubicBezTo>
                  <a:cubicBezTo>
                    <a:pt x="346" y="277"/>
                    <a:pt x="348" y="279"/>
                    <a:pt x="349" y="279"/>
                  </a:cubicBezTo>
                  <a:cubicBezTo>
                    <a:pt x="350" y="279"/>
                    <a:pt x="350" y="279"/>
                    <a:pt x="351" y="279"/>
                  </a:cubicBezTo>
                  <a:cubicBezTo>
                    <a:pt x="351" y="278"/>
                    <a:pt x="352" y="277"/>
                    <a:pt x="353" y="277"/>
                  </a:cubicBezTo>
                  <a:cubicBezTo>
                    <a:pt x="353" y="277"/>
                    <a:pt x="354" y="276"/>
                    <a:pt x="354" y="276"/>
                  </a:cubicBezTo>
                  <a:cubicBezTo>
                    <a:pt x="355" y="275"/>
                    <a:pt x="356" y="275"/>
                    <a:pt x="356" y="274"/>
                  </a:cubicBezTo>
                  <a:cubicBezTo>
                    <a:pt x="357" y="274"/>
                    <a:pt x="357" y="274"/>
                    <a:pt x="357" y="274"/>
                  </a:cubicBezTo>
                  <a:cubicBezTo>
                    <a:pt x="357" y="274"/>
                    <a:pt x="357" y="273"/>
                    <a:pt x="357" y="273"/>
                  </a:cubicBezTo>
                  <a:cubicBezTo>
                    <a:pt x="358" y="272"/>
                    <a:pt x="359" y="271"/>
                    <a:pt x="361" y="270"/>
                  </a:cubicBezTo>
                  <a:cubicBezTo>
                    <a:pt x="361" y="270"/>
                    <a:pt x="361" y="270"/>
                    <a:pt x="361" y="270"/>
                  </a:cubicBezTo>
                  <a:cubicBezTo>
                    <a:pt x="362" y="269"/>
                    <a:pt x="363" y="268"/>
                    <a:pt x="363" y="268"/>
                  </a:cubicBezTo>
                  <a:cubicBezTo>
                    <a:pt x="364" y="267"/>
                    <a:pt x="365" y="266"/>
                    <a:pt x="366" y="265"/>
                  </a:cubicBezTo>
                  <a:cubicBezTo>
                    <a:pt x="367" y="264"/>
                    <a:pt x="368" y="262"/>
                    <a:pt x="368" y="261"/>
                  </a:cubicBezTo>
                  <a:cubicBezTo>
                    <a:pt x="369" y="261"/>
                    <a:pt x="370" y="260"/>
                    <a:pt x="371" y="259"/>
                  </a:cubicBezTo>
                  <a:cubicBezTo>
                    <a:pt x="371" y="259"/>
                    <a:pt x="373" y="259"/>
                    <a:pt x="374" y="259"/>
                  </a:cubicBezTo>
                  <a:cubicBezTo>
                    <a:pt x="375" y="260"/>
                    <a:pt x="376" y="261"/>
                    <a:pt x="377" y="262"/>
                  </a:cubicBezTo>
                  <a:cubicBezTo>
                    <a:pt x="378" y="263"/>
                    <a:pt x="379" y="266"/>
                    <a:pt x="380" y="267"/>
                  </a:cubicBezTo>
                  <a:cubicBezTo>
                    <a:pt x="380" y="268"/>
                    <a:pt x="380" y="268"/>
                    <a:pt x="380" y="269"/>
                  </a:cubicBezTo>
                  <a:cubicBezTo>
                    <a:pt x="380" y="269"/>
                    <a:pt x="380" y="269"/>
                    <a:pt x="380" y="269"/>
                  </a:cubicBezTo>
                  <a:cubicBezTo>
                    <a:pt x="381" y="270"/>
                    <a:pt x="381" y="272"/>
                    <a:pt x="381" y="273"/>
                  </a:cubicBezTo>
                  <a:cubicBezTo>
                    <a:pt x="382" y="274"/>
                    <a:pt x="383" y="275"/>
                    <a:pt x="384" y="276"/>
                  </a:cubicBezTo>
                  <a:cubicBezTo>
                    <a:pt x="385" y="276"/>
                    <a:pt x="387" y="276"/>
                    <a:pt x="388" y="276"/>
                  </a:cubicBezTo>
                  <a:cubicBezTo>
                    <a:pt x="389" y="277"/>
                    <a:pt x="390" y="278"/>
                    <a:pt x="391" y="278"/>
                  </a:cubicBezTo>
                  <a:cubicBezTo>
                    <a:pt x="392" y="279"/>
                    <a:pt x="393" y="282"/>
                    <a:pt x="394" y="283"/>
                  </a:cubicBezTo>
                  <a:cubicBezTo>
                    <a:pt x="395" y="283"/>
                    <a:pt x="397" y="283"/>
                    <a:pt x="399" y="284"/>
                  </a:cubicBezTo>
                  <a:cubicBezTo>
                    <a:pt x="399" y="284"/>
                    <a:pt x="400" y="285"/>
                    <a:pt x="401" y="285"/>
                  </a:cubicBezTo>
                  <a:cubicBezTo>
                    <a:pt x="402" y="285"/>
                    <a:pt x="403" y="285"/>
                    <a:pt x="404" y="284"/>
                  </a:cubicBezTo>
                  <a:cubicBezTo>
                    <a:pt x="404" y="283"/>
                    <a:pt x="404" y="282"/>
                    <a:pt x="404" y="281"/>
                  </a:cubicBezTo>
                  <a:cubicBezTo>
                    <a:pt x="403" y="281"/>
                    <a:pt x="402" y="280"/>
                    <a:pt x="402" y="280"/>
                  </a:cubicBezTo>
                  <a:cubicBezTo>
                    <a:pt x="402" y="279"/>
                    <a:pt x="403" y="278"/>
                    <a:pt x="403" y="277"/>
                  </a:cubicBezTo>
                  <a:cubicBezTo>
                    <a:pt x="404" y="277"/>
                    <a:pt x="406" y="277"/>
                    <a:pt x="406" y="277"/>
                  </a:cubicBezTo>
                  <a:cubicBezTo>
                    <a:pt x="407" y="278"/>
                    <a:pt x="408" y="278"/>
                    <a:pt x="408" y="279"/>
                  </a:cubicBezTo>
                  <a:cubicBezTo>
                    <a:pt x="408" y="280"/>
                    <a:pt x="409" y="282"/>
                    <a:pt x="409" y="282"/>
                  </a:cubicBezTo>
                  <a:cubicBezTo>
                    <a:pt x="409" y="283"/>
                    <a:pt x="408" y="285"/>
                    <a:pt x="408" y="286"/>
                  </a:cubicBezTo>
                  <a:cubicBezTo>
                    <a:pt x="409" y="287"/>
                    <a:pt x="411" y="288"/>
                    <a:pt x="411" y="289"/>
                  </a:cubicBezTo>
                  <a:cubicBezTo>
                    <a:pt x="412" y="289"/>
                    <a:pt x="414" y="289"/>
                    <a:pt x="415" y="289"/>
                  </a:cubicBezTo>
                  <a:cubicBezTo>
                    <a:pt x="416" y="289"/>
                    <a:pt x="418" y="288"/>
                    <a:pt x="418" y="287"/>
                  </a:cubicBezTo>
                  <a:cubicBezTo>
                    <a:pt x="419" y="287"/>
                    <a:pt x="419" y="285"/>
                    <a:pt x="420" y="285"/>
                  </a:cubicBezTo>
                  <a:cubicBezTo>
                    <a:pt x="421" y="284"/>
                    <a:pt x="425" y="284"/>
                    <a:pt x="427" y="284"/>
                  </a:cubicBezTo>
                  <a:cubicBezTo>
                    <a:pt x="428" y="284"/>
                    <a:pt x="431" y="283"/>
                    <a:pt x="432" y="283"/>
                  </a:cubicBezTo>
                  <a:cubicBezTo>
                    <a:pt x="433" y="283"/>
                    <a:pt x="436" y="284"/>
                    <a:pt x="437" y="285"/>
                  </a:cubicBezTo>
                  <a:cubicBezTo>
                    <a:pt x="438" y="285"/>
                    <a:pt x="440" y="285"/>
                    <a:pt x="441" y="285"/>
                  </a:cubicBezTo>
                  <a:cubicBezTo>
                    <a:pt x="442" y="285"/>
                    <a:pt x="443" y="287"/>
                    <a:pt x="444" y="287"/>
                  </a:cubicBezTo>
                  <a:cubicBezTo>
                    <a:pt x="445" y="288"/>
                    <a:pt x="448" y="290"/>
                    <a:pt x="449" y="292"/>
                  </a:cubicBezTo>
                  <a:cubicBezTo>
                    <a:pt x="449" y="292"/>
                    <a:pt x="449" y="294"/>
                    <a:pt x="449" y="295"/>
                  </a:cubicBezTo>
                  <a:cubicBezTo>
                    <a:pt x="450" y="295"/>
                    <a:pt x="452" y="294"/>
                    <a:pt x="453" y="294"/>
                  </a:cubicBezTo>
                  <a:cubicBezTo>
                    <a:pt x="454" y="294"/>
                    <a:pt x="455" y="295"/>
                    <a:pt x="455" y="296"/>
                  </a:cubicBezTo>
                  <a:cubicBezTo>
                    <a:pt x="456" y="297"/>
                    <a:pt x="456" y="299"/>
                    <a:pt x="457" y="299"/>
                  </a:cubicBezTo>
                  <a:cubicBezTo>
                    <a:pt x="458" y="300"/>
                    <a:pt x="459" y="301"/>
                    <a:pt x="460" y="300"/>
                  </a:cubicBezTo>
                  <a:cubicBezTo>
                    <a:pt x="461" y="300"/>
                    <a:pt x="461" y="298"/>
                    <a:pt x="461" y="297"/>
                  </a:cubicBezTo>
                  <a:cubicBezTo>
                    <a:pt x="461" y="296"/>
                    <a:pt x="459" y="295"/>
                    <a:pt x="459" y="295"/>
                  </a:cubicBezTo>
                  <a:cubicBezTo>
                    <a:pt x="459" y="294"/>
                    <a:pt x="460" y="292"/>
                    <a:pt x="461" y="292"/>
                  </a:cubicBezTo>
                  <a:cubicBezTo>
                    <a:pt x="462" y="291"/>
                    <a:pt x="464" y="292"/>
                    <a:pt x="465" y="292"/>
                  </a:cubicBezTo>
                  <a:cubicBezTo>
                    <a:pt x="466" y="293"/>
                    <a:pt x="466" y="296"/>
                    <a:pt x="467" y="297"/>
                  </a:cubicBezTo>
                  <a:cubicBezTo>
                    <a:pt x="468" y="298"/>
                    <a:pt x="471" y="298"/>
                    <a:pt x="472" y="299"/>
                  </a:cubicBezTo>
                  <a:cubicBezTo>
                    <a:pt x="473" y="299"/>
                    <a:pt x="474" y="301"/>
                    <a:pt x="475" y="302"/>
                  </a:cubicBezTo>
                  <a:cubicBezTo>
                    <a:pt x="475" y="303"/>
                    <a:pt x="476" y="304"/>
                    <a:pt x="477" y="304"/>
                  </a:cubicBezTo>
                  <a:cubicBezTo>
                    <a:pt x="478" y="305"/>
                    <a:pt x="480" y="305"/>
                    <a:pt x="481" y="304"/>
                  </a:cubicBezTo>
                  <a:cubicBezTo>
                    <a:pt x="482" y="304"/>
                    <a:pt x="481" y="302"/>
                    <a:pt x="481" y="301"/>
                  </a:cubicBezTo>
                  <a:cubicBezTo>
                    <a:pt x="481" y="299"/>
                    <a:pt x="479" y="297"/>
                    <a:pt x="479" y="296"/>
                  </a:cubicBezTo>
                  <a:cubicBezTo>
                    <a:pt x="478" y="295"/>
                    <a:pt x="476" y="293"/>
                    <a:pt x="476" y="291"/>
                  </a:cubicBezTo>
                  <a:cubicBezTo>
                    <a:pt x="476" y="290"/>
                    <a:pt x="477" y="288"/>
                    <a:pt x="476" y="286"/>
                  </a:cubicBezTo>
                  <a:cubicBezTo>
                    <a:pt x="476" y="285"/>
                    <a:pt x="474" y="284"/>
                    <a:pt x="473" y="283"/>
                  </a:cubicBezTo>
                  <a:cubicBezTo>
                    <a:pt x="472" y="282"/>
                    <a:pt x="470" y="281"/>
                    <a:pt x="469" y="280"/>
                  </a:cubicBezTo>
                  <a:cubicBezTo>
                    <a:pt x="468" y="279"/>
                    <a:pt x="465" y="278"/>
                    <a:pt x="464" y="277"/>
                  </a:cubicBezTo>
                  <a:cubicBezTo>
                    <a:pt x="463" y="275"/>
                    <a:pt x="462" y="273"/>
                    <a:pt x="462" y="271"/>
                  </a:cubicBezTo>
                  <a:cubicBezTo>
                    <a:pt x="462" y="270"/>
                    <a:pt x="462" y="268"/>
                    <a:pt x="463" y="267"/>
                  </a:cubicBezTo>
                  <a:cubicBezTo>
                    <a:pt x="463" y="266"/>
                    <a:pt x="463" y="264"/>
                    <a:pt x="463" y="264"/>
                  </a:cubicBezTo>
                  <a:cubicBezTo>
                    <a:pt x="463" y="263"/>
                    <a:pt x="462" y="262"/>
                    <a:pt x="461" y="262"/>
                  </a:cubicBezTo>
                  <a:cubicBezTo>
                    <a:pt x="461" y="261"/>
                    <a:pt x="459" y="262"/>
                    <a:pt x="458" y="261"/>
                  </a:cubicBezTo>
                  <a:cubicBezTo>
                    <a:pt x="458" y="261"/>
                    <a:pt x="457" y="259"/>
                    <a:pt x="457" y="259"/>
                  </a:cubicBezTo>
                  <a:cubicBezTo>
                    <a:pt x="457" y="257"/>
                    <a:pt x="459" y="255"/>
                    <a:pt x="459" y="254"/>
                  </a:cubicBezTo>
                  <a:cubicBezTo>
                    <a:pt x="459" y="253"/>
                    <a:pt x="459" y="251"/>
                    <a:pt x="459" y="250"/>
                  </a:cubicBezTo>
                  <a:cubicBezTo>
                    <a:pt x="459" y="248"/>
                    <a:pt x="457" y="246"/>
                    <a:pt x="455" y="244"/>
                  </a:cubicBezTo>
                  <a:cubicBezTo>
                    <a:pt x="454" y="243"/>
                    <a:pt x="449" y="241"/>
                    <a:pt x="447" y="239"/>
                  </a:cubicBezTo>
                  <a:cubicBezTo>
                    <a:pt x="446" y="238"/>
                    <a:pt x="444" y="236"/>
                    <a:pt x="443" y="235"/>
                  </a:cubicBezTo>
                  <a:cubicBezTo>
                    <a:pt x="441" y="234"/>
                    <a:pt x="438" y="232"/>
                    <a:pt x="437" y="231"/>
                  </a:cubicBezTo>
                  <a:cubicBezTo>
                    <a:pt x="435" y="228"/>
                    <a:pt x="435" y="223"/>
                    <a:pt x="434" y="220"/>
                  </a:cubicBezTo>
                  <a:cubicBezTo>
                    <a:pt x="433" y="219"/>
                    <a:pt x="432" y="216"/>
                    <a:pt x="432" y="214"/>
                  </a:cubicBezTo>
                  <a:cubicBezTo>
                    <a:pt x="432" y="213"/>
                    <a:pt x="431" y="210"/>
                    <a:pt x="431" y="209"/>
                  </a:cubicBezTo>
                  <a:cubicBezTo>
                    <a:pt x="430" y="208"/>
                    <a:pt x="428" y="207"/>
                    <a:pt x="427" y="206"/>
                  </a:cubicBezTo>
                  <a:cubicBezTo>
                    <a:pt x="427" y="205"/>
                    <a:pt x="427" y="202"/>
                    <a:pt x="426" y="201"/>
                  </a:cubicBezTo>
                  <a:cubicBezTo>
                    <a:pt x="426" y="200"/>
                    <a:pt x="426" y="198"/>
                    <a:pt x="426" y="197"/>
                  </a:cubicBezTo>
                  <a:cubicBezTo>
                    <a:pt x="425" y="195"/>
                    <a:pt x="422" y="193"/>
                    <a:pt x="422" y="193"/>
                  </a:cubicBezTo>
                  <a:cubicBezTo>
                    <a:pt x="422" y="193"/>
                    <a:pt x="420" y="191"/>
                    <a:pt x="420" y="190"/>
                  </a:cubicBezTo>
                  <a:cubicBezTo>
                    <a:pt x="420" y="189"/>
                    <a:pt x="421" y="188"/>
                    <a:pt x="421" y="187"/>
                  </a:cubicBezTo>
                  <a:cubicBezTo>
                    <a:pt x="421" y="186"/>
                    <a:pt x="423" y="185"/>
                    <a:pt x="423" y="184"/>
                  </a:cubicBezTo>
                  <a:cubicBezTo>
                    <a:pt x="424" y="183"/>
                    <a:pt x="425" y="181"/>
                    <a:pt x="425" y="180"/>
                  </a:cubicBezTo>
                  <a:cubicBezTo>
                    <a:pt x="426" y="179"/>
                    <a:pt x="427" y="177"/>
                    <a:pt x="426" y="175"/>
                  </a:cubicBezTo>
                  <a:cubicBezTo>
                    <a:pt x="426" y="174"/>
                    <a:pt x="424" y="174"/>
                    <a:pt x="424" y="173"/>
                  </a:cubicBezTo>
                  <a:cubicBezTo>
                    <a:pt x="423" y="172"/>
                    <a:pt x="422" y="171"/>
                    <a:pt x="422" y="171"/>
                  </a:cubicBezTo>
                  <a:cubicBezTo>
                    <a:pt x="422" y="170"/>
                    <a:pt x="423" y="169"/>
                    <a:pt x="423" y="168"/>
                  </a:cubicBezTo>
                  <a:cubicBezTo>
                    <a:pt x="423" y="167"/>
                    <a:pt x="422" y="166"/>
                    <a:pt x="422" y="165"/>
                  </a:cubicBezTo>
                  <a:cubicBezTo>
                    <a:pt x="423" y="164"/>
                    <a:pt x="424" y="163"/>
                    <a:pt x="425" y="162"/>
                  </a:cubicBezTo>
                  <a:cubicBezTo>
                    <a:pt x="425" y="161"/>
                    <a:pt x="426" y="158"/>
                    <a:pt x="426" y="157"/>
                  </a:cubicBezTo>
                  <a:cubicBezTo>
                    <a:pt x="425" y="156"/>
                    <a:pt x="423" y="155"/>
                    <a:pt x="423" y="154"/>
                  </a:cubicBezTo>
                  <a:cubicBezTo>
                    <a:pt x="423" y="154"/>
                    <a:pt x="422" y="152"/>
                    <a:pt x="422" y="152"/>
                  </a:cubicBezTo>
                  <a:cubicBezTo>
                    <a:pt x="423" y="151"/>
                    <a:pt x="424" y="149"/>
                    <a:pt x="425" y="149"/>
                  </a:cubicBezTo>
                  <a:cubicBezTo>
                    <a:pt x="426" y="148"/>
                    <a:pt x="428" y="147"/>
                    <a:pt x="429" y="146"/>
                  </a:cubicBezTo>
                  <a:cubicBezTo>
                    <a:pt x="429" y="145"/>
                    <a:pt x="431" y="143"/>
                    <a:pt x="431" y="142"/>
                  </a:cubicBezTo>
                  <a:cubicBezTo>
                    <a:pt x="431" y="141"/>
                    <a:pt x="429" y="139"/>
                    <a:pt x="428" y="139"/>
                  </a:cubicBezTo>
                  <a:cubicBezTo>
                    <a:pt x="427" y="138"/>
                    <a:pt x="425" y="138"/>
                    <a:pt x="425" y="137"/>
                  </a:cubicBezTo>
                  <a:cubicBezTo>
                    <a:pt x="424" y="136"/>
                    <a:pt x="424" y="133"/>
                    <a:pt x="424" y="132"/>
                  </a:cubicBezTo>
                  <a:cubicBezTo>
                    <a:pt x="424" y="131"/>
                    <a:pt x="423" y="130"/>
                    <a:pt x="422" y="130"/>
                  </a:cubicBezTo>
                  <a:cubicBezTo>
                    <a:pt x="422" y="128"/>
                    <a:pt x="421" y="124"/>
                    <a:pt x="420" y="123"/>
                  </a:cubicBezTo>
                  <a:cubicBezTo>
                    <a:pt x="419" y="122"/>
                    <a:pt x="417" y="121"/>
                    <a:pt x="416" y="121"/>
                  </a:cubicBezTo>
                  <a:cubicBezTo>
                    <a:pt x="415" y="120"/>
                    <a:pt x="412" y="119"/>
                    <a:pt x="411" y="119"/>
                  </a:cubicBezTo>
                  <a:cubicBezTo>
                    <a:pt x="410" y="119"/>
                    <a:pt x="408" y="119"/>
                    <a:pt x="407" y="119"/>
                  </a:cubicBezTo>
                  <a:cubicBezTo>
                    <a:pt x="406" y="118"/>
                    <a:pt x="405" y="117"/>
                    <a:pt x="404" y="116"/>
                  </a:cubicBezTo>
                  <a:cubicBezTo>
                    <a:pt x="404" y="115"/>
                    <a:pt x="404" y="113"/>
                    <a:pt x="404" y="112"/>
                  </a:cubicBezTo>
                  <a:cubicBezTo>
                    <a:pt x="404" y="111"/>
                    <a:pt x="405" y="110"/>
                    <a:pt x="406" y="110"/>
                  </a:cubicBezTo>
                  <a:cubicBezTo>
                    <a:pt x="406" y="110"/>
                    <a:pt x="407" y="111"/>
                    <a:pt x="407" y="111"/>
                  </a:cubicBezTo>
                  <a:cubicBezTo>
                    <a:pt x="408" y="112"/>
                    <a:pt x="408" y="114"/>
                    <a:pt x="409" y="114"/>
                  </a:cubicBezTo>
                  <a:cubicBezTo>
                    <a:pt x="410" y="114"/>
                    <a:pt x="411" y="114"/>
                    <a:pt x="411" y="114"/>
                  </a:cubicBezTo>
                  <a:cubicBezTo>
                    <a:pt x="413" y="113"/>
                    <a:pt x="415" y="112"/>
                    <a:pt x="416" y="111"/>
                  </a:cubicBezTo>
                  <a:cubicBezTo>
                    <a:pt x="417" y="111"/>
                    <a:pt x="418" y="110"/>
                    <a:pt x="419" y="109"/>
                  </a:cubicBezTo>
                  <a:cubicBezTo>
                    <a:pt x="419" y="108"/>
                    <a:pt x="420" y="106"/>
                    <a:pt x="420" y="105"/>
                  </a:cubicBezTo>
                  <a:cubicBezTo>
                    <a:pt x="421" y="104"/>
                    <a:pt x="422" y="102"/>
                    <a:pt x="421" y="102"/>
                  </a:cubicBezTo>
                  <a:cubicBezTo>
                    <a:pt x="421" y="101"/>
                    <a:pt x="419" y="101"/>
                    <a:pt x="418" y="100"/>
                  </a:cubicBezTo>
                  <a:cubicBezTo>
                    <a:pt x="418" y="99"/>
                    <a:pt x="419" y="98"/>
                    <a:pt x="419" y="98"/>
                  </a:cubicBezTo>
                  <a:cubicBezTo>
                    <a:pt x="419" y="96"/>
                    <a:pt x="419" y="93"/>
                    <a:pt x="420" y="92"/>
                  </a:cubicBezTo>
                  <a:cubicBezTo>
                    <a:pt x="421" y="91"/>
                    <a:pt x="424" y="91"/>
                    <a:pt x="424" y="91"/>
                  </a:cubicBezTo>
                  <a:cubicBezTo>
                    <a:pt x="425" y="90"/>
                    <a:pt x="425" y="89"/>
                    <a:pt x="425" y="89"/>
                  </a:cubicBezTo>
                  <a:cubicBezTo>
                    <a:pt x="425" y="88"/>
                    <a:pt x="424" y="87"/>
                    <a:pt x="424" y="86"/>
                  </a:cubicBezTo>
                  <a:cubicBezTo>
                    <a:pt x="423" y="86"/>
                    <a:pt x="422" y="84"/>
                    <a:pt x="422" y="83"/>
                  </a:cubicBezTo>
                  <a:cubicBezTo>
                    <a:pt x="422" y="83"/>
                    <a:pt x="422" y="81"/>
                    <a:pt x="423" y="81"/>
                  </a:cubicBezTo>
                  <a:cubicBezTo>
                    <a:pt x="424" y="80"/>
                    <a:pt x="425" y="80"/>
                    <a:pt x="426" y="80"/>
                  </a:cubicBezTo>
                  <a:cubicBezTo>
                    <a:pt x="427" y="80"/>
                    <a:pt x="427" y="80"/>
                    <a:pt x="428" y="81"/>
                  </a:cubicBezTo>
                  <a:cubicBezTo>
                    <a:pt x="428" y="81"/>
                    <a:pt x="429" y="83"/>
                    <a:pt x="429" y="84"/>
                  </a:cubicBezTo>
                  <a:cubicBezTo>
                    <a:pt x="429" y="84"/>
                    <a:pt x="429" y="86"/>
                    <a:pt x="429" y="87"/>
                  </a:cubicBezTo>
                  <a:cubicBezTo>
                    <a:pt x="429" y="88"/>
                    <a:pt x="430" y="90"/>
                    <a:pt x="431" y="90"/>
                  </a:cubicBezTo>
                  <a:cubicBezTo>
                    <a:pt x="431" y="90"/>
                    <a:pt x="432" y="89"/>
                    <a:pt x="432" y="89"/>
                  </a:cubicBezTo>
                  <a:cubicBezTo>
                    <a:pt x="433" y="88"/>
                    <a:pt x="434" y="86"/>
                    <a:pt x="434" y="85"/>
                  </a:cubicBezTo>
                  <a:cubicBezTo>
                    <a:pt x="434" y="84"/>
                    <a:pt x="433" y="83"/>
                    <a:pt x="432" y="82"/>
                  </a:cubicBezTo>
                  <a:cubicBezTo>
                    <a:pt x="432" y="81"/>
                    <a:pt x="432" y="79"/>
                    <a:pt x="433" y="78"/>
                  </a:cubicBezTo>
                  <a:cubicBezTo>
                    <a:pt x="433" y="78"/>
                    <a:pt x="434" y="77"/>
                    <a:pt x="435" y="77"/>
                  </a:cubicBezTo>
                  <a:cubicBezTo>
                    <a:pt x="435" y="78"/>
                    <a:pt x="436" y="79"/>
                    <a:pt x="437" y="79"/>
                  </a:cubicBezTo>
                  <a:cubicBezTo>
                    <a:pt x="437" y="79"/>
                    <a:pt x="438" y="78"/>
                    <a:pt x="439" y="78"/>
                  </a:cubicBezTo>
                  <a:cubicBezTo>
                    <a:pt x="440" y="77"/>
                    <a:pt x="441" y="75"/>
                    <a:pt x="442" y="74"/>
                  </a:cubicBezTo>
                  <a:cubicBezTo>
                    <a:pt x="442" y="73"/>
                    <a:pt x="443" y="70"/>
                    <a:pt x="443" y="69"/>
                  </a:cubicBezTo>
                  <a:cubicBezTo>
                    <a:pt x="444" y="68"/>
                    <a:pt x="446" y="67"/>
                    <a:pt x="447" y="66"/>
                  </a:cubicBezTo>
                  <a:cubicBezTo>
                    <a:pt x="447" y="66"/>
                    <a:pt x="447" y="63"/>
                    <a:pt x="448" y="62"/>
                  </a:cubicBezTo>
                  <a:cubicBezTo>
                    <a:pt x="448" y="61"/>
                    <a:pt x="451" y="61"/>
                    <a:pt x="452" y="60"/>
                  </a:cubicBezTo>
                  <a:cubicBezTo>
                    <a:pt x="453" y="60"/>
                    <a:pt x="454" y="58"/>
                    <a:pt x="454" y="57"/>
                  </a:cubicBezTo>
                  <a:cubicBezTo>
                    <a:pt x="455" y="56"/>
                    <a:pt x="454" y="54"/>
                    <a:pt x="453" y="53"/>
                  </a:cubicBezTo>
                  <a:cubicBezTo>
                    <a:pt x="453" y="53"/>
                    <a:pt x="452" y="52"/>
                    <a:pt x="451" y="51"/>
                  </a:cubicBezTo>
                  <a:cubicBezTo>
                    <a:pt x="450" y="51"/>
                    <a:pt x="449" y="52"/>
                    <a:pt x="448" y="52"/>
                  </a:cubicBezTo>
                  <a:cubicBezTo>
                    <a:pt x="448" y="52"/>
                    <a:pt x="447" y="52"/>
                    <a:pt x="446" y="52"/>
                  </a:cubicBezTo>
                  <a:cubicBezTo>
                    <a:pt x="446" y="51"/>
                    <a:pt x="445" y="49"/>
                    <a:pt x="445" y="49"/>
                  </a:cubicBezTo>
                  <a:cubicBezTo>
                    <a:pt x="445" y="47"/>
                    <a:pt x="445" y="44"/>
                    <a:pt x="446" y="43"/>
                  </a:cubicBezTo>
                  <a:cubicBezTo>
                    <a:pt x="447" y="41"/>
                    <a:pt x="449" y="39"/>
                    <a:pt x="451" y="39"/>
                  </a:cubicBezTo>
                  <a:cubicBezTo>
                    <a:pt x="452" y="38"/>
                    <a:pt x="454" y="39"/>
                    <a:pt x="455" y="39"/>
                  </a:cubicBezTo>
                  <a:cubicBezTo>
                    <a:pt x="456" y="38"/>
                    <a:pt x="456" y="36"/>
                    <a:pt x="457" y="36"/>
                  </a:cubicBezTo>
                  <a:cubicBezTo>
                    <a:pt x="458" y="35"/>
                    <a:pt x="459" y="35"/>
                    <a:pt x="460" y="35"/>
                  </a:cubicBezTo>
                  <a:cubicBezTo>
                    <a:pt x="461" y="35"/>
                    <a:pt x="462" y="36"/>
                    <a:pt x="462" y="36"/>
                  </a:cubicBezTo>
                  <a:cubicBezTo>
                    <a:pt x="463" y="37"/>
                    <a:pt x="463" y="39"/>
                    <a:pt x="462" y="40"/>
                  </a:cubicBezTo>
                  <a:cubicBezTo>
                    <a:pt x="462" y="41"/>
                    <a:pt x="461" y="42"/>
                    <a:pt x="461" y="43"/>
                  </a:cubicBezTo>
                  <a:cubicBezTo>
                    <a:pt x="461" y="44"/>
                    <a:pt x="460" y="46"/>
                    <a:pt x="460" y="47"/>
                  </a:cubicBezTo>
                  <a:cubicBezTo>
                    <a:pt x="460" y="48"/>
                    <a:pt x="460" y="51"/>
                    <a:pt x="461" y="52"/>
                  </a:cubicBezTo>
                  <a:cubicBezTo>
                    <a:pt x="462" y="52"/>
                    <a:pt x="464" y="52"/>
                    <a:pt x="464" y="53"/>
                  </a:cubicBezTo>
                  <a:cubicBezTo>
                    <a:pt x="465" y="54"/>
                    <a:pt x="464" y="56"/>
                    <a:pt x="464" y="57"/>
                  </a:cubicBezTo>
                  <a:cubicBezTo>
                    <a:pt x="464" y="58"/>
                    <a:pt x="463" y="59"/>
                    <a:pt x="463" y="60"/>
                  </a:cubicBezTo>
                  <a:cubicBezTo>
                    <a:pt x="462" y="61"/>
                    <a:pt x="460" y="62"/>
                    <a:pt x="460" y="63"/>
                  </a:cubicBezTo>
                  <a:cubicBezTo>
                    <a:pt x="459" y="63"/>
                    <a:pt x="459" y="65"/>
                    <a:pt x="460" y="65"/>
                  </a:cubicBezTo>
                  <a:cubicBezTo>
                    <a:pt x="461" y="66"/>
                    <a:pt x="462" y="65"/>
                    <a:pt x="462" y="65"/>
                  </a:cubicBezTo>
                  <a:cubicBezTo>
                    <a:pt x="463" y="65"/>
                    <a:pt x="465" y="65"/>
                    <a:pt x="466" y="66"/>
                  </a:cubicBezTo>
                  <a:cubicBezTo>
                    <a:pt x="466" y="67"/>
                    <a:pt x="465" y="70"/>
                    <a:pt x="464" y="71"/>
                  </a:cubicBezTo>
                  <a:cubicBezTo>
                    <a:pt x="463" y="71"/>
                    <a:pt x="461" y="71"/>
                    <a:pt x="460" y="71"/>
                  </a:cubicBezTo>
                  <a:cubicBezTo>
                    <a:pt x="459" y="71"/>
                    <a:pt x="457" y="70"/>
                    <a:pt x="456" y="69"/>
                  </a:cubicBezTo>
                  <a:cubicBezTo>
                    <a:pt x="455" y="69"/>
                    <a:pt x="453" y="70"/>
                    <a:pt x="452" y="70"/>
                  </a:cubicBezTo>
                  <a:cubicBezTo>
                    <a:pt x="452" y="71"/>
                    <a:pt x="452" y="73"/>
                    <a:pt x="451" y="74"/>
                  </a:cubicBezTo>
                  <a:cubicBezTo>
                    <a:pt x="451" y="74"/>
                    <a:pt x="450" y="75"/>
                    <a:pt x="450" y="75"/>
                  </a:cubicBezTo>
                  <a:cubicBezTo>
                    <a:pt x="450" y="75"/>
                    <a:pt x="449" y="77"/>
                    <a:pt x="449" y="77"/>
                  </a:cubicBezTo>
                  <a:cubicBezTo>
                    <a:pt x="448" y="78"/>
                    <a:pt x="448" y="78"/>
                    <a:pt x="447" y="78"/>
                  </a:cubicBezTo>
                  <a:cubicBezTo>
                    <a:pt x="446" y="79"/>
                    <a:pt x="444" y="79"/>
                    <a:pt x="444" y="80"/>
                  </a:cubicBezTo>
                  <a:cubicBezTo>
                    <a:pt x="444" y="80"/>
                    <a:pt x="443" y="82"/>
                    <a:pt x="444" y="82"/>
                  </a:cubicBezTo>
                  <a:cubicBezTo>
                    <a:pt x="444" y="83"/>
                    <a:pt x="446" y="84"/>
                    <a:pt x="446" y="86"/>
                  </a:cubicBezTo>
                  <a:cubicBezTo>
                    <a:pt x="446" y="86"/>
                    <a:pt x="445" y="87"/>
                    <a:pt x="445" y="88"/>
                  </a:cubicBezTo>
                  <a:cubicBezTo>
                    <a:pt x="445" y="89"/>
                    <a:pt x="444" y="90"/>
                    <a:pt x="443" y="91"/>
                  </a:cubicBezTo>
                  <a:cubicBezTo>
                    <a:pt x="443" y="92"/>
                    <a:pt x="442" y="94"/>
                    <a:pt x="442" y="95"/>
                  </a:cubicBezTo>
                  <a:cubicBezTo>
                    <a:pt x="441" y="96"/>
                    <a:pt x="441" y="99"/>
                    <a:pt x="441" y="100"/>
                  </a:cubicBezTo>
                  <a:cubicBezTo>
                    <a:pt x="441" y="101"/>
                    <a:pt x="441" y="103"/>
                    <a:pt x="441" y="104"/>
                  </a:cubicBezTo>
                  <a:cubicBezTo>
                    <a:pt x="440" y="105"/>
                    <a:pt x="438" y="107"/>
                    <a:pt x="438" y="108"/>
                  </a:cubicBezTo>
                  <a:cubicBezTo>
                    <a:pt x="438" y="109"/>
                    <a:pt x="439" y="111"/>
                    <a:pt x="439" y="112"/>
                  </a:cubicBezTo>
                  <a:cubicBezTo>
                    <a:pt x="439" y="113"/>
                    <a:pt x="439" y="114"/>
                    <a:pt x="439" y="115"/>
                  </a:cubicBezTo>
                  <a:cubicBezTo>
                    <a:pt x="440" y="115"/>
                    <a:pt x="442" y="115"/>
                    <a:pt x="443" y="116"/>
                  </a:cubicBezTo>
                  <a:cubicBezTo>
                    <a:pt x="444" y="116"/>
                    <a:pt x="445" y="119"/>
                    <a:pt x="446" y="120"/>
                  </a:cubicBezTo>
                  <a:cubicBezTo>
                    <a:pt x="446" y="121"/>
                    <a:pt x="447" y="122"/>
                    <a:pt x="447" y="123"/>
                  </a:cubicBezTo>
                  <a:cubicBezTo>
                    <a:pt x="447" y="124"/>
                    <a:pt x="448" y="126"/>
                    <a:pt x="448" y="127"/>
                  </a:cubicBezTo>
                  <a:cubicBezTo>
                    <a:pt x="448" y="128"/>
                    <a:pt x="448" y="130"/>
                    <a:pt x="448" y="131"/>
                  </a:cubicBezTo>
                  <a:cubicBezTo>
                    <a:pt x="448" y="132"/>
                    <a:pt x="449" y="135"/>
                    <a:pt x="450" y="136"/>
                  </a:cubicBezTo>
                  <a:cubicBezTo>
                    <a:pt x="450" y="136"/>
                    <a:pt x="451" y="137"/>
                    <a:pt x="452" y="137"/>
                  </a:cubicBezTo>
                  <a:cubicBezTo>
                    <a:pt x="453" y="137"/>
                    <a:pt x="454" y="137"/>
                    <a:pt x="455" y="136"/>
                  </a:cubicBezTo>
                  <a:cubicBezTo>
                    <a:pt x="455" y="136"/>
                    <a:pt x="455" y="134"/>
                    <a:pt x="455" y="134"/>
                  </a:cubicBezTo>
                  <a:cubicBezTo>
                    <a:pt x="455" y="133"/>
                    <a:pt x="453" y="132"/>
                    <a:pt x="453" y="132"/>
                  </a:cubicBezTo>
                  <a:cubicBezTo>
                    <a:pt x="452" y="131"/>
                    <a:pt x="452" y="129"/>
                    <a:pt x="452" y="129"/>
                  </a:cubicBezTo>
                  <a:cubicBezTo>
                    <a:pt x="452" y="128"/>
                    <a:pt x="452" y="126"/>
                    <a:pt x="452" y="125"/>
                  </a:cubicBezTo>
                  <a:cubicBezTo>
                    <a:pt x="452" y="124"/>
                    <a:pt x="452" y="122"/>
                    <a:pt x="453" y="122"/>
                  </a:cubicBezTo>
                  <a:cubicBezTo>
                    <a:pt x="453" y="121"/>
                    <a:pt x="454" y="120"/>
                    <a:pt x="455" y="120"/>
                  </a:cubicBezTo>
                  <a:cubicBezTo>
                    <a:pt x="456" y="120"/>
                    <a:pt x="458" y="119"/>
                    <a:pt x="458" y="120"/>
                  </a:cubicBezTo>
                  <a:cubicBezTo>
                    <a:pt x="459" y="120"/>
                    <a:pt x="459" y="121"/>
                    <a:pt x="459" y="122"/>
                  </a:cubicBezTo>
                  <a:cubicBezTo>
                    <a:pt x="459" y="123"/>
                    <a:pt x="459" y="124"/>
                    <a:pt x="459" y="124"/>
                  </a:cubicBezTo>
                  <a:cubicBezTo>
                    <a:pt x="459" y="125"/>
                    <a:pt x="458" y="126"/>
                    <a:pt x="457" y="126"/>
                  </a:cubicBezTo>
                  <a:cubicBezTo>
                    <a:pt x="457" y="127"/>
                    <a:pt x="457" y="128"/>
                    <a:pt x="457" y="129"/>
                  </a:cubicBezTo>
                  <a:cubicBezTo>
                    <a:pt x="457" y="129"/>
                    <a:pt x="458" y="131"/>
                    <a:pt x="458" y="131"/>
                  </a:cubicBezTo>
                  <a:cubicBezTo>
                    <a:pt x="459" y="132"/>
                    <a:pt x="460" y="132"/>
                    <a:pt x="461" y="133"/>
                  </a:cubicBezTo>
                  <a:cubicBezTo>
                    <a:pt x="461" y="134"/>
                    <a:pt x="461" y="136"/>
                    <a:pt x="461" y="137"/>
                  </a:cubicBezTo>
                  <a:cubicBezTo>
                    <a:pt x="461" y="137"/>
                    <a:pt x="460" y="139"/>
                    <a:pt x="459" y="139"/>
                  </a:cubicBezTo>
                  <a:cubicBezTo>
                    <a:pt x="458" y="140"/>
                    <a:pt x="457" y="142"/>
                    <a:pt x="457" y="142"/>
                  </a:cubicBezTo>
                  <a:cubicBezTo>
                    <a:pt x="456" y="143"/>
                    <a:pt x="454" y="143"/>
                    <a:pt x="453" y="143"/>
                  </a:cubicBezTo>
                  <a:cubicBezTo>
                    <a:pt x="451" y="143"/>
                    <a:pt x="449" y="143"/>
                    <a:pt x="448" y="142"/>
                  </a:cubicBezTo>
                  <a:cubicBezTo>
                    <a:pt x="447" y="142"/>
                    <a:pt x="445" y="140"/>
                    <a:pt x="445" y="140"/>
                  </a:cubicBezTo>
                  <a:cubicBezTo>
                    <a:pt x="444" y="139"/>
                    <a:pt x="443" y="137"/>
                    <a:pt x="442" y="136"/>
                  </a:cubicBezTo>
                  <a:cubicBezTo>
                    <a:pt x="442" y="135"/>
                    <a:pt x="442" y="132"/>
                    <a:pt x="441" y="132"/>
                  </a:cubicBezTo>
                  <a:cubicBezTo>
                    <a:pt x="441" y="131"/>
                    <a:pt x="439" y="131"/>
                    <a:pt x="439" y="132"/>
                  </a:cubicBezTo>
                  <a:cubicBezTo>
                    <a:pt x="438" y="132"/>
                    <a:pt x="438" y="135"/>
                    <a:pt x="437" y="136"/>
                  </a:cubicBezTo>
                  <a:cubicBezTo>
                    <a:pt x="437" y="137"/>
                    <a:pt x="438" y="139"/>
                    <a:pt x="438" y="140"/>
                  </a:cubicBezTo>
                  <a:cubicBezTo>
                    <a:pt x="438" y="142"/>
                    <a:pt x="438" y="144"/>
                    <a:pt x="437" y="145"/>
                  </a:cubicBezTo>
                  <a:cubicBezTo>
                    <a:pt x="437" y="146"/>
                    <a:pt x="436" y="149"/>
                    <a:pt x="436" y="150"/>
                  </a:cubicBezTo>
                  <a:cubicBezTo>
                    <a:pt x="436" y="150"/>
                    <a:pt x="437" y="154"/>
                    <a:pt x="437" y="155"/>
                  </a:cubicBezTo>
                  <a:cubicBezTo>
                    <a:pt x="437" y="156"/>
                    <a:pt x="437" y="159"/>
                    <a:pt x="437" y="161"/>
                  </a:cubicBezTo>
                  <a:cubicBezTo>
                    <a:pt x="438" y="162"/>
                    <a:pt x="438" y="165"/>
                    <a:pt x="438" y="166"/>
                  </a:cubicBezTo>
                  <a:cubicBezTo>
                    <a:pt x="438" y="167"/>
                    <a:pt x="438" y="169"/>
                    <a:pt x="439" y="170"/>
                  </a:cubicBezTo>
                  <a:cubicBezTo>
                    <a:pt x="439" y="170"/>
                    <a:pt x="440" y="172"/>
                    <a:pt x="440" y="171"/>
                  </a:cubicBezTo>
                  <a:cubicBezTo>
                    <a:pt x="441" y="171"/>
                    <a:pt x="442" y="169"/>
                    <a:pt x="443" y="169"/>
                  </a:cubicBezTo>
                  <a:cubicBezTo>
                    <a:pt x="443" y="168"/>
                    <a:pt x="444" y="167"/>
                    <a:pt x="445" y="167"/>
                  </a:cubicBezTo>
                  <a:cubicBezTo>
                    <a:pt x="445" y="166"/>
                    <a:pt x="446" y="165"/>
                    <a:pt x="446" y="164"/>
                  </a:cubicBezTo>
                  <a:cubicBezTo>
                    <a:pt x="446" y="163"/>
                    <a:pt x="444" y="162"/>
                    <a:pt x="444" y="162"/>
                  </a:cubicBezTo>
                  <a:cubicBezTo>
                    <a:pt x="443" y="161"/>
                    <a:pt x="442" y="160"/>
                    <a:pt x="442" y="159"/>
                  </a:cubicBezTo>
                  <a:cubicBezTo>
                    <a:pt x="442" y="159"/>
                    <a:pt x="443" y="158"/>
                    <a:pt x="444" y="157"/>
                  </a:cubicBezTo>
                  <a:cubicBezTo>
                    <a:pt x="444" y="157"/>
                    <a:pt x="446" y="158"/>
                    <a:pt x="447" y="157"/>
                  </a:cubicBezTo>
                  <a:cubicBezTo>
                    <a:pt x="447" y="157"/>
                    <a:pt x="448" y="155"/>
                    <a:pt x="448" y="155"/>
                  </a:cubicBezTo>
                  <a:cubicBezTo>
                    <a:pt x="448" y="154"/>
                    <a:pt x="447" y="152"/>
                    <a:pt x="447" y="152"/>
                  </a:cubicBezTo>
                  <a:cubicBezTo>
                    <a:pt x="447" y="151"/>
                    <a:pt x="448" y="150"/>
                    <a:pt x="449" y="149"/>
                  </a:cubicBezTo>
                  <a:cubicBezTo>
                    <a:pt x="449" y="149"/>
                    <a:pt x="450" y="150"/>
                    <a:pt x="450" y="150"/>
                  </a:cubicBezTo>
                  <a:cubicBezTo>
                    <a:pt x="451" y="151"/>
                    <a:pt x="450" y="153"/>
                    <a:pt x="451" y="154"/>
                  </a:cubicBezTo>
                  <a:cubicBezTo>
                    <a:pt x="451" y="155"/>
                    <a:pt x="452" y="155"/>
                    <a:pt x="453" y="155"/>
                  </a:cubicBezTo>
                  <a:cubicBezTo>
                    <a:pt x="453" y="154"/>
                    <a:pt x="454" y="153"/>
                    <a:pt x="454" y="152"/>
                  </a:cubicBezTo>
                  <a:cubicBezTo>
                    <a:pt x="454" y="152"/>
                    <a:pt x="453" y="150"/>
                    <a:pt x="453" y="149"/>
                  </a:cubicBezTo>
                  <a:cubicBezTo>
                    <a:pt x="453" y="149"/>
                    <a:pt x="455" y="148"/>
                    <a:pt x="455" y="148"/>
                  </a:cubicBezTo>
                  <a:cubicBezTo>
                    <a:pt x="456" y="148"/>
                    <a:pt x="457" y="149"/>
                    <a:pt x="458" y="149"/>
                  </a:cubicBezTo>
                  <a:cubicBezTo>
                    <a:pt x="458" y="150"/>
                    <a:pt x="459" y="152"/>
                    <a:pt x="459" y="153"/>
                  </a:cubicBezTo>
                  <a:cubicBezTo>
                    <a:pt x="459" y="154"/>
                    <a:pt x="460" y="157"/>
                    <a:pt x="460" y="158"/>
                  </a:cubicBezTo>
                  <a:cubicBezTo>
                    <a:pt x="461" y="159"/>
                    <a:pt x="462" y="161"/>
                    <a:pt x="463" y="162"/>
                  </a:cubicBezTo>
                  <a:cubicBezTo>
                    <a:pt x="463" y="163"/>
                    <a:pt x="465" y="164"/>
                    <a:pt x="465" y="165"/>
                  </a:cubicBezTo>
                  <a:cubicBezTo>
                    <a:pt x="465" y="166"/>
                    <a:pt x="465" y="169"/>
                    <a:pt x="464" y="170"/>
                  </a:cubicBezTo>
                  <a:cubicBezTo>
                    <a:pt x="463" y="170"/>
                    <a:pt x="461" y="170"/>
                    <a:pt x="460" y="170"/>
                  </a:cubicBezTo>
                  <a:cubicBezTo>
                    <a:pt x="459" y="170"/>
                    <a:pt x="457" y="169"/>
                    <a:pt x="457" y="168"/>
                  </a:cubicBezTo>
                  <a:cubicBezTo>
                    <a:pt x="456" y="167"/>
                    <a:pt x="456" y="164"/>
                    <a:pt x="455" y="164"/>
                  </a:cubicBezTo>
                  <a:cubicBezTo>
                    <a:pt x="455" y="164"/>
                    <a:pt x="453" y="164"/>
                    <a:pt x="453" y="165"/>
                  </a:cubicBezTo>
                  <a:cubicBezTo>
                    <a:pt x="453" y="165"/>
                    <a:pt x="453" y="167"/>
                    <a:pt x="453" y="168"/>
                  </a:cubicBezTo>
                  <a:cubicBezTo>
                    <a:pt x="453" y="169"/>
                    <a:pt x="452" y="170"/>
                    <a:pt x="451" y="170"/>
                  </a:cubicBezTo>
                  <a:cubicBezTo>
                    <a:pt x="451" y="171"/>
                    <a:pt x="450" y="172"/>
                    <a:pt x="449" y="173"/>
                  </a:cubicBezTo>
                  <a:cubicBezTo>
                    <a:pt x="449" y="174"/>
                    <a:pt x="450" y="177"/>
                    <a:pt x="450" y="178"/>
                  </a:cubicBezTo>
                  <a:cubicBezTo>
                    <a:pt x="449" y="179"/>
                    <a:pt x="448" y="180"/>
                    <a:pt x="447" y="181"/>
                  </a:cubicBezTo>
                  <a:cubicBezTo>
                    <a:pt x="447" y="182"/>
                    <a:pt x="447" y="184"/>
                    <a:pt x="447" y="185"/>
                  </a:cubicBezTo>
                  <a:cubicBezTo>
                    <a:pt x="447" y="186"/>
                    <a:pt x="447" y="188"/>
                    <a:pt x="447" y="189"/>
                  </a:cubicBezTo>
                  <a:cubicBezTo>
                    <a:pt x="448" y="191"/>
                    <a:pt x="447" y="194"/>
                    <a:pt x="448" y="196"/>
                  </a:cubicBezTo>
                  <a:cubicBezTo>
                    <a:pt x="448" y="197"/>
                    <a:pt x="450" y="198"/>
                    <a:pt x="451" y="198"/>
                  </a:cubicBezTo>
                  <a:cubicBezTo>
                    <a:pt x="451" y="199"/>
                    <a:pt x="453" y="199"/>
                    <a:pt x="453" y="199"/>
                  </a:cubicBezTo>
                  <a:cubicBezTo>
                    <a:pt x="454" y="198"/>
                    <a:pt x="455" y="196"/>
                    <a:pt x="455" y="195"/>
                  </a:cubicBezTo>
                  <a:cubicBezTo>
                    <a:pt x="455" y="195"/>
                    <a:pt x="455" y="194"/>
                    <a:pt x="455" y="193"/>
                  </a:cubicBezTo>
                  <a:cubicBezTo>
                    <a:pt x="454" y="193"/>
                    <a:pt x="453" y="192"/>
                    <a:pt x="453" y="192"/>
                  </a:cubicBezTo>
                  <a:cubicBezTo>
                    <a:pt x="452" y="191"/>
                    <a:pt x="452" y="190"/>
                    <a:pt x="452" y="189"/>
                  </a:cubicBezTo>
                  <a:cubicBezTo>
                    <a:pt x="452" y="188"/>
                    <a:pt x="453" y="187"/>
                    <a:pt x="453" y="187"/>
                  </a:cubicBezTo>
                  <a:cubicBezTo>
                    <a:pt x="454" y="186"/>
                    <a:pt x="455" y="186"/>
                    <a:pt x="455" y="187"/>
                  </a:cubicBezTo>
                  <a:cubicBezTo>
                    <a:pt x="456" y="187"/>
                    <a:pt x="456" y="189"/>
                    <a:pt x="456" y="190"/>
                  </a:cubicBezTo>
                  <a:cubicBezTo>
                    <a:pt x="457" y="190"/>
                    <a:pt x="459" y="190"/>
                    <a:pt x="460" y="189"/>
                  </a:cubicBezTo>
                  <a:cubicBezTo>
                    <a:pt x="460" y="189"/>
                    <a:pt x="459" y="187"/>
                    <a:pt x="459" y="187"/>
                  </a:cubicBezTo>
                  <a:cubicBezTo>
                    <a:pt x="459" y="186"/>
                    <a:pt x="460" y="185"/>
                    <a:pt x="461" y="185"/>
                  </a:cubicBezTo>
                  <a:cubicBezTo>
                    <a:pt x="461" y="185"/>
                    <a:pt x="462" y="185"/>
                    <a:pt x="463" y="186"/>
                  </a:cubicBezTo>
                  <a:cubicBezTo>
                    <a:pt x="463" y="186"/>
                    <a:pt x="463" y="189"/>
                    <a:pt x="464" y="189"/>
                  </a:cubicBezTo>
                  <a:cubicBezTo>
                    <a:pt x="464" y="190"/>
                    <a:pt x="466" y="190"/>
                    <a:pt x="467" y="191"/>
                  </a:cubicBezTo>
                  <a:cubicBezTo>
                    <a:pt x="468" y="192"/>
                    <a:pt x="468" y="193"/>
                    <a:pt x="469" y="194"/>
                  </a:cubicBezTo>
                  <a:cubicBezTo>
                    <a:pt x="470" y="194"/>
                    <a:pt x="471" y="194"/>
                    <a:pt x="472" y="194"/>
                  </a:cubicBezTo>
                  <a:cubicBezTo>
                    <a:pt x="473" y="194"/>
                    <a:pt x="474" y="194"/>
                    <a:pt x="475" y="194"/>
                  </a:cubicBezTo>
                  <a:cubicBezTo>
                    <a:pt x="476" y="194"/>
                    <a:pt x="477" y="195"/>
                    <a:pt x="478" y="196"/>
                  </a:cubicBezTo>
                  <a:cubicBezTo>
                    <a:pt x="478" y="197"/>
                    <a:pt x="478" y="198"/>
                    <a:pt x="478" y="199"/>
                  </a:cubicBezTo>
                  <a:cubicBezTo>
                    <a:pt x="477" y="200"/>
                    <a:pt x="475" y="200"/>
                    <a:pt x="475" y="201"/>
                  </a:cubicBezTo>
                  <a:cubicBezTo>
                    <a:pt x="474" y="201"/>
                    <a:pt x="473" y="203"/>
                    <a:pt x="472" y="203"/>
                  </a:cubicBezTo>
                  <a:cubicBezTo>
                    <a:pt x="471" y="203"/>
                    <a:pt x="470" y="203"/>
                    <a:pt x="469" y="203"/>
                  </a:cubicBezTo>
                  <a:cubicBezTo>
                    <a:pt x="468" y="202"/>
                    <a:pt x="467" y="201"/>
                    <a:pt x="467" y="201"/>
                  </a:cubicBezTo>
                  <a:cubicBezTo>
                    <a:pt x="466" y="201"/>
                    <a:pt x="465" y="203"/>
                    <a:pt x="464" y="204"/>
                  </a:cubicBezTo>
                  <a:cubicBezTo>
                    <a:pt x="464" y="204"/>
                    <a:pt x="464" y="205"/>
                    <a:pt x="464" y="206"/>
                  </a:cubicBezTo>
                  <a:cubicBezTo>
                    <a:pt x="463" y="206"/>
                    <a:pt x="462" y="206"/>
                    <a:pt x="462" y="206"/>
                  </a:cubicBezTo>
                  <a:cubicBezTo>
                    <a:pt x="462" y="207"/>
                    <a:pt x="464" y="208"/>
                    <a:pt x="464" y="208"/>
                  </a:cubicBezTo>
                  <a:cubicBezTo>
                    <a:pt x="464" y="209"/>
                    <a:pt x="462" y="210"/>
                    <a:pt x="461" y="211"/>
                  </a:cubicBezTo>
                  <a:cubicBezTo>
                    <a:pt x="461" y="212"/>
                    <a:pt x="461" y="213"/>
                    <a:pt x="461" y="214"/>
                  </a:cubicBezTo>
                  <a:cubicBezTo>
                    <a:pt x="461" y="214"/>
                    <a:pt x="463" y="215"/>
                    <a:pt x="463" y="215"/>
                  </a:cubicBezTo>
                  <a:cubicBezTo>
                    <a:pt x="464" y="216"/>
                    <a:pt x="465" y="218"/>
                    <a:pt x="466" y="219"/>
                  </a:cubicBezTo>
                  <a:cubicBezTo>
                    <a:pt x="467" y="219"/>
                    <a:pt x="469" y="217"/>
                    <a:pt x="470" y="217"/>
                  </a:cubicBezTo>
                  <a:cubicBezTo>
                    <a:pt x="470" y="218"/>
                    <a:pt x="470" y="220"/>
                    <a:pt x="470" y="221"/>
                  </a:cubicBezTo>
                  <a:cubicBezTo>
                    <a:pt x="470" y="222"/>
                    <a:pt x="469" y="224"/>
                    <a:pt x="469" y="224"/>
                  </a:cubicBezTo>
                  <a:cubicBezTo>
                    <a:pt x="468" y="225"/>
                    <a:pt x="466" y="224"/>
                    <a:pt x="465" y="224"/>
                  </a:cubicBezTo>
                  <a:cubicBezTo>
                    <a:pt x="463" y="224"/>
                    <a:pt x="461" y="225"/>
                    <a:pt x="460" y="226"/>
                  </a:cubicBezTo>
                  <a:cubicBezTo>
                    <a:pt x="460" y="227"/>
                    <a:pt x="460" y="228"/>
                    <a:pt x="460" y="229"/>
                  </a:cubicBezTo>
                  <a:cubicBezTo>
                    <a:pt x="461" y="230"/>
                    <a:pt x="463" y="233"/>
                    <a:pt x="464" y="234"/>
                  </a:cubicBezTo>
                  <a:cubicBezTo>
                    <a:pt x="465" y="235"/>
                    <a:pt x="467" y="235"/>
                    <a:pt x="468" y="236"/>
                  </a:cubicBezTo>
                  <a:cubicBezTo>
                    <a:pt x="469" y="237"/>
                    <a:pt x="470" y="239"/>
                    <a:pt x="471" y="240"/>
                  </a:cubicBezTo>
                  <a:cubicBezTo>
                    <a:pt x="471" y="242"/>
                    <a:pt x="470" y="244"/>
                    <a:pt x="471" y="245"/>
                  </a:cubicBezTo>
                  <a:cubicBezTo>
                    <a:pt x="471" y="246"/>
                    <a:pt x="473" y="247"/>
                    <a:pt x="473" y="247"/>
                  </a:cubicBezTo>
                  <a:cubicBezTo>
                    <a:pt x="474" y="247"/>
                    <a:pt x="476" y="246"/>
                    <a:pt x="477" y="246"/>
                  </a:cubicBezTo>
                  <a:cubicBezTo>
                    <a:pt x="478" y="246"/>
                    <a:pt x="479" y="248"/>
                    <a:pt x="479" y="249"/>
                  </a:cubicBezTo>
                  <a:cubicBezTo>
                    <a:pt x="479" y="250"/>
                    <a:pt x="477" y="250"/>
                    <a:pt x="476" y="250"/>
                  </a:cubicBezTo>
                  <a:cubicBezTo>
                    <a:pt x="476" y="251"/>
                    <a:pt x="476" y="253"/>
                    <a:pt x="476" y="254"/>
                  </a:cubicBezTo>
                  <a:cubicBezTo>
                    <a:pt x="477" y="254"/>
                    <a:pt x="477" y="256"/>
                    <a:pt x="478" y="256"/>
                  </a:cubicBezTo>
                  <a:cubicBezTo>
                    <a:pt x="479" y="256"/>
                    <a:pt x="480" y="256"/>
                    <a:pt x="481" y="256"/>
                  </a:cubicBezTo>
                  <a:cubicBezTo>
                    <a:pt x="482" y="256"/>
                    <a:pt x="484" y="256"/>
                    <a:pt x="485" y="256"/>
                  </a:cubicBezTo>
                  <a:cubicBezTo>
                    <a:pt x="486" y="257"/>
                    <a:pt x="487" y="259"/>
                    <a:pt x="487" y="259"/>
                  </a:cubicBezTo>
                  <a:cubicBezTo>
                    <a:pt x="488" y="260"/>
                    <a:pt x="489" y="262"/>
                    <a:pt x="489" y="263"/>
                  </a:cubicBezTo>
                  <a:cubicBezTo>
                    <a:pt x="490" y="264"/>
                    <a:pt x="492" y="265"/>
                    <a:pt x="493" y="266"/>
                  </a:cubicBezTo>
                  <a:cubicBezTo>
                    <a:pt x="493" y="267"/>
                    <a:pt x="495" y="267"/>
                    <a:pt x="495" y="267"/>
                  </a:cubicBezTo>
                  <a:cubicBezTo>
                    <a:pt x="496" y="267"/>
                    <a:pt x="498" y="267"/>
                    <a:pt x="498" y="267"/>
                  </a:cubicBezTo>
                  <a:cubicBezTo>
                    <a:pt x="499" y="266"/>
                    <a:pt x="500" y="265"/>
                    <a:pt x="499" y="264"/>
                  </a:cubicBezTo>
                  <a:cubicBezTo>
                    <a:pt x="499" y="263"/>
                    <a:pt x="498" y="262"/>
                    <a:pt x="497" y="262"/>
                  </a:cubicBezTo>
                  <a:cubicBezTo>
                    <a:pt x="496" y="262"/>
                    <a:pt x="494" y="263"/>
                    <a:pt x="494" y="263"/>
                  </a:cubicBezTo>
                  <a:cubicBezTo>
                    <a:pt x="493" y="263"/>
                    <a:pt x="491" y="261"/>
                    <a:pt x="491" y="260"/>
                  </a:cubicBezTo>
                  <a:cubicBezTo>
                    <a:pt x="491" y="260"/>
                    <a:pt x="491" y="258"/>
                    <a:pt x="491" y="258"/>
                  </a:cubicBezTo>
                  <a:cubicBezTo>
                    <a:pt x="492" y="257"/>
                    <a:pt x="494" y="258"/>
                    <a:pt x="495" y="257"/>
                  </a:cubicBezTo>
                  <a:cubicBezTo>
                    <a:pt x="495" y="257"/>
                    <a:pt x="496" y="256"/>
                    <a:pt x="497" y="256"/>
                  </a:cubicBezTo>
                  <a:cubicBezTo>
                    <a:pt x="498" y="255"/>
                    <a:pt x="499" y="256"/>
                    <a:pt x="500" y="256"/>
                  </a:cubicBezTo>
                  <a:cubicBezTo>
                    <a:pt x="500" y="257"/>
                    <a:pt x="501" y="258"/>
                    <a:pt x="501" y="259"/>
                  </a:cubicBezTo>
                  <a:cubicBezTo>
                    <a:pt x="501" y="260"/>
                    <a:pt x="501" y="261"/>
                    <a:pt x="502" y="261"/>
                  </a:cubicBezTo>
                  <a:cubicBezTo>
                    <a:pt x="502" y="261"/>
                    <a:pt x="505" y="261"/>
                    <a:pt x="506" y="261"/>
                  </a:cubicBezTo>
                  <a:cubicBezTo>
                    <a:pt x="506" y="261"/>
                    <a:pt x="506" y="263"/>
                    <a:pt x="507" y="263"/>
                  </a:cubicBezTo>
                  <a:cubicBezTo>
                    <a:pt x="507" y="264"/>
                    <a:pt x="508" y="265"/>
                    <a:pt x="508" y="265"/>
                  </a:cubicBezTo>
                  <a:cubicBezTo>
                    <a:pt x="509" y="265"/>
                    <a:pt x="512" y="266"/>
                    <a:pt x="512" y="265"/>
                  </a:cubicBezTo>
                  <a:cubicBezTo>
                    <a:pt x="513" y="264"/>
                    <a:pt x="512" y="262"/>
                    <a:pt x="512" y="262"/>
                  </a:cubicBezTo>
                  <a:cubicBezTo>
                    <a:pt x="511" y="261"/>
                    <a:pt x="510" y="260"/>
                    <a:pt x="510" y="259"/>
                  </a:cubicBezTo>
                  <a:cubicBezTo>
                    <a:pt x="510" y="258"/>
                    <a:pt x="510" y="257"/>
                    <a:pt x="510" y="256"/>
                  </a:cubicBezTo>
                  <a:cubicBezTo>
                    <a:pt x="510" y="255"/>
                    <a:pt x="510" y="254"/>
                    <a:pt x="509" y="253"/>
                  </a:cubicBezTo>
                  <a:cubicBezTo>
                    <a:pt x="509" y="252"/>
                    <a:pt x="507" y="252"/>
                    <a:pt x="507" y="251"/>
                  </a:cubicBezTo>
                  <a:cubicBezTo>
                    <a:pt x="506" y="250"/>
                    <a:pt x="506" y="249"/>
                    <a:pt x="506" y="248"/>
                  </a:cubicBezTo>
                  <a:cubicBezTo>
                    <a:pt x="506" y="247"/>
                    <a:pt x="509" y="246"/>
                    <a:pt x="509" y="245"/>
                  </a:cubicBezTo>
                  <a:cubicBezTo>
                    <a:pt x="510" y="244"/>
                    <a:pt x="509" y="242"/>
                    <a:pt x="509" y="241"/>
                  </a:cubicBezTo>
                  <a:cubicBezTo>
                    <a:pt x="509" y="240"/>
                    <a:pt x="508" y="239"/>
                    <a:pt x="508" y="238"/>
                  </a:cubicBezTo>
                  <a:cubicBezTo>
                    <a:pt x="509" y="237"/>
                    <a:pt x="510" y="237"/>
                    <a:pt x="511" y="237"/>
                  </a:cubicBezTo>
                  <a:cubicBezTo>
                    <a:pt x="512" y="237"/>
                    <a:pt x="514" y="238"/>
                    <a:pt x="514" y="238"/>
                  </a:cubicBezTo>
                  <a:cubicBezTo>
                    <a:pt x="515" y="239"/>
                    <a:pt x="516" y="241"/>
                    <a:pt x="516" y="242"/>
                  </a:cubicBezTo>
                  <a:cubicBezTo>
                    <a:pt x="516" y="242"/>
                    <a:pt x="516" y="243"/>
                    <a:pt x="515" y="244"/>
                  </a:cubicBezTo>
                  <a:cubicBezTo>
                    <a:pt x="515" y="245"/>
                    <a:pt x="515" y="245"/>
                    <a:pt x="515" y="246"/>
                  </a:cubicBezTo>
                  <a:cubicBezTo>
                    <a:pt x="514" y="246"/>
                    <a:pt x="513" y="246"/>
                    <a:pt x="513" y="247"/>
                  </a:cubicBezTo>
                  <a:cubicBezTo>
                    <a:pt x="512" y="247"/>
                    <a:pt x="513" y="249"/>
                    <a:pt x="513" y="250"/>
                  </a:cubicBezTo>
                  <a:cubicBezTo>
                    <a:pt x="514" y="250"/>
                    <a:pt x="515" y="251"/>
                    <a:pt x="516" y="252"/>
                  </a:cubicBezTo>
                  <a:cubicBezTo>
                    <a:pt x="516" y="253"/>
                    <a:pt x="516" y="255"/>
                    <a:pt x="517" y="256"/>
                  </a:cubicBezTo>
                  <a:cubicBezTo>
                    <a:pt x="517" y="256"/>
                    <a:pt x="519" y="256"/>
                    <a:pt x="519" y="256"/>
                  </a:cubicBezTo>
                  <a:cubicBezTo>
                    <a:pt x="519" y="257"/>
                    <a:pt x="519" y="259"/>
                    <a:pt x="520" y="259"/>
                  </a:cubicBezTo>
                  <a:cubicBezTo>
                    <a:pt x="520" y="260"/>
                    <a:pt x="522" y="259"/>
                    <a:pt x="522" y="259"/>
                  </a:cubicBezTo>
                  <a:cubicBezTo>
                    <a:pt x="523" y="258"/>
                    <a:pt x="523" y="257"/>
                    <a:pt x="523" y="257"/>
                  </a:cubicBezTo>
                  <a:cubicBezTo>
                    <a:pt x="523" y="256"/>
                    <a:pt x="521" y="255"/>
                    <a:pt x="521" y="254"/>
                  </a:cubicBezTo>
                  <a:cubicBezTo>
                    <a:pt x="521" y="253"/>
                    <a:pt x="521" y="252"/>
                    <a:pt x="522" y="252"/>
                  </a:cubicBezTo>
                  <a:cubicBezTo>
                    <a:pt x="523" y="252"/>
                    <a:pt x="525" y="253"/>
                    <a:pt x="526" y="253"/>
                  </a:cubicBezTo>
                  <a:cubicBezTo>
                    <a:pt x="526" y="254"/>
                    <a:pt x="527" y="255"/>
                    <a:pt x="528" y="256"/>
                  </a:cubicBezTo>
                  <a:cubicBezTo>
                    <a:pt x="528" y="257"/>
                    <a:pt x="530" y="258"/>
                    <a:pt x="530" y="258"/>
                  </a:cubicBezTo>
                  <a:cubicBezTo>
                    <a:pt x="531" y="257"/>
                    <a:pt x="532" y="256"/>
                    <a:pt x="533" y="255"/>
                  </a:cubicBezTo>
                  <a:cubicBezTo>
                    <a:pt x="533" y="255"/>
                    <a:pt x="535" y="255"/>
                    <a:pt x="535" y="256"/>
                  </a:cubicBezTo>
                  <a:cubicBezTo>
                    <a:pt x="536" y="256"/>
                    <a:pt x="537" y="258"/>
                    <a:pt x="537" y="259"/>
                  </a:cubicBezTo>
                  <a:cubicBezTo>
                    <a:pt x="537" y="260"/>
                    <a:pt x="536" y="261"/>
                    <a:pt x="535" y="262"/>
                  </a:cubicBezTo>
                  <a:cubicBezTo>
                    <a:pt x="534" y="263"/>
                    <a:pt x="532" y="263"/>
                    <a:pt x="531" y="264"/>
                  </a:cubicBezTo>
                  <a:cubicBezTo>
                    <a:pt x="530" y="265"/>
                    <a:pt x="528" y="266"/>
                    <a:pt x="527" y="267"/>
                  </a:cubicBezTo>
                  <a:cubicBezTo>
                    <a:pt x="527" y="268"/>
                    <a:pt x="526" y="269"/>
                    <a:pt x="526" y="270"/>
                  </a:cubicBezTo>
                  <a:cubicBezTo>
                    <a:pt x="525" y="271"/>
                    <a:pt x="525" y="274"/>
                    <a:pt x="525" y="276"/>
                  </a:cubicBezTo>
                  <a:cubicBezTo>
                    <a:pt x="525" y="276"/>
                    <a:pt x="526" y="278"/>
                    <a:pt x="526" y="279"/>
                  </a:cubicBezTo>
                  <a:cubicBezTo>
                    <a:pt x="527" y="279"/>
                    <a:pt x="528" y="280"/>
                    <a:pt x="529" y="280"/>
                  </a:cubicBezTo>
                  <a:cubicBezTo>
                    <a:pt x="529" y="280"/>
                    <a:pt x="531" y="279"/>
                    <a:pt x="531" y="278"/>
                  </a:cubicBezTo>
                  <a:cubicBezTo>
                    <a:pt x="531" y="278"/>
                    <a:pt x="531" y="276"/>
                    <a:pt x="531" y="275"/>
                  </a:cubicBezTo>
                  <a:cubicBezTo>
                    <a:pt x="532" y="274"/>
                    <a:pt x="534" y="274"/>
                    <a:pt x="535" y="274"/>
                  </a:cubicBezTo>
                  <a:cubicBezTo>
                    <a:pt x="536" y="274"/>
                    <a:pt x="537" y="274"/>
                    <a:pt x="538" y="273"/>
                  </a:cubicBezTo>
                  <a:cubicBezTo>
                    <a:pt x="539" y="273"/>
                    <a:pt x="539" y="271"/>
                    <a:pt x="539" y="271"/>
                  </a:cubicBezTo>
                  <a:cubicBezTo>
                    <a:pt x="540" y="271"/>
                    <a:pt x="542" y="271"/>
                    <a:pt x="542" y="272"/>
                  </a:cubicBezTo>
                  <a:cubicBezTo>
                    <a:pt x="543" y="272"/>
                    <a:pt x="543" y="275"/>
                    <a:pt x="542" y="276"/>
                  </a:cubicBezTo>
                  <a:cubicBezTo>
                    <a:pt x="542" y="276"/>
                    <a:pt x="540" y="277"/>
                    <a:pt x="539" y="278"/>
                  </a:cubicBezTo>
                  <a:cubicBezTo>
                    <a:pt x="539" y="279"/>
                    <a:pt x="538" y="281"/>
                    <a:pt x="538" y="282"/>
                  </a:cubicBezTo>
                  <a:cubicBezTo>
                    <a:pt x="538" y="283"/>
                    <a:pt x="538" y="285"/>
                    <a:pt x="539" y="285"/>
                  </a:cubicBezTo>
                  <a:cubicBezTo>
                    <a:pt x="539" y="286"/>
                    <a:pt x="540" y="287"/>
                    <a:pt x="541" y="286"/>
                  </a:cubicBezTo>
                  <a:cubicBezTo>
                    <a:pt x="542" y="286"/>
                    <a:pt x="542" y="283"/>
                    <a:pt x="543" y="283"/>
                  </a:cubicBezTo>
                  <a:cubicBezTo>
                    <a:pt x="544" y="282"/>
                    <a:pt x="546" y="282"/>
                    <a:pt x="547" y="283"/>
                  </a:cubicBezTo>
                  <a:cubicBezTo>
                    <a:pt x="547" y="283"/>
                    <a:pt x="548" y="284"/>
                    <a:pt x="548" y="285"/>
                  </a:cubicBezTo>
                  <a:cubicBezTo>
                    <a:pt x="548" y="286"/>
                    <a:pt x="547" y="288"/>
                    <a:pt x="546" y="289"/>
                  </a:cubicBezTo>
                  <a:cubicBezTo>
                    <a:pt x="545" y="289"/>
                    <a:pt x="542" y="289"/>
                    <a:pt x="542" y="290"/>
                  </a:cubicBezTo>
                  <a:cubicBezTo>
                    <a:pt x="541" y="291"/>
                    <a:pt x="541" y="293"/>
                    <a:pt x="541" y="295"/>
                  </a:cubicBezTo>
                  <a:cubicBezTo>
                    <a:pt x="540" y="296"/>
                    <a:pt x="540" y="297"/>
                    <a:pt x="540" y="298"/>
                  </a:cubicBezTo>
                  <a:cubicBezTo>
                    <a:pt x="540" y="300"/>
                    <a:pt x="542" y="302"/>
                    <a:pt x="542" y="303"/>
                  </a:cubicBezTo>
                  <a:cubicBezTo>
                    <a:pt x="542" y="304"/>
                    <a:pt x="543" y="307"/>
                    <a:pt x="543" y="308"/>
                  </a:cubicBezTo>
                  <a:cubicBezTo>
                    <a:pt x="543" y="309"/>
                    <a:pt x="542" y="311"/>
                    <a:pt x="543" y="312"/>
                  </a:cubicBezTo>
                  <a:cubicBezTo>
                    <a:pt x="543" y="312"/>
                    <a:pt x="546" y="311"/>
                    <a:pt x="547" y="311"/>
                  </a:cubicBezTo>
                  <a:cubicBezTo>
                    <a:pt x="548" y="310"/>
                    <a:pt x="549" y="309"/>
                    <a:pt x="550" y="308"/>
                  </a:cubicBezTo>
                  <a:cubicBezTo>
                    <a:pt x="551" y="306"/>
                    <a:pt x="553" y="303"/>
                    <a:pt x="554" y="301"/>
                  </a:cubicBezTo>
                  <a:cubicBezTo>
                    <a:pt x="554" y="300"/>
                    <a:pt x="555" y="298"/>
                    <a:pt x="556" y="297"/>
                  </a:cubicBezTo>
                  <a:cubicBezTo>
                    <a:pt x="557" y="297"/>
                    <a:pt x="560" y="298"/>
                    <a:pt x="562" y="298"/>
                  </a:cubicBezTo>
                  <a:cubicBezTo>
                    <a:pt x="562" y="298"/>
                    <a:pt x="562" y="298"/>
                    <a:pt x="563" y="298"/>
                  </a:cubicBezTo>
                  <a:cubicBezTo>
                    <a:pt x="563" y="297"/>
                    <a:pt x="563" y="297"/>
                    <a:pt x="563" y="296"/>
                  </a:cubicBezTo>
                  <a:cubicBezTo>
                    <a:pt x="565" y="293"/>
                    <a:pt x="565" y="293"/>
                    <a:pt x="565" y="293"/>
                  </a:cubicBezTo>
                  <a:cubicBezTo>
                    <a:pt x="570" y="293"/>
                    <a:pt x="570" y="293"/>
                    <a:pt x="570" y="293"/>
                  </a:cubicBezTo>
                  <a:cubicBezTo>
                    <a:pt x="570" y="287"/>
                    <a:pt x="570" y="287"/>
                    <a:pt x="570" y="287"/>
                  </a:cubicBezTo>
                  <a:cubicBezTo>
                    <a:pt x="627" y="263"/>
                    <a:pt x="627" y="263"/>
                    <a:pt x="627" y="263"/>
                  </a:cubicBezTo>
                  <a:cubicBezTo>
                    <a:pt x="629" y="260"/>
                    <a:pt x="630" y="257"/>
                    <a:pt x="630" y="255"/>
                  </a:cubicBezTo>
                  <a:cubicBezTo>
                    <a:pt x="631" y="251"/>
                    <a:pt x="631" y="243"/>
                    <a:pt x="631" y="239"/>
                  </a:cubicBezTo>
                  <a:cubicBezTo>
                    <a:pt x="631" y="234"/>
                    <a:pt x="628" y="226"/>
                    <a:pt x="629" y="221"/>
                  </a:cubicBezTo>
                  <a:cubicBezTo>
                    <a:pt x="629" y="219"/>
                    <a:pt x="633" y="215"/>
                    <a:pt x="633" y="212"/>
                  </a:cubicBezTo>
                  <a:cubicBezTo>
                    <a:pt x="634" y="209"/>
                    <a:pt x="632" y="204"/>
                    <a:pt x="632" y="20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70">
              <a:extLst>
                <a:ext uri="{FF2B5EF4-FFF2-40B4-BE49-F238E27FC236}">
                  <a16:creationId xmlns:a16="http://schemas.microsoft.com/office/drawing/2014/main" id="{140F6D35-EC10-4286-8D4C-22E92F0844FA}"/>
                </a:ext>
              </a:extLst>
            </p:cNvPr>
            <p:cNvSpPr>
              <a:spLocks/>
            </p:cNvSpPr>
            <p:nvPr/>
          </p:nvSpPr>
          <p:spPr bwMode="auto">
            <a:xfrm>
              <a:off x="5837233" y="3032127"/>
              <a:ext cx="127000" cy="198438"/>
            </a:xfrm>
            <a:custGeom>
              <a:avLst/>
              <a:gdLst>
                <a:gd name="T0" fmla="*/ 5 w 151"/>
                <a:gd name="T1" fmla="*/ 22 h 235"/>
                <a:gd name="T2" fmla="*/ 4 w 151"/>
                <a:gd name="T3" fmla="*/ 30 h 235"/>
                <a:gd name="T4" fmla="*/ 4 w 151"/>
                <a:gd name="T5" fmla="*/ 35 h 235"/>
                <a:gd name="T6" fmla="*/ 8 w 151"/>
                <a:gd name="T7" fmla="*/ 47 h 235"/>
                <a:gd name="T8" fmla="*/ 69 w 151"/>
                <a:gd name="T9" fmla="*/ 235 h 235"/>
                <a:gd name="T10" fmla="*/ 151 w 151"/>
                <a:gd name="T11" fmla="*/ 215 h 235"/>
                <a:gd name="T12" fmla="*/ 147 w 151"/>
                <a:gd name="T13" fmla="*/ 207 h 235"/>
                <a:gd name="T14" fmla="*/ 142 w 151"/>
                <a:gd name="T15" fmla="*/ 193 h 235"/>
                <a:gd name="T16" fmla="*/ 139 w 151"/>
                <a:gd name="T17" fmla="*/ 187 h 235"/>
                <a:gd name="T18" fmla="*/ 136 w 151"/>
                <a:gd name="T19" fmla="*/ 175 h 235"/>
                <a:gd name="T20" fmla="*/ 133 w 151"/>
                <a:gd name="T21" fmla="*/ 169 h 235"/>
                <a:gd name="T22" fmla="*/ 130 w 151"/>
                <a:gd name="T23" fmla="*/ 162 h 235"/>
                <a:gd name="T24" fmla="*/ 129 w 151"/>
                <a:gd name="T25" fmla="*/ 165 h 235"/>
                <a:gd name="T26" fmla="*/ 125 w 151"/>
                <a:gd name="T27" fmla="*/ 166 h 235"/>
                <a:gd name="T28" fmla="*/ 121 w 151"/>
                <a:gd name="T29" fmla="*/ 166 h 235"/>
                <a:gd name="T30" fmla="*/ 116 w 151"/>
                <a:gd name="T31" fmla="*/ 164 h 235"/>
                <a:gd name="T32" fmla="*/ 108 w 151"/>
                <a:gd name="T33" fmla="*/ 158 h 235"/>
                <a:gd name="T34" fmla="*/ 102 w 151"/>
                <a:gd name="T35" fmla="*/ 153 h 235"/>
                <a:gd name="T36" fmla="*/ 97 w 151"/>
                <a:gd name="T37" fmla="*/ 151 h 235"/>
                <a:gd name="T38" fmla="*/ 95 w 151"/>
                <a:gd name="T39" fmla="*/ 145 h 235"/>
                <a:gd name="T40" fmla="*/ 91 w 151"/>
                <a:gd name="T41" fmla="*/ 138 h 235"/>
                <a:gd name="T42" fmla="*/ 87 w 151"/>
                <a:gd name="T43" fmla="*/ 133 h 235"/>
                <a:gd name="T44" fmla="*/ 82 w 151"/>
                <a:gd name="T45" fmla="*/ 131 h 235"/>
                <a:gd name="T46" fmla="*/ 78 w 151"/>
                <a:gd name="T47" fmla="*/ 128 h 235"/>
                <a:gd name="T48" fmla="*/ 76 w 151"/>
                <a:gd name="T49" fmla="*/ 124 h 235"/>
                <a:gd name="T50" fmla="*/ 72 w 151"/>
                <a:gd name="T51" fmla="*/ 114 h 235"/>
                <a:gd name="T52" fmla="*/ 72 w 151"/>
                <a:gd name="T53" fmla="*/ 109 h 235"/>
                <a:gd name="T54" fmla="*/ 73 w 151"/>
                <a:gd name="T55" fmla="*/ 106 h 235"/>
                <a:gd name="T56" fmla="*/ 71 w 151"/>
                <a:gd name="T57" fmla="*/ 102 h 235"/>
                <a:gd name="T58" fmla="*/ 69 w 151"/>
                <a:gd name="T59" fmla="*/ 97 h 235"/>
                <a:gd name="T60" fmla="*/ 62 w 151"/>
                <a:gd name="T61" fmla="*/ 91 h 235"/>
                <a:gd name="T62" fmla="*/ 60 w 151"/>
                <a:gd name="T63" fmla="*/ 87 h 235"/>
                <a:gd name="T64" fmla="*/ 55 w 151"/>
                <a:gd name="T65" fmla="*/ 86 h 235"/>
                <a:gd name="T66" fmla="*/ 51 w 151"/>
                <a:gd name="T67" fmla="*/ 82 h 235"/>
                <a:gd name="T68" fmla="*/ 47 w 151"/>
                <a:gd name="T69" fmla="*/ 78 h 235"/>
                <a:gd name="T70" fmla="*/ 42 w 151"/>
                <a:gd name="T71" fmla="*/ 74 h 235"/>
                <a:gd name="T72" fmla="*/ 38 w 151"/>
                <a:gd name="T73" fmla="*/ 71 h 235"/>
                <a:gd name="T74" fmla="*/ 34 w 151"/>
                <a:gd name="T75" fmla="*/ 68 h 235"/>
                <a:gd name="T76" fmla="*/ 33 w 151"/>
                <a:gd name="T77" fmla="*/ 65 h 235"/>
                <a:gd name="T78" fmla="*/ 33 w 151"/>
                <a:gd name="T79" fmla="*/ 61 h 235"/>
                <a:gd name="T80" fmla="*/ 35 w 151"/>
                <a:gd name="T81" fmla="*/ 58 h 235"/>
                <a:gd name="T82" fmla="*/ 33 w 151"/>
                <a:gd name="T83" fmla="*/ 54 h 235"/>
                <a:gd name="T84" fmla="*/ 32 w 151"/>
                <a:gd name="T85" fmla="*/ 50 h 235"/>
                <a:gd name="T86" fmla="*/ 30 w 151"/>
                <a:gd name="T87" fmla="*/ 49 h 235"/>
                <a:gd name="T88" fmla="*/ 25 w 151"/>
                <a:gd name="T89" fmla="*/ 47 h 235"/>
                <a:gd name="T90" fmla="*/ 23 w 151"/>
                <a:gd name="T91" fmla="*/ 42 h 235"/>
                <a:gd name="T92" fmla="*/ 24 w 151"/>
                <a:gd name="T93" fmla="*/ 38 h 235"/>
                <a:gd name="T94" fmla="*/ 26 w 151"/>
                <a:gd name="T95" fmla="*/ 32 h 235"/>
                <a:gd name="T96" fmla="*/ 31 w 151"/>
                <a:gd name="T97" fmla="*/ 28 h 235"/>
                <a:gd name="T98" fmla="*/ 33 w 151"/>
                <a:gd name="T99" fmla="*/ 23 h 235"/>
                <a:gd name="T100" fmla="*/ 35 w 151"/>
                <a:gd name="T101" fmla="*/ 24 h 235"/>
                <a:gd name="T102" fmla="*/ 36 w 151"/>
                <a:gd name="T103" fmla="*/ 22 h 235"/>
                <a:gd name="T104" fmla="*/ 39 w 151"/>
                <a:gd name="T105" fmla="*/ 18 h 235"/>
                <a:gd name="T106" fmla="*/ 38 w 151"/>
                <a:gd name="T107" fmla="*/ 11 h 235"/>
                <a:gd name="T108" fmla="*/ 41 w 151"/>
                <a:gd name="T109" fmla="*/ 8 h 235"/>
                <a:gd name="T110" fmla="*/ 42 w 151"/>
                <a:gd name="T111" fmla="*/ 4 h 235"/>
                <a:gd name="T112" fmla="*/ 37 w 151"/>
                <a:gd name="T113" fmla="*/ 2 h 235"/>
                <a:gd name="T114" fmla="*/ 28 w 151"/>
                <a:gd name="T115" fmla="*/ 0 h 235"/>
                <a:gd name="T116" fmla="*/ 18 w 151"/>
                <a:gd name="T117" fmla="*/ 3 h 235"/>
                <a:gd name="T118" fmla="*/ 10 w 151"/>
                <a:gd name="T119" fmla="*/ 9 h 235"/>
                <a:gd name="T120" fmla="*/ 3 w 151"/>
                <a:gd name="T121" fmla="*/ 17 h 235"/>
                <a:gd name="T122" fmla="*/ 0 w 151"/>
                <a:gd name="T123" fmla="*/ 24 h 235"/>
                <a:gd name="T124" fmla="*/ 5 w 151"/>
                <a:gd name="T125" fmla="*/ 2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235">
                  <a:moveTo>
                    <a:pt x="5" y="22"/>
                  </a:moveTo>
                  <a:cubicBezTo>
                    <a:pt x="4" y="30"/>
                    <a:pt x="4" y="30"/>
                    <a:pt x="4" y="30"/>
                  </a:cubicBezTo>
                  <a:cubicBezTo>
                    <a:pt x="4" y="32"/>
                    <a:pt x="4" y="34"/>
                    <a:pt x="4" y="35"/>
                  </a:cubicBezTo>
                  <a:cubicBezTo>
                    <a:pt x="4" y="37"/>
                    <a:pt x="6" y="43"/>
                    <a:pt x="8" y="47"/>
                  </a:cubicBezTo>
                  <a:cubicBezTo>
                    <a:pt x="69" y="235"/>
                    <a:pt x="69" y="235"/>
                    <a:pt x="69" y="235"/>
                  </a:cubicBezTo>
                  <a:cubicBezTo>
                    <a:pt x="151" y="215"/>
                    <a:pt x="151" y="215"/>
                    <a:pt x="151" y="215"/>
                  </a:cubicBezTo>
                  <a:cubicBezTo>
                    <a:pt x="150" y="212"/>
                    <a:pt x="148" y="209"/>
                    <a:pt x="147" y="207"/>
                  </a:cubicBezTo>
                  <a:cubicBezTo>
                    <a:pt x="145" y="203"/>
                    <a:pt x="143" y="196"/>
                    <a:pt x="142" y="193"/>
                  </a:cubicBezTo>
                  <a:cubicBezTo>
                    <a:pt x="141" y="191"/>
                    <a:pt x="140" y="188"/>
                    <a:pt x="139" y="187"/>
                  </a:cubicBezTo>
                  <a:cubicBezTo>
                    <a:pt x="138" y="184"/>
                    <a:pt x="137" y="178"/>
                    <a:pt x="136" y="175"/>
                  </a:cubicBezTo>
                  <a:cubicBezTo>
                    <a:pt x="135" y="174"/>
                    <a:pt x="133" y="170"/>
                    <a:pt x="133" y="169"/>
                  </a:cubicBezTo>
                  <a:cubicBezTo>
                    <a:pt x="132" y="167"/>
                    <a:pt x="132" y="162"/>
                    <a:pt x="130" y="162"/>
                  </a:cubicBezTo>
                  <a:cubicBezTo>
                    <a:pt x="129" y="162"/>
                    <a:pt x="129" y="165"/>
                    <a:pt x="129" y="165"/>
                  </a:cubicBezTo>
                  <a:cubicBezTo>
                    <a:pt x="128" y="166"/>
                    <a:pt x="126" y="166"/>
                    <a:pt x="125" y="166"/>
                  </a:cubicBezTo>
                  <a:cubicBezTo>
                    <a:pt x="124" y="166"/>
                    <a:pt x="122" y="166"/>
                    <a:pt x="121" y="166"/>
                  </a:cubicBezTo>
                  <a:cubicBezTo>
                    <a:pt x="120" y="166"/>
                    <a:pt x="117" y="164"/>
                    <a:pt x="116" y="164"/>
                  </a:cubicBezTo>
                  <a:cubicBezTo>
                    <a:pt x="114" y="163"/>
                    <a:pt x="110" y="160"/>
                    <a:pt x="108" y="158"/>
                  </a:cubicBezTo>
                  <a:cubicBezTo>
                    <a:pt x="106" y="157"/>
                    <a:pt x="104" y="154"/>
                    <a:pt x="102" y="153"/>
                  </a:cubicBezTo>
                  <a:cubicBezTo>
                    <a:pt x="101" y="153"/>
                    <a:pt x="98" y="152"/>
                    <a:pt x="97" y="151"/>
                  </a:cubicBezTo>
                  <a:cubicBezTo>
                    <a:pt x="96" y="149"/>
                    <a:pt x="96" y="146"/>
                    <a:pt x="95" y="145"/>
                  </a:cubicBezTo>
                  <a:cubicBezTo>
                    <a:pt x="94" y="143"/>
                    <a:pt x="92" y="140"/>
                    <a:pt x="91" y="138"/>
                  </a:cubicBezTo>
                  <a:cubicBezTo>
                    <a:pt x="90" y="137"/>
                    <a:pt x="88" y="134"/>
                    <a:pt x="87" y="133"/>
                  </a:cubicBezTo>
                  <a:cubicBezTo>
                    <a:pt x="86" y="132"/>
                    <a:pt x="83" y="132"/>
                    <a:pt x="82" y="131"/>
                  </a:cubicBezTo>
                  <a:cubicBezTo>
                    <a:pt x="81" y="130"/>
                    <a:pt x="79" y="129"/>
                    <a:pt x="78" y="128"/>
                  </a:cubicBezTo>
                  <a:cubicBezTo>
                    <a:pt x="77" y="127"/>
                    <a:pt x="76" y="125"/>
                    <a:pt x="76" y="124"/>
                  </a:cubicBezTo>
                  <a:cubicBezTo>
                    <a:pt x="75" y="121"/>
                    <a:pt x="73" y="116"/>
                    <a:pt x="72" y="114"/>
                  </a:cubicBezTo>
                  <a:cubicBezTo>
                    <a:pt x="72" y="112"/>
                    <a:pt x="71" y="110"/>
                    <a:pt x="72" y="109"/>
                  </a:cubicBezTo>
                  <a:cubicBezTo>
                    <a:pt x="72" y="108"/>
                    <a:pt x="73" y="107"/>
                    <a:pt x="73" y="106"/>
                  </a:cubicBezTo>
                  <a:cubicBezTo>
                    <a:pt x="73" y="105"/>
                    <a:pt x="72" y="103"/>
                    <a:pt x="71" y="102"/>
                  </a:cubicBezTo>
                  <a:cubicBezTo>
                    <a:pt x="71" y="101"/>
                    <a:pt x="70" y="98"/>
                    <a:pt x="69" y="97"/>
                  </a:cubicBezTo>
                  <a:cubicBezTo>
                    <a:pt x="68" y="95"/>
                    <a:pt x="64" y="93"/>
                    <a:pt x="62" y="91"/>
                  </a:cubicBezTo>
                  <a:cubicBezTo>
                    <a:pt x="62" y="90"/>
                    <a:pt x="61" y="88"/>
                    <a:pt x="60" y="87"/>
                  </a:cubicBezTo>
                  <a:cubicBezTo>
                    <a:pt x="59" y="86"/>
                    <a:pt x="56" y="86"/>
                    <a:pt x="55" y="86"/>
                  </a:cubicBezTo>
                  <a:cubicBezTo>
                    <a:pt x="54" y="85"/>
                    <a:pt x="52" y="83"/>
                    <a:pt x="51" y="82"/>
                  </a:cubicBezTo>
                  <a:cubicBezTo>
                    <a:pt x="50" y="81"/>
                    <a:pt x="48" y="79"/>
                    <a:pt x="47" y="78"/>
                  </a:cubicBezTo>
                  <a:cubicBezTo>
                    <a:pt x="46" y="77"/>
                    <a:pt x="43" y="75"/>
                    <a:pt x="42" y="74"/>
                  </a:cubicBezTo>
                  <a:cubicBezTo>
                    <a:pt x="41" y="73"/>
                    <a:pt x="39" y="72"/>
                    <a:pt x="38" y="71"/>
                  </a:cubicBezTo>
                  <a:cubicBezTo>
                    <a:pt x="37" y="70"/>
                    <a:pt x="35" y="69"/>
                    <a:pt x="34" y="68"/>
                  </a:cubicBezTo>
                  <a:cubicBezTo>
                    <a:pt x="34" y="68"/>
                    <a:pt x="33" y="66"/>
                    <a:pt x="33" y="65"/>
                  </a:cubicBezTo>
                  <a:cubicBezTo>
                    <a:pt x="33" y="64"/>
                    <a:pt x="33" y="62"/>
                    <a:pt x="33" y="61"/>
                  </a:cubicBezTo>
                  <a:cubicBezTo>
                    <a:pt x="34" y="60"/>
                    <a:pt x="35" y="58"/>
                    <a:pt x="35" y="58"/>
                  </a:cubicBezTo>
                  <a:cubicBezTo>
                    <a:pt x="35" y="57"/>
                    <a:pt x="34" y="55"/>
                    <a:pt x="33" y="54"/>
                  </a:cubicBezTo>
                  <a:cubicBezTo>
                    <a:pt x="33" y="53"/>
                    <a:pt x="33" y="51"/>
                    <a:pt x="32" y="50"/>
                  </a:cubicBezTo>
                  <a:cubicBezTo>
                    <a:pt x="32" y="49"/>
                    <a:pt x="31" y="49"/>
                    <a:pt x="30" y="49"/>
                  </a:cubicBezTo>
                  <a:cubicBezTo>
                    <a:pt x="29" y="48"/>
                    <a:pt x="26" y="48"/>
                    <a:pt x="25" y="47"/>
                  </a:cubicBezTo>
                  <a:cubicBezTo>
                    <a:pt x="24" y="46"/>
                    <a:pt x="23" y="44"/>
                    <a:pt x="23" y="42"/>
                  </a:cubicBezTo>
                  <a:cubicBezTo>
                    <a:pt x="23" y="41"/>
                    <a:pt x="24" y="39"/>
                    <a:pt x="24" y="38"/>
                  </a:cubicBezTo>
                  <a:cubicBezTo>
                    <a:pt x="25" y="36"/>
                    <a:pt x="26" y="33"/>
                    <a:pt x="26" y="32"/>
                  </a:cubicBezTo>
                  <a:cubicBezTo>
                    <a:pt x="27" y="31"/>
                    <a:pt x="30" y="29"/>
                    <a:pt x="31" y="28"/>
                  </a:cubicBezTo>
                  <a:cubicBezTo>
                    <a:pt x="32" y="27"/>
                    <a:pt x="31" y="23"/>
                    <a:pt x="33" y="23"/>
                  </a:cubicBezTo>
                  <a:cubicBezTo>
                    <a:pt x="33" y="23"/>
                    <a:pt x="34" y="24"/>
                    <a:pt x="35" y="24"/>
                  </a:cubicBezTo>
                  <a:cubicBezTo>
                    <a:pt x="35" y="24"/>
                    <a:pt x="36" y="23"/>
                    <a:pt x="36" y="22"/>
                  </a:cubicBezTo>
                  <a:cubicBezTo>
                    <a:pt x="37" y="21"/>
                    <a:pt x="38" y="19"/>
                    <a:pt x="39" y="18"/>
                  </a:cubicBezTo>
                  <a:cubicBezTo>
                    <a:pt x="39" y="16"/>
                    <a:pt x="37" y="13"/>
                    <a:pt x="38" y="11"/>
                  </a:cubicBezTo>
                  <a:cubicBezTo>
                    <a:pt x="38" y="10"/>
                    <a:pt x="40" y="9"/>
                    <a:pt x="41" y="8"/>
                  </a:cubicBezTo>
                  <a:cubicBezTo>
                    <a:pt x="41" y="7"/>
                    <a:pt x="42" y="5"/>
                    <a:pt x="42" y="4"/>
                  </a:cubicBezTo>
                  <a:cubicBezTo>
                    <a:pt x="40" y="3"/>
                    <a:pt x="38" y="2"/>
                    <a:pt x="37" y="2"/>
                  </a:cubicBezTo>
                  <a:cubicBezTo>
                    <a:pt x="35" y="1"/>
                    <a:pt x="30" y="0"/>
                    <a:pt x="28" y="0"/>
                  </a:cubicBezTo>
                  <a:cubicBezTo>
                    <a:pt x="25" y="1"/>
                    <a:pt x="20" y="2"/>
                    <a:pt x="18" y="3"/>
                  </a:cubicBezTo>
                  <a:cubicBezTo>
                    <a:pt x="15" y="4"/>
                    <a:pt x="12" y="7"/>
                    <a:pt x="10" y="9"/>
                  </a:cubicBezTo>
                  <a:cubicBezTo>
                    <a:pt x="8" y="11"/>
                    <a:pt x="4" y="14"/>
                    <a:pt x="3" y="17"/>
                  </a:cubicBezTo>
                  <a:cubicBezTo>
                    <a:pt x="2" y="18"/>
                    <a:pt x="1" y="21"/>
                    <a:pt x="0" y="24"/>
                  </a:cubicBezTo>
                  <a:lnTo>
                    <a:pt x="5" y="2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71">
              <a:extLst>
                <a:ext uri="{FF2B5EF4-FFF2-40B4-BE49-F238E27FC236}">
                  <a16:creationId xmlns:a16="http://schemas.microsoft.com/office/drawing/2014/main" id="{C706CB18-531B-4FF0-AA60-E5DAAEEF5B19}"/>
                </a:ext>
              </a:extLst>
            </p:cNvPr>
            <p:cNvSpPr>
              <a:spLocks/>
            </p:cNvSpPr>
            <p:nvPr/>
          </p:nvSpPr>
          <p:spPr bwMode="auto">
            <a:xfrm>
              <a:off x="5253034" y="2719391"/>
              <a:ext cx="682624" cy="458788"/>
            </a:xfrm>
            <a:custGeom>
              <a:avLst/>
              <a:gdLst>
                <a:gd name="T0" fmla="*/ 632 w 809"/>
                <a:gd name="T1" fmla="*/ 411 h 545"/>
                <a:gd name="T2" fmla="*/ 703 w 809"/>
                <a:gd name="T3" fmla="*/ 381 h 545"/>
                <a:gd name="T4" fmla="*/ 730 w 809"/>
                <a:gd name="T5" fmla="*/ 374 h 545"/>
                <a:gd name="T6" fmla="*/ 739 w 809"/>
                <a:gd name="T7" fmla="*/ 372 h 545"/>
                <a:gd name="T8" fmla="*/ 752 w 809"/>
                <a:gd name="T9" fmla="*/ 363 h 545"/>
                <a:gd name="T10" fmla="*/ 766 w 809"/>
                <a:gd name="T11" fmla="*/ 352 h 545"/>
                <a:gd name="T12" fmla="*/ 764 w 809"/>
                <a:gd name="T13" fmla="*/ 341 h 545"/>
                <a:gd name="T14" fmla="*/ 773 w 809"/>
                <a:gd name="T15" fmla="*/ 331 h 545"/>
                <a:gd name="T16" fmla="*/ 781 w 809"/>
                <a:gd name="T17" fmla="*/ 320 h 545"/>
                <a:gd name="T18" fmla="*/ 794 w 809"/>
                <a:gd name="T19" fmla="*/ 308 h 545"/>
                <a:gd name="T20" fmla="*/ 799 w 809"/>
                <a:gd name="T21" fmla="*/ 300 h 545"/>
                <a:gd name="T22" fmla="*/ 808 w 809"/>
                <a:gd name="T23" fmla="*/ 295 h 545"/>
                <a:gd name="T24" fmla="*/ 799 w 809"/>
                <a:gd name="T25" fmla="*/ 283 h 545"/>
                <a:gd name="T26" fmla="*/ 786 w 809"/>
                <a:gd name="T27" fmla="*/ 278 h 545"/>
                <a:gd name="T28" fmla="*/ 771 w 809"/>
                <a:gd name="T29" fmla="*/ 269 h 545"/>
                <a:gd name="T30" fmla="*/ 761 w 809"/>
                <a:gd name="T31" fmla="*/ 259 h 545"/>
                <a:gd name="T32" fmla="*/ 749 w 809"/>
                <a:gd name="T33" fmla="*/ 253 h 545"/>
                <a:gd name="T34" fmla="*/ 741 w 809"/>
                <a:gd name="T35" fmla="*/ 234 h 545"/>
                <a:gd name="T36" fmla="*/ 729 w 809"/>
                <a:gd name="T37" fmla="*/ 238 h 545"/>
                <a:gd name="T38" fmla="*/ 724 w 809"/>
                <a:gd name="T39" fmla="*/ 223 h 545"/>
                <a:gd name="T40" fmla="*/ 723 w 809"/>
                <a:gd name="T41" fmla="*/ 211 h 545"/>
                <a:gd name="T42" fmla="*/ 726 w 809"/>
                <a:gd name="T43" fmla="*/ 201 h 545"/>
                <a:gd name="T44" fmla="*/ 730 w 809"/>
                <a:gd name="T45" fmla="*/ 189 h 545"/>
                <a:gd name="T46" fmla="*/ 734 w 809"/>
                <a:gd name="T47" fmla="*/ 181 h 545"/>
                <a:gd name="T48" fmla="*/ 730 w 809"/>
                <a:gd name="T49" fmla="*/ 146 h 545"/>
                <a:gd name="T50" fmla="*/ 734 w 809"/>
                <a:gd name="T51" fmla="*/ 134 h 545"/>
                <a:gd name="T52" fmla="*/ 741 w 809"/>
                <a:gd name="T53" fmla="*/ 121 h 545"/>
                <a:gd name="T54" fmla="*/ 745 w 809"/>
                <a:gd name="T55" fmla="*/ 98 h 545"/>
                <a:gd name="T56" fmla="*/ 753 w 809"/>
                <a:gd name="T57" fmla="*/ 89 h 545"/>
                <a:gd name="T58" fmla="*/ 753 w 809"/>
                <a:gd name="T59" fmla="*/ 82 h 545"/>
                <a:gd name="T60" fmla="*/ 745 w 809"/>
                <a:gd name="T61" fmla="*/ 78 h 545"/>
                <a:gd name="T62" fmla="*/ 736 w 809"/>
                <a:gd name="T63" fmla="*/ 78 h 545"/>
                <a:gd name="T64" fmla="*/ 725 w 809"/>
                <a:gd name="T65" fmla="*/ 78 h 545"/>
                <a:gd name="T66" fmla="*/ 717 w 809"/>
                <a:gd name="T67" fmla="*/ 76 h 545"/>
                <a:gd name="T68" fmla="*/ 711 w 809"/>
                <a:gd name="T69" fmla="*/ 71 h 545"/>
                <a:gd name="T70" fmla="*/ 699 w 809"/>
                <a:gd name="T71" fmla="*/ 60 h 545"/>
                <a:gd name="T72" fmla="*/ 699 w 809"/>
                <a:gd name="T73" fmla="*/ 47 h 545"/>
                <a:gd name="T74" fmla="*/ 694 w 809"/>
                <a:gd name="T75" fmla="*/ 35 h 545"/>
                <a:gd name="T76" fmla="*/ 685 w 809"/>
                <a:gd name="T77" fmla="*/ 28 h 545"/>
                <a:gd name="T78" fmla="*/ 681 w 809"/>
                <a:gd name="T79" fmla="*/ 19 h 545"/>
                <a:gd name="T80" fmla="*/ 669 w 809"/>
                <a:gd name="T81" fmla="*/ 17 h 545"/>
                <a:gd name="T82" fmla="*/ 661 w 809"/>
                <a:gd name="T83" fmla="*/ 16 h 545"/>
                <a:gd name="T84" fmla="*/ 647 w 809"/>
                <a:gd name="T85" fmla="*/ 6 h 545"/>
                <a:gd name="T86" fmla="*/ 546 w 809"/>
                <a:gd name="T87" fmla="*/ 26 h 545"/>
                <a:gd name="T88" fmla="*/ 91 w 809"/>
                <a:gd name="T89" fmla="*/ 133 h 545"/>
                <a:gd name="T90" fmla="*/ 60 w 809"/>
                <a:gd name="T91" fmla="*/ 104 h 545"/>
                <a:gd name="T92" fmla="*/ 45 w 809"/>
                <a:gd name="T93" fmla="*/ 115 h 545"/>
                <a:gd name="T94" fmla="*/ 37 w 809"/>
                <a:gd name="T95" fmla="*/ 117 h 545"/>
                <a:gd name="T96" fmla="*/ 28 w 809"/>
                <a:gd name="T97" fmla="*/ 132 h 545"/>
                <a:gd name="T98" fmla="*/ 50 w 809"/>
                <a:gd name="T99" fmla="*/ 393 h 545"/>
                <a:gd name="T100" fmla="*/ 208 w 809"/>
                <a:gd name="T101" fmla="*/ 518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9" h="545">
                  <a:moveTo>
                    <a:pt x="207" y="513"/>
                  </a:moveTo>
                  <a:cubicBezTo>
                    <a:pt x="471" y="452"/>
                    <a:pt x="471" y="452"/>
                    <a:pt x="471" y="452"/>
                  </a:cubicBezTo>
                  <a:cubicBezTo>
                    <a:pt x="632" y="411"/>
                    <a:pt x="632" y="411"/>
                    <a:pt x="632" y="411"/>
                  </a:cubicBezTo>
                  <a:cubicBezTo>
                    <a:pt x="693" y="396"/>
                    <a:pt x="693" y="396"/>
                    <a:pt x="693" y="396"/>
                  </a:cubicBezTo>
                  <a:cubicBezTo>
                    <a:pt x="694" y="393"/>
                    <a:pt x="695" y="390"/>
                    <a:pt x="696" y="389"/>
                  </a:cubicBezTo>
                  <a:cubicBezTo>
                    <a:pt x="697" y="386"/>
                    <a:pt x="701" y="383"/>
                    <a:pt x="703" y="381"/>
                  </a:cubicBezTo>
                  <a:cubicBezTo>
                    <a:pt x="705" y="379"/>
                    <a:pt x="708" y="376"/>
                    <a:pt x="711" y="375"/>
                  </a:cubicBezTo>
                  <a:cubicBezTo>
                    <a:pt x="713" y="374"/>
                    <a:pt x="718" y="373"/>
                    <a:pt x="721" y="372"/>
                  </a:cubicBezTo>
                  <a:cubicBezTo>
                    <a:pt x="723" y="372"/>
                    <a:pt x="728" y="373"/>
                    <a:pt x="730" y="374"/>
                  </a:cubicBezTo>
                  <a:cubicBezTo>
                    <a:pt x="731" y="374"/>
                    <a:pt x="733" y="375"/>
                    <a:pt x="735" y="376"/>
                  </a:cubicBezTo>
                  <a:cubicBezTo>
                    <a:pt x="736" y="375"/>
                    <a:pt x="736" y="374"/>
                    <a:pt x="736" y="373"/>
                  </a:cubicBezTo>
                  <a:cubicBezTo>
                    <a:pt x="737" y="373"/>
                    <a:pt x="738" y="372"/>
                    <a:pt x="739" y="372"/>
                  </a:cubicBezTo>
                  <a:cubicBezTo>
                    <a:pt x="740" y="371"/>
                    <a:pt x="741" y="368"/>
                    <a:pt x="742" y="367"/>
                  </a:cubicBezTo>
                  <a:cubicBezTo>
                    <a:pt x="743" y="366"/>
                    <a:pt x="744" y="364"/>
                    <a:pt x="745" y="364"/>
                  </a:cubicBezTo>
                  <a:cubicBezTo>
                    <a:pt x="747" y="363"/>
                    <a:pt x="751" y="364"/>
                    <a:pt x="752" y="363"/>
                  </a:cubicBezTo>
                  <a:cubicBezTo>
                    <a:pt x="754" y="363"/>
                    <a:pt x="756" y="360"/>
                    <a:pt x="758" y="358"/>
                  </a:cubicBezTo>
                  <a:cubicBezTo>
                    <a:pt x="759" y="357"/>
                    <a:pt x="761" y="354"/>
                    <a:pt x="762" y="353"/>
                  </a:cubicBezTo>
                  <a:cubicBezTo>
                    <a:pt x="763" y="353"/>
                    <a:pt x="766" y="353"/>
                    <a:pt x="766" y="352"/>
                  </a:cubicBezTo>
                  <a:cubicBezTo>
                    <a:pt x="767" y="351"/>
                    <a:pt x="767" y="349"/>
                    <a:pt x="767" y="348"/>
                  </a:cubicBezTo>
                  <a:cubicBezTo>
                    <a:pt x="767" y="347"/>
                    <a:pt x="764" y="345"/>
                    <a:pt x="764" y="344"/>
                  </a:cubicBezTo>
                  <a:cubicBezTo>
                    <a:pt x="763" y="343"/>
                    <a:pt x="763" y="341"/>
                    <a:pt x="764" y="341"/>
                  </a:cubicBezTo>
                  <a:cubicBezTo>
                    <a:pt x="764" y="340"/>
                    <a:pt x="764" y="338"/>
                    <a:pt x="765" y="337"/>
                  </a:cubicBezTo>
                  <a:cubicBezTo>
                    <a:pt x="766" y="336"/>
                    <a:pt x="768" y="336"/>
                    <a:pt x="769" y="335"/>
                  </a:cubicBezTo>
                  <a:cubicBezTo>
                    <a:pt x="770" y="335"/>
                    <a:pt x="772" y="333"/>
                    <a:pt x="773" y="331"/>
                  </a:cubicBezTo>
                  <a:cubicBezTo>
                    <a:pt x="773" y="331"/>
                    <a:pt x="773" y="329"/>
                    <a:pt x="774" y="328"/>
                  </a:cubicBezTo>
                  <a:cubicBezTo>
                    <a:pt x="774" y="327"/>
                    <a:pt x="776" y="326"/>
                    <a:pt x="776" y="326"/>
                  </a:cubicBezTo>
                  <a:cubicBezTo>
                    <a:pt x="777" y="324"/>
                    <a:pt x="780" y="321"/>
                    <a:pt x="781" y="320"/>
                  </a:cubicBezTo>
                  <a:cubicBezTo>
                    <a:pt x="782" y="318"/>
                    <a:pt x="784" y="314"/>
                    <a:pt x="785" y="313"/>
                  </a:cubicBezTo>
                  <a:cubicBezTo>
                    <a:pt x="786" y="312"/>
                    <a:pt x="788" y="311"/>
                    <a:pt x="789" y="311"/>
                  </a:cubicBezTo>
                  <a:cubicBezTo>
                    <a:pt x="790" y="310"/>
                    <a:pt x="793" y="309"/>
                    <a:pt x="794" y="308"/>
                  </a:cubicBezTo>
                  <a:cubicBezTo>
                    <a:pt x="794" y="308"/>
                    <a:pt x="795" y="306"/>
                    <a:pt x="795" y="305"/>
                  </a:cubicBezTo>
                  <a:cubicBezTo>
                    <a:pt x="796" y="304"/>
                    <a:pt x="796" y="302"/>
                    <a:pt x="797" y="301"/>
                  </a:cubicBezTo>
                  <a:cubicBezTo>
                    <a:pt x="797" y="301"/>
                    <a:pt x="798" y="300"/>
                    <a:pt x="799" y="300"/>
                  </a:cubicBezTo>
                  <a:cubicBezTo>
                    <a:pt x="800" y="300"/>
                    <a:pt x="801" y="299"/>
                    <a:pt x="802" y="299"/>
                  </a:cubicBezTo>
                  <a:cubicBezTo>
                    <a:pt x="803" y="298"/>
                    <a:pt x="803" y="297"/>
                    <a:pt x="804" y="296"/>
                  </a:cubicBezTo>
                  <a:cubicBezTo>
                    <a:pt x="805" y="296"/>
                    <a:pt x="807" y="296"/>
                    <a:pt x="808" y="295"/>
                  </a:cubicBezTo>
                  <a:cubicBezTo>
                    <a:pt x="809" y="294"/>
                    <a:pt x="809" y="290"/>
                    <a:pt x="808" y="288"/>
                  </a:cubicBezTo>
                  <a:cubicBezTo>
                    <a:pt x="807" y="287"/>
                    <a:pt x="803" y="289"/>
                    <a:pt x="802" y="288"/>
                  </a:cubicBezTo>
                  <a:cubicBezTo>
                    <a:pt x="801" y="287"/>
                    <a:pt x="800" y="284"/>
                    <a:pt x="799" y="283"/>
                  </a:cubicBezTo>
                  <a:cubicBezTo>
                    <a:pt x="798" y="282"/>
                    <a:pt x="795" y="281"/>
                    <a:pt x="794" y="281"/>
                  </a:cubicBezTo>
                  <a:cubicBezTo>
                    <a:pt x="793" y="280"/>
                    <a:pt x="790" y="281"/>
                    <a:pt x="788" y="281"/>
                  </a:cubicBezTo>
                  <a:cubicBezTo>
                    <a:pt x="788" y="280"/>
                    <a:pt x="786" y="279"/>
                    <a:pt x="786" y="278"/>
                  </a:cubicBezTo>
                  <a:cubicBezTo>
                    <a:pt x="785" y="276"/>
                    <a:pt x="783" y="273"/>
                    <a:pt x="782" y="272"/>
                  </a:cubicBezTo>
                  <a:cubicBezTo>
                    <a:pt x="780" y="271"/>
                    <a:pt x="777" y="271"/>
                    <a:pt x="776" y="270"/>
                  </a:cubicBezTo>
                  <a:cubicBezTo>
                    <a:pt x="775" y="270"/>
                    <a:pt x="772" y="270"/>
                    <a:pt x="771" y="269"/>
                  </a:cubicBezTo>
                  <a:cubicBezTo>
                    <a:pt x="769" y="268"/>
                    <a:pt x="768" y="264"/>
                    <a:pt x="768" y="263"/>
                  </a:cubicBezTo>
                  <a:cubicBezTo>
                    <a:pt x="767" y="262"/>
                    <a:pt x="766" y="259"/>
                    <a:pt x="765" y="258"/>
                  </a:cubicBezTo>
                  <a:cubicBezTo>
                    <a:pt x="764" y="258"/>
                    <a:pt x="762" y="259"/>
                    <a:pt x="761" y="259"/>
                  </a:cubicBezTo>
                  <a:cubicBezTo>
                    <a:pt x="760" y="259"/>
                    <a:pt x="757" y="260"/>
                    <a:pt x="756" y="260"/>
                  </a:cubicBezTo>
                  <a:cubicBezTo>
                    <a:pt x="755" y="260"/>
                    <a:pt x="753" y="259"/>
                    <a:pt x="752" y="258"/>
                  </a:cubicBezTo>
                  <a:cubicBezTo>
                    <a:pt x="751" y="257"/>
                    <a:pt x="750" y="254"/>
                    <a:pt x="749" y="253"/>
                  </a:cubicBezTo>
                  <a:cubicBezTo>
                    <a:pt x="749" y="251"/>
                    <a:pt x="751" y="248"/>
                    <a:pt x="750" y="246"/>
                  </a:cubicBezTo>
                  <a:cubicBezTo>
                    <a:pt x="750" y="244"/>
                    <a:pt x="748" y="240"/>
                    <a:pt x="747" y="238"/>
                  </a:cubicBezTo>
                  <a:cubicBezTo>
                    <a:pt x="746" y="237"/>
                    <a:pt x="743" y="235"/>
                    <a:pt x="741" y="234"/>
                  </a:cubicBezTo>
                  <a:cubicBezTo>
                    <a:pt x="740" y="234"/>
                    <a:pt x="737" y="234"/>
                    <a:pt x="736" y="235"/>
                  </a:cubicBezTo>
                  <a:cubicBezTo>
                    <a:pt x="735" y="235"/>
                    <a:pt x="735" y="239"/>
                    <a:pt x="734" y="239"/>
                  </a:cubicBezTo>
                  <a:cubicBezTo>
                    <a:pt x="733" y="240"/>
                    <a:pt x="730" y="239"/>
                    <a:pt x="729" y="238"/>
                  </a:cubicBezTo>
                  <a:cubicBezTo>
                    <a:pt x="728" y="237"/>
                    <a:pt x="728" y="234"/>
                    <a:pt x="728" y="233"/>
                  </a:cubicBezTo>
                  <a:cubicBezTo>
                    <a:pt x="727" y="232"/>
                    <a:pt x="725" y="230"/>
                    <a:pt x="725" y="229"/>
                  </a:cubicBezTo>
                  <a:cubicBezTo>
                    <a:pt x="724" y="228"/>
                    <a:pt x="723" y="225"/>
                    <a:pt x="724" y="223"/>
                  </a:cubicBezTo>
                  <a:cubicBezTo>
                    <a:pt x="724" y="222"/>
                    <a:pt x="726" y="221"/>
                    <a:pt x="726" y="220"/>
                  </a:cubicBezTo>
                  <a:cubicBezTo>
                    <a:pt x="726" y="219"/>
                    <a:pt x="723" y="218"/>
                    <a:pt x="723" y="217"/>
                  </a:cubicBezTo>
                  <a:cubicBezTo>
                    <a:pt x="722" y="216"/>
                    <a:pt x="723" y="212"/>
                    <a:pt x="723" y="211"/>
                  </a:cubicBezTo>
                  <a:cubicBezTo>
                    <a:pt x="723" y="209"/>
                    <a:pt x="721" y="208"/>
                    <a:pt x="721" y="207"/>
                  </a:cubicBezTo>
                  <a:cubicBezTo>
                    <a:pt x="720" y="205"/>
                    <a:pt x="722" y="202"/>
                    <a:pt x="723" y="201"/>
                  </a:cubicBezTo>
                  <a:cubicBezTo>
                    <a:pt x="724" y="201"/>
                    <a:pt x="725" y="201"/>
                    <a:pt x="726" y="201"/>
                  </a:cubicBezTo>
                  <a:cubicBezTo>
                    <a:pt x="727" y="200"/>
                    <a:pt x="729" y="199"/>
                    <a:pt x="729" y="198"/>
                  </a:cubicBezTo>
                  <a:cubicBezTo>
                    <a:pt x="730" y="197"/>
                    <a:pt x="731" y="195"/>
                    <a:pt x="731" y="194"/>
                  </a:cubicBezTo>
                  <a:cubicBezTo>
                    <a:pt x="731" y="192"/>
                    <a:pt x="730" y="190"/>
                    <a:pt x="730" y="189"/>
                  </a:cubicBezTo>
                  <a:cubicBezTo>
                    <a:pt x="730" y="188"/>
                    <a:pt x="730" y="187"/>
                    <a:pt x="731" y="186"/>
                  </a:cubicBezTo>
                  <a:cubicBezTo>
                    <a:pt x="731" y="186"/>
                    <a:pt x="733" y="186"/>
                    <a:pt x="734" y="185"/>
                  </a:cubicBezTo>
                  <a:cubicBezTo>
                    <a:pt x="734" y="184"/>
                    <a:pt x="734" y="181"/>
                    <a:pt x="734" y="181"/>
                  </a:cubicBezTo>
                  <a:cubicBezTo>
                    <a:pt x="717" y="165"/>
                    <a:pt x="717" y="165"/>
                    <a:pt x="717" y="165"/>
                  </a:cubicBezTo>
                  <a:cubicBezTo>
                    <a:pt x="729" y="152"/>
                    <a:pt x="729" y="152"/>
                    <a:pt x="729" y="152"/>
                  </a:cubicBezTo>
                  <a:cubicBezTo>
                    <a:pt x="729" y="152"/>
                    <a:pt x="729" y="147"/>
                    <a:pt x="730" y="146"/>
                  </a:cubicBezTo>
                  <a:cubicBezTo>
                    <a:pt x="730" y="145"/>
                    <a:pt x="732" y="144"/>
                    <a:pt x="732" y="143"/>
                  </a:cubicBezTo>
                  <a:cubicBezTo>
                    <a:pt x="732" y="142"/>
                    <a:pt x="732" y="139"/>
                    <a:pt x="732" y="138"/>
                  </a:cubicBezTo>
                  <a:cubicBezTo>
                    <a:pt x="732" y="137"/>
                    <a:pt x="733" y="135"/>
                    <a:pt x="734" y="134"/>
                  </a:cubicBezTo>
                  <a:cubicBezTo>
                    <a:pt x="735" y="134"/>
                    <a:pt x="737" y="133"/>
                    <a:pt x="738" y="133"/>
                  </a:cubicBezTo>
                  <a:cubicBezTo>
                    <a:pt x="738" y="132"/>
                    <a:pt x="739" y="129"/>
                    <a:pt x="739" y="128"/>
                  </a:cubicBezTo>
                  <a:cubicBezTo>
                    <a:pt x="740" y="126"/>
                    <a:pt x="741" y="123"/>
                    <a:pt x="741" y="121"/>
                  </a:cubicBezTo>
                  <a:cubicBezTo>
                    <a:pt x="741" y="120"/>
                    <a:pt x="740" y="117"/>
                    <a:pt x="740" y="115"/>
                  </a:cubicBezTo>
                  <a:cubicBezTo>
                    <a:pt x="740" y="113"/>
                    <a:pt x="741" y="109"/>
                    <a:pt x="741" y="107"/>
                  </a:cubicBezTo>
                  <a:cubicBezTo>
                    <a:pt x="742" y="105"/>
                    <a:pt x="743" y="100"/>
                    <a:pt x="745" y="98"/>
                  </a:cubicBezTo>
                  <a:cubicBezTo>
                    <a:pt x="745" y="97"/>
                    <a:pt x="748" y="97"/>
                    <a:pt x="749" y="96"/>
                  </a:cubicBezTo>
                  <a:cubicBezTo>
                    <a:pt x="749" y="95"/>
                    <a:pt x="749" y="92"/>
                    <a:pt x="749" y="91"/>
                  </a:cubicBezTo>
                  <a:cubicBezTo>
                    <a:pt x="750" y="90"/>
                    <a:pt x="752" y="90"/>
                    <a:pt x="753" y="89"/>
                  </a:cubicBezTo>
                  <a:cubicBezTo>
                    <a:pt x="754" y="88"/>
                    <a:pt x="756" y="88"/>
                    <a:pt x="757" y="87"/>
                  </a:cubicBezTo>
                  <a:cubicBezTo>
                    <a:pt x="755" y="86"/>
                    <a:pt x="755" y="86"/>
                    <a:pt x="755" y="86"/>
                  </a:cubicBezTo>
                  <a:cubicBezTo>
                    <a:pt x="755" y="86"/>
                    <a:pt x="754" y="83"/>
                    <a:pt x="753" y="82"/>
                  </a:cubicBezTo>
                  <a:cubicBezTo>
                    <a:pt x="752" y="82"/>
                    <a:pt x="750" y="82"/>
                    <a:pt x="750" y="81"/>
                  </a:cubicBezTo>
                  <a:cubicBezTo>
                    <a:pt x="749" y="80"/>
                    <a:pt x="749" y="78"/>
                    <a:pt x="748" y="77"/>
                  </a:cubicBezTo>
                  <a:cubicBezTo>
                    <a:pt x="747" y="77"/>
                    <a:pt x="746" y="77"/>
                    <a:pt x="745" y="78"/>
                  </a:cubicBezTo>
                  <a:cubicBezTo>
                    <a:pt x="744" y="78"/>
                    <a:pt x="743" y="79"/>
                    <a:pt x="742" y="79"/>
                  </a:cubicBezTo>
                  <a:cubicBezTo>
                    <a:pt x="741" y="79"/>
                    <a:pt x="740" y="77"/>
                    <a:pt x="739" y="77"/>
                  </a:cubicBezTo>
                  <a:cubicBezTo>
                    <a:pt x="738" y="77"/>
                    <a:pt x="736" y="78"/>
                    <a:pt x="736" y="78"/>
                  </a:cubicBezTo>
                  <a:cubicBezTo>
                    <a:pt x="735" y="79"/>
                    <a:pt x="733" y="78"/>
                    <a:pt x="732" y="78"/>
                  </a:cubicBezTo>
                  <a:cubicBezTo>
                    <a:pt x="731" y="78"/>
                    <a:pt x="730" y="80"/>
                    <a:pt x="729" y="80"/>
                  </a:cubicBezTo>
                  <a:cubicBezTo>
                    <a:pt x="728" y="80"/>
                    <a:pt x="725" y="79"/>
                    <a:pt x="725" y="78"/>
                  </a:cubicBezTo>
                  <a:cubicBezTo>
                    <a:pt x="724" y="77"/>
                    <a:pt x="724" y="75"/>
                    <a:pt x="723" y="74"/>
                  </a:cubicBezTo>
                  <a:cubicBezTo>
                    <a:pt x="722" y="74"/>
                    <a:pt x="721" y="74"/>
                    <a:pt x="720" y="74"/>
                  </a:cubicBezTo>
                  <a:cubicBezTo>
                    <a:pt x="719" y="75"/>
                    <a:pt x="718" y="76"/>
                    <a:pt x="717" y="76"/>
                  </a:cubicBezTo>
                  <a:cubicBezTo>
                    <a:pt x="716" y="76"/>
                    <a:pt x="714" y="76"/>
                    <a:pt x="713" y="75"/>
                  </a:cubicBezTo>
                  <a:cubicBezTo>
                    <a:pt x="712" y="74"/>
                    <a:pt x="713" y="73"/>
                    <a:pt x="713" y="72"/>
                  </a:cubicBezTo>
                  <a:cubicBezTo>
                    <a:pt x="712" y="71"/>
                    <a:pt x="711" y="71"/>
                    <a:pt x="711" y="71"/>
                  </a:cubicBezTo>
                  <a:cubicBezTo>
                    <a:pt x="710" y="70"/>
                    <a:pt x="708" y="68"/>
                    <a:pt x="707" y="67"/>
                  </a:cubicBezTo>
                  <a:cubicBezTo>
                    <a:pt x="706" y="66"/>
                    <a:pt x="704" y="63"/>
                    <a:pt x="703" y="62"/>
                  </a:cubicBezTo>
                  <a:cubicBezTo>
                    <a:pt x="703" y="62"/>
                    <a:pt x="700" y="61"/>
                    <a:pt x="699" y="60"/>
                  </a:cubicBezTo>
                  <a:cubicBezTo>
                    <a:pt x="699" y="59"/>
                    <a:pt x="697" y="58"/>
                    <a:pt x="697" y="58"/>
                  </a:cubicBezTo>
                  <a:cubicBezTo>
                    <a:pt x="697" y="56"/>
                    <a:pt x="700" y="55"/>
                    <a:pt x="700" y="53"/>
                  </a:cubicBezTo>
                  <a:cubicBezTo>
                    <a:pt x="701" y="52"/>
                    <a:pt x="700" y="48"/>
                    <a:pt x="699" y="47"/>
                  </a:cubicBezTo>
                  <a:cubicBezTo>
                    <a:pt x="698" y="46"/>
                    <a:pt x="696" y="44"/>
                    <a:pt x="695" y="43"/>
                  </a:cubicBezTo>
                  <a:cubicBezTo>
                    <a:pt x="694" y="43"/>
                    <a:pt x="693" y="41"/>
                    <a:pt x="693" y="40"/>
                  </a:cubicBezTo>
                  <a:cubicBezTo>
                    <a:pt x="693" y="39"/>
                    <a:pt x="694" y="36"/>
                    <a:pt x="694" y="35"/>
                  </a:cubicBezTo>
                  <a:cubicBezTo>
                    <a:pt x="693" y="34"/>
                    <a:pt x="692" y="31"/>
                    <a:pt x="691" y="30"/>
                  </a:cubicBezTo>
                  <a:cubicBezTo>
                    <a:pt x="690" y="30"/>
                    <a:pt x="688" y="33"/>
                    <a:pt x="686" y="32"/>
                  </a:cubicBezTo>
                  <a:cubicBezTo>
                    <a:pt x="686" y="32"/>
                    <a:pt x="685" y="29"/>
                    <a:pt x="685" y="28"/>
                  </a:cubicBezTo>
                  <a:cubicBezTo>
                    <a:pt x="685" y="27"/>
                    <a:pt x="689" y="24"/>
                    <a:pt x="688" y="23"/>
                  </a:cubicBezTo>
                  <a:cubicBezTo>
                    <a:pt x="687" y="22"/>
                    <a:pt x="684" y="22"/>
                    <a:pt x="683" y="22"/>
                  </a:cubicBezTo>
                  <a:cubicBezTo>
                    <a:pt x="682" y="21"/>
                    <a:pt x="682" y="19"/>
                    <a:pt x="681" y="19"/>
                  </a:cubicBezTo>
                  <a:cubicBezTo>
                    <a:pt x="680" y="18"/>
                    <a:pt x="679" y="20"/>
                    <a:pt x="678" y="19"/>
                  </a:cubicBezTo>
                  <a:cubicBezTo>
                    <a:pt x="676" y="19"/>
                    <a:pt x="675" y="17"/>
                    <a:pt x="673" y="17"/>
                  </a:cubicBezTo>
                  <a:cubicBezTo>
                    <a:pt x="672" y="16"/>
                    <a:pt x="670" y="16"/>
                    <a:pt x="669" y="17"/>
                  </a:cubicBezTo>
                  <a:cubicBezTo>
                    <a:pt x="668" y="17"/>
                    <a:pt x="667" y="19"/>
                    <a:pt x="666" y="19"/>
                  </a:cubicBezTo>
                  <a:cubicBezTo>
                    <a:pt x="665" y="20"/>
                    <a:pt x="664" y="20"/>
                    <a:pt x="664" y="19"/>
                  </a:cubicBezTo>
                  <a:cubicBezTo>
                    <a:pt x="663" y="19"/>
                    <a:pt x="662" y="17"/>
                    <a:pt x="661" y="16"/>
                  </a:cubicBezTo>
                  <a:cubicBezTo>
                    <a:pt x="660" y="15"/>
                    <a:pt x="659" y="12"/>
                    <a:pt x="659" y="11"/>
                  </a:cubicBezTo>
                  <a:cubicBezTo>
                    <a:pt x="658" y="9"/>
                    <a:pt x="656" y="6"/>
                    <a:pt x="654" y="6"/>
                  </a:cubicBezTo>
                  <a:cubicBezTo>
                    <a:pt x="653" y="5"/>
                    <a:pt x="649" y="7"/>
                    <a:pt x="647" y="6"/>
                  </a:cubicBezTo>
                  <a:cubicBezTo>
                    <a:pt x="646" y="5"/>
                    <a:pt x="647" y="2"/>
                    <a:pt x="645" y="1"/>
                  </a:cubicBezTo>
                  <a:cubicBezTo>
                    <a:pt x="644" y="0"/>
                    <a:pt x="639" y="1"/>
                    <a:pt x="639" y="1"/>
                  </a:cubicBezTo>
                  <a:cubicBezTo>
                    <a:pt x="546" y="26"/>
                    <a:pt x="546" y="26"/>
                    <a:pt x="546" y="26"/>
                  </a:cubicBezTo>
                  <a:cubicBezTo>
                    <a:pt x="361" y="72"/>
                    <a:pt x="361" y="72"/>
                    <a:pt x="361" y="72"/>
                  </a:cubicBezTo>
                  <a:cubicBezTo>
                    <a:pt x="196" y="110"/>
                    <a:pt x="196" y="110"/>
                    <a:pt x="196" y="110"/>
                  </a:cubicBezTo>
                  <a:cubicBezTo>
                    <a:pt x="91" y="133"/>
                    <a:pt x="91" y="133"/>
                    <a:pt x="91" y="133"/>
                  </a:cubicBezTo>
                  <a:cubicBezTo>
                    <a:pt x="82" y="87"/>
                    <a:pt x="82" y="87"/>
                    <a:pt x="82" y="87"/>
                  </a:cubicBezTo>
                  <a:cubicBezTo>
                    <a:pt x="78" y="90"/>
                    <a:pt x="73" y="94"/>
                    <a:pt x="70" y="96"/>
                  </a:cubicBezTo>
                  <a:cubicBezTo>
                    <a:pt x="68" y="98"/>
                    <a:pt x="63" y="102"/>
                    <a:pt x="60" y="104"/>
                  </a:cubicBezTo>
                  <a:cubicBezTo>
                    <a:pt x="58" y="106"/>
                    <a:pt x="54" y="110"/>
                    <a:pt x="52" y="112"/>
                  </a:cubicBezTo>
                  <a:cubicBezTo>
                    <a:pt x="51" y="113"/>
                    <a:pt x="49" y="116"/>
                    <a:pt x="47" y="116"/>
                  </a:cubicBezTo>
                  <a:cubicBezTo>
                    <a:pt x="47" y="116"/>
                    <a:pt x="45" y="115"/>
                    <a:pt x="45" y="115"/>
                  </a:cubicBezTo>
                  <a:cubicBezTo>
                    <a:pt x="44" y="114"/>
                    <a:pt x="44" y="113"/>
                    <a:pt x="43" y="113"/>
                  </a:cubicBezTo>
                  <a:cubicBezTo>
                    <a:pt x="42" y="112"/>
                    <a:pt x="41" y="113"/>
                    <a:pt x="40" y="113"/>
                  </a:cubicBezTo>
                  <a:cubicBezTo>
                    <a:pt x="39" y="114"/>
                    <a:pt x="37" y="115"/>
                    <a:pt x="37" y="117"/>
                  </a:cubicBezTo>
                  <a:cubicBezTo>
                    <a:pt x="36" y="118"/>
                    <a:pt x="37" y="120"/>
                    <a:pt x="37" y="122"/>
                  </a:cubicBezTo>
                  <a:cubicBezTo>
                    <a:pt x="37" y="123"/>
                    <a:pt x="36" y="125"/>
                    <a:pt x="35" y="125"/>
                  </a:cubicBezTo>
                  <a:cubicBezTo>
                    <a:pt x="34" y="127"/>
                    <a:pt x="30" y="130"/>
                    <a:pt x="28" y="132"/>
                  </a:cubicBezTo>
                  <a:cubicBezTo>
                    <a:pt x="23" y="136"/>
                    <a:pt x="12" y="144"/>
                    <a:pt x="6" y="149"/>
                  </a:cubicBezTo>
                  <a:cubicBezTo>
                    <a:pt x="5" y="150"/>
                    <a:pt x="3" y="151"/>
                    <a:pt x="0" y="153"/>
                  </a:cubicBezTo>
                  <a:cubicBezTo>
                    <a:pt x="50" y="393"/>
                    <a:pt x="50" y="393"/>
                    <a:pt x="50" y="393"/>
                  </a:cubicBezTo>
                  <a:cubicBezTo>
                    <a:pt x="45" y="393"/>
                    <a:pt x="45" y="393"/>
                    <a:pt x="45" y="393"/>
                  </a:cubicBezTo>
                  <a:cubicBezTo>
                    <a:pt x="76" y="545"/>
                    <a:pt x="76" y="545"/>
                    <a:pt x="76" y="545"/>
                  </a:cubicBezTo>
                  <a:cubicBezTo>
                    <a:pt x="208" y="518"/>
                    <a:pt x="208" y="518"/>
                    <a:pt x="208" y="518"/>
                  </a:cubicBezTo>
                  <a:lnTo>
                    <a:pt x="207" y="513"/>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72">
              <a:extLst>
                <a:ext uri="{FF2B5EF4-FFF2-40B4-BE49-F238E27FC236}">
                  <a16:creationId xmlns:a16="http://schemas.microsoft.com/office/drawing/2014/main" id="{835DDCA6-E68F-44C6-9799-974590281FED}"/>
                </a:ext>
              </a:extLst>
            </p:cNvPr>
            <p:cNvSpPr>
              <a:spLocks/>
            </p:cNvSpPr>
            <p:nvPr/>
          </p:nvSpPr>
          <p:spPr bwMode="auto">
            <a:xfrm>
              <a:off x="5280021" y="3052766"/>
              <a:ext cx="9525" cy="15875"/>
            </a:xfrm>
            <a:custGeom>
              <a:avLst/>
              <a:gdLst>
                <a:gd name="T0" fmla="*/ 1 w 12"/>
                <a:gd name="T1" fmla="*/ 5 h 18"/>
                <a:gd name="T2" fmla="*/ 5 w 12"/>
                <a:gd name="T3" fmla="*/ 8 h 18"/>
                <a:gd name="T4" fmla="*/ 7 w 12"/>
                <a:gd name="T5" fmla="*/ 13 h 18"/>
                <a:gd name="T6" fmla="*/ 7 w 12"/>
                <a:gd name="T7" fmla="*/ 14 h 18"/>
                <a:gd name="T8" fmla="*/ 11 w 12"/>
                <a:gd name="T9" fmla="*/ 17 h 18"/>
                <a:gd name="T10" fmla="*/ 12 w 12"/>
                <a:gd name="T11" fmla="*/ 18 h 18"/>
                <a:gd name="T12" fmla="*/ 8 w 12"/>
                <a:gd name="T13" fmla="*/ 0 h 18"/>
                <a:gd name="T14" fmla="*/ 5 w 12"/>
                <a:gd name="T15" fmla="*/ 1 h 18"/>
                <a:gd name="T16" fmla="*/ 4 w 12"/>
                <a:gd name="T17" fmla="*/ 0 h 18"/>
                <a:gd name="T18" fmla="*/ 3 w 12"/>
                <a:gd name="T19" fmla="*/ 0 h 18"/>
                <a:gd name="T20" fmla="*/ 3 w 12"/>
                <a:gd name="T21" fmla="*/ 0 h 18"/>
                <a:gd name="T22" fmla="*/ 2 w 12"/>
                <a:gd name="T23" fmla="*/ 3 h 18"/>
                <a:gd name="T24" fmla="*/ 0 w 12"/>
                <a:gd name="T25" fmla="*/ 5 h 18"/>
                <a:gd name="T26" fmla="*/ 0 w 12"/>
                <a:gd name="T27" fmla="*/ 5 h 18"/>
                <a:gd name="T28" fmla="*/ 1 w 12"/>
                <a:gd name="T2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8">
                  <a:moveTo>
                    <a:pt x="1" y="5"/>
                  </a:moveTo>
                  <a:cubicBezTo>
                    <a:pt x="2" y="6"/>
                    <a:pt x="4" y="7"/>
                    <a:pt x="5" y="8"/>
                  </a:cubicBezTo>
                  <a:cubicBezTo>
                    <a:pt x="6" y="9"/>
                    <a:pt x="6" y="11"/>
                    <a:pt x="7" y="13"/>
                  </a:cubicBezTo>
                  <a:cubicBezTo>
                    <a:pt x="7" y="13"/>
                    <a:pt x="7" y="13"/>
                    <a:pt x="7" y="14"/>
                  </a:cubicBezTo>
                  <a:cubicBezTo>
                    <a:pt x="8" y="14"/>
                    <a:pt x="10" y="15"/>
                    <a:pt x="11" y="17"/>
                  </a:cubicBezTo>
                  <a:cubicBezTo>
                    <a:pt x="12" y="17"/>
                    <a:pt x="12" y="18"/>
                    <a:pt x="12" y="18"/>
                  </a:cubicBezTo>
                  <a:cubicBezTo>
                    <a:pt x="8" y="0"/>
                    <a:pt x="8" y="0"/>
                    <a:pt x="8" y="0"/>
                  </a:cubicBezTo>
                  <a:cubicBezTo>
                    <a:pt x="7" y="0"/>
                    <a:pt x="6" y="1"/>
                    <a:pt x="5" y="1"/>
                  </a:cubicBezTo>
                  <a:cubicBezTo>
                    <a:pt x="5" y="1"/>
                    <a:pt x="4" y="0"/>
                    <a:pt x="4" y="0"/>
                  </a:cubicBezTo>
                  <a:cubicBezTo>
                    <a:pt x="3" y="0"/>
                    <a:pt x="3" y="0"/>
                    <a:pt x="3" y="0"/>
                  </a:cubicBezTo>
                  <a:cubicBezTo>
                    <a:pt x="3" y="0"/>
                    <a:pt x="3" y="0"/>
                    <a:pt x="3" y="0"/>
                  </a:cubicBezTo>
                  <a:cubicBezTo>
                    <a:pt x="3" y="1"/>
                    <a:pt x="2" y="2"/>
                    <a:pt x="2" y="3"/>
                  </a:cubicBezTo>
                  <a:cubicBezTo>
                    <a:pt x="1" y="4"/>
                    <a:pt x="1" y="4"/>
                    <a:pt x="0" y="5"/>
                  </a:cubicBezTo>
                  <a:cubicBezTo>
                    <a:pt x="0" y="5"/>
                    <a:pt x="0" y="5"/>
                    <a:pt x="0" y="5"/>
                  </a:cubicBezTo>
                  <a:cubicBezTo>
                    <a:pt x="1" y="5"/>
                    <a:pt x="1" y="5"/>
                    <a:pt x="1" y="5"/>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73">
              <a:extLst>
                <a:ext uri="{FF2B5EF4-FFF2-40B4-BE49-F238E27FC236}">
                  <a16:creationId xmlns:a16="http://schemas.microsoft.com/office/drawing/2014/main" id="{0177A1B0-AE12-4232-95B0-F28BA3D2D59C}"/>
                </a:ext>
              </a:extLst>
            </p:cNvPr>
            <p:cNvSpPr>
              <a:spLocks/>
            </p:cNvSpPr>
            <p:nvPr/>
          </p:nvSpPr>
          <p:spPr bwMode="auto">
            <a:xfrm>
              <a:off x="5127620" y="3071815"/>
              <a:ext cx="503237" cy="493713"/>
            </a:xfrm>
            <a:custGeom>
              <a:avLst/>
              <a:gdLst>
                <a:gd name="T0" fmla="*/ 585 w 597"/>
                <a:gd name="T1" fmla="*/ 92 h 586"/>
                <a:gd name="T2" fmla="*/ 564 w 597"/>
                <a:gd name="T3" fmla="*/ 78 h 586"/>
                <a:gd name="T4" fmla="*/ 542 w 597"/>
                <a:gd name="T5" fmla="*/ 70 h 586"/>
                <a:gd name="T6" fmla="*/ 530 w 597"/>
                <a:gd name="T7" fmla="*/ 71 h 586"/>
                <a:gd name="T8" fmla="*/ 514 w 597"/>
                <a:gd name="T9" fmla="*/ 82 h 586"/>
                <a:gd name="T10" fmla="*/ 504 w 597"/>
                <a:gd name="T11" fmla="*/ 104 h 586"/>
                <a:gd name="T12" fmla="*/ 481 w 597"/>
                <a:gd name="T13" fmla="*/ 108 h 586"/>
                <a:gd name="T14" fmla="*/ 462 w 597"/>
                <a:gd name="T15" fmla="*/ 107 h 586"/>
                <a:gd name="T16" fmla="*/ 444 w 597"/>
                <a:gd name="T17" fmla="*/ 129 h 586"/>
                <a:gd name="T18" fmla="*/ 425 w 597"/>
                <a:gd name="T19" fmla="*/ 132 h 586"/>
                <a:gd name="T20" fmla="*/ 415 w 597"/>
                <a:gd name="T21" fmla="*/ 149 h 586"/>
                <a:gd name="T22" fmla="*/ 404 w 597"/>
                <a:gd name="T23" fmla="*/ 167 h 586"/>
                <a:gd name="T24" fmla="*/ 390 w 597"/>
                <a:gd name="T25" fmla="*/ 182 h 586"/>
                <a:gd name="T26" fmla="*/ 193 w 597"/>
                <a:gd name="T27" fmla="*/ 8 h 586"/>
                <a:gd name="T28" fmla="*/ 196 w 597"/>
                <a:gd name="T29" fmla="*/ 33 h 586"/>
                <a:gd name="T30" fmla="*/ 190 w 597"/>
                <a:gd name="T31" fmla="*/ 61 h 586"/>
                <a:gd name="T32" fmla="*/ 190 w 597"/>
                <a:gd name="T33" fmla="*/ 91 h 586"/>
                <a:gd name="T34" fmla="*/ 184 w 597"/>
                <a:gd name="T35" fmla="*/ 128 h 586"/>
                <a:gd name="T36" fmla="*/ 175 w 597"/>
                <a:gd name="T37" fmla="*/ 164 h 586"/>
                <a:gd name="T38" fmla="*/ 152 w 597"/>
                <a:gd name="T39" fmla="*/ 198 h 586"/>
                <a:gd name="T40" fmla="*/ 134 w 597"/>
                <a:gd name="T41" fmla="*/ 217 h 586"/>
                <a:gd name="T42" fmla="*/ 108 w 597"/>
                <a:gd name="T43" fmla="*/ 220 h 586"/>
                <a:gd name="T44" fmla="*/ 93 w 597"/>
                <a:gd name="T45" fmla="*/ 243 h 586"/>
                <a:gd name="T46" fmla="*/ 85 w 597"/>
                <a:gd name="T47" fmla="*/ 275 h 586"/>
                <a:gd name="T48" fmla="*/ 83 w 597"/>
                <a:gd name="T49" fmla="*/ 302 h 586"/>
                <a:gd name="T50" fmla="*/ 62 w 597"/>
                <a:gd name="T51" fmla="*/ 295 h 586"/>
                <a:gd name="T52" fmla="*/ 46 w 597"/>
                <a:gd name="T53" fmla="*/ 308 h 586"/>
                <a:gd name="T54" fmla="*/ 38 w 597"/>
                <a:gd name="T55" fmla="*/ 331 h 586"/>
                <a:gd name="T56" fmla="*/ 42 w 597"/>
                <a:gd name="T57" fmla="*/ 370 h 586"/>
                <a:gd name="T58" fmla="*/ 34 w 597"/>
                <a:gd name="T59" fmla="*/ 395 h 586"/>
                <a:gd name="T60" fmla="*/ 7 w 597"/>
                <a:gd name="T61" fmla="*/ 409 h 586"/>
                <a:gd name="T62" fmla="*/ 5 w 597"/>
                <a:gd name="T63" fmla="*/ 438 h 586"/>
                <a:gd name="T64" fmla="*/ 11 w 597"/>
                <a:gd name="T65" fmla="*/ 457 h 586"/>
                <a:gd name="T66" fmla="*/ 31 w 597"/>
                <a:gd name="T67" fmla="*/ 484 h 586"/>
                <a:gd name="T68" fmla="*/ 57 w 597"/>
                <a:gd name="T69" fmla="*/ 510 h 586"/>
                <a:gd name="T70" fmla="*/ 71 w 597"/>
                <a:gd name="T71" fmla="*/ 523 h 586"/>
                <a:gd name="T72" fmla="*/ 90 w 597"/>
                <a:gd name="T73" fmla="*/ 536 h 586"/>
                <a:gd name="T74" fmla="*/ 104 w 597"/>
                <a:gd name="T75" fmla="*/ 531 h 586"/>
                <a:gd name="T76" fmla="*/ 123 w 597"/>
                <a:gd name="T77" fmla="*/ 562 h 586"/>
                <a:gd name="T78" fmla="*/ 136 w 597"/>
                <a:gd name="T79" fmla="*/ 576 h 586"/>
                <a:gd name="T80" fmla="*/ 161 w 597"/>
                <a:gd name="T81" fmla="*/ 586 h 586"/>
                <a:gd name="T82" fmla="*/ 175 w 597"/>
                <a:gd name="T83" fmla="*/ 579 h 586"/>
                <a:gd name="T84" fmla="*/ 188 w 597"/>
                <a:gd name="T85" fmla="*/ 562 h 586"/>
                <a:gd name="T86" fmla="*/ 266 w 597"/>
                <a:gd name="T87" fmla="*/ 525 h 586"/>
                <a:gd name="T88" fmla="*/ 323 w 597"/>
                <a:gd name="T89" fmla="*/ 490 h 586"/>
                <a:gd name="T90" fmla="*/ 324 w 597"/>
                <a:gd name="T91" fmla="*/ 462 h 586"/>
                <a:gd name="T92" fmla="*/ 328 w 597"/>
                <a:gd name="T93" fmla="*/ 449 h 586"/>
                <a:gd name="T94" fmla="*/ 341 w 597"/>
                <a:gd name="T95" fmla="*/ 423 h 586"/>
                <a:gd name="T96" fmla="*/ 355 w 597"/>
                <a:gd name="T97" fmla="*/ 390 h 586"/>
                <a:gd name="T98" fmla="*/ 364 w 597"/>
                <a:gd name="T99" fmla="*/ 359 h 586"/>
                <a:gd name="T100" fmla="*/ 373 w 597"/>
                <a:gd name="T101" fmla="*/ 334 h 586"/>
                <a:gd name="T102" fmla="*/ 372 w 597"/>
                <a:gd name="T103" fmla="*/ 316 h 586"/>
                <a:gd name="T104" fmla="*/ 430 w 597"/>
                <a:gd name="T105" fmla="*/ 312 h 586"/>
                <a:gd name="T106" fmla="*/ 436 w 597"/>
                <a:gd name="T107" fmla="*/ 295 h 586"/>
                <a:gd name="T108" fmla="*/ 441 w 597"/>
                <a:gd name="T109" fmla="*/ 269 h 586"/>
                <a:gd name="T110" fmla="*/ 449 w 597"/>
                <a:gd name="T111" fmla="*/ 240 h 586"/>
                <a:gd name="T112" fmla="*/ 482 w 597"/>
                <a:gd name="T113" fmla="*/ 209 h 586"/>
                <a:gd name="T114" fmla="*/ 502 w 597"/>
                <a:gd name="T115" fmla="*/ 193 h 586"/>
                <a:gd name="T116" fmla="*/ 515 w 597"/>
                <a:gd name="T117" fmla="*/ 163 h 586"/>
                <a:gd name="T118" fmla="*/ 517 w 597"/>
                <a:gd name="T119" fmla="*/ 132 h 586"/>
                <a:gd name="T120" fmla="*/ 594 w 597"/>
                <a:gd name="T121" fmla="*/ 14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97" h="586">
                  <a:moveTo>
                    <a:pt x="597" y="116"/>
                  </a:moveTo>
                  <a:cubicBezTo>
                    <a:pt x="596" y="115"/>
                    <a:pt x="595" y="114"/>
                    <a:pt x="594" y="112"/>
                  </a:cubicBezTo>
                  <a:cubicBezTo>
                    <a:pt x="594" y="110"/>
                    <a:pt x="594" y="109"/>
                    <a:pt x="594" y="108"/>
                  </a:cubicBezTo>
                  <a:cubicBezTo>
                    <a:pt x="594" y="107"/>
                    <a:pt x="594" y="106"/>
                    <a:pt x="594" y="105"/>
                  </a:cubicBezTo>
                  <a:cubicBezTo>
                    <a:pt x="594" y="104"/>
                    <a:pt x="594" y="104"/>
                    <a:pt x="594" y="103"/>
                  </a:cubicBezTo>
                  <a:cubicBezTo>
                    <a:pt x="593" y="103"/>
                    <a:pt x="592" y="102"/>
                    <a:pt x="590" y="102"/>
                  </a:cubicBezTo>
                  <a:cubicBezTo>
                    <a:pt x="590" y="101"/>
                    <a:pt x="586" y="100"/>
                    <a:pt x="585" y="96"/>
                  </a:cubicBezTo>
                  <a:cubicBezTo>
                    <a:pt x="585" y="95"/>
                    <a:pt x="585" y="94"/>
                    <a:pt x="585" y="93"/>
                  </a:cubicBezTo>
                  <a:cubicBezTo>
                    <a:pt x="585" y="93"/>
                    <a:pt x="585" y="93"/>
                    <a:pt x="585" y="92"/>
                  </a:cubicBezTo>
                  <a:cubicBezTo>
                    <a:pt x="584" y="92"/>
                    <a:pt x="579" y="92"/>
                    <a:pt x="577" y="88"/>
                  </a:cubicBezTo>
                  <a:cubicBezTo>
                    <a:pt x="577" y="88"/>
                    <a:pt x="577" y="88"/>
                    <a:pt x="577" y="88"/>
                  </a:cubicBezTo>
                  <a:cubicBezTo>
                    <a:pt x="576" y="88"/>
                    <a:pt x="576" y="88"/>
                    <a:pt x="575" y="87"/>
                  </a:cubicBezTo>
                  <a:cubicBezTo>
                    <a:pt x="573" y="86"/>
                    <a:pt x="570" y="84"/>
                    <a:pt x="570" y="81"/>
                  </a:cubicBezTo>
                  <a:cubicBezTo>
                    <a:pt x="570" y="79"/>
                    <a:pt x="570" y="77"/>
                    <a:pt x="571" y="76"/>
                  </a:cubicBezTo>
                  <a:cubicBezTo>
                    <a:pt x="570" y="76"/>
                    <a:pt x="570" y="76"/>
                    <a:pt x="570" y="76"/>
                  </a:cubicBezTo>
                  <a:cubicBezTo>
                    <a:pt x="569" y="76"/>
                    <a:pt x="569" y="76"/>
                    <a:pt x="569" y="76"/>
                  </a:cubicBezTo>
                  <a:cubicBezTo>
                    <a:pt x="568" y="77"/>
                    <a:pt x="567" y="78"/>
                    <a:pt x="565" y="78"/>
                  </a:cubicBezTo>
                  <a:cubicBezTo>
                    <a:pt x="565" y="78"/>
                    <a:pt x="564" y="78"/>
                    <a:pt x="564" y="78"/>
                  </a:cubicBezTo>
                  <a:cubicBezTo>
                    <a:pt x="563" y="78"/>
                    <a:pt x="562" y="78"/>
                    <a:pt x="562" y="78"/>
                  </a:cubicBezTo>
                  <a:cubicBezTo>
                    <a:pt x="561" y="79"/>
                    <a:pt x="561" y="79"/>
                    <a:pt x="560" y="79"/>
                  </a:cubicBezTo>
                  <a:cubicBezTo>
                    <a:pt x="559" y="79"/>
                    <a:pt x="558" y="79"/>
                    <a:pt x="558" y="79"/>
                  </a:cubicBezTo>
                  <a:cubicBezTo>
                    <a:pt x="555" y="79"/>
                    <a:pt x="552" y="79"/>
                    <a:pt x="550" y="77"/>
                  </a:cubicBezTo>
                  <a:cubicBezTo>
                    <a:pt x="549" y="76"/>
                    <a:pt x="548" y="75"/>
                    <a:pt x="547" y="74"/>
                  </a:cubicBezTo>
                  <a:cubicBezTo>
                    <a:pt x="546" y="73"/>
                    <a:pt x="546" y="73"/>
                    <a:pt x="546" y="73"/>
                  </a:cubicBezTo>
                  <a:cubicBezTo>
                    <a:pt x="546" y="72"/>
                    <a:pt x="546" y="72"/>
                    <a:pt x="546" y="72"/>
                  </a:cubicBezTo>
                  <a:cubicBezTo>
                    <a:pt x="545" y="72"/>
                    <a:pt x="544" y="71"/>
                    <a:pt x="544" y="70"/>
                  </a:cubicBezTo>
                  <a:cubicBezTo>
                    <a:pt x="543" y="70"/>
                    <a:pt x="542" y="70"/>
                    <a:pt x="542" y="70"/>
                  </a:cubicBezTo>
                  <a:cubicBezTo>
                    <a:pt x="541" y="70"/>
                    <a:pt x="541" y="70"/>
                    <a:pt x="541" y="70"/>
                  </a:cubicBezTo>
                  <a:cubicBezTo>
                    <a:pt x="540" y="69"/>
                    <a:pt x="540" y="69"/>
                    <a:pt x="540" y="69"/>
                  </a:cubicBezTo>
                  <a:cubicBezTo>
                    <a:pt x="540" y="69"/>
                    <a:pt x="538" y="69"/>
                    <a:pt x="537" y="69"/>
                  </a:cubicBezTo>
                  <a:cubicBezTo>
                    <a:pt x="537" y="69"/>
                    <a:pt x="537" y="69"/>
                    <a:pt x="537" y="69"/>
                  </a:cubicBezTo>
                  <a:cubicBezTo>
                    <a:pt x="536" y="68"/>
                    <a:pt x="534" y="68"/>
                    <a:pt x="533" y="68"/>
                  </a:cubicBezTo>
                  <a:cubicBezTo>
                    <a:pt x="533" y="68"/>
                    <a:pt x="533" y="68"/>
                    <a:pt x="533" y="68"/>
                  </a:cubicBezTo>
                  <a:cubicBezTo>
                    <a:pt x="533" y="69"/>
                    <a:pt x="532" y="69"/>
                    <a:pt x="532" y="69"/>
                  </a:cubicBezTo>
                  <a:cubicBezTo>
                    <a:pt x="532" y="70"/>
                    <a:pt x="531" y="70"/>
                    <a:pt x="531" y="70"/>
                  </a:cubicBezTo>
                  <a:cubicBezTo>
                    <a:pt x="531" y="71"/>
                    <a:pt x="531" y="71"/>
                    <a:pt x="530" y="71"/>
                  </a:cubicBezTo>
                  <a:cubicBezTo>
                    <a:pt x="530" y="71"/>
                    <a:pt x="530" y="72"/>
                    <a:pt x="530" y="72"/>
                  </a:cubicBezTo>
                  <a:cubicBezTo>
                    <a:pt x="530" y="73"/>
                    <a:pt x="530" y="73"/>
                    <a:pt x="530" y="74"/>
                  </a:cubicBezTo>
                  <a:cubicBezTo>
                    <a:pt x="530" y="74"/>
                    <a:pt x="530" y="74"/>
                    <a:pt x="529" y="75"/>
                  </a:cubicBezTo>
                  <a:cubicBezTo>
                    <a:pt x="529" y="76"/>
                    <a:pt x="529" y="78"/>
                    <a:pt x="528" y="80"/>
                  </a:cubicBezTo>
                  <a:cubicBezTo>
                    <a:pt x="528" y="80"/>
                    <a:pt x="525" y="83"/>
                    <a:pt x="522" y="84"/>
                  </a:cubicBezTo>
                  <a:cubicBezTo>
                    <a:pt x="522" y="84"/>
                    <a:pt x="521" y="84"/>
                    <a:pt x="521" y="84"/>
                  </a:cubicBezTo>
                  <a:cubicBezTo>
                    <a:pt x="519" y="84"/>
                    <a:pt x="518" y="83"/>
                    <a:pt x="516" y="83"/>
                  </a:cubicBezTo>
                  <a:cubicBezTo>
                    <a:pt x="516" y="83"/>
                    <a:pt x="516" y="83"/>
                    <a:pt x="516" y="83"/>
                  </a:cubicBezTo>
                  <a:cubicBezTo>
                    <a:pt x="515" y="83"/>
                    <a:pt x="515" y="82"/>
                    <a:pt x="514" y="82"/>
                  </a:cubicBezTo>
                  <a:cubicBezTo>
                    <a:pt x="514" y="82"/>
                    <a:pt x="514" y="82"/>
                    <a:pt x="514" y="82"/>
                  </a:cubicBezTo>
                  <a:cubicBezTo>
                    <a:pt x="514" y="83"/>
                    <a:pt x="514" y="83"/>
                    <a:pt x="514" y="83"/>
                  </a:cubicBezTo>
                  <a:cubicBezTo>
                    <a:pt x="513" y="84"/>
                    <a:pt x="513" y="85"/>
                    <a:pt x="511" y="87"/>
                  </a:cubicBezTo>
                  <a:cubicBezTo>
                    <a:pt x="511" y="87"/>
                    <a:pt x="511" y="87"/>
                    <a:pt x="510" y="87"/>
                  </a:cubicBezTo>
                  <a:cubicBezTo>
                    <a:pt x="511" y="89"/>
                    <a:pt x="511" y="91"/>
                    <a:pt x="510" y="92"/>
                  </a:cubicBezTo>
                  <a:cubicBezTo>
                    <a:pt x="509" y="93"/>
                    <a:pt x="509" y="93"/>
                    <a:pt x="508" y="94"/>
                  </a:cubicBezTo>
                  <a:cubicBezTo>
                    <a:pt x="508" y="94"/>
                    <a:pt x="509" y="95"/>
                    <a:pt x="509" y="95"/>
                  </a:cubicBezTo>
                  <a:cubicBezTo>
                    <a:pt x="509" y="98"/>
                    <a:pt x="508" y="101"/>
                    <a:pt x="507" y="102"/>
                  </a:cubicBezTo>
                  <a:cubicBezTo>
                    <a:pt x="506" y="103"/>
                    <a:pt x="505" y="104"/>
                    <a:pt x="504" y="104"/>
                  </a:cubicBezTo>
                  <a:cubicBezTo>
                    <a:pt x="504" y="104"/>
                    <a:pt x="504" y="104"/>
                    <a:pt x="504" y="104"/>
                  </a:cubicBezTo>
                  <a:cubicBezTo>
                    <a:pt x="504" y="105"/>
                    <a:pt x="504" y="105"/>
                    <a:pt x="504" y="105"/>
                  </a:cubicBezTo>
                  <a:cubicBezTo>
                    <a:pt x="502" y="107"/>
                    <a:pt x="501" y="108"/>
                    <a:pt x="498" y="109"/>
                  </a:cubicBezTo>
                  <a:cubicBezTo>
                    <a:pt x="498" y="109"/>
                    <a:pt x="497" y="109"/>
                    <a:pt x="497" y="109"/>
                  </a:cubicBezTo>
                  <a:cubicBezTo>
                    <a:pt x="496" y="109"/>
                    <a:pt x="495" y="109"/>
                    <a:pt x="494" y="109"/>
                  </a:cubicBezTo>
                  <a:cubicBezTo>
                    <a:pt x="493" y="109"/>
                    <a:pt x="492" y="110"/>
                    <a:pt x="491" y="110"/>
                  </a:cubicBezTo>
                  <a:cubicBezTo>
                    <a:pt x="490" y="111"/>
                    <a:pt x="489" y="111"/>
                    <a:pt x="488" y="111"/>
                  </a:cubicBezTo>
                  <a:cubicBezTo>
                    <a:pt x="487" y="111"/>
                    <a:pt x="485" y="111"/>
                    <a:pt x="484" y="110"/>
                  </a:cubicBezTo>
                  <a:cubicBezTo>
                    <a:pt x="483" y="109"/>
                    <a:pt x="482" y="109"/>
                    <a:pt x="481" y="108"/>
                  </a:cubicBezTo>
                  <a:cubicBezTo>
                    <a:pt x="481" y="108"/>
                    <a:pt x="481" y="108"/>
                    <a:pt x="481" y="108"/>
                  </a:cubicBezTo>
                  <a:cubicBezTo>
                    <a:pt x="480" y="109"/>
                    <a:pt x="479" y="109"/>
                    <a:pt x="478" y="110"/>
                  </a:cubicBezTo>
                  <a:cubicBezTo>
                    <a:pt x="477" y="110"/>
                    <a:pt x="474" y="111"/>
                    <a:pt x="473" y="111"/>
                  </a:cubicBezTo>
                  <a:cubicBezTo>
                    <a:pt x="472" y="111"/>
                    <a:pt x="471" y="111"/>
                    <a:pt x="470" y="110"/>
                  </a:cubicBezTo>
                  <a:cubicBezTo>
                    <a:pt x="469" y="110"/>
                    <a:pt x="468" y="109"/>
                    <a:pt x="467" y="109"/>
                  </a:cubicBezTo>
                  <a:cubicBezTo>
                    <a:pt x="467" y="109"/>
                    <a:pt x="466" y="108"/>
                    <a:pt x="466" y="108"/>
                  </a:cubicBezTo>
                  <a:cubicBezTo>
                    <a:pt x="466" y="108"/>
                    <a:pt x="465" y="108"/>
                    <a:pt x="465" y="108"/>
                  </a:cubicBezTo>
                  <a:cubicBezTo>
                    <a:pt x="464" y="108"/>
                    <a:pt x="464" y="108"/>
                    <a:pt x="463" y="108"/>
                  </a:cubicBezTo>
                  <a:cubicBezTo>
                    <a:pt x="463" y="108"/>
                    <a:pt x="463" y="108"/>
                    <a:pt x="462" y="107"/>
                  </a:cubicBezTo>
                  <a:cubicBezTo>
                    <a:pt x="461" y="107"/>
                    <a:pt x="459" y="107"/>
                    <a:pt x="457" y="106"/>
                  </a:cubicBezTo>
                  <a:cubicBezTo>
                    <a:pt x="456" y="108"/>
                    <a:pt x="454" y="109"/>
                    <a:pt x="453" y="110"/>
                  </a:cubicBezTo>
                  <a:cubicBezTo>
                    <a:pt x="453" y="111"/>
                    <a:pt x="453" y="113"/>
                    <a:pt x="452" y="116"/>
                  </a:cubicBezTo>
                  <a:cubicBezTo>
                    <a:pt x="451" y="117"/>
                    <a:pt x="450" y="118"/>
                    <a:pt x="449" y="118"/>
                  </a:cubicBezTo>
                  <a:cubicBezTo>
                    <a:pt x="449" y="118"/>
                    <a:pt x="449" y="118"/>
                    <a:pt x="449" y="118"/>
                  </a:cubicBezTo>
                  <a:cubicBezTo>
                    <a:pt x="449" y="119"/>
                    <a:pt x="449" y="121"/>
                    <a:pt x="448" y="123"/>
                  </a:cubicBezTo>
                  <a:cubicBezTo>
                    <a:pt x="447" y="125"/>
                    <a:pt x="445" y="125"/>
                    <a:pt x="444" y="126"/>
                  </a:cubicBezTo>
                  <a:cubicBezTo>
                    <a:pt x="444" y="126"/>
                    <a:pt x="444" y="127"/>
                    <a:pt x="444" y="128"/>
                  </a:cubicBezTo>
                  <a:cubicBezTo>
                    <a:pt x="444" y="129"/>
                    <a:pt x="444" y="129"/>
                    <a:pt x="444" y="129"/>
                  </a:cubicBezTo>
                  <a:cubicBezTo>
                    <a:pt x="444" y="131"/>
                    <a:pt x="443" y="134"/>
                    <a:pt x="440" y="136"/>
                  </a:cubicBezTo>
                  <a:cubicBezTo>
                    <a:pt x="439" y="136"/>
                    <a:pt x="438" y="136"/>
                    <a:pt x="437" y="136"/>
                  </a:cubicBezTo>
                  <a:cubicBezTo>
                    <a:pt x="436" y="136"/>
                    <a:pt x="434" y="135"/>
                    <a:pt x="433" y="135"/>
                  </a:cubicBezTo>
                  <a:cubicBezTo>
                    <a:pt x="433" y="135"/>
                    <a:pt x="432" y="135"/>
                    <a:pt x="432" y="134"/>
                  </a:cubicBezTo>
                  <a:cubicBezTo>
                    <a:pt x="432" y="134"/>
                    <a:pt x="431" y="134"/>
                    <a:pt x="430" y="133"/>
                  </a:cubicBezTo>
                  <a:cubicBezTo>
                    <a:pt x="430" y="133"/>
                    <a:pt x="429" y="133"/>
                    <a:pt x="429" y="132"/>
                  </a:cubicBezTo>
                  <a:cubicBezTo>
                    <a:pt x="429" y="132"/>
                    <a:pt x="428" y="132"/>
                    <a:pt x="427" y="132"/>
                  </a:cubicBezTo>
                  <a:cubicBezTo>
                    <a:pt x="427" y="132"/>
                    <a:pt x="426" y="132"/>
                    <a:pt x="425" y="132"/>
                  </a:cubicBezTo>
                  <a:cubicBezTo>
                    <a:pt x="425" y="132"/>
                    <a:pt x="425" y="132"/>
                    <a:pt x="425" y="132"/>
                  </a:cubicBezTo>
                  <a:cubicBezTo>
                    <a:pt x="425" y="133"/>
                    <a:pt x="424" y="134"/>
                    <a:pt x="424" y="135"/>
                  </a:cubicBezTo>
                  <a:cubicBezTo>
                    <a:pt x="424" y="135"/>
                    <a:pt x="424" y="135"/>
                    <a:pt x="424" y="136"/>
                  </a:cubicBezTo>
                  <a:cubicBezTo>
                    <a:pt x="424" y="137"/>
                    <a:pt x="424" y="138"/>
                    <a:pt x="423" y="140"/>
                  </a:cubicBezTo>
                  <a:cubicBezTo>
                    <a:pt x="422" y="142"/>
                    <a:pt x="421" y="144"/>
                    <a:pt x="420" y="144"/>
                  </a:cubicBezTo>
                  <a:cubicBezTo>
                    <a:pt x="419" y="145"/>
                    <a:pt x="419" y="145"/>
                    <a:pt x="418" y="146"/>
                  </a:cubicBezTo>
                  <a:cubicBezTo>
                    <a:pt x="418" y="146"/>
                    <a:pt x="418" y="146"/>
                    <a:pt x="418" y="146"/>
                  </a:cubicBezTo>
                  <a:cubicBezTo>
                    <a:pt x="417" y="146"/>
                    <a:pt x="417" y="146"/>
                    <a:pt x="417" y="146"/>
                  </a:cubicBezTo>
                  <a:cubicBezTo>
                    <a:pt x="417" y="147"/>
                    <a:pt x="416" y="147"/>
                    <a:pt x="416" y="148"/>
                  </a:cubicBezTo>
                  <a:cubicBezTo>
                    <a:pt x="416" y="148"/>
                    <a:pt x="415" y="149"/>
                    <a:pt x="415" y="149"/>
                  </a:cubicBezTo>
                  <a:cubicBezTo>
                    <a:pt x="415" y="149"/>
                    <a:pt x="414" y="150"/>
                    <a:pt x="414" y="150"/>
                  </a:cubicBezTo>
                  <a:cubicBezTo>
                    <a:pt x="414" y="150"/>
                    <a:pt x="414" y="150"/>
                    <a:pt x="414" y="150"/>
                  </a:cubicBezTo>
                  <a:cubicBezTo>
                    <a:pt x="414" y="151"/>
                    <a:pt x="413" y="152"/>
                    <a:pt x="412" y="153"/>
                  </a:cubicBezTo>
                  <a:cubicBezTo>
                    <a:pt x="411" y="154"/>
                    <a:pt x="410" y="155"/>
                    <a:pt x="409" y="156"/>
                  </a:cubicBezTo>
                  <a:cubicBezTo>
                    <a:pt x="408" y="156"/>
                    <a:pt x="408" y="157"/>
                    <a:pt x="408" y="157"/>
                  </a:cubicBezTo>
                  <a:cubicBezTo>
                    <a:pt x="408" y="157"/>
                    <a:pt x="408" y="158"/>
                    <a:pt x="408" y="158"/>
                  </a:cubicBezTo>
                  <a:cubicBezTo>
                    <a:pt x="408" y="159"/>
                    <a:pt x="407" y="160"/>
                    <a:pt x="407" y="160"/>
                  </a:cubicBezTo>
                  <a:cubicBezTo>
                    <a:pt x="407" y="161"/>
                    <a:pt x="407" y="161"/>
                    <a:pt x="407" y="161"/>
                  </a:cubicBezTo>
                  <a:cubicBezTo>
                    <a:pt x="407" y="163"/>
                    <a:pt x="406" y="166"/>
                    <a:pt x="404" y="167"/>
                  </a:cubicBezTo>
                  <a:cubicBezTo>
                    <a:pt x="403" y="168"/>
                    <a:pt x="401" y="169"/>
                    <a:pt x="400" y="169"/>
                  </a:cubicBezTo>
                  <a:cubicBezTo>
                    <a:pt x="400" y="169"/>
                    <a:pt x="400" y="170"/>
                    <a:pt x="399" y="170"/>
                  </a:cubicBezTo>
                  <a:cubicBezTo>
                    <a:pt x="399" y="170"/>
                    <a:pt x="399" y="171"/>
                    <a:pt x="399" y="171"/>
                  </a:cubicBezTo>
                  <a:cubicBezTo>
                    <a:pt x="398" y="172"/>
                    <a:pt x="398" y="174"/>
                    <a:pt x="396" y="175"/>
                  </a:cubicBezTo>
                  <a:cubicBezTo>
                    <a:pt x="395" y="176"/>
                    <a:pt x="394" y="176"/>
                    <a:pt x="394" y="176"/>
                  </a:cubicBezTo>
                  <a:cubicBezTo>
                    <a:pt x="393" y="177"/>
                    <a:pt x="393" y="178"/>
                    <a:pt x="393" y="179"/>
                  </a:cubicBezTo>
                  <a:cubicBezTo>
                    <a:pt x="392" y="179"/>
                    <a:pt x="392" y="180"/>
                    <a:pt x="391" y="181"/>
                  </a:cubicBezTo>
                  <a:cubicBezTo>
                    <a:pt x="391" y="181"/>
                    <a:pt x="391" y="181"/>
                    <a:pt x="391" y="181"/>
                  </a:cubicBezTo>
                  <a:cubicBezTo>
                    <a:pt x="391" y="182"/>
                    <a:pt x="390" y="182"/>
                    <a:pt x="390" y="182"/>
                  </a:cubicBezTo>
                  <a:cubicBezTo>
                    <a:pt x="390" y="183"/>
                    <a:pt x="390" y="184"/>
                    <a:pt x="389" y="185"/>
                  </a:cubicBezTo>
                  <a:cubicBezTo>
                    <a:pt x="388" y="186"/>
                    <a:pt x="387" y="188"/>
                    <a:pt x="386" y="188"/>
                  </a:cubicBezTo>
                  <a:cubicBezTo>
                    <a:pt x="385" y="189"/>
                    <a:pt x="383" y="190"/>
                    <a:pt x="381" y="191"/>
                  </a:cubicBezTo>
                  <a:cubicBezTo>
                    <a:pt x="375" y="194"/>
                    <a:pt x="375" y="194"/>
                    <a:pt x="375" y="194"/>
                  </a:cubicBezTo>
                  <a:cubicBezTo>
                    <a:pt x="357" y="104"/>
                    <a:pt x="357" y="104"/>
                    <a:pt x="357" y="104"/>
                  </a:cubicBezTo>
                  <a:cubicBezTo>
                    <a:pt x="220" y="132"/>
                    <a:pt x="220" y="132"/>
                    <a:pt x="220" y="132"/>
                  </a:cubicBezTo>
                  <a:cubicBezTo>
                    <a:pt x="193" y="0"/>
                    <a:pt x="193" y="0"/>
                    <a:pt x="193" y="0"/>
                  </a:cubicBezTo>
                  <a:cubicBezTo>
                    <a:pt x="193" y="2"/>
                    <a:pt x="193" y="5"/>
                    <a:pt x="193" y="7"/>
                  </a:cubicBezTo>
                  <a:cubicBezTo>
                    <a:pt x="193" y="8"/>
                    <a:pt x="193" y="8"/>
                    <a:pt x="193" y="8"/>
                  </a:cubicBezTo>
                  <a:cubicBezTo>
                    <a:pt x="193" y="9"/>
                    <a:pt x="192" y="10"/>
                    <a:pt x="192" y="12"/>
                  </a:cubicBezTo>
                  <a:cubicBezTo>
                    <a:pt x="192" y="12"/>
                    <a:pt x="192" y="12"/>
                    <a:pt x="192" y="13"/>
                  </a:cubicBezTo>
                  <a:cubicBezTo>
                    <a:pt x="193" y="14"/>
                    <a:pt x="194" y="15"/>
                    <a:pt x="195" y="16"/>
                  </a:cubicBezTo>
                  <a:cubicBezTo>
                    <a:pt x="195" y="18"/>
                    <a:pt x="195" y="20"/>
                    <a:pt x="195" y="21"/>
                  </a:cubicBezTo>
                  <a:cubicBezTo>
                    <a:pt x="195" y="21"/>
                    <a:pt x="195" y="22"/>
                    <a:pt x="195" y="22"/>
                  </a:cubicBezTo>
                  <a:cubicBezTo>
                    <a:pt x="195" y="22"/>
                    <a:pt x="195" y="22"/>
                    <a:pt x="195" y="22"/>
                  </a:cubicBezTo>
                  <a:cubicBezTo>
                    <a:pt x="196" y="23"/>
                    <a:pt x="197" y="25"/>
                    <a:pt x="197" y="26"/>
                  </a:cubicBezTo>
                  <a:cubicBezTo>
                    <a:pt x="198" y="28"/>
                    <a:pt x="197" y="30"/>
                    <a:pt x="197" y="32"/>
                  </a:cubicBezTo>
                  <a:cubicBezTo>
                    <a:pt x="197" y="32"/>
                    <a:pt x="196" y="32"/>
                    <a:pt x="196" y="33"/>
                  </a:cubicBezTo>
                  <a:cubicBezTo>
                    <a:pt x="196" y="33"/>
                    <a:pt x="196" y="33"/>
                    <a:pt x="197" y="34"/>
                  </a:cubicBezTo>
                  <a:cubicBezTo>
                    <a:pt x="197" y="35"/>
                    <a:pt x="197" y="37"/>
                    <a:pt x="196" y="39"/>
                  </a:cubicBezTo>
                  <a:cubicBezTo>
                    <a:pt x="195" y="41"/>
                    <a:pt x="194" y="42"/>
                    <a:pt x="193" y="42"/>
                  </a:cubicBezTo>
                  <a:cubicBezTo>
                    <a:pt x="193" y="43"/>
                    <a:pt x="193" y="44"/>
                    <a:pt x="193" y="45"/>
                  </a:cubicBezTo>
                  <a:cubicBezTo>
                    <a:pt x="193" y="45"/>
                    <a:pt x="193" y="46"/>
                    <a:pt x="193" y="46"/>
                  </a:cubicBezTo>
                  <a:cubicBezTo>
                    <a:pt x="193" y="48"/>
                    <a:pt x="193" y="49"/>
                    <a:pt x="193" y="51"/>
                  </a:cubicBezTo>
                  <a:cubicBezTo>
                    <a:pt x="192" y="53"/>
                    <a:pt x="192" y="54"/>
                    <a:pt x="191" y="56"/>
                  </a:cubicBezTo>
                  <a:cubicBezTo>
                    <a:pt x="190" y="56"/>
                    <a:pt x="190" y="57"/>
                    <a:pt x="190" y="57"/>
                  </a:cubicBezTo>
                  <a:cubicBezTo>
                    <a:pt x="190" y="58"/>
                    <a:pt x="190" y="60"/>
                    <a:pt x="190" y="61"/>
                  </a:cubicBezTo>
                  <a:cubicBezTo>
                    <a:pt x="190" y="61"/>
                    <a:pt x="190" y="62"/>
                    <a:pt x="190" y="62"/>
                  </a:cubicBezTo>
                  <a:cubicBezTo>
                    <a:pt x="191" y="64"/>
                    <a:pt x="192" y="67"/>
                    <a:pt x="191" y="70"/>
                  </a:cubicBezTo>
                  <a:cubicBezTo>
                    <a:pt x="190" y="71"/>
                    <a:pt x="189" y="73"/>
                    <a:pt x="188" y="73"/>
                  </a:cubicBezTo>
                  <a:cubicBezTo>
                    <a:pt x="188" y="74"/>
                    <a:pt x="188" y="75"/>
                    <a:pt x="188" y="75"/>
                  </a:cubicBezTo>
                  <a:cubicBezTo>
                    <a:pt x="189" y="77"/>
                    <a:pt x="190" y="78"/>
                    <a:pt x="190" y="79"/>
                  </a:cubicBezTo>
                  <a:cubicBezTo>
                    <a:pt x="190" y="80"/>
                    <a:pt x="190" y="80"/>
                    <a:pt x="190" y="80"/>
                  </a:cubicBezTo>
                  <a:cubicBezTo>
                    <a:pt x="191" y="83"/>
                    <a:pt x="191" y="85"/>
                    <a:pt x="191" y="87"/>
                  </a:cubicBezTo>
                  <a:cubicBezTo>
                    <a:pt x="191" y="88"/>
                    <a:pt x="190" y="89"/>
                    <a:pt x="190" y="91"/>
                  </a:cubicBezTo>
                  <a:cubicBezTo>
                    <a:pt x="190" y="91"/>
                    <a:pt x="190" y="91"/>
                    <a:pt x="190" y="91"/>
                  </a:cubicBezTo>
                  <a:cubicBezTo>
                    <a:pt x="190" y="91"/>
                    <a:pt x="190" y="92"/>
                    <a:pt x="190" y="92"/>
                  </a:cubicBezTo>
                  <a:cubicBezTo>
                    <a:pt x="191" y="94"/>
                    <a:pt x="192" y="96"/>
                    <a:pt x="192" y="98"/>
                  </a:cubicBezTo>
                  <a:cubicBezTo>
                    <a:pt x="192" y="100"/>
                    <a:pt x="191" y="103"/>
                    <a:pt x="188" y="105"/>
                  </a:cubicBezTo>
                  <a:cubicBezTo>
                    <a:pt x="188" y="105"/>
                    <a:pt x="188" y="105"/>
                    <a:pt x="188" y="105"/>
                  </a:cubicBezTo>
                  <a:cubicBezTo>
                    <a:pt x="188" y="108"/>
                    <a:pt x="188" y="111"/>
                    <a:pt x="187" y="112"/>
                  </a:cubicBezTo>
                  <a:cubicBezTo>
                    <a:pt x="187" y="113"/>
                    <a:pt x="186" y="114"/>
                    <a:pt x="186" y="115"/>
                  </a:cubicBezTo>
                  <a:cubicBezTo>
                    <a:pt x="186" y="115"/>
                    <a:pt x="186" y="115"/>
                    <a:pt x="186" y="115"/>
                  </a:cubicBezTo>
                  <a:cubicBezTo>
                    <a:pt x="187" y="117"/>
                    <a:pt x="188" y="119"/>
                    <a:pt x="188" y="122"/>
                  </a:cubicBezTo>
                  <a:cubicBezTo>
                    <a:pt x="187" y="125"/>
                    <a:pt x="185" y="127"/>
                    <a:pt x="184" y="128"/>
                  </a:cubicBezTo>
                  <a:cubicBezTo>
                    <a:pt x="183" y="128"/>
                    <a:pt x="183" y="128"/>
                    <a:pt x="183" y="129"/>
                  </a:cubicBezTo>
                  <a:cubicBezTo>
                    <a:pt x="184" y="129"/>
                    <a:pt x="186" y="130"/>
                    <a:pt x="187" y="131"/>
                  </a:cubicBezTo>
                  <a:cubicBezTo>
                    <a:pt x="188" y="133"/>
                    <a:pt x="190" y="138"/>
                    <a:pt x="189" y="142"/>
                  </a:cubicBezTo>
                  <a:cubicBezTo>
                    <a:pt x="188" y="144"/>
                    <a:pt x="187" y="145"/>
                    <a:pt x="186" y="146"/>
                  </a:cubicBezTo>
                  <a:cubicBezTo>
                    <a:pt x="187" y="147"/>
                    <a:pt x="187" y="148"/>
                    <a:pt x="187" y="150"/>
                  </a:cubicBezTo>
                  <a:cubicBezTo>
                    <a:pt x="187" y="151"/>
                    <a:pt x="186" y="156"/>
                    <a:pt x="184" y="158"/>
                  </a:cubicBezTo>
                  <a:cubicBezTo>
                    <a:pt x="182" y="159"/>
                    <a:pt x="180" y="160"/>
                    <a:pt x="178" y="160"/>
                  </a:cubicBezTo>
                  <a:cubicBezTo>
                    <a:pt x="178" y="160"/>
                    <a:pt x="178" y="160"/>
                    <a:pt x="178" y="160"/>
                  </a:cubicBezTo>
                  <a:cubicBezTo>
                    <a:pt x="177" y="161"/>
                    <a:pt x="176" y="163"/>
                    <a:pt x="175" y="164"/>
                  </a:cubicBezTo>
                  <a:cubicBezTo>
                    <a:pt x="175" y="164"/>
                    <a:pt x="174" y="165"/>
                    <a:pt x="174" y="165"/>
                  </a:cubicBezTo>
                  <a:cubicBezTo>
                    <a:pt x="172" y="168"/>
                    <a:pt x="169" y="172"/>
                    <a:pt x="167" y="174"/>
                  </a:cubicBezTo>
                  <a:cubicBezTo>
                    <a:pt x="167" y="175"/>
                    <a:pt x="167" y="175"/>
                    <a:pt x="167" y="175"/>
                  </a:cubicBezTo>
                  <a:cubicBezTo>
                    <a:pt x="166" y="176"/>
                    <a:pt x="164" y="179"/>
                    <a:pt x="164" y="180"/>
                  </a:cubicBezTo>
                  <a:cubicBezTo>
                    <a:pt x="164" y="181"/>
                    <a:pt x="163" y="182"/>
                    <a:pt x="163" y="183"/>
                  </a:cubicBezTo>
                  <a:cubicBezTo>
                    <a:pt x="162" y="185"/>
                    <a:pt x="162" y="187"/>
                    <a:pt x="161" y="189"/>
                  </a:cubicBezTo>
                  <a:cubicBezTo>
                    <a:pt x="160" y="190"/>
                    <a:pt x="158" y="194"/>
                    <a:pt x="156" y="195"/>
                  </a:cubicBezTo>
                  <a:cubicBezTo>
                    <a:pt x="154" y="196"/>
                    <a:pt x="153" y="197"/>
                    <a:pt x="152" y="197"/>
                  </a:cubicBezTo>
                  <a:cubicBezTo>
                    <a:pt x="152" y="197"/>
                    <a:pt x="152" y="198"/>
                    <a:pt x="152" y="198"/>
                  </a:cubicBezTo>
                  <a:cubicBezTo>
                    <a:pt x="152" y="199"/>
                    <a:pt x="151" y="200"/>
                    <a:pt x="151" y="200"/>
                  </a:cubicBezTo>
                  <a:cubicBezTo>
                    <a:pt x="151" y="201"/>
                    <a:pt x="151" y="201"/>
                    <a:pt x="151" y="201"/>
                  </a:cubicBezTo>
                  <a:cubicBezTo>
                    <a:pt x="150" y="203"/>
                    <a:pt x="150" y="205"/>
                    <a:pt x="147" y="207"/>
                  </a:cubicBezTo>
                  <a:cubicBezTo>
                    <a:pt x="146" y="208"/>
                    <a:pt x="145" y="208"/>
                    <a:pt x="143" y="208"/>
                  </a:cubicBezTo>
                  <a:cubicBezTo>
                    <a:pt x="142" y="208"/>
                    <a:pt x="141" y="208"/>
                    <a:pt x="141" y="208"/>
                  </a:cubicBezTo>
                  <a:cubicBezTo>
                    <a:pt x="141" y="208"/>
                    <a:pt x="140" y="208"/>
                    <a:pt x="140" y="208"/>
                  </a:cubicBezTo>
                  <a:cubicBezTo>
                    <a:pt x="139" y="208"/>
                    <a:pt x="138" y="210"/>
                    <a:pt x="138" y="210"/>
                  </a:cubicBezTo>
                  <a:cubicBezTo>
                    <a:pt x="137" y="211"/>
                    <a:pt x="137" y="211"/>
                    <a:pt x="137" y="212"/>
                  </a:cubicBezTo>
                  <a:cubicBezTo>
                    <a:pt x="136" y="214"/>
                    <a:pt x="135" y="215"/>
                    <a:pt x="134" y="217"/>
                  </a:cubicBezTo>
                  <a:cubicBezTo>
                    <a:pt x="134" y="217"/>
                    <a:pt x="130" y="221"/>
                    <a:pt x="126" y="221"/>
                  </a:cubicBezTo>
                  <a:cubicBezTo>
                    <a:pt x="126" y="221"/>
                    <a:pt x="126" y="221"/>
                    <a:pt x="126" y="221"/>
                  </a:cubicBezTo>
                  <a:cubicBezTo>
                    <a:pt x="122" y="221"/>
                    <a:pt x="118" y="217"/>
                    <a:pt x="117" y="215"/>
                  </a:cubicBezTo>
                  <a:cubicBezTo>
                    <a:pt x="116" y="214"/>
                    <a:pt x="116" y="213"/>
                    <a:pt x="116" y="211"/>
                  </a:cubicBezTo>
                  <a:cubicBezTo>
                    <a:pt x="116" y="211"/>
                    <a:pt x="116" y="212"/>
                    <a:pt x="116" y="212"/>
                  </a:cubicBezTo>
                  <a:cubicBezTo>
                    <a:pt x="115" y="213"/>
                    <a:pt x="113" y="215"/>
                    <a:pt x="112" y="217"/>
                  </a:cubicBezTo>
                  <a:cubicBezTo>
                    <a:pt x="111" y="217"/>
                    <a:pt x="111" y="217"/>
                    <a:pt x="111" y="218"/>
                  </a:cubicBezTo>
                  <a:cubicBezTo>
                    <a:pt x="110" y="218"/>
                    <a:pt x="110" y="218"/>
                    <a:pt x="110" y="219"/>
                  </a:cubicBezTo>
                  <a:cubicBezTo>
                    <a:pt x="109" y="219"/>
                    <a:pt x="109" y="220"/>
                    <a:pt x="108" y="220"/>
                  </a:cubicBezTo>
                  <a:cubicBezTo>
                    <a:pt x="108" y="221"/>
                    <a:pt x="107" y="222"/>
                    <a:pt x="107" y="223"/>
                  </a:cubicBezTo>
                  <a:cubicBezTo>
                    <a:pt x="107" y="224"/>
                    <a:pt x="107" y="224"/>
                    <a:pt x="107" y="225"/>
                  </a:cubicBezTo>
                  <a:cubicBezTo>
                    <a:pt x="107" y="227"/>
                    <a:pt x="108" y="229"/>
                    <a:pt x="107" y="231"/>
                  </a:cubicBezTo>
                  <a:cubicBezTo>
                    <a:pt x="107" y="233"/>
                    <a:pt x="105" y="236"/>
                    <a:pt x="103" y="237"/>
                  </a:cubicBezTo>
                  <a:cubicBezTo>
                    <a:pt x="101" y="239"/>
                    <a:pt x="96" y="240"/>
                    <a:pt x="96" y="240"/>
                  </a:cubicBezTo>
                  <a:cubicBezTo>
                    <a:pt x="96" y="240"/>
                    <a:pt x="95" y="240"/>
                    <a:pt x="95" y="240"/>
                  </a:cubicBezTo>
                  <a:cubicBezTo>
                    <a:pt x="94" y="240"/>
                    <a:pt x="93" y="240"/>
                    <a:pt x="92" y="239"/>
                  </a:cubicBezTo>
                  <a:cubicBezTo>
                    <a:pt x="92" y="239"/>
                    <a:pt x="92" y="240"/>
                    <a:pt x="92" y="240"/>
                  </a:cubicBezTo>
                  <a:cubicBezTo>
                    <a:pt x="93" y="241"/>
                    <a:pt x="93" y="242"/>
                    <a:pt x="93" y="243"/>
                  </a:cubicBezTo>
                  <a:cubicBezTo>
                    <a:pt x="93" y="246"/>
                    <a:pt x="93" y="247"/>
                    <a:pt x="92" y="249"/>
                  </a:cubicBezTo>
                  <a:cubicBezTo>
                    <a:pt x="91" y="251"/>
                    <a:pt x="89" y="252"/>
                    <a:pt x="88" y="252"/>
                  </a:cubicBezTo>
                  <a:cubicBezTo>
                    <a:pt x="88" y="252"/>
                    <a:pt x="88" y="252"/>
                    <a:pt x="87" y="253"/>
                  </a:cubicBezTo>
                  <a:cubicBezTo>
                    <a:pt x="87" y="253"/>
                    <a:pt x="87" y="253"/>
                    <a:pt x="87" y="254"/>
                  </a:cubicBezTo>
                  <a:cubicBezTo>
                    <a:pt x="87" y="254"/>
                    <a:pt x="87" y="254"/>
                    <a:pt x="88" y="254"/>
                  </a:cubicBezTo>
                  <a:cubicBezTo>
                    <a:pt x="89" y="255"/>
                    <a:pt x="90" y="256"/>
                    <a:pt x="91" y="258"/>
                  </a:cubicBezTo>
                  <a:cubicBezTo>
                    <a:pt x="92" y="262"/>
                    <a:pt x="91" y="267"/>
                    <a:pt x="91" y="268"/>
                  </a:cubicBezTo>
                  <a:cubicBezTo>
                    <a:pt x="90" y="270"/>
                    <a:pt x="89" y="273"/>
                    <a:pt x="86" y="274"/>
                  </a:cubicBezTo>
                  <a:cubicBezTo>
                    <a:pt x="86" y="274"/>
                    <a:pt x="86" y="275"/>
                    <a:pt x="85" y="275"/>
                  </a:cubicBezTo>
                  <a:cubicBezTo>
                    <a:pt x="85" y="275"/>
                    <a:pt x="85" y="275"/>
                    <a:pt x="85" y="275"/>
                  </a:cubicBezTo>
                  <a:cubicBezTo>
                    <a:pt x="87" y="276"/>
                    <a:pt x="89" y="279"/>
                    <a:pt x="89" y="280"/>
                  </a:cubicBezTo>
                  <a:cubicBezTo>
                    <a:pt x="90" y="282"/>
                    <a:pt x="90" y="284"/>
                    <a:pt x="90" y="285"/>
                  </a:cubicBezTo>
                  <a:cubicBezTo>
                    <a:pt x="90" y="285"/>
                    <a:pt x="90" y="286"/>
                    <a:pt x="90" y="286"/>
                  </a:cubicBezTo>
                  <a:cubicBezTo>
                    <a:pt x="91" y="287"/>
                    <a:pt x="93" y="288"/>
                    <a:pt x="94" y="290"/>
                  </a:cubicBezTo>
                  <a:cubicBezTo>
                    <a:pt x="95" y="293"/>
                    <a:pt x="95" y="297"/>
                    <a:pt x="93" y="300"/>
                  </a:cubicBezTo>
                  <a:cubicBezTo>
                    <a:pt x="91" y="301"/>
                    <a:pt x="89" y="302"/>
                    <a:pt x="87" y="302"/>
                  </a:cubicBezTo>
                  <a:cubicBezTo>
                    <a:pt x="86" y="302"/>
                    <a:pt x="85" y="302"/>
                    <a:pt x="84" y="302"/>
                  </a:cubicBezTo>
                  <a:cubicBezTo>
                    <a:pt x="83" y="302"/>
                    <a:pt x="83" y="302"/>
                    <a:pt x="83" y="302"/>
                  </a:cubicBezTo>
                  <a:cubicBezTo>
                    <a:pt x="82" y="303"/>
                    <a:pt x="82" y="305"/>
                    <a:pt x="82" y="307"/>
                  </a:cubicBezTo>
                  <a:cubicBezTo>
                    <a:pt x="81" y="309"/>
                    <a:pt x="78" y="312"/>
                    <a:pt x="75" y="313"/>
                  </a:cubicBezTo>
                  <a:cubicBezTo>
                    <a:pt x="74" y="314"/>
                    <a:pt x="72" y="314"/>
                    <a:pt x="71" y="314"/>
                  </a:cubicBezTo>
                  <a:cubicBezTo>
                    <a:pt x="69" y="314"/>
                    <a:pt x="67" y="314"/>
                    <a:pt x="66" y="313"/>
                  </a:cubicBezTo>
                  <a:cubicBezTo>
                    <a:pt x="63" y="310"/>
                    <a:pt x="64" y="306"/>
                    <a:pt x="64" y="303"/>
                  </a:cubicBezTo>
                  <a:cubicBezTo>
                    <a:pt x="64" y="303"/>
                    <a:pt x="64" y="303"/>
                    <a:pt x="64" y="302"/>
                  </a:cubicBezTo>
                  <a:cubicBezTo>
                    <a:pt x="64" y="302"/>
                    <a:pt x="64" y="301"/>
                    <a:pt x="64" y="300"/>
                  </a:cubicBezTo>
                  <a:cubicBezTo>
                    <a:pt x="64" y="300"/>
                    <a:pt x="63" y="299"/>
                    <a:pt x="63" y="299"/>
                  </a:cubicBezTo>
                  <a:cubicBezTo>
                    <a:pt x="62" y="297"/>
                    <a:pt x="62" y="296"/>
                    <a:pt x="62" y="295"/>
                  </a:cubicBezTo>
                  <a:cubicBezTo>
                    <a:pt x="62" y="295"/>
                    <a:pt x="62" y="295"/>
                    <a:pt x="62" y="295"/>
                  </a:cubicBezTo>
                  <a:cubicBezTo>
                    <a:pt x="62" y="295"/>
                    <a:pt x="62" y="295"/>
                    <a:pt x="62" y="295"/>
                  </a:cubicBezTo>
                  <a:cubicBezTo>
                    <a:pt x="61" y="295"/>
                    <a:pt x="60" y="296"/>
                    <a:pt x="59" y="296"/>
                  </a:cubicBezTo>
                  <a:cubicBezTo>
                    <a:pt x="59" y="296"/>
                    <a:pt x="59" y="296"/>
                    <a:pt x="59" y="296"/>
                  </a:cubicBezTo>
                  <a:cubicBezTo>
                    <a:pt x="59" y="296"/>
                    <a:pt x="55" y="296"/>
                    <a:pt x="52" y="293"/>
                  </a:cubicBezTo>
                  <a:cubicBezTo>
                    <a:pt x="52" y="294"/>
                    <a:pt x="52" y="295"/>
                    <a:pt x="51" y="296"/>
                  </a:cubicBezTo>
                  <a:cubicBezTo>
                    <a:pt x="50" y="297"/>
                    <a:pt x="49" y="297"/>
                    <a:pt x="48" y="298"/>
                  </a:cubicBezTo>
                  <a:cubicBezTo>
                    <a:pt x="48" y="299"/>
                    <a:pt x="48" y="299"/>
                    <a:pt x="48" y="300"/>
                  </a:cubicBezTo>
                  <a:cubicBezTo>
                    <a:pt x="48" y="302"/>
                    <a:pt x="47" y="306"/>
                    <a:pt x="46" y="308"/>
                  </a:cubicBezTo>
                  <a:cubicBezTo>
                    <a:pt x="46" y="309"/>
                    <a:pt x="45" y="309"/>
                    <a:pt x="45" y="310"/>
                  </a:cubicBezTo>
                  <a:cubicBezTo>
                    <a:pt x="45" y="310"/>
                    <a:pt x="45" y="311"/>
                    <a:pt x="44" y="311"/>
                  </a:cubicBezTo>
                  <a:cubicBezTo>
                    <a:pt x="44" y="312"/>
                    <a:pt x="44" y="313"/>
                    <a:pt x="44" y="314"/>
                  </a:cubicBezTo>
                  <a:cubicBezTo>
                    <a:pt x="44" y="314"/>
                    <a:pt x="44" y="314"/>
                    <a:pt x="45" y="315"/>
                  </a:cubicBezTo>
                  <a:cubicBezTo>
                    <a:pt x="45" y="316"/>
                    <a:pt x="46" y="318"/>
                    <a:pt x="46" y="321"/>
                  </a:cubicBezTo>
                  <a:cubicBezTo>
                    <a:pt x="46" y="323"/>
                    <a:pt x="44" y="325"/>
                    <a:pt x="42" y="328"/>
                  </a:cubicBezTo>
                  <a:cubicBezTo>
                    <a:pt x="42" y="328"/>
                    <a:pt x="42" y="328"/>
                    <a:pt x="42" y="328"/>
                  </a:cubicBezTo>
                  <a:cubicBezTo>
                    <a:pt x="41" y="329"/>
                    <a:pt x="40" y="330"/>
                    <a:pt x="39" y="330"/>
                  </a:cubicBezTo>
                  <a:cubicBezTo>
                    <a:pt x="39" y="331"/>
                    <a:pt x="39" y="331"/>
                    <a:pt x="38" y="331"/>
                  </a:cubicBezTo>
                  <a:cubicBezTo>
                    <a:pt x="39" y="331"/>
                    <a:pt x="39" y="332"/>
                    <a:pt x="40" y="332"/>
                  </a:cubicBezTo>
                  <a:cubicBezTo>
                    <a:pt x="41" y="334"/>
                    <a:pt x="43" y="336"/>
                    <a:pt x="44" y="337"/>
                  </a:cubicBezTo>
                  <a:cubicBezTo>
                    <a:pt x="45" y="340"/>
                    <a:pt x="46" y="344"/>
                    <a:pt x="46" y="345"/>
                  </a:cubicBezTo>
                  <a:cubicBezTo>
                    <a:pt x="46" y="347"/>
                    <a:pt x="46" y="348"/>
                    <a:pt x="46" y="349"/>
                  </a:cubicBezTo>
                  <a:cubicBezTo>
                    <a:pt x="46" y="349"/>
                    <a:pt x="46" y="350"/>
                    <a:pt x="46" y="350"/>
                  </a:cubicBezTo>
                  <a:cubicBezTo>
                    <a:pt x="46" y="350"/>
                    <a:pt x="46" y="350"/>
                    <a:pt x="46" y="350"/>
                  </a:cubicBezTo>
                  <a:cubicBezTo>
                    <a:pt x="47" y="351"/>
                    <a:pt x="49" y="352"/>
                    <a:pt x="49" y="354"/>
                  </a:cubicBezTo>
                  <a:cubicBezTo>
                    <a:pt x="50" y="358"/>
                    <a:pt x="49" y="363"/>
                    <a:pt x="48" y="366"/>
                  </a:cubicBezTo>
                  <a:cubicBezTo>
                    <a:pt x="46" y="368"/>
                    <a:pt x="43" y="370"/>
                    <a:pt x="42" y="370"/>
                  </a:cubicBezTo>
                  <a:cubicBezTo>
                    <a:pt x="41" y="370"/>
                    <a:pt x="41" y="370"/>
                    <a:pt x="40" y="370"/>
                  </a:cubicBezTo>
                  <a:cubicBezTo>
                    <a:pt x="39" y="370"/>
                    <a:pt x="37" y="370"/>
                    <a:pt x="36" y="370"/>
                  </a:cubicBezTo>
                  <a:cubicBezTo>
                    <a:pt x="36" y="370"/>
                    <a:pt x="35" y="369"/>
                    <a:pt x="35" y="369"/>
                  </a:cubicBezTo>
                  <a:cubicBezTo>
                    <a:pt x="35" y="370"/>
                    <a:pt x="34" y="370"/>
                    <a:pt x="34" y="370"/>
                  </a:cubicBezTo>
                  <a:cubicBezTo>
                    <a:pt x="34" y="370"/>
                    <a:pt x="34" y="371"/>
                    <a:pt x="34" y="372"/>
                  </a:cubicBezTo>
                  <a:cubicBezTo>
                    <a:pt x="34" y="373"/>
                    <a:pt x="34" y="374"/>
                    <a:pt x="35" y="374"/>
                  </a:cubicBezTo>
                  <a:cubicBezTo>
                    <a:pt x="35" y="376"/>
                    <a:pt x="36" y="377"/>
                    <a:pt x="36" y="379"/>
                  </a:cubicBezTo>
                  <a:cubicBezTo>
                    <a:pt x="37" y="381"/>
                    <a:pt x="36" y="385"/>
                    <a:pt x="36" y="386"/>
                  </a:cubicBezTo>
                  <a:cubicBezTo>
                    <a:pt x="36" y="390"/>
                    <a:pt x="35" y="393"/>
                    <a:pt x="34" y="395"/>
                  </a:cubicBezTo>
                  <a:cubicBezTo>
                    <a:pt x="33" y="397"/>
                    <a:pt x="30" y="400"/>
                    <a:pt x="28" y="401"/>
                  </a:cubicBezTo>
                  <a:cubicBezTo>
                    <a:pt x="26" y="401"/>
                    <a:pt x="25" y="402"/>
                    <a:pt x="23" y="402"/>
                  </a:cubicBezTo>
                  <a:cubicBezTo>
                    <a:pt x="23" y="402"/>
                    <a:pt x="21" y="402"/>
                    <a:pt x="21" y="402"/>
                  </a:cubicBezTo>
                  <a:cubicBezTo>
                    <a:pt x="21" y="402"/>
                    <a:pt x="20" y="403"/>
                    <a:pt x="19" y="404"/>
                  </a:cubicBezTo>
                  <a:cubicBezTo>
                    <a:pt x="17" y="405"/>
                    <a:pt x="15" y="405"/>
                    <a:pt x="13" y="405"/>
                  </a:cubicBezTo>
                  <a:cubicBezTo>
                    <a:pt x="13" y="405"/>
                    <a:pt x="13" y="405"/>
                    <a:pt x="12" y="405"/>
                  </a:cubicBezTo>
                  <a:cubicBezTo>
                    <a:pt x="12" y="406"/>
                    <a:pt x="11" y="406"/>
                    <a:pt x="10" y="407"/>
                  </a:cubicBezTo>
                  <a:cubicBezTo>
                    <a:pt x="9" y="408"/>
                    <a:pt x="8" y="408"/>
                    <a:pt x="7" y="409"/>
                  </a:cubicBezTo>
                  <a:cubicBezTo>
                    <a:pt x="7" y="409"/>
                    <a:pt x="7" y="409"/>
                    <a:pt x="7" y="409"/>
                  </a:cubicBezTo>
                  <a:cubicBezTo>
                    <a:pt x="5" y="410"/>
                    <a:pt x="3" y="411"/>
                    <a:pt x="1" y="412"/>
                  </a:cubicBezTo>
                  <a:cubicBezTo>
                    <a:pt x="1" y="412"/>
                    <a:pt x="0" y="412"/>
                    <a:pt x="0" y="412"/>
                  </a:cubicBezTo>
                  <a:cubicBezTo>
                    <a:pt x="1" y="412"/>
                    <a:pt x="1" y="413"/>
                    <a:pt x="1" y="413"/>
                  </a:cubicBezTo>
                  <a:cubicBezTo>
                    <a:pt x="1" y="414"/>
                    <a:pt x="1" y="414"/>
                    <a:pt x="2" y="414"/>
                  </a:cubicBezTo>
                  <a:cubicBezTo>
                    <a:pt x="2" y="415"/>
                    <a:pt x="3" y="415"/>
                    <a:pt x="4" y="416"/>
                  </a:cubicBezTo>
                  <a:cubicBezTo>
                    <a:pt x="6" y="419"/>
                    <a:pt x="8" y="423"/>
                    <a:pt x="8" y="425"/>
                  </a:cubicBezTo>
                  <a:cubicBezTo>
                    <a:pt x="9" y="427"/>
                    <a:pt x="9" y="430"/>
                    <a:pt x="9" y="433"/>
                  </a:cubicBezTo>
                  <a:cubicBezTo>
                    <a:pt x="8" y="435"/>
                    <a:pt x="7" y="436"/>
                    <a:pt x="6" y="437"/>
                  </a:cubicBezTo>
                  <a:cubicBezTo>
                    <a:pt x="6" y="437"/>
                    <a:pt x="5" y="438"/>
                    <a:pt x="5" y="438"/>
                  </a:cubicBezTo>
                  <a:cubicBezTo>
                    <a:pt x="5" y="438"/>
                    <a:pt x="5" y="438"/>
                    <a:pt x="5" y="439"/>
                  </a:cubicBezTo>
                  <a:cubicBezTo>
                    <a:pt x="5" y="439"/>
                    <a:pt x="5" y="439"/>
                    <a:pt x="5" y="439"/>
                  </a:cubicBezTo>
                  <a:cubicBezTo>
                    <a:pt x="6" y="441"/>
                    <a:pt x="6" y="442"/>
                    <a:pt x="6" y="444"/>
                  </a:cubicBezTo>
                  <a:cubicBezTo>
                    <a:pt x="6" y="447"/>
                    <a:pt x="4" y="450"/>
                    <a:pt x="4" y="450"/>
                  </a:cubicBezTo>
                  <a:cubicBezTo>
                    <a:pt x="4" y="451"/>
                    <a:pt x="3" y="451"/>
                    <a:pt x="3" y="452"/>
                  </a:cubicBezTo>
                  <a:cubicBezTo>
                    <a:pt x="3" y="452"/>
                    <a:pt x="3" y="452"/>
                    <a:pt x="4" y="452"/>
                  </a:cubicBezTo>
                  <a:cubicBezTo>
                    <a:pt x="4" y="452"/>
                    <a:pt x="4" y="452"/>
                    <a:pt x="4" y="452"/>
                  </a:cubicBezTo>
                  <a:cubicBezTo>
                    <a:pt x="6" y="453"/>
                    <a:pt x="7" y="453"/>
                    <a:pt x="8" y="454"/>
                  </a:cubicBezTo>
                  <a:cubicBezTo>
                    <a:pt x="9" y="455"/>
                    <a:pt x="10" y="456"/>
                    <a:pt x="11" y="457"/>
                  </a:cubicBezTo>
                  <a:cubicBezTo>
                    <a:pt x="11" y="457"/>
                    <a:pt x="11" y="457"/>
                    <a:pt x="11" y="457"/>
                  </a:cubicBezTo>
                  <a:cubicBezTo>
                    <a:pt x="12" y="457"/>
                    <a:pt x="14" y="458"/>
                    <a:pt x="15" y="459"/>
                  </a:cubicBezTo>
                  <a:cubicBezTo>
                    <a:pt x="17" y="460"/>
                    <a:pt x="18" y="463"/>
                    <a:pt x="20" y="466"/>
                  </a:cubicBezTo>
                  <a:cubicBezTo>
                    <a:pt x="20" y="466"/>
                    <a:pt x="20" y="466"/>
                    <a:pt x="20" y="467"/>
                  </a:cubicBezTo>
                  <a:cubicBezTo>
                    <a:pt x="21" y="467"/>
                    <a:pt x="21" y="468"/>
                    <a:pt x="22" y="469"/>
                  </a:cubicBezTo>
                  <a:cubicBezTo>
                    <a:pt x="22" y="469"/>
                    <a:pt x="22" y="469"/>
                    <a:pt x="22" y="470"/>
                  </a:cubicBezTo>
                  <a:cubicBezTo>
                    <a:pt x="22" y="470"/>
                    <a:pt x="22" y="470"/>
                    <a:pt x="22" y="470"/>
                  </a:cubicBezTo>
                  <a:cubicBezTo>
                    <a:pt x="24" y="470"/>
                    <a:pt x="27" y="471"/>
                    <a:pt x="29" y="473"/>
                  </a:cubicBezTo>
                  <a:cubicBezTo>
                    <a:pt x="32" y="476"/>
                    <a:pt x="31" y="482"/>
                    <a:pt x="31" y="484"/>
                  </a:cubicBezTo>
                  <a:cubicBezTo>
                    <a:pt x="31" y="484"/>
                    <a:pt x="31" y="484"/>
                    <a:pt x="31" y="484"/>
                  </a:cubicBezTo>
                  <a:cubicBezTo>
                    <a:pt x="34" y="485"/>
                    <a:pt x="37" y="486"/>
                    <a:pt x="39" y="488"/>
                  </a:cubicBezTo>
                  <a:cubicBezTo>
                    <a:pt x="41" y="490"/>
                    <a:pt x="42" y="493"/>
                    <a:pt x="42" y="495"/>
                  </a:cubicBezTo>
                  <a:cubicBezTo>
                    <a:pt x="43" y="496"/>
                    <a:pt x="43" y="496"/>
                    <a:pt x="43" y="497"/>
                  </a:cubicBezTo>
                  <a:cubicBezTo>
                    <a:pt x="44" y="499"/>
                    <a:pt x="44" y="500"/>
                    <a:pt x="44" y="501"/>
                  </a:cubicBezTo>
                  <a:cubicBezTo>
                    <a:pt x="45" y="501"/>
                    <a:pt x="46" y="502"/>
                    <a:pt x="47" y="502"/>
                  </a:cubicBezTo>
                  <a:cubicBezTo>
                    <a:pt x="47" y="502"/>
                    <a:pt x="48" y="502"/>
                    <a:pt x="48" y="502"/>
                  </a:cubicBezTo>
                  <a:cubicBezTo>
                    <a:pt x="50" y="503"/>
                    <a:pt x="52" y="504"/>
                    <a:pt x="54" y="505"/>
                  </a:cubicBezTo>
                  <a:cubicBezTo>
                    <a:pt x="55" y="506"/>
                    <a:pt x="57" y="508"/>
                    <a:pt x="57" y="510"/>
                  </a:cubicBezTo>
                  <a:cubicBezTo>
                    <a:pt x="58" y="512"/>
                    <a:pt x="58" y="513"/>
                    <a:pt x="58" y="515"/>
                  </a:cubicBezTo>
                  <a:cubicBezTo>
                    <a:pt x="58" y="515"/>
                    <a:pt x="58" y="515"/>
                    <a:pt x="58" y="515"/>
                  </a:cubicBezTo>
                  <a:cubicBezTo>
                    <a:pt x="59" y="516"/>
                    <a:pt x="60" y="516"/>
                    <a:pt x="61" y="518"/>
                  </a:cubicBezTo>
                  <a:cubicBezTo>
                    <a:pt x="62" y="519"/>
                    <a:pt x="63" y="520"/>
                    <a:pt x="63" y="522"/>
                  </a:cubicBezTo>
                  <a:cubicBezTo>
                    <a:pt x="63" y="522"/>
                    <a:pt x="63" y="523"/>
                    <a:pt x="63" y="523"/>
                  </a:cubicBezTo>
                  <a:cubicBezTo>
                    <a:pt x="63" y="523"/>
                    <a:pt x="63" y="523"/>
                    <a:pt x="64" y="523"/>
                  </a:cubicBezTo>
                  <a:cubicBezTo>
                    <a:pt x="64" y="523"/>
                    <a:pt x="64" y="523"/>
                    <a:pt x="64" y="523"/>
                  </a:cubicBezTo>
                  <a:cubicBezTo>
                    <a:pt x="66" y="523"/>
                    <a:pt x="67" y="523"/>
                    <a:pt x="68" y="523"/>
                  </a:cubicBezTo>
                  <a:cubicBezTo>
                    <a:pt x="69" y="523"/>
                    <a:pt x="70" y="523"/>
                    <a:pt x="71" y="523"/>
                  </a:cubicBezTo>
                  <a:cubicBezTo>
                    <a:pt x="72" y="523"/>
                    <a:pt x="72" y="523"/>
                    <a:pt x="72" y="524"/>
                  </a:cubicBezTo>
                  <a:cubicBezTo>
                    <a:pt x="73" y="523"/>
                    <a:pt x="74" y="522"/>
                    <a:pt x="76" y="522"/>
                  </a:cubicBezTo>
                  <a:cubicBezTo>
                    <a:pt x="77" y="522"/>
                    <a:pt x="77" y="522"/>
                    <a:pt x="77" y="522"/>
                  </a:cubicBezTo>
                  <a:cubicBezTo>
                    <a:pt x="77" y="522"/>
                    <a:pt x="77" y="522"/>
                    <a:pt x="77" y="522"/>
                  </a:cubicBezTo>
                  <a:cubicBezTo>
                    <a:pt x="81" y="523"/>
                    <a:pt x="83" y="527"/>
                    <a:pt x="84" y="529"/>
                  </a:cubicBezTo>
                  <a:cubicBezTo>
                    <a:pt x="84" y="530"/>
                    <a:pt x="84" y="530"/>
                    <a:pt x="84" y="530"/>
                  </a:cubicBezTo>
                  <a:cubicBezTo>
                    <a:pt x="84" y="530"/>
                    <a:pt x="84" y="530"/>
                    <a:pt x="84" y="530"/>
                  </a:cubicBezTo>
                  <a:cubicBezTo>
                    <a:pt x="86" y="531"/>
                    <a:pt x="88" y="532"/>
                    <a:pt x="89" y="534"/>
                  </a:cubicBezTo>
                  <a:cubicBezTo>
                    <a:pt x="89" y="535"/>
                    <a:pt x="90" y="535"/>
                    <a:pt x="90" y="536"/>
                  </a:cubicBezTo>
                  <a:cubicBezTo>
                    <a:pt x="90" y="536"/>
                    <a:pt x="91" y="536"/>
                    <a:pt x="92" y="536"/>
                  </a:cubicBezTo>
                  <a:cubicBezTo>
                    <a:pt x="92" y="536"/>
                    <a:pt x="93" y="536"/>
                    <a:pt x="93" y="536"/>
                  </a:cubicBezTo>
                  <a:cubicBezTo>
                    <a:pt x="95" y="536"/>
                    <a:pt x="97" y="538"/>
                    <a:pt x="98" y="539"/>
                  </a:cubicBezTo>
                  <a:cubicBezTo>
                    <a:pt x="98" y="539"/>
                    <a:pt x="98" y="539"/>
                    <a:pt x="98" y="539"/>
                  </a:cubicBezTo>
                  <a:cubicBezTo>
                    <a:pt x="99" y="539"/>
                    <a:pt x="100" y="538"/>
                    <a:pt x="101" y="538"/>
                  </a:cubicBezTo>
                  <a:cubicBezTo>
                    <a:pt x="102" y="538"/>
                    <a:pt x="102" y="538"/>
                    <a:pt x="102" y="538"/>
                  </a:cubicBezTo>
                  <a:cubicBezTo>
                    <a:pt x="102" y="538"/>
                    <a:pt x="102" y="538"/>
                    <a:pt x="102" y="538"/>
                  </a:cubicBezTo>
                  <a:cubicBezTo>
                    <a:pt x="104" y="536"/>
                    <a:pt x="104" y="536"/>
                    <a:pt x="104" y="536"/>
                  </a:cubicBezTo>
                  <a:cubicBezTo>
                    <a:pt x="104" y="531"/>
                    <a:pt x="104" y="531"/>
                    <a:pt x="104" y="531"/>
                  </a:cubicBezTo>
                  <a:cubicBezTo>
                    <a:pt x="109" y="534"/>
                    <a:pt x="109" y="534"/>
                    <a:pt x="109" y="534"/>
                  </a:cubicBezTo>
                  <a:cubicBezTo>
                    <a:pt x="110" y="533"/>
                    <a:pt x="110" y="533"/>
                    <a:pt x="110" y="533"/>
                  </a:cubicBezTo>
                  <a:cubicBezTo>
                    <a:pt x="110" y="534"/>
                    <a:pt x="110" y="534"/>
                    <a:pt x="110" y="534"/>
                  </a:cubicBezTo>
                  <a:cubicBezTo>
                    <a:pt x="113" y="536"/>
                    <a:pt x="113" y="536"/>
                    <a:pt x="113" y="536"/>
                  </a:cubicBezTo>
                  <a:cubicBezTo>
                    <a:pt x="114" y="537"/>
                    <a:pt x="115" y="539"/>
                    <a:pt x="116" y="540"/>
                  </a:cubicBezTo>
                  <a:cubicBezTo>
                    <a:pt x="117" y="542"/>
                    <a:pt x="118" y="545"/>
                    <a:pt x="118" y="546"/>
                  </a:cubicBezTo>
                  <a:cubicBezTo>
                    <a:pt x="118" y="548"/>
                    <a:pt x="118" y="550"/>
                    <a:pt x="117" y="553"/>
                  </a:cubicBezTo>
                  <a:cubicBezTo>
                    <a:pt x="118" y="553"/>
                    <a:pt x="119" y="553"/>
                    <a:pt x="120" y="554"/>
                  </a:cubicBezTo>
                  <a:cubicBezTo>
                    <a:pt x="122" y="556"/>
                    <a:pt x="123" y="560"/>
                    <a:pt x="123" y="562"/>
                  </a:cubicBezTo>
                  <a:cubicBezTo>
                    <a:pt x="124" y="563"/>
                    <a:pt x="123" y="565"/>
                    <a:pt x="123" y="566"/>
                  </a:cubicBezTo>
                  <a:cubicBezTo>
                    <a:pt x="123" y="566"/>
                    <a:pt x="123" y="566"/>
                    <a:pt x="123" y="566"/>
                  </a:cubicBezTo>
                  <a:cubicBezTo>
                    <a:pt x="123" y="567"/>
                    <a:pt x="124" y="567"/>
                    <a:pt x="124" y="567"/>
                  </a:cubicBezTo>
                  <a:cubicBezTo>
                    <a:pt x="124" y="567"/>
                    <a:pt x="124" y="567"/>
                    <a:pt x="124" y="567"/>
                  </a:cubicBezTo>
                  <a:cubicBezTo>
                    <a:pt x="125" y="568"/>
                    <a:pt x="126" y="568"/>
                    <a:pt x="126" y="568"/>
                  </a:cubicBezTo>
                  <a:cubicBezTo>
                    <a:pt x="128" y="569"/>
                    <a:pt x="129" y="570"/>
                    <a:pt x="130" y="570"/>
                  </a:cubicBezTo>
                  <a:cubicBezTo>
                    <a:pt x="131" y="571"/>
                    <a:pt x="132" y="573"/>
                    <a:pt x="134" y="574"/>
                  </a:cubicBezTo>
                  <a:cubicBezTo>
                    <a:pt x="134" y="574"/>
                    <a:pt x="134" y="575"/>
                    <a:pt x="135" y="575"/>
                  </a:cubicBezTo>
                  <a:cubicBezTo>
                    <a:pt x="135" y="575"/>
                    <a:pt x="135" y="576"/>
                    <a:pt x="136" y="576"/>
                  </a:cubicBezTo>
                  <a:cubicBezTo>
                    <a:pt x="136" y="576"/>
                    <a:pt x="136" y="576"/>
                    <a:pt x="136" y="576"/>
                  </a:cubicBezTo>
                  <a:cubicBezTo>
                    <a:pt x="138" y="575"/>
                    <a:pt x="139" y="574"/>
                    <a:pt x="141" y="574"/>
                  </a:cubicBezTo>
                  <a:cubicBezTo>
                    <a:pt x="144" y="574"/>
                    <a:pt x="148" y="576"/>
                    <a:pt x="150" y="577"/>
                  </a:cubicBezTo>
                  <a:cubicBezTo>
                    <a:pt x="152" y="578"/>
                    <a:pt x="154" y="580"/>
                    <a:pt x="156" y="582"/>
                  </a:cubicBezTo>
                  <a:cubicBezTo>
                    <a:pt x="156" y="582"/>
                    <a:pt x="156" y="583"/>
                    <a:pt x="157" y="583"/>
                  </a:cubicBezTo>
                  <a:cubicBezTo>
                    <a:pt x="157" y="584"/>
                    <a:pt x="158" y="584"/>
                    <a:pt x="158" y="585"/>
                  </a:cubicBezTo>
                  <a:cubicBezTo>
                    <a:pt x="159" y="585"/>
                    <a:pt x="159" y="586"/>
                    <a:pt x="159" y="586"/>
                  </a:cubicBezTo>
                  <a:cubicBezTo>
                    <a:pt x="159" y="586"/>
                    <a:pt x="160" y="586"/>
                    <a:pt x="160" y="586"/>
                  </a:cubicBezTo>
                  <a:cubicBezTo>
                    <a:pt x="160" y="586"/>
                    <a:pt x="161" y="586"/>
                    <a:pt x="161" y="586"/>
                  </a:cubicBezTo>
                  <a:cubicBezTo>
                    <a:pt x="161" y="586"/>
                    <a:pt x="162" y="586"/>
                    <a:pt x="162" y="586"/>
                  </a:cubicBezTo>
                  <a:cubicBezTo>
                    <a:pt x="163" y="585"/>
                    <a:pt x="165" y="584"/>
                    <a:pt x="166" y="584"/>
                  </a:cubicBezTo>
                  <a:cubicBezTo>
                    <a:pt x="167" y="583"/>
                    <a:pt x="168" y="583"/>
                    <a:pt x="169" y="583"/>
                  </a:cubicBezTo>
                  <a:cubicBezTo>
                    <a:pt x="169" y="583"/>
                    <a:pt x="170" y="583"/>
                    <a:pt x="170" y="583"/>
                  </a:cubicBezTo>
                  <a:cubicBezTo>
                    <a:pt x="170" y="583"/>
                    <a:pt x="171" y="583"/>
                    <a:pt x="171" y="583"/>
                  </a:cubicBezTo>
                  <a:cubicBezTo>
                    <a:pt x="171" y="583"/>
                    <a:pt x="171" y="583"/>
                    <a:pt x="171" y="583"/>
                  </a:cubicBezTo>
                  <a:cubicBezTo>
                    <a:pt x="171" y="583"/>
                    <a:pt x="172" y="582"/>
                    <a:pt x="172" y="581"/>
                  </a:cubicBezTo>
                  <a:cubicBezTo>
                    <a:pt x="173" y="581"/>
                    <a:pt x="173" y="580"/>
                    <a:pt x="174" y="580"/>
                  </a:cubicBezTo>
                  <a:cubicBezTo>
                    <a:pt x="174" y="580"/>
                    <a:pt x="175" y="579"/>
                    <a:pt x="175" y="579"/>
                  </a:cubicBezTo>
                  <a:cubicBezTo>
                    <a:pt x="175" y="579"/>
                    <a:pt x="175" y="578"/>
                    <a:pt x="175" y="578"/>
                  </a:cubicBezTo>
                  <a:cubicBezTo>
                    <a:pt x="176" y="577"/>
                    <a:pt x="177" y="575"/>
                    <a:pt x="178" y="574"/>
                  </a:cubicBezTo>
                  <a:cubicBezTo>
                    <a:pt x="179" y="573"/>
                    <a:pt x="180" y="573"/>
                    <a:pt x="181" y="573"/>
                  </a:cubicBezTo>
                  <a:cubicBezTo>
                    <a:pt x="181" y="572"/>
                    <a:pt x="182" y="571"/>
                    <a:pt x="182" y="571"/>
                  </a:cubicBezTo>
                  <a:cubicBezTo>
                    <a:pt x="183" y="570"/>
                    <a:pt x="184" y="570"/>
                    <a:pt x="184" y="570"/>
                  </a:cubicBezTo>
                  <a:cubicBezTo>
                    <a:pt x="184" y="570"/>
                    <a:pt x="185" y="570"/>
                    <a:pt x="185" y="569"/>
                  </a:cubicBezTo>
                  <a:cubicBezTo>
                    <a:pt x="185" y="569"/>
                    <a:pt x="185" y="569"/>
                    <a:pt x="185" y="569"/>
                  </a:cubicBezTo>
                  <a:cubicBezTo>
                    <a:pt x="185" y="568"/>
                    <a:pt x="186" y="567"/>
                    <a:pt x="186" y="566"/>
                  </a:cubicBezTo>
                  <a:cubicBezTo>
                    <a:pt x="187" y="565"/>
                    <a:pt x="187" y="563"/>
                    <a:pt x="188" y="562"/>
                  </a:cubicBezTo>
                  <a:cubicBezTo>
                    <a:pt x="189" y="560"/>
                    <a:pt x="191" y="558"/>
                    <a:pt x="192" y="557"/>
                  </a:cubicBezTo>
                  <a:cubicBezTo>
                    <a:pt x="195" y="554"/>
                    <a:pt x="195" y="554"/>
                    <a:pt x="195" y="554"/>
                  </a:cubicBezTo>
                  <a:cubicBezTo>
                    <a:pt x="218" y="568"/>
                    <a:pt x="218" y="568"/>
                    <a:pt x="218" y="568"/>
                  </a:cubicBezTo>
                  <a:cubicBezTo>
                    <a:pt x="242" y="551"/>
                    <a:pt x="242" y="551"/>
                    <a:pt x="242" y="551"/>
                  </a:cubicBezTo>
                  <a:cubicBezTo>
                    <a:pt x="251" y="551"/>
                    <a:pt x="251" y="551"/>
                    <a:pt x="251" y="551"/>
                  </a:cubicBezTo>
                  <a:cubicBezTo>
                    <a:pt x="257" y="544"/>
                    <a:pt x="257" y="544"/>
                    <a:pt x="257" y="544"/>
                  </a:cubicBezTo>
                  <a:cubicBezTo>
                    <a:pt x="255" y="543"/>
                    <a:pt x="255" y="543"/>
                    <a:pt x="255" y="543"/>
                  </a:cubicBezTo>
                  <a:cubicBezTo>
                    <a:pt x="255" y="525"/>
                    <a:pt x="255" y="525"/>
                    <a:pt x="255" y="525"/>
                  </a:cubicBezTo>
                  <a:cubicBezTo>
                    <a:pt x="266" y="525"/>
                    <a:pt x="266" y="525"/>
                    <a:pt x="266" y="525"/>
                  </a:cubicBezTo>
                  <a:cubicBezTo>
                    <a:pt x="275" y="531"/>
                    <a:pt x="275" y="531"/>
                    <a:pt x="275" y="531"/>
                  </a:cubicBezTo>
                  <a:cubicBezTo>
                    <a:pt x="299" y="509"/>
                    <a:pt x="299" y="509"/>
                    <a:pt x="299" y="509"/>
                  </a:cubicBezTo>
                  <a:cubicBezTo>
                    <a:pt x="300" y="508"/>
                    <a:pt x="300" y="508"/>
                    <a:pt x="300" y="508"/>
                  </a:cubicBezTo>
                  <a:cubicBezTo>
                    <a:pt x="300" y="508"/>
                    <a:pt x="304" y="508"/>
                    <a:pt x="306" y="508"/>
                  </a:cubicBezTo>
                  <a:cubicBezTo>
                    <a:pt x="308" y="508"/>
                    <a:pt x="311" y="508"/>
                    <a:pt x="313" y="510"/>
                  </a:cubicBezTo>
                  <a:cubicBezTo>
                    <a:pt x="314" y="511"/>
                    <a:pt x="314" y="512"/>
                    <a:pt x="314" y="513"/>
                  </a:cubicBezTo>
                  <a:cubicBezTo>
                    <a:pt x="326" y="501"/>
                    <a:pt x="326" y="501"/>
                    <a:pt x="326" y="501"/>
                  </a:cubicBezTo>
                  <a:cubicBezTo>
                    <a:pt x="326" y="501"/>
                    <a:pt x="325" y="500"/>
                    <a:pt x="325" y="500"/>
                  </a:cubicBezTo>
                  <a:cubicBezTo>
                    <a:pt x="321" y="497"/>
                    <a:pt x="322" y="492"/>
                    <a:pt x="323" y="490"/>
                  </a:cubicBezTo>
                  <a:cubicBezTo>
                    <a:pt x="323" y="488"/>
                    <a:pt x="326" y="485"/>
                    <a:pt x="328" y="484"/>
                  </a:cubicBezTo>
                  <a:cubicBezTo>
                    <a:pt x="328" y="483"/>
                    <a:pt x="329" y="483"/>
                    <a:pt x="330" y="482"/>
                  </a:cubicBezTo>
                  <a:cubicBezTo>
                    <a:pt x="331" y="482"/>
                    <a:pt x="331" y="482"/>
                    <a:pt x="331" y="482"/>
                  </a:cubicBezTo>
                  <a:cubicBezTo>
                    <a:pt x="332" y="481"/>
                    <a:pt x="332" y="481"/>
                    <a:pt x="332" y="481"/>
                  </a:cubicBezTo>
                  <a:cubicBezTo>
                    <a:pt x="331" y="481"/>
                    <a:pt x="330" y="481"/>
                    <a:pt x="329" y="480"/>
                  </a:cubicBezTo>
                  <a:cubicBezTo>
                    <a:pt x="327" y="479"/>
                    <a:pt x="325" y="476"/>
                    <a:pt x="324" y="475"/>
                  </a:cubicBezTo>
                  <a:cubicBezTo>
                    <a:pt x="324" y="474"/>
                    <a:pt x="322" y="471"/>
                    <a:pt x="322" y="468"/>
                  </a:cubicBezTo>
                  <a:cubicBezTo>
                    <a:pt x="322" y="466"/>
                    <a:pt x="323" y="464"/>
                    <a:pt x="324" y="463"/>
                  </a:cubicBezTo>
                  <a:cubicBezTo>
                    <a:pt x="324" y="463"/>
                    <a:pt x="324" y="462"/>
                    <a:pt x="324" y="462"/>
                  </a:cubicBezTo>
                  <a:cubicBezTo>
                    <a:pt x="325" y="462"/>
                    <a:pt x="325" y="461"/>
                    <a:pt x="325" y="461"/>
                  </a:cubicBezTo>
                  <a:cubicBezTo>
                    <a:pt x="325" y="461"/>
                    <a:pt x="325" y="461"/>
                    <a:pt x="325" y="461"/>
                  </a:cubicBezTo>
                  <a:cubicBezTo>
                    <a:pt x="325" y="460"/>
                    <a:pt x="325" y="460"/>
                    <a:pt x="325" y="459"/>
                  </a:cubicBezTo>
                  <a:cubicBezTo>
                    <a:pt x="325" y="459"/>
                    <a:pt x="325" y="459"/>
                    <a:pt x="325" y="458"/>
                  </a:cubicBezTo>
                  <a:cubicBezTo>
                    <a:pt x="325" y="458"/>
                    <a:pt x="325" y="458"/>
                    <a:pt x="325" y="458"/>
                  </a:cubicBezTo>
                  <a:cubicBezTo>
                    <a:pt x="325" y="457"/>
                    <a:pt x="325" y="454"/>
                    <a:pt x="326" y="452"/>
                  </a:cubicBezTo>
                  <a:cubicBezTo>
                    <a:pt x="326" y="451"/>
                    <a:pt x="327" y="451"/>
                    <a:pt x="328" y="450"/>
                  </a:cubicBezTo>
                  <a:cubicBezTo>
                    <a:pt x="328" y="450"/>
                    <a:pt x="328" y="450"/>
                    <a:pt x="328" y="450"/>
                  </a:cubicBezTo>
                  <a:cubicBezTo>
                    <a:pt x="328" y="450"/>
                    <a:pt x="328" y="449"/>
                    <a:pt x="328" y="449"/>
                  </a:cubicBezTo>
                  <a:cubicBezTo>
                    <a:pt x="328" y="448"/>
                    <a:pt x="328" y="446"/>
                    <a:pt x="328" y="444"/>
                  </a:cubicBezTo>
                  <a:cubicBezTo>
                    <a:pt x="329" y="443"/>
                    <a:pt x="329" y="443"/>
                    <a:pt x="330" y="442"/>
                  </a:cubicBezTo>
                  <a:cubicBezTo>
                    <a:pt x="330" y="441"/>
                    <a:pt x="330" y="440"/>
                    <a:pt x="331" y="439"/>
                  </a:cubicBezTo>
                  <a:cubicBezTo>
                    <a:pt x="331" y="438"/>
                    <a:pt x="332" y="437"/>
                    <a:pt x="332" y="437"/>
                  </a:cubicBezTo>
                  <a:cubicBezTo>
                    <a:pt x="332" y="436"/>
                    <a:pt x="332" y="435"/>
                    <a:pt x="332" y="434"/>
                  </a:cubicBezTo>
                  <a:cubicBezTo>
                    <a:pt x="333" y="433"/>
                    <a:pt x="334" y="430"/>
                    <a:pt x="335" y="429"/>
                  </a:cubicBezTo>
                  <a:cubicBezTo>
                    <a:pt x="336" y="428"/>
                    <a:pt x="337" y="427"/>
                    <a:pt x="338" y="427"/>
                  </a:cubicBezTo>
                  <a:cubicBezTo>
                    <a:pt x="338" y="427"/>
                    <a:pt x="338" y="426"/>
                    <a:pt x="339" y="426"/>
                  </a:cubicBezTo>
                  <a:cubicBezTo>
                    <a:pt x="339" y="426"/>
                    <a:pt x="340" y="424"/>
                    <a:pt x="341" y="423"/>
                  </a:cubicBezTo>
                  <a:cubicBezTo>
                    <a:pt x="341" y="422"/>
                    <a:pt x="342" y="421"/>
                    <a:pt x="342" y="421"/>
                  </a:cubicBezTo>
                  <a:cubicBezTo>
                    <a:pt x="342" y="420"/>
                    <a:pt x="343" y="419"/>
                    <a:pt x="343" y="419"/>
                  </a:cubicBezTo>
                  <a:cubicBezTo>
                    <a:pt x="344" y="417"/>
                    <a:pt x="346" y="414"/>
                    <a:pt x="347" y="413"/>
                  </a:cubicBezTo>
                  <a:cubicBezTo>
                    <a:pt x="347" y="412"/>
                    <a:pt x="349" y="409"/>
                    <a:pt x="349" y="407"/>
                  </a:cubicBezTo>
                  <a:cubicBezTo>
                    <a:pt x="350" y="406"/>
                    <a:pt x="351" y="403"/>
                    <a:pt x="352" y="401"/>
                  </a:cubicBezTo>
                  <a:cubicBezTo>
                    <a:pt x="352" y="401"/>
                    <a:pt x="352" y="399"/>
                    <a:pt x="352" y="398"/>
                  </a:cubicBezTo>
                  <a:cubicBezTo>
                    <a:pt x="353" y="397"/>
                    <a:pt x="353" y="396"/>
                    <a:pt x="353" y="396"/>
                  </a:cubicBezTo>
                  <a:cubicBezTo>
                    <a:pt x="353" y="395"/>
                    <a:pt x="354" y="394"/>
                    <a:pt x="354" y="393"/>
                  </a:cubicBezTo>
                  <a:cubicBezTo>
                    <a:pt x="354" y="392"/>
                    <a:pt x="355" y="390"/>
                    <a:pt x="355" y="390"/>
                  </a:cubicBezTo>
                  <a:cubicBezTo>
                    <a:pt x="355" y="389"/>
                    <a:pt x="355" y="389"/>
                    <a:pt x="355" y="389"/>
                  </a:cubicBezTo>
                  <a:cubicBezTo>
                    <a:pt x="354" y="388"/>
                    <a:pt x="353" y="386"/>
                    <a:pt x="353" y="384"/>
                  </a:cubicBezTo>
                  <a:cubicBezTo>
                    <a:pt x="353" y="381"/>
                    <a:pt x="354" y="379"/>
                    <a:pt x="355" y="378"/>
                  </a:cubicBezTo>
                  <a:cubicBezTo>
                    <a:pt x="355" y="378"/>
                    <a:pt x="355" y="377"/>
                    <a:pt x="355" y="377"/>
                  </a:cubicBezTo>
                  <a:cubicBezTo>
                    <a:pt x="355" y="376"/>
                    <a:pt x="355" y="375"/>
                    <a:pt x="355" y="374"/>
                  </a:cubicBezTo>
                  <a:cubicBezTo>
                    <a:pt x="355" y="373"/>
                    <a:pt x="355" y="371"/>
                    <a:pt x="355" y="369"/>
                  </a:cubicBezTo>
                  <a:cubicBezTo>
                    <a:pt x="356" y="367"/>
                    <a:pt x="358" y="365"/>
                    <a:pt x="360" y="362"/>
                  </a:cubicBezTo>
                  <a:cubicBezTo>
                    <a:pt x="361" y="362"/>
                    <a:pt x="361" y="362"/>
                    <a:pt x="361" y="362"/>
                  </a:cubicBezTo>
                  <a:cubicBezTo>
                    <a:pt x="362" y="361"/>
                    <a:pt x="363" y="360"/>
                    <a:pt x="364" y="359"/>
                  </a:cubicBezTo>
                  <a:cubicBezTo>
                    <a:pt x="365" y="358"/>
                    <a:pt x="366" y="357"/>
                    <a:pt x="366" y="357"/>
                  </a:cubicBezTo>
                  <a:cubicBezTo>
                    <a:pt x="367" y="357"/>
                    <a:pt x="367" y="356"/>
                    <a:pt x="367" y="356"/>
                  </a:cubicBezTo>
                  <a:cubicBezTo>
                    <a:pt x="367" y="356"/>
                    <a:pt x="367" y="356"/>
                    <a:pt x="367" y="356"/>
                  </a:cubicBezTo>
                  <a:cubicBezTo>
                    <a:pt x="366" y="355"/>
                    <a:pt x="365" y="355"/>
                    <a:pt x="364" y="353"/>
                  </a:cubicBezTo>
                  <a:cubicBezTo>
                    <a:pt x="362" y="350"/>
                    <a:pt x="364" y="346"/>
                    <a:pt x="365" y="344"/>
                  </a:cubicBezTo>
                  <a:cubicBezTo>
                    <a:pt x="366" y="343"/>
                    <a:pt x="367" y="342"/>
                    <a:pt x="368" y="341"/>
                  </a:cubicBezTo>
                  <a:cubicBezTo>
                    <a:pt x="368" y="341"/>
                    <a:pt x="368" y="340"/>
                    <a:pt x="369" y="340"/>
                  </a:cubicBezTo>
                  <a:cubicBezTo>
                    <a:pt x="369" y="340"/>
                    <a:pt x="369" y="336"/>
                    <a:pt x="372" y="335"/>
                  </a:cubicBezTo>
                  <a:cubicBezTo>
                    <a:pt x="372" y="334"/>
                    <a:pt x="373" y="334"/>
                    <a:pt x="373" y="334"/>
                  </a:cubicBezTo>
                  <a:cubicBezTo>
                    <a:pt x="373" y="334"/>
                    <a:pt x="373" y="334"/>
                    <a:pt x="373" y="333"/>
                  </a:cubicBezTo>
                  <a:cubicBezTo>
                    <a:pt x="373" y="333"/>
                    <a:pt x="373" y="332"/>
                    <a:pt x="373" y="332"/>
                  </a:cubicBezTo>
                  <a:cubicBezTo>
                    <a:pt x="373" y="331"/>
                    <a:pt x="373" y="331"/>
                    <a:pt x="373" y="331"/>
                  </a:cubicBezTo>
                  <a:cubicBezTo>
                    <a:pt x="373" y="330"/>
                    <a:pt x="373" y="328"/>
                    <a:pt x="373" y="326"/>
                  </a:cubicBezTo>
                  <a:cubicBezTo>
                    <a:pt x="374" y="325"/>
                    <a:pt x="375" y="324"/>
                    <a:pt x="376" y="323"/>
                  </a:cubicBezTo>
                  <a:cubicBezTo>
                    <a:pt x="376" y="323"/>
                    <a:pt x="376" y="323"/>
                    <a:pt x="376" y="323"/>
                  </a:cubicBezTo>
                  <a:cubicBezTo>
                    <a:pt x="375" y="323"/>
                    <a:pt x="375" y="323"/>
                    <a:pt x="375" y="322"/>
                  </a:cubicBezTo>
                  <a:cubicBezTo>
                    <a:pt x="375" y="322"/>
                    <a:pt x="375" y="322"/>
                    <a:pt x="375" y="321"/>
                  </a:cubicBezTo>
                  <a:cubicBezTo>
                    <a:pt x="374" y="320"/>
                    <a:pt x="373" y="318"/>
                    <a:pt x="372" y="316"/>
                  </a:cubicBezTo>
                  <a:cubicBezTo>
                    <a:pt x="372" y="314"/>
                    <a:pt x="373" y="311"/>
                    <a:pt x="374" y="309"/>
                  </a:cubicBezTo>
                  <a:cubicBezTo>
                    <a:pt x="375" y="309"/>
                    <a:pt x="375" y="308"/>
                    <a:pt x="376" y="308"/>
                  </a:cubicBezTo>
                  <a:cubicBezTo>
                    <a:pt x="375" y="307"/>
                    <a:pt x="374" y="305"/>
                    <a:pt x="374" y="303"/>
                  </a:cubicBezTo>
                  <a:cubicBezTo>
                    <a:pt x="374" y="301"/>
                    <a:pt x="375" y="300"/>
                    <a:pt x="375" y="299"/>
                  </a:cubicBezTo>
                  <a:cubicBezTo>
                    <a:pt x="375" y="298"/>
                    <a:pt x="375" y="298"/>
                    <a:pt x="375" y="297"/>
                  </a:cubicBezTo>
                  <a:cubicBezTo>
                    <a:pt x="374" y="289"/>
                    <a:pt x="374" y="289"/>
                    <a:pt x="374" y="289"/>
                  </a:cubicBezTo>
                  <a:cubicBezTo>
                    <a:pt x="399" y="295"/>
                    <a:pt x="399" y="295"/>
                    <a:pt x="399" y="295"/>
                  </a:cubicBezTo>
                  <a:cubicBezTo>
                    <a:pt x="411" y="310"/>
                    <a:pt x="411" y="310"/>
                    <a:pt x="411" y="310"/>
                  </a:cubicBezTo>
                  <a:cubicBezTo>
                    <a:pt x="430" y="312"/>
                    <a:pt x="430" y="312"/>
                    <a:pt x="430" y="312"/>
                  </a:cubicBezTo>
                  <a:cubicBezTo>
                    <a:pt x="430" y="311"/>
                    <a:pt x="430" y="311"/>
                    <a:pt x="430" y="311"/>
                  </a:cubicBezTo>
                  <a:cubicBezTo>
                    <a:pt x="431" y="310"/>
                    <a:pt x="431" y="309"/>
                    <a:pt x="432" y="308"/>
                  </a:cubicBezTo>
                  <a:cubicBezTo>
                    <a:pt x="432" y="307"/>
                    <a:pt x="433" y="306"/>
                    <a:pt x="433" y="306"/>
                  </a:cubicBezTo>
                  <a:cubicBezTo>
                    <a:pt x="433" y="306"/>
                    <a:pt x="433" y="305"/>
                    <a:pt x="433" y="305"/>
                  </a:cubicBezTo>
                  <a:cubicBezTo>
                    <a:pt x="434" y="304"/>
                    <a:pt x="434" y="303"/>
                    <a:pt x="435" y="302"/>
                  </a:cubicBezTo>
                  <a:cubicBezTo>
                    <a:pt x="435" y="301"/>
                    <a:pt x="436" y="300"/>
                    <a:pt x="437" y="300"/>
                  </a:cubicBezTo>
                  <a:cubicBezTo>
                    <a:pt x="437" y="299"/>
                    <a:pt x="437" y="298"/>
                    <a:pt x="437" y="298"/>
                  </a:cubicBezTo>
                  <a:cubicBezTo>
                    <a:pt x="437" y="297"/>
                    <a:pt x="436" y="296"/>
                    <a:pt x="436" y="295"/>
                  </a:cubicBezTo>
                  <a:cubicBezTo>
                    <a:pt x="436" y="295"/>
                    <a:pt x="436" y="295"/>
                    <a:pt x="436" y="295"/>
                  </a:cubicBezTo>
                  <a:cubicBezTo>
                    <a:pt x="436" y="293"/>
                    <a:pt x="436" y="292"/>
                    <a:pt x="437" y="290"/>
                  </a:cubicBezTo>
                  <a:cubicBezTo>
                    <a:pt x="437" y="289"/>
                    <a:pt x="438" y="288"/>
                    <a:pt x="439" y="287"/>
                  </a:cubicBezTo>
                  <a:cubicBezTo>
                    <a:pt x="439" y="287"/>
                    <a:pt x="439" y="287"/>
                    <a:pt x="439" y="287"/>
                  </a:cubicBezTo>
                  <a:cubicBezTo>
                    <a:pt x="439" y="286"/>
                    <a:pt x="439" y="285"/>
                    <a:pt x="439" y="284"/>
                  </a:cubicBezTo>
                  <a:cubicBezTo>
                    <a:pt x="439" y="283"/>
                    <a:pt x="439" y="283"/>
                    <a:pt x="439" y="283"/>
                  </a:cubicBezTo>
                  <a:cubicBezTo>
                    <a:pt x="439" y="283"/>
                    <a:pt x="439" y="282"/>
                    <a:pt x="439" y="282"/>
                  </a:cubicBezTo>
                  <a:cubicBezTo>
                    <a:pt x="439" y="280"/>
                    <a:pt x="439" y="279"/>
                    <a:pt x="439" y="277"/>
                  </a:cubicBezTo>
                  <a:cubicBezTo>
                    <a:pt x="439" y="275"/>
                    <a:pt x="441" y="271"/>
                    <a:pt x="441" y="270"/>
                  </a:cubicBezTo>
                  <a:cubicBezTo>
                    <a:pt x="441" y="269"/>
                    <a:pt x="441" y="269"/>
                    <a:pt x="441" y="269"/>
                  </a:cubicBezTo>
                  <a:cubicBezTo>
                    <a:pt x="442" y="268"/>
                    <a:pt x="443" y="266"/>
                    <a:pt x="445" y="265"/>
                  </a:cubicBezTo>
                  <a:cubicBezTo>
                    <a:pt x="445" y="264"/>
                    <a:pt x="445" y="264"/>
                    <a:pt x="446" y="264"/>
                  </a:cubicBezTo>
                  <a:cubicBezTo>
                    <a:pt x="445" y="263"/>
                    <a:pt x="444" y="262"/>
                    <a:pt x="444" y="261"/>
                  </a:cubicBezTo>
                  <a:cubicBezTo>
                    <a:pt x="443" y="258"/>
                    <a:pt x="444" y="253"/>
                    <a:pt x="444" y="253"/>
                  </a:cubicBezTo>
                  <a:cubicBezTo>
                    <a:pt x="444" y="252"/>
                    <a:pt x="445" y="251"/>
                    <a:pt x="446" y="250"/>
                  </a:cubicBezTo>
                  <a:cubicBezTo>
                    <a:pt x="446" y="250"/>
                    <a:pt x="446" y="250"/>
                    <a:pt x="446" y="250"/>
                  </a:cubicBezTo>
                  <a:cubicBezTo>
                    <a:pt x="446" y="249"/>
                    <a:pt x="446" y="249"/>
                    <a:pt x="446" y="249"/>
                  </a:cubicBezTo>
                  <a:cubicBezTo>
                    <a:pt x="446" y="247"/>
                    <a:pt x="446" y="244"/>
                    <a:pt x="447" y="242"/>
                  </a:cubicBezTo>
                  <a:cubicBezTo>
                    <a:pt x="448" y="241"/>
                    <a:pt x="448" y="241"/>
                    <a:pt x="449" y="240"/>
                  </a:cubicBezTo>
                  <a:cubicBezTo>
                    <a:pt x="449" y="239"/>
                    <a:pt x="449" y="238"/>
                    <a:pt x="450" y="237"/>
                  </a:cubicBezTo>
                  <a:cubicBezTo>
                    <a:pt x="450" y="235"/>
                    <a:pt x="452" y="232"/>
                    <a:pt x="453" y="230"/>
                  </a:cubicBezTo>
                  <a:cubicBezTo>
                    <a:pt x="456" y="225"/>
                    <a:pt x="456" y="225"/>
                    <a:pt x="456" y="225"/>
                  </a:cubicBezTo>
                  <a:cubicBezTo>
                    <a:pt x="473" y="236"/>
                    <a:pt x="473" y="236"/>
                    <a:pt x="473" y="236"/>
                  </a:cubicBezTo>
                  <a:cubicBezTo>
                    <a:pt x="478" y="216"/>
                    <a:pt x="478" y="216"/>
                    <a:pt x="478" y="216"/>
                  </a:cubicBezTo>
                  <a:cubicBezTo>
                    <a:pt x="479" y="215"/>
                    <a:pt x="479" y="215"/>
                    <a:pt x="479" y="215"/>
                  </a:cubicBezTo>
                  <a:cubicBezTo>
                    <a:pt x="480" y="215"/>
                    <a:pt x="480" y="215"/>
                    <a:pt x="480" y="214"/>
                  </a:cubicBezTo>
                  <a:cubicBezTo>
                    <a:pt x="481" y="214"/>
                    <a:pt x="481" y="214"/>
                    <a:pt x="481" y="213"/>
                  </a:cubicBezTo>
                  <a:cubicBezTo>
                    <a:pt x="481" y="212"/>
                    <a:pt x="481" y="210"/>
                    <a:pt x="482" y="209"/>
                  </a:cubicBezTo>
                  <a:cubicBezTo>
                    <a:pt x="483" y="207"/>
                    <a:pt x="486" y="204"/>
                    <a:pt x="489" y="204"/>
                  </a:cubicBezTo>
                  <a:cubicBezTo>
                    <a:pt x="490" y="204"/>
                    <a:pt x="490" y="204"/>
                    <a:pt x="490" y="204"/>
                  </a:cubicBezTo>
                  <a:cubicBezTo>
                    <a:pt x="491" y="204"/>
                    <a:pt x="492" y="204"/>
                    <a:pt x="492" y="205"/>
                  </a:cubicBezTo>
                  <a:cubicBezTo>
                    <a:pt x="492" y="204"/>
                    <a:pt x="492" y="204"/>
                    <a:pt x="492" y="204"/>
                  </a:cubicBezTo>
                  <a:cubicBezTo>
                    <a:pt x="493" y="202"/>
                    <a:pt x="493" y="200"/>
                    <a:pt x="494" y="198"/>
                  </a:cubicBezTo>
                  <a:cubicBezTo>
                    <a:pt x="496" y="196"/>
                    <a:pt x="500" y="195"/>
                    <a:pt x="501" y="195"/>
                  </a:cubicBezTo>
                  <a:cubicBezTo>
                    <a:pt x="501" y="195"/>
                    <a:pt x="501" y="195"/>
                    <a:pt x="502" y="195"/>
                  </a:cubicBezTo>
                  <a:cubicBezTo>
                    <a:pt x="502" y="194"/>
                    <a:pt x="502" y="194"/>
                    <a:pt x="502" y="194"/>
                  </a:cubicBezTo>
                  <a:cubicBezTo>
                    <a:pt x="502" y="193"/>
                    <a:pt x="502" y="193"/>
                    <a:pt x="502" y="193"/>
                  </a:cubicBezTo>
                  <a:cubicBezTo>
                    <a:pt x="502" y="192"/>
                    <a:pt x="501" y="192"/>
                    <a:pt x="501" y="191"/>
                  </a:cubicBezTo>
                  <a:cubicBezTo>
                    <a:pt x="499" y="187"/>
                    <a:pt x="502" y="182"/>
                    <a:pt x="503" y="181"/>
                  </a:cubicBezTo>
                  <a:cubicBezTo>
                    <a:pt x="503" y="180"/>
                    <a:pt x="504" y="179"/>
                    <a:pt x="505" y="179"/>
                  </a:cubicBezTo>
                  <a:cubicBezTo>
                    <a:pt x="505" y="179"/>
                    <a:pt x="505" y="179"/>
                    <a:pt x="505" y="179"/>
                  </a:cubicBezTo>
                  <a:cubicBezTo>
                    <a:pt x="505" y="178"/>
                    <a:pt x="506" y="177"/>
                    <a:pt x="506" y="175"/>
                  </a:cubicBezTo>
                  <a:cubicBezTo>
                    <a:pt x="507" y="174"/>
                    <a:pt x="509" y="171"/>
                    <a:pt x="511" y="169"/>
                  </a:cubicBezTo>
                  <a:cubicBezTo>
                    <a:pt x="511" y="168"/>
                    <a:pt x="512" y="168"/>
                    <a:pt x="513" y="168"/>
                  </a:cubicBezTo>
                  <a:cubicBezTo>
                    <a:pt x="513" y="167"/>
                    <a:pt x="513" y="166"/>
                    <a:pt x="514" y="166"/>
                  </a:cubicBezTo>
                  <a:cubicBezTo>
                    <a:pt x="514" y="165"/>
                    <a:pt x="515" y="164"/>
                    <a:pt x="515" y="163"/>
                  </a:cubicBezTo>
                  <a:cubicBezTo>
                    <a:pt x="514" y="163"/>
                    <a:pt x="513" y="162"/>
                    <a:pt x="513" y="161"/>
                  </a:cubicBezTo>
                  <a:cubicBezTo>
                    <a:pt x="511" y="159"/>
                    <a:pt x="510" y="155"/>
                    <a:pt x="511" y="152"/>
                  </a:cubicBezTo>
                  <a:cubicBezTo>
                    <a:pt x="512" y="151"/>
                    <a:pt x="513" y="150"/>
                    <a:pt x="514" y="149"/>
                  </a:cubicBezTo>
                  <a:cubicBezTo>
                    <a:pt x="512" y="148"/>
                    <a:pt x="511" y="147"/>
                    <a:pt x="511" y="145"/>
                  </a:cubicBezTo>
                  <a:cubicBezTo>
                    <a:pt x="510" y="142"/>
                    <a:pt x="512" y="139"/>
                    <a:pt x="513" y="137"/>
                  </a:cubicBezTo>
                  <a:cubicBezTo>
                    <a:pt x="513" y="137"/>
                    <a:pt x="513" y="137"/>
                    <a:pt x="513" y="137"/>
                  </a:cubicBezTo>
                  <a:cubicBezTo>
                    <a:pt x="514" y="136"/>
                    <a:pt x="515" y="136"/>
                    <a:pt x="516" y="135"/>
                  </a:cubicBezTo>
                  <a:cubicBezTo>
                    <a:pt x="516" y="135"/>
                    <a:pt x="516" y="135"/>
                    <a:pt x="516" y="134"/>
                  </a:cubicBezTo>
                  <a:cubicBezTo>
                    <a:pt x="517" y="134"/>
                    <a:pt x="517" y="133"/>
                    <a:pt x="517" y="132"/>
                  </a:cubicBezTo>
                  <a:cubicBezTo>
                    <a:pt x="517" y="132"/>
                    <a:pt x="517" y="131"/>
                    <a:pt x="517" y="130"/>
                  </a:cubicBezTo>
                  <a:cubicBezTo>
                    <a:pt x="516" y="129"/>
                    <a:pt x="515" y="128"/>
                    <a:pt x="515" y="126"/>
                  </a:cubicBezTo>
                  <a:cubicBezTo>
                    <a:pt x="515" y="125"/>
                    <a:pt x="515" y="124"/>
                    <a:pt x="515" y="123"/>
                  </a:cubicBezTo>
                  <a:cubicBezTo>
                    <a:pt x="514" y="122"/>
                    <a:pt x="513" y="121"/>
                    <a:pt x="512" y="119"/>
                  </a:cubicBezTo>
                  <a:cubicBezTo>
                    <a:pt x="512" y="116"/>
                    <a:pt x="513" y="115"/>
                    <a:pt x="513" y="113"/>
                  </a:cubicBezTo>
                  <a:cubicBezTo>
                    <a:pt x="513" y="113"/>
                    <a:pt x="513" y="111"/>
                    <a:pt x="513" y="110"/>
                  </a:cubicBezTo>
                  <a:cubicBezTo>
                    <a:pt x="511" y="100"/>
                    <a:pt x="511" y="100"/>
                    <a:pt x="511" y="100"/>
                  </a:cubicBezTo>
                  <a:cubicBezTo>
                    <a:pt x="594" y="141"/>
                    <a:pt x="594" y="141"/>
                    <a:pt x="594" y="141"/>
                  </a:cubicBezTo>
                  <a:cubicBezTo>
                    <a:pt x="594" y="140"/>
                    <a:pt x="594" y="140"/>
                    <a:pt x="594" y="140"/>
                  </a:cubicBezTo>
                  <a:cubicBezTo>
                    <a:pt x="594" y="139"/>
                    <a:pt x="594" y="139"/>
                    <a:pt x="594" y="139"/>
                  </a:cubicBezTo>
                  <a:cubicBezTo>
                    <a:pt x="594" y="136"/>
                    <a:pt x="594" y="133"/>
                    <a:pt x="595" y="131"/>
                  </a:cubicBezTo>
                  <a:cubicBezTo>
                    <a:pt x="595" y="130"/>
                    <a:pt x="596" y="129"/>
                    <a:pt x="596" y="128"/>
                  </a:cubicBezTo>
                  <a:cubicBezTo>
                    <a:pt x="596" y="128"/>
                    <a:pt x="597" y="128"/>
                    <a:pt x="597" y="128"/>
                  </a:cubicBezTo>
                  <a:cubicBezTo>
                    <a:pt x="597" y="127"/>
                    <a:pt x="597" y="126"/>
                    <a:pt x="597" y="126"/>
                  </a:cubicBezTo>
                  <a:cubicBezTo>
                    <a:pt x="596" y="125"/>
                    <a:pt x="596" y="124"/>
                    <a:pt x="596" y="123"/>
                  </a:cubicBezTo>
                  <a:cubicBezTo>
                    <a:pt x="597" y="120"/>
                    <a:pt x="597" y="118"/>
                    <a:pt x="597" y="11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74">
              <a:extLst>
                <a:ext uri="{FF2B5EF4-FFF2-40B4-BE49-F238E27FC236}">
                  <a16:creationId xmlns:a16="http://schemas.microsoft.com/office/drawing/2014/main" id="{529F44CE-D617-418D-878E-25D3370796B5}"/>
                </a:ext>
              </a:extLst>
            </p:cNvPr>
            <p:cNvSpPr>
              <a:spLocks/>
            </p:cNvSpPr>
            <p:nvPr/>
          </p:nvSpPr>
          <p:spPr bwMode="auto">
            <a:xfrm>
              <a:off x="5864219" y="2792416"/>
              <a:ext cx="152400" cy="354013"/>
            </a:xfrm>
            <a:custGeom>
              <a:avLst/>
              <a:gdLst>
                <a:gd name="T0" fmla="*/ 175 w 182"/>
                <a:gd name="T1" fmla="*/ 186 h 420"/>
                <a:gd name="T2" fmla="*/ 164 w 182"/>
                <a:gd name="T3" fmla="*/ 124 h 420"/>
                <a:gd name="T4" fmla="*/ 163 w 182"/>
                <a:gd name="T5" fmla="*/ 130 h 420"/>
                <a:gd name="T6" fmla="*/ 140 w 182"/>
                <a:gd name="T7" fmla="*/ 134 h 420"/>
                <a:gd name="T8" fmla="*/ 127 w 182"/>
                <a:gd name="T9" fmla="*/ 128 h 420"/>
                <a:gd name="T10" fmla="*/ 129 w 182"/>
                <a:gd name="T11" fmla="*/ 109 h 420"/>
                <a:gd name="T12" fmla="*/ 143 w 182"/>
                <a:gd name="T13" fmla="*/ 97 h 420"/>
                <a:gd name="T14" fmla="*/ 146 w 182"/>
                <a:gd name="T15" fmla="*/ 89 h 420"/>
                <a:gd name="T16" fmla="*/ 36 w 182"/>
                <a:gd name="T17" fmla="*/ 2 h 420"/>
                <a:gd name="T18" fmla="*/ 25 w 182"/>
                <a:gd name="T19" fmla="*/ 14 h 420"/>
                <a:gd name="T20" fmla="*/ 22 w 182"/>
                <a:gd name="T21" fmla="*/ 33 h 420"/>
                <a:gd name="T22" fmla="*/ 13 w 182"/>
                <a:gd name="T23" fmla="*/ 50 h 420"/>
                <a:gd name="T24" fmla="*/ 11 w 182"/>
                <a:gd name="T25" fmla="*/ 60 h 420"/>
                <a:gd name="T26" fmla="*/ 15 w 182"/>
                <a:gd name="T27" fmla="*/ 91 h 420"/>
                <a:gd name="T28" fmla="*/ 10 w 182"/>
                <a:gd name="T29" fmla="*/ 112 h 420"/>
                <a:gd name="T30" fmla="*/ 4 w 182"/>
                <a:gd name="T31" fmla="*/ 127 h 420"/>
                <a:gd name="T32" fmla="*/ 8 w 182"/>
                <a:gd name="T33" fmla="*/ 143 h 420"/>
                <a:gd name="T34" fmla="*/ 31 w 182"/>
                <a:gd name="T35" fmla="*/ 157 h 420"/>
                <a:gd name="T36" fmla="*/ 33 w 182"/>
                <a:gd name="T37" fmla="*/ 167 h 420"/>
                <a:gd name="T38" fmla="*/ 48 w 182"/>
                <a:gd name="T39" fmla="*/ 172 h 420"/>
                <a:gd name="T40" fmla="*/ 53 w 182"/>
                <a:gd name="T41" fmla="*/ 177 h 420"/>
                <a:gd name="T42" fmla="*/ 67 w 182"/>
                <a:gd name="T43" fmla="*/ 188 h 420"/>
                <a:gd name="T44" fmla="*/ 78 w 182"/>
                <a:gd name="T45" fmla="*/ 191 h 420"/>
                <a:gd name="T46" fmla="*/ 88 w 182"/>
                <a:gd name="T47" fmla="*/ 210 h 420"/>
                <a:gd name="T48" fmla="*/ 77 w 182"/>
                <a:gd name="T49" fmla="*/ 217 h 420"/>
                <a:gd name="T50" fmla="*/ 66 w 182"/>
                <a:gd name="T51" fmla="*/ 228 h 420"/>
                <a:gd name="T52" fmla="*/ 56 w 182"/>
                <a:gd name="T53" fmla="*/ 241 h 420"/>
                <a:gd name="T54" fmla="*/ 48 w 182"/>
                <a:gd name="T55" fmla="*/ 252 h 420"/>
                <a:gd name="T56" fmla="*/ 48 w 182"/>
                <a:gd name="T57" fmla="*/ 258 h 420"/>
                <a:gd name="T58" fmla="*/ 37 w 182"/>
                <a:gd name="T59" fmla="*/ 275 h 420"/>
                <a:gd name="T60" fmla="*/ 23 w 182"/>
                <a:gd name="T61" fmla="*/ 282 h 420"/>
                <a:gd name="T62" fmla="*/ 16 w 182"/>
                <a:gd name="T63" fmla="*/ 289 h 420"/>
                <a:gd name="T64" fmla="*/ 7 w 182"/>
                <a:gd name="T65" fmla="*/ 295 h 420"/>
                <a:gd name="T66" fmla="*/ 5 w 182"/>
                <a:gd name="T67" fmla="*/ 313 h 420"/>
                <a:gd name="T68" fmla="*/ 4 w 182"/>
                <a:gd name="T69" fmla="*/ 326 h 420"/>
                <a:gd name="T70" fmla="*/ 10 w 182"/>
                <a:gd name="T71" fmla="*/ 338 h 420"/>
                <a:gd name="T72" fmla="*/ 21 w 182"/>
                <a:gd name="T73" fmla="*/ 351 h 420"/>
                <a:gd name="T74" fmla="*/ 36 w 182"/>
                <a:gd name="T75" fmla="*/ 364 h 420"/>
                <a:gd name="T76" fmla="*/ 49 w 182"/>
                <a:gd name="T77" fmla="*/ 371 h 420"/>
                <a:gd name="T78" fmla="*/ 64 w 182"/>
                <a:gd name="T79" fmla="*/ 372 h 420"/>
                <a:gd name="T80" fmla="*/ 71 w 182"/>
                <a:gd name="T81" fmla="*/ 383 h 420"/>
                <a:gd name="T82" fmla="*/ 83 w 182"/>
                <a:gd name="T83" fmla="*/ 376 h 420"/>
                <a:gd name="T84" fmla="*/ 98 w 182"/>
                <a:gd name="T85" fmla="*/ 376 h 420"/>
                <a:gd name="T86" fmla="*/ 109 w 182"/>
                <a:gd name="T87" fmla="*/ 394 h 420"/>
                <a:gd name="T88" fmla="*/ 108 w 182"/>
                <a:gd name="T89" fmla="*/ 419 h 420"/>
                <a:gd name="T90" fmla="*/ 127 w 182"/>
                <a:gd name="T91" fmla="*/ 405 h 420"/>
                <a:gd name="T92" fmla="*/ 136 w 182"/>
                <a:gd name="T93" fmla="*/ 381 h 420"/>
                <a:gd name="T94" fmla="*/ 146 w 182"/>
                <a:gd name="T95" fmla="*/ 346 h 420"/>
                <a:gd name="T96" fmla="*/ 165 w 182"/>
                <a:gd name="T97" fmla="*/ 319 h 420"/>
                <a:gd name="T98" fmla="*/ 172 w 182"/>
                <a:gd name="T99" fmla="*/ 294 h 420"/>
                <a:gd name="T100" fmla="*/ 181 w 182"/>
                <a:gd name="T101" fmla="*/ 263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2" h="420">
                  <a:moveTo>
                    <a:pt x="181" y="242"/>
                  </a:moveTo>
                  <a:cubicBezTo>
                    <a:pt x="181" y="237"/>
                    <a:pt x="180" y="228"/>
                    <a:pt x="180" y="224"/>
                  </a:cubicBezTo>
                  <a:cubicBezTo>
                    <a:pt x="179" y="221"/>
                    <a:pt x="178" y="217"/>
                    <a:pt x="178" y="215"/>
                  </a:cubicBezTo>
                  <a:cubicBezTo>
                    <a:pt x="177" y="211"/>
                    <a:pt x="176" y="205"/>
                    <a:pt x="175" y="201"/>
                  </a:cubicBezTo>
                  <a:cubicBezTo>
                    <a:pt x="175" y="197"/>
                    <a:pt x="175" y="190"/>
                    <a:pt x="175" y="186"/>
                  </a:cubicBezTo>
                  <a:cubicBezTo>
                    <a:pt x="175" y="184"/>
                    <a:pt x="174" y="179"/>
                    <a:pt x="174" y="176"/>
                  </a:cubicBezTo>
                  <a:cubicBezTo>
                    <a:pt x="174" y="172"/>
                    <a:pt x="173" y="161"/>
                    <a:pt x="173" y="160"/>
                  </a:cubicBezTo>
                  <a:cubicBezTo>
                    <a:pt x="173" y="160"/>
                    <a:pt x="171" y="147"/>
                    <a:pt x="170" y="143"/>
                  </a:cubicBezTo>
                  <a:cubicBezTo>
                    <a:pt x="170" y="140"/>
                    <a:pt x="169" y="133"/>
                    <a:pt x="168" y="130"/>
                  </a:cubicBezTo>
                  <a:cubicBezTo>
                    <a:pt x="167" y="129"/>
                    <a:pt x="165" y="125"/>
                    <a:pt x="164" y="124"/>
                  </a:cubicBezTo>
                  <a:cubicBezTo>
                    <a:pt x="163" y="123"/>
                    <a:pt x="162" y="123"/>
                    <a:pt x="161" y="123"/>
                  </a:cubicBezTo>
                  <a:cubicBezTo>
                    <a:pt x="160" y="123"/>
                    <a:pt x="159" y="124"/>
                    <a:pt x="159" y="124"/>
                  </a:cubicBezTo>
                  <a:cubicBezTo>
                    <a:pt x="158" y="125"/>
                    <a:pt x="158" y="126"/>
                    <a:pt x="159" y="126"/>
                  </a:cubicBezTo>
                  <a:cubicBezTo>
                    <a:pt x="159" y="127"/>
                    <a:pt x="161" y="127"/>
                    <a:pt x="161" y="127"/>
                  </a:cubicBezTo>
                  <a:cubicBezTo>
                    <a:pt x="162" y="128"/>
                    <a:pt x="163" y="129"/>
                    <a:pt x="163" y="130"/>
                  </a:cubicBezTo>
                  <a:cubicBezTo>
                    <a:pt x="163" y="131"/>
                    <a:pt x="163" y="133"/>
                    <a:pt x="162" y="134"/>
                  </a:cubicBezTo>
                  <a:cubicBezTo>
                    <a:pt x="162" y="135"/>
                    <a:pt x="160" y="135"/>
                    <a:pt x="159" y="135"/>
                  </a:cubicBezTo>
                  <a:cubicBezTo>
                    <a:pt x="158" y="135"/>
                    <a:pt x="155" y="133"/>
                    <a:pt x="153" y="132"/>
                  </a:cubicBezTo>
                  <a:cubicBezTo>
                    <a:pt x="152" y="132"/>
                    <a:pt x="149" y="131"/>
                    <a:pt x="148" y="131"/>
                  </a:cubicBezTo>
                  <a:cubicBezTo>
                    <a:pt x="146" y="132"/>
                    <a:pt x="142" y="133"/>
                    <a:pt x="140" y="134"/>
                  </a:cubicBezTo>
                  <a:cubicBezTo>
                    <a:pt x="139" y="134"/>
                    <a:pt x="138" y="135"/>
                    <a:pt x="137" y="136"/>
                  </a:cubicBezTo>
                  <a:cubicBezTo>
                    <a:pt x="136" y="136"/>
                    <a:pt x="133" y="136"/>
                    <a:pt x="131" y="136"/>
                  </a:cubicBezTo>
                  <a:cubicBezTo>
                    <a:pt x="130" y="135"/>
                    <a:pt x="128" y="134"/>
                    <a:pt x="127" y="132"/>
                  </a:cubicBezTo>
                  <a:cubicBezTo>
                    <a:pt x="126" y="132"/>
                    <a:pt x="126" y="129"/>
                    <a:pt x="127" y="128"/>
                  </a:cubicBezTo>
                  <a:cubicBezTo>
                    <a:pt x="127" y="128"/>
                    <a:pt x="127" y="128"/>
                    <a:pt x="127" y="128"/>
                  </a:cubicBezTo>
                  <a:cubicBezTo>
                    <a:pt x="127" y="128"/>
                    <a:pt x="127" y="127"/>
                    <a:pt x="127" y="127"/>
                  </a:cubicBezTo>
                  <a:cubicBezTo>
                    <a:pt x="127" y="126"/>
                    <a:pt x="127" y="124"/>
                    <a:pt x="128" y="123"/>
                  </a:cubicBezTo>
                  <a:cubicBezTo>
                    <a:pt x="128" y="122"/>
                    <a:pt x="128" y="119"/>
                    <a:pt x="128" y="118"/>
                  </a:cubicBezTo>
                  <a:cubicBezTo>
                    <a:pt x="129" y="117"/>
                    <a:pt x="130" y="116"/>
                    <a:pt x="130" y="115"/>
                  </a:cubicBezTo>
                  <a:cubicBezTo>
                    <a:pt x="130" y="114"/>
                    <a:pt x="129" y="111"/>
                    <a:pt x="129" y="109"/>
                  </a:cubicBezTo>
                  <a:cubicBezTo>
                    <a:pt x="129" y="108"/>
                    <a:pt x="128" y="105"/>
                    <a:pt x="129" y="104"/>
                  </a:cubicBezTo>
                  <a:cubicBezTo>
                    <a:pt x="129" y="103"/>
                    <a:pt x="131" y="101"/>
                    <a:pt x="132" y="101"/>
                  </a:cubicBezTo>
                  <a:cubicBezTo>
                    <a:pt x="133" y="100"/>
                    <a:pt x="135" y="100"/>
                    <a:pt x="137" y="100"/>
                  </a:cubicBezTo>
                  <a:cubicBezTo>
                    <a:pt x="138" y="100"/>
                    <a:pt x="140" y="99"/>
                    <a:pt x="141" y="99"/>
                  </a:cubicBezTo>
                  <a:cubicBezTo>
                    <a:pt x="141" y="98"/>
                    <a:pt x="143" y="97"/>
                    <a:pt x="143" y="97"/>
                  </a:cubicBezTo>
                  <a:cubicBezTo>
                    <a:pt x="143" y="97"/>
                    <a:pt x="143" y="96"/>
                    <a:pt x="142" y="96"/>
                  </a:cubicBezTo>
                  <a:cubicBezTo>
                    <a:pt x="142" y="95"/>
                    <a:pt x="142" y="94"/>
                    <a:pt x="142" y="93"/>
                  </a:cubicBezTo>
                  <a:cubicBezTo>
                    <a:pt x="142" y="92"/>
                    <a:pt x="143" y="91"/>
                    <a:pt x="144" y="90"/>
                  </a:cubicBezTo>
                  <a:cubicBezTo>
                    <a:pt x="144" y="90"/>
                    <a:pt x="145" y="88"/>
                    <a:pt x="146" y="89"/>
                  </a:cubicBezTo>
                  <a:cubicBezTo>
                    <a:pt x="146" y="89"/>
                    <a:pt x="146" y="89"/>
                    <a:pt x="146" y="89"/>
                  </a:cubicBezTo>
                  <a:cubicBezTo>
                    <a:pt x="148" y="62"/>
                    <a:pt x="148" y="62"/>
                    <a:pt x="148" y="62"/>
                  </a:cubicBezTo>
                  <a:cubicBezTo>
                    <a:pt x="151" y="46"/>
                    <a:pt x="151" y="46"/>
                    <a:pt x="151" y="46"/>
                  </a:cubicBezTo>
                  <a:cubicBezTo>
                    <a:pt x="149" y="32"/>
                    <a:pt x="149" y="32"/>
                    <a:pt x="149" y="32"/>
                  </a:cubicBezTo>
                  <a:cubicBezTo>
                    <a:pt x="39" y="0"/>
                    <a:pt x="39" y="0"/>
                    <a:pt x="39" y="0"/>
                  </a:cubicBezTo>
                  <a:cubicBezTo>
                    <a:pt x="36" y="2"/>
                    <a:pt x="36" y="2"/>
                    <a:pt x="36" y="2"/>
                  </a:cubicBezTo>
                  <a:cubicBezTo>
                    <a:pt x="35" y="3"/>
                    <a:pt x="34" y="4"/>
                    <a:pt x="33" y="5"/>
                  </a:cubicBezTo>
                  <a:cubicBezTo>
                    <a:pt x="33" y="5"/>
                    <a:pt x="33" y="5"/>
                    <a:pt x="33" y="5"/>
                  </a:cubicBezTo>
                  <a:cubicBezTo>
                    <a:pt x="32" y="6"/>
                    <a:pt x="31" y="6"/>
                    <a:pt x="30" y="6"/>
                  </a:cubicBezTo>
                  <a:cubicBezTo>
                    <a:pt x="30" y="8"/>
                    <a:pt x="30" y="9"/>
                    <a:pt x="29" y="10"/>
                  </a:cubicBezTo>
                  <a:cubicBezTo>
                    <a:pt x="28" y="12"/>
                    <a:pt x="26" y="13"/>
                    <a:pt x="25" y="14"/>
                  </a:cubicBezTo>
                  <a:cubicBezTo>
                    <a:pt x="25" y="14"/>
                    <a:pt x="25" y="14"/>
                    <a:pt x="24" y="14"/>
                  </a:cubicBezTo>
                  <a:cubicBezTo>
                    <a:pt x="24" y="15"/>
                    <a:pt x="23" y="18"/>
                    <a:pt x="22" y="20"/>
                  </a:cubicBezTo>
                  <a:cubicBezTo>
                    <a:pt x="22" y="22"/>
                    <a:pt x="21" y="25"/>
                    <a:pt x="21" y="27"/>
                  </a:cubicBezTo>
                  <a:cubicBezTo>
                    <a:pt x="21" y="27"/>
                    <a:pt x="22" y="28"/>
                    <a:pt x="22" y="29"/>
                  </a:cubicBezTo>
                  <a:cubicBezTo>
                    <a:pt x="22" y="30"/>
                    <a:pt x="22" y="32"/>
                    <a:pt x="22" y="33"/>
                  </a:cubicBezTo>
                  <a:cubicBezTo>
                    <a:pt x="22" y="35"/>
                    <a:pt x="22" y="37"/>
                    <a:pt x="21" y="40"/>
                  </a:cubicBezTo>
                  <a:cubicBezTo>
                    <a:pt x="20" y="40"/>
                    <a:pt x="20" y="41"/>
                    <a:pt x="20" y="41"/>
                  </a:cubicBezTo>
                  <a:cubicBezTo>
                    <a:pt x="20" y="41"/>
                    <a:pt x="20" y="42"/>
                    <a:pt x="20" y="42"/>
                  </a:cubicBezTo>
                  <a:cubicBezTo>
                    <a:pt x="19" y="44"/>
                    <a:pt x="19" y="46"/>
                    <a:pt x="18" y="48"/>
                  </a:cubicBezTo>
                  <a:cubicBezTo>
                    <a:pt x="16" y="49"/>
                    <a:pt x="15" y="50"/>
                    <a:pt x="13" y="50"/>
                  </a:cubicBezTo>
                  <a:cubicBezTo>
                    <a:pt x="13" y="50"/>
                    <a:pt x="13" y="50"/>
                    <a:pt x="13" y="50"/>
                  </a:cubicBezTo>
                  <a:cubicBezTo>
                    <a:pt x="13" y="51"/>
                    <a:pt x="13" y="51"/>
                    <a:pt x="13" y="51"/>
                  </a:cubicBezTo>
                  <a:cubicBezTo>
                    <a:pt x="13" y="52"/>
                    <a:pt x="13" y="52"/>
                    <a:pt x="13" y="52"/>
                  </a:cubicBezTo>
                  <a:cubicBezTo>
                    <a:pt x="13" y="53"/>
                    <a:pt x="13" y="55"/>
                    <a:pt x="13" y="57"/>
                  </a:cubicBezTo>
                  <a:cubicBezTo>
                    <a:pt x="12" y="58"/>
                    <a:pt x="11" y="59"/>
                    <a:pt x="11" y="60"/>
                  </a:cubicBezTo>
                  <a:cubicBezTo>
                    <a:pt x="11" y="60"/>
                    <a:pt x="11" y="60"/>
                    <a:pt x="11" y="60"/>
                  </a:cubicBezTo>
                  <a:cubicBezTo>
                    <a:pt x="10" y="61"/>
                    <a:pt x="10" y="62"/>
                    <a:pt x="10" y="64"/>
                  </a:cubicBezTo>
                  <a:cubicBezTo>
                    <a:pt x="11" y="66"/>
                    <a:pt x="11" y="66"/>
                    <a:pt x="11" y="66"/>
                  </a:cubicBezTo>
                  <a:cubicBezTo>
                    <a:pt x="0" y="77"/>
                    <a:pt x="0" y="77"/>
                    <a:pt x="0" y="77"/>
                  </a:cubicBezTo>
                  <a:cubicBezTo>
                    <a:pt x="15" y="91"/>
                    <a:pt x="15" y="91"/>
                    <a:pt x="15" y="91"/>
                  </a:cubicBezTo>
                  <a:cubicBezTo>
                    <a:pt x="15" y="93"/>
                    <a:pt x="15" y="93"/>
                    <a:pt x="15" y="93"/>
                  </a:cubicBezTo>
                  <a:cubicBezTo>
                    <a:pt x="16" y="97"/>
                    <a:pt x="15" y="99"/>
                    <a:pt x="14" y="100"/>
                  </a:cubicBezTo>
                  <a:cubicBezTo>
                    <a:pt x="13" y="101"/>
                    <a:pt x="12" y="102"/>
                    <a:pt x="11" y="102"/>
                  </a:cubicBezTo>
                  <a:cubicBezTo>
                    <a:pt x="12" y="103"/>
                    <a:pt x="12" y="104"/>
                    <a:pt x="12" y="106"/>
                  </a:cubicBezTo>
                  <a:cubicBezTo>
                    <a:pt x="12" y="108"/>
                    <a:pt x="10" y="112"/>
                    <a:pt x="10" y="112"/>
                  </a:cubicBezTo>
                  <a:cubicBezTo>
                    <a:pt x="9" y="113"/>
                    <a:pt x="7" y="116"/>
                    <a:pt x="4" y="118"/>
                  </a:cubicBezTo>
                  <a:cubicBezTo>
                    <a:pt x="4" y="118"/>
                    <a:pt x="3" y="118"/>
                    <a:pt x="2" y="118"/>
                  </a:cubicBezTo>
                  <a:cubicBezTo>
                    <a:pt x="3" y="119"/>
                    <a:pt x="4" y="120"/>
                    <a:pt x="4" y="121"/>
                  </a:cubicBezTo>
                  <a:cubicBezTo>
                    <a:pt x="4" y="123"/>
                    <a:pt x="4" y="125"/>
                    <a:pt x="4" y="126"/>
                  </a:cubicBezTo>
                  <a:cubicBezTo>
                    <a:pt x="4" y="127"/>
                    <a:pt x="4" y="127"/>
                    <a:pt x="4" y="127"/>
                  </a:cubicBezTo>
                  <a:cubicBezTo>
                    <a:pt x="5" y="128"/>
                    <a:pt x="7" y="129"/>
                    <a:pt x="7" y="132"/>
                  </a:cubicBezTo>
                  <a:cubicBezTo>
                    <a:pt x="7" y="134"/>
                    <a:pt x="6" y="136"/>
                    <a:pt x="5" y="137"/>
                  </a:cubicBezTo>
                  <a:cubicBezTo>
                    <a:pt x="5" y="137"/>
                    <a:pt x="5" y="138"/>
                    <a:pt x="6" y="139"/>
                  </a:cubicBezTo>
                  <a:cubicBezTo>
                    <a:pt x="6" y="139"/>
                    <a:pt x="6" y="140"/>
                    <a:pt x="6" y="140"/>
                  </a:cubicBezTo>
                  <a:cubicBezTo>
                    <a:pt x="7" y="141"/>
                    <a:pt x="8" y="142"/>
                    <a:pt x="8" y="143"/>
                  </a:cubicBezTo>
                  <a:cubicBezTo>
                    <a:pt x="8" y="143"/>
                    <a:pt x="8" y="143"/>
                    <a:pt x="8" y="143"/>
                  </a:cubicBezTo>
                  <a:cubicBezTo>
                    <a:pt x="10" y="141"/>
                    <a:pt x="12" y="141"/>
                    <a:pt x="15" y="141"/>
                  </a:cubicBezTo>
                  <a:cubicBezTo>
                    <a:pt x="16" y="141"/>
                    <a:pt x="17" y="141"/>
                    <a:pt x="18" y="141"/>
                  </a:cubicBezTo>
                  <a:cubicBezTo>
                    <a:pt x="21" y="142"/>
                    <a:pt x="25" y="145"/>
                    <a:pt x="27" y="147"/>
                  </a:cubicBezTo>
                  <a:cubicBezTo>
                    <a:pt x="28" y="149"/>
                    <a:pt x="31" y="154"/>
                    <a:pt x="31" y="157"/>
                  </a:cubicBezTo>
                  <a:cubicBezTo>
                    <a:pt x="32" y="159"/>
                    <a:pt x="31" y="161"/>
                    <a:pt x="31" y="162"/>
                  </a:cubicBezTo>
                  <a:cubicBezTo>
                    <a:pt x="31" y="163"/>
                    <a:pt x="31" y="164"/>
                    <a:pt x="31" y="164"/>
                  </a:cubicBezTo>
                  <a:cubicBezTo>
                    <a:pt x="31" y="165"/>
                    <a:pt x="31" y="166"/>
                    <a:pt x="32" y="166"/>
                  </a:cubicBezTo>
                  <a:cubicBezTo>
                    <a:pt x="32" y="166"/>
                    <a:pt x="32" y="167"/>
                    <a:pt x="33" y="167"/>
                  </a:cubicBezTo>
                  <a:cubicBezTo>
                    <a:pt x="33" y="167"/>
                    <a:pt x="33" y="167"/>
                    <a:pt x="33" y="167"/>
                  </a:cubicBezTo>
                  <a:cubicBezTo>
                    <a:pt x="34" y="166"/>
                    <a:pt x="35" y="166"/>
                    <a:pt x="36" y="166"/>
                  </a:cubicBezTo>
                  <a:cubicBezTo>
                    <a:pt x="36" y="166"/>
                    <a:pt x="36" y="166"/>
                    <a:pt x="36" y="166"/>
                  </a:cubicBezTo>
                  <a:cubicBezTo>
                    <a:pt x="37" y="166"/>
                    <a:pt x="39" y="165"/>
                    <a:pt x="40" y="165"/>
                  </a:cubicBezTo>
                  <a:cubicBezTo>
                    <a:pt x="41" y="165"/>
                    <a:pt x="42" y="165"/>
                    <a:pt x="43" y="166"/>
                  </a:cubicBezTo>
                  <a:cubicBezTo>
                    <a:pt x="46" y="167"/>
                    <a:pt x="47" y="170"/>
                    <a:pt x="48" y="172"/>
                  </a:cubicBezTo>
                  <a:cubicBezTo>
                    <a:pt x="48" y="172"/>
                    <a:pt x="48" y="172"/>
                    <a:pt x="48" y="172"/>
                  </a:cubicBezTo>
                  <a:cubicBezTo>
                    <a:pt x="48" y="173"/>
                    <a:pt x="49" y="174"/>
                    <a:pt x="49" y="175"/>
                  </a:cubicBezTo>
                  <a:cubicBezTo>
                    <a:pt x="49" y="175"/>
                    <a:pt x="50" y="176"/>
                    <a:pt x="50" y="177"/>
                  </a:cubicBezTo>
                  <a:cubicBezTo>
                    <a:pt x="50" y="177"/>
                    <a:pt x="51" y="177"/>
                    <a:pt x="52" y="177"/>
                  </a:cubicBezTo>
                  <a:cubicBezTo>
                    <a:pt x="52" y="177"/>
                    <a:pt x="53" y="177"/>
                    <a:pt x="53" y="177"/>
                  </a:cubicBezTo>
                  <a:cubicBezTo>
                    <a:pt x="53" y="177"/>
                    <a:pt x="54" y="177"/>
                    <a:pt x="54" y="177"/>
                  </a:cubicBezTo>
                  <a:cubicBezTo>
                    <a:pt x="56" y="178"/>
                    <a:pt x="59" y="178"/>
                    <a:pt x="61" y="179"/>
                  </a:cubicBezTo>
                  <a:cubicBezTo>
                    <a:pt x="63" y="181"/>
                    <a:pt x="64" y="183"/>
                    <a:pt x="65" y="185"/>
                  </a:cubicBezTo>
                  <a:cubicBezTo>
                    <a:pt x="65" y="186"/>
                    <a:pt x="66" y="186"/>
                    <a:pt x="66" y="187"/>
                  </a:cubicBezTo>
                  <a:cubicBezTo>
                    <a:pt x="66" y="187"/>
                    <a:pt x="66" y="187"/>
                    <a:pt x="67" y="188"/>
                  </a:cubicBezTo>
                  <a:cubicBezTo>
                    <a:pt x="67" y="188"/>
                    <a:pt x="67" y="188"/>
                    <a:pt x="67" y="188"/>
                  </a:cubicBezTo>
                  <a:cubicBezTo>
                    <a:pt x="67" y="188"/>
                    <a:pt x="67" y="188"/>
                    <a:pt x="67" y="188"/>
                  </a:cubicBezTo>
                  <a:cubicBezTo>
                    <a:pt x="68" y="188"/>
                    <a:pt x="69" y="187"/>
                    <a:pt x="69" y="187"/>
                  </a:cubicBezTo>
                  <a:cubicBezTo>
                    <a:pt x="70" y="187"/>
                    <a:pt x="71" y="187"/>
                    <a:pt x="71" y="188"/>
                  </a:cubicBezTo>
                  <a:cubicBezTo>
                    <a:pt x="73" y="188"/>
                    <a:pt x="76" y="189"/>
                    <a:pt x="78" y="191"/>
                  </a:cubicBezTo>
                  <a:cubicBezTo>
                    <a:pt x="79" y="192"/>
                    <a:pt x="80" y="194"/>
                    <a:pt x="81" y="195"/>
                  </a:cubicBezTo>
                  <a:cubicBezTo>
                    <a:pt x="81" y="195"/>
                    <a:pt x="81" y="195"/>
                    <a:pt x="81" y="195"/>
                  </a:cubicBezTo>
                  <a:cubicBezTo>
                    <a:pt x="81" y="195"/>
                    <a:pt x="82" y="195"/>
                    <a:pt x="83" y="195"/>
                  </a:cubicBezTo>
                  <a:cubicBezTo>
                    <a:pt x="85" y="195"/>
                    <a:pt x="87" y="196"/>
                    <a:pt x="87" y="197"/>
                  </a:cubicBezTo>
                  <a:cubicBezTo>
                    <a:pt x="91" y="200"/>
                    <a:pt x="90" y="207"/>
                    <a:pt x="88" y="210"/>
                  </a:cubicBezTo>
                  <a:cubicBezTo>
                    <a:pt x="87" y="212"/>
                    <a:pt x="84" y="213"/>
                    <a:pt x="83" y="213"/>
                  </a:cubicBezTo>
                  <a:cubicBezTo>
                    <a:pt x="83" y="213"/>
                    <a:pt x="82" y="214"/>
                    <a:pt x="81" y="215"/>
                  </a:cubicBezTo>
                  <a:cubicBezTo>
                    <a:pt x="80" y="216"/>
                    <a:pt x="79" y="216"/>
                    <a:pt x="77" y="217"/>
                  </a:cubicBezTo>
                  <a:cubicBezTo>
                    <a:pt x="77" y="217"/>
                    <a:pt x="77" y="217"/>
                    <a:pt x="77" y="217"/>
                  </a:cubicBezTo>
                  <a:cubicBezTo>
                    <a:pt x="77" y="217"/>
                    <a:pt x="77" y="217"/>
                    <a:pt x="77" y="217"/>
                  </a:cubicBezTo>
                  <a:cubicBezTo>
                    <a:pt x="76" y="218"/>
                    <a:pt x="76" y="218"/>
                    <a:pt x="76" y="219"/>
                  </a:cubicBezTo>
                  <a:cubicBezTo>
                    <a:pt x="75" y="221"/>
                    <a:pt x="74" y="223"/>
                    <a:pt x="73" y="224"/>
                  </a:cubicBezTo>
                  <a:cubicBezTo>
                    <a:pt x="72" y="225"/>
                    <a:pt x="70" y="226"/>
                    <a:pt x="68" y="227"/>
                  </a:cubicBezTo>
                  <a:cubicBezTo>
                    <a:pt x="68" y="227"/>
                    <a:pt x="68" y="227"/>
                    <a:pt x="67" y="227"/>
                  </a:cubicBezTo>
                  <a:cubicBezTo>
                    <a:pt x="67" y="228"/>
                    <a:pt x="66" y="228"/>
                    <a:pt x="66" y="228"/>
                  </a:cubicBezTo>
                  <a:cubicBezTo>
                    <a:pt x="66" y="228"/>
                    <a:pt x="65" y="229"/>
                    <a:pt x="65" y="229"/>
                  </a:cubicBezTo>
                  <a:cubicBezTo>
                    <a:pt x="64" y="229"/>
                    <a:pt x="63" y="231"/>
                    <a:pt x="63" y="232"/>
                  </a:cubicBezTo>
                  <a:cubicBezTo>
                    <a:pt x="62" y="233"/>
                    <a:pt x="61" y="234"/>
                    <a:pt x="61" y="235"/>
                  </a:cubicBezTo>
                  <a:cubicBezTo>
                    <a:pt x="61" y="235"/>
                    <a:pt x="61" y="235"/>
                    <a:pt x="61" y="235"/>
                  </a:cubicBezTo>
                  <a:cubicBezTo>
                    <a:pt x="59" y="237"/>
                    <a:pt x="57" y="240"/>
                    <a:pt x="56" y="241"/>
                  </a:cubicBezTo>
                  <a:cubicBezTo>
                    <a:pt x="56" y="242"/>
                    <a:pt x="55" y="242"/>
                    <a:pt x="55" y="242"/>
                  </a:cubicBezTo>
                  <a:cubicBezTo>
                    <a:pt x="55" y="243"/>
                    <a:pt x="54" y="243"/>
                    <a:pt x="54" y="243"/>
                  </a:cubicBezTo>
                  <a:cubicBezTo>
                    <a:pt x="54" y="243"/>
                    <a:pt x="54" y="243"/>
                    <a:pt x="54" y="243"/>
                  </a:cubicBezTo>
                  <a:cubicBezTo>
                    <a:pt x="54" y="244"/>
                    <a:pt x="54" y="245"/>
                    <a:pt x="53" y="246"/>
                  </a:cubicBezTo>
                  <a:cubicBezTo>
                    <a:pt x="52" y="248"/>
                    <a:pt x="50" y="250"/>
                    <a:pt x="48" y="252"/>
                  </a:cubicBezTo>
                  <a:cubicBezTo>
                    <a:pt x="47" y="252"/>
                    <a:pt x="46" y="253"/>
                    <a:pt x="45" y="253"/>
                  </a:cubicBezTo>
                  <a:cubicBezTo>
                    <a:pt x="45" y="253"/>
                    <a:pt x="45" y="253"/>
                    <a:pt x="45" y="253"/>
                  </a:cubicBezTo>
                  <a:cubicBezTo>
                    <a:pt x="45" y="253"/>
                    <a:pt x="45" y="253"/>
                    <a:pt x="45" y="254"/>
                  </a:cubicBezTo>
                  <a:cubicBezTo>
                    <a:pt x="45" y="254"/>
                    <a:pt x="45" y="254"/>
                    <a:pt x="45" y="254"/>
                  </a:cubicBezTo>
                  <a:cubicBezTo>
                    <a:pt x="46" y="255"/>
                    <a:pt x="47" y="256"/>
                    <a:pt x="48" y="258"/>
                  </a:cubicBezTo>
                  <a:cubicBezTo>
                    <a:pt x="49" y="260"/>
                    <a:pt x="49" y="265"/>
                    <a:pt x="46" y="268"/>
                  </a:cubicBezTo>
                  <a:cubicBezTo>
                    <a:pt x="45" y="269"/>
                    <a:pt x="42" y="270"/>
                    <a:pt x="41" y="270"/>
                  </a:cubicBezTo>
                  <a:cubicBezTo>
                    <a:pt x="40" y="270"/>
                    <a:pt x="40" y="271"/>
                    <a:pt x="39" y="272"/>
                  </a:cubicBezTo>
                  <a:cubicBezTo>
                    <a:pt x="39" y="272"/>
                    <a:pt x="38" y="273"/>
                    <a:pt x="37" y="274"/>
                  </a:cubicBezTo>
                  <a:cubicBezTo>
                    <a:pt x="37" y="274"/>
                    <a:pt x="37" y="274"/>
                    <a:pt x="37" y="275"/>
                  </a:cubicBezTo>
                  <a:cubicBezTo>
                    <a:pt x="34" y="277"/>
                    <a:pt x="33" y="279"/>
                    <a:pt x="30" y="280"/>
                  </a:cubicBezTo>
                  <a:cubicBezTo>
                    <a:pt x="29" y="281"/>
                    <a:pt x="28" y="281"/>
                    <a:pt x="27" y="281"/>
                  </a:cubicBezTo>
                  <a:cubicBezTo>
                    <a:pt x="26" y="281"/>
                    <a:pt x="25" y="281"/>
                    <a:pt x="25" y="281"/>
                  </a:cubicBezTo>
                  <a:cubicBezTo>
                    <a:pt x="24" y="281"/>
                    <a:pt x="24" y="281"/>
                    <a:pt x="24" y="281"/>
                  </a:cubicBezTo>
                  <a:cubicBezTo>
                    <a:pt x="23" y="281"/>
                    <a:pt x="23" y="282"/>
                    <a:pt x="23" y="282"/>
                  </a:cubicBezTo>
                  <a:cubicBezTo>
                    <a:pt x="22" y="282"/>
                    <a:pt x="22" y="282"/>
                    <a:pt x="22" y="283"/>
                  </a:cubicBezTo>
                  <a:cubicBezTo>
                    <a:pt x="22" y="283"/>
                    <a:pt x="21" y="284"/>
                    <a:pt x="21" y="284"/>
                  </a:cubicBezTo>
                  <a:cubicBezTo>
                    <a:pt x="20" y="285"/>
                    <a:pt x="19" y="286"/>
                    <a:pt x="18" y="287"/>
                  </a:cubicBezTo>
                  <a:cubicBezTo>
                    <a:pt x="18" y="288"/>
                    <a:pt x="17" y="288"/>
                    <a:pt x="17" y="289"/>
                  </a:cubicBezTo>
                  <a:cubicBezTo>
                    <a:pt x="17" y="289"/>
                    <a:pt x="17" y="289"/>
                    <a:pt x="16" y="289"/>
                  </a:cubicBezTo>
                  <a:cubicBezTo>
                    <a:pt x="16" y="289"/>
                    <a:pt x="16" y="289"/>
                    <a:pt x="16" y="289"/>
                  </a:cubicBezTo>
                  <a:cubicBezTo>
                    <a:pt x="15" y="294"/>
                    <a:pt x="15" y="294"/>
                    <a:pt x="15" y="294"/>
                  </a:cubicBezTo>
                  <a:cubicBezTo>
                    <a:pt x="10" y="292"/>
                    <a:pt x="10" y="292"/>
                    <a:pt x="10" y="292"/>
                  </a:cubicBezTo>
                  <a:cubicBezTo>
                    <a:pt x="10" y="292"/>
                    <a:pt x="9" y="292"/>
                    <a:pt x="9" y="292"/>
                  </a:cubicBezTo>
                  <a:cubicBezTo>
                    <a:pt x="8" y="293"/>
                    <a:pt x="7" y="294"/>
                    <a:pt x="7" y="295"/>
                  </a:cubicBezTo>
                  <a:cubicBezTo>
                    <a:pt x="6" y="297"/>
                    <a:pt x="8" y="300"/>
                    <a:pt x="8" y="302"/>
                  </a:cubicBezTo>
                  <a:cubicBezTo>
                    <a:pt x="7" y="303"/>
                    <a:pt x="6" y="305"/>
                    <a:pt x="5" y="306"/>
                  </a:cubicBezTo>
                  <a:cubicBezTo>
                    <a:pt x="5" y="307"/>
                    <a:pt x="4" y="308"/>
                    <a:pt x="4" y="308"/>
                  </a:cubicBezTo>
                  <a:cubicBezTo>
                    <a:pt x="4" y="309"/>
                    <a:pt x="4" y="309"/>
                    <a:pt x="4" y="310"/>
                  </a:cubicBezTo>
                  <a:cubicBezTo>
                    <a:pt x="5" y="310"/>
                    <a:pt x="6" y="312"/>
                    <a:pt x="5" y="313"/>
                  </a:cubicBezTo>
                  <a:cubicBezTo>
                    <a:pt x="5" y="314"/>
                    <a:pt x="4" y="316"/>
                    <a:pt x="4" y="316"/>
                  </a:cubicBezTo>
                  <a:cubicBezTo>
                    <a:pt x="4" y="317"/>
                    <a:pt x="3" y="318"/>
                    <a:pt x="2" y="319"/>
                  </a:cubicBezTo>
                  <a:cubicBezTo>
                    <a:pt x="2" y="320"/>
                    <a:pt x="0" y="321"/>
                    <a:pt x="0" y="322"/>
                  </a:cubicBezTo>
                  <a:cubicBezTo>
                    <a:pt x="0" y="322"/>
                    <a:pt x="0" y="324"/>
                    <a:pt x="1" y="324"/>
                  </a:cubicBezTo>
                  <a:cubicBezTo>
                    <a:pt x="1" y="325"/>
                    <a:pt x="3" y="326"/>
                    <a:pt x="4" y="326"/>
                  </a:cubicBezTo>
                  <a:cubicBezTo>
                    <a:pt x="5" y="326"/>
                    <a:pt x="7" y="326"/>
                    <a:pt x="8" y="327"/>
                  </a:cubicBezTo>
                  <a:cubicBezTo>
                    <a:pt x="8" y="327"/>
                    <a:pt x="9" y="328"/>
                    <a:pt x="10" y="329"/>
                  </a:cubicBezTo>
                  <a:cubicBezTo>
                    <a:pt x="10" y="329"/>
                    <a:pt x="10" y="330"/>
                    <a:pt x="10" y="331"/>
                  </a:cubicBezTo>
                  <a:cubicBezTo>
                    <a:pt x="10" y="332"/>
                    <a:pt x="9" y="334"/>
                    <a:pt x="9" y="335"/>
                  </a:cubicBezTo>
                  <a:cubicBezTo>
                    <a:pt x="9" y="336"/>
                    <a:pt x="10" y="337"/>
                    <a:pt x="10" y="338"/>
                  </a:cubicBezTo>
                  <a:cubicBezTo>
                    <a:pt x="10" y="339"/>
                    <a:pt x="11" y="341"/>
                    <a:pt x="11" y="342"/>
                  </a:cubicBezTo>
                  <a:cubicBezTo>
                    <a:pt x="10" y="343"/>
                    <a:pt x="8" y="344"/>
                    <a:pt x="7" y="345"/>
                  </a:cubicBezTo>
                  <a:cubicBezTo>
                    <a:pt x="7" y="346"/>
                    <a:pt x="8" y="349"/>
                    <a:pt x="9" y="349"/>
                  </a:cubicBezTo>
                  <a:cubicBezTo>
                    <a:pt x="10" y="350"/>
                    <a:pt x="12" y="350"/>
                    <a:pt x="13" y="350"/>
                  </a:cubicBezTo>
                  <a:cubicBezTo>
                    <a:pt x="15" y="350"/>
                    <a:pt x="19" y="351"/>
                    <a:pt x="21" y="351"/>
                  </a:cubicBezTo>
                  <a:cubicBezTo>
                    <a:pt x="22" y="352"/>
                    <a:pt x="24" y="354"/>
                    <a:pt x="25" y="355"/>
                  </a:cubicBezTo>
                  <a:cubicBezTo>
                    <a:pt x="25" y="356"/>
                    <a:pt x="26" y="357"/>
                    <a:pt x="26" y="357"/>
                  </a:cubicBezTo>
                  <a:cubicBezTo>
                    <a:pt x="28" y="358"/>
                    <a:pt x="31" y="358"/>
                    <a:pt x="32" y="359"/>
                  </a:cubicBezTo>
                  <a:cubicBezTo>
                    <a:pt x="33" y="359"/>
                    <a:pt x="33" y="361"/>
                    <a:pt x="33" y="361"/>
                  </a:cubicBezTo>
                  <a:cubicBezTo>
                    <a:pt x="34" y="362"/>
                    <a:pt x="35" y="363"/>
                    <a:pt x="36" y="364"/>
                  </a:cubicBezTo>
                  <a:cubicBezTo>
                    <a:pt x="36" y="364"/>
                    <a:pt x="38" y="363"/>
                    <a:pt x="39" y="363"/>
                  </a:cubicBezTo>
                  <a:cubicBezTo>
                    <a:pt x="40" y="363"/>
                    <a:pt x="41" y="362"/>
                    <a:pt x="42" y="362"/>
                  </a:cubicBezTo>
                  <a:cubicBezTo>
                    <a:pt x="43" y="362"/>
                    <a:pt x="44" y="363"/>
                    <a:pt x="44" y="364"/>
                  </a:cubicBezTo>
                  <a:cubicBezTo>
                    <a:pt x="45" y="365"/>
                    <a:pt x="45" y="366"/>
                    <a:pt x="46" y="367"/>
                  </a:cubicBezTo>
                  <a:cubicBezTo>
                    <a:pt x="46" y="368"/>
                    <a:pt x="48" y="371"/>
                    <a:pt x="49" y="371"/>
                  </a:cubicBezTo>
                  <a:cubicBezTo>
                    <a:pt x="50" y="371"/>
                    <a:pt x="51" y="368"/>
                    <a:pt x="52" y="368"/>
                  </a:cubicBezTo>
                  <a:cubicBezTo>
                    <a:pt x="52" y="367"/>
                    <a:pt x="54" y="368"/>
                    <a:pt x="55" y="368"/>
                  </a:cubicBezTo>
                  <a:cubicBezTo>
                    <a:pt x="56" y="368"/>
                    <a:pt x="56" y="371"/>
                    <a:pt x="57" y="372"/>
                  </a:cubicBezTo>
                  <a:cubicBezTo>
                    <a:pt x="58" y="372"/>
                    <a:pt x="59" y="372"/>
                    <a:pt x="60" y="372"/>
                  </a:cubicBezTo>
                  <a:cubicBezTo>
                    <a:pt x="61" y="372"/>
                    <a:pt x="63" y="372"/>
                    <a:pt x="64" y="372"/>
                  </a:cubicBezTo>
                  <a:cubicBezTo>
                    <a:pt x="64" y="372"/>
                    <a:pt x="65" y="374"/>
                    <a:pt x="65" y="374"/>
                  </a:cubicBezTo>
                  <a:cubicBezTo>
                    <a:pt x="66" y="374"/>
                    <a:pt x="68" y="375"/>
                    <a:pt x="69" y="376"/>
                  </a:cubicBezTo>
                  <a:cubicBezTo>
                    <a:pt x="69" y="376"/>
                    <a:pt x="69" y="377"/>
                    <a:pt x="69" y="378"/>
                  </a:cubicBezTo>
                  <a:cubicBezTo>
                    <a:pt x="69" y="378"/>
                    <a:pt x="69" y="380"/>
                    <a:pt x="69" y="380"/>
                  </a:cubicBezTo>
                  <a:cubicBezTo>
                    <a:pt x="70" y="381"/>
                    <a:pt x="71" y="383"/>
                    <a:pt x="71" y="383"/>
                  </a:cubicBezTo>
                  <a:cubicBezTo>
                    <a:pt x="72" y="383"/>
                    <a:pt x="74" y="384"/>
                    <a:pt x="74" y="383"/>
                  </a:cubicBezTo>
                  <a:cubicBezTo>
                    <a:pt x="75" y="383"/>
                    <a:pt x="76" y="382"/>
                    <a:pt x="76" y="382"/>
                  </a:cubicBezTo>
                  <a:cubicBezTo>
                    <a:pt x="77" y="381"/>
                    <a:pt x="77" y="379"/>
                    <a:pt x="77" y="379"/>
                  </a:cubicBezTo>
                  <a:cubicBezTo>
                    <a:pt x="78" y="378"/>
                    <a:pt x="80" y="378"/>
                    <a:pt x="80" y="378"/>
                  </a:cubicBezTo>
                  <a:cubicBezTo>
                    <a:pt x="81" y="377"/>
                    <a:pt x="82" y="376"/>
                    <a:pt x="83" y="376"/>
                  </a:cubicBezTo>
                  <a:cubicBezTo>
                    <a:pt x="83" y="375"/>
                    <a:pt x="84" y="374"/>
                    <a:pt x="85" y="374"/>
                  </a:cubicBezTo>
                  <a:cubicBezTo>
                    <a:pt x="85" y="374"/>
                    <a:pt x="87" y="374"/>
                    <a:pt x="87" y="374"/>
                  </a:cubicBezTo>
                  <a:cubicBezTo>
                    <a:pt x="88" y="375"/>
                    <a:pt x="88" y="377"/>
                    <a:pt x="88" y="377"/>
                  </a:cubicBezTo>
                  <a:cubicBezTo>
                    <a:pt x="89" y="378"/>
                    <a:pt x="92" y="379"/>
                    <a:pt x="93" y="379"/>
                  </a:cubicBezTo>
                  <a:cubicBezTo>
                    <a:pt x="94" y="378"/>
                    <a:pt x="97" y="376"/>
                    <a:pt x="98" y="376"/>
                  </a:cubicBezTo>
                  <a:cubicBezTo>
                    <a:pt x="99" y="376"/>
                    <a:pt x="101" y="376"/>
                    <a:pt x="101" y="376"/>
                  </a:cubicBezTo>
                  <a:cubicBezTo>
                    <a:pt x="103" y="376"/>
                    <a:pt x="107" y="377"/>
                    <a:pt x="108" y="378"/>
                  </a:cubicBezTo>
                  <a:cubicBezTo>
                    <a:pt x="109" y="379"/>
                    <a:pt x="110" y="381"/>
                    <a:pt x="110" y="383"/>
                  </a:cubicBezTo>
                  <a:cubicBezTo>
                    <a:pt x="111" y="384"/>
                    <a:pt x="111" y="387"/>
                    <a:pt x="111" y="388"/>
                  </a:cubicBezTo>
                  <a:cubicBezTo>
                    <a:pt x="111" y="390"/>
                    <a:pt x="110" y="392"/>
                    <a:pt x="109" y="394"/>
                  </a:cubicBezTo>
                  <a:cubicBezTo>
                    <a:pt x="109" y="396"/>
                    <a:pt x="108" y="399"/>
                    <a:pt x="107" y="400"/>
                  </a:cubicBezTo>
                  <a:cubicBezTo>
                    <a:pt x="107" y="401"/>
                    <a:pt x="106" y="403"/>
                    <a:pt x="106" y="404"/>
                  </a:cubicBezTo>
                  <a:cubicBezTo>
                    <a:pt x="106" y="405"/>
                    <a:pt x="105" y="407"/>
                    <a:pt x="105" y="408"/>
                  </a:cubicBezTo>
                  <a:cubicBezTo>
                    <a:pt x="105" y="410"/>
                    <a:pt x="105" y="413"/>
                    <a:pt x="106" y="414"/>
                  </a:cubicBezTo>
                  <a:cubicBezTo>
                    <a:pt x="106" y="416"/>
                    <a:pt x="107" y="419"/>
                    <a:pt x="108" y="419"/>
                  </a:cubicBezTo>
                  <a:cubicBezTo>
                    <a:pt x="109" y="420"/>
                    <a:pt x="112" y="420"/>
                    <a:pt x="113" y="420"/>
                  </a:cubicBezTo>
                  <a:cubicBezTo>
                    <a:pt x="115" y="419"/>
                    <a:pt x="117" y="418"/>
                    <a:pt x="118" y="417"/>
                  </a:cubicBezTo>
                  <a:cubicBezTo>
                    <a:pt x="119" y="416"/>
                    <a:pt x="122" y="414"/>
                    <a:pt x="123" y="413"/>
                  </a:cubicBezTo>
                  <a:cubicBezTo>
                    <a:pt x="123" y="412"/>
                    <a:pt x="124" y="410"/>
                    <a:pt x="124" y="409"/>
                  </a:cubicBezTo>
                  <a:cubicBezTo>
                    <a:pt x="125" y="408"/>
                    <a:pt x="127" y="406"/>
                    <a:pt x="127" y="405"/>
                  </a:cubicBezTo>
                  <a:cubicBezTo>
                    <a:pt x="128" y="404"/>
                    <a:pt x="129" y="402"/>
                    <a:pt x="129" y="401"/>
                  </a:cubicBezTo>
                  <a:cubicBezTo>
                    <a:pt x="130" y="399"/>
                    <a:pt x="129" y="396"/>
                    <a:pt x="130" y="394"/>
                  </a:cubicBezTo>
                  <a:cubicBezTo>
                    <a:pt x="130" y="393"/>
                    <a:pt x="130" y="390"/>
                    <a:pt x="131" y="389"/>
                  </a:cubicBezTo>
                  <a:cubicBezTo>
                    <a:pt x="132" y="388"/>
                    <a:pt x="133" y="386"/>
                    <a:pt x="134" y="385"/>
                  </a:cubicBezTo>
                  <a:cubicBezTo>
                    <a:pt x="135" y="384"/>
                    <a:pt x="136" y="382"/>
                    <a:pt x="136" y="381"/>
                  </a:cubicBezTo>
                  <a:cubicBezTo>
                    <a:pt x="136" y="380"/>
                    <a:pt x="134" y="379"/>
                    <a:pt x="134" y="379"/>
                  </a:cubicBezTo>
                  <a:cubicBezTo>
                    <a:pt x="134" y="378"/>
                    <a:pt x="135" y="377"/>
                    <a:pt x="135" y="376"/>
                  </a:cubicBezTo>
                  <a:cubicBezTo>
                    <a:pt x="135" y="374"/>
                    <a:pt x="135" y="370"/>
                    <a:pt x="136" y="368"/>
                  </a:cubicBezTo>
                  <a:cubicBezTo>
                    <a:pt x="136" y="365"/>
                    <a:pt x="137" y="358"/>
                    <a:pt x="138" y="356"/>
                  </a:cubicBezTo>
                  <a:cubicBezTo>
                    <a:pt x="140" y="353"/>
                    <a:pt x="144" y="348"/>
                    <a:pt x="146" y="346"/>
                  </a:cubicBezTo>
                  <a:cubicBezTo>
                    <a:pt x="147" y="344"/>
                    <a:pt x="149" y="341"/>
                    <a:pt x="150" y="339"/>
                  </a:cubicBezTo>
                  <a:cubicBezTo>
                    <a:pt x="151" y="337"/>
                    <a:pt x="153" y="333"/>
                    <a:pt x="155" y="331"/>
                  </a:cubicBezTo>
                  <a:cubicBezTo>
                    <a:pt x="156" y="331"/>
                    <a:pt x="158" y="329"/>
                    <a:pt x="158" y="329"/>
                  </a:cubicBezTo>
                  <a:cubicBezTo>
                    <a:pt x="159" y="327"/>
                    <a:pt x="160" y="324"/>
                    <a:pt x="161" y="323"/>
                  </a:cubicBezTo>
                  <a:cubicBezTo>
                    <a:pt x="161" y="322"/>
                    <a:pt x="164" y="321"/>
                    <a:pt x="165" y="319"/>
                  </a:cubicBezTo>
                  <a:cubicBezTo>
                    <a:pt x="166" y="318"/>
                    <a:pt x="167" y="316"/>
                    <a:pt x="168" y="314"/>
                  </a:cubicBezTo>
                  <a:cubicBezTo>
                    <a:pt x="168" y="313"/>
                    <a:pt x="169" y="309"/>
                    <a:pt x="169" y="307"/>
                  </a:cubicBezTo>
                  <a:cubicBezTo>
                    <a:pt x="169" y="306"/>
                    <a:pt x="167" y="302"/>
                    <a:pt x="167" y="301"/>
                  </a:cubicBezTo>
                  <a:cubicBezTo>
                    <a:pt x="167" y="300"/>
                    <a:pt x="169" y="299"/>
                    <a:pt x="170" y="298"/>
                  </a:cubicBezTo>
                  <a:cubicBezTo>
                    <a:pt x="171" y="297"/>
                    <a:pt x="172" y="295"/>
                    <a:pt x="172" y="294"/>
                  </a:cubicBezTo>
                  <a:cubicBezTo>
                    <a:pt x="173" y="293"/>
                    <a:pt x="173" y="291"/>
                    <a:pt x="174" y="290"/>
                  </a:cubicBezTo>
                  <a:cubicBezTo>
                    <a:pt x="174" y="289"/>
                    <a:pt x="174" y="287"/>
                    <a:pt x="174" y="286"/>
                  </a:cubicBezTo>
                  <a:cubicBezTo>
                    <a:pt x="174" y="286"/>
                    <a:pt x="175" y="284"/>
                    <a:pt x="175" y="284"/>
                  </a:cubicBezTo>
                  <a:cubicBezTo>
                    <a:pt x="176" y="281"/>
                    <a:pt x="176" y="277"/>
                    <a:pt x="177" y="275"/>
                  </a:cubicBezTo>
                  <a:cubicBezTo>
                    <a:pt x="177" y="272"/>
                    <a:pt x="181" y="266"/>
                    <a:pt x="181" y="263"/>
                  </a:cubicBezTo>
                  <a:cubicBezTo>
                    <a:pt x="182" y="260"/>
                    <a:pt x="182" y="255"/>
                    <a:pt x="182" y="253"/>
                  </a:cubicBezTo>
                  <a:cubicBezTo>
                    <a:pt x="182" y="250"/>
                    <a:pt x="181" y="244"/>
                    <a:pt x="181" y="24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75">
              <a:extLst>
                <a:ext uri="{FF2B5EF4-FFF2-40B4-BE49-F238E27FC236}">
                  <a16:creationId xmlns:a16="http://schemas.microsoft.com/office/drawing/2014/main" id="{10E64BB0-D02C-46E2-B866-BA31E3CA7326}"/>
                </a:ext>
              </a:extLst>
            </p:cNvPr>
            <p:cNvSpPr>
              <a:spLocks/>
            </p:cNvSpPr>
            <p:nvPr/>
          </p:nvSpPr>
          <p:spPr bwMode="auto">
            <a:xfrm>
              <a:off x="5326059" y="2233615"/>
              <a:ext cx="876300" cy="652464"/>
            </a:xfrm>
            <a:custGeom>
              <a:avLst/>
              <a:gdLst>
                <a:gd name="T0" fmla="*/ 1017 w 1040"/>
                <a:gd name="T1" fmla="*/ 623 h 774"/>
                <a:gd name="T2" fmla="*/ 1001 w 1040"/>
                <a:gd name="T3" fmla="*/ 626 h 774"/>
                <a:gd name="T4" fmla="*/ 980 w 1040"/>
                <a:gd name="T5" fmla="*/ 621 h 774"/>
                <a:gd name="T6" fmla="*/ 989 w 1040"/>
                <a:gd name="T7" fmla="*/ 609 h 774"/>
                <a:gd name="T8" fmla="*/ 969 w 1040"/>
                <a:gd name="T9" fmla="*/ 625 h 774"/>
                <a:gd name="T10" fmla="*/ 943 w 1040"/>
                <a:gd name="T11" fmla="*/ 651 h 774"/>
                <a:gd name="T12" fmla="*/ 910 w 1040"/>
                <a:gd name="T13" fmla="*/ 666 h 774"/>
                <a:gd name="T14" fmla="*/ 884 w 1040"/>
                <a:gd name="T15" fmla="*/ 680 h 774"/>
                <a:gd name="T16" fmla="*/ 855 w 1040"/>
                <a:gd name="T17" fmla="*/ 683 h 774"/>
                <a:gd name="T18" fmla="*/ 842 w 1040"/>
                <a:gd name="T19" fmla="*/ 690 h 774"/>
                <a:gd name="T20" fmla="*/ 823 w 1040"/>
                <a:gd name="T21" fmla="*/ 710 h 774"/>
                <a:gd name="T22" fmla="*/ 812 w 1040"/>
                <a:gd name="T23" fmla="*/ 725 h 774"/>
                <a:gd name="T24" fmla="*/ 812 w 1040"/>
                <a:gd name="T25" fmla="*/ 701 h 774"/>
                <a:gd name="T26" fmla="*/ 803 w 1040"/>
                <a:gd name="T27" fmla="*/ 672 h 774"/>
                <a:gd name="T28" fmla="*/ 778 w 1040"/>
                <a:gd name="T29" fmla="*/ 373 h 774"/>
                <a:gd name="T30" fmla="*/ 733 w 1040"/>
                <a:gd name="T31" fmla="*/ 231 h 774"/>
                <a:gd name="T32" fmla="*/ 719 w 1040"/>
                <a:gd name="T33" fmla="*/ 233 h 774"/>
                <a:gd name="T34" fmla="*/ 715 w 1040"/>
                <a:gd name="T35" fmla="*/ 195 h 774"/>
                <a:gd name="T36" fmla="*/ 698 w 1040"/>
                <a:gd name="T37" fmla="*/ 165 h 774"/>
                <a:gd name="T38" fmla="*/ 702 w 1040"/>
                <a:gd name="T39" fmla="*/ 122 h 774"/>
                <a:gd name="T40" fmla="*/ 690 w 1040"/>
                <a:gd name="T41" fmla="*/ 81 h 774"/>
                <a:gd name="T42" fmla="*/ 672 w 1040"/>
                <a:gd name="T43" fmla="*/ 42 h 774"/>
                <a:gd name="T44" fmla="*/ 665 w 1040"/>
                <a:gd name="T45" fmla="*/ 9 h 774"/>
                <a:gd name="T46" fmla="*/ 499 w 1040"/>
                <a:gd name="T47" fmla="*/ 48 h 774"/>
                <a:gd name="T48" fmla="*/ 474 w 1040"/>
                <a:gd name="T49" fmla="*/ 57 h 774"/>
                <a:gd name="T50" fmla="*/ 454 w 1040"/>
                <a:gd name="T51" fmla="*/ 74 h 774"/>
                <a:gd name="T52" fmla="*/ 433 w 1040"/>
                <a:gd name="T53" fmla="*/ 100 h 774"/>
                <a:gd name="T54" fmla="*/ 407 w 1040"/>
                <a:gd name="T55" fmla="*/ 141 h 774"/>
                <a:gd name="T56" fmla="*/ 388 w 1040"/>
                <a:gd name="T57" fmla="*/ 187 h 774"/>
                <a:gd name="T58" fmla="*/ 359 w 1040"/>
                <a:gd name="T59" fmla="*/ 212 h 774"/>
                <a:gd name="T60" fmla="*/ 344 w 1040"/>
                <a:gd name="T61" fmla="*/ 233 h 774"/>
                <a:gd name="T62" fmla="*/ 350 w 1040"/>
                <a:gd name="T63" fmla="*/ 257 h 774"/>
                <a:gd name="T64" fmla="*/ 374 w 1040"/>
                <a:gd name="T65" fmla="*/ 269 h 774"/>
                <a:gd name="T66" fmla="*/ 362 w 1040"/>
                <a:gd name="T67" fmla="*/ 291 h 774"/>
                <a:gd name="T68" fmla="*/ 384 w 1040"/>
                <a:gd name="T69" fmla="*/ 331 h 774"/>
                <a:gd name="T70" fmla="*/ 356 w 1040"/>
                <a:gd name="T71" fmla="*/ 355 h 774"/>
                <a:gd name="T72" fmla="*/ 329 w 1040"/>
                <a:gd name="T73" fmla="*/ 392 h 774"/>
                <a:gd name="T74" fmla="*/ 291 w 1040"/>
                <a:gd name="T75" fmla="*/ 412 h 774"/>
                <a:gd name="T76" fmla="*/ 247 w 1040"/>
                <a:gd name="T77" fmla="*/ 425 h 774"/>
                <a:gd name="T78" fmla="*/ 210 w 1040"/>
                <a:gd name="T79" fmla="*/ 425 h 774"/>
                <a:gd name="T80" fmla="*/ 130 w 1040"/>
                <a:gd name="T81" fmla="*/ 434 h 774"/>
                <a:gd name="T82" fmla="*/ 50 w 1040"/>
                <a:gd name="T83" fmla="*/ 468 h 774"/>
                <a:gd name="T84" fmla="*/ 51 w 1040"/>
                <a:gd name="T85" fmla="*/ 499 h 774"/>
                <a:gd name="T86" fmla="*/ 66 w 1040"/>
                <a:gd name="T87" fmla="*/ 520 h 774"/>
                <a:gd name="T88" fmla="*/ 89 w 1040"/>
                <a:gd name="T89" fmla="*/ 546 h 774"/>
                <a:gd name="T90" fmla="*/ 67 w 1040"/>
                <a:gd name="T91" fmla="*/ 579 h 774"/>
                <a:gd name="T92" fmla="*/ 45 w 1040"/>
                <a:gd name="T93" fmla="*/ 607 h 774"/>
                <a:gd name="T94" fmla="*/ 109 w 1040"/>
                <a:gd name="T95" fmla="*/ 680 h 774"/>
                <a:gd name="T96" fmla="*/ 565 w 1040"/>
                <a:gd name="T97" fmla="*/ 576 h 774"/>
                <a:gd name="T98" fmla="*/ 586 w 1040"/>
                <a:gd name="T99" fmla="*/ 586 h 774"/>
                <a:gd name="T100" fmla="*/ 607 w 1040"/>
                <a:gd name="T101" fmla="*/ 600 h 774"/>
                <a:gd name="T102" fmla="*/ 617 w 1040"/>
                <a:gd name="T103" fmla="*/ 619 h 774"/>
                <a:gd name="T104" fmla="*/ 628 w 1040"/>
                <a:gd name="T105" fmla="*/ 642 h 774"/>
                <a:gd name="T106" fmla="*/ 646 w 1040"/>
                <a:gd name="T107" fmla="*/ 648 h 774"/>
                <a:gd name="T108" fmla="*/ 657 w 1040"/>
                <a:gd name="T109" fmla="*/ 648 h 774"/>
                <a:gd name="T110" fmla="*/ 677 w 1040"/>
                <a:gd name="T111" fmla="*/ 663 h 774"/>
                <a:gd name="T112" fmla="*/ 787 w 1040"/>
                <a:gd name="T113" fmla="*/ 759 h 774"/>
                <a:gd name="T114" fmla="*/ 799 w 1040"/>
                <a:gd name="T115" fmla="*/ 769 h 774"/>
                <a:gd name="T116" fmla="*/ 825 w 1040"/>
                <a:gd name="T117" fmla="*/ 759 h 774"/>
                <a:gd name="T118" fmla="*/ 880 w 1040"/>
                <a:gd name="T119" fmla="*/ 739 h 774"/>
                <a:gd name="T120" fmla="*/ 958 w 1040"/>
                <a:gd name="T121" fmla="*/ 683 h 774"/>
                <a:gd name="T122" fmla="*/ 1039 w 1040"/>
                <a:gd name="T123" fmla="*/ 612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0" h="774">
                  <a:moveTo>
                    <a:pt x="1036" y="606"/>
                  </a:moveTo>
                  <a:cubicBezTo>
                    <a:pt x="1035" y="606"/>
                    <a:pt x="1032" y="606"/>
                    <a:pt x="1031" y="607"/>
                  </a:cubicBezTo>
                  <a:cubicBezTo>
                    <a:pt x="1030" y="607"/>
                    <a:pt x="1029" y="609"/>
                    <a:pt x="1029" y="609"/>
                  </a:cubicBezTo>
                  <a:cubicBezTo>
                    <a:pt x="1028" y="610"/>
                    <a:pt x="1027" y="612"/>
                    <a:pt x="1027" y="613"/>
                  </a:cubicBezTo>
                  <a:cubicBezTo>
                    <a:pt x="1026" y="614"/>
                    <a:pt x="1025" y="615"/>
                    <a:pt x="1024" y="616"/>
                  </a:cubicBezTo>
                  <a:cubicBezTo>
                    <a:pt x="1023" y="617"/>
                    <a:pt x="1021" y="619"/>
                    <a:pt x="1020" y="620"/>
                  </a:cubicBezTo>
                  <a:cubicBezTo>
                    <a:pt x="1019" y="621"/>
                    <a:pt x="1018" y="622"/>
                    <a:pt x="1017" y="623"/>
                  </a:cubicBezTo>
                  <a:cubicBezTo>
                    <a:pt x="1016" y="624"/>
                    <a:pt x="1016" y="627"/>
                    <a:pt x="1015" y="628"/>
                  </a:cubicBezTo>
                  <a:cubicBezTo>
                    <a:pt x="1015" y="628"/>
                    <a:pt x="1014" y="629"/>
                    <a:pt x="1013" y="629"/>
                  </a:cubicBezTo>
                  <a:cubicBezTo>
                    <a:pt x="1012" y="629"/>
                    <a:pt x="1009" y="627"/>
                    <a:pt x="1009" y="627"/>
                  </a:cubicBezTo>
                  <a:cubicBezTo>
                    <a:pt x="1009" y="627"/>
                    <a:pt x="1008" y="624"/>
                    <a:pt x="1007" y="624"/>
                  </a:cubicBezTo>
                  <a:cubicBezTo>
                    <a:pt x="1006" y="623"/>
                    <a:pt x="1005" y="621"/>
                    <a:pt x="1004" y="621"/>
                  </a:cubicBezTo>
                  <a:cubicBezTo>
                    <a:pt x="1003" y="621"/>
                    <a:pt x="1002" y="622"/>
                    <a:pt x="1001" y="622"/>
                  </a:cubicBezTo>
                  <a:cubicBezTo>
                    <a:pt x="1001" y="623"/>
                    <a:pt x="1001" y="625"/>
                    <a:pt x="1001" y="626"/>
                  </a:cubicBezTo>
                  <a:cubicBezTo>
                    <a:pt x="1000" y="627"/>
                    <a:pt x="999" y="627"/>
                    <a:pt x="998" y="627"/>
                  </a:cubicBezTo>
                  <a:cubicBezTo>
                    <a:pt x="997" y="627"/>
                    <a:pt x="996" y="625"/>
                    <a:pt x="996" y="625"/>
                  </a:cubicBezTo>
                  <a:cubicBezTo>
                    <a:pt x="995" y="625"/>
                    <a:pt x="994" y="627"/>
                    <a:pt x="994" y="627"/>
                  </a:cubicBezTo>
                  <a:cubicBezTo>
                    <a:pt x="993" y="628"/>
                    <a:pt x="992" y="627"/>
                    <a:pt x="991" y="627"/>
                  </a:cubicBezTo>
                  <a:cubicBezTo>
                    <a:pt x="990" y="627"/>
                    <a:pt x="988" y="625"/>
                    <a:pt x="987" y="625"/>
                  </a:cubicBezTo>
                  <a:cubicBezTo>
                    <a:pt x="987" y="624"/>
                    <a:pt x="985" y="622"/>
                    <a:pt x="985" y="622"/>
                  </a:cubicBezTo>
                  <a:cubicBezTo>
                    <a:pt x="984" y="621"/>
                    <a:pt x="981" y="622"/>
                    <a:pt x="980" y="621"/>
                  </a:cubicBezTo>
                  <a:cubicBezTo>
                    <a:pt x="979" y="621"/>
                    <a:pt x="978" y="620"/>
                    <a:pt x="978" y="619"/>
                  </a:cubicBezTo>
                  <a:cubicBezTo>
                    <a:pt x="977" y="618"/>
                    <a:pt x="977" y="616"/>
                    <a:pt x="978" y="616"/>
                  </a:cubicBezTo>
                  <a:cubicBezTo>
                    <a:pt x="978" y="615"/>
                    <a:pt x="978" y="615"/>
                    <a:pt x="979" y="615"/>
                  </a:cubicBezTo>
                  <a:cubicBezTo>
                    <a:pt x="980" y="615"/>
                    <a:pt x="981" y="617"/>
                    <a:pt x="982" y="617"/>
                  </a:cubicBezTo>
                  <a:cubicBezTo>
                    <a:pt x="983" y="617"/>
                    <a:pt x="984" y="617"/>
                    <a:pt x="985" y="617"/>
                  </a:cubicBezTo>
                  <a:cubicBezTo>
                    <a:pt x="986" y="616"/>
                    <a:pt x="988" y="614"/>
                    <a:pt x="988" y="613"/>
                  </a:cubicBezTo>
                  <a:cubicBezTo>
                    <a:pt x="989" y="612"/>
                    <a:pt x="990" y="610"/>
                    <a:pt x="989" y="609"/>
                  </a:cubicBezTo>
                  <a:cubicBezTo>
                    <a:pt x="989" y="609"/>
                    <a:pt x="987" y="607"/>
                    <a:pt x="987" y="607"/>
                  </a:cubicBezTo>
                  <a:cubicBezTo>
                    <a:pt x="985" y="607"/>
                    <a:pt x="983" y="607"/>
                    <a:pt x="982" y="608"/>
                  </a:cubicBezTo>
                  <a:cubicBezTo>
                    <a:pt x="981" y="608"/>
                    <a:pt x="979" y="609"/>
                    <a:pt x="978" y="610"/>
                  </a:cubicBezTo>
                  <a:cubicBezTo>
                    <a:pt x="977" y="611"/>
                    <a:pt x="975" y="612"/>
                    <a:pt x="975" y="613"/>
                  </a:cubicBezTo>
                  <a:cubicBezTo>
                    <a:pt x="974" y="614"/>
                    <a:pt x="973" y="617"/>
                    <a:pt x="973" y="617"/>
                  </a:cubicBezTo>
                  <a:cubicBezTo>
                    <a:pt x="973" y="618"/>
                    <a:pt x="973" y="622"/>
                    <a:pt x="972" y="623"/>
                  </a:cubicBezTo>
                  <a:cubicBezTo>
                    <a:pt x="971" y="623"/>
                    <a:pt x="970" y="624"/>
                    <a:pt x="969" y="625"/>
                  </a:cubicBezTo>
                  <a:cubicBezTo>
                    <a:pt x="968" y="625"/>
                    <a:pt x="966" y="627"/>
                    <a:pt x="966" y="628"/>
                  </a:cubicBezTo>
                  <a:cubicBezTo>
                    <a:pt x="965" y="629"/>
                    <a:pt x="965" y="631"/>
                    <a:pt x="964" y="632"/>
                  </a:cubicBezTo>
                  <a:cubicBezTo>
                    <a:pt x="963" y="633"/>
                    <a:pt x="961" y="635"/>
                    <a:pt x="960" y="637"/>
                  </a:cubicBezTo>
                  <a:cubicBezTo>
                    <a:pt x="959" y="638"/>
                    <a:pt x="957" y="639"/>
                    <a:pt x="956" y="640"/>
                  </a:cubicBezTo>
                  <a:cubicBezTo>
                    <a:pt x="955" y="642"/>
                    <a:pt x="953" y="644"/>
                    <a:pt x="952" y="645"/>
                  </a:cubicBezTo>
                  <a:cubicBezTo>
                    <a:pt x="951" y="646"/>
                    <a:pt x="950" y="648"/>
                    <a:pt x="949" y="649"/>
                  </a:cubicBezTo>
                  <a:cubicBezTo>
                    <a:pt x="948" y="650"/>
                    <a:pt x="945" y="651"/>
                    <a:pt x="943" y="651"/>
                  </a:cubicBezTo>
                  <a:cubicBezTo>
                    <a:pt x="942" y="652"/>
                    <a:pt x="939" y="652"/>
                    <a:pt x="938" y="653"/>
                  </a:cubicBezTo>
                  <a:cubicBezTo>
                    <a:pt x="937" y="653"/>
                    <a:pt x="935" y="654"/>
                    <a:pt x="934" y="655"/>
                  </a:cubicBezTo>
                  <a:cubicBezTo>
                    <a:pt x="933" y="656"/>
                    <a:pt x="932" y="658"/>
                    <a:pt x="931" y="659"/>
                  </a:cubicBezTo>
                  <a:cubicBezTo>
                    <a:pt x="930" y="659"/>
                    <a:pt x="928" y="659"/>
                    <a:pt x="926" y="659"/>
                  </a:cubicBezTo>
                  <a:cubicBezTo>
                    <a:pt x="925" y="660"/>
                    <a:pt x="922" y="660"/>
                    <a:pt x="921" y="660"/>
                  </a:cubicBezTo>
                  <a:cubicBezTo>
                    <a:pt x="920" y="661"/>
                    <a:pt x="918" y="663"/>
                    <a:pt x="917" y="663"/>
                  </a:cubicBezTo>
                  <a:cubicBezTo>
                    <a:pt x="915" y="664"/>
                    <a:pt x="911" y="665"/>
                    <a:pt x="910" y="666"/>
                  </a:cubicBezTo>
                  <a:cubicBezTo>
                    <a:pt x="908" y="666"/>
                    <a:pt x="903" y="666"/>
                    <a:pt x="901" y="667"/>
                  </a:cubicBezTo>
                  <a:cubicBezTo>
                    <a:pt x="900" y="668"/>
                    <a:pt x="898" y="670"/>
                    <a:pt x="897" y="670"/>
                  </a:cubicBezTo>
                  <a:cubicBezTo>
                    <a:pt x="896" y="670"/>
                    <a:pt x="895" y="668"/>
                    <a:pt x="894" y="668"/>
                  </a:cubicBezTo>
                  <a:cubicBezTo>
                    <a:pt x="892" y="668"/>
                    <a:pt x="890" y="670"/>
                    <a:pt x="889" y="671"/>
                  </a:cubicBezTo>
                  <a:cubicBezTo>
                    <a:pt x="888" y="671"/>
                    <a:pt x="885" y="671"/>
                    <a:pt x="885" y="672"/>
                  </a:cubicBezTo>
                  <a:cubicBezTo>
                    <a:pt x="884" y="673"/>
                    <a:pt x="884" y="675"/>
                    <a:pt x="883" y="676"/>
                  </a:cubicBezTo>
                  <a:cubicBezTo>
                    <a:pt x="883" y="677"/>
                    <a:pt x="885" y="679"/>
                    <a:pt x="884" y="680"/>
                  </a:cubicBezTo>
                  <a:cubicBezTo>
                    <a:pt x="884" y="681"/>
                    <a:pt x="880" y="681"/>
                    <a:pt x="879" y="682"/>
                  </a:cubicBezTo>
                  <a:cubicBezTo>
                    <a:pt x="878" y="683"/>
                    <a:pt x="877" y="685"/>
                    <a:pt x="876" y="685"/>
                  </a:cubicBezTo>
                  <a:cubicBezTo>
                    <a:pt x="875" y="686"/>
                    <a:pt x="872" y="687"/>
                    <a:pt x="871" y="687"/>
                  </a:cubicBezTo>
                  <a:cubicBezTo>
                    <a:pt x="870" y="687"/>
                    <a:pt x="868" y="685"/>
                    <a:pt x="867" y="685"/>
                  </a:cubicBezTo>
                  <a:cubicBezTo>
                    <a:pt x="865" y="685"/>
                    <a:pt x="864" y="687"/>
                    <a:pt x="862" y="687"/>
                  </a:cubicBezTo>
                  <a:cubicBezTo>
                    <a:pt x="861" y="687"/>
                    <a:pt x="859" y="687"/>
                    <a:pt x="858" y="686"/>
                  </a:cubicBezTo>
                  <a:cubicBezTo>
                    <a:pt x="857" y="686"/>
                    <a:pt x="856" y="683"/>
                    <a:pt x="855" y="683"/>
                  </a:cubicBezTo>
                  <a:cubicBezTo>
                    <a:pt x="854" y="682"/>
                    <a:pt x="852" y="682"/>
                    <a:pt x="851" y="683"/>
                  </a:cubicBezTo>
                  <a:cubicBezTo>
                    <a:pt x="851" y="684"/>
                    <a:pt x="851" y="685"/>
                    <a:pt x="851" y="685"/>
                  </a:cubicBezTo>
                  <a:cubicBezTo>
                    <a:pt x="851" y="686"/>
                    <a:pt x="853" y="687"/>
                    <a:pt x="853" y="688"/>
                  </a:cubicBezTo>
                  <a:cubicBezTo>
                    <a:pt x="853" y="688"/>
                    <a:pt x="852" y="690"/>
                    <a:pt x="852" y="690"/>
                  </a:cubicBezTo>
                  <a:cubicBezTo>
                    <a:pt x="851" y="691"/>
                    <a:pt x="849" y="691"/>
                    <a:pt x="849" y="690"/>
                  </a:cubicBezTo>
                  <a:cubicBezTo>
                    <a:pt x="848" y="690"/>
                    <a:pt x="847" y="689"/>
                    <a:pt x="846" y="689"/>
                  </a:cubicBezTo>
                  <a:cubicBezTo>
                    <a:pt x="845" y="689"/>
                    <a:pt x="842" y="689"/>
                    <a:pt x="842" y="690"/>
                  </a:cubicBezTo>
                  <a:cubicBezTo>
                    <a:pt x="841" y="691"/>
                    <a:pt x="842" y="693"/>
                    <a:pt x="842" y="694"/>
                  </a:cubicBezTo>
                  <a:cubicBezTo>
                    <a:pt x="841" y="695"/>
                    <a:pt x="838" y="698"/>
                    <a:pt x="836" y="698"/>
                  </a:cubicBezTo>
                  <a:cubicBezTo>
                    <a:pt x="835" y="698"/>
                    <a:pt x="833" y="697"/>
                    <a:pt x="832" y="697"/>
                  </a:cubicBezTo>
                  <a:cubicBezTo>
                    <a:pt x="831" y="697"/>
                    <a:pt x="829" y="699"/>
                    <a:pt x="828" y="700"/>
                  </a:cubicBezTo>
                  <a:cubicBezTo>
                    <a:pt x="827" y="700"/>
                    <a:pt x="825" y="701"/>
                    <a:pt x="825" y="702"/>
                  </a:cubicBezTo>
                  <a:cubicBezTo>
                    <a:pt x="824" y="703"/>
                    <a:pt x="825" y="705"/>
                    <a:pt x="825" y="706"/>
                  </a:cubicBezTo>
                  <a:cubicBezTo>
                    <a:pt x="825" y="707"/>
                    <a:pt x="824" y="709"/>
                    <a:pt x="823" y="710"/>
                  </a:cubicBezTo>
                  <a:cubicBezTo>
                    <a:pt x="822" y="710"/>
                    <a:pt x="821" y="710"/>
                    <a:pt x="820" y="710"/>
                  </a:cubicBezTo>
                  <a:cubicBezTo>
                    <a:pt x="819" y="710"/>
                    <a:pt x="817" y="708"/>
                    <a:pt x="816" y="709"/>
                  </a:cubicBezTo>
                  <a:cubicBezTo>
                    <a:pt x="816" y="709"/>
                    <a:pt x="815" y="710"/>
                    <a:pt x="815" y="711"/>
                  </a:cubicBezTo>
                  <a:cubicBezTo>
                    <a:pt x="815" y="712"/>
                    <a:pt x="816" y="715"/>
                    <a:pt x="816" y="716"/>
                  </a:cubicBezTo>
                  <a:cubicBezTo>
                    <a:pt x="815" y="717"/>
                    <a:pt x="814" y="717"/>
                    <a:pt x="814" y="718"/>
                  </a:cubicBezTo>
                  <a:cubicBezTo>
                    <a:pt x="813" y="719"/>
                    <a:pt x="815" y="722"/>
                    <a:pt x="815" y="723"/>
                  </a:cubicBezTo>
                  <a:cubicBezTo>
                    <a:pt x="814" y="724"/>
                    <a:pt x="813" y="725"/>
                    <a:pt x="812" y="725"/>
                  </a:cubicBezTo>
                  <a:cubicBezTo>
                    <a:pt x="811" y="726"/>
                    <a:pt x="809" y="724"/>
                    <a:pt x="808" y="724"/>
                  </a:cubicBezTo>
                  <a:cubicBezTo>
                    <a:pt x="807" y="723"/>
                    <a:pt x="805" y="720"/>
                    <a:pt x="806" y="719"/>
                  </a:cubicBezTo>
                  <a:cubicBezTo>
                    <a:pt x="806" y="718"/>
                    <a:pt x="808" y="718"/>
                    <a:pt x="808" y="717"/>
                  </a:cubicBezTo>
                  <a:cubicBezTo>
                    <a:pt x="808" y="716"/>
                    <a:pt x="809" y="715"/>
                    <a:pt x="809" y="714"/>
                  </a:cubicBezTo>
                  <a:cubicBezTo>
                    <a:pt x="809" y="713"/>
                    <a:pt x="808" y="711"/>
                    <a:pt x="808" y="710"/>
                  </a:cubicBezTo>
                  <a:cubicBezTo>
                    <a:pt x="808" y="709"/>
                    <a:pt x="808" y="708"/>
                    <a:pt x="809" y="707"/>
                  </a:cubicBezTo>
                  <a:cubicBezTo>
                    <a:pt x="809" y="705"/>
                    <a:pt x="811" y="702"/>
                    <a:pt x="812" y="701"/>
                  </a:cubicBezTo>
                  <a:cubicBezTo>
                    <a:pt x="813" y="700"/>
                    <a:pt x="816" y="698"/>
                    <a:pt x="816" y="697"/>
                  </a:cubicBezTo>
                  <a:cubicBezTo>
                    <a:pt x="817" y="696"/>
                    <a:pt x="817" y="694"/>
                    <a:pt x="817" y="693"/>
                  </a:cubicBezTo>
                  <a:cubicBezTo>
                    <a:pt x="818" y="692"/>
                    <a:pt x="819" y="690"/>
                    <a:pt x="819" y="689"/>
                  </a:cubicBezTo>
                  <a:cubicBezTo>
                    <a:pt x="819" y="689"/>
                    <a:pt x="819" y="689"/>
                    <a:pt x="819" y="689"/>
                  </a:cubicBezTo>
                  <a:cubicBezTo>
                    <a:pt x="818" y="689"/>
                    <a:pt x="817" y="690"/>
                    <a:pt x="816" y="689"/>
                  </a:cubicBezTo>
                  <a:cubicBezTo>
                    <a:pt x="815" y="688"/>
                    <a:pt x="816" y="683"/>
                    <a:pt x="816" y="683"/>
                  </a:cubicBezTo>
                  <a:cubicBezTo>
                    <a:pt x="803" y="672"/>
                    <a:pt x="803" y="672"/>
                    <a:pt x="803" y="672"/>
                  </a:cubicBezTo>
                  <a:cubicBezTo>
                    <a:pt x="829" y="644"/>
                    <a:pt x="829" y="644"/>
                    <a:pt x="829" y="644"/>
                  </a:cubicBezTo>
                  <a:cubicBezTo>
                    <a:pt x="816" y="631"/>
                    <a:pt x="816" y="631"/>
                    <a:pt x="816" y="631"/>
                  </a:cubicBezTo>
                  <a:cubicBezTo>
                    <a:pt x="790" y="509"/>
                    <a:pt x="790" y="509"/>
                    <a:pt x="790" y="509"/>
                  </a:cubicBezTo>
                  <a:cubicBezTo>
                    <a:pt x="787" y="510"/>
                    <a:pt x="787" y="510"/>
                    <a:pt x="787" y="510"/>
                  </a:cubicBezTo>
                  <a:cubicBezTo>
                    <a:pt x="778" y="499"/>
                    <a:pt x="778" y="499"/>
                    <a:pt x="778" y="499"/>
                  </a:cubicBezTo>
                  <a:cubicBezTo>
                    <a:pt x="776" y="374"/>
                    <a:pt x="776" y="374"/>
                    <a:pt x="776" y="374"/>
                  </a:cubicBezTo>
                  <a:cubicBezTo>
                    <a:pt x="778" y="373"/>
                    <a:pt x="778" y="373"/>
                    <a:pt x="778" y="373"/>
                  </a:cubicBezTo>
                  <a:cubicBezTo>
                    <a:pt x="774" y="368"/>
                    <a:pt x="774" y="368"/>
                    <a:pt x="774" y="368"/>
                  </a:cubicBezTo>
                  <a:cubicBezTo>
                    <a:pt x="774" y="356"/>
                    <a:pt x="774" y="356"/>
                    <a:pt x="774" y="356"/>
                  </a:cubicBezTo>
                  <a:cubicBezTo>
                    <a:pt x="746" y="242"/>
                    <a:pt x="746" y="242"/>
                    <a:pt x="746" y="242"/>
                  </a:cubicBezTo>
                  <a:cubicBezTo>
                    <a:pt x="746" y="242"/>
                    <a:pt x="743" y="239"/>
                    <a:pt x="742" y="238"/>
                  </a:cubicBezTo>
                  <a:cubicBezTo>
                    <a:pt x="741" y="237"/>
                    <a:pt x="738" y="238"/>
                    <a:pt x="737" y="237"/>
                  </a:cubicBezTo>
                  <a:cubicBezTo>
                    <a:pt x="737" y="237"/>
                    <a:pt x="736" y="235"/>
                    <a:pt x="736" y="234"/>
                  </a:cubicBezTo>
                  <a:cubicBezTo>
                    <a:pt x="735" y="233"/>
                    <a:pt x="734" y="232"/>
                    <a:pt x="733" y="231"/>
                  </a:cubicBezTo>
                  <a:cubicBezTo>
                    <a:pt x="732" y="231"/>
                    <a:pt x="730" y="232"/>
                    <a:pt x="729" y="232"/>
                  </a:cubicBezTo>
                  <a:cubicBezTo>
                    <a:pt x="729" y="232"/>
                    <a:pt x="727" y="234"/>
                    <a:pt x="727" y="235"/>
                  </a:cubicBezTo>
                  <a:cubicBezTo>
                    <a:pt x="727" y="235"/>
                    <a:pt x="727" y="237"/>
                    <a:pt x="727" y="238"/>
                  </a:cubicBezTo>
                  <a:cubicBezTo>
                    <a:pt x="727" y="239"/>
                    <a:pt x="728" y="242"/>
                    <a:pt x="727" y="243"/>
                  </a:cubicBezTo>
                  <a:cubicBezTo>
                    <a:pt x="726" y="243"/>
                    <a:pt x="724" y="244"/>
                    <a:pt x="723" y="244"/>
                  </a:cubicBezTo>
                  <a:cubicBezTo>
                    <a:pt x="721" y="243"/>
                    <a:pt x="720" y="240"/>
                    <a:pt x="720" y="239"/>
                  </a:cubicBezTo>
                  <a:cubicBezTo>
                    <a:pt x="719" y="238"/>
                    <a:pt x="719" y="235"/>
                    <a:pt x="719" y="233"/>
                  </a:cubicBezTo>
                  <a:cubicBezTo>
                    <a:pt x="718" y="230"/>
                    <a:pt x="718" y="224"/>
                    <a:pt x="719" y="221"/>
                  </a:cubicBezTo>
                  <a:cubicBezTo>
                    <a:pt x="719" y="220"/>
                    <a:pt x="722" y="218"/>
                    <a:pt x="722" y="216"/>
                  </a:cubicBezTo>
                  <a:cubicBezTo>
                    <a:pt x="723" y="214"/>
                    <a:pt x="722" y="211"/>
                    <a:pt x="722" y="209"/>
                  </a:cubicBezTo>
                  <a:cubicBezTo>
                    <a:pt x="722" y="208"/>
                    <a:pt x="721" y="206"/>
                    <a:pt x="720" y="206"/>
                  </a:cubicBezTo>
                  <a:cubicBezTo>
                    <a:pt x="719" y="205"/>
                    <a:pt x="716" y="204"/>
                    <a:pt x="715" y="203"/>
                  </a:cubicBezTo>
                  <a:cubicBezTo>
                    <a:pt x="715" y="202"/>
                    <a:pt x="713" y="201"/>
                    <a:pt x="713" y="200"/>
                  </a:cubicBezTo>
                  <a:cubicBezTo>
                    <a:pt x="713" y="199"/>
                    <a:pt x="715" y="196"/>
                    <a:pt x="715" y="195"/>
                  </a:cubicBezTo>
                  <a:cubicBezTo>
                    <a:pt x="715" y="193"/>
                    <a:pt x="713" y="191"/>
                    <a:pt x="713" y="190"/>
                  </a:cubicBezTo>
                  <a:cubicBezTo>
                    <a:pt x="712" y="189"/>
                    <a:pt x="709" y="188"/>
                    <a:pt x="708" y="186"/>
                  </a:cubicBezTo>
                  <a:cubicBezTo>
                    <a:pt x="707" y="186"/>
                    <a:pt x="706" y="184"/>
                    <a:pt x="706" y="183"/>
                  </a:cubicBezTo>
                  <a:cubicBezTo>
                    <a:pt x="706" y="182"/>
                    <a:pt x="706" y="179"/>
                    <a:pt x="705" y="178"/>
                  </a:cubicBezTo>
                  <a:cubicBezTo>
                    <a:pt x="705" y="176"/>
                    <a:pt x="704" y="171"/>
                    <a:pt x="703" y="169"/>
                  </a:cubicBezTo>
                  <a:cubicBezTo>
                    <a:pt x="703" y="169"/>
                    <a:pt x="701" y="167"/>
                    <a:pt x="700" y="167"/>
                  </a:cubicBezTo>
                  <a:cubicBezTo>
                    <a:pt x="700" y="166"/>
                    <a:pt x="698" y="166"/>
                    <a:pt x="698" y="165"/>
                  </a:cubicBezTo>
                  <a:cubicBezTo>
                    <a:pt x="697" y="164"/>
                    <a:pt x="697" y="161"/>
                    <a:pt x="697" y="160"/>
                  </a:cubicBezTo>
                  <a:cubicBezTo>
                    <a:pt x="697" y="159"/>
                    <a:pt x="698" y="157"/>
                    <a:pt x="698" y="155"/>
                  </a:cubicBezTo>
                  <a:cubicBezTo>
                    <a:pt x="698" y="154"/>
                    <a:pt x="695" y="152"/>
                    <a:pt x="695" y="150"/>
                  </a:cubicBezTo>
                  <a:cubicBezTo>
                    <a:pt x="695" y="149"/>
                    <a:pt x="697" y="145"/>
                    <a:pt x="697" y="144"/>
                  </a:cubicBezTo>
                  <a:cubicBezTo>
                    <a:pt x="697" y="141"/>
                    <a:pt x="696" y="137"/>
                    <a:pt x="696" y="135"/>
                  </a:cubicBezTo>
                  <a:cubicBezTo>
                    <a:pt x="697" y="133"/>
                    <a:pt x="700" y="131"/>
                    <a:pt x="701" y="129"/>
                  </a:cubicBezTo>
                  <a:cubicBezTo>
                    <a:pt x="701" y="128"/>
                    <a:pt x="702" y="124"/>
                    <a:pt x="702" y="122"/>
                  </a:cubicBezTo>
                  <a:cubicBezTo>
                    <a:pt x="701" y="121"/>
                    <a:pt x="697" y="118"/>
                    <a:pt x="696" y="116"/>
                  </a:cubicBezTo>
                  <a:cubicBezTo>
                    <a:pt x="696" y="115"/>
                    <a:pt x="697" y="112"/>
                    <a:pt x="696" y="111"/>
                  </a:cubicBezTo>
                  <a:cubicBezTo>
                    <a:pt x="696" y="110"/>
                    <a:pt x="694" y="109"/>
                    <a:pt x="694" y="108"/>
                  </a:cubicBezTo>
                  <a:cubicBezTo>
                    <a:pt x="694" y="107"/>
                    <a:pt x="696" y="105"/>
                    <a:pt x="696" y="103"/>
                  </a:cubicBezTo>
                  <a:cubicBezTo>
                    <a:pt x="697" y="100"/>
                    <a:pt x="697" y="94"/>
                    <a:pt x="696" y="91"/>
                  </a:cubicBezTo>
                  <a:cubicBezTo>
                    <a:pt x="695" y="90"/>
                    <a:pt x="693" y="88"/>
                    <a:pt x="692" y="87"/>
                  </a:cubicBezTo>
                  <a:cubicBezTo>
                    <a:pt x="692" y="86"/>
                    <a:pt x="690" y="83"/>
                    <a:pt x="690" y="81"/>
                  </a:cubicBezTo>
                  <a:cubicBezTo>
                    <a:pt x="689" y="80"/>
                    <a:pt x="688" y="78"/>
                    <a:pt x="687" y="77"/>
                  </a:cubicBezTo>
                  <a:cubicBezTo>
                    <a:pt x="686" y="77"/>
                    <a:pt x="683" y="76"/>
                    <a:pt x="682" y="75"/>
                  </a:cubicBezTo>
                  <a:cubicBezTo>
                    <a:pt x="681" y="74"/>
                    <a:pt x="679" y="72"/>
                    <a:pt x="678" y="71"/>
                  </a:cubicBezTo>
                  <a:cubicBezTo>
                    <a:pt x="677" y="70"/>
                    <a:pt x="676" y="68"/>
                    <a:pt x="675" y="66"/>
                  </a:cubicBezTo>
                  <a:cubicBezTo>
                    <a:pt x="675" y="64"/>
                    <a:pt x="677" y="58"/>
                    <a:pt x="677" y="55"/>
                  </a:cubicBezTo>
                  <a:cubicBezTo>
                    <a:pt x="677" y="53"/>
                    <a:pt x="674" y="50"/>
                    <a:pt x="674" y="49"/>
                  </a:cubicBezTo>
                  <a:cubicBezTo>
                    <a:pt x="673" y="47"/>
                    <a:pt x="672" y="43"/>
                    <a:pt x="672" y="42"/>
                  </a:cubicBezTo>
                  <a:cubicBezTo>
                    <a:pt x="672" y="40"/>
                    <a:pt x="674" y="38"/>
                    <a:pt x="674" y="37"/>
                  </a:cubicBezTo>
                  <a:cubicBezTo>
                    <a:pt x="674" y="36"/>
                    <a:pt x="673" y="34"/>
                    <a:pt x="672" y="33"/>
                  </a:cubicBezTo>
                  <a:cubicBezTo>
                    <a:pt x="671" y="32"/>
                    <a:pt x="667" y="33"/>
                    <a:pt x="666" y="32"/>
                  </a:cubicBezTo>
                  <a:cubicBezTo>
                    <a:pt x="665" y="31"/>
                    <a:pt x="665" y="28"/>
                    <a:pt x="665" y="27"/>
                  </a:cubicBezTo>
                  <a:cubicBezTo>
                    <a:pt x="665" y="25"/>
                    <a:pt x="665" y="21"/>
                    <a:pt x="665" y="19"/>
                  </a:cubicBezTo>
                  <a:cubicBezTo>
                    <a:pt x="665" y="18"/>
                    <a:pt x="667" y="16"/>
                    <a:pt x="667" y="15"/>
                  </a:cubicBezTo>
                  <a:cubicBezTo>
                    <a:pt x="667" y="13"/>
                    <a:pt x="666" y="10"/>
                    <a:pt x="665" y="9"/>
                  </a:cubicBezTo>
                  <a:cubicBezTo>
                    <a:pt x="665" y="8"/>
                    <a:pt x="664" y="7"/>
                    <a:pt x="664" y="6"/>
                  </a:cubicBezTo>
                  <a:cubicBezTo>
                    <a:pt x="663" y="5"/>
                    <a:pt x="662" y="2"/>
                    <a:pt x="662" y="0"/>
                  </a:cubicBezTo>
                  <a:cubicBezTo>
                    <a:pt x="662" y="0"/>
                    <a:pt x="662" y="0"/>
                    <a:pt x="662" y="0"/>
                  </a:cubicBezTo>
                  <a:cubicBezTo>
                    <a:pt x="583" y="24"/>
                    <a:pt x="583" y="24"/>
                    <a:pt x="583" y="24"/>
                  </a:cubicBezTo>
                  <a:cubicBezTo>
                    <a:pt x="537" y="39"/>
                    <a:pt x="537" y="39"/>
                    <a:pt x="537" y="39"/>
                  </a:cubicBezTo>
                  <a:cubicBezTo>
                    <a:pt x="537" y="39"/>
                    <a:pt x="513" y="43"/>
                    <a:pt x="506" y="45"/>
                  </a:cubicBezTo>
                  <a:cubicBezTo>
                    <a:pt x="504" y="46"/>
                    <a:pt x="501" y="47"/>
                    <a:pt x="499" y="48"/>
                  </a:cubicBezTo>
                  <a:cubicBezTo>
                    <a:pt x="498" y="48"/>
                    <a:pt x="496" y="49"/>
                    <a:pt x="495" y="49"/>
                  </a:cubicBezTo>
                  <a:cubicBezTo>
                    <a:pt x="494" y="49"/>
                    <a:pt x="492" y="47"/>
                    <a:pt x="490" y="47"/>
                  </a:cubicBezTo>
                  <a:cubicBezTo>
                    <a:pt x="489" y="47"/>
                    <a:pt x="486" y="47"/>
                    <a:pt x="485" y="48"/>
                  </a:cubicBezTo>
                  <a:cubicBezTo>
                    <a:pt x="484" y="49"/>
                    <a:pt x="482" y="51"/>
                    <a:pt x="481" y="51"/>
                  </a:cubicBezTo>
                  <a:cubicBezTo>
                    <a:pt x="481" y="52"/>
                    <a:pt x="479" y="52"/>
                    <a:pt x="478" y="53"/>
                  </a:cubicBezTo>
                  <a:cubicBezTo>
                    <a:pt x="477" y="54"/>
                    <a:pt x="477" y="56"/>
                    <a:pt x="477" y="56"/>
                  </a:cubicBezTo>
                  <a:cubicBezTo>
                    <a:pt x="476" y="57"/>
                    <a:pt x="474" y="57"/>
                    <a:pt x="474" y="57"/>
                  </a:cubicBezTo>
                  <a:cubicBezTo>
                    <a:pt x="473" y="57"/>
                    <a:pt x="471" y="57"/>
                    <a:pt x="470" y="57"/>
                  </a:cubicBezTo>
                  <a:cubicBezTo>
                    <a:pt x="469" y="58"/>
                    <a:pt x="468" y="59"/>
                    <a:pt x="468" y="59"/>
                  </a:cubicBezTo>
                  <a:cubicBezTo>
                    <a:pt x="467" y="60"/>
                    <a:pt x="467" y="62"/>
                    <a:pt x="467" y="63"/>
                  </a:cubicBezTo>
                  <a:cubicBezTo>
                    <a:pt x="466" y="64"/>
                    <a:pt x="465" y="66"/>
                    <a:pt x="465" y="67"/>
                  </a:cubicBezTo>
                  <a:cubicBezTo>
                    <a:pt x="464" y="68"/>
                    <a:pt x="462" y="69"/>
                    <a:pt x="461" y="69"/>
                  </a:cubicBezTo>
                  <a:cubicBezTo>
                    <a:pt x="460" y="70"/>
                    <a:pt x="457" y="71"/>
                    <a:pt x="456" y="72"/>
                  </a:cubicBezTo>
                  <a:cubicBezTo>
                    <a:pt x="455" y="72"/>
                    <a:pt x="454" y="73"/>
                    <a:pt x="454" y="74"/>
                  </a:cubicBezTo>
                  <a:cubicBezTo>
                    <a:pt x="453" y="75"/>
                    <a:pt x="453" y="77"/>
                    <a:pt x="452" y="78"/>
                  </a:cubicBezTo>
                  <a:cubicBezTo>
                    <a:pt x="452" y="78"/>
                    <a:pt x="450" y="80"/>
                    <a:pt x="449" y="81"/>
                  </a:cubicBezTo>
                  <a:cubicBezTo>
                    <a:pt x="448" y="82"/>
                    <a:pt x="446" y="83"/>
                    <a:pt x="445" y="84"/>
                  </a:cubicBezTo>
                  <a:cubicBezTo>
                    <a:pt x="444" y="85"/>
                    <a:pt x="441" y="87"/>
                    <a:pt x="440" y="88"/>
                  </a:cubicBezTo>
                  <a:cubicBezTo>
                    <a:pt x="439" y="89"/>
                    <a:pt x="438" y="90"/>
                    <a:pt x="437" y="91"/>
                  </a:cubicBezTo>
                  <a:cubicBezTo>
                    <a:pt x="437" y="92"/>
                    <a:pt x="436" y="95"/>
                    <a:pt x="436" y="96"/>
                  </a:cubicBezTo>
                  <a:cubicBezTo>
                    <a:pt x="435" y="97"/>
                    <a:pt x="434" y="99"/>
                    <a:pt x="433" y="100"/>
                  </a:cubicBezTo>
                  <a:cubicBezTo>
                    <a:pt x="432" y="102"/>
                    <a:pt x="430" y="104"/>
                    <a:pt x="429" y="105"/>
                  </a:cubicBezTo>
                  <a:cubicBezTo>
                    <a:pt x="428" y="106"/>
                    <a:pt x="426" y="107"/>
                    <a:pt x="426" y="108"/>
                  </a:cubicBezTo>
                  <a:cubicBezTo>
                    <a:pt x="425" y="109"/>
                    <a:pt x="425" y="112"/>
                    <a:pt x="424" y="113"/>
                  </a:cubicBezTo>
                  <a:cubicBezTo>
                    <a:pt x="423" y="115"/>
                    <a:pt x="421" y="118"/>
                    <a:pt x="419" y="120"/>
                  </a:cubicBezTo>
                  <a:cubicBezTo>
                    <a:pt x="418" y="122"/>
                    <a:pt x="414" y="126"/>
                    <a:pt x="413" y="128"/>
                  </a:cubicBezTo>
                  <a:cubicBezTo>
                    <a:pt x="412" y="129"/>
                    <a:pt x="412" y="132"/>
                    <a:pt x="411" y="134"/>
                  </a:cubicBezTo>
                  <a:cubicBezTo>
                    <a:pt x="410" y="136"/>
                    <a:pt x="408" y="140"/>
                    <a:pt x="407" y="141"/>
                  </a:cubicBezTo>
                  <a:cubicBezTo>
                    <a:pt x="406" y="143"/>
                    <a:pt x="405" y="147"/>
                    <a:pt x="404" y="148"/>
                  </a:cubicBezTo>
                  <a:cubicBezTo>
                    <a:pt x="403" y="150"/>
                    <a:pt x="400" y="153"/>
                    <a:pt x="399" y="155"/>
                  </a:cubicBezTo>
                  <a:cubicBezTo>
                    <a:pt x="398" y="156"/>
                    <a:pt x="395" y="160"/>
                    <a:pt x="394" y="162"/>
                  </a:cubicBezTo>
                  <a:cubicBezTo>
                    <a:pt x="394" y="163"/>
                    <a:pt x="393" y="166"/>
                    <a:pt x="393" y="167"/>
                  </a:cubicBezTo>
                  <a:cubicBezTo>
                    <a:pt x="393" y="169"/>
                    <a:pt x="392" y="173"/>
                    <a:pt x="392" y="175"/>
                  </a:cubicBezTo>
                  <a:cubicBezTo>
                    <a:pt x="392" y="176"/>
                    <a:pt x="391" y="180"/>
                    <a:pt x="391" y="181"/>
                  </a:cubicBezTo>
                  <a:cubicBezTo>
                    <a:pt x="390" y="183"/>
                    <a:pt x="388" y="186"/>
                    <a:pt x="388" y="187"/>
                  </a:cubicBezTo>
                  <a:cubicBezTo>
                    <a:pt x="386" y="189"/>
                    <a:pt x="384" y="192"/>
                    <a:pt x="382" y="194"/>
                  </a:cubicBezTo>
                  <a:cubicBezTo>
                    <a:pt x="382" y="195"/>
                    <a:pt x="380" y="196"/>
                    <a:pt x="378" y="197"/>
                  </a:cubicBezTo>
                  <a:cubicBezTo>
                    <a:pt x="378" y="197"/>
                    <a:pt x="376" y="197"/>
                    <a:pt x="375" y="198"/>
                  </a:cubicBezTo>
                  <a:cubicBezTo>
                    <a:pt x="374" y="198"/>
                    <a:pt x="372" y="199"/>
                    <a:pt x="371" y="200"/>
                  </a:cubicBezTo>
                  <a:cubicBezTo>
                    <a:pt x="370" y="201"/>
                    <a:pt x="367" y="204"/>
                    <a:pt x="366" y="206"/>
                  </a:cubicBezTo>
                  <a:cubicBezTo>
                    <a:pt x="365" y="206"/>
                    <a:pt x="364" y="209"/>
                    <a:pt x="363" y="210"/>
                  </a:cubicBezTo>
                  <a:cubicBezTo>
                    <a:pt x="362" y="210"/>
                    <a:pt x="360" y="211"/>
                    <a:pt x="359" y="212"/>
                  </a:cubicBezTo>
                  <a:cubicBezTo>
                    <a:pt x="358" y="212"/>
                    <a:pt x="358" y="215"/>
                    <a:pt x="358" y="216"/>
                  </a:cubicBezTo>
                  <a:cubicBezTo>
                    <a:pt x="358" y="217"/>
                    <a:pt x="359" y="218"/>
                    <a:pt x="360" y="219"/>
                  </a:cubicBezTo>
                  <a:cubicBezTo>
                    <a:pt x="360" y="220"/>
                    <a:pt x="359" y="222"/>
                    <a:pt x="359" y="223"/>
                  </a:cubicBezTo>
                  <a:cubicBezTo>
                    <a:pt x="358" y="224"/>
                    <a:pt x="355" y="226"/>
                    <a:pt x="354" y="227"/>
                  </a:cubicBezTo>
                  <a:cubicBezTo>
                    <a:pt x="353" y="228"/>
                    <a:pt x="351" y="230"/>
                    <a:pt x="350" y="230"/>
                  </a:cubicBezTo>
                  <a:cubicBezTo>
                    <a:pt x="349" y="231"/>
                    <a:pt x="347" y="230"/>
                    <a:pt x="346" y="230"/>
                  </a:cubicBezTo>
                  <a:cubicBezTo>
                    <a:pt x="346" y="231"/>
                    <a:pt x="344" y="232"/>
                    <a:pt x="344" y="233"/>
                  </a:cubicBezTo>
                  <a:cubicBezTo>
                    <a:pt x="344" y="233"/>
                    <a:pt x="344" y="235"/>
                    <a:pt x="344" y="236"/>
                  </a:cubicBezTo>
                  <a:cubicBezTo>
                    <a:pt x="343" y="237"/>
                    <a:pt x="343" y="240"/>
                    <a:pt x="342" y="241"/>
                  </a:cubicBezTo>
                  <a:cubicBezTo>
                    <a:pt x="342" y="242"/>
                    <a:pt x="341" y="244"/>
                    <a:pt x="341" y="245"/>
                  </a:cubicBezTo>
                  <a:cubicBezTo>
                    <a:pt x="340" y="246"/>
                    <a:pt x="340" y="248"/>
                    <a:pt x="340" y="249"/>
                  </a:cubicBezTo>
                  <a:cubicBezTo>
                    <a:pt x="341" y="251"/>
                    <a:pt x="342" y="252"/>
                    <a:pt x="343" y="253"/>
                  </a:cubicBezTo>
                  <a:cubicBezTo>
                    <a:pt x="343" y="254"/>
                    <a:pt x="344" y="255"/>
                    <a:pt x="345" y="255"/>
                  </a:cubicBezTo>
                  <a:cubicBezTo>
                    <a:pt x="346" y="256"/>
                    <a:pt x="349" y="256"/>
                    <a:pt x="350" y="257"/>
                  </a:cubicBezTo>
                  <a:cubicBezTo>
                    <a:pt x="351" y="257"/>
                    <a:pt x="352" y="258"/>
                    <a:pt x="352" y="259"/>
                  </a:cubicBezTo>
                  <a:cubicBezTo>
                    <a:pt x="352" y="259"/>
                    <a:pt x="351" y="262"/>
                    <a:pt x="352" y="262"/>
                  </a:cubicBezTo>
                  <a:cubicBezTo>
                    <a:pt x="353" y="264"/>
                    <a:pt x="356" y="264"/>
                    <a:pt x="357" y="265"/>
                  </a:cubicBezTo>
                  <a:cubicBezTo>
                    <a:pt x="358" y="265"/>
                    <a:pt x="357" y="268"/>
                    <a:pt x="358" y="268"/>
                  </a:cubicBezTo>
                  <a:cubicBezTo>
                    <a:pt x="359" y="269"/>
                    <a:pt x="362" y="267"/>
                    <a:pt x="363" y="267"/>
                  </a:cubicBezTo>
                  <a:cubicBezTo>
                    <a:pt x="364" y="267"/>
                    <a:pt x="367" y="267"/>
                    <a:pt x="369" y="267"/>
                  </a:cubicBezTo>
                  <a:cubicBezTo>
                    <a:pt x="370" y="267"/>
                    <a:pt x="373" y="268"/>
                    <a:pt x="374" y="269"/>
                  </a:cubicBezTo>
                  <a:cubicBezTo>
                    <a:pt x="375" y="270"/>
                    <a:pt x="377" y="272"/>
                    <a:pt x="377" y="274"/>
                  </a:cubicBezTo>
                  <a:cubicBezTo>
                    <a:pt x="377" y="275"/>
                    <a:pt x="377" y="278"/>
                    <a:pt x="376" y="279"/>
                  </a:cubicBezTo>
                  <a:cubicBezTo>
                    <a:pt x="376" y="280"/>
                    <a:pt x="373" y="281"/>
                    <a:pt x="373" y="282"/>
                  </a:cubicBezTo>
                  <a:cubicBezTo>
                    <a:pt x="372" y="282"/>
                    <a:pt x="372" y="284"/>
                    <a:pt x="371" y="285"/>
                  </a:cubicBezTo>
                  <a:cubicBezTo>
                    <a:pt x="370" y="285"/>
                    <a:pt x="368" y="285"/>
                    <a:pt x="367" y="285"/>
                  </a:cubicBezTo>
                  <a:cubicBezTo>
                    <a:pt x="366" y="285"/>
                    <a:pt x="364" y="285"/>
                    <a:pt x="363" y="286"/>
                  </a:cubicBezTo>
                  <a:cubicBezTo>
                    <a:pt x="363" y="287"/>
                    <a:pt x="361" y="289"/>
                    <a:pt x="362" y="291"/>
                  </a:cubicBezTo>
                  <a:cubicBezTo>
                    <a:pt x="362" y="292"/>
                    <a:pt x="363" y="293"/>
                    <a:pt x="364" y="294"/>
                  </a:cubicBezTo>
                  <a:cubicBezTo>
                    <a:pt x="366" y="295"/>
                    <a:pt x="370" y="296"/>
                    <a:pt x="371" y="298"/>
                  </a:cubicBezTo>
                  <a:cubicBezTo>
                    <a:pt x="372" y="299"/>
                    <a:pt x="372" y="303"/>
                    <a:pt x="373" y="304"/>
                  </a:cubicBezTo>
                  <a:cubicBezTo>
                    <a:pt x="373" y="306"/>
                    <a:pt x="376" y="309"/>
                    <a:pt x="376" y="310"/>
                  </a:cubicBezTo>
                  <a:cubicBezTo>
                    <a:pt x="377" y="311"/>
                    <a:pt x="378" y="314"/>
                    <a:pt x="379" y="315"/>
                  </a:cubicBezTo>
                  <a:cubicBezTo>
                    <a:pt x="380" y="317"/>
                    <a:pt x="381" y="322"/>
                    <a:pt x="382" y="324"/>
                  </a:cubicBezTo>
                  <a:cubicBezTo>
                    <a:pt x="382" y="326"/>
                    <a:pt x="383" y="329"/>
                    <a:pt x="384" y="331"/>
                  </a:cubicBezTo>
                  <a:cubicBezTo>
                    <a:pt x="384" y="333"/>
                    <a:pt x="384" y="338"/>
                    <a:pt x="383" y="340"/>
                  </a:cubicBezTo>
                  <a:cubicBezTo>
                    <a:pt x="382" y="342"/>
                    <a:pt x="380" y="343"/>
                    <a:pt x="379" y="344"/>
                  </a:cubicBezTo>
                  <a:cubicBezTo>
                    <a:pt x="377" y="346"/>
                    <a:pt x="375" y="348"/>
                    <a:pt x="374" y="349"/>
                  </a:cubicBezTo>
                  <a:cubicBezTo>
                    <a:pt x="373" y="349"/>
                    <a:pt x="370" y="350"/>
                    <a:pt x="369" y="350"/>
                  </a:cubicBezTo>
                  <a:cubicBezTo>
                    <a:pt x="368" y="350"/>
                    <a:pt x="366" y="348"/>
                    <a:pt x="366" y="349"/>
                  </a:cubicBezTo>
                  <a:cubicBezTo>
                    <a:pt x="364" y="349"/>
                    <a:pt x="362" y="350"/>
                    <a:pt x="361" y="350"/>
                  </a:cubicBezTo>
                  <a:cubicBezTo>
                    <a:pt x="359" y="351"/>
                    <a:pt x="357" y="354"/>
                    <a:pt x="356" y="355"/>
                  </a:cubicBezTo>
                  <a:cubicBezTo>
                    <a:pt x="355" y="356"/>
                    <a:pt x="354" y="359"/>
                    <a:pt x="353" y="360"/>
                  </a:cubicBezTo>
                  <a:cubicBezTo>
                    <a:pt x="352" y="361"/>
                    <a:pt x="349" y="363"/>
                    <a:pt x="348" y="364"/>
                  </a:cubicBezTo>
                  <a:cubicBezTo>
                    <a:pt x="347" y="366"/>
                    <a:pt x="344" y="369"/>
                    <a:pt x="343" y="371"/>
                  </a:cubicBezTo>
                  <a:cubicBezTo>
                    <a:pt x="342" y="372"/>
                    <a:pt x="339" y="373"/>
                    <a:pt x="339" y="374"/>
                  </a:cubicBezTo>
                  <a:cubicBezTo>
                    <a:pt x="338" y="376"/>
                    <a:pt x="337" y="379"/>
                    <a:pt x="336" y="380"/>
                  </a:cubicBezTo>
                  <a:cubicBezTo>
                    <a:pt x="335" y="382"/>
                    <a:pt x="335" y="386"/>
                    <a:pt x="334" y="388"/>
                  </a:cubicBezTo>
                  <a:cubicBezTo>
                    <a:pt x="333" y="389"/>
                    <a:pt x="330" y="391"/>
                    <a:pt x="329" y="392"/>
                  </a:cubicBezTo>
                  <a:cubicBezTo>
                    <a:pt x="328" y="393"/>
                    <a:pt x="326" y="397"/>
                    <a:pt x="324" y="398"/>
                  </a:cubicBezTo>
                  <a:cubicBezTo>
                    <a:pt x="323" y="398"/>
                    <a:pt x="320" y="398"/>
                    <a:pt x="319" y="399"/>
                  </a:cubicBezTo>
                  <a:cubicBezTo>
                    <a:pt x="318" y="400"/>
                    <a:pt x="316" y="402"/>
                    <a:pt x="315" y="403"/>
                  </a:cubicBezTo>
                  <a:cubicBezTo>
                    <a:pt x="313" y="404"/>
                    <a:pt x="310" y="405"/>
                    <a:pt x="309" y="406"/>
                  </a:cubicBezTo>
                  <a:cubicBezTo>
                    <a:pt x="308" y="407"/>
                    <a:pt x="306" y="409"/>
                    <a:pt x="305" y="410"/>
                  </a:cubicBezTo>
                  <a:cubicBezTo>
                    <a:pt x="304" y="411"/>
                    <a:pt x="300" y="411"/>
                    <a:pt x="298" y="411"/>
                  </a:cubicBezTo>
                  <a:cubicBezTo>
                    <a:pt x="296" y="411"/>
                    <a:pt x="293" y="412"/>
                    <a:pt x="291" y="412"/>
                  </a:cubicBezTo>
                  <a:cubicBezTo>
                    <a:pt x="290" y="412"/>
                    <a:pt x="286" y="412"/>
                    <a:pt x="285" y="412"/>
                  </a:cubicBezTo>
                  <a:cubicBezTo>
                    <a:pt x="284" y="412"/>
                    <a:pt x="281" y="413"/>
                    <a:pt x="280" y="413"/>
                  </a:cubicBezTo>
                  <a:cubicBezTo>
                    <a:pt x="279" y="413"/>
                    <a:pt x="276" y="415"/>
                    <a:pt x="275" y="415"/>
                  </a:cubicBezTo>
                  <a:cubicBezTo>
                    <a:pt x="273" y="416"/>
                    <a:pt x="268" y="418"/>
                    <a:pt x="266" y="418"/>
                  </a:cubicBezTo>
                  <a:cubicBezTo>
                    <a:pt x="264" y="419"/>
                    <a:pt x="260" y="419"/>
                    <a:pt x="259" y="419"/>
                  </a:cubicBezTo>
                  <a:cubicBezTo>
                    <a:pt x="257" y="420"/>
                    <a:pt x="255" y="421"/>
                    <a:pt x="253" y="422"/>
                  </a:cubicBezTo>
                  <a:cubicBezTo>
                    <a:pt x="252" y="423"/>
                    <a:pt x="249" y="424"/>
                    <a:pt x="247" y="425"/>
                  </a:cubicBezTo>
                  <a:cubicBezTo>
                    <a:pt x="245" y="426"/>
                    <a:pt x="241" y="427"/>
                    <a:pt x="239" y="428"/>
                  </a:cubicBezTo>
                  <a:cubicBezTo>
                    <a:pt x="239" y="429"/>
                    <a:pt x="238" y="431"/>
                    <a:pt x="237" y="432"/>
                  </a:cubicBezTo>
                  <a:cubicBezTo>
                    <a:pt x="236" y="432"/>
                    <a:pt x="233" y="433"/>
                    <a:pt x="232" y="434"/>
                  </a:cubicBezTo>
                  <a:cubicBezTo>
                    <a:pt x="231" y="434"/>
                    <a:pt x="228" y="433"/>
                    <a:pt x="227" y="433"/>
                  </a:cubicBezTo>
                  <a:cubicBezTo>
                    <a:pt x="225" y="432"/>
                    <a:pt x="223" y="431"/>
                    <a:pt x="221" y="430"/>
                  </a:cubicBezTo>
                  <a:cubicBezTo>
                    <a:pt x="220" y="430"/>
                    <a:pt x="217" y="429"/>
                    <a:pt x="216" y="428"/>
                  </a:cubicBezTo>
                  <a:cubicBezTo>
                    <a:pt x="214" y="428"/>
                    <a:pt x="212" y="425"/>
                    <a:pt x="210" y="425"/>
                  </a:cubicBezTo>
                  <a:cubicBezTo>
                    <a:pt x="209" y="424"/>
                    <a:pt x="206" y="423"/>
                    <a:pt x="204" y="422"/>
                  </a:cubicBezTo>
                  <a:cubicBezTo>
                    <a:pt x="201" y="422"/>
                    <a:pt x="195" y="422"/>
                    <a:pt x="192" y="422"/>
                  </a:cubicBezTo>
                  <a:cubicBezTo>
                    <a:pt x="188" y="422"/>
                    <a:pt x="180" y="424"/>
                    <a:pt x="176" y="424"/>
                  </a:cubicBezTo>
                  <a:cubicBezTo>
                    <a:pt x="173" y="424"/>
                    <a:pt x="168" y="425"/>
                    <a:pt x="165" y="426"/>
                  </a:cubicBezTo>
                  <a:cubicBezTo>
                    <a:pt x="161" y="426"/>
                    <a:pt x="154" y="427"/>
                    <a:pt x="151" y="428"/>
                  </a:cubicBezTo>
                  <a:cubicBezTo>
                    <a:pt x="148" y="429"/>
                    <a:pt x="143" y="432"/>
                    <a:pt x="140" y="433"/>
                  </a:cubicBezTo>
                  <a:cubicBezTo>
                    <a:pt x="138" y="433"/>
                    <a:pt x="133" y="433"/>
                    <a:pt x="130" y="434"/>
                  </a:cubicBezTo>
                  <a:cubicBezTo>
                    <a:pt x="125" y="434"/>
                    <a:pt x="116" y="436"/>
                    <a:pt x="112" y="437"/>
                  </a:cubicBezTo>
                  <a:cubicBezTo>
                    <a:pt x="110" y="438"/>
                    <a:pt x="106" y="439"/>
                    <a:pt x="104" y="440"/>
                  </a:cubicBezTo>
                  <a:cubicBezTo>
                    <a:pt x="100" y="441"/>
                    <a:pt x="92" y="445"/>
                    <a:pt x="89" y="446"/>
                  </a:cubicBezTo>
                  <a:cubicBezTo>
                    <a:pt x="85" y="448"/>
                    <a:pt x="78" y="451"/>
                    <a:pt x="75" y="453"/>
                  </a:cubicBezTo>
                  <a:cubicBezTo>
                    <a:pt x="72" y="455"/>
                    <a:pt x="67" y="458"/>
                    <a:pt x="64" y="459"/>
                  </a:cubicBezTo>
                  <a:cubicBezTo>
                    <a:pt x="62" y="460"/>
                    <a:pt x="59" y="463"/>
                    <a:pt x="57" y="464"/>
                  </a:cubicBezTo>
                  <a:cubicBezTo>
                    <a:pt x="55" y="465"/>
                    <a:pt x="52" y="467"/>
                    <a:pt x="50" y="468"/>
                  </a:cubicBezTo>
                  <a:cubicBezTo>
                    <a:pt x="49" y="469"/>
                    <a:pt x="46" y="470"/>
                    <a:pt x="45" y="472"/>
                  </a:cubicBezTo>
                  <a:cubicBezTo>
                    <a:pt x="45" y="472"/>
                    <a:pt x="45" y="474"/>
                    <a:pt x="45" y="475"/>
                  </a:cubicBezTo>
                  <a:cubicBezTo>
                    <a:pt x="46" y="477"/>
                    <a:pt x="48" y="480"/>
                    <a:pt x="49" y="482"/>
                  </a:cubicBezTo>
                  <a:cubicBezTo>
                    <a:pt x="49" y="483"/>
                    <a:pt x="49" y="485"/>
                    <a:pt x="49" y="486"/>
                  </a:cubicBezTo>
                  <a:cubicBezTo>
                    <a:pt x="50" y="487"/>
                    <a:pt x="53" y="489"/>
                    <a:pt x="52" y="491"/>
                  </a:cubicBezTo>
                  <a:cubicBezTo>
                    <a:pt x="52" y="492"/>
                    <a:pt x="50" y="494"/>
                    <a:pt x="50" y="495"/>
                  </a:cubicBezTo>
                  <a:cubicBezTo>
                    <a:pt x="50" y="496"/>
                    <a:pt x="51" y="498"/>
                    <a:pt x="51" y="499"/>
                  </a:cubicBezTo>
                  <a:cubicBezTo>
                    <a:pt x="51" y="500"/>
                    <a:pt x="49" y="503"/>
                    <a:pt x="50" y="504"/>
                  </a:cubicBezTo>
                  <a:cubicBezTo>
                    <a:pt x="51" y="505"/>
                    <a:pt x="53" y="505"/>
                    <a:pt x="54" y="505"/>
                  </a:cubicBezTo>
                  <a:cubicBezTo>
                    <a:pt x="55" y="505"/>
                    <a:pt x="59" y="504"/>
                    <a:pt x="60" y="505"/>
                  </a:cubicBezTo>
                  <a:cubicBezTo>
                    <a:pt x="60" y="505"/>
                    <a:pt x="60" y="507"/>
                    <a:pt x="60" y="508"/>
                  </a:cubicBezTo>
                  <a:cubicBezTo>
                    <a:pt x="59" y="509"/>
                    <a:pt x="59" y="511"/>
                    <a:pt x="59" y="512"/>
                  </a:cubicBezTo>
                  <a:cubicBezTo>
                    <a:pt x="59" y="513"/>
                    <a:pt x="59" y="516"/>
                    <a:pt x="60" y="517"/>
                  </a:cubicBezTo>
                  <a:cubicBezTo>
                    <a:pt x="61" y="518"/>
                    <a:pt x="64" y="519"/>
                    <a:pt x="66" y="520"/>
                  </a:cubicBezTo>
                  <a:cubicBezTo>
                    <a:pt x="68" y="520"/>
                    <a:pt x="71" y="520"/>
                    <a:pt x="73" y="521"/>
                  </a:cubicBezTo>
                  <a:cubicBezTo>
                    <a:pt x="74" y="521"/>
                    <a:pt x="76" y="523"/>
                    <a:pt x="77" y="524"/>
                  </a:cubicBezTo>
                  <a:cubicBezTo>
                    <a:pt x="77" y="525"/>
                    <a:pt x="78" y="528"/>
                    <a:pt x="78" y="529"/>
                  </a:cubicBezTo>
                  <a:cubicBezTo>
                    <a:pt x="78" y="530"/>
                    <a:pt x="80" y="532"/>
                    <a:pt x="81" y="533"/>
                  </a:cubicBezTo>
                  <a:cubicBezTo>
                    <a:pt x="81" y="534"/>
                    <a:pt x="84" y="535"/>
                    <a:pt x="85" y="536"/>
                  </a:cubicBezTo>
                  <a:cubicBezTo>
                    <a:pt x="86" y="537"/>
                    <a:pt x="86" y="540"/>
                    <a:pt x="86" y="542"/>
                  </a:cubicBezTo>
                  <a:cubicBezTo>
                    <a:pt x="87" y="543"/>
                    <a:pt x="89" y="545"/>
                    <a:pt x="89" y="546"/>
                  </a:cubicBezTo>
                  <a:cubicBezTo>
                    <a:pt x="89" y="548"/>
                    <a:pt x="88" y="551"/>
                    <a:pt x="87" y="553"/>
                  </a:cubicBezTo>
                  <a:cubicBezTo>
                    <a:pt x="86" y="555"/>
                    <a:pt x="83" y="558"/>
                    <a:pt x="81" y="560"/>
                  </a:cubicBezTo>
                  <a:cubicBezTo>
                    <a:pt x="80" y="561"/>
                    <a:pt x="77" y="562"/>
                    <a:pt x="76" y="563"/>
                  </a:cubicBezTo>
                  <a:cubicBezTo>
                    <a:pt x="75" y="564"/>
                    <a:pt x="74" y="566"/>
                    <a:pt x="73" y="567"/>
                  </a:cubicBezTo>
                  <a:cubicBezTo>
                    <a:pt x="72" y="567"/>
                    <a:pt x="69" y="568"/>
                    <a:pt x="69" y="569"/>
                  </a:cubicBezTo>
                  <a:cubicBezTo>
                    <a:pt x="68" y="570"/>
                    <a:pt x="69" y="573"/>
                    <a:pt x="68" y="575"/>
                  </a:cubicBezTo>
                  <a:cubicBezTo>
                    <a:pt x="68" y="576"/>
                    <a:pt x="68" y="578"/>
                    <a:pt x="67" y="579"/>
                  </a:cubicBezTo>
                  <a:cubicBezTo>
                    <a:pt x="66" y="580"/>
                    <a:pt x="64" y="581"/>
                    <a:pt x="63" y="582"/>
                  </a:cubicBezTo>
                  <a:cubicBezTo>
                    <a:pt x="62" y="584"/>
                    <a:pt x="62" y="586"/>
                    <a:pt x="62" y="587"/>
                  </a:cubicBezTo>
                  <a:cubicBezTo>
                    <a:pt x="62" y="588"/>
                    <a:pt x="63" y="590"/>
                    <a:pt x="63" y="590"/>
                  </a:cubicBezTo>
                  <a:cubicBezTo>
                    <a:pt x="63" y="591"/>
                    <a:pt x="62" y="593"/>
                    <a:pt x="61" y="594"/>
                  </a:cubicBezTo>
                  <a:cubicBezTo>
                    <a:pt x="61" y="595"/>
                    <a:pt x="59" y="596"/>
                    <a:pt x="59" y="596"/>
                  </a:cubicBezTo>
                  <a:cubicBezTo>
                    <a:pt x="57" y="598"/>
                    <a:pt x="52" y="599"/>
                    <a:pt x="50" y="601"/>
                  </a:cubicBezTo>
                  <a:cubicBezTo>
                    <a:pt x="49" y="602"/>
                    <a:pt x="46" y="606"/>
                    <a:pt x="45" y="607"/>
                  </a:cubicBezTo>
                  <a:cubicBezTo>
                    <a:pt x="43" y="610"/>
                    <a:pt x="38" y="614"/>
                    <a:pt x="36" y="616"/>
                  </a:cubicBezTo>
                  <a:cubicBezTo>
                    <a:pt x="35" y="618"/>
                    <a:pt x="32" y="621"/>
                    <a:pt x="31" y="623"/>
                  </a:cubicBezTo>
                  <a:cubicBezTo>
                    <a:pt x="30" y="625"/>
                    <a:pt x="27" y="629"/>
                    <a:pt x="26" y="631"/>
                  </a:cubicBezTo>
                  <a:cubicBezTo>
                    <a:pt x="23" y="635"/>
                    <a:pt x="17" y="641"/>
                    <a:pt x="14" y="644"/>
                  </a:cubicBezTo>
                  <a:cubicBezTo>
                    <a:pt x="11" y="648"/>
                    <a:pt x="4" y="654"/>
                    <a:pt x="0" y="658"/>
                  </a:cubicBezTo>
                  <a:cubicBezTo>
                    <a:pt x="9" y="701"/>
                    <a:pt x="9" y="701"/>
                    <a:pt x="9" y="701"/>
                  </a:cubicBezTo>
                  <a:cubicBezTo>
                    <a:pt x="109" y="680"/>
                    <a:pt x="109" y="680"/>
                    <a:pt x="109" y="680"/>
                  </a:cubicBezTo>
                  <a:cubicBezTo>
                    <a:pt x="274" y="642"/>
                    <a:pt x="274" y="642"/>
                    <a:pt x="274" y="642"/>
                  </a:cubicBezTo>
                  <a:cubicBezTo>
                    <a:pt x="459" y="596"/>
                    <a:pt x="459" y="596"/>
                    <a:pt x="459" y="596"/>
                  </a:cubicBezTo>
                  <a:cubicBezTo>
                    <a:pt x="552" y="571"/>
                    <a:pt x="552" y="571"/>
                    <a:pt x="552" y="571"/>
                  </a:cubicBezTo>
                  <a:cubicBezTo>
                    <a:pt x="552" y="571"/>
                    <a:pt x="552" y="571"/>
                    <a:pt x="552" y="571"/>
                  </a:cubicBezTo>
                  <a:cubicBezTo>
                    <a:pt x="552" y="571"/>
                    <a:pt x="555" y="570"/>
                    <a:pt x="557" y="570"/>
                  </a:cubicBezTo>
                  <a:cubicBezTo>
                    <a:pt x="559" y="570"/>
                    <a:pt x="561" y="571"/>
                    <a:pt x="562" y="572"/>
                  </a:cubicBezTo>
                  <a:cubicBezTo>
                    <a:pt x="564" y="573"/>
                    <a:pt x="565" y="574"/>
                    <a:pt x="565" y="576"/>
                  </a:cubicBezTo>
                  <a:cubicBezTo>
                    <a:pt x="566" y="575"/>
                    <a:pt x="567" y="575"/>
                    <a:pt x="567" y="575"/>
                  </a:cubicBezTo>
                  <a:cubicBezTo>
                    <a:pt x="568" y="575"/>
                    <a:pt x="569" y="575"/>
                    <a:pt x="570" y="576"/>
                  </a:cubicBezTo>
                  <a:cubicBezTo>
                    <a:pt x="572" y="576"/>
                    <a:pt x="574" y="578"/>
                    <a:pt x="577" y="583"/>
                  </a:cubicBezTo>
                  <a:cubicBezTo>
                    <a:pt x="578" y="584"/>
                    <a:pt x="578" y="585"/>
                    <a:pt x="579" y="587"/>
                  </a:cubicBezTo>
                  <a:cubicBezTo>
                    <a:pt x="579" y="587"/>
                    <a:pt x="579" y="588"/>
                    <a:pt x="579" y="588"/>
                  </a:cubicBezTo>
                  <a:cubicBezTo>
                    <a:pt x="580" y="588"/>
                    <a:pt x="581" y="587"/>
                    <a:pt x="582" y="587"/>
                  </a:cubicBezTo>
                  <a:cubicBezTo>
                    <a:pt x="583" y="586"/>
                    <a:pt x="586" y="586"/>
                    <a:pt x="586" y="586"/>
                  </a:cubicBezTo>
                  <a:cubicBezTo>
                    <a:pt x="587" y="586"/>
                    <a:pt x="588" y="586"/>
                    <a:pt x="589" y="587"/>
                  </a:cubicBezTo>
                  <a:cubicBezTo>
                    <a:pt x="590" y="587"/>
                    <a:pt x="592" y="588"/>
                    <a:pt x="593" y="589"/>
                  </a:cubicBezTo>
                  <a:cubicBezTo>
                    <a:pt x="593" y="589"/>
                    <a:pt x="594" y="588"/>
                    <a:pt x="595" y="588"/>
                  </a:cubicBezTo>
                  <a:cubicBezTo>
                    <a:pt x="595" y="588"/>
                    <a:pt x="596" y="589"/>
                    <a:pt x="597" y="589"/>
                  </a:cubicBezTo>
                  <a:cubicBezTo>
                    <a:pt x="599" y="589"/>
                    <a:pt x="600" y="591"/>
                    <a:pt x="600" y="592"/>
                  </a:cubicBezTo>
                  <a:cubicBezTo>
                    <a:pt x="602" y="592"/>
                    <a:pt x="605" y="592"/>
                    <a:pt x="607" y="595"/>
                  </a:cubicBezTo>
                  <a:cubicBezTo>
                    <a:pt x="607" y="597"/>
                    <a:pt x="607" y="599"/>
                    <a:pt x="607" y="600"/>
                  </a:cubicBezTo>
                  <a:cubicBezTo>
                    <a:pt x="607" y="600"/>
                    <a:pt x="607" y="600"/>
                    <a:pt x="607" y="601"/>
                  </a:cubicBezTo>
                  <a:cubicBezTo>
                    <a:pt x="611" y="602"/>
                    <a:pt x="612" y="606"/>
                    <a:pt x="613" y="609"/>
                  </a:cubicBezTo>
                  <a:cubicBezTo>
                    <a:pt x="613" y="611"/>
                    <a:pt x="613" y="612"/>
                    <a:pt x="612" y="613"/>
                  </a:cubicBezTo>
                  <a:cubicBezTo>
                    <a:pt x="612" y="614"/>
                    <a:pt x="612" y="614"/>
                    <a:pt x="612" y="614"/>
                  </a:cubicBezTo>
                  <a:cubicBezTo>
                    <a:pt x="612" y="615"/>
                    <a:pt x="613" y="615"/>
                    <a:pt x="613" y="615"/>
                  </a:cubicBezTo>
                  <a:cubicBezTo>
                    <a:pt x="613" y="615"/>
                    <a:pt x="613" y="616"/>
                    <a:pt x="614" y="616"/>
                  </a:cubicBezTo>
                  <a:cubicBezTo>
                    <a:pt x="615" y="617"/>
                    <a:pt x="616" y="618"/>
                    <a:pt x="617" y="619"/>
                  </a:cubicBezTo>
                  <a:cubicBezTo>
                    <a:pt x="618" y="621"/>
                    <a:pt x="620" y="626"/>
                    <a:pt x="619" y="629"/>
                  </a:cubicBezTo>
                  <a:cubicBezTo>
                    <a:pt x="619" y="630"/>
                    <a:pt x="619" y="631"/>
                    <a:pt x="618" y="632"/>
                  </a:cubicBezTo>
                  <a:cubicBezTo>
                    <a:pt x="619" y="632"/>
                    <a:pt x="620" y="633"/>
                    <a:pt x="621" y="634"/>
                  </a:cubicBezTo>
                  <a:cubicBezTo>
                    <a:pt x="622" y="634"/>
                    <a:pt x="623" y="636"/>
                    <a:pt x="624" y="637"/>
                  </a:cubicBezTo>
                  <a:cubicBezTo>
                    <a:pt x="624" y="637"/>
                    <a:pt x="625" y="638"/>
                    <a:pt x="625" y="638"/>
                  </a:cubicBezTo>
                  <a:cubicBezTo>
                    <a:pt x="625" y="638"/>
                    <a:pt x="625" y="639"/>
                    <a:pt x="626" y="639"/>
                  </a:cubicBezTo>
                  <a:cubicBezTo>
                    <a:pt x="626" y="640"/>
                    <a:pt x="627" y="641"/>
                    <a:pt x="628" y="642"/>
                  </a:cubicBezTo>
                  <a:cubicBezTo>
                    <a:pt x="629" y="642"/>
                    <a:pt x="630" y="643"/>
                    <a:pt x="631" y="644"/>
                  </a:cubicBezTo>
                  <a:cubicBezTo>
                    <a:pt x="631" y="644"/>
                    <a:pt x="631" y="645"/>
                    <a:pt x="631" y="645"/>
                  </a:cubicBezTo>
                  <a:cubicBezTo>
                    <a:pt x="632" y="645"/>
                    <a:pt x="632" y="645"/>
                    <a:pt x="632" y="644"/>
                  </a:cubicBezTo>
                  <a:cubicBezTo>
                    <a:pt x="633" y="644"/>
                    <a:pt x="635" y="644"/>
                    <a:pt x="636" y="644"/>
                  </a:cubicBezTo>
                  <a:cubicBezTo>
                    <a:pt x="637" y="644"/>
                    <a:pt x="639" y="644"/>
                    <a:pt x="640" y="645"/>
                  </a:cubicBezTo>
                  <a:cubicBezTo>
                    <a:pt x="641" y="646"/>
                    <a:pt x="642" y="648"/>
                    <a:pt x="643" y="649"/>
                  </a:cubicBezTo>
                  <a:cubicBezTo>
                    <a:pt x="643" y="648"/>
                    <a:pt x="645" y="648"/>
                    <a:pt x="646" y="648"/>
                  </a:cubicBezTo>
                  <a:cubicBezTo>
                    <a:pt x="646" y="648"/>
                    <a:pt x="646" y="648"/>
                    <a:pt x="647" y="648"/>
                  </a:cubicBezTo>
                  <a:cubicBezTo>
                    <a:pt x="647" y="648"/>
                    <a:pt x="648" y="648"/>
                    <a:pt x="649" y="648"/>
                  </a:cubicBezTo>
                  <a:cubicBezTo>
                    <a:pt x="650" y="647"/>
                    <a:pt x="651" y="647"/>
                    <a:pt x="653" y="647"/>
                  </a:cubicBezTo>
                  <a:cubicBezTo>
                    <a:pt x="653" y="647"/>
                    <a:pt x="653" y="647"/>
                    <a:pt x="653" y="647"/>
                  </a:cubicBezTo>
                  <a:cubicBezTo>
                    <a:pt x="653" y="647"/>
                    <a:pt x="653" y="647"/>
                    <a:pt x="653" y="647"/>
                  </a:cubicBezTo>
                  <a:cubicBezTo>
                    <a:pt x="654" y="647"/>
                    <a:pt x="656" y="647"/>
                    <a:pt x="656" y="648"/>
                  </a:cubicBezTo>
                  <a:cubicBezTo>
                    <a:pt x="657" y="648"/>
                    <a:pt x="657" y="648"/>
                    <a:pt x="657" y="648"/>
                  </a:cubicBezTo>
                  <a:cubicBezTo>
                    <a:pt x="658" y="647"/>
                    <a:pt x="660" y="647"/>
                    <a:pt x="661" y="647"/>
                  </a:cubicBezTo>
                  <a:cubicBezTo>
                    <a:pt x="662" y="647"/>
                    <a:pt x="664" y="647"/>
                    <a:pt x="664" y="648"/>
                  </a:cubicBezTo>
                  <a:cubicBezTo>
                    <a:pt x="666" y="649"/>
                    <a:pt x="667" y="651"/>
                    <a:pt x="668" y="652"/>
                  </a:cubicBezTo>
                  <a:cubicBezTo>
                    <a:pt x="668" y="652"/>
                    <a:pt x="669" y="653"/>
                    <a:pt x="670" y="653"/>
                  </a:cubicBezTo>
                  <a:cubicBezTo>
                    <a:pt x="671" y="654"/>
                    <a:pt x="671" y="654"/>
                    <a:pt x="673" y="657"/>
                  </a:cubicBezTo>
                  <a:cubicBezTo>
                    <a:pt x="681" y="659"/>
                    <a:pt x="681" y="659"/>
                    <a:pt x="681" y="659"/>
                  </a:cubicBezTo>
                  <a:cubicBezTo>
                    <a:pt x="677" y="663"/>
                    <a:pt x="677" y="663"/>
                    <a:pt x="677" y="663"/>
                  </a:cubicBezTo>
                  <a:cubicBezTo>
                    <a:pt x="787" y="695"/>
                    <a:pt x="787" y="695"/>
                    <a:pt x="787" y="695"/>
                  </a:cubicBezTo>
                  <a:cubicBezTo>
                    <a:pt x="789" y="709"/>
                    <a:pt x="789" y="709"/>
                    <a:pt x="789" y="709"/>
                  </a:cubicBezTo>
                  <a:cubicBezTo>
                    <a:pt x="786" y="725"/>
                    <a:pt x="786" y="725"/>
                    <a:pt x="786" y="725"/>
                  </a:cubicBezTo>
                  <a:cubicBezTo>
                    <a:pt x="784" y="752"/>
                    <a:pt x="784" y="752"/>
                    <a:pt x="784" y="752"/>
                  </a:cubicBezTo>
                  <a:cubicBezTo>
                    <a:pt x="785" y="752"/>
                    <a:pt x="785" y="753"/>
                    <a:pt x="785" y="754"/>
                  </a:cubicBezTo>
                  <a:cubicBezTo>
                    <a:pt x="786" y="754"/>
                    <a:pt x="787" y="756"/>
                    <a:pt x="787" y="756"/>
                  </a:cubicBezTo>
                  <a:cubicBezTo>
                    <a:pt x="787" y="757"/>
                    <a:pt x="787" y="759"/>
                    <a:pt x="787" y="759"/>
                  </a:cubicBezTo>
                  <a:cubicBezTo>
                    <a:pt x="787" y="761"/>
                    <a:pt x="786" y="763"/>
                    <a:pt x="787" y="764"/>
                  </a:cubicBezTo>
                  <a:cubicBezTo>
                    <a:pt x="787" y="764"/>
                    <a:pt x="789" y="765"/>
                    <a:pt x="790" y="765"/>
                  </a:cubicBezTo>
                  <a:cubicBezTo>
                    <a:pt x="790" y="766"/>
                    <a:pt x="792" y="765"/>
                    <a:pt x="793" y="766"/>
                  </a:cubicBezTo>
                  <a:cubicBezTo>
                    <a:pt x="793" y="766"/>
                    <a:pt x="794" y="769"/>
                    <a:pt x="794" y="769"/>
                  </a:cubicBezTo>
                  <a:cubicBezTo>
                    <a:pt x="794" y="770"/>
                    <a:pt x="794" y="771"/>
                    <a:pt x="794" y="772"/>
                  </a:cubicBezTo>
                  <a:cubicBezTo>
                    <a:pt x="795" y="772"/>
                    <a:pt x="796" y="771"/>
                    <a:pt x="797" y="771"/>
                  </a:cubicBezTo>
                  <a:cubicBezTo>
                    <a:pt x="798" y="771"/>
                    <a:pt x="798" y="769"/>
                    <a:pt x="799" y="769"/>
                  </a:cubicBezTo>
                  <a:cubicBezTo>
                    <a:pt x="800" y="768"/>
                    <a:pt x="801" y="768"/>
                    <a:pt x="801" y="769"/>
                  </a:cubicBezTo>
                  <a:cubicBezTo>
                    <a:pt x="802" y="769"/>
                    <a:pt x="802" y="771"/>
                    <a:pt x="802" y="772"/>
                  </a:cubicBezTo>
                  <a:cubicBezTo>
                    <a:pt x="803" y="772"/>
                    <a:pt x="805" y="774"/>
                    <a:pt x="806" y="774"/>
                  </a:cubicBezTo>
                  <a:cubicBezTo>
                    <a:pt x="807" y="773"/>
                    <a:pt x="808" y="771"/>
                    <a:pt x="809" y="770"/>
                  </a:cubicBezTo>
                  <a:cubicBezTo>
                    <a:pt x="810" y="770"/>
                    <a:pt x="811" y="768"/>
                    <a:pt x="812" y="767"/>
                  </a:cubicBezTo>
                  <a:cubicBezTo>
                    <a:pt x="813" y="766"/>
                    <a:pt x="816" y="763"/>
                    <a:pt x="817" y="762"/>
                  </a:cubicBezTo>
                  <a:cubicBezTo>
                    <a:pt x="819" y="761"/>
                    <a:pt x="823" y="760"/>
                    <a:pt x="825" y="759"/>
                  </a:cubicBezTo>
                  <a:cubicBezTo>
                    <a:pt x="828" y="758"/>
                    <a:pt x="835" y="757"/>
                    <a:pt x="838" y="756"/>
                  </a:cubicBezTo>
                  <a:cubicBezTo>
                    <a:pt x="842" y="755"/>
                    <a:pt x="850" y="753"/>
                    <a:pt x="853" y="752"/>
                  </a:cubicBezTo>
                  <a:cubicBezTo>
                    <a:pt x="857" y="750"/>
                    <a:pt x="863" y="746"/>
                    <a:pt x="866" y="744"/>
                  </a:cubicBezTo>
                  <a:cubicBezTo>
                    <a:pt x="868" y="743"/>
                    <a:pt x="870" y="740"/>
                    <a:pt x="872" y="739"/>
                  </a:cubicBezTo>
                  <a:cubicBezTo>
                    <a:pt x="873" y="738"/>
                    <a:pt x="875" y="735"/>
                    <a:pt x="877" y="735"/>
                  </a:cubicBezTo>
                  <a:cubicBezTo>
                    <a:pt x="878" y="735"/>
                    <a:pt x="879" y="736"/>
                    <a:pt x="879" y="737"/>
                  </a:cubicBezTo>
                  <a:cubicBezTo>
                    <a:pt x="880" y="737"/>
                    <a:pt x="879" y="738"/>
                    <a:pt x="880" y="739"/>
                  </a:cubicBezTo>
                  <a:cubicBezTo>
                    <a:pt x="881" y="739"/>
                    <a:pt x="883" y="738"/>
                    <a:pt x="883" y="738"/>
                  </a:cubicBezTo>
                  <a:cubicBezTo>
                    <a:pt x="886" y="737"/>
                    <a:pt x="890" y="735"/>
                    <a:pt x="892" y="734"/>
                  </a:cubicBezTo>
                  <a:cubicBezTo>
                    <a:pt x="895" y="732"/>
                    <a:pt x="900" y="728"/>
                    <a:pt x="902" y="726"/>
                  </a:cubicBezTo>
                  <a:cubicBezTo>
                    <a:pt x="905" y="724"/>
                    <a:pt x="911" y="719"/>
                    <a:pt x="914" y="717"/>
                  </a:cubicBezTo>
                  <a:cubicBezTo>
                    <a:pt x="917" y="714"/>
                    <a:pt x="923" y="709"/>
                    <a:pt x="926" y="706"/>
                  </a:cubicBezTo>
                  <a:cubicBezTo>
                    <a:pt x="929" y="704"/>
                    <a:pt x="936" y="699"/>
                    <a:pt x="939" y="697"/>
                  </a:cubicBezTo>
                  <a:cubicBezTo>
                    <a:pt x="944" y="693"/>
                    <a:pt x="954" y="686"/>
                    <a:pt x="958" y="683"/>
                  </a:cubicBezTo>
                  <a:cubicBezTo>
                    <a:pt x="962" y="680"/>
                    <a:pt x="968" y="675"/>
                    <a:pt x="971" y="672"/>
                  </a:cubicBezTo>
                  <a:cubicBezTo>
                    <a:pt x="977" y="667"/>
                    <a:pt x="989" y="657"/>
                    <a:pt x="995" y="651"/>
                  </a:cubicBezTo>
                  <a:cubicBezTo>
                    <a:pt x="998" y="648"/>
                    <a:pt x="1005" y="641"/>
                    <a:pt x="1009" y="638"/>
                  </a:cubicBezTo>
                  <a:cubicBezTo>
                    <a:pt x="1011" y="636"/>
                    <a:pt x="1017" y="632"/>
                    <a:pt x="1020" y="630"/>
                  </a:cubicBezTo>
                  <a:cubicBezTo>
                    <a:pt x="1022" y="628"/>
                    <a:pt x="1027" y="623"/>
                    <a:pt x="1029" y="621"/>
                  </a:cubicBezTo>
                  <a:cubicBezTo>
                    <a:pt x="1031" y="619"/>
                    <a:pt x="1034" y="616"/>
                    <a:pt x="1036" y="615"/>
                  </a:cubicBezTo>
                  <a:cubicBezTo>
                    <a:pt x="1037" y="614"/>
                    <a:pt x="1039" y="613"/>
                    <a:pt x="1039" y="612"/>
                  </a:cubicBezTo>
                  <a:cubicBezTo>
                    <a:pt x="1040" y="611"/>
                    <a:pt x="1040" y="608"/>
                    <a:pt x="1040" y="608"/>
                  </a:cubicBezTo>
                  <a:cubicBezTo>
                    <a:pt x="1039" y="607"/>
                    <a:pt x="1037" y="606"/>
                    <a:pt x="1036" y="60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76">
              <a:extLst>
                <a:ext uri="{FF2B5EF4-FFF2-40B4-BE49-F238E27FC236}">
                  <a16:creationId xmlns:a16="http://schemas.microsoft.com/office/drawing/2014/main" id="{39E9C931-D797-4E8E-8233-DAB4AE3095EF}"/>
                </a:ext>
              </a:extLst>
            </p:cNvPr>
            <p:cNvSpPr>
              <a:spLocks/>
            </p:cNvSpPr>
            <p:nvPr/>
          </p:nvSpPr>
          <p:spPr bwMode="auto">
            <a:xfrm>
              <a:off x="5995984" y="2614615"/>
              <a:ext cx="193674" cy="195263"/>
            </a:xfrm>
            <a:custGeom>
              <a:avLst/>
              <a:gdLst>
                <a:gd name="T0" fmla="*/ 41 w 229"/>
                <a:gd name="T1" fmla="*/ 191 h 231"/>
                <a:gd name="T2" fmla="*/ 27 w 229"/>
                <a:gd name="T3" fmla="*/ 229 h 231"/>
                <a:gd name="T4" fmla="*/ 29 w 229"/>
                <a:gd name="T5" fmla="*/ 230 h 231"/>
                <a:gd name="T6" fmla="*/ 33 w 229"/>
                <a:gd name="T7" fmla="*/ 230 h 231"/>
                <a:gd name="T8" fmla="*/ 38 w 229"/>
                <a:gd name="T9" fmla="*/ 226 h 231"/>
                <a:gd name="T10" fmla="*/ 41 w 229"/>
                <a:gd name="T11" fmla="*/ 220 h 231"/>
                <a:gd name="T12" fmla="*/ 45 w 229"/>
                <a:gd name="T13" fmla="*/ 217 h 231"/>
                <a:gd name="T14" fmla="*/ 50 w 229"/>
                <a:gd name="T15" fmla="*/ 214 h 231"/>
                <a:gd name="T16" fmla="*/ 52 w 229"/>
                <a:gd name="T17" fmla="*/ 208 h 231"/>
                <a:gd name="T18" fmla="*/ 58 w 229"/>
                <a:gd name="T19" fmla="*/ 203 h 231"/>
                <a:gd name="T20" fmla="*/ 66 w 229"/>
                <a:gd name="T21" fmla="*/ 199 h 231"/>
                <a:gd name="T22" fmla="*/ 72 w 229"/>
                <a:gd name="T23" fmla="*/ 191 h 231"/>
                <a:gd name="T24" fmla="*/ 80 w 229"/>
                <a:gd name="T25" fmla="*/ 190 h 231"/>
                <a:gd name="T26" fmla="*/ 83 w 229"/>
                <a:gd name="T27" fmla="*/ 187 h 231"/>
                <a:gd name="T28" fmla="*/ 87 w 229"/>
                <a:gd name="T29" fmla="*/ 177 h 231"/>
                <a:gd name="T30" fmla="*/ 95 w 229"/>
                <a:gd name="T31" fmla="*/ 174 h 231"/>
                <a:gd name="T32" fmla="*/ 99 w 229"/>
                <a:gd name="T33" fmla="*/ 166 h 231"/>
                <a:gd name="T34" fmla="*/ 103 w 229"/>
                <a:gd name="T35" fmla="*/ 158 h 231"/>
                <a:gd name="T36" fmla="*/ 107 w 229"/>
                <a:gd name="T37" fmla="*/ 165 h 231"/>
                <a:gd name="T38" fmla="*/ 113 w 229"/>
                <a:gd name="T39" fmla="*/ 161 h 231"/>
                <a:gd name="T40" fmla="*/ 120 w 229"/>
                <a:gd name="T41" fmla="*/ 157 h 231"/>
                <a:gd name="T42" fmla="*/ 128 w 229"/>
                <a:gd name="T43" fmla="*/ 158 h 231"/>
                <a:gd name="T44" fmla="*/ 131 w 229"/>
                <a:gd name="T45" fmla="*/ 160 h 231"/>
                <a:gd name="T46" fmla="*/ 136 w 229"/>
                <a:gd name="T47" fmla="*/ 152 h 231"/>
                <a:gd name="T48" fmla="*/ 144 w 229"/>
                <a:gd name="T49" fmla="*/ 150 h 231"/>
                <a:gd name="T50" fmla="*/ 151 w 229"/>
                <a:gd name="T51" fmla="*/ 151 h 231"/>
                <a:gd name="T52" fmla="*/ 154 w 229"/>
                <a:gd name="T53" fmla="*/ 148 h 231"/>
                <a:gd name="T54" fmla="*/ 160 w 229"/>
                <a:gd name="T55" fmla="*/ 142 h 231"/>
                <a:gd name="T56" fmla="*/ 167 w 229"/>
                <a:gd name="T57" fmla="*/ 142 h 231"/>
                <a:gd name="T58" fmla="*/ 170 w 229"/>
                <a:gd name="T59" fmla="*/ 144 h 231"/>
                <a:gd name="T60" fmla="*/ 174 w 229"/>
                <a:gd name="T61" fmla="*/ 138 h 231"/>
                <a:gd name="T62" fmla="*/ 181 w 229"/>
                <a:gd name="T63" fmla="*/ 136 h 231"/>
                <a:gd name="T64" fmla="*/ 186 w 229"/>
                <a:gd name="T65" fmla="*/ 131 h 231"/>
                <a:gd name="T66" fmla="*/ 189 w 229"/>
                <a:gd name="T67" fmla="*/ 127 h 231"/>
                <a:gd name="T68" fmla="*/ 193 w 229"/>
                <a:gd name="T69" fmla="*/ 125 h 231"/>
                <a:gd name="T70" fmla="*/ 199 w 229"/>
                <a:gd name="T71" fmla="*/ 128 h 231"/>
                <a:gd name="T72" fmla="*/ 203 w 229"/>
                <a:gd name="T73" fmla="*/ 123 h 231"/>
                <a:gd name="T74" fmla="*/ 212 w 229"/>
                <a:gd name="T75" fmla="*/ 120 h 231"/>
                <a:gd name="T76" fmla="*/ 220 w 229"/>
                <a:gd name="T77" fmla="*/ 114 h 231"/>
                <a:gd name="T78" fmla="*/ 226 w 229"/>
                <a:gd name="T79" fmla="*/ 114 h 231"/>
                <a:gd name="T80" fmla="*/ 229 w 229"/>
                <a:gd name="T81" fmla="*/ 106 h 231"/>
                <a:gd name="T82" fmla="*/ 228 w 229"/>
                <a:gd name="T83" fmla="*/ 91 h 231"/>
                <a:gd name="T84" fmla="*/ 199 w 229"/>
                <a:gd name="T85" fmla="*/ 1 h 231"/>
                <a:gd name="T86" fmla="*/ 107 w 229"/>
                <a:gd name="T87" fmla="*/ 27 h 231"/>
                <a:gd name="T88" fmla="*/ 90 w 229"/>
                <a:gd name="T89" fmla="*/ 36 h 231"/>
                <a:gd name="T90" fmla="*/ 72 w 229"/>
                <a:gd name="T91" fmla="*/ 34 h 231"/>
                <a:gd name="T92" fmla="*/ 26 w 229"/>
                <a:gd name="T93" fmla="*/ 17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231">
                  <a:moveTo>
                    <a:pt x="26" y="176"/>
                  </a:moveTo>
                  <a:cubicBezTo>
                    <a:pt x="41" y="191"/>
                    <a:pt x="41" y="191"/>
                    <a:pt x="41" y="191"/>
                  </a:cubicBezTo>
                  <a:cubicBezTo>
                    <a:pt x="16" y="219"/>
                    <a:pt x="16" y="219"/>
                    <a:pt x="16" y="219"/>
                  </a:cubicBezTo>
                  <a:cubicBezTo>
                    <a:pt x="27" y="229"/>
                    <a:pt x="27" y="229"/>
                    <a:pt x="27" y="229"/>
                  </a:cubicBezTo>
                  <a:cubicBezTo>
                    <a:pt x="26" y="230"/>
                    <a:pt x="26" y="230"/>
                    <a:pt x="26" y="230"/>
                  </a:cubicBezTo>
                  <a:cubicBezTo>
                    <a:pt x="27" y="230"/>
                    <a:pt x="28" y="230"/>
                    <a:pt x="29" y="230"/>
                  </a:cubicBezTo>
                  <a:cubicBezTo>
                    <a:pt x="29" y="230"/>
                    <a:pt x="30" y="231"/>
                    <a:pt x="31" y="231"/>
                  </a:cubicBezTo>
                  <a:cubicBezTo>
                    <a:pt x="31" y="231"/>
                    <a:pt x="32" y="230"/>
                    <a:pt x="33" y="230"/>
                  </a:cubicBezTo>
                  <a:cubicBezTo>
                    <a:pt x="33" y="229"/>
                    <a:pt x="34" y="227"/>
                    <a:pt x="35" y="227"/>
                  </a:cubicBezTo>
                  <a:cubicBezTo>
                    <a:pt x="35" y="226"/>
                    <a:pt x="37" y="227"/>
                    <a:pt x="38" y="226"/>
                  </a:cubicBezTo>
                  <a:cubicBezTo>
                    <a:pt x="38" y="226"/>
                    <a:pt x="39" y="224"/>
                    <a:pt x="39" y="224"/>
                  </a:cubicBezTo>
                  <a:cubicBezTo>
                    <a:pt x="39" y="223"/>
                    <a:pt x="40" y="221"/>
                    <a:pt x="41" y="220"/>
                  </a:cubicBezTo>
                  <a:cubicBezTo>
                    <a:pt x="41" y="220"/>
                    <a:pt x="43" y="221"/>
                    <a:pt x="44" y="220"/>
                  </a:cubicBezTo>
                  <a:cubicBezTo>
                    <a:pt x="44" y="220"/>
                    <a:pt x="44" y="217"/>
                    <a:pt x="45" y="217"/>
                  </a:cubicBezTo>
                  <a:cubicBezTo>
                    <a:pt x="45" y="216"/>
                    <a:pt x="46" y="217"/>
                    <a:pt x="47" y="217"/>
                  </a:cubicBezTo>
                  <a:cubicBezTo>
                    <a:pt x="48" y="216"/>
                    <a:pt x="49" y="215"/>
                    <a:pt x="50" y="214"/>
                  </a:cubicBezTo>
                  <a:cubicBezTo>
                    <a:pt x="50" y="214"/>
                    <a:pt x="50" y="211"/>
                    <a:pt x="50" y="211"/>
                  </a:cubicBezTo>
                  <a:cubicBezTo>
                    <a:pt x="51" y="210"/>
                    <a:pt x="52" y="209"/>
                    <a:pt x="52" y="208"/>
                  </a:cubicBezTo>
                  <a:cubicBezTo>
                    <a:pt x="53" y="207"/>
                    <a:pt x="54" y="205"/>
                    <a:pt x="55" y="204"/>
                  </a:cubicBezTo>
                  <a:cubicBezTo>
                    <a:pt x="56" y="204"/>
                    <a:pt x="57" y="203"/>
                    <a:pt x="58" y="203"/>
                  </a:cubicBezTo>
                  <a:cubicBezTo>
                    <a:pt x="60" y="202"/>
                    <a:pt x="62" y="199"/>
                    <a:pt x="63" y="198"/>
                  </a:cubicBezTo>
                  <a:cubicBezTo>
                    <a:pt x="64" y="198"/>
                    <a:pt x="66" y="199"/>
                    <a:pt x="66" y="199"/>
                  </a:cubicBezTo>
                  <a:cubicBezTo>
                    <a:pt x="67" y="198"/>
                    <a:pt x="68" y="196"/>
                    <a:pt x="69" y="195"/>
                  </a:cubicBezTo>
                  <a:cubicBezTo>
                    <a:pt x="70" y="194"/>
                    <a:pt x="71" y="192"/>
                    <a:pt x="72" y="191"/>
                  </a:cubicBezTo>
                  <a:cubicBezTo>
                    <a:pt x="73" y="190"/>
                    <a:pt x="75" y="189"/>
                    <a:pt x="76" y="189"/>
                  </a:cubicBezTo>
                  <a:cubicBezTo>
                    <a:pt x="77" y="189"/>
                    <a:pt x="79" y="191"/>
                    <a:pt x="80" y="190"/>
                  </a:cubicBezTo>
                  <a:cubicBezTo>
                    <a:pt x="81" y="190"/>
                    <a:pt x="83" y="190"/>
                    <a:pt x="83" y="189"/>
                  </a:cubicBezTo>
                  <a:cubicBezTo>
                    <a:pt x="84" y="189"/>
                    <a:pt x="83" y="187"/>
                    <a:pt x="83" y="187"/>
                  </a:cubicBezTo>
                  <a:cubicBezTo>
                    <a:pt x="83" y="185"/>
                    <a:pt x="85" y="183"/>
                    <a:pt x="85" y="182"/>
                  </a:cubicBezTo>
                  <a:cubicBezTo>
                    <a:pt x="86" y="181"/>
                    <a:pt x="86" y="178"/>
                    <a:pt x="87" y="177"/>
                  </a:cubicBezTo>
                  <a:cubicBezTo>
                    <a:pt x="88" y="176"/>
                    <a:pt x="91" y="177"/>
                    <a:pt x="92" y="177"/>
                  </a:cubicBezTo>
                  <a:cubicBezTo>
                    <a:pt x="93" y="177"/>
                    <a:pt x="95" y="175"/>
                    <a:pt x="95" y="174"/>
                  </a:cubicBezTo>
                  <a:cubicBezTo>
                    <a:pt x="96" y="173"/>
                    <a:pt x="95" y="170"/>
                    <a:pt x="96" y="169"/>
                  </a:cubicBezTo>
                  <a:cubicBezTo>
                    <a:pt x="96" y="168"/>
                    <a:pt x="99" y="167"/>
                    <a:pt x="99" y="166"/>
                  </a:cubicBezTo>
                  <a:cubicBezTo>
                    <a:pt x="100" y="165"/>
                    <a:pt x="99" y="162"/>
                    <a:pt x="100" y="161"/>
                  </a:cubicBezTo>
                  <a:cubicBezTo>
                    <a:pt x="100" y="160"/>
                    <a:pt x="102" y="158"/>
                    <a:pt x="103" y="158"/>
                  </a:cubicBezTo>
                  <a:cubicBezTo>
                    <a:pt x="104" y="158"/>
                    <a:pt x="105" y="161"/>
                    <a:pt x="106" y="162"/>
                  </a:cubicBezTo>
                  <a:cubicBezTo>
                    <a:pt x="106" y="163"/>
                    <a:pt x="106" y="165"/>
                    <a:pt x="107" y="165"/>
                  </a:cubicBezTo>
                  <a:cubicBezTo>
                    <a:pt x="107" y="166"/>
                    <a:pt x="109" y="165"/>
                    <a:pt x="109" y="165"/>
                  </a:cubicBezTo>
                  <a:cubicBezTo>
                    <a:pt x="111" y="164"/>
                    <a:pt x="112" y="162"/>
                    <a:pt x="113" y="161"/>
                  </a:cubicBezTo>
                  <a:cubicBezTo>
                    <a:pt x="114" y="161"/>
                    <a:pt x="116" y="160"/>
                    <a:pt x="117" y="160"/>
                  </a:cubicBezTo>
                  <a:cubicBezTo>
                    <a:pt x="118" y="159"/>
                    <a:pt x="119" y="157"/>
                    <a:pt x="120" y="157"/>
                  </a:cubicBezTo>
                  <a:cubicBezTo>
                    <a:pt x="121" y="157"/>
                    <a:pt x="123" y="156"/>
                    <a:pt x="124" y="156"/>
                  </a:cubicBezTo>
                  <a:cubicBezTo>
                    <a:pt x="125" y="156"/>
                    <a:pt x="127" y="157"/>
                    <a:pt x="128" y="158"/>
                  </a:cubicBezTo>
                  <a:cubicBezTo>
                    <a:pt x="128" y="158"/>
                    <a:pt x="128" y="159"/>
                    <a:pt x="129" y="160"/>
                  </a:cubicBezTo>
                  <a:cubicBezTo>
                    <a:pt x="129" y="160"/>
                    <a:pt x="131" y="160"/>
                    <a:pt x="131" y="160"/>
                  </a:cubicBezTo>
                  <a:cubicBezTo>
                    <a:pt x="132" y="159"/>
                    <a:pt x="132" y="156"/>
                    <a:pt x="133" y="155"/>
                  </a:cubicBezTo>
                  <a:cubicBezTo>
                    <a:pt x="133" y="154"/>
                    <a:pt x="135" y="153"/>
                    <a:pt x="136" y="152"/>
                  </a:cubicBezTo>
                  <a:cubicBezTo>
                    <a:pt x="137" y="151"/>
                    <a:pt x="139" y="150"/>
                    <a:pt x="140" y="149"/>
                  </a:cubicBezTo>
                  <a:cubicBezTo>
                    <a:pt x="141" y="149"/>
                    <a:pt x="143" y="149"/>
                    <a:pt x="144" y="150"/>
                  </a:cubicBezTo>
                  <a:cubicBezTo>
                    <a:pt x="145" y="150"/>
                    <a:pt x="147" y="152"/>
                    <a:pt x="148" y="152"/>
                  </a:cubicBezTo>
                  <a:cubicBezTo>
                    <a:pt x="149" y="152"/>
                    <a:pt x="150" y="152"/>
                    <a:pt x="151" y="151"/>
                  </a:cubicBezTo>
                  <a:cubicBezTo>
                    <a:pt x="151" y="150"/>
                    <a:pt x="151" y="149"/>
                    <a:pt x="151" y="148"/>
                  </a:cubicBezTo>
                  <a:cubicBezTo>
                    <a:pt x="152" y="148"/>
                    <a:pt x="153" y="148"/>
                    <a:pt x="154" y="148"/>
                  </a:cubicBezTo>
                  <a:cubicBezTo>
                    <a:pt x="155" y="147"/>
                    <a:pt x="158" y="146"/>
                    <a:pt x="159" y="145"/>
                  </a:cubicBezTo>
                  <a:cubicBezTo>
                    <a:pt x="159" y="144"/>
                    <a:pt x="160" y="143"/>
                    <a:pt x="160" y="142"/>
                  </a:cubicBezTo>
                  <a:cubicBezTo>
                    <a:pt x="161" y="141"/>
                    <a:pt x="164" y="141"/>
                    <a:pt x="165" y="141"/>
                  </a:cubicBezTo>
                  <a:cubicBezTo>
                    <a:pt x="165" y="141"/>
                    <a:pt x="167" y="142"/>
                    <a:pt x="167" y="142"/>
                  </a:cubicBezTo>
                  <a:cubicBezTo>
                    <a:pt x="168" y="143"/>
                    <a:pt x="167" y="144"/>
                    <a:pt x="168" y="145"/>
                  </a:cubicBezTo>
                  <a:cubicBezTo>
                    <a:pt x="168" y="145"/>
                    <a:pt x="169" y="144"/>
                    <a:pt x="170" y="144"/>
                  </a:cubicBezTo>
                  <a:cubicBezTo>
                    <a:pt x="171" y="143"/>
                    <a:pt x="171" y="142"/>
                    <a:pt x="172" y="141"/>
                  </a:cubicBezTo>
                  <a:cubicBezTo>
                    <a:pt x="173" y="140"/>
                    <a:pt x="173" y="138"/>
                    <a:pt x="174" y="138"/>
                  </a:cubicBezTo>
                  <a:cubicBezTo>
                    <a:pt x="175" y="137"/>
                    <a:pt x="176" y="138"/>
                    <a:pt x="177" y="138"/>
                  </a:cubicBezTo>
                  <a:cubicBezTo>
                    <a:pt x="178" y="138"/>
                    <a:pt x="180" y="137"/>
                    <a:pt x="181" y="136"/>
                  </a:cubicBezTo>
                  <a:cubicBezTo>
                    <a:pt x="182" y="136"/>
                    <a:pt x="183" y="133"/>
                    <a:pt x="184" y="132"/>
                  </a:cubicBezTo>
                  <a:cubicBezTo>
                    <a:pt x="184" y="132"/>
                    <a:pt x="186" y="132"/>
                    <a:pt x="186" y="131"/>
                  </a:cubicBezTo>
                  <a:cubicBezTo>
                    <a:pt x="187" y="131"/>
                    <a:pt x="189" y="131"/>
                    <a:pt x="190" y="131"/>
                  </a:cubicBezTo>
                  <a:cubicBezTo>
                    <a:pt x="190" y="130"/>
                    <a:pt x="189" y="128"/>
                    <a:pt x="189" y="127"/>
                  </a:cubicBezTo>
                  <a:cubicBezTo>
                    <a:pt x="189" y="127"/>
                    <a:pt x="190" y="125"/>
                    <a:pt x="191" y="125"/>
                  </a:cubicBezTo>
                  <a:cubicBezTo>
                    <a:pt x="192" y="125"/>
                    <a:pt x="193" y="125"/>
                    <a:pt x="193" y="125"/>
                  </a:cubicBezTo>
                  <a:cubicBezTo>
                    <a:pt x="194" y="126"/>
                    <a:pt x="194" y="127"/>
                    <a:pt x="195" y="127"/>
                  </a:cubicBezTo>
                  <a:cubicBezTo>
                    <a:pt x="196" y="128"/>
                    <a:pt x="198" y="128"/>
                    <a:pt x="199" y="128"/>
                  </a:cubicBezTo>
                  <a:cubicBezTo>
                    <a:pt x="200" y="127"/>
                    <a:pt x="201" y="127"/>
                    <a:pt x="201" y="126"/>
                  </a:cubicBezTo>
                  <a:cubicBezTo>
                    <a:pt x="202" y="126"/>
                    <a:pt x="202" y="123"/>
                    <a:pt x="203" y="123"/>
                  </a:cubicBezTo>
                  <a:cubicBezTo>
                    <a:pt x="204" y="122"/>
                    <a:pt x="206" y="120"/>
                    <a:pt x="207" y="120"/>
                  </a:cubicBezTo>
                  <a:cubicBezTo>
                    <a:pt x="208" y="119"/>
                    <a:pt x="211" y="120"/>
                    <a:pt x="212" y="120"/>
                  </a:cubicBezTo>
                  <a:cubicBezTo>
                    <a:pt x="213" y="120"/>
                    <a:pt x="214" y="118"/>
                    <a:pt x="215" y="118"/>
                  </a:cubicBezTo>
                  <a:cubicBezTo>
                    <a:pt x="216" y="117"/>
                    <a:pt x="219" y="115"/>
                    <a:pt x="220" y="114"/>
                  </a:cubicBezTo>
                  <a:cubicBezTo>
                    <a:pt x="221" y="114"/>
                    <a:pt x="223" y="113"/>
                    <a:pt x="224" y="113"/>
                  </a:cubicBezTo>
                  <a:cubicBezTo>
                    <a:pt x="225" y="113"/>
                    <a:pt x="226" y="113"/>
                    <a:pt x="226" y="114"/>
                  </a:cubicBezTo>
                  <a:cubicBezTo>
                    <a:pt x="229" y="109"/>
                    <a:pt x="229" y="109"/>
                    <a:pt x="229" y="109"/>
                  </a:cubicBezTo>
                  <a:cubicBezTo>
                    <a:pt x="229" y="106"/>
                    <a:pt x="229" y="106"/>
                    <a:pt x="229" y="106"/>
                  </a:cubicBezTo>
                  <a:cubicBezTo>
                    <a:pt x="221" y="98"/>
                    <a:pt x="221" y="98"/>
                    <a:pt x="221" y="98"/>
                  </a:cubicBezTo>
                  <a:cubicBezTo>
                    <a:pt x="228" y="91"/>
                    <a:pt x="228" y="91"/>
                    <a:pt x="228" y="91"/>
                  </a:cubicBezTo>
                  <a:cubicBezTo>
                    <a:pt x="215" y="45"/>
                    <a:pt x="215" y="45"/>
                    <a:pt x="215" y="45"/>
                  </a:cubicBezTo>
                  <a:cubicBezTo>
                    <a:pt x="199" y="1"/>
                    <a:pt x="199" y="1"/>
                    <a:pt x="199" y="1"/>
                  </a:cubicBezTo>
                  <a:cubicBezTo>
                    <a:pt x="199" y="0"/>
                    <a:pt x="199" y="0"/>
                    <a:pt x="199" y="0"/>
                  </a:cubicBezTo>
                  <a:cubicBezTo>
                    <a:pt x="107" y="27"/>
                    <a:pt x="107" y="27"/>
                    <a:pt x="107" y="27"/>
                  </a:cubicBezTo>
                  <a:cubicBezTo>
                    <a:pt x="90" y="30"/>
                    <a:pt x="90" y="30"/>
                    <a:pt x="90" y="30"/>
                  </a:cubicBezTo>
                  <a:cubicBezTo>
                    <a:pt x="90" y="36"/>
                    <a:pt x="90" y="36"/>
                    <a:pt x="90" y="36"/>
                  </a:cubicBezTo>
                  <a:cubicBezTo>
                    <a:pt x="75" y="43"/>
                    <a:pt x="75" y="43"/>
                    <a:pt x="75" y="43"/>
                  </a:cubicBezTo>
                  <a:cubicBezTo>
                    <a:pt x="72" y="34"/>
                    <a:pt x="72" y="34"/>
                    <a:pt x="72" y="34"/>
                  </a:cubicBezTo>
                  <a:cubicBezTo>
                    <a:pt x="0" y="55"/>
                    <a:pt x="0" y="55"/>
                    <a:pt x="0" y="55"/>
                  </a:cubicBezTo>
                  <a:lnTo>
                    <a:pt x="26" y="17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77">
              <a:extLst>
                <a:ext uri="{FF2B5EF4-FFF2-40B4-BE49-F238E27FC236}">
                  <a16:creationId xmlns:a16="http://schemas.microsoft.com/office/drawing/2014/main" id="{35281983-EA45-4618-998B-710CDAF2FC81}"/>
                </a:ext>
              </a:extLst>
            </p:cNvPr>
            <p:cNvSpPr>
              <a:spLocks/>
            </p:cNvSpPr>
            <p:nvPr/>
          </p:nvSpPr>
          <p:spPr bwMode="auto">
            <a:xfrm>
              <a:off x="5888037" y="2178050"/>
              <a:ext cx="195262" cy="369888"/>
            </a:xfrm>
            <a:custGeom>
              <a:avLst/>
              <a:gdLst>
                <a:gd name="T0" fmla="*/ 2 w 231"/>
                <a:gd name="T1" fmla="*/ 71 h 438"/>
                <a:gd name="T2" fmla="*/ 5 w 231"/>
                <a:gd name="T3" fmla="*/ 81 h 438"/>
                <a:gd name="T4" fmla="*/ 3 w 231"/>
                <a:gd name="T5" fmla="*/ 92 h 438"/>
                <a:gd name="T6" fmla="*/ 12 w 231"/>
                <a:gd name="T7" fmla="*/ 102 h 438"/>
                <a:gd name="T8" fmla="*/ 12 w 231"/>
                <a:gd name="T9" fmla="*/ 113 h 438"/>
                <a:gd name="T10" fmla="*/ 14 w 231"/>
                <a:gd name="T11" fmla="*/ 128 h 438"/>
                <a:gd name="T12" fmla="*/ 18 w 231"/>
                <a:gd name="T13" fmla="*/ 136 h 438"/>
                <a:gd name="T14" fmla="*/ 27 w 231"/>
                <a:gd name="T15" fmla="*/ 144 h 438"/>
                <a:gd name="T16" fmla="*/ 30 w 231"/>
                <a:gd name="T17" fmla="*/ 150 h 438"/>
                <a:gd name="T18" fmla="*/ 34 w 231"/>
                <a:gd name="T19" fmla="*/ 170 h 438"/>
                <a:gd name="T20" fmla="*/ 34 w 231"/>
                <a:gd name="T21" fmla="*/ 180 h 438"/>
                <a:gd name="T22" fmla="*/ 40 w 231"/>
                <a:gd name="T23" fmla="*/ 187 h 438"/>
                <a:gd name="T24" fmla="*/ 34 w 231"/>
                <a:gd name="T25" fmla="*/ 202 h 438"/>
                <a:gd name="T26" fmla="*/ 34 w 231"/>
                <a:gd name="T27" fmla="*/ 214 h 438"/>
                <a:gd name="T28" fmla="*/ 36 w 231"/>
                <a:gd name="T29" fmla="*/ 221 h 438"/>
                <a:gd name="T30" fmla="*/ 35 w 231"/>
                <a:gd name="T31" fmla="*/ 228 h 438"/>
                <a:gd name="T32" fmla="*/ 43 w 231"/>
                <a:gd name="T33" fmla="*/ 241 h 438"/>
                <a:gd name="T34" fmla="*/ 44 w 231"/>
                <a:gd name="T35" fmla="*/ 248 h 438"/>
                <a:gd name="T36" fmla="*/ 50 w 231"/>
                <a:gd name="T37" fmla="*/ 253 h 438"/>
                <a:gd name="T38" fmla="*/ 53 w 231"/>
                <a:gd name="T39" fmla="*/ 266 h 438"/>
                <a:gd name="T40" fmla="*/ 60 w 231"/>
                <a:gd name="T41" fmla="*/ 284 h 438"/>
                <a:gd name="T42" fmla="*/ 57 w 231"/>
                <a:gd name="T43" fmla="*/ 296 h 438"/>
                <a:gd name="T44" fmla="*/ 68 w 231"/>
                <a:gd name="T45" fmla="*/ 293 h 438"/>
                <a:gd name="T46" fmla="*/ 77 w 231"/>
                <a:gd name="T47" fmla="*/ 299 h 438"/>
                <a:gd name="T48" fmla="*/ 112 w 231"/>
                <a:gd name="T49" fmla="*/ 421 h 438"/>
                <a:gd name="T50" fmla="*/ 210 w 231"/>
                <a:gd name="T51" fmla="*/ 413 h 438"/>
                <a:gd name="T52" fmla="*/ 201 w 231"/>
                <a:gd name="T53" fmla="*/ 407 h 438"/>
                <a:gd name="T54" fmla="*/ 195 w 231"/>
                <a:gd name="T55" fmla="*/ 397 h 438"/>
                <a:gd name="T56" fmla="*/ 195 w 231"/>
                <a:gd name="T57" fmla="*/ 384 h 438"/>
                <a:gd name="T58" fmla="*/ 202 w 231"/>
                <a:gd name="T59" fmla="*/ 370 h 438"/>
                <a:gd name="T60" fmla="*/ 200 w 231"/>
                <a:gd name="T61" fmla="*/ 359 h 438"/>
                <a:gd name="T62" fmla="*/ 194 w 231"/>
                <a:gd name="T63" fmla="*/ 346 h 438"/>
                <a:gd name="T64" fmla="*/ 190 w 231"/>
                <a:gd name="T65" fmla="*/ 328 h 438"/>
                <a:gd name="T66" fmla="*/ 191 w 231"/>
                <a:gd name="T67" fmla="*/ 315 h 438"/>
                <a:gd name="T68" fmla="*/ 188 w 231"/>
                <a:gd name="T69" fmla="*/ 303 h 438"/>
                <a:gd name="T70" fmla="*/ 186 w 231"/>
                <a:gd name="T71" fmla="*/ 287 h 438"/>
                <a:gd name="T72" fmla="*/ 181 w 231"/>
                <a:gd name="T73" fmla="*/ 274 h 438"/>
                <a:gd name="T74" fmla="*/ 187 w 231"/>
                <a:gd name="T75" fmla="*/ 258 h 438"/>
                <a:gd name="T76" fmla="*/ 187 w 231"/>
                <a:gd name="T77" fmla="*/ 242 h 438"/>
                <a:gd name="T78" fmla="*/ 194 w 231"/>
                <a:gd name="T79" fmla="*/ 225 h 438"/>
                <a:gd name="T80" fmla="*/ 193 w 231"/>
                <a:gd name="T81" fmla="*/ 208 h 438"/>
                <a:gd name="T82" fmla="*/ 197 w 231"/>
                <a:gd name="T83" fmla="*/ 197 h 438"/>
                <a:gd name="T84" fmla="*/ 194 w 231"/>
                <a:gd name="T85" fmla="*/ 182 h 438"/>
                <a:gd name="T86" fmla="*/ 194 w 231"/>
                <a:gd name="T87" fmla="*/ 170 h 438"/>
                <a:gd name="T88" fmla="*/ 188 w 231"/>
                <a:gd name="T89" fmla="*/ 155 h 438"/>
                <a:gd name="T90" fmla="*/ 183 w 231"/>
                <a:gd name="T91" fmla="*/ 142 h 438"/>
                <a:gd name="T92" fmla="*/ 192 w 231"/>
                <a:gd name="T93" fmla="*/ 131 h 438"/>
                <a:gd name="T94" fmla="*/ 204 w 231"/>
                <a:gd name="T95" fmla="*/ 127 h 438"/>
                <a:gd name="T96" fmla="*/ 210 w 231"/>
                <a:gd name="T97" fmla="*/ 114 h 438"/>
                <a:gd name="T98" fmla="*/ 219 w 231"/>
                <a:gd name="T99" fmla="*/ 108 h 438"/>
                <a:gd name="T100" fmla="*/ 225 w 231"/>
                <a:gd name="T101" fmla="*/ 94 h 438"/>
                <a:gd name="T102" fmla="*/ 230 w 231"/>
                <a:gd name="T103" fmla="*/ 84 h 438"/>
                <a:gd name="T104" fmla="*/ 230 w 231"/>
                <a:gd name="T105" fmla="*/ 76 h 438"/>
                <a:gd name="T106" fmla="*/ 220 w 231"/>
                <a:gd name="T107" fmla="*/ 60 h 438"/>
                <a:gd name="T108" fmla="*/ 212 w 231"/>
                <a:gd name="T109" fmla="*/ 49 h 438"/>
                <a:gd name="T110" fmla="*/ 216 w 231"/>
                <a:gd name="T111" fmla="*/ 35 h 438"/>
                <a:gd name="T112" fmla="*/ 219 w 231"/>
                <a:gd name="T113" fmla="*/ 15 h 438"/>
                <a:gd name="T114" fmla="*/ 210 w 231"/>
                <a:gd name="T115" fmla="*/ 5 h 438"/>
                <a:gd name="T116" fmla="*/ 90 w 231"/>
                <a:gd name="T117" fmla="*/ 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438">
                  <a:moveTo>
                    <a:pt x="0" y="64"/>
                  </a:moveTo>
                  <a:cubicBezTo>
                    <a:pt x="0" y="67"/>
                    <a:pt x="1" y="69"/>
                    <a:pt x="1" y="70"/>
                  </a:cubicBezTo>
                  <a:cubicBezTo>
                    <a:pt x="1" y="70"/>
                    <a:pt x="2" y="70"/>
                    <a:pt x="2" y="71"/>
                  </a:cubicBezTo>
                  <a:cubicBezTo>
                    <a:pt x="2" y="71"/>
                    <a:pt x="3" y="72"/>
                    <a:pt x="3" y="73"/>
                  </a:cubicBezTo>
                  <a:cubicBezTo>
                    <a:pt x="3" y="73"/>
                    <a:pt x="3" y="73"/>
                    <a:pt x="3" y="73"/>
                  </a:cubicBezTo>
                  <a:cubicBezTo>
                    <a:pt x="4" y="76"/>
                    <a:pt x="6" y="79"/>
                    <a:pt x="5" y="81"/>
                  </a:cubicBezTo>
                  <a:cubicBezTo>
                    <a:pt x="5" y="83"/>
                    <a:pt x="4" y="85"/>
                    <a:pt x="3" y="86"/>
                  </a:cubicBezTo>
                  <a:cubicBezTo>
                    <a:pt x="3" y="86"/>
                    <a:pt x="3" y="86"/>
                    <a:pt x="3" y="86"/>
                  </a:cubicBezTo>
                  <a:cubicBezTo>
                    <a:pt x="3" y="88"/>
                    <a:pt x="3" y="90"/>
                    <a:pt x="3" y="92"/>
                  </a:cubicBezTo>
                  <a:cubicBezTo>
                    <a:pt x="3" y="92"/>
                    <a:pt x="3" y="93"/>
                    <a:pt x="3" y="93"/>
                  </a:cubicBezTo>
                  <a:cubicBezTo>
                    <a:pt x="5" y="93"/>
                    <a:pt x="6" y="94"/>
                    <a:pt x="8" y="95"/>
                  </a:cubicBezTo>
                  <a:cubicBezTo>
                    <a:pt x="10" y="96"/>
                    <a:pt x="12" y="99"/>
                    <a:pt x="12" y="102"/>
                  </a:cubicBezTo>
                  <a:cubicBezTo>
                    <a:pt x="12" y="104"/>
                    <a:pt x="11" y="106"/>
                    <a:pt x="11" y="108"/>
                  </a:cubicBezTo>
                  <a:cubicBezTo>
                    <a:pt x="11" y="108"/>
                    <a:pt x="10" y="108"/>
                    <a:pt x="10" y="108"/>
                  </a:cubicBezTo>
                  <a:cubicBezTo>
                    <a:pt x="11" y="109"/>
                    <a:pt x="11" y="111"/>
                    <a:pt x="12" y="113"/>
                  </a:cubicBezTo>
                  <a:cubicBezTo>
                    <a:pt x="12" y="113"/>
                    <a:pt x="12" y="114"/>
                    <a:pt x="13" y="114"/>
                  </a:cubicBezTo>
                  <a:cubicBezTo>
                    <a:pt x="14" y="116"/>
                    <a:pt x="15" y="118"/>
                    <a:pt x="15" y="120"/>
                  </a:cubicBezTo>
                  <a:cubicBezTo>
                    <a:pt x="15" y="122"/>
                    <a:pt x="15" y="125"/>
                    <a:pt x="14" y="128"/>
                  </a:cubicBezTo>
                  <a:cubicBezTo>
                    <a:pt x="14" y="129"/>
                    <a:pt x="13" y="131"/>
                    <a:pt x="13" y="132"/>
                  </a:cubicBezTo>
                  <a:cubicBezTo>
                    <a:pt x="14" y="132"/>
                    <a:pt x="14" y="133"/>
                    <a:pt x="15" y="134"/>
                  </a:cubicBezTo>
                  <a:cubicBezTo>
                    <a:pt x="15" y="134"/>
                    <a:pt x="17" y="135"/>
                    <a:pt x="18" y="136"/>
                  </a:cubicBezTo>
                  <a:cubicBezTo>
                    <a:pt x="18" y="137"/>
                    <a:pt x="19" y="137"/>
                    <a:pt x="19" y="137"/>
                  </a:cubicBezTo>
                  <a:cubicBezTo>
                    <a:pt x="21" y="138"/>
                    <a:pt x="22" y="139"/>
                    <a:pt x="24" y="140"/>
                  </a:cubicBezTo>
                  <a:cubicBezTo>
                    <a:pt x="25" y="141"/>
                    <a:pt x="26" y="142"/>
                    <a:pt x="27" y="144"/>
                  </a:cubicBezTo>
                  <a:cubicBezTo>
                    <a:pt x="27" y="145"/>
                    <a:pt x="27" y="145"/>
                    <a:pt x="27" y="145"/>
                  </a:cubicBezTo>
                  <a:cubicBezTo>
                    <a:pt x="28" y="146"/>
                    <a:pt x="28" y="147"/>
                    <a:pt x="29" y="148"/>
                  </a:cubicBezTo>
                  <a:cubicBezTo>
                    <a:pt x="29" y="149"/>
                    <a:pt x="29" y="150"/>
                    <a:pt x="30" y="150"/>
                  </a:cubicBezTo>
                  <a:cubicBezTo>
                    <a:pt x="30" y="150"/>
                    <a:pt x="30" y="151"/>
                    <a:pt x="31" y="151"/>
                  </a:cubicBezTo>
                  <a:cubicBezTo>
                    <a:pt x="32" y="152"/>
                    <a:pt x="33" y="154"/>
                    <a:pt x="33" y="156"/>
                  </a:cubicBezTo>
                  <a:cubicBezTo>
                    <a:pt x="35" y="160"/>
                    <a:pt x="35" y="167"/>
                    <a:pt x="34" y="170"/>
                  </a:cubicBezTo>
                  <a:cubicBezTo>
                    <a:pt x="34" y="171"/>
                    <a:pt x="34" y="172"/>
                    <a:pt x="33" y="173"/>
                  </a:cubicBezTo>
                  <a:cubicBezTo>
                    <a:pt x="34" y="173"/>
                    <a:pt x="34" y="174"/>
                    <a:pt x="34" y="175"/>
                  </a:cubicBezTo>
                  <a:cubicBezTo>
                    <a:pt x="35" y="177"/>
                    <a:pt x="35" y="179"/>
                    <a:pt x="34" y="180"/>
                  </a:cubicBezTo>
                  <a:cubicBezTo>
                    <a:pt x="34" y="180"/>
                    <a:pt x="34" y="181"/>
                    <a:pt x="34" y="181"/>
                  </a:cubicBezTo>
                  <a:cubicBezTo>
                    <a:pt x="35" y="181"/>
                    <a:pt x="35" y="181"/>
                    <a:pt x="35" y="181"/>
                  </a:cubicBezTo>
                  <a:cubicBezTo>
                    <a:pt x="37" y="183"/>
                    <a:pt x="39" y="185"/>
                    <a:pt x="40" y="187"/>
                  </a:cubicBezTo>
                  <a:cubicBezTo>
                    <a:pt x="41" y="191"/>
                    <a:pt x="39" y="196"/>
                    <a:pt x="38" y="197"/>
                  </a:cubicBezTo>
                  <a:cubicBezTo>
                    <a:pt x="38" y="199"/>
                    <a:pt x="36" y="200"/>
                    <a:pt x="35" y="201"/>
                  </a:cubicBezTo>
                  <a:cubicBezTo>
                    <a:pt x="35" y="202"/>
                    <a:pt x="35" y="202"/>
                    <a:pt x="34" y="202"/>
                  </a:cubicBezTo>
                  <a:cubicBezTo>
                    <a:pt x="34" y="203"/>
                    <a:pt x="35" y="204"/>
                    <a:pt x="35" y="205"/>
                  </a:cubicBezTo>
                  <a:cubicBezTo>
                    <a:pt x="35" y="207"/>
                    <a:pt x="35" y="209"/>
                    <a:pt x="35" y="210"/>
                  </a:cubicBezTo>
                  <a:cubicBezTo>
                    <a:pt x="35" y="211"/>
                    <a:pt x="34" y="213"/>
                    <a:pt x="34" y="214"/>
                  </a:cubicBezTo>
                  <a:cubicBezTo>
                    <a:pt x="34" y="215"/>
                    <a:pt x="34" y="215"/>
                    <a:pt x="33" y="216"/>
                  </a:cubicBezTo>
                  <a:cubicBezTo>
                    <a:pt x="34" y="216"/>
                    <a:pt x="34" y="216"/>
                    <a:pt x="34" y="216"/>
                  </a:cubicBezTo>
                  <a:cubicBezTo>
                    <a:pt x="35" y="217"/>
                    <a:pt x="36" y="219"/>
                    <a:pt x="36" y="221"/>
                  </a:cubicBezTo>
                  <a:cubicBezTo>
                    <a:pt x="36" y="222"/>
                    <a:pt x="36" y="224"/>
                    <a:pt x="35" y="226"/>
                  </a:cubicBezTo>
                  <a:cubicBezTo>
                    <a:pt x="35" y="226"/>
                    <a:pt x="35" y="226"/>
                    <a:pt x="35" y="226"/>
                  </a:cubicBezTo>
                  <a:cubicBezTo>
                    <a:pt x="35" y="227"/>
                    <a:pt x="35" y="227"/>
                    <a:pt x="35" y="228"/>
                  </a:cubicBezTo>
                  <a:cubicBezTo>
                    <a:pt x="36" y="228"/>
                    <a:pt x="36" y="228"/>
                    <a:pt x="37" y="229"/>
                  </a:cubicBezTo>
                  <a:cubicBezTo>
                    <a:pt x="39" y="230"/>
                    <a:pt x="40" y="232"/>
                    <a:pt x="41" y="233"/>
                  </a:cubicBezTo>
                  <a:cubicBezTo>
                    <a:pt x="42" y="235"/>
                    <a:pt x="42" y="238"/>
                    <a:pt x="43" y="241"/>
                  </a:cubicBezTo>
                  <a:cubicBezTo>
                    <a:pt x="43" y="242"/>
                    <a:pt x="43" y="243"/>
                    <a:pt x="43" y="243"/>
                  </a:cubicBezTo>
                  <a:cubicBezTo>
                    <a:pt x="43" y="244"/>
                    <a:pt x="44" y="245"/>
                    <a:pt x="44" y="245"/>
                  </a:cubicBezTo>
                  <a:cubicBezTo>
                    <a:pt x="44" y="246"/>
                    <a:pt x="44" y="247"/>
                    <a:pt x="44" y="248"/>
                  </a:cubicBezTo>
                  <a:cubicBezTo>
                    <a:pt x="44" y="248"/>
                    <a:pt x="44" y="249"/>
                    <a:pt x="45" y="249"/>
                  </a:cubicBezTo>
                  <a:cubicBezTo>
                    <a:pt x="45" y="249"/>
                    <a:pt x="45" y="249"/>
                    <a:pt x="46" y="250"/>
                  </a:cubicBezTo>
                  <a:cubicBezTo>
                    <a:pt x="47" y="250"/>
                    <a:pt x="48" y="251"/>
                    <a:pt x="50" y="253"/>
                  </a:cubicBezTo>
                  <a:cubicBezTo>
                    <a:pt x="50" y="254"/>
                    <a:pt x="53" y="257"/>
                    <a:pt x="53" y="260"/>
                  </a:cubicBezTo>
                  <a:cubicBezTo>
                    <a:pt x="53" y="262"/>
                    <a:pt x="52" y="264"/>
                    <a:pt x="52" y="265"/>
                  </a:cubicBezTo>
                  <a:cubicBezTo>
                    <a:pt x="52" y="265"/>
                    <a:pt x="53" y="266"/>
                    <a:pt x="53" y="266"/>
                  </a:cubicBezTo>
                  <a:cubicBezTo>
                    <a:pt x="54" y="266"/>
                    <a:pt x="55" y="267"/>
                    <a:pt x="56" y="268"/>
                  </a:cubicBezTo>
                  <a:cubicBezTo>
                    <a:pt x="58" y="269"/>
                    <a:pt x="59" y="272"/>
                    <a:pt x="60" y="274"/>
                  </a:cubicBezTo>
                  <a:cubicBezTo>
                    <a:pt x="61" y="276"/>
                    <a:pt x="61" y="281"/>
                    <a:pt x="60" y="284"/>
                  </a:cubicBezTo>
                  <a:cubicBezTo>
                    <a:pt x="59" y="285"/>
                    <a:pt x="58" y="287"/>
                    <a:pt x="57" y="288"/>
                  </a:cubicBezTo>
                  <a:cubicBezTo>
                    <a:pt x="57" y="288"/>
                    <a:pt x="57" y="289"/>
                    <a:pt x="57" y="289"/>
                  </a:cubicBezTo>
                  <a:cubicBezTo>
                    <a:pt x="56" y="290"/>
                    <a:pt x="56" y="292"/>
                    <a:pt x="57" y="296"/>
                  </a:cubicBezTo>
                  <a:cubicBezTo>
                    <a:pt x="58" y="295"/>
                    <a:pt x="59" y="294"/>
                    <a:pt x="60" y="294"/>
                  </a:cubicBezTo>
                  <a:cubicBezTo>
                    <a:pt x="61" y="293"/>
                    <a:pt x="64" y="292"/>
                    <a:pt x="66" y="292"/>
                  </a:cubicBezTo>
                  <a:cubicBezTo>
                    <a:pt x="66" y="292"/>
                    <a:pt x="67" y="292"/>
                    <a:pt x="68" y="293"/>
                  </a:cubicBezTo>
                  <a:cubicBezTo>
                    <a:pt x="69" y="293"/>
                    <a:pt x="71" y="293"/>
                    <a:pt x="73" y="297"/>
                  </a:cubicBezTo>
                  <a:cubicBezTo>
                    <a:pt x="73" y="297"/>
                    <a:pt x="74" y="298"/>
                    <a:pt x="74" y="299"/>
                  </a:cubicBezTo>
                  <a:cubicBezTo>
                    <a:pt x="75" y="299"/>
                    <a:pt x="76" y="299"/>
                    <a:pt x="77" y="299"/>
                  </a:cubicBezTo>
                  <a:cubicBezTo>
                    <a:pt x="79" y="300"/>
                    <a:pt x="81" y="302"/>
                    <a:pt x="83" y="305"/>
                  </a:cubicBezTo>
                  <a:cubicBezTo>
                    <a:pt x="84" y="306"/>
                    <a:pt x="84" y="306"/>
                    <a:pt x="84" y="306"/>
                  </a:cubicBezTo>
                  <a:cubicBezTo>
                    <a:pt x="112" y="421"/>
                    <a:pt x="112" y="421"/>
                    <a:pt x="112" y="421"/>
                  </a:cubicBezTo>
                  <a:cubicBezTo>
                    <a:pt x="112" y="432"/>
                    <a:pt x="112" y="432"/>
                    <a:pt x="112" y="432"/>
                  </a:cubicBezTo>
                  <a:cubicBezTo>
                    <a:pt x="117" y="438"/>
                    <a:pt x="117" y="438"/>
                    <a:pt x="117" y="438"/>
                  </a:cubicBezTo>
                  <a:cubicBezTo>
                    <a:pt x="210" y="413"/>
                    <a:pt x="210" y="413"/>
                    <a:pt x="210" y="413"/>
                  </a:cubicBezTo>
                  <a:cubicBezTo>
                    <a:pt x="209" y="413"/>
                    <a:pt x="208" y="413"/>
                    <a:pt x="207" y="412"/>
                  </a:cubicBezTo>
                  <a:cubicBezTo>
                    <a:pt x="206" y="411"/>
                    <a:pt x="206" y="409"/>
                    <a:pt x="205" y="408"/>
                  </a:cubicBezTo>
                  <a:cubicBezTo>
                    <a:pt x="204" y="408"/>
                    <a:pt x="201" y="408"/>
                    <a:pt x="201" y="407"/>
                  </a:cubicBezTo>
                  <a:cubicBezTo>
                    <a:pt x="200" y="406"/>
                    <a:pt x="200" y="404"/>
                    <a:pt x="199" y="403"/>
                  </a:cubicBezTo>
                  <a:cubicBezTo>
                    <a:pt x="199" y="402"/>
                    <a:pt x="197" y="401"/>
                    <a:pt x="197" y="401"/>
                  </a:cubicBezTo>
                  <a:cubicBezTo>
                    <a:pt x="196" y="400"/>
                    <a:pt x="195" y="398"/>
                    <a:pt x="195" y="397"/>
                  </a:cubicBezTo>
                  <a:cubicBezTo>
                    <a:pt x="195" y="395"/>
                    <a:pt x="197" y="393"/>
                    <a:pt x="197" y="391"/>
                  </a:cubicBezTo>
                  <a:cubicBezTo>
                    <a:pt x="198" y="390"/>
                    <a:pt x="198" y="388"/>
                    <a:pt x="197" y="387"/>
                  </a:cubicBezTo>
                  <a:cubicBezTo>
                    <a:pt x="197" y="386"/>
                    <a:pt x="195" y="385"/>
                    <a:pt x="195" y="384"/>
                  </a:cubicBezTo>
                  <a:cubicBezTo>
                    <a:pt x="195" y="383"/>
                    <a:pt x="195" y="380"/>
                    <a:pt x="196" y="380"/>
                  </a:cubicBezTo>
                  <a:cubicBezTo>
                    <a:pt x="197" y="378"/>
                    <a:pt x="200" y="378"/>
                    <a:pt x="201" y="376"/>
                  </a:cubicBezTo>
                  <a:cubicBezTo>
                    <a:pt x="202" y="375"/>
                    <a:pt x="203" y="371"/>
                    <a:pt x="202" y="370"/>
                  </a:cubicBezTo>
                  <a:cubicBezTo>
                    <a:pt x="202" y="369"/>
                    <a:pt x="199" y="368"/>
                    <a:pt x="199" y="367"/>
                  </a:cubicBezTo>
                  <a:cubicBezTo>
                    <a:pt x="198" y="366"/>
                    <a:pt x="197" y="364"/>
                    <a:pt x="197" y="363"/>
                  </a:cubicBezTo>
                  <a:cubicBezTo>
                    <a:pt x="197" y="362"/>
                    <a:pt x="199" y="360"/>
                    <a:pt x="200" y="359"/>
                  </a:cubicBezTo>
                  <a:cubicBezTo>
                    <a:pt x="200" y="358"/>
                    <a:pt x="200" y="356"/>
                    <a:pt x="200" y="355"/>
                  </a:cubicBezTo>
                  <a:cubicBezTo>
                    <a:pt x="199" y="353"/>
                    <a:pt x="198" y="351"/>
                    <a:pt x="197" y="349"/>
                  </a:cubicBezTo>
                  <a:cubicBezTo>
                    <a:pt x="196" y="349"/>
                    <a:pt x="194" y="347"/>
                    <a:pt x="194" y="346"/>
                  </a:cubicBezTo>
                  <a:cubicBezTo>
                    <a:pt x="194" y="345"/>
                    <a:pt x="194" y="343"/>
                    <a:pt x="194" y="342"/>
                  </a:cubicBezTo>
                  <a:cubicBezTo>
                    <a:pt x="193" y="339"/>
                    <a:pt x="193" y="334"/>
                    <a:pt x="192" y="332"/>
                  </a:cubicBezTo>
                  <a:cubicBezTo>
                    <a:pt x="192" y="331"/>
                    <a:pt x="190" y="329"/>
                    <a:pt x="190" y="328"/>
                  </a:cubicBezTo>
                  <a:cubicBezTo>
                    <a:pt x="190" y="327"/>
                    <a:pt x="192" y="326"/>
                    <a:pt x="192" y="325"/>
                  </a:cubicBezTo>
                  <a:cubicBezTo>
                    <a:pt x="193" y="324"/>
                    <a:pt x="193" y="320"/>
                    <a:pt x="193" y="319"/>
                  </a:cubicBezTo>
                  <a:cubicBezTo>
                    <a:pt x="193" y="318"/>
                    <a:pt x="191" y="316"/>
                    <a:pt x="191" y="315"/>
                  </a:cubicBezTo>
                  <a:cubicBezTo>
                    <a:pt x="190" y="314"/>
                    <a:pt x="191" y="311"/>
                    <a:pt x="190" y="310"/>
                  </a:cubicBezTo>
                  <a:cubicBezTo>
                    <a:pt x="190" y="309"/>
                    <a:pt x="188" y="309"/>
                    <a:pt x="188" y="308"/>
                  </a:cubicBezTo>
                  <a:cubicBezTo>
                    <a:pt x="187" y="307"/>
                    <a:pt x="189" y="304"/>
                    <a:pt x="188" y="303"/>
                  </a:cubicBezTo>
                  <a:cubicBezTo>
                    <a:pt x="188" y="302"/>
                    <a:pt x="186" y="301"/>
                    <a:pt x="186" y="300"/>
                  </a:cubicBezTo>
                  <a:cubicBezTo>
                    <a:pt x="185" y="298"/>
                    <a:pt x="187" y="294"/>
                    <a:pt x="187" y="292"/>
                  </a:cubicBezTo>
                  <a:cubicBezTo>
                    <a:pt x="187" y="291"/>
                    <a:pt x="186" y="288"/>
                    <a:pt x="186" y="287"/>
                  </a:cubicBezTo>
                  <a:cubicBezTo>
                    <a:pt x="185" y="286"/>
                    <a:pt x="184" y="285"/>
                    <a:pt x="184" y="284"/>
                  </a:cubicBezTo>
                  <a:cubicBezTo>
                    <a:pt x="183" y="283"/>
                    <a:pt x="184" y="280"/>
                    <a:pt x="183" y="278"/>
                  </a:cubicBezTo>
                  <a:cubicBezTo>
                    <a:pt x="183" y="277"/>
                    <a:pt x="181" y="275"/>
                    <a:pt x="181" y="274"/>
                  </a:cubicBezTo>
                  <a:cubicBezTo>
                    <a:pt x="181" y="272"/>
                    <a:pt x="184" y="270"/>
                    <a:pt x="185" y="268"/>
                  </a:cubicBezTo>
                  <a:cubicBezTo>
                    <a:pt x="185" y="267"/>
                    <a:pt x="185" y="264"/>
                    <a:pt x="185" y="262"/>
                  </a:cubicBezTo>
                  <a:cubicBezTo>
                    <a:pt x="186" y="261"/>
                    <a:pt x="187" y="259"/>
                    <a:pt x="187" y="258"/>
                  </a:cubicBezTo>
                  <a:cubicBezTo>
                    <a:pt x="187" y="256"/>
                    <a:pt x="185" y="253"/>
                    <a:pt x="185" y="252"/>
                  </a:cubicBezTo>
                  <a:cubicBezTo>
                    <a:pt x="185" y="250"/>
                    <a:pt x="184" y="247"/>
                    <a:pt x="185" y="245"/>
                  </a:cubicBezTo>
                  <a:cubicBezTo>
                    <a:pt x="185" y="244"/>
                    <a:pt x="187" y="243"/>
                    <a:pt x="187" y="242"/>
                  </a:cubicBezTo>
                  <a:cubicBezTo>
                    <a:pt x="188" y="241"/>
                    <a:pt x="191" y="239"/>
                    <a:pt x="191" y="238"/>
                  </a:cubicBezTo>
                  <a:cubicBezTo>
                    <a:pt x="192" y="236"/>
                    <a:pt x="192" y="233"/>
                    <a:pt x="192" y="231"/>
                  </a:cubicBezTo>
                  <a:cubicBezTo>
                    <a:pt x="193" y="229"/>
                    <a:pt x="194" y="226"/>
                    <a:pt x="194" y="225"/>
                  </a:cubicBezTo>
                  <a:cubicBezTo>
                    <a:pt x="193" y="223"/>
                    <a:pt x="191" y="221"/>
                    <a:pt x="191" y="219"/>
                  </a:cubicBezTo>
                  <a:cubicBezTo>
                    <a:pt x="191" y="218"/>
                    <a:pt x="192" y="214"/>
                    <a:pt x="192" y="213"/>
                  </a:cubicBezTo>
                  <a:cubicBezTo>
                    <a:pt x="192" y="212"/>
                    <a:pt x="193" y="209"/>
                    <a:pt x="193" y="208"/>
                  </a:cubicBezTo>
                  <a:cubicBezTo>
                    <a:pt x="194" y="207"/>
                    <a:pt x="196" y="207"/>
                    <a:pt x="196" y="206"/>
                  </a:cubicBezTo>
                  <a:cubicBezTo>
                    <a:pt x="196" y="205"/>
                    <a:pt x="195" y="202"/>
                    <a:pt x="195" y="201"/>
                  </a:cubicBezTo>
                  <a:cubicBezTo>
                    <a:pt x="195" y="200"/>
                    <a:pt x="197" y="198"/>
                    <a:pt x="197" y="197"/>
                  </a:cubicBezTo>
                  <a:cubicBezTo>
                    <a:pt x="196" y="196"/>
                    <a:pt x="194" y="194"/>
                    <a:pt x="194" y="193"/>
                  </a:cubicBezTo>
                  <a:cubicBezTo>
                    <a:pt x="193" y="192"/>
                    <a:pt x="194" y="190"/>
                    <a:pt x="194" y="189"/>
                  </a:cubicBezTo>
                  <a:cubicBezTo>
                    <a:pt x="194" y="187"/>
                    <a:pt x="194" y="184"/>
                    <a:pt x="194" y="182"/>
                  </a:cubicBezTo>
                  <a:cubicBezTo>
                    <a:pt x="195" y="181"/>
                    <a:pt x="197" y="179"/>
                    <a:pt x="197" y="177"/>
                  </a:cubicBezTo>
                  <a:cubicBezTo>
                    <a:pt x="197" y="176"/>
                    <a:pt x="197" y="174"/>
                    <a:pt x="197" y="173"/>
                  </a:cubicBezTo>
                  <a:cubicBezTo>
                    <a:pt x="196" y="172"/>
                    <a:pt x="194" y="171"/>
                    <a:pt x="194" y="170"/>
                  </a:cubicBezTo>
                  <a:cubicBezTo>
                    <a:pt x="193" y="169"/>
                    <a:pt x="194" y="166"/>
                    <a:pt x="194" y="165"/>
                  </a:cubicBezTo>
                  <a:cubicBezTo>
                    <a:pt x="193" y="163"/>
                    <a:pt x="190" y="161"/>
                    <a:pt x="189" y="159"/>
                  </a:cubicBezTo>
                  <a:cubicBezTo>
                    <a:pt x="189" y="158"/>
                    <a:pt x="188" y="156"/>
                    <a:pt x="188" y="155"/>
                  </a:cubicBezTo>
                  <a:cubicBezTo>
                    <a:pt x="187" y="154"/>
                    <a:pt x="189" y="151"/>
                    <a:pt x="188" y="149"/>
                  </a:cubicBezTo>
                  <a:cubicBezTo>
                    <a:pt x="188" y="148"/>
                    <a:pt x="185" y="147"/>
                    <a:pt x="185" y="146"/>
                  </a:cubicBezTo>
                  <a:cubicBezTo>
                    <a:pt x="184" y="145"/>
                    <a:pt x="183" y="143"/>
                    <a:pt x="183" y="142"/>
                  </a:cubicBezTo>
                  <a:cubicBezTo>
                    <a:pt x="184" y="141"/>
                    <a:pt x="186" y="140"/>
                    <a:pt x="187" y="139"/>
                  </a:cubicBezTo>
                  <a:cubicBezTo>
                    <a:pt x="188" y="138"/>
                    <a:pt x="187" y="135"/>
                    <a:pt x="188" y="133"/>
                  </a:cubicBezTo>
                  <a:cubicBezTo>
                    <a:pt x="189" y="132"/>
                    <a:pt x="191" y="131"/>
                    <a:pt x="192" y="131"/>
                  </a:cubicBezTo>
                  <a:cubicBezTo>
                    <a:pt x="193" y="130"/>
                    <a:pt x="195" y="130"/>
                    <a:pt x="196" y="129"/>
                  </a:cubicBezTo>
                  <a:cubicBezTo>
                    <a:pt x="197" y="129"/>
                    <a:pt x="198" y="127"/>
                    <a:pt x="199" y="126"/>
                  </a:cubicBezTo>
                  <a:cubicBezTo>
                    <a:pt x="200" y="126"/>
                    <a:pt x="203" y="128"/>
                    <a:pt x="204" y="127"/>
                  </a:cubicBezTo>
                  <a:cubicBezTo>
                    <a:pt x="205" y="127"/>
                    <a:pt x="207" y="124"/>
                    <a:pt x="207" y="123"/>
                  </a:cubicBezTo>
                  <a:cubicBezTo>
                    <a:pt x="208" y="122"/>
                    <a:pt x="209" y="120"/>
                    <a:pt x="210" y="119"/>
                  </a:cubicBezTo>
                  <a:cubicBezTo>
                    <a:pt x="210" y="118"/>
                    <a:pt x="209" y="115"/>
                    <a:pt x="210" y="114"/>
                  </a:cubicBezTo>
                  <a:cubicBezTo>
                    <a:pt x="210" y="113"/>
                    <a:pt x="211" y="112"/>
                    <a:pt x="212" y="112"/>
                  </a:cubicBezTo>
                  <a:cubicBezTo>
                    <a:pt x="213" y="111"/>
                    <a:pt x="215" y="111"/>
                    <a:pt x="216" y="110"/>
                  </a:cubicBezTo>
                  <a:cubicBezTo>
                    <a:pt x="217" y="110"/>
                    <a:pt x="219" y="108"/>
                    <a:pt x="219" y="108"/>
                  </a:cubicBezTo>
                  <a:cubicBezTo>
                    <a:pt x="220" y="107"/>
                    <a:pt x="222" y="105"/>
                    <a:pt x="222" y="104"/>
                  </a:cubicBezTo>
                  <a:cubicBezTo>
                    <a:pt x="223" y="103"/>
                    <a:pt x="224" y="101"/>
                    <a:pt x="225" y="99"/>
                  </a:cubicBezTo>
                  <a:cubicBezTo>
                    <a:pt x="225" y="98"/>
                    <a:pt x="225" y="95"/>
                    <a:pt x="225" y="94"/>
                  </a:cubicBezTo>
                  <a:cubicBezTo>
                    <a:pt x="226" y="94"/>
                    <a:pt x="227" y="93"/>
                    <a:pt x="227" y="92"/>
                  </a:cubicBezTo>
                  <a:cubicBezTo>
                    <a:pt x="228" y="92"/>
                    <a:pt x="229" y="90"/>
                    <a:pt x="229" y="90"/>
                  </a:cubicBezTo>
                  <a:cubicBezTo>
                    <a:pt x="230" y="88"/>
                    <a:pt x="231" y="85"/>
                    <a:pt x="230" y="84"/>
                  </a:cubicBezTo>
                  <a:cubicBezTo>
                    <a:pt x="230" y="83"/>
                    <a:pt x="228" y="82"/>
                    <a:pt x="227" y="81"/>
                  </a:cubicBezTo>
                  <a:cubicBezTo>
                    <a:pt x="227" y="81"/>
                    <a:pt x="226" y="79"/>
                    <a:pt x="226" y="78"/>
                  </a:cubicBezTo>
                  <a:cubicBezTo>
                    <a:pt x="226" y="77"/>
                    <a:pt x="229" y="77"/>
                    <a:pt x="230" y="76"/>
                  </a:cubicBezTo>
                  <a:cubicBezTo>
                    <a:pt x="230" y="74"/>
                    <a:pt x="230" y="71"/>
                    <a:pt x="230" y="70"/>
                  </a:cubicBezTo>
                  <a:cubicBezTo>
                    <a:pt x="229" y="68"/>
                    <a:pt x="228" y="65"/>
                    <a:pt x="227" y="64"/>
                  </a:cubicBezTo>
                  <a:cubicBezTo>
                    <a:pt x="226" y="63"/>
                    <a:pt x="222" y="62"/>
                    <a:pt x="220" y="60"/>
                  </a:cubicBezTo>
                  <a:cubicBezTo>
                    <a:pt x="220" y="59"/>
                    <a:pt x="219" y="56"/>
                    <a:pt x="218" y="55"/>
                  </a:cubicBezTo>
                  <a:cubicBezTo>
                    <a:pt x="218" y="54"/>
                    <a:pt x="215" y="53"/>
                    <a:pt x="215" y="53"/>
                  </a:cubicBezTo>
                  <a:cubicBezTo>
                    <a:pt x="214" y="52"/>
                    <a:pt x="213" y="50"/>
                    <a:pt x="212" y="49"/>
                  </a:cubicBezTo>
                  <a:cubicBezTo>
                    <a:pt x="212" y="48"/>
                    <a:pt x="212" y="45"/>
                    <a:pt x="213" y="44"/>
                  </a:cubicBezTo>
                  <a:cubicBezTo>
                    <a:pt x="214" y="43"/>
                    <a:pt x="217" y="42"/>
                    <a:pt x="217" y="41"/>
                  </a:cubicBezTo>
                  <a:cubicBezTo>
                    <a:pt x="217" y="39"/>
                    <a:pt x="216" y="37"/>
                    <a:pt x="216" y="35"/>
                  </a:cubicBezTo>
                  <a:cubicBezTo>
                    <a:pt x="216" y="33"/>
                    <a:pt x="216" y="27"/>
                    <a:pt x="216" y="25"/>
                  </a:cubicBezTo>
                  <a:cubicBezTo>
                    <a:pt x="217" y="24"/>
                    <a:pt x="218" y="22"/>
                    <a:pt x="219" y="20"/>
                  </a:cubicBezTo>
                  <a:cubicBezTo>
                    <a:pt x="219" y="19"/>
                    <a:pt x="219" y="16"/>
                    <a:pt x="219" y="15"/>
                  </a:cubicBezTo>
                  <a:cubicBezTo>
                    <a:pt x="218" y="14"/>
                    <a:pt x="216" y="13"/>
                    <a:pt x="216" y="13"/>
                  </a:cubicBezTo>
                  <a:cubicBezTo>
                    <a:pt x="215" y="12"/>
                    <a:pt x="215" y="9"/>
                    <a:pt x="214" y="9"/>
                  </a:cubicBezTo>
                  <a:cubicBezTo>
                    <a:pt x="213" y="7"/>
                    <a:pt x="211" y="6"/>
                    <a:pt x="210" y="5"/>
                  </a:cubicBezTo>
                  <a:cubicBezTo>
                    <a:pt x="210" y="4"/>
                    <a:pt x="211" y="0"/>
                    <a:pt x="211" y="0"/>
                  </a:cubicBezTo>
                  <a:cubicBezTo>
                    <a:pt x="198" y="3"/>
                    <a:pt x="198" y="3"/>
                    <a:pt x="198" y="3"/>
                  </a:cubicBezTo>
                  <a:cubicBezTo>
                    <a:pt x="90" y="38"/>
                    <a:pt x="90" y="38"/>
                    <a:pt x="90" y="38"/>
                  </a:cubicBezTo>
                  <a:cubicBezTo>
                    <a:pt x="81" y="39"/>
                    <a:pt x="81" y="39"/>
                    <a:pt x="81" y="39"/>
                  </a:cubicBezTo>
                  <a:cubicBezTo>
                    <a:pt x="0" y="64"/>
                    <a:pt x="0" y="64"/>
                    <a:pt x="0" y="6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78">
              <a:extLst>
                <a:ext uri="{FF2B5EF4-FFF2-40B4-BE49-F238E27FC236}">
                  <a16:creationId xmlns:a16="http://schemas.microsoft.com/office/drawing/2014/main" id="{4E3E1AC6-6E92-48B7-81AA-96C402A19E87}"/>
                </a:ext>
              </a:extLst>
            </p:cNvPr>
            <p:cNvSpPr>
              <a:spLocks/>
            </p:cNvSpPr>
            <p:nvPr/>
          </p:nvSpPr>
          <p:spPr bwMode="auto">
            <a:xfrm>
              <a:off x="6045199" y="2127250"/>
              <a:ext cx="188912" cy="396875"/>
            </a:xfrm>
            <a:custGeom>
              <a:avLst/>
              <a:gdLst>
                <a:gd name="T0" fmla="*/ 193 w 224"/>
                <a:gd name="T1" fmla="*/ 328 h 471"/>
                <a:gd name="T2" fmla="*/ 175 w 224"/>
                <a:gd name="T3" fmla="*/ 316 h 471"/>
                <a:gd name="T4" fmla="*/ 169 w 224"/>
                <a:gd name="T5" fmla="*/ 290 h 471"/>
                <a:gd name="T6" fmla="*/ 93 w 224"/>
                <a:gd name="T7" fmla="*/ 83 h 471"/>
                <a:gd name="T8" fmla="*/ 56 w 224"/>
                <a:gd name="T9" fmla="*/ 11 h 471"/>
                <a:gd name="T10" fmla="*/ 41 w 224"/>
                <a:gd name="T11" fmla="*/ 6 h 471"/>
                <a:gd name="T12" fmla="*/ 32 w 224"/>
                <a:gd name="T13" fmla="*/ 12 h 471"/>
                <a:gd name="T14" fmla="*/ 21 w 224"/>
                <a:gd name="T15" fmla="*/ 20 h 471"/>
                <a:gd name="T16" fmla="*/ 28 w 224"/>
                <a:gd name="T17" fmla="*/ 33 h 471"/>
                <a:gd name="T18" fmla="*/ 23 w 224"/>
                <a:gd name="T19" fmla="*/ 51 h 471"/>
                <a:gd name="T20" fmla="*/ 29 w 224"/>
                <a:gd name="T21" fmla="*/ 63 h 471"/>
                <a:gd name="T22" fmla="*/ 33 w 224"/>
                <a:gd name="T23" fmla="*/ 70 h 471"/>
                <a:gd name="T24" fmla="*/ 35 w 224"/>
                <a:gd name="T25" fmla="*/ 86 h 471"/>
                <a:gd name="T26" fmla="*/ 35 w 224"/>
                <a:gd name="T27" fmla="*/ 103 h 471"/>
                <a:gd name="T28" fmla="*/ 31 w 224"/>
                <a:gd name="T29" fmla="*/ 110 h 471"/>
                <a:gd name="T30" fmla="*/ 37 w 224"/>
                <a:gd name="T31" fmla="*/ 118 h 471"/>
                <a:gd name="T32" fmla="*/ 47 w 224"/>
                <a:gd name="T33" fmla="*/ 139 h 471"/>
                <a:gd name="T34" fmla="*/ 44 w 224"/>
                <a:gd name="T35" fmla="*/ 157 h 471"/>
                <a:gd name="T36" fmla="*/ 43 w 224"/>
                <a:gd name="T37" fmla="*/ 162 h 471"/>
                <a:gd name="T38" fmla="*/ 28 w 224"/>
                <a:gd name="T39" fmla="*/ 177 h 471"/>
                <a:gd name="T40" fmla="*/ 25 w 224"/>
                <a:gd name="T41" fmla="*/ 187 h 471"/>
                <a:gd name="T42" fmla="*/ 14 w 224"/>
                <a:gd name="T43" fmla="*/ 193 h 471"/>
                <a:gd name="T44" fmla="*/ 6 w 224"/>
                <a:gd name="T45" fmla="*/ 197 h 471"/>
                <a:gd name="T46" fmla="*/ 6 w 224"/>
                <a:gd name="T47" fmla="*/ 208 h 471"/>
                <a:gd name="T48" fmla="*/ 8 w 224"/>
                <a:gd name="T49" fmla="*/ 219 h 471"/>
                <a:gd name="T50" fmla="*/ 15 w 224"/>
                <a:gd name="T51" fmla="*/ 240 h 471"/>
                <a:gd name="T52" fmla="*/ 12 w 224"/>
                <a:gd name="T53" fmla="*/ 251 h 471"/>
                <a:gd name="T54" fmla="*/ 14 w 224"/>
                <a:gd name="T55" fmla="*/ 268 h 471"/>
                <a:gd name="T56" fmla="*/ 10 w 224"/>
                <a:gd name="T57" fmla="*/ 277 h 471"/>
                <a:gd name="T58" fmla="*/ 11 w 224"/>
                <a:gd name="T59" fmla="*/ 291 h 471"/>
                <a:gd name="T60" fmla="*/ 5 w 224"/>
                <a:gd name="T61" fmla="*/ 305 h 471"/>
                <a:gd name="T62" fmla="*/ 3 w 224"/>
                <a:gd name="T63" fmla="*/ 312 h 471"/>
                <a:gd name="T64" fmla="*/ 4 w 224"/>
                <a:gd name="T65" fmla="*/ 325 h 471"/>
                <a:gd name="T66" fmla="*/ 0 w 224"/>
                <a:gd name="T67" fmla="*/ 335 h 471"/>
                <a:gd name="T68" fmla="*/ 3 w 224"/>
                <a:gd name="T69" fmla="*/ 345 h 471"/>
                <a:gd name="T70" fmla="*/ 6 w 224"/>
                <a:gd name="T71" fmla="*/ 363 h 471"/>
                <a:gd name="T72" fmla="*/ 9 w 224"/>
                <a:gd name="T73" fmla="*/ 374 h 471"/>
                <a:gd name="T74" fmla="*/ 9 w 224"/>
                <a:gd name="T75" fmla="*/ 390 h 471"/>
                <a:gd name="T76" fmla="*/ 12 w 224"/>
                <a:gd name="T77" fmla="*/ 404 h 471"/>
                <a:gd name="T78" fmla="*/ 14 w 224"/>
                <a:gd name="T79" fmla="*/ 408 h 471"/>
                <a:gd name="T80" fmla="*/ 16 w 224"/>
                <a:gd name="T81" fmla="*/ 425 h 471"/>
                <a:gd name="T82" fmla="*/ 14 w 224"/>
                <a:gd name="T83" fmla="*/ 444 h 471"/>
                <a:gd name="T84" fmla="*/ 13 w 224"/>
                <a:gd name="T85" fmla="*/ 458 h 471"/>
                <a:gd name="T86" fmla="*/ 18 w 224"/>
                <a:gd name="T87" fmla="*/ 464 h 471"/>
                <a:gd name="T88" fmla="*/ 33 w 224"/>
                <a:gd name="T89" fmla="*/ 471 h 471"/>
                <a:gd name="T90" fmla="*/ 176 w 224"/>
                <a:gd name="T91" fmla="*/ 425 h 471"/>
                <a:gd name="T92" fmla="*/ 187 w 224"/>
                <a:gd name="T93" fmla="*/ 409 h 471"/>
                <a:gd name="T94" fmla="*/ 190 w 224"/>
                <a:gd name="T95" fmla="*/ 402 h 471"/>
                <a:gd name="T96" fmla="*/ 200 w 224"/>
                <a:gd name="T97" fmla="*/ 395 h 471"/>
                <a:gd name="T98" fmla="*/ 214 w 224"/>
                <a:gd name="T99" fmla="*/ 390 h 471"/>
                <a:gd name="T100" fmla="*/ 221 w 224"/>
                <a:gd name="T101" fmla="*/ 378 h 471"/>
                <a:gd name="T102" fmla="*/ 224 w 224"/>
                <a:gd name="T103" fmla="*/ 35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4" h="471">
                  <a:moveTo>
                    <a:pt x="216" y="355"/>
                  </a:moveTo>
                  <a:cubicBezTo>
                    <a:pt x="204" y="349"/>
                    <a:pt x="204" y="349"/>
                    <a:pt x="204" y="349"/>
                  </a:cubicBezTo>
                  <a:cubicBezTo>
                    <a:pt x="202" y="330"/>
                    <a:pt x="202" y="330"/>
                    <a:pt x="202" y="330"/>
                  </a:cubicBezTo>
                  <a:cubicBezTo>
                    <a:pt x="202" y="330"/>
                    <a:pt x="195" y="329"/>
                    <a:pt x="193" y="328"/>
                  </a:cubicBezTo>
                  <a:cubicBezTo>
                    <a:pt x="192" y="327"/>
                    <a:pt x="189" y="326"/>
                    <a:pt x="187" y="325"/>
                  </a:cubicBezTo>
                  <a:cubicBezTo>
                    <a:pt x="186" y="324"/>
                    <a:pt x="185" y="320"/>
                    <a:pt x="183" y="319"/>
                  </a:cubicBezTo>
                  <a:cubicBezTo>
                    <a:pt x="182" y="319"/>
                    <a:pt x="180" y="319"/>
                    <a:pt x="179" y="319"/>
                  </a:cubicBezTo>
                  <a:cubicBezTo>
                    <a:pt x="178" y="319"/>
                    <a:pt x="176" y="317"/>
                    <a:pt x="175" y="316"/>
                  </a:cubicBezTo>
                  <a:cubicBezTo>
                    <a:pt x="174" y="315"/>
                    <a:pt x="172" y="311"/>
                    <a:pt x="172" y="310"/>
                  </a:cubicBezTo>
                  <a:cubicBezTo>
                    <a:pt x="171" y="308"/>
                    <a:pt x="171" y="305"/>
                    <a:pt x="171" y="303"/>
                  </a:cubicBezTo>
                  <a:cubicBezTo>
                    <a:pt x="171" y="301"/>
                    <a:pt x="171" y="298"/>
                    <a:pt x="171" y="296"/>
                  </a:cubicBezTo>
                  <a:cubicBezTo>
                    <a:pt x="171" y="295"/>
                    <a:pt x="169" y="291"/>
                    <a:pt x="169" y="290"/>
                  </a:cubicBezTo>
                  <a:cubicBezTo>
                    <a:pt x="169" y="288"/>
                    <a:pt x="168" y="285"/>
                    <a:pt x="168" y="284"/>
                  </a:cubicBezTo>
                  <a:cubicBezTo>
                    <a:pt x="167" y="283"/>
                    <a:pt x="164" y="281"/>
                    <a:pt x="164" y="281"/>
                  </a:cubicBezTo>
                  <a:cubicBezTo>
                    <a:pt x="154" y="255"/>
                    <a:pt x="154" y="255"/>
                    <a:pt x="154" y="255"/>
                  </a:cubicBezTo>
                  <a:cubicBezTo>
                    <a:pt x="93" y="83"/>
                    <a:pt x="93" y="83"/>
                    <a:pt x="93" y="83"/>
                  </a:cubicBezTo>
                  <a:cubicBezTo>
                    <a:pt x="60" y="0"/>
                    <a:pt x="60" y="0"/>
                    <a:pt x="60" y="0"/>
                  </a:cubicBezTo>
                  <a:cubicBezTo>
                    <a:pt x="60" y="0"/>
                    <a:pt x="59" y="1"/>
                    <a:pt x="58" y="2"/>
                  </a:cubicBezTo>
                  <a:cubicBezTo>
                    <a:pt x="58" y="3"/>
                    <a:pt x="59" y="7"/>
                    <a:pt x="58" y="8"/>
                  </a:cubicBezTo>
                  <a:cubicBezTo>
                    <a:pt x="58" y="9"/>
                    <a:pt x="56" y="10"/>
                    <a:pt x="56" y="11"/>
                  </a:cubicBezTo>
                  <a:cubicBezTo>
                    <a:pt x="55" y="11"/>
                    <a:pt x="53" y="10"/>
                    <a:pt x="52" y="10"/>
                  </a:cubicBezTo>
                  <a:cubicBezTo>
                    <a:pt x="51" y="10"/>
                    <a:pt x="48" y="12"/>
                    <a:pt x="47" y="12"/>
                  </a:cubicBezTo>
                  <a:cubicBezTo>
                    <a:pt x="46" y="12"/>
                    <a:pt x="44" y="11"/>
                    <a:pt x="43" y="10"/>
                  </a:cubicBezTo>
                  <a:cubicBezTo>
                    <a:pt x="42" y="9"/>
                    <a:pt x="41" y="7"/>
                    <a:pt x="41" y="6"/>
                  </a:cubicBezTo>
                  <a:cubicBezTo>
                    <a:pt x="40" y="5"/>
                    <a:pt x="38" y="3"/>
                    <a:pt x="37" y="3"/>
                  </a:cubicBezTo>
                  <a:cubicBezTo>
                    <a:pt x="36" y="3"/>
                    <a:pt x="35" y="5"/>
                    <a:pt x="35" y="5"/>
                  </a:cubicBezTo>
                  <a:cubicBezTo>
                    <a:pt x="34" y="6"/>
                    <a:pt x="33" y="7"/>
                    <a:pt x="33" y="8"/>
                  </a:cubicBezTo>
                  <a:cubicBezTo>
                    <a:pt x="32" y="9"/>
                    <a:pt x="32" y="11"/>
                    <a:pt x="32" y="12"/>
                  </a:cubicBezTo>
                  <a:cubicBezTo>
                    <a:pt x="31" y="12"/>
                    <a:pt x="30" y="14"/>
                    <a:pt x="29" y="15"/>
                  </a:cubicBezTo>
                  <a:cubicBezTo>
                    <a:pt x="28" y="16"/>
                    <a:pt x="27" y="17"/>
                    <a:pt x="25" y="18"/>
                  </a:cubicBezTo>
                  <a:cubicBezTo>
                    <a:pt x="24" y="18"/>
                    <a:pt x="22" y="17"/>
                    <a:pt x="21" y="18"/>
                  </a:cubicBezTo>
                  <a:cubicBezTo>
                    <a:pt x="21" y="19"/>
                    <a:pt x="21" y="20"/>
                    <a:pt x="21" y="20"/>
                  </a:cubicBezTo>
                  <a:cubicBezTo>
                    <a:pt x="22" y="21"/>
                    <a:pt x="22" y="22"/>
                    <a:pt x="23" y="23"/>
                  </a:cubicBezTo>
                  <a:cubicBezTo>
                    <a:pt x="24" y="24"/>
                    <a:pt x="27" y="23"/>
                    <a:pt x="28" y="24"/>
                  </a:cubicBezTo>
                  <a:cubicBezTo>
                    <a:pt x="28" y="25"/>
                    <a:pt x="28" y="27"/>
                    <a:pt x="28" y="28"/>
                  </a:cubicBezTo>
                  <a:cubicBezTo>
                    <a:pt x="28" y="29"/>
                    <a:pt x="27" y="32"/>
                    <a:pt x="28" y="33"/>
                  </a:cubicBezTo>
                  <a:cubicBezTo>
                    <a:pt x="28" y="34"/>
                    <a:pt x="29" y="37"/>
                    <a:pt x="29" y="37"/>
                  </a:cubicBezTo>
                  <a:cubicBezTo>
                    <a:pt x="29" y="37"/>
                    <a:pt x="29" y="41"/>
                    <a:pt x="28" y="42"/>
                  </a:cubicBezTo>
                  <a:cubicBezTo>
                    <a:pt x="27" y="43"/>
                    <a:pt x="25" y="45"/>
                    <a:pt x="25" y="46"/>
                  </a:cubicBezTo>
                  <a:cubicBezTo>
                    <a:pt x="24" y="47"/>
                    <a:pt x="23" y="50"/>
                    <a:pt x="23" y="51"/>
                  </a:cubicBezTo>
                  <a:cubicBezTo>
                    <a:pt x="23" y="52"/>
                    <a:pt x="24" y="54"/>
                    <a:pt x="24" y="55"/>
                  </a:cubicBezTo>
                  <a:cubicBezTo>
                    <a:pt x="24" y="55"/>
                    <a:pt x="24" y="55"/>
                    <a:pt x="25" y="56"/>
                  </a:cubicBezTo>
                  <a:cubicBezTo>
                    <a:pt x="31" y="54"/>
                    <a:pt x="31" y="54"/>
                    <a:pt x="31" y="54"/>
                  </a:cubicBezTo>
                  <a:cubicBezTo>
                    <a:pt x="29" y="63"/>
                    <a:pt x="29" y="63"/>
                    <a:pt x="29" y="63"/>
                  </a:cubicBezTo>
                  <a:cubicBezTo>
                    <a:pt x="29" y="63"/>
                    <a:pt x="28" y="63"/>
                    <a:pt x="28" y="64"/>
                  </a:cubicBezTo>
                  <a:cubicBezTo>
                    <a:pt x="29" y="65"/>
                    <a:pt x="31" y="65"/>
                    <a:pt x="31" y="67"/>
                  </a:cubicBezTo>
                  <a:cubicBezTo>
                    <a:pt x="32" y="68"/>
                    <a:pt x="33" y="69"/>
                    <a:pt x="33" y="70"/>
                  </a:cubicBezTo>
                  <a:cubicBezTo>
                    <a:pt x="33" y="70"/>
                    <a:pt x="33" y="70"/>
                    <a:pt x="33" y="70"/>
                  </a:cubicBezTo>
                  <a:cubicBezTo>
                    <a:pt x="33" y="70"/>
                    <a:pt x="33" y="70"/>
                    <a:pt x="33" y="70"/>
                  </a:cubicBezTo>
                  <a:cubicBezTo>
                    <a:pt x="34" y="71"/>
                    <a:pt x="36" y="72"/>
                    <a:pt x="36" y="74"/>
                  </a:cubicBezTo>
                  <a:cubicBezTo>
                    <a:pt x="38" y="77"/>
                    <a:pt x="37" y="82"/>
                    <a:pt x="37" y="83"/>
                  </a:cubicBezTo>
                  <a:cubicBezTo>
                    <a:pt x="36" y="84"/>
                    <a:pt x="35" y="85"/>
                    <a:pt x="35" y="86"/>
                  </a:cubicBezTo>
                  <a:cubicBezTo>
                    <a:pt x="35" y="87"/>
                    <a:pt x="34" y="87"/>
                    <a:pt x="34" y="87"/>
                  </a:cubicBezTo>
                  <a:cubicBezTo>
                    <a:pt x="34" y="89"/>
                    <a:pt x="34" y="93"/>
                    <a:pt x="34" y="96"/>
                  </a:cubicBezTo>
                  <a:cubicBezTo>
                    <a:pt x="34" y="96"/>
                    <a:pt x="34" y="96"/>
                    <a:pt x="34" y="97"/>
                  </a:cubicBezTo>
                  <a:cubicBezTo>
                    <a:pt x="35" y="99"/>
                    <a:pt x="36" y="101"/>
                    <a:pt x="35" y="103"/>
                  </a:cubicBezTo>
                  <a:cubicBezTo>
                    <a:pt x="34" y="106"/>
                    <a:pt x="32" y="107"/>
                    <a:pt x="31" y="108"/>
                  </a:cubicBezTo>
                  <a:cubicBezTo>
                    <a:pt x="31" y="108"/>
                    <a:pt x="31" y="108"/>
                    <a:pt x="31" y="108"/>
                  </a:cubicBezTo>
                  <a:cubicBezTo>
                    <a:pt x="30" y="108"/>
                    <a:pt x="30" y="109"/>
                    <a:pt x="30" y="109"/>
                  </a:cubicBezTo>
                  <a:cubicBezTo>
                    <a:pt x="31" y="109"/>
                    <a:pt x="31" y="110"/>
                    <a:pt x="31" y="110"/>
                  </a:cubicBezTo>
                  <a:cubicBezTo>
                    <a:pt x="31" y="110"/>
                    <a:pt x="32" y="110"/>
                    <a:pt x="32" y="110"/>
                  </a:cubicBezTo>
                  <a:cubicBezTo>
                    <a:pt x="33" y="111"/>
                    <a:pt x="34" y="112"/>
                    <a:pt x="35" y="113"/>
                  </a:cubicBezTo>
                  <a:cubicBezTo>
                    <a:pt x="36" y="114"/>
                    <a:pt x="37" y="116"/>
                    <a:pt x="37" y="117"/>
                  </a:cubicBezTo>
                  <a:cubicBezTo>
                    <a:pt x="37" y="117"/>
                    <a:pt x="37" y="118"/>
                    <a:pt x="37" y="118"/>
                  </a:cubicBezTo>
                  <a:cubicBezTo>
                    <a:pt x="38" y="118"/>
                    <a:pt x="38" y="118"/>
                    <a:pt x="39" y="118"/>
                  </a:cubicBezTo>
                  <a:cubicBezTo>
                    <a:pt x="41" y="119"/>
                    <a:pt x="43" y="120"/>
                    <a:pt x="44" y="122"/>
                  </a:cubicBezTo>
                  <a:cubicBezTo>
                    <a:pt x="47" y="124"/>
                    <a:pt x="48" y="129"/>
                    <a:pt x="48" y="130"/>
                  </a:cubicBezTo>
                  <a:cubicBezTo>
                    <a:pt x="48" y="132"/>
                    <a:pt x="49" y="136"/>
                    <a:pt x="47" y="139"/>
                  </a:cubicBezTo>
                  <a:cubicBezTo>
                    <a:pt x="47" y="139"/>
                    <a:pt x="47" y="140"/>
                    <a:pt x="46" y="140"/>
                  </a:cubicBezTo>
                  <a:cubicBezTo>
                    <a:pt x="47" y="141"/>
                    <a:pt x="48" y="142"/>
                    <a:pt x="48" y="143"/>
                  </a:cubicBezTo>
                  <a:cubicBezTo>
                    <a:pt x="50" y="147"/>
                    <a:pt x="47" y="153"/>
                    <a:pt x="47" y="153"/>
                  </a:cubicBezTo>
                  <a:cubicBezTo>
                    <a:pt x="47" y="154"/>
                    <a:pt x="45" y="155"/>
                    <a:pt x="44" y="157"/>
                  </a:cubicBezTo>
                  <a:cubicBezTo>
                    <a:pt x="44" y="157"/>
                    <a:pt x="44" y="157"/>
                    <a:pt x="44" y="157"/>
                  </a:cubicBezTo>
                  <a:cubicBezTo>
                    <a:pt x="44" y="157"/>
                    <a:pt x="43" y="157"/>
                    <a:pt x="43" y="158"/>
                  </a:cubicBezTo>
                  <a:cubicBezTo>
                    <a:pt x="43" y="158"/>
                    <a:pt x="43" y="158"/>
                    <a:pt x="43" y="158"/>
                  </a:cubicBezTo>
                  <a:cubicBezTo>
                    <a:pt x="43" y="159"/>
                    <a:pt x="43" y="161"/>
                    <a:pt x="43" y="162"/>
                  </a:cubicBezTo>
                  <a:cubicBezTo>
                    <a:pt x="42" y="164"/>
                    <a:pt x="40" y="167"/>
                    <a:pt x="40" y="168"/>
                  </a:cubicBezTo>
                  <a:cubicBezTo>
                    <a:pt x="38" y="170"/>
                    <a:pt x="36" y="172"/>
                    <a:pt x="36" y="172"/>
                  </a:cubicBezTo>
                  <a:cubicBezTo>
                    <a:pt x="34" y="175"/>
                    <a:pt x="32" y="175"/>
                    <a:pt x="32" y="176"/>
                  </a:cubicBezTo>
                  <a:cubicBezTo>
                    <a:pt x="30" y="176"/>
                    <a:pt x="29" y="177"/>
                    <a:pt x="28" y="177"/>
                  </a:cubicBezTo>
                  <a:cubicBezTo>
                    <a:pt x="28" y="177"/>
                    <a:pt x="28" y="177"/>
                    <a:pt x="28" y="177"/>
                  </a:cubicBezTo>
                  <a:cubicBezTo>
                    <a:pt x="28" y="177"/>
                    <a:pt x="28" y="177"/>
                    <a:pt x="28" y="177"/>
                  </a:cubicBezTo>
                  <a:cubicBezTo>
                    <a:pt x="28" y="179"/>
                    <a:pt x="28" y="180"/>
                    <a:pt x="28" y="181"/>
                  </a:cubicBezTo>
                  <a:cubicBezTo>
                    <a:pt x="27" y="184"/>
                    <a:pt x="25" y="187"/>
                    <a:pt x="25" y="187"/>
                  </a:cubicBezTo>
                  <a:cubicBezTo>
                    <a:pt x="24" y="188"/>
                    <a:pt x="24" y="188"/>
                    <a:pt x="24" y="188"/>
                  </a:cubicBezTo>
                  <a:cubicBezTo>
                    <a:pt x="23" y="190"/>
                    <a:pt x="21" y="192"/>
                    <a:pt x="19" y="193"/>
                  </a:cubicBezTo>
                  <a:cubicBezTo>
                    <a:pt x="18" y="193"/>
                    <a:pt x="17" y="193"/>
                    <a:pt x="16" y="193"/>
                  </a:cubicBezTo>
                  <a:cubicBezTo>
                    <a:pt x="15" y="193"/>
                    <a:pt x="14" y="193"/>
                    <a:pt x="14" y="193"/>
                  </a:cubicBezTo>
                  <a:cubicBezTo>
                    <a:pt x="13" y="193"/>
                    <a:pt x="13" y="194"/>
                    <a:pt x="12" y="194"/>
                  </a:cubicBezTo>
                  <a:cubicBezTo>
                    <a:pt x="11" y="195"/>
                    <a:pt x="9" y="195"/>
                    <a:pt x="8" y="196"/>
                  </a:cubicBezTo>
                  <a:cubicBezTo>
                    <a:pt x="8" y="196"/>
                    <a:pt x="7" y="196"/>
                    <a:pt x="7" y="196"/>
                  </a:cubicBezTo>
                  <a:cubicBezTo>
                    <a:pt x="6" y="197"/>
                    <a:pt x="6" y="197"/>
                    <a:pt x="6" y="197"/>
                  </a:cubicBezTo>
                  <a:cubicBezTo>
                    <a:pt x="6" y="197"/>
                    <a:pt x="6" y="198"/>
                    <a:pt x="6" y="198"/>
                  </a:cubicBezTo>
                  <a:cubicBezTo>
                    <a:pt x="5" y="199"/>
                    <a:pt x="5" y="201"/>
                    <a:pt x="4" y="203"/>
                  </a:cubicBezTo>
                  <a:cubicBezTo>
                    <a:pt x="4" y="204"/>
                    <a:pt x="3" y="204"/>
                    <a:pt x="3" y="205"/>
                  </a:cubicBezTo>
                  <a:cubicBezTo>
                    <a:pt x="4" y="205"/>
                    <a:pt x="5" y="207"/>
                    <a:pt x="6" y="208"/>
                  </a:cubicBezTo>
                  <a:cubicBezTo>
                    <a:pt x="7" y="210"/>
                    <a:pt x="6" y="213"/>
                    <a:pt x="6" y="214"/>
                  </a:cubicBezTo>
                  <a:cubicBezTo>
                    <a:pt x="6" y="215"/>
                    <a:pt x="6" y="215"/>
                    <a:pt x="6" y="215"/>
                  </a:cubicBezTo>
                  <a:cubicBezTo>
                    <a:pt x="6" y="216"/>
                    <a:pt x="6" y="217"/>
                    <a:pt x="7" y="218"/>
                  </a:cubicBezTo>
                  <a:cubicBezTo>
                    <a:pt x="7" y="218"/>
                    <a:pt x="8" y="219"/>
                    <a:pt x="8" y="219"/>
                  </a:cubicBezTo>
                  <a:cubicBezTo>
                    <a:pt x="10" y="221"/>
                    <a:pt x="11" y="223"/>
                    <a:pt x="12" y="225"/>
                  </a:cubicBezTo>
                  <a:cubicBezTo>
                    <a:pt x="12" y="226"/>
                    <a:pt x="12" y="228"/>
                    <a:pt x="12" y="229"/>
                  </a:cubicBezTo>
                  <a:cubicBezTo>
                    <a:pt x="13" y="229"/>
                    <a:pt x="14" y="230"/>
                    <a:pt x="14" y="232"/>
                  </a:cubicBezTo>
                  <a:cubicBezTo>
                    <a:pt x="15" y="234"/>
                    <a:pt x="16" y="237"/>
                    <a:pt x="15" y="240"/>
                  </a:cubicBezTo>
                  <a:cubicBezTo>
                    <a:pt x="15" y="241"/>
                    <a:pt x="14" y="243"/>
                    <a:pt x="13" y="244"/>
                  </a:cubicBezTo>
                  <a:cubicBezTo>
                    <a:pt x="13" y="244"/>
                    <a:pt x="12" y="244"/>
                    <a:pt x="12" y="245"/>
                  </a:cubicBezTo>
                  <a:cubicBezTo>
                    <a:pt x="12" y="245"/>
                    <a:pt x="12" y="246"/>
                    <a:pt x="12" y="247"/>
                  </a:cubicBezTo>
                  <a:cubicBezTo>
                    <a:pt x="12" y="248"/>
                    <a:pt x="12" y="249"/>
                    <a:pt x="12" y="251"/>
                  </a:cubicBezTo>
                  <a:cubicBezTo>
                    <a:pt x="12" y="251"/>
                    <a:pt x="12" y="252"/>
                    <a:pt x="12" y="253"/>
                  </a:cubicBezTo>
                  <a:cubicBezTo>
                    <a:pt x="13" y="254"/>
                    <a:pt x="14" y="255"/>
                    <a:pt x="15" y="257"/>
                  </a:cubicBezTo>
                  <a:cubicBezTo>
                    <a:pt x="15" y="259"/>
                    <a:pt x="14" y="261"/>
                    <a:pt x="13" y="262"/>
                  </a:cubicBezTo>
                  <a:cubicBezTo>
                    <a:pt x="14" y="264"/>
                    <a:pt x="15" y="266"/>
                    <a:pt x="14" y="268"/>
                  </a:cubicBezTo>
                  <a:cubicBezTo>
                    <a:pt x="13" y="270"/>
                    <a:pt x="12" y="272"/>
                    <a:pt x="11" y="272"/>
                  </a:cubicBezTo>
                  <a:cubicBezTo>
                    <a:pt x="10" y="273"/>
                    <a:pt x="10" y="273"/>
                    <a:pt x="10" y="274"/>
                  </a:cubicBezTo>
                  <a:cubicBezTo>
                    <a:pt x="10" y="274"/>
                    <a:pt x="10" y="275"/>
                    <a:pt x="10" y="275"/>
                  </a:cubicBezTo>
                  <a:cubicBezTo>
                    <a:pt x="10" y="275"/>
                    <a:pt x="10" y="276"/>
                    <a:pt x="10" y="277"/>
                  </a:cubicBezTo>
                  <a:cubicBezTo>
                    <a:pt x="9" y="277"/>
                    <a:pt x="9" y="279"/>
                    <a:pt x="9" y="279"/>
                  </a:cubicBezTo>
                  <a:cubicBezTo>
                    <a:pt x="9" y="280"/>
                    <a:pt x="9" y="280"/>
                    <a:pt x="10" y="280"/>
                  </a:cubicBezTo>
                  <a:cubicBezTo>
                    <a:pt x="10" y="282"/>
                    <a:pt x="11" y="283"/>
                    <a:pt x="12" y="285"/>
                  </a:cubicBezTo>
                  <a:cubicBezTo>
                    <a:pt x="12" y="287"/>
                    <a:pt x="11" y="289"/>
                    <a:pt x="11" y="291"/>
                  </a:cubicBezTo>
                  <a:cubicBezTo>
                    <a:pt x="11" y="292"/>
                    <a:pt x="10" y="292"/>
                    <a:pt x="10" y="293"/>
                  </a:cubicBezTo>
                  <a:cubicBezTo>
                    <a:pt x="10" y="293"/>
                    <a:pt x="10" y="294"/>
                    <a:pt x="10" y="294"/>
                  </a:cubicBezTo>
                  <a:cubicBezTo>
                    <a:pt x="10" y="297"/>
                    <a:pt x="10" y="299"/>
                    <a:pt x="9" y="301"/>
                  </a:cubicBezTo>
                  <a:cubicBezTo>
                    <a:pt x="8" y="303"/>
                    <a:pt x="7" y="304"/>
                    <a:pt x="5" y="305"/>
                  </a:cubicBezTo>
                  <a:cubicBezTo>
                    <a:pt x="5" y="306"/>
                    <a:pt x="4" y="306"/>
                    <a:pt x="4" y="306"/>
                  </a:cubicBezTo>
                  <a:cubicBezTo>
                    <a:pt x="4" y="307"/>
                    <a:pt x="4" y="307"/>
                    <a:pt x="4" y="307"/>
                  </a:cubicBezTo>
                  <a:cubicBezTo>
                    <a:pt x="4" y="307"/>
                    <a:pt x="3" y="308"/>
                    <a:pt x="3" y="308"/>
                  </a:cubicBezTo>
                  <a:cubicBezTo>
                    <a:pt x="3" y="309"/>
                    <a:pt x="3" y="311"/>
                    <a:pt x="3" y="312"/>
                  </a:cubicBezTo>
                  <a:cubicBezTo>
                    <a:pt x="3" y="312"/>
                    <a:pt x="3" y="313"/>
                    <a:pt x="3" y="314"/>
                  </a:cubicBezTo>
                  <a:cubicBezTo>
                    <a:pt x="4" y="315"/>
                    <a:pt x="5" y="317"/>
                    <a:pt x="5" y="319"/>
                  </a:cubicBezTo>
                  <a:cubicBezTo>
                    <a:pt x="5" y="321"/>
                    <a:pt x="4" y="322"/>
                    <a:pt x="4" y="324"/>
                  </a:cubicBezTo>
                  <a:cubicBezTo>
                    <a:pt x="4" y="324"/>
                    <a:pt x="4" y="324"/>
                    <a:pt x="4" y="325"/>
                  </a:cubicBezTo>
                  <a:cubicBezTo>
                    <a:pt x="3" y="325"/>
                    <a:pt x="3" y="326"/>
                    <a:pt x="3" y="326"/>
                  </a:cubicBezTo>
                  <a:cubicBezTo>
                    <a:pt x="3" y="328"/>
                    <a:pt x="3" y="329"/>
                    <a:pt x="3" y="331"/>
                  </a:cubicBezTo>
                  <a:cubicBezTo>
                    <a:pt x="2" y="332"/>
                    <a:pt x="1" y="334"/>
                    <a:pt x="0" y="335"/>
                  </a:cubicBezTo>
                  <a:cubicBezTo>
                    <a:pt x="0" y="335"/>
                    <a:pt x="0" y="335"/>
                    <a:pt x="0" y="335"/>
                  </a:cubicBezTo>
                  <a:cubicBezTo>
                    <a:pt x="0" y="336"/>
                    <a:pt x="1" y="337"/>
                    <a:pt x="1" y="338"/>
                  </a:cubicBezTo>
                  <a:cubicBezTo>
                    <a:pt x="2" y="339"/>
                    <a:pt x="2" y="341"/>
                    <a:pt x="2" y="342"/>
                  </a:cubicBezTo>
                  <a:cubicBezTo>
                    <a:pt x="2" y="342"/>
                    <a:pt x="2" y="343"/>
                    <a:pt x="2" y="343"/>
                  </a:cubicBezTo>
                  <a:cubicBezTo>
                    <a:pt x="2" y="344"/>
                    <a:pt x="3" y="344"/>
                    <a:pt x="3" y="345"/>
                  </a:cubicBezTo>
                  <a:cubicBezTo>
                    <a:pt x="4" y="347"/>
                    <a:pt x="5" y="351"/>
                    <a:pt x="5" y="353"/>
                  </a:cubicBezTo>
                  <a:cubicBezTo>
                    <a:pt x="5" y="355"/>
                    <a:pt x="5" y="357"/>
                    <a:pt x="4" y="358"/>
                  </a:cubicBezTo>
                  <a:cubicBezTo>
                    <a:pt x="4" y="358"/>
                    <a:pt x="4" y="359"/>
                    <a:pt x="4" y="359"/>
                  </a:cubicBezTo>
                  <a:cubicBezTo>
                    <a:pt x="5" y="360"/>
                    <a:pt x="6" y="361"/>
                    <a:pt x="6" y="363"/>
                  </a:cubicBezTo>
                  <a:cubicBezTo>
                    <a:pt x="7" y="364"/>
                    <a:pt x="7" y="366"/>
                    <a:pt x="6" y="367"/>
                  </a:cubicBezTo>
                  <a:cubicBezTo>
                    <a:pt x="7" y="367"/>
                    <a:pt x="8" y="368"/>
                    <a:pt x="8" y="369"/>
                  </a:cubicBezTo>
                  <a:cubicBezTo>
                    <a:pt x="9" y="371"/>
                    <a:pt x="9" y="372"/>
                    <a:pt x="9" y="374"/>
                  </a:cubicBezTo>
                  <a:cubicBezTo>
                    <a:pt x="9" y="374"/>
                    <a:pt x="9" y="374"/>
                    <a:pt x="9" y="374"/>
                  </a:cubicBezTo>
                  <a:cubicBezTo>
                    <a:pt x="9" y="375"/>
                    <a:pt x="9" y="375"/>
                    <a:pt x="9" y="375"/>
                  </a:cubicBezTo>
                  <a:cubicBezTo>
                    <a:pt x="10" y="376"/>
                    <a:pt x="11" y="377"/>
                    <a:pt x="11" y="379"/>
                  </a:cubicBezTo>
                  <a:cubicBezTo>
                    <a:pt x="11" y="382"/>
                    <a:pt x="11" y="386"/>
                    <a:pt x="10" y="388"/>
                  </a:cubicBezTo>
                  <a:cubicBezTo>
                    <a:pt x="10" y="388"/>
                    <a:pt x="9" y="389"/>
                    <a:pt x="9" y="390"/>
                  </a:cubicBezTo>
                  <a:cubicBezTo>
                    <a:pt x="9" y="390"/>
                    <a:pt x="10" y="391"/>
                    <a:pt x="10" y="392"/>
                  </a:cubicBezTo>
                  <a:cubicBezTo>
                    <a:pt x="11" y="394"/>
                    <a:pt x="11" y="398"/>
                    <a:pt x="12" y="402"/>
                  </a:cubicBezTo>
                  <a:cubicBezTo>
                    <a:pt x="12" y="402"/>
                    <a:pt x="12" y="402"/>
                    <a:pt x="12" y="402"/>
                  </a:cubicBezTo>
                  <a:cubicBezTo>
                    <a:pt x="12" y="403"/>
                    <a:pt x="12" y="404"/>
                    <a:pt x="12" y="404"/>
                  </a:cubicBezTo>
                  <a:cubicBezTo>
                    <a:pt x="12" y="404"/>
                    <a:pt x="12" y="405"/>
                    <a:pt x="12" y="405"/>
                  </a:cubicBezTo>
                  <a:cubicBezTo>
                    <a:pt x="12" y="405"/>
                    <a:pt x="12" y="406"/>
                    <a:pt x="12" y="406"/>
                  </a:cubicBezTo>
                  <a:cubicBezTo>
                    <a:pt x="13" y="406"/>
                    <a:pt x="13" y="407"/>
                    <a:pt x="14" y="408"/>
                  </a:cubicBezTo>
                  <a:cubicBezTo>
                    <a:pt x="14" y="408"/>
                    <a:pt x="14" y="408"/>
                    <a:pt x="14" y="408"/>
                  </a:cubicBezTo>
                  <a:cubicBezTo>
                    <a:pt x="16" y="410"/>
                    <a:pt x="17" y="412"/>
                    <a:pt x="18" y="414"/>
                  </a:cubicBezTo>
                  <a:cubicBezTo>
                    <a:pt x="18" y="416"/>
                    <a:pt x="18" y="419"/>
                    <a:pt x="18" y="422"/>
                  </a:cubicBezTo>
                  <a:cubicBezTo>
                    <a:pt x="17" y="423"/>
                    <a:pt x="17" y="424"/>
                    <a:pt x="16" y="425"/>
                  </a:cubicBezTo>
                  <a:cubicBezTo>
                    <a:pt x="16" y="425"/>
                    <a:pt x="16" y="425"/>
                    <a:pt x="16" y="425"/>
                  </a:cubicBezTo>
                  <a:cubicBezTo>
                    <a:pt x="18" y="426"/>
                    <a:pt x="19" y="427"/>
                    <a:pt x="20" y="429"/>
                  </a:cubicBezTo>
                  <a:cubicBezTo>
                    <a:pt x="21" y="432"/>
                    <a:pt x="20" y="437"/>
                    <a:pt x="19" y="440"/>
                  </a:cubicBezTo>
                  <a:cubicBezTo>
                    <a:pt x="17" y="442"/>
                    <a:pt x="15" y="443"/>
                    <a:pt x="14" y="444"/>
                  </a:cubicBezTo>
                  <a:cubicBezTo>
                    <a:pt x="14" y="444"/>
                    <a:pt x="14" y="444"/>
                    <a:pt x="14" y="444"/>
                  </a:cubicBezTo>
                  <a:cubicBezTo>
                    <a:pt x="14" y="444"/>
                    <a:pt x="15" y="445"/>
                    <a:pt x="15" y="446"/>
                  </a:cubicBezTo>
                  <a:cubicBezTo>
                    <a:pt x="16" y="449"/>
                    <a:pt x="15" y="453"/>
                    <a:pt x="15" y="453"/>
                  </a:cubicBezTo>
                  <a:cubicBezTo>
                    <a:pt x="15" y="455"/>
                    <a:pt x="14" y="456"/>
                    <a:pt x="14" y="457"/>
                  </a:cubicBezTo>
                  <a:cubicBezTo>
                    <a:pt x="14" y="457"/>
                    <a:pt x="13" y="458"/>
                    <a:pt x="13" y="458"/>
                  </a:cubicBezTo>
                  <a:cubicBezTo>
                    <a:pt x="13" y="458"/>
                    <a:pt x="14" y="458"/>
                    <a:pt x="14" y="458"/>
                  </a:cubicBezTo>
                  <a:cubicBezTo>
                    <a:pt x="14" y="459"/>
                    <a:pt x="14" y="459"/>
                    <a:pt x="14" y="459"/>
                  </a:cubicBezTo>
                  <a:cubicBezTo>
                    <a:pt x="15" y="459"/>
                    <a:pt x="16" y="460"/>
                    <a:pt x="16" y="461"/>
                  </a:cubicBezTo>
                  <a:cubicBezTo>
                    <a:pt x="17" y="462"/>
                    <a:pt x="17" y="463"/>
                    <a:pt x="18" y="464"/>
                  </a:cubicBezTo>
                  <a:cubicBezTo>
                    <a:pt x="19" y="464"/>
                    <a:pt x="20" y="465"/>
                    <a:pt x="21" y="465"/>
                  </a:cubicBezTo>
                  <a:cubicBezTo>
                    <a:pt x="22" y="466"/>
                    <a:pt x="23" y="468"/>
                    <a:pt x="23" y="469"/>
                  </a:cubicBezTo>
                  <a:cubicBezTo>
                    <a:pt x="24" y="469"/>
                    <a:pt x="24" y="469"/>
                    <a:pt x="24" y="469"/>
                  </a:cubicBezTo>
                  <a:cubicBezTo>
                    <a:pt x="33" y="471"/>
                    <a:pt x="33" y="471"/>
                    <a:pt x="33" y="471"/>
                  </a:cubicBezTo>
                  <a:cubicBezTo>
                    <a:pt x="168" y="435"/>
                    <a:pt x="168" y="435"/>
                    <a:pt x="168" y="435"/>
                  </a:cubicBezTo>
                  <a:cubicBezTo>
                    <a:pt x="169" y="435"/>
                    <a:pt x="169" y="434"/>
                    <a:pt x="170" y="434"/>
                  </a:cubicBezTo>
                  <a:cubicBezTo>
                    <a:pt x="169" y="432"/>
                    <a:pt x="169" y="430"/>
                    <a:pt x="171" y="428"/>
                  </a:cubicBezTo>
                  <a:cubicBezTo>
                    <a:pt x="172" y="426"/>
                    <a:pt x="174" y="425"/>
                    <a:pt x="176" y="425"/>
                  </a:cubicBezTo>
                  <a:cubicBezTo>
                    <a:pt x="176" y="425"/>
                    <a:pt x="176" y="425"/>
                    <a:pt x="175" y="424"/>
                  </a:cubicBezTo>
                  <a:cubicBezTo>
                    <a:pt x="175" y="422"/>
                    <a:pt x="175" y="419"/>
                    <a:pt x="176" y="417"/>
                  </a:cubicBezTo>
                  <a:cubicBezTo>
                    <a:pt x="177" y="415"/>
                    <a:pt x="179" y="412"/>
                    <a:pt x="182" y="410"/>
                  </a:cubicBezTo>
                  <a:cubicBezTo>
                    <a:pt x="183" y="409"/>
                    <a:pt x="186" y="409"/>
                    <a:pt x="187" y="409"/>
                  </a:cubicBezTo>
                  <a:cubicBezTo>
                    <a:pt x="188" y="409"/>
                    <a:pt x="188" y="409"/>
                    <a:pt x="189" y="409"/>
                  </a:cubicBezTo>
                  <a:cubicBezTo>
                    <a:pt x="189" y="409"/>
                    <a:pt x="189" y="409"/>
                    <a:pt x="189" y="409"/>
                  </a:cubicBezTo>
                  <a:cubicBezTo>
                    <a:pt x="189" y="409"/>
                    <a:pt x="189" y="409"/>
                    <a:pt x="189" y="409"/>
                  </a:cubicBezTo>
                  <a:cubicBezTo>
                    <a:pt x="189" y="407"/>
                    <a:pt x="188" y="405"/>
                    <a:pt x="190" y="402"/>
                  </a:cubicBezTo>
                  <a:cubicBezTo>
                    <a:pt x="191" y="400"/>
                    <a:pt x="193" y="399"/>
                    <a:pt x="195" y="398"/>
                  </a:cubicBezTo>
                  <a:cubicBezTo>
                    <a:pt x="195" y="398"/>
                    <a:pt x="196" y="398"/>
                    <a:pt x="196" y="398"/>
                  </a:cubicBezTo>
                  <a:cubicBezTo>
                    <a:pt x="196" y="398"/>
                    <a:pt x="197" y="397"/>
                    <a:pt x="198" y="397"/>
                  </a:cubicBezTo>
                  <a:cubicBezTo>
                    <a:pt x="198" y="396"/>
                    <a:pt x="199" y="396"/>
                    <a:pt x="200" y="395"/>
                  </a:cubicBezTo>
                  <a:cubicBezTo>
                    <a:pt x="200" y="394"/>
                    <a:pt x="201" y="392"/>
                    <a:pt x="202" y="391"/>
                  </a:cubicBezTo>
                  <a:cubicBezTo>
                    <a:pt x="204" y="389"/>
                    <a:pt x="206" y="389"/>
                    <a:pt x="209" y="389"/>
                  </a:cubicBezTo>
                  <a:cubicBezTo>
                    <a:pt x="210" y="389"/>
                    <a:pt x="210" y="389"/>
                    <a:pt x="211" y="389"/>
                  </a:cubicBezTo>
                  <a:cubicBezTo>
                    <a:pt x="212" y="389"/>
                    <a:pt x="213" y="389"/>
                    <a:pt x="214" y="390"/>
                  </a:cubicBezTo>
                  <a:cubicBezTo>
                    <a:pt x="215" y="390"/>
                    <a:pt x="215" y="390"/>
                    <a:pt x="215" y="390"/>
                  </a:cubicBezTo>
                  <a:cubicBezTo>
                    <a:pt x="218" y="387"/>
                    <a:pt x="218" y="387"/>
                    <a:pt x="218" y="387"/>
                  </a:cubicBezTo>
                  <a:cubicBezTo>
                    <a:pt x="218" y="386"/>
                    <a:pt x="217" y="385"/>
                    <a:pt x="218" y="385"/>
                  </a:cubicBezTo>
                  <a:cubicBezTo>
                    <a:pt x="218" y="383"/>
                    <a:pt x="221" y="380"/>
                    <a:pt x="221" y="378"/>
                  </a:cubicBezTo>
                  <a:cubicBezTo>
                    <a:pt x="222" y="377"/>
                    <a:pt x="222" y="374"/>
                    <a:pt x="222" y="372"/>
                  </a:cubicBezTo>
                  <a:cubicBezTo>
                    <a:pt x="222" y="370"/>
                    <a:pt x="222" y="366"/>
                    <a:pt x="222" y="364"/>
                  </a:cubicBezTo>
                  <a:cubicBezTo>
                    <a:pt x="223" y="364"/>
                    <a:pt x="223" y="363"/>
                    <a:pt x="224" y="362"/>
                  </a:cubicBezTo>
                  <a:cubicBezTo>
                    <a:pt x="224" y="355"/>
                    <a:pt x="224" y="355"/>
                    <a:pt x="224" y="355"/>
                  </a:cubicBezTo>
                  <a:lnTo>
                    <a:pt x="216" y="355"/>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79">
              <a:extLst>
                <a:ext uri="{FF2B5EF4-FFF2-40B4-BE49-F238E27FC236}">
                  <a16:creationId xmlns:a16="http://schemas.microsoft.com/office/drawing/2014/main" id="{2CF0C951-D4F7-41B6-8C30-5661A55D6F26}"/>
                </a:ext>
              </a:extLst>
            </p:cNvPr>
            <p:cNvSpPr>
              <a:spLocks/>
            </p:cNvSpPr>
            <p:nvPr/>
          </p:nvSpPr>
          <p:spPr bwMode="auto">
            <a:xfrm>
              <a:off x="6392862" y="2170113"/>
              <a:ext cx="7937" cy="9525"/>
            </a:xfrm>
            <a:custGeom>
              <a:avLst/>
              <a:gdLst>
                <a:gd name="T0" fmla="*/ 8 w 10"/>
                <a:gd name="T1" fmla="*/ 6 h 11"/>
                <a:gd name="T2" fmla="*/ 5 w 10"/>
                <a:gd name="T3" fmla="*/ 6 h 11"/>
                <a:gd name="T4" fmla="*/ 3 w 10"/>
                <a:gd name="T5" fmla="*/ 2 h 11"/>
                <a:gd name="T6" fmla="*/ 1 w 10"/>
                <a:gd name="T7" fmla="*/ 1 h 11"/>
                <a:gd name="T8" fmla="*/ 1 w 10"/>
                <a:gd name="T9" fmla="*/ 5 h 11"/>
                <a:gd name="T10" fmla="*/ 2 w 10"/>
                <a:gd name="T11" fmla="*/ 8 h 11"/>
                <a:gd name="T12" fmla="*/ 6 w 10"/>
                <a:gd name="T13" fmla="*/ 9 h 11"/>
                <a:gd name="T14" fmla="*/ 8 w 10"/>
                <a:gd name="T15" fmla="*/ 11 h 11"/>
                <a:gd name="T16" fmla="*/ 10 w 10"/>
                <a:gd name="T17" fmla="*/ 9 h 11"/>
                <a:gd name="T18" fmla="*/ 8 w 10"/>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8" y="6"/>
                  </a:moveTo>
                  <a:cubicBezTo>
                    <a:pt x="7" y="6"/>
                    <a:pt x="6" y="6"/>
                    <a:pt x="5" y="6"/>
                  </a:cubicBezTo>
                  <a:cubicBezTo>
                    <a:pt x="4" y="5"/>
                    <a:pt x="4" y="2"/>
                    <a:pt x="3" y="2"/>
                  </a:cubicBezTo>
                  <a:cubicBezTo>
                    <a:pt x="3" y="1"/>
                    <a:pt x="1" y="0"/>
                    <a:pt x="1" y="1"/>
                  </a:cubicBezTo>
                  <a:cubicBezTo>
                    <a:pt x="0" y="1"/>
                    <a:pt x="1" y="4"/>
                    <a:pt x="1" y="5"/>
                  </a:cubicBezTo>
                  <a:cubicBezTo>
                    <a:pt x="1" y="6"/>
                    <a:pt x="2" y="8"/>
                    <a:pt x="2" y="8"/>
                  </a:cubicBezTo>
                  <a:cubicBezTo>
                    <a:pt x="3" y="9"/>
                    <a:pt x="5" y="8"/>
                    <a:pt x="6" y="9"/>
                  </a:cubicBezTo>
                  <a:cubicBezTo>
                    <a:pt x="6" y="9"/>
                    <a:pt x="7" y="11"/>
                    <a:pt x="8" y="11"/>
                  </a:cubicBezTo>
                  <a:cubicBezTo>
                    <a:pt x="8" y="11"/>
                    <a:pt x="9" y="10"/>
                    <a:pt x="10" y="9"/>
                  </a:cubicBezTo>
                  <a:cubicBezTo>
                    <a:pt x="10" y="8"/>
                    <a:pt x="8" y="6"/>
                    <a:pt x="8" y="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80">
              <a:extLst>
                <a:ext uri="{FF2B5EF4-FFF2-40B4-BE49-F238E27FC236}">
                  <a16:creationId xmlns:a16="http://schemas.microsoft.com/office/drawing/2014/main" id="{09FA4DB0-8C08-4485-97F2-37C9FAADC18C}"/>
                </a:ext>
              </a:extLst>
            </p:cNvPr>
            <p:cNvSpPr>
              <a:spLocks/>
            </p:cNvSpPr>
            <p:nvPr/>
          </p:nvSpPr>
          <p:spPr bwMode="auto">
            <a:xfrm>
              <a:off x="6403974" y="2187575"/>
              <a:ext cx="4762" cy="4763"/>
            </a:xfrm>
            <a:custGeom>
              <a:avLst/>
              <a:gdLst>
                <a:gd name="T0" fmla="*/ 2 w 6"/>
                <a:gd name="T1" fmla="*/ 1 h 6"/>
                <a:gd name="T2" fmla="*/ 0 w 6"/>
                <a:gd name="T3" fmla="*/ 4 h 6"/>
                <a:gd name="T4" fmla="*/ 3 w 6"/>
                <a:gd name="T5" fmla="*/ 6 h 6"/>
                <a:gd name="T6" fmla="*/ 5 w 6"/>
                <a:gd name="T7" fmla="*/ 4 h 6"/>
                <a:gd name="T8" fmla="*/ 6 w 6"/>
                <a:gd name="T9" fmla="*/ 1 h 6"/>
                <a:gd name="T10" fmla="*/ 2 w 6"/>
                <a:gd name="T11" fmla="*/ 1 h 6"/>
              </a:gdLst>
              <a:ahLst/>
              <a:cxnLst>
                <a:cxn ang="0">
                  <a:pos x="T0" y="T1"/>
                </a:cxn>
                <a:cxn ang="0">
                  <a:pos x="T2" y="T3"/>
                </a:cxn>
                <a:cxn ang="0">
                  <a:pos x="T4" y="T5"/>
                </a:cxn>
                <a:cxn ang="0">
                  <a:pos x="T6" y="T7"/>
                </a:cxn>
                <a:cxn ang="0">
                  <a:pos x="T8" y="T9"/>
                </a:cxn>
                <a:cxn ang="0">
                  <a:pos x="T10" y="T11"/>
                </a:cxn>
              </a:cxnLst>
              <a:rect l="0" t="0" r="r" b="b"/>
              <a:pathLst>
                <a:path w="6" h="6">
                  <a:moveTo>
                    <a:pt x="2" y="1"/>
                  </a:moveTo>
                  <a:cubicBezTo>
                    <a:pt x="1" y="1"/>
                    <a:pt x="0" y="3"/>
                    <a:pt x="0" y="4"/>
                  </a:cubicBezTo>
                  <a:cubicBezTo>
                    <a:pt x="0" y="5"/>
                    <a:pt x="2" y="6"/>
                    <a:pt x="3" y="6"/>
                  </a:cubicBezTo>
                  <a:cubicBezTo>
                    <a:pt x="3" y="6"/>
                    <a:pt x="4" y="5"/>
                    <a:pt x="5" y="4"/>
                  </a:cubicBezTo>
                  <a:cubicBezTo>
                    <a:pt x="5" y="3"/>
                    <a:pt x="6" y="2"/>
                    <a:pt x="6" y="1"/>
                  </a:cubicBezTo>
                  <a:cubicBezTo>
                    <a:pt x="5" y="0"/>
                    <a:pt x="3" y="0"/>
                    <a:pt x="2" y="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81">
              <a:extLst>
                <a:ext uri="{FF2B5EF4-FFF2-40B4-BE49-F238E27FC236}">
                  <a16:creationId xmlns:a16="http://schemas.microsoft.com/office/drawing/2014/main" id="{3E0FDD22-F6B0-4D04-8265-C75F0B27E8AF}"/>
                </a:ext>
              </a:extLst>
            </p:cNvPr>
            <p:cNvSpPr>
              <a:spLocks/>
            </p:cNvSpPr>
            <p:nvPr/>
          </p:nvSpPr>
          <p:spPr bwMode="auto">
            <a:xfrm>
              <a:off x="6424612" y="2173288"/>
              <a:ext cx="6350" cy="9525"/>
            </a:xfrm>
            <a:custGeom>
              <a:avLst/>
              <a:gdLst>
                <a:gd name="T0" fmla="*/ 6 w 8"/>
                <a:gd name="T1" fmla="*/ 1 h 10"/>
                <a:gd name="T2" fmla="*/ 0 w 8"/>
                <a:gd name="T3" fmla="*/ 4 h 10"/>
                <a:gd name="T4" fmla="*/ 2 w 8"/>
                <a:gd name="T5" fmla="*/ 9 h 10"/>
                <a:gd name="T6" fmla="*/ 6 w 8"/>
                <a:gd name="T7" fmla="*/ 10 h 10"/>
                <a:gd name="T8" fmla="*/ 6 w 8"/>
                <a:gd name="T9" fmla="*/ 5 h 10"/>
                <a:gd name="T10" fmla="*/ 8 w 8"/>
                <a:gd name="T11" fmla="*/ 3 h 10"/>
                <a:gd name="T12" fmla="*/ 6 w 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6" y="1"/>
                  </a:moveTo>
                  <a:cubicBezTo>
                    <a:pt x="4" y="0"/>
                    <a:pt x="1" y="2"/>
                    <a:pt x="0" y="4"/>
                  </a:cubicBezTo>
                  <a:cubicBezTo>
                    <a:pt x="0" y="5"/>
                    <a:pt x="1" y="8"/>
                    <a:pt x="2" y="9"/>
                  </a:cubicBezTo>
                  <a:cubicBezTo>
                    <a:pt x="3" y="10"/>
                    <a:pt x="6" y="10"/>
                    <a:pt x="6" y="10"/>
                  </a:cubicBezTo>
                  <a:cubicBezTo>
                    <a:pt x="7" y="9"/>
                    <a:pt x="6" y="6"/>
                    <a:pt x="6" y="5"/>
                  </a:cubicBezTo>
                  <a:cubicBezTo>
                    <a:pt x="6" y="5"/>
                    <a:pt x="8" y="4"/>
                    <a:pt x="8" y="3"/>
                  </a:cubicBezTo>
                  <a:cubicBezTo>
                    <a:pt x="8" y="2"/>
                    <a:pt x="6" y="1"/>
                    <a:pt x="6" y="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82">
              <a:extLst>
                <a:ext uri="{FF2B5EF4-FFF2-40B4-BE49-F238E27FC236}">
                  <a16:creationId xmlns:a16="http://schemas.microsoft.com/office/drawing/2014/main" id="{B1DCDBF3-C130-4B02-9731-441F79372EBE}"/>
                </a:ext>
              </a:extLst>
            </p:cNvPr>
            <p:cNvSpPr>
              <a:spLocks/>
            </p:cNvSpPr>
            <p:nvPr/>
          </p:nvSpPr>
          <p:spPr bwMode="auto">
            <a:xfrm>
              <a:off x="6099175" y="1746250"/>
              <a:ext cx="427037" cy="676275"/>
            </a:xfrm>
            <a:custGeom>
              <a:avLst/>
              <a:gdLst>
                <a:gd name="T0" fmla="*/ 456 w 506"/>
                <a:gd name="T1" fmla="*/ 320 h 801"/>
                <a:gd name="T2" fmla="*/ 435 w 506"/>
                <a:gd name="T3" fmla="*/ 328 h 801"/>
                <a:gd name="T4" fmla="*/ 419 w 506"/>
                <a:gd name="T5" fmla="*/ 290 h 801"/>
                <a:gd name="T6" fmla="*/ 409 w 506"/>
                <a:gd name="T7" fmla="*/ 262 h 801"/>
                <a:gd name="T8" fmla="*/ 372 w 506"/>
                <a:gd name="T9" fmla="*/ 257 h 801"/>
                <a:gd name="T10" fmla="*/ 351 w 506"/>
                <a:gd name="T11" fmla="*/ 241 h 801"/>
                <a:gd name="T12" fmla="*/ 345 w 506"/>
                <a:gd name="T13" fmla="*/ 212 h 801"/>
                <a:gd name="T14" fmla="*/ 243 w 506"/>
                <a:gd name="T15" fmla="*/ 11 h 801"/>
                <a:gd name="T16" fmla="*/ 198 w 506"/>
                <a:gd name="T17" fmla="*/ 8 h 801"/>
                <a:gd name="T18" fmla="*/ 176 w 506"/>
                <a:gd name="T19" fmla="*/ 29 h 801"/>
                <a:gd name="T20" fmla="*/ 141 w 506"/>
                <a:gd name="T21" fmla="*/ 52 h 801"/>
                <a:gd name="T22" fmla="*/ 114 w 506"/>
                <a:gd name="T23" fmla="*/ 22 h 801"/>
                <a:gd name="T24" fmla="*/ 56 w 506"/>
                <a:gd name="T25" fmla="*/ 209 h 801"/>
                <a:gd name="T26" fmla="*/ 46 w 506"/>
                <a:gd name="T27" fmla="*/ 248 h 801"/>
                <a:gd name="T28" fmla="*/ 52 w 506"/>
                <a:gd name="T29" fmla="*/ 282 h 801"/>
                <a:gd name="T30" fmla="*/ 56 w 506"/>
                <a:gd name="T31" fmla="*/ 308 h 801"/>
                <a:gd name="T32" fmla="*/ 56 w 506"/>
                <a:gd name="T33" fmla="*/ 348 h 801"/>
                <a:gd name="T34" fmla="*/ 29 w 506"/>
                <a:gd name="T35" fmla="*/ 396 h 801"/>
                <a:gd name="T36" fmla="*/ 37 w 506"/>
                <a:gd name="T37" fmla="*/ 420 h 801"/>
                <a:gd name="T38" fmla="*/ 30 w 506"/>
                <a:gd name="T39" fmla="*/ 437 h 801"/>
                <a:gd name="T40" fmla="*/ 13 w 506"/>
                <a:gd name="T41" fmla="*/ 437 h 801"/>
                <a:gd name="T42" fmla="*/ 105 w 506"/>
                <a:gd name="T43" fmla="*/ 729 h 801"/>
                <a:gd name="T44" fmla="*/ 114 w 506"/>
                <a:gd name="T45" fmla="*/ 759 h 801"/>
                <a:gd name="T46" fmla="*/ 140 w 506"/>
                <a:gd name="T47" fmla="*/ 776 h 801"/>
                <a:gd name="T48" fmla="*/ 165 w 506"/>
                <a:gd name="T49" fmla="*/ 767 h 801"/>
                <a:gd name="T50" fmla="*/ 177 w 506"/>
                <a:gd name="T51" fmla="*/ 723 h 801"/>
                <a:gd name="T52" fmla="*/ 189 w 506"/>
                <a:gd name="T53" fmla="*/ 695 h 801"/>
                <a:gd name="T54" fmla="*/ 192 w 506"/>
                <a:gd name="T55" fmla="*/ 660 h 801"/>
                <a:gd name="T56" fmla="*/ 206 w 506"/>
                <a:gd name="T57" fmla="*/ 662 h 801"/>
                <a:gd name="T58" fmla="*/ 223 w 506"/>
                <a:gd name="T59" fmla="*/ 658 h 801"/>
                <a:gd name="T60" fmla="*/ 239 w 506"/>
                <a:gd name="T61" fmla="*/ 644 h 801"/>
                <a:gd name="T62" fmla="*/ 251 w 506"/>
                <a:gd name="T63" fmla="*/ 637 h 801"/>
                <a:gd name="T64" fmla="*/ 260 w 506"/>
                <a:gd name="T65" fmla="*/ 627 h 801"/>
                <a:gd name="T66" fmla="*/ 269 w 506"/>
                <a:gd name="T67" fmla="*/ 606 h 801"/>
                <a:gd name="T68" fmla="*/ 286 w 506"/>
                <a:gd name="T69" fmla="*/ 606 h 801"/>
                <a:gd name="T70" fmla="*/ 299 w 506"/>
                <a:gd name="T71" fmla="*/ 588 h 801"/>
                <a:gd name="T72" fmla="*/ 295 w 506"/>
                <a:gd name="T73" fmla="*/ 564 h 801"/>
                <a:gd name="T74" fmla="*/ 297 w 506"/>
                <a:gd name="T75" fmla="*/ 521 h 801"/>
                <a:gd name="T76" fmla="*/ 306 w 506"/>
                <a:gd name="T77" fmla="*/ 504 h 801"/>
                <a:gd name="T78" fmla="*/ 322 w 506"/>
                <a:gd name="T79" fmla="*/ 519 h 801"/>
                <a:gd name="T80" fmla="*/ 353 w 506"/>
                <a:gd name="T81" fmla="*/ 518 h 801"/>
                <a:gd name="T82" fmla="*/ 352 w 506"/>
                <a:gd name="T83" fmla="*/ 493 h 801"/>
                <a:gd name="T84" fmla="*/ 356 w 506"/>
                <a:gd name="T85" fmla="*/ 488 h 801"/>
                <a:gd name="T86" fmla="*/ 364 w 506"/>
                <a:gd name="T87" fmla="*/ 502 h 801"/>
                <a:gd name="T88" fmla="*/ 383 w 506"/>
                <a:gd name="T89" fmla="*/ 507 h 801"/>
                <a:gd name="T90" fmla="*/ 373 w 506"/>
                <a:gd name="T91" fmla="*/ 484 h 801"/>
                <a:gd name="T92" fmla="*/ 384 w 506"/>
                <a:gd name="T93" fmla="*/ 474 h 801"/>
                <a:gd name="T94" fmla="*/ 408 w 506"/>
                <a:gd name="T95" fmla="*/ 491 h 801"/>
                <a:gd name="T96" fmla="*/ 416 w 506"/>
                <a:gd name="T97" fmla="*/ 469 h 801"/>
                <a:gd name="T98" fmla="*/ 422 w 506"/>
                <a:gd name="T99" fmla="*/ 458 h 801"/>
                <a:gd name="T100" fmla="*/ 428 w 506"/>
                <a:gd name="T101" fmla="*/ 443 h 801"/>
                <a:gd name="T102" fmla="*/ 445 w 506"/>
                <a:gd name="T103" fmla="*/ 443 h 801"/>
                <a:gd name="T104" fmla="*/ 450 w 506"/>
                <a:gd name="T105" fmla="*/ 439 h 801"/>
                <a:gd name="T106" fmla="*/ 462 w 506"/>
                <a:gd name="T107" fmla="*/ 424 h 801"/>
                <a:gd name="T108" fmla="*/ 471 w 506"/>
                <a:gd name="T109" fmla="*/ 401 h 801"/>
                <a:gd name="T110" fmla="*/ 483 w 506"/>
                <a:gd name="T111" fmla="*/ 415 h 801"/>
                <a:gd name="T112" fmla="*/ 498 w 506"/>
                <a:gd name="T113" fmla="*/ 379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6" h="801">
                  <a:moveTo>
                    <a:pt x="505" y="364"/>
                  </a:moveTo>
                  <a:cubicBezTo>
                    <a:pt x="505" y="363"/>
                    <a:pt x="503" y="362"/>
                    <a:pt x="503" y="362"/>
                  </a:cubicBezTo>
                  <a:cubicBezTo>
                    <a:pt x="502" y="361"/>
                    <a:pt x="502" y="358"/>
                    <a:pt x="501" y="357"/>
                  </a:cubicBezTo>
                  <a:cubicBezTo>
                    <a:pt x="501" y="356"/>
                    <a:pt x="501" y="353"/>
                    <a:pt x="500" y="352"/>
                  </a:cubicBezTo>
                  <a:cubicBezTo>
                    <a:pt x="499" y="351"/>
                    <a:pt x="497" y="351"/>
                    <a:pt x="496" y="350"/>
                  </a:cubicBezTo>
                  <a:cubicBezTo>
                    <a:pt x="495" y="349"/>
                    <a:pt x="494" y="348"/>
                    <a:pt x="493" y="348"/>
                  </a:cubicBezTo>
                  <a:cubicBezTo>
                    <a:pt x="485" y="341"/>
                    <a:pt x="473" y="321"/>
                    <a:pt x="463" y="317"/>
                  </a:cubicBezTo>
                  <a:cubicBezTo>
                    <a:pt x="462" y="317"/>
                    <a:pt x="459" y="317"/>
                    <a:pt x="458" y="317"/>
                  </a:cubicBezTo>
                  <a:cubicBezTo>
                    <a:pt x="457" y="318"/>
                    <a:pt x="457" y="320"/>
                    <a:pt x="456" y="320"/>
                  </a:cubicBezTo>
                  <a:cubicBezTo>
                    <a:pt x="456" y="320"/>
                    <a:pt x="454" y="320"/>
                    <a:pt x="453" y="320"/>
                  </a:cubicBezTo>
                  <a:cubicBezTo>
                    <a:pt x="453" y="319"/>
                    <a:pt x="452" y="318"/>
                    <a:pt x="451" y="317"/>
                  </a:cubicBezTo>
                  <a:cubicBezTo>
                    <a:pt x="450" y="317"/>
                    <a:pt x="448" y="317"/>
                    <a:pt x="448" y="318"/>
                  </a:cubicBezTo>
                  <a:cubicBezTo>
                    <a:pt x="447" y="318"/>
                    <a:pt x="446" y="320"/>
                    <a:pt x="447" y="321"/>
                  </a:cubicBezTo>
                  <a:cubicBezTo>
                    <a:pt x="447" y="322"/>
                    <a:pt x="448" y="323"/>
                    <a:pt x="448" y="324"/>
                  </a:cubicBezTo>
                  <a:cubicBezTo>
                    <a:pt x="448" y="325"/>
                    <a:pt x="447" y="327"/>
                    <a:pt x="447" y="328"/>
                  </a:cubicBezTo>
                  <a:cubicBezTo>
                    <a:pt x="447" y="329"/>
                    <a:pt x="445" y="331"/>
                    <a:pt x="444" y="332"/>
                  </a:cubicBezTo>
                  <a:cubicBezTo>
                    <a:pt x="443" y="332"/>
                    <a:pt x="441" y="331"/>
                    <a:pt x="440" y="331"/>
                  </a:cubicBezTo>
                  <a:cubicBezTo>
                    <a:pt x="439" y="330"/>
                    <a:pt x="436" y="329"/>
                    <a:pt x="435" y="328"/>
                  </a:cubicBezTo>
                  <a:cubicBezTo>
                    <a:pt x="434" y="327"/>
                    <a:pt x="433" y="325"/>
                    <a:pt x="433" y="324"/>
                  </a:cubicBezTo>
                  <a:cubicBezTo>
                    <a:pt x="432" y="322"/>
                    <a:pt x="429" y="320"/>
                    <a:pt x="428" y="319"/>
                  </a:cubicBezTo>
                  <a:cubicBezTo>
                    <a:pt x="427" y="318"/>
                    <a:pt x="425" y="317"/>
                    <a:pt x="424" y="316"/>
                  </a:cubicBezTo>
                  <a:cubicBezTo>
                    <a:pt x="423" y="315"/>
                    <a:pt x="420" y="314"/>
                    <a:pt x="420" y="313"/>
                  </a:cubicBezTo>
                  <a:cubicBezTo>
                    <a:pt x="419" y="312"/>
                    <a:pt x="421" y="310"/>
                    <a:pt x="421" y="309"/>
                  </a:cubicBezTo>
                  <a:cubicBezTo>
                    <a:pt x="421" y="308"/>
                    <a:pt x="420" y="306"/>
                    <a:pt x="420" y="305"/>
                  </a:cubicBezTo>
                  <a:cubicBezTo>
                    <a:pt x="420" y="304"/>
                    <a:pt x="421" y="302"/>
                    <a:pt x="421" y="301"/>
                  </a:cubicBezTo>
                  <a:cubicBezTo>
                    <a:pt x="421" y="299"/>
                    <a:pt x="422" y="296"/>
                    <a:pt x="422" y="294"/>
                  </a:cubicBezTo>
                  <a:cubicBezTo>
                    <a:pt x="421" y="293"/>
                    <a:pt x="420" y="291"/>
                    <a:pt x="419" y="290"/>
                  </a:cubicBezTo>
                  <a:cubicBezTo>
                    <a:pt x="417" y="289"/>
                    <a:pt x="413" y="289"/>
                    <a:pt x="412" y="288"/>
                  </a:cubicBezTo>
                  <a:cubicBezTo>
                    <a:pt x="410" y="287"/>
                    <a:pt x="408" y="284"/>
                    <a:pt x="407" y="282"/>
                  </a:cubicBezTo>
                  <a:cubicBezTo>
                    <a:pt x="406" y="281"/>
                    <a:pt x="405" y="279"/>
                    <a:pt x="405" y="278"/>
                  </a:cubicBezTo>
                  <a:cubicBezTo>
                    <a:pt x="405" y="277"/>
                    <a:pt x="406" y="275"/>
                    <a:pt x="407" y="274"/>
                  </a:cubicBezTo>
                  <a:cubicBezTo>
                    <a:pt x="408" y="274"/>
                    <a:pt x="410" y="274"/>
                    <a:pt x="411" y="273"/>
                  </a:cubicBezTo>
                  <a:cubicBezTo>
                    <a:pt x="412" y="273"/>
                    <a:pt x="413" y="272"/>
                    <a:pt x="413" y="271"/>
                  </a:cubicBezTo>
                  <a:cubicBezTo>
                    <a:pt x="413" y="270"/>
                    <a:pt x="412" y="269"/>
                    <a:pt x="412" y="269"/>
                  </a:cubicBezTo>
                  <a:cubicBezTo>
                    <a:pt x="411" y="268"/>
                    <a:pt x="411" y="266"/>
                    <a:pt x="410" y="265"/>
                  </a:cubicBezTo>
                  <a:cubicBezTo>
                    <a:pt x="410" y="264"/>
                    <a:pt x="409" y="262"/>
                    <a:pt x="409" y="262"/>
                  </a:cubicBezTo>
                  <a:cubicBezTo>
                    <a:pt x="408" y="261"/>
                    <a:pt x="408" y="259"/>
                    <a:pt x="407" y="259"/>
                  </a:cubicBezTo>
                  <a:cubicBezTo>
                    <a:pt x="406" y="258"/>
                    <a:pt x="404" y="257"/>
                    <a:pt x="403" y="257"/>
                  </a:cubicBezTo>
                  <a:cubicBezTo>
                    <a:pt x="402" y="257"/>
                    <a:pt x="401" y="258"/>
                    <a:pt x="400" y="259"/>
                  </a:cubicBezTo>
                  <a:cubicBezTo>
                    <a:pt x="399" y="259"/>
                    <a:pt x="398" y="261"/>
                    <a:pt x="397" y="262"/>
                  </a:cubicBezTo>
                  <a:cubicBezTo>
                    <a:pt x="395" y="263"/>
                    <a:pt x="392" y="264"/>
                    <a:pt x="390" y="264"/>
                  </a:cubicBezTo>
                  <a:cubicBezTo>
                    <a:pt x="389" y="264"/>
                    <a:pt x="386" y="261"/>
                    <a:pt x="384" y="261"/>
                  </a:cubicBezTo>
                  <a:cubicBezTo>
                    <a:pt x="382" y="261"/>
                    <a:pt x="379" y="263"/>
                    <a:pt x="378" y="263"/>
                  </a:cubicBezTo>
                  <a:cubicBezTo>
                    <a:pt x="377" y="263"/>
                    <a:pt x="375" y="262"/>
                    <a:pt x="374" y="261"/>
                  </a:cubicBezTo>
                  <a:cubicBezTo>
                    <a:pt x="373" y="260"/>
                    <a:pt x="373" y="258"/>
                    <a:pt x="372" y="257"/>
                  </a:cubicBezTo>
                  <a:cubicBezTo>
                    <a:pt x="372" y="256"/>
                    <a:pt x="370" y="255"/>
                    <a:pt x="369" y="255"/>
                  </a:cubicBezTo>
                  <a:cubicBezTo>
                    <a:pt x="368" y="256"/>
                    <a:pt x="367" y="259"/>
                    <a:pt x="366" y="260"/>
                  </a:cubicBezTo>
                  <a:cubicBezTo>
                    <a:pt x="364" y="261"/>
                    <a:pt x="361" y="260"/>
                    <a:pt x="360" y="259"/>
                  </a:cubicBezTo>
                  <a:cubicBezTo>
                    <a:pt x="359" y="259"/>
                    <a:pt x="357" y="257"/>
                    <a:pt x="356" y="256"/>
                  </a:cubicBezTo>
                  <a:cubicBezTo>
                    <a:pt x="356" y="255"/>
                    <a:pt x="356" y="254"/>
                    <a:pt x="356" y="253"/>
                  </a:cubicBezTo>
                  <a:cubicBezTo>
                    <a:pt x="356" y="251"/>
                    <a:pt x="358" y="249"/>
                    <a:pt x="358" y="248"/>
                  </a:cubicBezTo>
                  <a:cubicBezTo>
                    <a:pt x="358" y="247"/>
                    <a:pt x="357" y="246"/>
                    <a:pt x="356" y="246"/>
                  </a:cubicBezTo>
                  <a:cubicBezTo>
                    <a:pt x="356" y="245"/>
                    <a:pt x="355" y="244"/>
                    <a:pt x="354" y="244"/>
                  </a:cubicBezTo>
                  <a:cubicBezTo>
                    <a:pt x="353" y="243"/>
                    <a:pt x="351" y="242"/>
                    <a:pt x="351" y="241"/>
                  </a:cubicBezTo>
                  <a:cubicBezTo>
                    <a:pt x="351" y="240"/>
                    <a:pt x="353" y="238"/>
                    <a:pt x="353" y="237"/>
                  </a:cubicBezTo>
                  <a:cubicBezTo>
                    <a:pt x="354" y="236"/>
                    <a:pt x="355" y="235"/>
                    <a:pt x="355" y="235"/>
                  </a:cubicBezTo>
                  <a:cubicBezTo>
                    <a:pt x="356" y="234"/>
                    <a:pt x="354" y="232"/>
                    <a:pt x="353" y="231"/>
                  </a:cubicBezTo>
                  <a:cubicBezTo>
                    <a:pt x="353" y="230"/>
                    <a:pt x="350" y="230"/>
                    <a:pt x="350" y="229"/>
                  </a:cubicBezTo>
                  <a:cubicBezTo>
                    <a:pt x="349" y="229"/>
                    <a:pt x="348" y="227"/>
                    <a:pt x="347" y="226"/>
                  </a:cubicBezTo>
                  <a:cubicBezTo>
                    <a:pt x="347" y="225"/>
                    <a:pt x="348" y="223"/>
                    <a:pt x="349" y="222"/>
                  </a:cubicBezTo>
                  <a:cubicBezTo>
                    <a:pt x="349" y="221"/>
                    <a:pt x="351" y="220"/>
                    <a:pt x="351" y="218"/>
                  </a:cubicBezTo>
                  <a:cubicBezTo>
                    <a:pt x="351" y="217"/>
                    <a:pt x="349" y="215"/>
                    <a:pt x="348" y="214"/>
                  </a:cubicBezTo>
                  <a:cubicBezTo>
                    <a:pt x="347" y="213"/>
                    <a:pt x="345" y="212"/>
                    <a:pt x="345" y="212"/>
                  </a:cubicBezTo>
                  <a:cubicBezTo>
                    <a:pt x="344" y="210"/>
                    <a:pt x="342" y="205"/>
                    <a:pt x="342" y="205"/>
                  </a:cubicBezTo>
                  <a:cubicBezTo>
                    <a:pt x="280" y="30"/>
                    <a:pt x="280" y="30"/>
                    <a:pt x="280" y="30"/>
                  </a:cubicBezTo>
                  <a:cubicBezTo>
                    <a:pt x="280" y="30"/>
                    <a:pt x="272" y="29"/>
                    <a:pt x="269" y="28"/>
                  </a:cubicBezTo>
                  <a:cubicBezTo>
                    <a:pt x="268" y="28"/>
                    <a:pt x="266" y="27"/>
                    <a:pt x="265" y="26"/>
                  </a:cubicBezTo>
                  <a:cubicBezTo>
                    <a:pt x="264" y="25"/>
                    <a:pt x="263" y="22"/>
                    <a:pt x="262" y="21"/>
                  </a:cubicBezTo>
                  <a:cubicBezTo>
                    <a:pt x="261" y="21"/>
                    <a:pt x="258" y="20"/>
                    <a:pt x="257" y="20"/>
                  </a:cubicBezTo>
                  <a:cubicBezTo>
                    <a:pt x="256" y="19"/>
                    <a:pt x="254" y="17"/>
                    <a:pt x="253" y="16"/>
                  </a:cubicBezTo>
                  <a:cubicBezTo>
                    <a:pt x="252" y="16"/>
                    <a:pt x="250" y="15"/>
                    <a:pt x="249" y="15"/>
                  </a:cubicBezTo>
                  <a:cubicBezTo>
                    <a:pt x="247" y="14"/>
                    <a:pt x="245" y="11"/>
                    <a:pt x="243" y="11"/>
                  </a:cubicBezTo>
                  <a:cubicBezTo>
                    <a:pt x="242" y="10"/>
                    <a:pt x="240" y="11"/>
                    <a:pt x="238" y="11"/>
                  </a:cubicBezTo>
                  <a:cubicBezTo>
                    <a:pt x="237" y="10"/>
                    <a:pt x="234" y="9"/>
                    <a:pt x="232" y="9"/>
                  </a:cubicBezTo>
                  <a:cubicBezTo>
                    <a:pt x="231" y="8"/>
                    <a:pt x="228" y="7"/>
                    <a:pt x="227" y="6"/>
                  </a:cubicBezTo>
                  <a:cubicBezTo>
                    <a:pt x="226" y="5"/>
                    <a:pt x="223" y="4"/>
                    <a:pt x="222" y="3"/>
                  </a:cubicBezTo>
                  <a:cubicBezTo>
                    <a:pt x="221" y="2"/>
                    <a:pt x="219" y="1"/>
                    <a:pt x="217" y="0"/>
                  </a:cubicBezTo>
                  <a:cubicBezTo>
                    <a:pt x="216" y="0"/>
                    <a:pt x="213" y="1"/>
                    <a:pt x="211" y="1"/>
                  </a:cubicBezTo>
                  <a:cubicBezTo>
                    <a:pt x="210" y="1"/>
                    <a:pt x="207" y="1"/>
                    <a:pt x="205" y="2"/>
                  </a:cubicBezTo>
                  <a:cubicBezTo>
                    <a:pt x="204" y="2"/>
                    <a:pt x="201" y="3"/>
                    <a:pt x="200" y="5"/>
                  </a:cubicBezTo>
                  <a:cubicBezTo>
                    <a:pt x="199" y="5"/>
                    <a:pt x="198" y="7"/>
                    <a:pt x="198" y="8"/>
                  </a:cubicBezTo>
                  <a:cubicBezTo>
                    <a:pt x="198" y="9"/>
                    <a:pt x="199" y="12"/>
                    <a:pt x="199" y="13"/>
                  </a:cubicBezTo>
                  <a:cubicBezTo>
                    <a:pt x="200" y="13"/>
                    <a:pt x="201" y="14"/>
                    <a:pt x="201" y="15"/>
                  </a:cubicBezTo>
                  <a:cubicBezTo>
                    <a:pt x="201" y="16"/>
                    <a:pt x="199" y="18"/>
                    <a:pt x="199" y="18"/>
                  </a:cubicBezTo>
                  <a:cubicBezTo>
                    <a:pt x="198" y="19"/>
                    <a:pt x="196" y="22"/>
                    <a:pt x="194" y="22"/>
                  </a:cubicBezTo>
                  <a:cubicBezTo>
                    <a:pt x="193" y="22"/>
                    <a:pt x="191" y="19"/>
                    <a:pt x="190" y="19"/>
                  </a:cubicBezTo>
                  <a:cubicBezTo>
                    <a:pt x="189" y="19"/>
                    <a:pt x="185" y="20"/>
                    <a:pt x="184" y="21"/>
                  </a:cubicBezTo>
                  <a:cubicBezTo>
                    <a:pt x="183" y="21"/>
                    <a:pt x="182" y="24"/>
                    <a:pt x="181" y="25"/>
                  </a:cubicBezTo>
                  <a:cubicBezTo>
                    <a:pt x="180" y="25"/>
                    <a:pt x="178" y="25"/>
                    <a:pt x="177" y="25"/>
                  </a:cubicBezTo>
                  <a:cubicBezTo>
                    <a:pt x="176" y="26"/>
                    <a:pt x="176" y="28"/>
                    <a:pt x="176" y="29"/>
                  </a:cubicBezTo>
                  <a:cubicBezTo>
                    <a:pt x="176" y="30"/>
                    <a:pt x="176" y="32"/>
                    <a:pt x="175" y="34"/>
                  </a:cubicBezTo>
                  <a:cubicBezTo>
                    <a:pt x="175" y="35"/>
                    <a:pt x="173" y="36"/>
                    <a:pt x="173" y="37"/>
                  </a:cubicBezTo>
                  <a:cubicBezTo>
                    <a:pt x="171" y="37"/>
                    <a:pt x="167" y="37"/>
                    <a:pt x="165" y="38"/>
                  </a:cubicBezTo>
                  <a:cubicBezTo>
                    <a:pt x="164" y="39"/>
                    <a:pt x="161" y="41"/>
                    <a:pt x="160" y="43"/>
                  </a:cubicBezTo>
                  <a:cubicBezTo>
                    <a:pt x="159" y="44"/>
                    <a:pt x="157" y="45"/>
                    <a:pt x="156" y="46"/>
                  </a:cubicBezTo>
                  <a:cubicBezTo>
                    <a:pt x="155" y="47"/>
                    <a:pt x="154" y="49"/>
                    <a:pt x="153" y="50"/>
                  </a:cubicBezTo>
                  <a:cubicBezTo>
                    <a:pt x="152" y="51"/>
                    <a:pt x="150" y="54"/>
                    <a:pt x="149" y="55"/>
                  </a:cubicBezTo>
                  <a:cubicBezTo>
                    <a:pt x="148" y="55"/>
                    <a:pt x="146" y="55"/>
                    <a:pt x="146" y="55"/>
                  </a:cubicBezTo>
                  <a:cubicBezTo>
                    <a:pt x="144" y="55"/>
                    <a:pt x="143" y="53"/>
                    <a:pt x="141" y="52"/>
                  </a:cubicBezTo>
                  <a:cubicBezTo>
                    <a:pt x="140" y="52"/>
                    <a:pt x="139" y="53"/>
                    <a:pt x="138" y="53"/>
                  </a:cubicBezTo>
                  <a:cubicBezTo>
                    <a:pt x="136" y="53"/>
                    <a:pt x="132" y="50"/>
                    <a:pt x="130" y="49"/>
                  </a:cubicBezTo>
                  <a:cubicBezTo>
                    <a:pt x="129" y="49"/>
                    <a:pt x="127" y="48"/>
                    <a:pt x="127" y="47"/>
                  </a:cubicBezTo>
                  <a:cubicBezTo>
                    <a:pt x="125" y="45"/>
                    <a:pt x="124" y="41"/>
                    <a:pt x="123" y="39"/>
                  </a:cubicBezTo>
                  <a:cubicBezTo>
                    <a:pt x="122" y="37"/>
                    <a:pt x="121" y="33"/>
                    <a:pt x="121" y="33"/>
                  </a:cubicBezTo>
                  <a:cubicBezTo>
                    <a:pt x="120" y="32"/>
                    <a:pt x="121" y="28"/>
                    <a:pt x="121" y="27"/>
                  </a:cubicBezTo>
                  <a:cubicBezTo>
                    <a:pt x="121" y="26"/>
                    <a:pt x="121" y="23"/>
                    <a:pt x="120" y="22"/>
                  </a:cubicBezTo>
                  <a:cubicBezTo>
                    <a:pt x="120" y="21"/>
                    <a:pt x="118" y="19"/>
                    <a:pt x="117" y="19"/>
                  </a:cubicBezTo>
                  <a:cubicBezTo>
                    <a:pt x="116" y="19"/>
                    <a:pt x="115" y="22"/>
                    <a:pt x="114" y="22"/>
                  </a:cubicBezTo>
                  <a:cubicBezTo>
                    <a:pt x="113" y="22"/>
                    <a:pt x="112" y="21"/>
                    <a:pt x="111" y="21"/>
                  </a:cubicBezTo>
                  <a:cubicBezTo>
                    <a:pt x="109" y="20"/>
                    <a:pt x="105" y="20"/>
                    <a:pt x="103" y="20"/>
                  </a:cubicBezTo>
                  <a:cubicBezTo>
                    <a:pt x="102" y="20"/>
                    <a:pt x="98" y="21"/>
                    <a:pt x="96" y="22"/>
                  </a:cubicBezTo>
                  <a:cubicBezTo>
                    <a:pt x="95" y="23"/>
                    <a:pt x="94" y="26"/>
                    <a:pt x="93" y="27"/>
                  </a:cubicBezTo>
                  <a:cubicBezTo>
                    <a:pt x="93" y="29"/>
                    <a:pt x="90" y="35"/>
                    <a:pt x="90" y="35"/>
                  </a:cubicBezTo>
                  <a:cubicBezTo>
                    <a:pt x="50" y="174"/>
                    <a:pt x="50" y="174"/>
                    <a:pt x="50" y="174"/>
                  </a:cubicBezTo>
                  <a:cubicBezTo>
                    <a:pt x="50" y="174"/>
                    <a:pt x="49" y="179"/>
                    <a:pt x="49" y="181"/>
                  </a:cubicBezTo>
                  <a:cubicBezTo>
                    <a:pt x="50" y="185"/>
                    <a:pt x="51" y="192"/>
                    <a:pt x="52" y="196"/>
                  </a:cubicBezTo>
                  <a:cubicBezTo>
                    <a:pt x="53" y="199"/>
                    <a:pt x="55" y="206"/>
                    <a:pt x="56" y="209"/>
                  </a:cubicBezTo>
                  <a:cubicBezTo>
                    <a:pt x="56" y="211"/>
                    <a:pt x="57" y="216"/>
                    <a:pt x="57" y="218"/>
                  </a:cubicBezTo>
                  <a:cubicBezTo>
                    <a:pt x="57" y="220"/>
                    <a:pt x="57" y="224"/>
                    <a:pt x="56" y="226"/>
                  </a:cubicBezTo>
                  <a:cubicBezTo>
                    <a:pt x="55" y="227"/>
                    <a:pt x="54" y="227"/>
                    <a:pt x="53" y="228"/>
                  </a:cubicBezTo>
                  <a:cubicBezTo>
                    <a:pt x="53" y="229"/>
                    <a:pt x="53" y="232"/>
                    <a:pt x="52" y="233"/>
                  </a:cubicBezTo>
                  <a:cubicBezTo>
                    <a:pt x="52" y="234"/>
                    <a:pt x="51" y="237"/>
                    <a:pt x="50" y="238"/>
                  </a:cubicBezTo>
                  <a:cubicBezTo>
                    <a:pt x="49" y="239"/>
                    <a:pt x="47" y="238"/>
                    <a:pt x="46" y="238"/>
                  </a:cubicBezTo>
                  <a:cubicBezTo>
                    <a:pt x="46" y="239"/>
                    <a:pt x="45" y="241"/>
                    <a:pt x="45" y="243"/>
                  </a:cubicBezTo>
                  <a:cubicBezTo>
                    <a:pt x="45" y="243"/>
                    <a:pt x="45" y="245"/>
                    <a:pt x="45" y="245"/>
                  </a:cubicBezTo>
                  <a:cubicBezTo>
                    <a:pt x="45" y="246"/>
                    <a:pt x="46" y="247"/>
                    <a:pt x="46" y="248"/>
                  </a:cubicBezTo>
                  <a:cubicBezTo>
                    <a:pt x="47" y="249"/>
                    <a:pt x="47" y="250"/>
                    <a:pt x="46" y="251"/>
                  </a:cubicBezTo>
                  <a:cubicBezTo>
                    <a:pt x="46" y="252"/>
                    <a:pt x="44" y="253"/>
                    <a:pt x="43" y="254"/>
                  </a:cubicBezTo>
                  <a:cubicBezTo>
                    <a:pt x="42" y="255"/>
                    <a:pt x="41" y="258"/>
                    <a:pt x="41" y="260"/>
                  </a:cubicBezTo>
                  <a:cubicBezTo>
                    <a:pt x="41" y="261"/>
                    <a:pt x="43" y="263"/>
                    <a:pt x="43" y="265"/>
                  </a:cubicBezTo>
                  <a:cubicBezTo>
                    <a:pt x="43" y="266"/>
                    <a:pt x="41" y="268"/>
                    <a:pt x="41" y="269"/>
                  </a:cubicBezTo>
                  <a:cubicBezTo>
                    <a:pt x="42" y="270"/>
                    <a:pt x="42" y="272"/>
                    <a:pt x="43" y="273"/>
                  </a:cubicBezTo>
                  <a:cubicBezTo>
                    <a:pt x="44" y="273"/>
                    <a:pt x="47" y="273"/>
                    <a:pt x="48" y="273"/>
                  </a:cubicBezTo>
                  <a:cubicBezTo>
                    <a:pt x="49" y="274"/>
                    <a:pt x="51" y="275"/>
                    <a:pt x="52" y="277"/>
                  </a:cubicBezTo>
                  <a:cubicBezTo>
                    <a:pt x="53" y="278"/>
                    <a:pt x="53" y="281"/>
                    <a:pt x="52" y="282"/>
                  </a:cubicBezTo>
                  <a:cubicBezTo>
                    <a:pt x="52" y="283"/>
                    <a:pt x="49" y="284"/>
                    <a:pt x="48" y="285"/>
                  </a:cubicBezTo>
                  <a:cubicBezTo>
                    <a:pt x="48" y="287"/>
                    <a:pt x="47" y="289"/>
                    <a:pt x="47" y="290"/>
                  </a:cubicBezTo>
                  <a:cubicBezTo>
                    <a:pt x="48" y="292"/>
                    <a:pt x="52" y="291"/>
                    <a:pt x="52" y="293"/>
                  </a:cubicBezTo>
                  <a:cubicBezTo>
                    <a:pt x="53" y="293"/>
                    <a:pt x="51" y="295"/>
                    <a:pt x="51" y="296"/>
                  </a:cubicBezTo>
                  <a:cubicBezTo>
                    <a:pt x="50" y="297"/>
                    <a:pt x="47" y="299"/>
                    <a:pt x="47" y="301"/>
                  </a:cubicBezTo>
                  <a:cubicBezTo>
                    <a:pt x="47" y="302"/>
                    <a:pt x="49" y="303"/>
                    <a:pt x="49" y="303"/>
                  </a:cubicBezTo>
                  <a:cubicBezTo>
                    <a:pt x="50" y="303"/>
                    <a:pt x="53" y="303"/>
                    <a:pt x="54" y="304"/>
                  </a:cubicBezTo>
                  <a:cubicBezTo>
                    <a:pt x="54" y="305"/>
                    <a:pt x="51" y="309"/>
                    <a:pt x="52" y="310"/>
                  </a:cubicBezTo>
                  <a:cubicBezTo>
                    <a:pt x="53" y="311"/>
                    <a:pt x="55" y="309"/>
                    <a:pt x="56" y="308"/>
                  </a:cubicBezTo>
                  <a:cubicBezTo>
                    <a:pt x="58" y="308"/>
                    <a:pt x="60" y="308"/>
                    <a:pt x="61" y="309"/>
                  </a:cubicBezTo>
                  <a:cubicBezTo>
                    <a:pt x="62" y="310"/>
                    <a:pt x="60" y="312"/>
                    <a:pt x="60" y="313"/>
                  </a:cubicBezTo>
                  <a:cubicBezTo>
                    <a:pt x="60" y="314"/>
                    <a:pt x="62" y="315"/>
                    <a:pt x="62" y="316"/>
                  </a:cubicBezTo>
                  <a:cubicBezTo>
                    <a:pt x="62" y="318"/>
                    <a:pt x="61" y="323"/>
                    <a:pt x="59" y="325"/>
                  </a:cubicBezTo>
                  <a:cubicBezTo>
                    <a:pt x="58" y="326"/>
                    <a:pt x="55" y="329"/>
                    <a:pt x="54" y="331"/>
                  </a:cubicBezTo>
                  <a:cubicBezTo>
                    <a:pt x="53" y="332"/>
                    <a:pt x="52" y="335"/>
                    <a:pt x="51" y="336"/>
                  </a:cubicBezTo>
                  <a:cubicBezTo>
                    <a:pt x="50" y="338"/>
                    <a:pt x="49" y="340"/>
                    <a:pt x="49" y="342"/>
                  </a:cubicBezTo>
                  <a:cubicBezTo>
                    <a:pt x="50" y="343"/>
                    <a:pt x="51" y="344"/>
                    <a:pt x="52" y="344"/>
                  </a:cubicBezTo>
                  <a:cubicBezTo>
                    <a:pt x="53" y="345"/>
                    <a:pt x="55" y="347"/>
                    <a:pt x="56" y="348"/>
                  </a:cubicBezTo>
                  <a:cubicBezTo>
                    <a:pt x="56" y="350"/>
                    <a:pt x="56" y="352"/>
                    <a:pt x="55" y="353"/>
                  </a:cubicBezTo>
                  <a:cubicBezTo>
                    <a:pt x="54" y="355"/>
                    <a:pt x="51" y="357"/>
                    <a:pt x="50" y="358"/>
                  </a:cubicBezTo>
                  <a:cubicBezTo>
                    <a:pt x="48" y="360"/>
                    <a:pt x="44" y="365"/>
                    <a:pt x="42" y="367"/>
                  </a:cubicBezTo>
                  <a:cubicBezTo>
                    <a:pt x="42" y="367"/>
                    <a:pt x="40" y="368"/>
                    <a:pt x="40" y="369"/>
                  </a:cubicBezTo>
                  <a:cubicBezTo>
                    <a:pt x="39" y="370"/>
                    <a:pt x="38" y="373"/>
                    <a:pt x="37" y="375"/>
                  </a:cubicBezTo>
                  <a:cubicBezTo>
                    <a:pt x="37" y="376"/>
                    <a:pt x="35" y="378"/>
                    <a:pt x="34" y="379"/>
                  </a:cubicBezTo>
                  <a:cubicBezTo>
                    <a:pt x="33" y="380"/>
                    <a:pt x="32" y="383"/>
                    <a:pt x="31" y="385"/>
                  </a:cubicBezTo>
                  <a:cubicBezTo>
                    <a:pt x="31" y="386"/>
                    <a:pt x="31" y="390"/>
                    <a:pt x="30" y="392"/>
                  </a:cubicBezTo>
                  <a:cubicBezTo>
                    <a:pt x="30" y="393"/>
                    <a:pt x="29" y="395"/>
                    <a:pt x="29" y="396"/>
                  </a:cubicBezTo>
                  <a:cubicBezTo>
                    <a:pt x="29" y="397"/>
                    <a:pt x="29" y="400"/>
                    <a:pt x="30" y="402"/>
                  </a:cubicBezTo>
                  <a:cubicBezTo>
                    <a:pt x="30" y="402"/>
                    <a:pt x="32" y="403"/>
                    <a:pt x="32" y="404"/>
                  </a:cubicBezTo>
                  <a:cubicBezTo>
                    <a:pt x="33" y="405"/>
                    <a:pt x="36" y="405"/>
                    <a:pt x="37" y="406"/>
                  </a:cubicBezTo>
                  <a:cubicBezTo>
                    <a:pt x="39" y="406"/>
                    <a:pt x="43" y="407"/>
                    <a:pt x="45" y="408"/>
                  </a:cubicBezTo>
                  <a:cubicBezTo>
                    <a:pt x="46" y="409"/>
                    <a:pt x="47" y="412"/>
                    <a:pt x="48" y="413"/>
                  </a:cubicBezTo>
                  <a:cubicBezTo>
                    <a:pt x="48" y="415"/>
                    <a:pt x="48" y="419"/>
                    <a:pt x="46" y="420"/>
                  </a:cubicBezTo>
                  <a:cubicBezTo>
                    <a:pt x="46" y="421"/>
                    <a:pt x="43" y="421"/>
                    <a:pt x="43" y="421"/>
                  </a:cubicBezTo>
                  <a:cubicBezTo>
                    <a:pt x="42" y="420"/>
                    <a:pt x="41" y="419"/>
                    <a:pt x="40" y="419"/>
                  </a:cubicBezTo>
                  <a:cubicBezTo>
                    <a:pt x="39" y="419"/>
                    <a:pt x="38" y="420"/>
                    <a:pt x="37" y="420"/>
                  </a:cubicBezTo>
                  <a:cubicBezTo>
                    <a:pt x="35" y="421"/>
                    <a:pt x="33" y="420"/>
                    <a:pt x="32" y="419"/>
                  </a:cubicBezTo>
                  <a:cubicBezTo>
                    <a:pt x="31" y="418"/>
                    <a:pt x="30" y="416"/>
                    <a:pt x="29" y="415"/>
                  </a:cubicBezTo>
                  <a:cubicBezTo>
                    <a:pt x="29" y="415"/>
                    <a:pt x="26" y="416"/>
                    <a:pt x="26" y="416"/>
                  </a:cubicBezTo>
                  <a:cubicBezTo>
                    <a:pt x="25" y="417"/>
                    <a:pt x="23" y="419"/>
                    <a:pt x="23" y="421"/>
                  </a:cubicBezTo>
                  <a:cubicBezTo>
                    <a:pt x="23" y="421"/>
                    <a:pt x="24" y="423"/>
                    <a:pt x="24" y="424"/>
                  </a:cubicBezTo>
                  <a:cubicBezTo>
                    <a:pt x="24" y="425"/>
                    <a:pt x="26" y="425"/>
                    <a:pt x="26" y="426"/>
                  </a:cubicBezTo>
                  <a:cubicBezTo>
                    <a:pt x="27" y="427"/>
                    <a:pt x="26" y="430"/>
                    <a:pt x="26" y="431"/>
                  </a:cubicBezTo>
                  <a:cubicBezTo>
                    <a:pt x="27" y="432"/>
                    <a:pt x="30" y="432"/>
                    <a:pt x="31" y="433"/>
                  </a:cubicBezTo>
                  <a:cubicBezTo>
                    <a:pt x="31" y="434"/>
                    <a:pt x="31" y="436"/>
                    <a:pt x="30" y="437"/>
                  </a:cubicBezTo>
                  <a:cubicBezTo>
                    <a:pt x="30" y="437"/>
                    <a:pt x="28" y="438"/>
                    <a:pt x="28" y="439"/>
                  </a:cubicBezTo>
                  <a:cubicBezTo>
                    <a:pt x="28" y="440"/>
                    <a:pt x="29" y="442"/>
                    <a:pt x="29" y="443"/>
                  </a:cubicBezTo>
                  <a:cubicBezTo>
                    <a:pt x="29" y="443"/>
                    <a:pt x="29" y="447"/>
                    <a:pt x="29" y="448"/>
                  </a:cubicBezTo>
                  <a:cubicBezTo>
                    <a:pt x="29" y="449"/>
                    <a:pt x="27" y="451"/>
                    <a:pt x="26" y="452"/>
                  </a:cubicBezTo>
                  <a:cubicBezTo>
                    <a:pt x="26" y="452"/>
                    <a:pt x="24" y="453"/>
                    <a:pt x="24" y="452"/>
                  </a:cubicBezTo>
                  <a:cubicBezTo>
                    <a:pt x="22" y="452"/>
                    <a:pt x="22" y="449"/>
                    <a:pt x="21" y="448"/>
                  </a:cubicBezTo>
                  <a:cubicBezTo>
                    <a:pt x="20" y="447"/>
                    <a:pt x="17" y="446"/>
                    <a:pt x="17" y="445"/>
                  </a:cubicBezTo>
                  <a:cubicBezTo>
                    <a:pt x="16" y="444"/>
                    <a:pt x="17" y="441"/>
                    <a:pt x="16" y="440"/>
                  </a:cubicBezTo>
                  <a:cubicBezTo>
                    <a:pt x="16" y="439"/>
                    <a:pt x="14" y="438"/>
                    <a:pt x="13" y="437"/>
                  </a:cubicBezTo>
                  <a:cubicBezTo>
                    <a:pt x="12" y="437"/>
                    <a:pt x="10" y="438"/>
                    <a:pt x="9" y="438"/>
                  </a:cubicBezTo>
                  <a:cubicBezTo>
                    <a:pt x="7" y="438"/>
                    <a:pt x="4" y="435"/>
                    <a:pt x="3" y="436"/>
                  </a:cubicBezTo>
                  <a:cubicBezTo>
                    <a:pt x="3" y="437"/>
                    <a:pt x="4" y="439"/>
                    <a:pt x="4" y="440"/>
                  </a:cubicBezTo>
                  <a:cubicBezTo>
                    <a:pt x="3" y="441"/>
                    <a:pt x="3" y="443"/>
                    <a:pt x="2" y="443"/>
                  </a:cubicBezTo>
                  <a:cubicBezTo>
                    <a:pt x="1" y="444"/>
                    <a:pt x="1" y="444"/>
                    <a:pt x="0" y="444"/>
                  </a:cubicBezTo>
                  <a:cubicBezTo>
                    <a:pt x="2" y="449"/>
                    <a:pt x="2" y="449"/>
                    <a:pt x="2" y="449"/>
                  </a:cubicBezTo>
                  <a:cubicBezTo>
                    <a:pt x="35" y="532"/>
                    <a:pt x="35" y="532"/>
                    <a:pt x="35" y="532"/>
                  </a:cubicBezTo>
                  <a:cubicBezTo>
                    <a:pt x="96" y="704"/>
                    <a:pt x="96" y="704"/>
                    <a:pt x="96" y="704"/>
                  </a:cubicBezTo>
                  <a:cubicBezTo>
                    <a:pt x="105" y="729"/>
                    <a:pt x="105" y="729"/>
                    <a:pt x="105" y="729"/>
                  </a:cubicBezTo>
                  <a:cubicBezTo>
                    <a:pt x="108" y="730"/>
                    <a:pt x="109" y="731"/>
                    <a:pt x="109" y="732"/>
                  </a:cubicBezTo>
                  <a:cubicBezTo>
                    <a:pt x="110" y="734"/>
                    <a:pt x="110" y="736"/>
                    <a:pt x="111" y="738"/>
                  </a:cubicBezTo>
                  <a:cubicBezTo>
                    <a:pt x="111" y="738"/>
                    <a:pt x="111" y="739"/>
                    <a:pt x="111" y="739"/>
                  </a:cubicBezTo>
                  <a:cubicBezTo>
                    <a:pt x="111" y="740"/>
                    <a:pt x="111" y="740"/>
                    <a:pt x="112" y="741"/>
                  </a:cubicBezTo>
                  <a:cubicBezTo>
                    <a:pt x="112" y="743"/>
                    <a:pt x="113" y="745"/>
                    <a:pt x="113" y="747"/>
                  </a:cubicBezTo>
                  <a:cubicBezTo>
                    <a:pt x="113" y="748"/>
                    <a:pt x="113" y="750"/>
                    <a:pt x="113" y="751"/>
                  </a:cubicBezTo>
                  <a:cubicBezTo>
                    <a:pt x="113" y="752"/>
                    <a:pt x="113" y="753"/>
                    <a:pt x="113" y="753"/>
                  </a:cubicBezTo>
                  <a:cubicBezTo>
                    <a:pt x="113" y="754"/>
                    <a:pt x="113" y="754"/>
                    <a:pt x="113" y="754"/>
                  </a:cubicBezTo>
                  <a:cubicBezTo>
                    <a:pt x="113" y="755"/>
                    <a:pt x="113" y="758"/>
                    <a:pt x="114" y="759"/>
                  </a:cubicBezTo>
                  <a:cubicBezTo>
                    <a:pt x="114" y="761"/>
                    <a:pt x="115" y="763"/>
                    <a:pt x="116" y="764"/>
                  </a:cubicBezTo>
                  <a:cubicBezTo>
                    <a:pt x="116" y="764"/>
                    <a:pt x="117" y="765"/>
                    <a:pt x="117" y="765"/>
                  </a:cubicBezTo>
                  <a:cubicBezTo>
                    <a:pt x="117" y="765"/>
                    <a:pt x="117" y="765"/>
                    <a:pt x="117" y="765"/>
                  </a:cubicBezTo>
                  <a:cubicBezTo>
                    <a:pt x="118" y="765"/>
                    <a:pt x="118" y="765"/>
                    <a:pt x="119" y="765"/>
                  </a:cubicBezTo>
                  <a:cubicBezTo>
                    <a:pt x="120" y="765"/>
                    <a:pt x="122" y="765"/>
                    <a:pt x="123" y="766"/>
                  </a:cubicBezTo>
                  <a:cubicBezTo>
                    <a:pt x="125" y="767"/>
                    <a:pt x="126" y="769"/>
                    <a:pt x="127" y="771"/>
                  </a:cubicBezTo>
                  <a:cubicBezTo>
                    <a:pt x="127" y="771"/>
                    <a:pt x="128" y="772"/>
                    <a:pt x="128" y="772"/>
                  </a:cubicBezTo>
                  <a:cubicBezTo>
                    <a:pt x="128" y="773"/>
                    <a:pt x="130" y="774"/>
                    <a:pt x="132" y="774"/>
                  </a:cubicBezTo>
                  <a:cubicBezTo>
                    <a:pt x="133" y="775"/>
                    <a:pt x="137" y="776"/>
                    <a:pt x="140" y="776"/>
                  </a:cubicBezTo>
                  <a:cubicBezTo>
                    <a:pt x="143" y="777"/>
                    <a:pt x="143" y="777"/>
                    <a:pt x="143" y="777"/>
                  </a:cubicBezTo>
                  <a:cubicBezTo>
                    <a:pt x="146" y="797"/>
                    <a:pt x="146" y="797"/>
                    <a:pt x="146" y="797"/>
                  </a:cubicBezTo>
                  <a:cubicBezTo>
                    <a:pt x="154" y="801"/>
                    <a:pt x="154" y="801"/>
                    <a:pt x="154" y="801"/>
                  </a:cubicBezTo>
                  <a:cubicBezTo>
                    <a:pt x="164" y="801"/>
                    <a:pt x="164" y="801"/>
                    <a:pt x="164" y="801"/>
                  </a:cubicBezTo>
                  <a:cubicBezTo>
                    <a:pt x="164" y="800"/>
                    <a:pt x="164" y="799"/>
                    <a:pt x="164" y="798"/>
                  </a:cubicBezTo>
                  <a:cubicBezTo>
                    <a:pt x="165" y="797"/>
                    <a:pt x="164" y="793"/>
                    <a:pt x="165" y="792"/>
                  </a:cubicBezTo>
                  <a:cubicBezTo>
                    <a:pt x="165" y="789"/>
                    <a:pt x="168" y="784"/>
                    <a:pt x="168" y="781"/>
                  </a:cubicBezTo>
                  <a:cubicBezTo>
                    <a:pt x="168" y="780"/>
                    <a:pt x="167" y="778"/>
                    <a:pt x="166" y="776"/>
                  </a:cubicBezTo>
                  <a:cubicBezTo>
                    <a:pt x="166" y="774"/>
                    <a:pt x="165" y="769"/>
                    <a:pt x="165" y="767"/>
                  </a:cubicBezTo>
                  <a:cubicBezTo>
                    <a:pt x="165" y="765"/>
                    <a:pt x="163" y="760"/>
                    <a:pt x="164" y="758"/>
                  </a:cubicBezTo>
                  <a:cubicBezTo>
                    <a:pt x="165" y="756"/>
                    <a:pt x="168" y="755"/>
                    <a:pt x="169" y="754"/>
                  </a:cubicBezTo>
                  <a:cubicBezTo>
                    <a:pt x="170" y="753"/>
                    <a:pt x="174" y="752"/>
                    <a:pt x="175" y="751"/>
                  </a:cubicBezTo>
                  <a:cubicBezTo>
                    <a:pt x="176" y="750"/>
                    <a:pt x="177" y="747"/>
                    <a:pt x="178" y="746"/>
                  </a:cubicBezTo>
                  <a:cubicBezTo>
                    <a:pt x="178" y="745"/>
                    <a:pt x="177" y="742"/>
                    <a:pt x="177" y="741"/>
                  </a:cubicBezTo>
                  <a:cubicBezTo>
                    <a:pt x="178" y="740"/>
                    <a:pt x="180" y="739"/>
                    <a:pt x="181" y="738"/>
                  </a:cubicBezTo>
                  <a:cubicBezTo>
                    <a:pt x="182" y="737"/>
                    <a:pt x="182" y="734"/>
                    <a:pt x="182" y="732"/>
                  </a:cubicBezTo>
                  <a:cubicBezTo>
                    <a:pt x="181" y="731"/>
                    <a:pt x="180" y="730"/>
                    <a:pt x="179" y="729"/>
                  </a:cubicBezTo>
                  <a:cubicBezTo>
                    <a:pt x="179" y="727"/>
                    <a:pt x="178" y="725"/>
                    <a:pt x="177" y="723"/>
                  </a:cubicBezTo>
                  <a:cubicBezTo>
                    <a:pt x="177" y="723"/>
                    <a:pt x="177" y="721"/>
                    <a:pt x="177" y="720"/>
                  </a:cubicBezTo>
                  <a:cubicBezTo>
                    <a:pt x="177" y="718"/>
                    <a:pt x="178" y="715"/>
                    <a:pt x="179" y="714"/>
                  </a:cubicBezTo>
                  <a:cubicBezTo>
                    <a:pt x="180" y="713"/>
                    <a:pt x="182" y="713"/>
                    <a:pt x="183" y="712"/>
                  </a:cubicBezTo>
                  <a:cubicBezTo>
                    <a:pt x="184" y="711"/>
                    <a:pt x="185" y="709"/>
                    <a:pt x="186" y="709"/>
                  </a:cubicBezTo>
                  <a:cubicBezTo>
                    <a:pt x="187" y="708"/>
                    <a:pt x="189" y="709"/>
                    <a:pt x="190" y="709"/>
                  </a:cubicBezTo>
                  <a:cubicBezTo>
                    <a:pt x="191" y="708"/>
                    <a:pt x="194" y="708"/>
                    <a:pt x="194" y="707"/>
                  </a:cubicBezTo>
                  <a:cubicBezTo>
                    <a:pt x="195" y="706"/>
                    <a:pt x="194" y="704"/>
                    <a:pt x="194" y="703"/>
                  </a:cubicBezTo>
                  <a:cubicBezTo>
                    <a:pt x="194" y="702"/>
                    <a:pt x="193" y="700"/>
                    <a:pt x="192" y="699"/>
                  </a:cubicBezTo>
                  <a:cubicBezTo>
                    <a:pt x="192" y="698"/>
                    <a:pt x="190" y="696"/>
                    <a:pt x="189" y="695"/>
                  </a:cubicBezTo>
                  <a:cubicBezTo>
                    <a:pt x="188" y="694"/>
                    <a:pt x="187" y="693"/>
                    <a:pt x="186" y="692"/>
                  </a:cubicBezTo>
                  <a:cubicBezTo>
                    <a:pt x="186" y="691"/>
                    <a:pt x="184" y="690"/>
                    <a:pt x="184" y="690"/>
                  </a:cubicBezTo>
                  <a:cubicBezTo>
                    <a:pt x="183" y="689"/>
                    <a:pt x="183" y="687"/>
                    <a:pt x="183" y="687"/>
                  </a:cubicBezTo>
                  <a:cubicBezTo>
                    <a:pt x="183" y="686"/>
                    <a:pt x="185" y="684"/>
                    <a:pt x="185" y="683"/>
                  </a:cubicBezTo>
                  <a:cubicBezTo>
                    <a:pt x="185" y="682"/>
                    <a:pt x="185" y="678"/>
                    <a:pt x="185" y="677"/>
                  </a:cubicBezTo>
                  <a:cubicBezTo>
                    <a:pt x="185" y="675"/>
                    <a:pt x="184" y="673"/>
                    <a:pt x="184" y="672"/>
                  </a:cubicBezTo>
                  <a:cubicBezTo>
                    <a:pt x="185" y="671"/>
                    <a:pt x="187" y="670"/>
                    <a:pt x="188" y="669"/>
                  </a:cubicBezTo>
                  <a:cubicBezTo>
                    <a:pt x="188" y="668"/>
                    <a:pt x="188" y="665"/>
                    <a:pt x="188" y="664"/>
                  </a:cubicBezTo>
                  <a:cubicBezTo>
                    <a:pt x="189" y="663"/>
                    <a:pt x="191" y="661"/>
                    <a:pt x="192" y="660"/>
                  </a:cubicBezTo>
                  <a:cubicBezTo>
                    <a:pt x="193" y="659"/>
                    <a:pt x="195" y="658"/>
                    <a:pt x="196" y="657"/>
                  </a:cubicBezTo>
                  <a:cubicBezTo>
                    <a:pt x="196" y="656"/>
                    <a:pt x="197" y="655"/>
                    <a:pt x="197" y="654"/>
                  </a:cubicBezTo>
                  <a:cubicBezTo>
                    <a:pt x="198" y="653"/>
                    <a:pt x="198" y="651"/>
                    <a:pt x="198" y="650"/>
                  </a:cubicBezTo>
                  <a:cubicBezTo>
                    <a:pt x="199" y="649"/>
                    <a:pt x="200" y="648"/>
                    <a:pt x="200" y="648"/>
                  </a:cubicBezTo>
                  <a:cubicBezTo>
                    <a:pt x="201" y="647"/>
                    <a:pt x="203" y="648"/>
                    <a:pt x="203" y="649"/>
                  </a:cubicBezTo>
                  <a:cubicBezTo>
                    <a:pt x="204" y="650"/>
                    <a:pt x="202" y="652"/>
                    <a:pt x="202" y="653"/>
                  </a:cubicBezTo>
                  <a:cubicBezTo>
                    <a:pt x="202" y="654"/>
                    <a:pt x="203" y="654"/>
                    <a:pt x="204" y="655"/>
                  </a:cubicBezTo>
                  <a:cubicBezTo>
                    <a:pt x="204" y="655"/>
                    <a:pt x="207" y="656"/>
                    <a:pt x="207" y="657"/>
                  </a:cubicBezTo>
                  <a:cubicBezTo>
                    <a:pt x="208" y="658"/>
                    <a:pt x="207" y="661"/>
                    <a:pt x="206" y="662"/>
                  </a:cubicBezTo>
                  <a:cubicBezTo>
                    <a:pt x="206" y="663"/>
                    <a:pt x="204" y="663"/>
                    <a:pt x="203" y="663"/>
                  </a:cubicBezTo>
                  <a:cubicBezTo>
                    <a:pt x="203" y="664"/>
                    <a:pt x="203" y="666"/>
                    <a:pt x="203" y="667"/>
                  </a:cubicBezTo>
                  <a:cubicBezTo>
                    <a:pt x="204" y="668"/>
                    <a:pt x="205" y="669"/>
                    <a:pt x="205" y="669"/>
                  </a:cubicBezTo>
                  <a:cubicBezTo>
                    <a:pt x="206" y="670"/>
                    <a:pt x="208" y="670"/>
                    <a:pt x="209" y="669"/>
                  </a:cubicBezTo>
                  <a:cubicBezTo>
                    <a:pt x="210" y="669"/>
                    <a:pt x="211" y="667"/>
                    <a:pt x="211" y="666"/>
                  </a:cubicBezTo>
                  <a:cubicBezTo>
                    <a:pt x="211" y="666"/>
                    <a:pt x="211" y="664"/>
                    <a:pt x="211" y="664"/>
                  </a:cubicBezTo>
                  <a:cubicBezTo>
                    <a:pt x="212" y="662"/>
                    <a:pt x="214" y="660"/>
                    <a:pt x="215" y="659"/>
                  </a:cubicBezTo>
                  <a:cubicBezTo>
                    <a:pt x="216" y="658"/>
                    <a:pt x="219" y="656"/>
                    <a:pt x="220" y="656"/>
                  </a:cubicBezTo>
                  <a:cubicBezTo>
                    <a:pt x="221" y="656"/>
                    <a:pt x="223" y="657"/>
                    <a:pt x="223" y="658"/>
                  </a:cubicBezTo>
                  <a:cubicBezTo>
                    <a:pt x="224" y="658"/>
                    <a:pt x="224" y="661"/>
                    <a:pt x="224" y="662"/>
                  </a:cubicBezTo>
                  <a:cubicBezTo>
                    <a:pt x="225" y="663"/>
                    <a:pt x="226" y="666"/>
                    <a:pt x="227" y="667"/>
                  </a:cubicBezTo>
                  <a:cubicBezTo>
                    <a:pt x="228" y="667"/>
                    <a:pt x="229" y="668"/>
                    <a:pt x="230" y="668"/>
                  </a:cubicBezTo>
                  <a:cubicBezTo>
                    <a:pt x="231" y="668"/>
                    <a:pt x="232" y="665"/>
                    <a:pt x="233" y="664"/>
                  </a:cubicBezTo>
                  <a:cubicBezTo>
                    <a:pt x="233" y="663"/>
                    <a:pt x="234" y="660"/>
                    <a:pt x="234" y="659"/>
                  </a:cubicBezTo>
                  <a:cubicBezTo>
                    <a:pt x="235" y="658"/>
                    <a:pt x="237" y="657"/>
                    <a:pt x="237" y="656"/>
                  </a:cubicBezTo>
                  <a:cubicBezTo>
                    <a:pt x="238" y="655"/>
                    <a:pt x="239" y="653"/>
                    <a:pt x="240" y="652"/>
                  </a:cubicBezTo>
                  <a:cubicBezTo>
                    <a:pt x="240" y="651"/>
                    <a:pt x="240" y="648"/>
                    <a:pt x="240" y="647"/>
                  </a:cubicBezTo>
                  <a:cubicBezTo>
                    <a:pt x="240" y="646"/>
                    <a:pt x="239" y="645"/>
                    <a:pt x="239" y="644"/>
                  </a:cubicBezTo>
                  <a:cubicBezTo>
                    <a:pt x="239" y="643"/>
                    <a:pt x="241" y="642"/>
                    <a:pt x="242" y="642"/>
                  </a:cubicBezTo>
                  <a:cubicBezTo>
                    <a:pt x="242" y="642"/>
                    <a:pt x="244" y="644"/>
                    <a:pt x="244" y="644"/>
                  </a:cubicBezTo>
                  <a:cubicBezTo>
                    <a:pt x="244" y="645"/>
                    <a:pt x="244" y="647"/>
                    <a:pt x="245" y="648"/>
                  </a:cubicBezTo>
                  <a:cubicBezTo>
                    <a:pt x="246" y="648"/>
                    <a:pt x="247" y="648"/>
                    <a:pt x="248" y="647"/>
                  </a:cubicBezTo>
                  <a:cubicBezTo>
                    <a:pt x="249" y="646"/>
                    <a:pt x="248" y="644"/>
                    <a:pt x="248" y="643"/>
                  </a:cubicBezTo>
                  <a:cubicBezTo>
                    <a:pt x="248" y="642"/>
                    <a:pt x="246" y="641"/>
                    <a:pt x="246" y="640"/>
                  </a:cubicBezTo>
                  <a:cubicBezTo>
                    <a:pt x="246" y="639"/>
                    <a:pt x="246" y="637"/>
                    <a:pt x="247" y="637"/>
                  </a:cubicBezTo>
                  <a:cubicBezTo>
                    <a:pt x="247" y="636"/>
                    <a:pt x="249" y="636"/>
                    <a:pt x="249" y="636"/>
                  </a:cubicBezTo>
                  <a:cubicBezTo>
                    <a:pt x="250" y="636"/>
                    <a:pt x="251" y="637"/>
                    <a:pt x="251" y="637"/>
                  </a:cubicBezTo>
                  <a:cubicBezTo>
                    <a:pt x="252" y="638"/>
                    <a:pt x="251" y="639"/>
                    <a:pt x="252" y="640"/>
                  </a:cubicBezTo>
                  <a:cubicBezTo>
                    <a:pt x="252" y="640"/>
                    <a:pt x="254" y="641"/>
                    <a:pt x="254" y="640"/>
                  </a:cubicBezTo>
                  <a:cubicBezTo>
                    <a:pt x="255" y="640"/>
                    <a:pt x="255" y="639"/>
                    <a:pt x="256" y="638"/>
                  </a:cubicBezTo>
                  <a:cubicBezTo>
                    <a:pt x="256" y="637"/>
                    <a:pt x="256" y="635"/>
                    <a:pt x="256" y="634"/>
                  </a:cubicBezTo>
                  <a:cubicBezTo>
                    <a:pt x="256" y="634"/>
                    <a:pt x="257" y="632"/>
                    <a:pt x="257" y="631"/>
                  </a:cubicBezTo>
                  <a:cubicBezTo>
                    <a:pt x="257" y="631"/>
                    <a:pt x="256" y="629"/>
                    <a:pt x="256" y="629"/>
                  </a:cubicBezTo>
                  <a:cubicBezTo>
                    <a:pt x="256" y="628"/>
                    <a:pt x="254" y="626"/>
                    <a:pt x="255" y="625"/>
                  </a:cubicBezTo>
                  <a:cubicBezTo>
                    <a:pt x="255" y="624"/>
                    <a:pt x="257" y="625"/>
                    <a:pt x="258" y="625"/>
                  </a:cubicBezTo>
                  <a:cubicBezTo>
                    <a:pt x="258" y="625"/>
                    <a:pt x="260" y="626"/>
                    <a:pt x="260" y="627"/>
                  </a:cubicBezTo>
                  <a:cubicBezTo>
                    <a:pt x="260" y="627"/>
                    <a:pt x="259" y="629"/>
                    <a:pt x="260" y="630"/>
                  </a:cubicBezTo>
                  <a:cubicBezTo>
                    <a:pt x="260" y="631"/>
                    <a:pt x="261" y="634"/>
                    <a:pt x="262" y="634"/>
                  </a:cubicBezTo>
                  <a:cubicBezTo>
                    <a:pt x="263" y="634"/>
                    <a:pt x="264" y="631"/>
                    <a:pt x="264" y="630"/>
                  </a:cubicBezTo>
                  <a:cubicBezTo>
                    <a:pt x="265" y="629"/>
                    <a:pt x="265" y="625"/>
                    <a:pt x="265" y="624"/>
                  </a:cubicBezTo>
                  <a:cubicBezTo>
                    <a:pt x="265" y="623"/>
                    <a:pt x="263" y="621"/>
                    <a:pt x="263" y="620"/>
                  </a:cubicBezTo>
                  <a:cubicBezTo>
                    <a:pt x="263" y="619"/>
                    <a:pt x="265" y="617"/>
                    <a:pt x="265" y="616"/>
                  </a:cubicBezTo>
                  <a:cubicBezTo>
                    <a:pt x="265" y="615"/>
                    <a:pt x="264" y="612"/>
                    <a:pt x="264" y="611"/>
                  </a:cubicBezTo>
                  <a:cubicBezTo>
                    <a:pt x="264" y="610"/>
                    <a:pt x="265" y="608"/>
                    <a:pt x="266" y="607"/>
                  </a:cubicBezTo>
                  <a:cubicBezTo>
                    <a:pt x="266" y="606"/>
                    <a:pt x="269" y="606"/>
                    <a:pt x="269" y="606"/>
                  </a:cubicBezTo>
                  <a:cubicBezTo>
                    <a:pt x="270" y="605"/>
                    <a:pt x="271" y="604"/>
                    <a:pt x="272" y="603"/>
                  </a:cubicBezTo>
                  <a:cubicBezTo>
                    <a:pt x="273" y="603"/>
                    <a:pt x="275" y="602"/>
                    <a:pt x="276" y="602"/>
                  </a:cubicBezTo>
                  <a:cubicBezTo>
                    <a:pt x="277" y="602"/>
                    <a:pt x="278" y="603"/>
                    <a:pt x="278" y="603"/>
                  </a:cubicBezTo>
                  <a:cubicBezTo>
                    <a:pt x="279" y="604"/>
                    <a:pt x="278" y="605"/>
                    <a:pt x="278" y="606"/>
                  </a:cubicBezTo>
                  <a:cubicBezTo>
                    <a:pt x="278" y="607"/>
                    <a:pt x="279" y="609"/>
                    <a:pt x="280" y="609"/>
                  </a:cubicBezTo>
                  <a:cubicBezTo>
                    <a:pt x="281" y="609"/>
                    <a:pt x="281" y="608"/>
                    <a:pt x="281" y="607"/>
                  </a:cubicBezTo>
                  <a:cubicBezTo>
                    <a:pt x="282" y="606"/>
                    <a:pt x="281" y="605"/>
                    <a:pt x="281" y="604"/>
                  </a:cubicBezTo>
                  <a:cubicBezTo>
                    <a:pt x="282" y="604"/>
                    <a:pt x="282" y="604"/>
                    <a:pt x="283" y="604"/>
                  </a:cubicBezTo>
                  <a:cubicBezTo>
                    <a:pt x="284" y="604"/>
                    <a:pt x="285" y="605"/>
                    <a:pt x="286" y="606"/>
                  </a:cubicBezTo>
                  <a:cubicBezTo>
                    <a:pt x="286" y="606"/>
                    <a:pt x="285" y="609"/>
                    <a:pt x="286" y="609"/>
                  </a:cubicBezTo>
                  <a:cubicBezTo>
                    <a:pt x="286" y="610"/>
                    <a:pt x="288" y="609"/>
                    <a:pt x="289" y="609"/>
                  </a:cubicBezTo>
                  <a:cubicBezTo>
                    <a:pt x="290" y="608"/>
                    <a:pt x="291" y="607"/>
                    <a:pt x="291" y="606"/>
                  </a:cubicBezTo>
                  <a:cubicBezTo>
                    <a:pt x="292" y="606"/>
                    <a:pt x="293" y="604"/>
                    <a:pt x="293" y="604"/>
                  </a:cubicBezTo>
                  <a:cubicBezTo>
                    <a:pt x="293" y="603"/>
                    <a:pt x="293" y="601"/>
                    <a:pt x="293" y="600"/>
                  </a:cubicBezTo>
                  <a:cubicBezTo>
                    <a:pt x="293" y="600"/>
                    <a:pt x="292" y="599"/>
                    <a:pt x="292" y="598"/>
                  </a:cubicBezTo>
                  <a:cubicBezTo>
                    <a:pt x="292" y="597"/>
                    <a:pt x="293" y="594"/>
                    <a:pt x="294" y="593"/>
                  </a:cubicBezTo>
                  <a:cubicBezTo>
                    <a:pt x="295" y="593"/>
                    <a:pt x="297" y="592"/>
                    <a:pt x="297" y="591"/>
                  </a:cubicBezTo>
                  <a:cubicBezTo>
                    <a:pt x="298" y="590"/>
                    <a:pt x="298" y="588"/>
                    <a:pt x="299" y="588"/>
                  </a:cubicBezTo>
                  <a:cubicBezTo>
                    <a:pt x="299" y="586"/>
                    <a:pt x="300" y="583"/>
                    <a:pt x="301" y="582"/>
                  </a:cubicBezTo>
                  <a:cubicBezTo>
                    <a:pt x="302" y="581"/>
                    <a:pt x="303" y="580"/>
                    <a:pt x="304" y="580"/>
                  </a:cubicBezTo>
                  <a:cubicBezTo>
                    <a:pt x="305" y="579"/>
                    <a:pt x="307" y="577"/>
                    <a:pt x="307" y="575"/>
                  </a:cubicBezTo>
                  <a:cubicBezTo>
                    <a:pt x="307" y="574"/>
                    <a:pt x="306" y="573"/>
                    <a:pt x="305" y="572"/>
                  </a:cubicBezTo>
                  <a:cubicBezTo>
                    <a:pt x="305" y="571"/>
                    <a:pt x="303" y="571"/>
                    <a:pt x="303" y="571"/>
                  </a:cubicBezTo>
                  <a:cubicBezTo>
                    <a:pt x="302" y="571"/>
                    <a:pt x="301" y="574"/>
                    <a:pt x="300" y="574"/>
                  </a:cubicBezTo>
                  <a:cubicBezTo>
                    <a:pt x="299" y="575"/>
                    <a:pt x="296" y="573"/>
                    <a:pt x="295" y="572"/>
                  </a:cubicBezTo>
                  <a:cubicBezTo>
                    <a:pt x="295" y="570"/>
                    <a:pt x="297" y="568"/>
                    <a:pt x="297" y="567"/>
                  </a:cubicBezTo>
                  <a:cubicBezTo>
                    <a:pt x="297" y="566"/>
                    <a:pt x="296" y="565"/>
                    <a:pt x="295" y="564"/>
                  </a:cubicBezTo>
                  <a:cubicBezTo>
                    <a:pt x="295" y="563"/>
                    <a:pt x="297" y="561"/>
                    <a:pt x="297" y="560"/>
                  </a:cubicBezTo>
                  <a:cubicBezTo>
                    <a:pt x="297" y="559"/>
                    <a:pt x="298" y="556"/>
                    <a:pt x="298" y="555"/>
                  </a:cubicBezTo>
                  <a:cubicBezTo>
                    <a:pt x="298" y="553"/>
                    <a:pt x="297" y="550"/>
                    <a:pt x="297" y="548"/>
                  </a:cubicBezTo>
                  <a:cubicBezTo>
                    <a:pt x="297" y="547"/>
                    <a:pt x="297" y="545"/>
                    <a:pt x="297" y="544"/>
                  </a:cubicBezTo>
                  <a:cubicBezTo>
                    <a:pt x="297" y="542"/>
                    <a:pt x="296" y="538"/>
                    <a:pt x="297" y="536"/>
                  </a:cubicBezTo>
                  <a:cubicBezTo>
                    <a:pt x="297" y="535"/>
                    <a:pt x="299" y="535"/>
                    <a:pt x="299" y="535"/>
                  </a:cubicBezTo>
                  <a:cubicBezTo>
                    <a:pt x="300" y="534"/>
                    <a:pt x="301" y="532"/>
                    <a:pt x="301" y="530"/>
                  </a:cubicBezTo>
                  <a:cubicBezTo>
                    <a:pt x="301" y="529"/>
                    <a:pt x="300" y="526"/>
                    <a:pt x="299" y="525"/>
                  </a:cubicBezTo>
                  <a:cubicBezTo>
                    <a:pt x="299" y="524"/>
                    <a:pt x="298" y="522"/>
                    <a:pt x="297" y="521"/>
                  </a:cubicBezTo>
                  <a:cubicBezTo>
                    <a:pt x="296" y="521"/>
                    <a:pt x="295" y="520"/>
                    <a:pt x="294" y="519"/>
                  </a:cubicBezTo>
                  <a:cubicBezTo>
                    <a:pt x="293" y="518"/>
                    <a:pt x="292" y="517"/>
                    <a:pt x="291" y="516"/>
                  </a:cubicBezTo>
                  <a:cubicBezTo>
                    <a:pt x="291" y="515"/>
                    <a:pt x="292" y="513"/>
                    <a:pt x="293" y="512"/>
                  </a:cubicBezTo>
                  <a:cubicBezTo>
                    <a:pt x="293" y="512"/>
                    <a:pt x="295" y="512"/>
                    <a:pt x="296" y="511"/>
                  </a:cubicBezTo>
                  <a:cubicBezTo>
                    <a:pt x="297" y="510"/>
                    <a:pt x="297" y="508"/>
                    <a:pt x="298" y="507"/>
                  </a:cubicBezTo>
                  <a:cubicBezTo>
                    <a:pt x="298" y="506"/>
                    <a:pt x="299" y="506"/>
                    <a:pt x="300" y="506"/>
                  </a:cubicBezTo>
                  <a:cubicBezTo>
                    <a:pt x="301" y="506"/>
                    <a:pt x="302" y="509"/>
                    <a:pt x="303" y="509"/>
                  </a:cubicBezTo>
                  <a:cubicBezTo>
                    <a:pt x="303" y="509"/>
                    <a:pt x="304" y="508"/>
                    <a:pt x="304" y="507"/>
                  </a:cubicBezTo>
                  <a:cubicBezTo>
                    <a:pt x="305" y="507"/>
                    <a:pt x="306" y="505"/>
                    <a:pt x="306" y="504"/>
                  </a:cubicBezTo>
                  <a:cubicBezTo>
                    <a:pt x="307" y="503"/>
                    <a:pt x="308" y="501"/>
                    <a:pt x="309" y="500"/>
                  </a:cubicBezTo>
                  <a:cubicBezTo>
                    <a:pt x="310" y="500"/>
                    <a:pt x="311" y="499"/>
                    <a:pt x="311" y="499"/>
                  </a:cubicBezTo>
                  <a:cubicBezTo>
                    <a:pt x="313" y="500"/>
                    <a:pt x="312" y="504"/>
                    <a:pt x="312" y="505"/>
                  </a:cubicBezTo>
                  <a:cubicBezTo>
                    <a:pt x="313" y="507"/>
                    <a:pt x="313" y="510"/>
                    <a:pt x="313" y="511"/>
                  </a:cubicBezTo>
                  <a:cubicBezTo>
                    <a:pt x="313" y="512"/>
                    <a:pt x="315" y="515"/>
                    <a:pt x="315" y="516"/>
                  </a:cubicBezTo>
                  <a:cubicBezTo>
                    <a:pt x="315" y="517"/>
                    <a:pt x="316" y="521"/>
                    <a:pt x="316" y="522"/>
                  </a:cubicBezTo>
                  <a:cubicBezTo>
                    <a:pt x="316" y="523"/>
                    <a:pt x="317" y="526"/>
                    <a:pt x="318" y="526"/>
                  </a:cubicBezTo>
                  <a:cubicBezTo>
                    <a:pt x="319" y="527"/>
                    <a:pt x="321" y="526"/>
                    <a:pt x="322" y="525"/>
                  </a:cubicBezTo>
                  <a:cubicBezTo>
                    <a:pt x="323" y="524"/>
                    <a:pt x="321" y="520"/>
                    <a:pt x="322" y="519"/>
                  </a:cubicBezTo>
                  <a:cubicBezTo>
                    <a:pt x="323" y="519"/>
                    <a:pt x="325" y="518"/>
                    <a:pt x="326" y="519"/>
                  </a:cubicBezTo>
                  <a:cubicBezTo>
                    <a:pt x="327" y="519"/>
                    <a:pt x="328" y="521"/>
                    <a:pt x="329" y="521"/>
                  </a:cubicBezTo>
                  <a:cubicBezTo>
                    <a:pt x="331" y="522"/>
                    <a:pt x="335" y="522"/>
                    <a:pt x="338" y="522"/>
                  </a:cubicBezTo>
                  <a:cubicBezTo>
                    <a:pt x="338" y="522"/>
                    <a:pt x="340" y="521"/>
                    <a:pt x="341" y="521"/>
                  </a:cubicBezTo>
                  <a:cubicBezTo>
                    <a:pt x="342" y="521"/>
                    <a:pt x="344" y="522"/>
                    <a:pt x="345" y="523"/>
                  </a:cubicBezTo>
                  <a:cubicBezTo>
                    <a:pt x="346" y="523"/>
                    <a:pt x="349" y="526"/>
                    <a:pt x="350" y="527"/>
                  </a:cubicBezTo>
                  <a:cubicBezTo>
                    <a:pt x="351" y="527"/>
                    <a:pt x="354" y="528"/>
                    <a:pt x="355" y="528"/>
                  </a:cubicBezTo>
                  <a:cubicBezTo>
                    <a:pt x="356" y="527"/>
                    <a:pt x="356" y="525"/>
                    <a:pt x="356" y="524"/>
                  </a:cubicBezTo>
                  <a:cubicBezTo>
                    <a:pt x="355" y="523"/>
                    <a:pt x="355" y="519"/>
                    <a:pt x="353" y="518"/>
                  </a:cubicBezTo>
                  <a:cubicBezTo>
                    <a:pt x="353" y="517"/>
                    <a:pt x="350" y="517"/>
                    <a:pt x="349" y="517"/>
                  </a:cubicBezTo>
                  <a:cubicBezTo>
                    <a:pt x="348" y="516"/>
                    <a:pt x="347" y="515"/>
                    <a:pt x="347" y="514"/>
                  </a:cubicBezTo>
                  <a:cubicBezTo>
                    <a:pt x="346" y="513"/>
                    <a:pt x="347" y="511"/>
                    <a:pt x="347" y="510"/>
                  </a:cubicBezTo>
                  <a:cubicBezTo>
                    <a:pt x="347" y="508"/>
                    <a:pt x="345" y="506"/>
                    <a:pt x="344" y="505"/>
                  </a:cubicBezTo>
                  <a:cubicBezTo>
                    <a:pt x="344" y="504"/>
                    <a:pt x="342" y="503"/>
                    <a:pt x="342" y="502"/>
                  </a:cubicBezTo>
                  <a:cubicBezTo>
                    <a:pt x="343" y="500"/>
                    <a:pt x="346" y="500"/>
                    <a:pt x="347" y="499"/>
                  </a:cubicBezTo>
                  <a:cubicBezTo>
                    <a:pt x="347" y="498"/>
                    <a:pt x="348" y="497"/>
                    <a:pt x="349" y="496"/>
                  </a:cubicBezTo>
                  <a:cubicBezTo>
                    <a:pt x="349" y="495"/>
                    <a:pt x="349" y="493"/>
                    <a:pt x="349" y="493"/>
                  </a:cubicBezTo>
                  <a:cubicBezTo>
                    <a:pt x="350" y="492"/>
                    <a:pt x="351" y="493"/>
                    <a:pt x="352" y="493"/>
                  </a:cubicBezTo>
                  <a:cubicBezTo>
                    <a:pt x="352" y="493"/>
                    <a:pt x="353" y="495"/>
                    <a:pt x="353" y="496"/>
                  </a:cubicBezTo>
                  <a:cubicBezTo>
                    <a:pt x="354" y="497"/>
                    <a:pt x="353" y="499"/>
                    <a:pt x="353" y="500"/>
                  </a:cubicBezTo>
                  <a:cubicBezTo>
                    <a:pt x="353" y="500"/>
                    <a:pt x="354" y="502"/>
                    <a:pt x="355" y="502"/>
                  </a:cubicBezTo>
                  <a:cubicBezTo>
                    <a:pt x="355" y="502"/>
                    <a:pt x="356" y="500"/>
                    <a:pt x="356" y="500"/>
                  </a:cubicBezTo>
                  <a:cubicBezTo>
                    <a:pt x="356" y="499"/>
                    <a:pt x="356" y="497"/>
                    <a:pt x="356" y="496"/>
                  </a:cubicBezTo>
                  <a:cubicBezTo>
                    <a:pt x="355" y="495"/>
                    <a:pt x="354" y="494"/>
                    <a:pt x="354" y="493"/>
                  </a:cubicBezTo>
                  <a:cubicBezTo>
                    <a:pt x="353" y="492"/>
                    <a:pt x="352" y="490"/>
                    <a:pt x="352" y="489"/>
                  </a:cubicBezTo>
                  <a:cubicBezTo>
                    <a:pt x="353" y="488"/>
                    <a:pt x="353" y="488"/>
                    <a:pt x="354" y="487"/>
                  </a:cubicBezTo>
                  <a:cubicBezTo>
                    <a:pt x="355" y="487"/>
                    <a:pt x="356" y="488"/>
                    <a:pt x="356" y="488"/>
                  </a:cubicBezTo>
                  <a:cubicBezTo>
                    <a:pt x="357" y="489"/>
                    <a:pt x="357" y="491"/>
                    <a:pt x="358" y="492"/>
                  </a:cubicBezTo>
                  <a:cubicBezTo>
                    <a:pt x="358" y="493"/>
                    <a:pt x="358" y="495"/>
                    <a:pt x="359" y="495"/>
                  </a:cubicBezTo>
                  <a:cubicBezTo>
                    <a:pt x="360" y="495"/>
                    <a:pt x="360" y="494"/>
                    <a:pt x="360" y="494"/>
                  </a:cubicBezTo>
                  <a:cubicBezTo>
                    <a:pt x="361" y="493"/>
                    <a:pt x="360" y="491"/>
                    <a:pt x="361" y="490"/>
                  </a:cubicBezTo>
                  <a:cubicBezTo>
                    <a:pt x="361" y="489"/>
                    <a:pt x="362" y="488"/>
                    <a:pt x="363" y="488"/>
                  </a:cubicBezTo>
                  <a:cubicBezTo>
                    <a:pt x="363" y="488"/>
                    <a:pt x="365" y="489"/>
                    <a:pt x="365" y="490"/>
                  </a:cubicBezTo>
                  <a:cubicBezTo>
                    <a:pt x="366" y="491"/>
                    <a:pt x="367" y="493"/>
                    <a:pt x="367" y="494"/>
                  </a:cubicBezTo>
                  <a:cubicBezTo>
                    <a:pt x="366" y="495"/>
                    <a:pt x="365" y="496"/>
                    <a:pt x="365" y="497"/>
                  </a:cubicBezTo>
                  <a:cubicBezTo>
                    <a:pt x="364" y="499"/>
                    <a:pt x="364" y="501"/>
                    <a:pt x="364" y="502"/>
                  </a:cubicBezTo>
                  <a:cubicBezTo>
                    <a:pt x="364" y="504"/>
                    <a:pt x="364" y="506"/>
                    <a:pt x="365" y="508"/>
                  </a:cubicBezTo>
                  <a:cubicBezTo>
                    <a:pt x="365" y="509"/>
                    <a:pt x="366" y="513"/>
                    <a:pt x="367" y="514"/>
                  </a:cubicBezTo>
                  <a:cubicBezTo>
                    <a:pt x="368" y="516"/>
                    <a:pt x="370" y="519"/>
                    <a:pt x="371" y="519"/>
                  </a:cubicBezTo>
                  <a:cubicBezTo>
                    <a:pt x="372" y="520"/>
                    <a:pt x="374" y="518"/>
                    <a:pt x="375" y="518"/>
                  </a:cubicBezTo>
                  <a:cubicBezTo>
                    <a:pt x="376" y="518"/>
                    <a:pt x="378" y="520"/>
                    <a:pt x="379" y="520"/>
                  </a:cubicBezTo>
                  <a:cubicBezTo>
                    <a:pt x="380" y="520"/>
                    <a:pt x="382" y="518"/>
                    <a:pt x="382" y="518"/>
                  </a:cubicBezTo>
                  <a:cubicBezTo>
                    <a:pt x="383" y="517"/>
                    <a:pt x="383" y="515"/>
                    <a:pt x="383" y="514"/>
                  </a:cubicBezTo>
                  <a:cubicBezTo>
                    <a:pt x="383" y="513"/>
                    <a:pt x="381" y="512"/>
                    <a:pt x="381" y="511"/>
                  </a:cubicBezTo>
                  <a:cubicBezTo>
                    <a:pt x="381" y="510"/>
                    <a:pt x="382" y="508"/>
                    <a:pt x="383" y="507"/>
                  </a:cubicBezTo>
                  <a:cubicBezTo>
                    <a:pt x="384" y="506"/>
                    <a:pt x="387" y="506"/>
                    <a:pt x="389" y="505"/>
                  </a:cubicBezTo>
                  <a:cubicBezTo>
                    <a:pt x="390" y="504"/>
                    <a:pt x="393" y="501"/>
                    <a:pt x="394" y="499"/>
                  </a:cubicBezTo>
                  <a:cubicBezTo>
                    <a:pt x="394" y="498"/>
                    <a:pt x="393" y="495"/>
                    <a:pt x="393" y="494"/>
                  </a:cubicBezTo>
                  <a:cubicBezTo>
                    <a:pt x="393" y="493"/>
                    <a:pt x="391" y="491"/>
                    <a:pt x="390" y="490"/>
                  </a:cubicBezTo>
                  <a:cubicBezTo>
                    <a:pt x="390" y="489"/>
                    <a:pt x="388" y="488"/>
                    <a:pt x="388" y="488"/>
                  </a:cubicBezTo>
                  <a:cubicBezTo>
                    <a:pt x="387" y="487"/>
                    <a:pt x="384" y="487"/>
                    <a:pt x="382" y="487"/>
                  </a:cubicBezTo>
                  <a:cubicBezTo>
                    <a:pt x="381" y="486"/>
                    <a:pt x="380" y="485"/>
                    <a:pt x="379" y="484"/>
                  </a:cubicBezTo>
                  <a:cubicBezTo>
                    <a:pt x="378" y="484"/>
                    <a:pt x="377" y="483"/>
                    <a:pt x="376" y="483"/>
                  </a:cubicBezTo>
                  <a:cubicBezTo>
                    <a:pt x="375" y="483"/>
                    <a:pt x="374" y="484"/>
                    <a:pt x="373" y="484"/>
                  </a:cubicBezTo>
                  <a:cubicBezTo>
                    <a:pt x="372" y="484"/>
                    <a:pt x="372" y="482"/>
                    <a:pt x="372" y="481"/>
                  </a:cubicBezTo>
                  <a:cubicBezTo>
                    <a:pt x="372" y="480"/>
                    <a:pt x="373" y="478"/>
                    <a:pt x="374" y="478"/>
                  </a:cubicBezTo>
                  <a:cubicBezTo>
                    <a:pt x="374" y="477"/>
                    <a:pt x="373" y="474"/>
                    <a:pt x="374" y="474"/>
                  </a:cubicBezTo>
                  <a:cubicBezTo>
                    <a:pt x="374" y="473"/>
                    <a:pt x="376" y="473"/>
                    <a:pt x="376" y="474"/>
                  </a:cubicBezTo>
                  <a:cubicBezTo>
                    <a:pt x="377" y="474"/>
                    <a:pt x="377" y="477"/>
                    <a:pt x="378" y="477"/>
                  </a:cubicBezTo>
                  <a:cubicBezTo>
                    <a:pt x="378" y="477"/>
                    <a:pt x="379" y="476"/>
                    <a:pt x="379" y="475"/>
                  </a:cubicBezTo>
                  <a:cubicBezTo>
                    <a:pt x="379" y="474"/>
                    <a:pt x="379" y="472"/>
                    <a:pt x="379" y="471"/>
                  </a:cubicBezTo>
                  <a:cubicBezTo>
                    <a:pt x="380" y="471"/>
                    <a:pt x="381" y="471"/>
                    <a:pt x="382" y="471"/>
                  </a:cubicBezTo>
                  <a:cubicBezTo>
                    <a:pt x="383" y="472"/>
                    <a:pt x="383" y="474"/>
                    <a:pt x="384" y="474"/>
                  </a:cubicBezTo>
                  <a:cubicBezTo>
                    <a:pt x="384" y="474"/>
                    <a:pt x="385" y="473"/>
                    <a:pt x="386" y="473"/>
                  </a:cubicBezTo>
                  <a:cubicBezTo>
                    <a:pt x="386" y="472"/>
                    <a:pt x="387" y="470"/>
                    <a:pt x="387" y="470"/>
                  </a:cubicBezTo>
                  <a:cubicBezTo>
                    <a:pt x="388" y="469"/>
                    <a:pt x="391" y="470"/>
                    <a:pt x="391" y="471"/>
                  </a:cubicBezTo>
                  <a:cubicBezTo>
                    <a:pt x="392" y="471"/>
                    <a:pt x="393" y="473"/>
                    <a:pt x="394" y="474"/>
                  </a:cubicBezTo>
                  <a:cubicBezTo>
                    <a:pt x="395" y="476"/>
                    <a:pt x="395" y="479"/>
                    <a:pt x="396" y="480"/>
                  </a:cubicBezTo>
                  <a:cubicBezTo>
                    <a:pt x="396" y="482"/>
                    <a:pt x="397" y="484"/>
                    <a:pt x="397" y="485"/>
                  </a:cubicBezTo>
                  <a:cubicBezTo>
                    <a:pt x="399" y="486"/>
                    <a:pt x="402" y="486"/>
                    <a:pt x="404" y="487"/>
                  </a:cubicBezTo>
                  <a:cubicBezTo>
                    <a:pt x="404" y="488"/>
                    <a:pt x="404" y="490"/>
                    <a:pt x="405" y="491"/>
                  </a:cubicBezTo>
                  <a:cubicBezTo>
                    <a:pt x="406" y="491"/>
                    <a:pt x="408" y="491"/>
                    <a:pt x="408" y="491"/>
                  </a:cubicBezTo>
                  <a:cubicBezTo>
                    <a:pt x="409" y="490"/>
                    <a:pt x="409" y="488"/>
                    <a:pt x="409" y="487"/>
                  </a:cubicBezTo>
                  <a:cubicBezTo>
                    <a:pt x="408" y="486"/>
                    <a:pt x="407" y="483"/>
                    <a:pt x="407" y="482"/>
                  </a:cubicBezTo>
                  <a:cubicBezTo>
                    <a:pt x="407" y="480"/>
                    <a:pt x="407" y="477"/>
                    <a:pt x="408" y="477"/>
                  </a:cubicBezTo>
                  <a:cubicBezTo>
                    <a:pt x="409" y="476"/>
                    <a:pt x="410" y="477"/>
                    <a:pt x="411" y="478"/>
                  </a:cubicBezTo>
                  <a:cubicBezTo>
                    <a:pt x="411" y="478"/>
                    <a:pt x="411" y="481"/>
                    <a:pt x="412" y="481"/>
                  </a:cubicBezTo>
                  <a:cubicBezTo>
                    <a:pt x="413" y="481"/>
                    <a:pt x="413" y="479"/>
                    <a:pt x="414" y="479"/>
                  </a:cubicBezTo>
                  <a:cubicBezTo>
                    <a:pt x="414" y="477"/>
                    <a:pt x="412" y="475"/>
                    <a:pt x="412" y="474"/>
                  </a:cubicBezTo>
                  <a:cubicBezTo>
                    <a:pt x="413" y="473"/>
                    <a:pt x="414" y="473"/>
                    <a:pt x="415" y="472"/>
                  </a:cubicBezTo>
                  <a:cubicBezTo>
                    <a:pt x="415" y="471"/>
                    <a:pt x="416" y="470"/>
                    <a:pt x="416" y="469"/>
                  </a:cubicBezTo>
                  <a:cubicBezTo>
                    <a:pt x="417" y="469"/>
                    <a:pt x="419" y="468"/>
                    <a:pt x="420" y="469"/>
                  </a:cubicBezTo>
                  <a:cubicBezTo>
                    <a:pt x="420" y="470"/>
                    <a:pt x="419" y="471"/>
                    <a:pt x="419" y="472"/>
                  </a:cubicBezTo>
                  <a:cubicBezTo>
                    <a:pt x="419" y="474"/>
                    <a:pt x="419" y="477"/>
                    <a:pt x="420" y="477"/>
                  </a:cubicBezTo>
                  <a:cubicBezTo>
                    <a:pt x="421" y="477"/>
                    <a:pt x="422" y="475"/>
                    <a:pt x="422" y="475"/>
                  </a:cubicBezTo>
                  <a:cubicBezTo>
                    <a:pt x="423" y="474"/>
                    <a:pt x="422" y="472"/>
                    <a:pt x="422" y="471"/>
                  </a:cubicBezTo>
                  <a:cubicBezTo>
                    <a:pt x="423" y="470"/>
                    <a:pt x="425" y="470"/>
                    <a:pt x="425" y="469"/>
                  </a:cubicBezTo>
                  <a:cubicBezTo>
                    <a:pt x="426" y="468"/>
                    <a:pt x="425" y="466"/>
                    <a:pt x="425" y="465"/>
                  </a:cubicBezTo>
                  <a:cubicBezTo>
                    <a:pt x="424" y="464"/>
                    <a:pt x="423" y="463"/>
                    <a:pt x="422" y="463"/>
                  </a:cubicBezTo>
                  <a:cubicBezTo>
                    <a:pt x="422" y="462"/>
                    <a:pt x="422" y="459"/>
                    <a:pt x="422" y="458"/>
                  </a:cubicBezTo>
                  <a:cubicBezTo>
                    <a:pt x="422" y="457"/>
                    <a:pt x="422" y="454"/>
                    <a:pt x="421" y="453"/>
                  </a:cubicBezTo>
                  <a:cubicBezTo>
                    <a:pt x="421" y="453"/>
                    <a:pt x="420" y="451"/>
                    <a:pt x="419" y="451"/>
                  </a:cubicBezTo>
                  <a:cubicBezTo>
                    <a:pt x="419" y="450"/>
                    <a:pt x="418" y="448"/>
                    <a:pt x="418" y="447"/>
                  </a:cubicBezTo>
                  <a:cubicBezTo>
                    <a:pt x="418" y="446"/>
                    <a:pt x="419" y="445"/>
                    <a:pt x="419" y="445"/>
                  </a:cubicBezTo>
                  <a:cubicBezTo>
                    <a:pt x="420" y="444"/>
                    <a:pt x="422" y="444"/>
                    <a:pt x="422" y="444"/>
                  </a:cubicBezTo>
                  <a:cubicBezTo>
                    <a:pt x="423" y="445"/>
                    <a:pt x="423" y="447"/>
                    <a:pt x="423" y="448"/>
                  </a:cubicBezTo>
                  <a:cubicBezTo>
                    <a:pt x="424" y="448"/>
                    <a:pt x="425" y="448"/>
                    <a:pt x="425" y="448"/>
                  </a:cubicBezTo>
                  <a:cubicBezTo>
                    <a:pt x="426" y="448"/>
                    <a:pt x="426" y="446"/>
                    <a:pt x="426" y="446"/>
                  </a:cubicBezTo>
                  <a:cubicBezTo>
                    <a:pt x="426" y="445"/>
                    <a:pt x="427" y="443"/>
                    <a:pt x="428" y="443"/>
                  </a:cubicBezTo>
                  <a:cubicBezTo>
                    <a:pt x="428" y="443"/>
                    <a:pt x="430" y="443"/>
                    <a:pt x="430" y="443"/>
                  </a:cubicBezTo>
                  <a:cubicBezTo>
                    <a:pt x="431" y="444"/>
                    <a:pt x="433" y="446"/>
                    <a:pt x="433" y="447"/>
                  </a:cubicBezTo>
                  <a:cubicBezTo>
                    <a:pt x="434" y="448"/>
                    <a:pt x="433" y="450"/>
                    <a:pt x="434" y="451"/>
                  </a:cubicBezTo>
                  <a:cubicBezTo>
                    <a:pt x="434" y="451"/>
                    <a:pt x="436" y="451"/>
                    <a:pt x="436" y="451"/>
                  </a:cubicBezTo>
                  <a:cubicBezTo>
                    <a:pt x="437" y="451"/>
                    <a:pt x="438" y="449"/>
                    <a:pt x="439" y="448"/>
                  </a:cubicBezTo>
                  <a:cubicBezTo>
                    <a:pt x="439" y="447"/>
                    <a:pt x="438" y="446"/>
                    <a:pt x="438" y="445"/>
                  </a:cubicBezTo>
                  <a:cubicBezTo>
                    <a:pt x="438" y="444"/>
                    <a:pt x="437" y="441"/>
                    <a:pt x="438" y="440"/>
                  </a:cubicBezTo>
                  <a:cubicBezTo>
                    <a:pt x="438" y="439"/>
                    <a:pt x="441" y="440"/>
                    <a:pt x="442" y="441"/>
                  </a:cubicBezTo>
                  <a:cubicBezTo>
                    <a:pt x="443" y="441"/>
                    <a:pt x="444" y="443"/>
                    <a:pt x="445" y="443"/>
                  </a:cubicBezTo>
                  <a:cubicBezTo>
                    <a:pt x="446" y="443"/>
                    <a:pt x="447" y="444"/>
                    <a:pt x="448" y="444"/>
                  </a:cubicBezTo>
                  <a:cubicBezTo>
                    <a:pt x="449" y="445"/>
                    <a:pt x="450" y="446"/>
                    <a:pt x="451" y="447"/>
                  </a:cubicBezTo>
                  <a:cubicBezTo>
                    <a:pt x="451" y="448"/>
                    <a:pt x="451" y="451"/>
                    <a:pt x="452" y="452"/>
                  </a:cubicBezTo>
                  <a:cubicBezTo>
                    <a:pt x="452" y="452"/>
                    <a:pt x="453" y="455"/>
                    <a:pt x="454" y="455"/>
                  </a:cubicBezTo>
                  <a:cubicBezTo>
                    <a:pt x="456" y="455"/>
                    <a:pt x="458" y="453"/>
                    <a:pt x="458" y="452"/>
                  </a:cubicBezTo>
                  <a:cubicBezTo>
                    <a:pt x="459" y="450"/>
                    <a:pt x="458" y="448"/>
                    <a:pt x="458" y="447"/>
                  </a:cubicBezTo>
                  <a:cubicBezTo>
                    <a:pt x="457" y="446"/>
                    <a:pt x="455" y="445"/>
                    <a:pt x="454" y="444"/>
                  </a:cubicBezTo>
                  <a:cubicBezTo>
                    <a:pt x="453" y="443"/>
                    <a:pt x="451" y="443"/>
                    <a:pt x="450" y="442"/>
                  </a:cubicBezTo>
                  <a:cubicBezTo>
                    <a:pt x="450" y="441"/>
                    <a:pt x="450" y="440"/>
                    <a:pt x="450" y="439"/>
                  </a:cubicBezTo>
                  <a:cubicBezTo>
                    <a:pt x="450" y="438"/>
                    <a:pt x="452" y="437"/>
                    <a:pt x="452" y="436"/>
                  </a:cubicBezTo>
                  <a:cubicBezTo>
                    <a:pt x="452" y="435"/>
                    <a:pt x="450" y="434"/>
                    <a:pt x="450" y="433"/>
                  </a:cubicBezTo>
                  <a:cubicBezTo>
                    <a:pt x="450" y="432"/>
                    <a:pt x="450" y="429"/>
                    <a:pt x="450" y="428"/>
                  </a:cubicBezTo>
                  <a:cubicBezTo>
                    <a:pt x="450" y="427"/>
                    <a:pt x="448" y="425"/>
                    <a:pt x="448" y="424"/>
                  </a:cubicBezTo>
                  <a:cubicBezTo>
                    <a:pt x="448" y="423"/>
                    <a:pt x="450" y="422"/>
                    <a:pt x="450" y="422"/>
                  </a:cubicBezTo>
                  <a:cubicBezTo>
                    <a:pt x="451" y="421"/>
                    <a:pt x="452" y="419"/>
                    <a:pt x="453" y="419"/>
                  </a:cubicBezTo>
                  <a:cubicBezTo>
                    <a:pt x="454" y="418"/>
                    <a:pt x="456" y="419"/>
                    <a:pt x="457" y="419"/>
                  </a:cubicBezTo>
                  <a:cubicBezTo>
                    <a:pt x="458" y="420"/>
                    <a:pt x="458" y="423"/>
                    <a:pt x="458" y="424"/>
                  </a:cubicBezTo>
                  <a:cubicBezTo>
                    <a:pt x="459" y="424"/>
                    <a:pt x="461" y="424"/>
                    <a:pt x="462" y="424"/>
                  </a:cubicBezTo>
                  <a:cubicBezTo>
                    <a:pt x="463" y="424"/>
                    <a:pt x="463" y="421"/>
                    <a:pt x="464" y="421"/>
                  </a:cubicBezTo>
                  <a:cubicBezTo>
                    <a:pt x="464" y="420"/>
                    <a:pt x="466" y="422"/>
                    <a:pt x="467" y="422"/>
                  </a:cubicBezTo>
                  <a:cubicBezTo>
                    <a:pt x="467" y="421"/>
                    <a:pt x="468" y="420"/>
                    <a:pt x="468" y="419"/>
                  </a:cubicBezTo>
                  <a:cubicBezTo>
                    <a:pt x="469" y="418"/>
                    <a:pt x="467" y="416"/>
                    <a:pt x="468" y="415"/>
                  </a:cubicBezTo>
                  <a:cubicBezTo>
                    <a:pt x="468" y="414"/>
                    <a:pt x="470" y="414"/>
                    <a:pt x="471" y="413"/>
                  </a:cubicBezTo>
                  <a:cubicBezTo>
                    <a:pt x="471" y="412"/>
                    <a:pt x="470" y="408"/>
                    <a:pt x="469" y="407"/>
                  </a:cubicBezTo>
                  <a:cubicBezTo>
                    <a:pt x="469" y="407"/>
                    <a:pt x="466" y="407"/>
                    <a:pt x="466" y="406"/>
                  </a:cubicBezTo>
                  <a:cubicBezTo>
                    <a:pt x="465" y="406"/>
                    <a:pt x="466" y="403"/>
                    <a:pt x="467" y="403"/>
                  </a:cubicBezTo>
                  <a:cubicBezTo>
                    <a:pt x="467" y="402"/>
                    <a:pt x="470" y="402"/>
                    <a:pt x="471" y="401"/>
                  </a:cubicBezTo>
                  <a:cubicBezTo>
                    <a:pt x="472" y="401"/>
                    <a:pt x="472" y="398"/>
                    <a:pt x="473" y="398"/>
                  </a:cubicBezTo>
                  <a:cubicBezTo>
                    <a:pt x="474" y="398"/>
                    <a:pt x="474" y="400"/>
                    <a:pt x="474" y="401"/>
                  </a:cubicBezTo>
                  <a:cubicBezTo>
                    <a:pt x="474" y="402"/>
                    <a:pt x="474" y="403"/>
                    <a:pt x="474" y="404"/>
                  </a:cubicBezTo>
                  <a:cubicBezTo>
                    <a:pt x="474" y="405"/>
                    <a:pt x="476" y="406"/>
                    <a:pt x="476" y="407"/>
                  </a:cubicBezTo>
                  <a:cubicBezTo>
                    <a:pt x="477" y="407"/>
                    <a:pt x="478" y="409"/>
                    <a:pt x="478" y="410"/>
                  </a:cubicBezTo>
                  <a:cubicBezTo>
                    <a:pt x="478" y="411"/>
                    <a:pt x="475" y="412"/>
                    <a:pt x="475" y="413"/>
                  </a:cubicBezTo>
                  <a:cubicBezTo>
                    <a:pt x="475" y="415"/>
                    <a:pt x="476" y="418"/>
                    <a:pt x="477" y="419"/>
                  </a:cubicBezTo>
                  <a:cubicBezTo>
                    <a:pt x="477" y="419"/>
                    <a:pt x="479" y="419"/>
                    <a:pt x="479" y="419"/>
                  </a:cubicBezTo>
                  <a:cubicBezTo>
                    <a:pt x="480" y="418"/>
                    <a:pt x="482" y="416"/>
                    <a:pt x="483" y="415"/>
                  </a:cubicBezTo>
                  <a:cubicBezTo>
                    <a:pt x="483" y="415"/>
                    <a:pt x="484" y="414"/>
                    <a:pt x="484" y="413"/>
                  </a:cubicBezTo>
                  <a:cubicBezTo>
                    <a:pt x="484" y="412"/>
                    <a:pt x="483" y="410"/>
                    <a:pt x="483" y="409"/>
                  </a:cubicBezTo>
                  <a:cubicBezTo>
                    <a:pt x="483" y="408"/>
                    <a:pt x="484" y="407"/>
                    <a:pt x="485" y="406"/>
                  </a:cubicBezTo>
                  <a:cubicBezTo>
                    <a:pt x="486" y="406"/>
                    <a:pt x="489" y="405"/>
                    <a:pt x="490" y="405"/>
                  </a:cubicBezTo>
                  <a:cubicBezTo>
                    <a:pt x="491" y="404"/>
                    <a:pt x="493" y="400"/>
                    <a:pt x="494" y="399"/>
                  </a:cubicBezTo>
                  <a:cubicBezTo>
                    <a:pt x="495" y="397"/>
                    <a:pt x="496" y="392"/>
                    <a:pt x="496" y="392"/>
                  </a:cubicBezTo>
                  <a:cubicBezTo>
                    <a:pt x="496" y="392"/>
                    <a:pt x="495" y="387"/>
                    <a:pt x="495" y="386"/>
                  </a:cubicBezTo>
                  <a:cubicBezTo>
                    <a:pt x="495" y="385"/>
                    <a:pt x="496" y="383"/>
                    <a:pt x="496" y="383"/>
                  </a:cubicBezTo>
                  <a:cubicBezTo>
                    <a:pt x="497" y="381"/>
                    <a:pt x="498" y="379"/>
                    <a:pt x="498" y="379"/>
                  </a:cubicBezTo>
                  <a:cubicBezTo>
                    <a:pt x="499" y="378"/>
                    <a:pt x="502" y="377"/>
                    <a:pt x="503" y="376"/>
                  </a:cubicBezTo>
                  <a:cubicBezTo>
                    <a:pt x="504" y="375"/>
                    <a:pt x="505" y="372"/>
                    <a:pt x="505" y="371"/>
                  </a:cubicBezTo>
                  <a:cubicBezTo>
                    <a:pt x="505" y="370"/>
                    <a:pt x="506" y="369"/>
                    <a:pt x="506" y="368"/>
                  </a:cubicBezTo>
                  <a:cubicBezTo>
                    <a:pt x="506" y="367"/>
                    <a:pt x="506" y="365"/>
                    <a:pt x="505" y="36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88" name="Rectangle 87">
            <a:extLst>
              <a:ext uri="{FF2B5EF4-FFF2-40B4-BE49-F238E27FC236}">
                <a16:creationId xmlns:a16="http://schemas.microsoft.com/office/drawing/2014/main" id="{E255CA13-6EC2-4540-9FEB-37BFE3645EF2}"/>
              </a:ext>
            </a:extLst>
          </p:cNvPr>
          <p:cNvSpPr/>
          <p:nvPr/>
        </p:nvSpPr>
        <p:spPr>
          <a:xfrm>
            <a:off x="360072" y="5586890"/>
            <a:ext cx="5591639" cy="617157"/>
          </a:xfrm>
          <a:prstGeom prst="rect">
            <a:avLst/>
          </a:prstGeom>
        </p:spPr>
        <p:txBody>
          <a:bodyPr wrap="square">
            <a:spAutoFit/>
          </a:bodyPr>
          <a:lstStyle/>
          <a:p>
            <a:pPr>
              <a:lnSpc>
                <a:spcPct val="150000"/>
              </a:lnSpc>
            </a:pPr>
            <a:r>
              <a:rPr lang="en-US" sz="1200">
                <a:solidFill>
                  <a:schemeClr val="bg2">
                    <a:lumMod val="75000"/>
                  </a:schemeClr>
                </a:solidFill>
                <a:ea typeface="Times New Roman" panose="02020603050405020304" pitchFamily="18" charset="0"/>
                <a:cs typeface="Raleway" panose="020B0503030101060003" pitchFamily="34" charset="0"/>
              </a:rPr>
              <a:t>Suspendisse blandit nulla eget auctor fermentum.</a:t>
            </a:r>
            <a:r>
              <a:rPr lang="en-ID" sz="1200">
                <a:solidFill>
                  <a:schemeClr val="bg2">
                    <a:lumMod val="75000"/>
                  </a:schemeClr>
                </a:solidFill>
                <a:ea typeface="Times New Roman" panose="02020603050405020304" pitchFamily="18" charset="0"/>
                <a:cs typeface="Times New Roman" panose="02020603050405020304" pitchFamily="18" charset="0"/>
              </a:rPr>
              <a:t> </a:t>
            </a:r>
            <a:r>
              <a:rPr lang="en-US" sz="1200">
                <a:solidFill>
                  <a:schemeClr val="bg2">
                    <a:lumMod val="75000"/>
                  </a:schemeClr>
                </a:solidFill>
                <a:ea typeface="Times New Roman" panose="02020603050405020304" pitchFamily="18" charset="0"/>
                <a:cs typeface="Raleway" panose="020B0503030101060003" pitchFamily="34" charset="0"/>
              </a:rPr>
              <a:t>Duis ultrices posuere convallis. Donec mattis ligula non diam finibus auctor. Nunc in porta</a:t>
            </a:r>
            <a:endParaRPr lang="en-US" sz="1200">
              <a:solidFill>
                <a:schemeClr val="bg2">
                  <a:lumMod val="75000"/>
                </a:schemeClr>
              </a:solidFill>
            </a:endParaRPr>
          </a:p>
        </p:txBody>
      </p:sp>
      <p:grpSp>
        <p:nvGrpSpPr>
          <p:cNvPr id="152" name="Group 151">
            <a:extLst>
              <a:ext uri="{FF2B5EF4-FFF2-40B4-BE49-F238E27FC236}">
                <a16:creationId xmlns:a16="http://schemas.microsoft.com/office/drawing/2014/main" id="{82F46640-E628-4E40-BA06-8C92D40060C9}"/>
              </a:ext>
            </a:extLst>
          </p:cNvPr>
          <p:cNvGrpSpPr/>
          <p:nvPr/>
        </p:nvGrpSpPr>
        <p:grpSpPr>
          <a:xfrm>
            <a:off x="6834409" y="2393547"/>
            <a:ext cx="3187881" cy="663681"/>
            <a:chOff x="6713115" y="2334963"/>
            <a:chExt cx="3506669" cy="730049"/>
          </a:xfrm>
        </p:grpSpPr>
        <p:grpSp>
          <p:nvGrpSpPr>
            <p:cNvPr id="90" name="Group 89">
              <a:extLst>
                <a:ext uri="{FF2B5EF4-FFF2-40B4-BE49-F238E27FC236}">
                  <a16:creationId xmlns:a16="http://schemas.microsoft.com/office/drawing/2014/main" id="{8DB36172-3488-40F6-8032-D50DD54BE34A}"/>
                </a:ext>
              </a:extLst>
            </p:cNvPr>
            <p:cNvGrpSpPr/>
            <p:nvPr/>
          </p:nvGrpSpPr>
          <p:grpSpPr>
            <a:xfrm flipH="1">
              <a:off x="6713115" y="2334963"/>
              <a:ext cx="308471" cy="730049"/>
              <a:chOff x="5505537" y="930389"/>
              <a:chExt cx="333375" cy="788988"/>
            </a:xfrm>
            <a:solidFill>
              <a:schemeClr val="accent1"/>
            </a:solidFill>
          </p:grpSpPr>
          <p:sp>
            <p:nvSpPr>
              <p:cNvPr id="118" name="Oval 27">
                <a:extLst>
                  <a:ext uri="{FF2B5EF4-FFF2-40B4-BE49-F238E27FC236}">
                    <a16:creationId xmlns:a16="http://schemas.microsoft.com/office/drawing/2014/main" id="{7E46825D-74AB-4461-B1BB-63B37C81E50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9" name="Freeform 28">
                <a:extLst>
                  <a:ext uri="{FF2B5EF4-FFF2-40B4-BE49-F238E27FC236}">
                    <a16:creationId xmlns:a16="http://schemas.microsoft.com/office/drawing/2014/main" id="{19E52CC6-6C66-486F-9274-9D0B8689E77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1" name="Group 90">
              <a:extLst>
                <a:ext uri="{FF2B5EF4-FFF2-40B4-BE49-F238E27FC236}">
                  <a16:creationId xmlns:a16="http://schemas.microsoft.com/office/drawing/2014/main" id="{84F8E710-FB8E-4839-B6F2-915E2DFCF6D3}"/>
                </a:ext>
              </a:extLst>
            </p:cNvPr>
            <p:cNvGrpSpPr/>
            <p:nvPr/>
          </p:nvGrpSpPr>
          <p:grpSpPr>
            <a:xfrm flipH="1">
              <a:off x="7069322" y="2334963"/>
              <a:ext cx="308471" cy="730049"/>
              <a:chOff x="5505537" y="930389"/>
              <a:chExt cx="333375" cy="788988"/>
            </a:xfrm>
            <a:solidFill>
              <a:schemeClr val="accent1"/>
            </a:solidFill>
          </p:grpSpPr>
          <p:sp>
            <p:nvSpPr>
              <p:cNvPr id="116" name="Oval 27">
                <a:extLst>
                  <a:ext uri="{FF2B5EF4-FFF2-40B4-BE49-F238E27FC236}">
                    <a16:creationId xmlns:a16="http://schemas.microsoft.com/office/drawing/2014/main" id="{E9089F56-3E16-4055-ABD3-F7329068844B}"/>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7" name="Freeform 28">
                <a:extLst>
                  <a:ext uri="{FF2B5EF4-FFF2-40B4-BE49-F238E27FC236}">
                    <a16:creationId xmlns:a16="http://schemas.microsoft.com/office/drawing/2014/main" id="{99442706-DFBF-402C-B838-CCD713E9DF0A}"/>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2" name="Group 91">
              <a:extLst>
                <a:ext uri="{FF2B5EF4-FFF2-40B4-BE49-F238E27FC236}">
                  <a16:creationId xmlns:a16="http://schemas.microsoft.com/office/drawing/2014/main" id="{2B269CD6-C1D6-4C22-9521-D87F4275191D}"/>
                </a:ext>
              </a:extLst>
            </p:cNvPr>
            <p:cNvGrpSpPr/>
            <p:nvPr/>
          </p:nvGrpSpPr>
          <p:grpSpPr>
            <a:xfrm flipH="1">
              <a:off x="7421048" y="2334963"/>
              <a:ext cx="308471" cy="730049"/>
              <a:chOff x="5505537" y="930389"/>
              <a:chExt cx="333375" cy="788988"/>
            </a:xfrm>
            <a:solidFill>
              <a:schemeClr val="accent1"/>
            </a:solidFill>
          </p:grpSpPr>
          <p:sp>
            <p:nvSpPr>
              <p:cNvPr id="114" name="Oval 113">
                <a:extLst>
                  <a:ext uri="{FF2B5EF4-FFF2-40B4-BE49-F238E27FC236}">
                    <a16:creationId xmlns:a16="http://schemas.microsoft.com/office/drawing/2014/main" id="{29EE89B9-5EA3-49A1-B12F-EE2AD308CE7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5" name="Freeform 283">
                <a:extLst>
                  <a:ext uri="{FF2B5EF4-FFF2-40B4-BE49-F238E27FC236}">
                    <a16:creationId xmlns:a16="http://schemas.microsoft.com/office/drawing/2014/main" id="{2A3E0117-C4ED-41DA-B037-55303994BABD}"/>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3" name="Group 92">
              <a:extLst>
                <a:ext uri="{FF2B5EF4-FFF2-40B4-BE49-F238E27FC236}">
                  <a16:creationId xmlns:a16="http://schemas.microsoft.com/office/drawing/2014/main" id="{45036B6D-D346-4F6E-83AB-01090D5730FA}"/>
                </a:ext>
              </a:extLst>
            </p:cNvPr>
            <p:cNvGrpSpPr/>
            <p:nvPr/>
          </p:nvGrpSpPr>
          <p:grpSpPr>
            <a:xfrm flipH="1">
              <a:off x="7777255" y="2334963"/>
              <a:ext cx="308471" cy="730049"/>
              <a:chOff x="5505537" y="930389"/>
              <a:chExt cx="333375" cy="788988"/>
            </a:xfrm>
            <a:solidFill>
              <a:schemeClr val="accent1"/>
            </a:solidFill>
          </p:grpSpPr>
          <p:sp>
            <p:nvSpPr>
              <p:cNvPr id="112" name="Oval 27">
                <a:extLst>
                  <a:ext uri="{FF2B5EF4-FFF2-40B4-BE49-F238E27FC236}">
                    <a16:creationId xmlns:a16="http://schemas.microsoft.com/office/drawing/2014/main" id="{CF780367-F77F-4D7D-BA39-1C1D134E7E4B}"/>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3" name="Freeform 28">
                <a:extLst>
                  <a:ext uri="{FF2B5EF4-FFF2-40B4-BE49-F238E27FC236}">
                    <a16:creationId xmlns:a16="http://schemas.microsoft.com/office/drawing/2014/main" id="{97B75B66-A051-465E-9F1C-2617561E9F5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4" name="Group 93">
              <a:extLst>
                <a:ext uri="{FF2B5EF4-FFF2-40B4-BE49-F238E27FC236}">
                  <a16:creationId xmlns:a16="http://schemas.microsoft.com/office/drawing/2014/main" id="{EC3C9382-8C81-4D47-A239-DED51DA13729}"/>
                </a:ext>
              </a:extLst>
            </p:cNvPr>
            <p:cNvGrpSpPr/>
            <p:nvPr/>
          </p:nvGrpSpPr>
          <p:grpSpPr>
            <a:xfrm flipH="1">
              <a:off x="8139746" y="2334963"/>
              <a:ext cx="308471" cy="730049"/>
              <a:chOff x="5505537" y="930389"/>
              <a:chExt cx="333375" cy="788988"/>
            </a:xfrm>
            <a:solidFill>
              <a:schemeClr val="accent1"/>
            </a:solidFill>
          </p:grpSpPr>
          <p:sp>
            <p:nvSpPr>
              <p:cNvPr id="110" name="Oval 27">
                <a:extLst>
                  <a:ext uri="{FF2B5EF4-FFF2-40B4-BE49-F238E27FC236}">
                    <a16:creationId xmlns:a16="http://schemas.microsoft.com/office/drawing/2014/main" id="{C400F90D-3F20-4E6D-85CA-5CAEC344109A}"/>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1" name="Freeform 28">
                <a:extLst>
                  <a:ext uri="{FF2B5EF4-FFF2-40B4-BE49-F238E27FC236}">
                    <a16:creationId xmlns:a16="http://schemas.microsoft.com/office/drawing/2014/main" id="{13FD4518-82C4-437A-BBB9-9BC81A5EDE1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5" name="Group 94">
              <a:extLst>
                <a:ext uri="{FF2B5EF4-FFF2-40B4-BE49-F238E27FC236}">
                  <a16:creationId xmlns:a16="http://schemas.microsoft.com/office/drawing/2014/main" id="{AC3DB6DB-4C44-48D0-8290-AB05FAA6A742}"/>
                </a:ext>
              </a:extLst>
            </p:cNvPr>
            <p:cNvGrpSpPr/>
            <p:nvPr/>
          </p:nvGrpSpPr>
          <p:grpSpPr>
            <a:xfrm flipH="1">
              <a:off x="8495951" y="2334963"/>
              <a:ext cx="308471" cy="730049"/>
              <a:chOff x="5505537" y="930389"/>
              <a:chExt cx="333375" cy="788988"/>
            </a:xfrm>
            <a:solidFill>
              <a:schemeClr val="accent1"/>
            </a:solidFill>
          </p:grpSpPr>
          <p:sp>
            <p:nvSpPr>
              <p:cNvPr id="108" name="Oval 27">
                <a:extLst>
                  <a:ext uri="{FF2B5EF4-FFF2-40B4-BE49-F238E27FC236}">
                    <a16:creationId xmlns:a16="http://schemas.microsoft.com/office/drawing/2014/main" id="{FA77A16B-0E68-45DA-88DB-481479A46A04}"/>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9" name="Freeform 28">
                <a:extLst>
                  <a:ext uri="{FF2B5EF4-FFF2-40B4-BE49-F238E27FC236}">
                    <a16:creationId xmlns:a16="http://schemas.microsoft.com/office/drawing/2014/main" id="{266266A5-1A93-4C2C-BD5C-526D050B04C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6" name="Group 95">
              <a:extLst>
                <a:ext uri="{FF2B5EF4-FFF2-40B4-BE49-F238E27FC236}">
                  <a16:creationId xmlns:a16="http://schemas.microsoft.com/office/drawing/2014/main" id="{D12DCCD4-9684-40A4-AE02-BA3710F504CB}"/>
                </a:ext>
              </a:extLst>
            </p:cNvPr>
            <p:cNvGrpSpPr/>
            <p:nvPr/>
          </p:nvGrpSpPr>
          <p:grpSpPr>
            <a:xfrm flipH="1">
              <a:off x="8847679" y="2334963"/>
              <a:ext cx="308471" cy="730049"/>
              <a:chOff x="5505537" y="930389"/>
              <a:chExt cx="333375" cy="788988"/>
            </a:xfrm>
            <a:solidFill>
              <a:schemeClr val="accent1"/>
            </a:solidFill>
          </p:grpSpPr>
          <p:sp>
            <p:nvSpPr>
              <p:cNvPr id="106" name="Oval 105">
                <a:extLst>
                  <a:ext uri="{FF2B5EF4-FFF2-40B4-BE49-F238E27FC236}">
                    <a16:creationId xmlns:a16="http://schemas.microsoft.com/office/drawing/2014/main" id="{B2A2CA25-DEC0-4D02-BE62-14F9380F528A}"/>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7" name="Freeform 275">
                <a:extLst>
                  <a:ext uri="{FF2B5EF4-FFF2-40B4-BE49-F238E27FC236}">
                    <a16:creationId xmlns:a16="http://schemas.microsoft.com/office/drawing/2014/main" id="{85C29905-BDBB-4B0F-B719-FA1BCFFF5610}"/>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7" name="Group 96">
              <a:extLst>
                <a:ext uri="{FF2B5EF4-FFF2-40B4-BE49-F238E27FC236}">
                  <a16:creationId xmlns:a16="http://schemas.microsoft.com/office/drawing/2014/main" id="{E003830D-C569-4DBF-9934-BEC38D588FC8}"/>
                </a:ext>
              </a:extLst>
            </p:cNvPr>
            <p:cNvGrpSpPr/>
            <p:nvPr/>
          </p:nvGrpSpPr>
          <p:grpSpPr>
            <a:xfrm flipH="1">
              <a:off x="9203884" y="2334963"/>
              <a:ext cx="308471" cy="730049"/>
              <a:chOff x="5505537" y="930389"/>
              <a:chExt cx="333375" cy="788988"/>
            </a:xfrm>
            <a:solidFill>
              <a:schemeClr val="accent1"/>
            </a:solidFill>
          </p:grpSpPr>
          <p:sp>
            <p:nvSpPr>
              <p:cNvPr id="104" name="Oval 103">
                <a:extLst>
                  <a:ext uri="{FF2B5EF4-FFF2-40B4-BE49-F238E27FC236}">
                    <a16:creationId xmlns:a16="http://schemas.microsoft.com/office/drawing/2014/main" id="{49B99965-82FA-4431-A124-9CC43AC6AD9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5" name="Freeform 273">
                <a:extLst>
                  <a:ext uri="{FF2B5EF4-FFF2-40B4-BE49-F238E27FC236}">
                    <a16:creationId xmlns:a16="http://schemas.microsoft.com/office/drawing/2014/main" id="{08F3DF90-92C9-4982-AC92-3C2EB6E60DF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8" name="Group 97">
              <a:extLst>
                <a:ext uri="{FF2B5EF4-FFF2-40B4-BE49-F238E27FC236}">
                  <a16:creationId xmlns:a16="http://schemas.microsoft.com/office/drawing/2014/main" id="{F606DE33-86DD-4D32-BB06-F10D0CB97390}"/>
                </a:ext>
              </a:extLst>
            </p:cNvPr>
            <p:cNvGrpSpPr/>
            <p:nvPr/>
          </p:nvGrpSpPr>
          <p:grpSpPr>
            <a:xfrm flipH="1">
              <a:off x="9555106" y="2334963"/>
              <a:ext cx="308471" cy="730049"/>
              <a:chOff x="5505537" y="930389"/>
              <a:chExt cx="333375" cy="788988"/>
            </a:xfrm>
            <a:solidFill>
              <a:schemeClr val="accent4"/>
            </a:solidFill>
          </p:grpSpPr>
          <p:sp>
            <p:nvSpPr>
              <p:cNvPr id="102" name="Oval 101">
                <a:extLst>
                  <a:ext uri="{FF2B5EF4-FFF2-40B4-BE49-F238E27FC236}">
                    <a16:creationId xmlns:a16="http://schemas.microsoft.com/office/drawing/2014/main" id="{1688FB94-4AE2-4512-8886-4FE2B3C4A735}"/>
                  </a:ext>
                </a:extLst>
              </p:cNvPr>
              <p:cNvSpPr>
                <a:spLocks noChangeArrowheads="1"/>
              </p:cNvSpPr>
              <p:nvPr/>
            </p:nvSpPr>
            <p:spPr bwMode="auto">
              <a:xfrm>
                <a:off x="5602373" y="930389"/>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3" name="Freeform 271">
                <a:extLst>
                  <a:ext uri="{FF2B5EF4-FFF2-40B4-BE49-F238E27FC236}">
                    <a16:creationId xmlns:a16="http://schemas.microsoft.com/office/drawing/2014/main" id="{85E4C5D4-0F3D-43ED-9972-BD449D352B60}"/>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9" name="Group 98">
              <a:extLst>
                <a:ext uri="{FF2B5EF4-FFF2-40B4-BE49-F238E27FC236}">
                  <a16:creationId xmlns:a16="http://schemas.microsoft.com/office/drawing/2014/main" id="{A8583CB9-95C4-4830-9134-44933B4A5E81}"/>
                </a:ext>
              </a:extLst>
            </p:cNvPr>
            <p:cNvGrpSpPr/>
            <p:nvPr/>
          </p:nvGrpSpPr>
          <p:grpSpPr>
            <a:xfrm flipH="1">
              <a:off x="9911313" y="2334963"/>
              <a:ext cx="308471" cy="730049"/>
              <a:chOff x="5505537" y="930389"/>
              <a:chExt cx="333375" cy="788988"/>
            </a:xfrm>
            <a:solidFill>
              <a:schemeClr val="accent4"/>
            </a:solidFill>
          </p:grpSpPr>
          <p:sp>
            <p:nvSpPr>
              <p:cNvPr id="100" name="Oval 99">
                <a:extLst>
                  <a:ext uri="{FF2B5EF4-FFF2-40B4-BE49-F238E27FC236}">
                    <a16:creationId xmlns:a16="http://schemas.microsoft.com/office/drawing/2014/main" id="{77C3FEAE-A8DF-4EBC-8BD4-6FA927E52FC5}"/>
                  </a:ext>
                </a:extLst>
              </p:cNvPr>
              <p:cNvSpPr>
                <a:spLocks noChangeArrowheads="1"/>
              </p:cNvSpPr>
              <p:nvPr/>
            </p:nvSpPr>
            <p:spPr bwMode="auto">
              <a:xfrm>
                <a:off x="5602373" y="930389"/>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1" name="Freeform 269">
                <a:extLst>
                  <a:ext uri="{FF2B5EF4-FFF2-40B4-BE49-F238E27FC236}">
                    <a16:creationId xmlns:a16="http://schemas.microsoft.com/office/drawing/2014/main" id="{60C1F060-75F6-40D3-B508-EF40DCF2A64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grpSp>
        <p:nvGrpSpPr>
          <p:cNvPr id="151" name="Group 150">
            <a:extLst>
              <a:ext uri="{FF2B5EF4-FFF2-40B4-BE49-F238E27FC236}">
                <a16:creationId xmlns:a16="http://schemas.microsoft.com/office/drawing/2014/main" id="{8569EA1F-A459-48E3-A8BD-9E28C9B0645B}"/>
              </a:ext>
            </a:extLst>
          </p:cNvPr>
          <p:cNvGrpSpPr/>
          <p:nvPr/>
        </p:nvGrpSpPr>
        <p:grpSpPr>
          <a:xfrm>
            <a:off x="6845498" y="3736364"/>
            <a:ext cx="3409674" cy="658614"/>
            <a:chOff x="6713115" y="3795509"/>
            <a:chExt cx="3750641" cy="724475"/>
          </a:xfrm>
        </p:grpSpPr>
        <p:grpSp>
          <p:nvGrpSpPr>
            <p:cNvPr id="121" name="Group 120">
              <a:extLst>
                <a:ext uri="{FF2B5EF4-FFF2-40B4-BE49-F238E27FC236}">
                  <a16:creationId xmlns:a16="http://schemas.microsoft.com/office/drawing/2014/main" id="{5D1D4716-ACEF-4542-83B9-D4CFDF4F5C40}"/>
                </a:ext>
              </a:extLst>
            </p:cNvPr>
            <p:cNvGrpSpPr/>
            <p:nvPr/>
          </p:nvGrpSpPr>
          <p:grpSpPr>
            <a:xfrm>
              <a:off x="6713115" y="3795509"/>
              <a:ext cx="337208" cy="724475"/>
              <a:chOff x="5670652" y="1738427"/>
              <a:chExt cx="363539" cy="781050"/>
            </a:xfrm>
            <a:solidFill>
              <a:schemeClr val="accent2"/>
            </a:solidFill>
          </p:grpSpPr>
          <p:sp>
            <p:nvSpPr>
              <p:cNvPr id="149" name="Oval 25">
                <a:extLst>
                  <a:ext uri="{FF2B5EF4-FFF2-40B4-BE49-F238E27FC236}">
                    <a16:creationId xmlns:a16="http://schemas.microsoft.com/office/drawing/2014/main" id="{CE35BAB8-5A97-4152-98F5-D2FB72715D9F}"/>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50" name="Freeform 26">
                <a:extLst>
                  <a:ext uri="{FF2B5EF4-FFF2-40B4-BE49-F238E27FC236}">
                    <a16:creationId xmlns:a16="http://schemas.microsoft.com/office/drawing/2014/main" id="{CB98628F-4A56-4698-B1EA-57D61ECD451B}"/>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2" name="Group 121">
              <a:extLst>
                <a:ext uri="{FF2B5EF4-FFF2-40B4-BE49-F238E27FC236}">
                  <a16:creationId xmlns:a16="http://schemas.microsoft.com/office/drawing/2014/main" id="{0E461550-EFA1-47D2-A573-0FE22FB146BE}"/>
                </a:ext>
              </a:extLst>
            </p:cNvPr>
            <p:cNvGrpSpPr/>
            <p:nvPr/>
          </p:nvGrpSpPr>
          <p:grpSpPr>
            <a:xfrm>
              <a:off x="7090849" y="3795509"/>
              <a:ext cx="337208" cy="724475"/>
              <a:chOff x="5670652" y="1738427"/>
              <a:chExt cx="363539" cy="781050"/>
            </a:xfrm>
            <a:solidFill>
              <a:schemeClr val="accent2"/>
            </a:solidFill>
          </p:grpSpPr>
          <p:sp>
            <p:nvSpPr>
              <p:cNvPr id="147" name="Oval 25">
                <a:extLst>
                  <a:ext uri="{FF2B5EF4-FFF2-40B4-BE49-F238E27FC236}">
                    <a16:creationId xmlns:a16="http://schemas.microsoft.com/office/drawing/2014/main" id="{A2C030DF-C976-438F-ABD0-F227065DBC4D}"/>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8" name="Freeform 26">
                <a:extLst>
                  <a:ext uri="{FF2B5EF4-FFF2-40B4-BE49-F238E27FC236}">
                    <a16:creationId xmlns:a16="http://schemas.microsoft.com/office/drawing/2014/main" id="{252B59FA-D5BA-4AD4-AD67-986C301C3810}"/>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3" name="Group 122">
              <a:extLst>
                <a:ext uri="{FF2B5EF4-FFF2-40B4-BE49-F238E27FC236}">
                  <a16:creationId xmlns:a16="http://schemas.microsoft.com/office/drawing/2014/main" id="{50E92CBA-8DE7-434B-9562-A1CEEE994F3C}"/>
                </a:ext>
              </a:extLst>
            </p:cNvPr>
            <p:cNvGrpSpPr/>
            <p:nvPr/>
          </p:nvGrpSpPr>
          <p:grpSpPr>
            <a:xfrm>
              <a:off x="7468582" y="3795509"/>
              <a:ext cx="337208" cy="724475"/>
              <a:chOff x="5670652" y="1738427"/>
              <a:chExt cx="363539" cy="781050"/>
            </a:xfrm>
            <a:solidFill>
              <a:schemeClr val="accent2"/>
            </a:solidFill>
          </p:grpSpPr>
          <p:sp>
            <p:nvSpPr>
              <p:cNvPr id="145" name="Oval 25">
                <a:extLst>
                  <a:ext uri="{FF2B5EF4-FFF2-40B4-BE49-F238E27FC236}">
                    <a16:creationId xmlns:a16="http://schemas.microsoft.com/office/drawing/2014/main" id="{2B72DF6E-10B7-475D-958F-88BB0DE73EC3}"/>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6" name="Freeform 26">
                <a:extLst>
                  <a:ext uri="{FF2B5EF4-FFF2-40B4-BE49-F238E27FC236}">
                    <a16:creationId xmlns:a16="http://schemas.microsoft.com/office/drawing/2014/main" id="{BFE71713-9D9B-408C-AF5F-7317E851DAA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4" name="Group 123">
              <a:extLst>
                <a:ext uri="{FF2B5EF4-FFF2-40B4-BE49-F238E27FC236}">
                  <a16:creationId xmlns:a16="http://schemas.microsoft.com/office/drawing/2014/main" id="{4F124D0D-5A3B-4854-A2A9-877047F86AB1}"/>
                </a:ext>
              </a:extLst>
            </p:cNvPr>
            <p:cNvGrpSpPr/>
            <p:nvPr/>
          </p:nvGrpSpPr>
          <p:grpSpPr>
            <a:xfrm>
              <a:off x="7846316" y="3795509"/>
              <a:ext cx="337208" cy="724475"/>
              <a:chOff x="5670652" y="1738427"/>
              <a:chExt cx="363539" cy="781050"/>
            </a:xfrm>
            <a:solidFill>
              <a:schemeClr val="accent2"/>
            </a:solidFill>
          </p:grpSpPr>
          <p:sp>
            <p:nvSpPr>
              <p:cNvPr id="143" name="Oval 25">
                <a:extLst>
                  <a:ext uri="{FF2B5EF4-FFF2-40B4-BE49-F238E27FC236}">
                    <a16:creationId xmlns:a16="http://schemas.microsoft.com/office/drawing/2014/main" id="{CE41598B-D4C5-440D-B98A-89C31FF1CDA8}"/>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4" name="Freeform 26">
                <a:extLst>
                  <a:ext uri="{FF2B5EF4-FFF2-40B4-BE49-F238E27FC236}">
                    <a16:creationId xmlns:a16="http://schemas.microsoft.com/office/drawing/2014/main" id="{EA7D6514-3EBB-4E11-89E1-558B95CDCEC3}"/>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5" name="Group 124">
              <a:extLst>
                <a:ext uri="{FF2B5EF4-FFF2-40B4-BE49-F238E27FC236}">
                  <a16:creationId xmlns:a16="http://schemas.microsoft.com/office/drawing/2014/main" id="{68470478-C1CC-49B1-8095-9359066E022E}"/>
                </a:ext>
              </a:extLst>
            </p:cNvPr>
            <p:cNvGrpSpPr/>
            <p:nvPr/>
          </p:nvGrpSpPr>
          <p:grpSpPr>
            <a:xfrm>
              <a:off x="8224048" y="3795509"/>
              <a:ext cx="337208" cy="724475"/>
              <a:chOff x="5670652" y="1738427"/>
              <a:chExt cx="363539" cy="781050"/>
            </a:xfrm>
            <a:solidFill>
              <a:schemeClr val="accent2"/>
            </a:solidFill>
          </p:grpSpPr>
          <p:sp>
            <p:nvSpPr>
              <p:cNvPr id="141" name="Oval 25">
                <a:extLst>
                  <a:ext uri="{FF2B5EF4-FFF2-40B4-BE49-F238E27FC236}">
                    <a16:creationId xmlns:a16="http://schemas.microsoft.com/office/drawing/2014/main" id="{7FA89295-BBFB-427F-B4AD-1A3B5D644108}"/>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2" name="Freeform 26">
                <a:extLst>
                  <a:ext uri="{FF2B5EF4-FFF2-40B4-BE49-F238E27FC236}">
                    <a16:creationId xmlns:a16="http://schemas.microsoft.com/office/drawing/2014/main" id="{0080C295-7FC8-4A37-848C-CD2102C6255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6" name="Group 125">
              <a:extLst>
                <a:ext uri="{FF2B5EF4-FFF2-40B4-BE49-F238E27FC236}">
                  <a16:creationId xmlns:a16="http://schemas.microsoft.com/office/drawing/2014/main" id="{40059F7E-EBAA-4EA2-98DD-2C958AD9D0BE}"/>
                </a:ext>
              </a:extLst>
            </p:cNvPr>
            <p:cNvGrpSpPr/>
            <p:nvPr/>
          </p:nvGrpSpPr>
          <p:grpSpPr>
            <a:xfrm>
              <a:off x="8601783" y="3795509"/>
              <a:ext cx="337208" cy="724475"/>
              <a:chOff x="5670652" y="1738427"/>
              <a:chExt cx="363539" cy="781050"/>
            </a:xfrm>
            <a:solidFill>
              <a:schemeClr val="accent2"/>
            </a:solidFill>
          </p:grpSpPr>
          <p:sp>
            <p:nvSpPr>
              <p:cNvPr id="139" name="Oval 25">
                <a:extLst>
                  <a:ext uri="{FF2B5EF4-FFF2-40B4-BE49-F238E27FC236}">
                    <a16:creationId xmlns:a16="http://schemas.microsoft.com/office/drawing/2014/main" id="{8FC37AD3-2E37-45CB-8BEC-F0EDF2E91ABC}"/>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0" name="Freeform 26">
                <a:extLst>
                  <a:ext uri="{FF2B5EF4-FFF2-40B4-BE49-F238E27FC236}">
                    <a16:creationId xmlns:a16="http://schemas.microsoft.com/office/drawing/2014/main" id="{CC21B75B-219D-42A3-B91F-5644989F160E}"/>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7" name="Group 126">
              <a:extLst>
                <a:ext uri="{FF2B5EF4-FFF2-40B4-BE49-F238E27FC236}">
                  <a16:creationId xmlns:a16="http://schemas.microsoft.com/office/drawing/2014/main" id="{C6B3F3A0-5A9C-4A04-8E0F-55C193EA8AB0}"/>
                </a:ext>
              </a:extLst>
            </p:cNvPr>
            <p:cNvGrpSpPr/>
            <p:nvPr/>
          </p:nvGrpSpPr>
          <p:grpSpPr>
            <a:xfrm>
              <a:off x="8979517" y="3795509"/>
              <a:ext cx="337208" cy="724475"/>
              <a:chOff x="5670652" y="1738427"/>
              <a:chExt cx="363539" cy="781050"/>
            </a:xfrm>
            <a:solidFill>
              <a:schemeClr val="accent2"/>
            </a:solidFill>
          </p:grpSpPr>
          <p:sp>
            <p:nvSpPr>
              <p:cNvPr id="137" name="Oval 25">
                <a:extLst>
                  <a:ext uri="{FF2B5EF4-FFF2-40B4-BE49-F238E27FC236}">
                    <a16:creationId xmlns:a16="http://schemas.microsoft.com/office/drawing/2014/main" id="{707423B3-A9EE-4FD8-A717-4D22E4774980}"/>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38" name="Freeform 26">
                <a:extLst>
                  <a:ext uri="{FF2B5EF4-FFF2-40B4-BE49-F238E27FC236}">
                    <a16:creationId xmlns:a16="http://schemas.microsoft.com/office/drawing/2014/main" id="{924A6A27-DDD9-4307-BEE7-FA46C404BF0B}"/>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8" name="Group 127">
              <a:extLst>
                <a:ext uri="{FF2B5EF4-FFF2-40B4-BE49-F238E27FC236}">
                  <a16:creationId xmlns:a16="http://schemas.microsoft.com/office/drawing/2014/main" id="{A504BB4A-6205-4D13-BDA6-544ECD887F56}"/>
                </a:ext>
              </a:extLst>
            </p:cNvPr>
            <p:cNvGrpSpPr/>
            <p:nvPr/>
          </p:nvGrpSpPr>
          <p:grpSpPr>
            <a:xfrm>
              <a:off x="9357251" y="3795509"/>
              <a:ext cx="337208" cy="724475"/>
              <a:chOff x="5670652" y="1738427"/>
              <a:chExt cx="363539" cy="781050"/>
            </a:xfrm>
            <a:solidFill>
              <a:schemeClr val="accent6"/>
            </a:solidFill>
          </p:grpSpPr>
          <p:sp>
            <p:nvSpPr>
              <p:cNvPr id="135" name="Oval 25">
                <a:extLst>
                  <a:ext uri="{FF2B5EF4-FFF2-40B4-BE49-F238E27FC236}">
                    <a16:creationId xmlns:a16="http://schemas.microsoft.com/office/drawing/2014/main" id="{C91F5891-BCBC-46C8-B475-8271100EA0B4}"/>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36" name="Freeform 26">
                <a:extLst>
                  <a:ext uri="{FF2B5EF4-FFF2-40B4-BE49-F238E27FC236}">
                    <a16:creationId xmlns:a16="http://schemas.microsoft.com/office/drawing/2014/main" id="{A4F8BF9B-FACA-47A4-8DAB-0D9EFF35FA92}"/>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9" name="Group 128">
              <a:extLst>
                <a:ext uri="{FF2B5EF4-FFF2-40B4-BE49-F238E27FC236}">
                  <a16:creationId xmlns:a16="http://schemas.microsoft.com/office/drawing/2014/main" id="{FDE8468A-4877-4BE0-B7E1-E8F7DCEC64DF}"/>
                </a:ext>
              </a:extLst>
            </p:cNvPr>
            <p:cNvGrpSpPr/>
            <p:nvPr/>
          </p:nvGrpSpPr>
          <p:grpSpPr>
            <a:xfrm>
              <a:off x="9748816" y="3795509"/>
              <a:ext cx="337208" cy="724475"/>
              <a:chOff x="5670652" y="1738427"/>
              <a:chExt cx="363539" cy="781050"/>
            </a:xfrm>
            <a:solidFill>
              <a:schemeClr val="accent6"/>
            </a:solidFill>
          </p:grpSpPr>
          <p:sp>
            <p:nvSpPr>
              <p:cNvPr id="133" name="Oval 25">
                <a:extLst>
                  <a:ext uri="{FF2B5EF4-FFF2-40B4-BE49-F238E27FC236}">
                    <a16:creationId xmlns:a16="http://schemas.microsoft.com/office/drawing/2014/main" id="{96C2FF86-A2F8-47F4-954F-8885D59C1E11}"/>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34" name="Freeform 26">
                <a:extLst>
                  <a:ext uri="{FF2B5EF4-FFF2-40B4-BE49-F238E27FC236}">
                    <a16:creationId xmlns:a16="http://schemas.microsoft.com/office/drawing/2014/main" id="{EE6B38FE-A48E-4B18-B9CB-3E2DF39FA6C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30" name="Group 129">
              <a:extLst>
                <a:ext uri="{FF2B5EF4-FFF2-40B4-BE49-F238E27FC236}">
                  <a16:creationId xmlns:a16="http://schemas.microsoft.com/office/drawing/2014/main" id="{B1177640-E03D-4346-B5B2-EE762650BA94}"/>
                </a:ext>
              </a:extLst>
            </p:cNvPr>
            <p:cNvGrpSpPr/>
            <p:nvPr/>
          </p:nvGrpSpPr>
          <p:grpSpPr>
            <a:xfrm>
              <a:off x="10126548" y="3795509"/>
              <a:ext cx="337208" cy="724475"/>
              <a:chOff x="5670652" y="1738427"/>
              <a:chExt cx="363539" cy="781050"/>
            </a:xfrm>
            <a:solidFill>
              <a:schemeClr val="accent6"/>
            </a:solidFill>
          </p:grpSpPr>
          <p:sp>
            <p:nvSpPr>
              <p:cNvPr id="131" name="Oval 25">
                <a:extLst>
                  <a:ext uri="{FF2B5EF4-FFF2-40B4-BE49-F238E27FC236}">
                    <a16:creationId xmlns:a16="http://schemas.microsoft.com/office/drawing/2014/main" id="{0AE376E0-448B-49EC-8629-DE69FCB12C0F}"/>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32" name="Freeform 26">
                <a:extLst>
                  <a:ext uri="{FF2B5EF4-FFF2-40B4-BE49-F238E27FC236}">
                    <a16:creationId xmlns:a16="http://schemas.microsoft.com/office/drawing/2014/main" id="{79FFF6AC-E72D-455B-A7D7-37D04666C790}"/>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sp>
        <p:nvSpPr>
          <p:cNvPr id="153" name="TextBox 152">
            <a:extLst>
              <a:ext uri="{FF2B5EF4-FFF2-40B4-BE49-F238E27FC236}">
                <a16:creationId xmlns:a16="http://schemas.microsoft.com/office/drawing/2014/main" id="{0074C01B-9E30-4FD1-B3FA-45B08F3FA9D2}"/>
              </a:ext>
            </a:extLst>
          </p:cNvPr>
          <p:cNvSpPr txBox="1"/>
          <p:nvPr/>
        </p:nvSpPr>
        <p:spPr>
          <a:xfrm>
            <a:off x="6752034" y="1944439"/>
            <a:ext cx="1546704" cy="369332"/>
          </a:xfrm>
          <a:prstGeom prst="rect">
            <a:avLst/>
          </a:prstGeom>
          <a:noFill/>
        </p:spPr>
        <p:txBody>
          <a:bodyPr wrap="square" rtlCol="0">
            <a:spAutoFit/>
          </a:bodyPr>
          <a:lstStyle/>
          <a:p>
            <a:r>
              <a:rPr lang="en-US" b="1">
                <a:solidFill>
                  <a:schemeClr val="accent1"/>
                </a:solidFill>
                <a:latin typeface="+mj-lt"/>
              </a:rPr>
              <a:t>Users One</a:t>
            </a:r>
          </a:p>
        </p:txBody>
      </p:sp>
      <p:sp>
        <p:nvSpPr>
          <p:cNvPr id="154" name="TextBox 153">
            <a:extLst>
              <a:ext uri="{FF2B5EF4-FFF2-40B4-BE49-F238E27FC236}">
                <a16:creationId xmlns:a16="http://schemas.microsoft.com/office/drawing/2014/main" id="{FDB88D06-7248-4F32-82E7-63FC69B84373}"/>
              </a:ext>
            </a:extLst>
          </p:cNvPr>
          <p:cNvSpPr txBox="1"/>
          <p:nvPr/>
        </p:nvSpPr>
        <p:spPr>
          <a:xfrm>
            <a:off x="10176659" y="2433905"/>
            <a:ext cx="1171416" cy="584775"/>
          </a:xfrm>
          <a:prstGeom prst="rect">
            <a:avLst/>
          </a:prstGeom>
          <a:noFill/>
        </p:spPr>
        <p:txBody>
          <a:bodyPr wrap="square" rtlCol="0">
            <a:spAutoFit/>
          </a:bodyPr>
          <a:lstStyle/>
          <a:p>
            <a:r>
              <a:rPr lang="en-US" sz="3200" b="1">
                <a:solidFill>
                  <a:schemeClr val="accent1"/>
                </a:solidFill>
                <a:latin typeface="+mj-lt"/>
              </a:rPr>
              <a:t>84%</a:t>
            </a:r>
          </a:p>
        </p:txBody>
      </p:sp>
      <p:sp>
        <p:nvSpPr>
          <p:cNvPr id="155" name="TextBox 154">
            <a:extLst>
              <a:ext uri="{FF2B5EF4-FFF2-40B4-BE49-F238E27FC236}">
                <a16:creationId xmlns:a16="http://schemas.microsoft.com/office/drawing/2014/main" id="{AA557B0C-8BCB-4E9A-B99E-F8EAA35F6A76}"/>
              </a:ext>
            </a:extLst>
          </p:cNvPr>
          <p:cNvSpPr txBox="1"/>
          <p:nvPr/>
        </p:nvSpPr>
        <p:spPr>
          <a:xfrm>
            <a:off x="6752034" y="3292654"/>
            <a:ext cx="1546704" cy="369332"/>
          </a:xfrm>
          <a:prstGeom prst="rect">
            <a:avLst/>
          </a:prstGeom>
          <a:noFill/>
        </p:spPr>
        <p:txBody>
          <a:bodyPr wrap="square" rtlCol="0">
            <a:spAutoFit/>
          </a:bodyPr>
          <a:lstStyle/>
          <a:p>
            <a:r>
              <a:rPr lang="en-US" b="1">
                <a:solidFill>
                  <a:schemeClr val="accent2"/>
                </a:solidFill>
                <a:latin typeface="+mj-lt"/>
              </a:rPr>
              <a:t>Users One</a:t>
            </a:r>
          </a:p>
        </p:txBody>
      </p:sp>
      <p:sp>
        <p:nvSpPr>
          <p:cNvPr id="156" name="TextBox 155">
            <a:extLst>
              <a:ext uri="{FF2B5EF4-FFF2-40B4-BE49-F238E27FC236}">
                <a16:creationId xmlns:a16="http://schemas.microsoft.com/office/drawing/2014/main" id="{DB102CF5-8E2B-404C-8A7E-8A12797055BD}"/>
              </a:ext>
            </a:extLst>
          </p:cNvPr>
          <p:cNvSpPr txBox="1"/>
          <p:nvPr/>
        </p:nvSpPr>
        <p:spPr>
          <a:xfrm>
            <a:off x="10424309" y="3782120"/>
            <a:ext cx="1171416" cy="584775"/>
          </a:xfrm>
          <a:prstGeom prst="rect">
            <a:avLst/>
          </a:prstGeom>
          <a:noFill/>
        </p:spPr>
        <p:txBody>
          <a:bodyPr wrap="square" rtlCol="0">
            <a:spAutoFit/>
          </a:bodyPr>
          <a:lstStyle/>
          <a:p>
            <a:r>
              <a:rPr lang="en-US" sz="3200" b="1">
                <a:solidFill>
                  <a:schemeClr val="accent2"/>
                </a:solidFill>
                <a:latin typeface="+mj-lt"/>
              </a:rPr>
              <a:t>76%</a:t>
            </a:r>
          </a:p>
        </p:txBody>
      </p:sp>
      <p:sp>
        <p:nvSpPr>
          <p:cNvPr id="159" name="Rectangle 158">
            <a:extLst>
              <a:ext uri="{FF2B5EF4-FFF2-40B4-BE49-F238E27FC236}">
                <a16:creationId xmlns:a16="http://schemas.microsoft.com/office/drawing/2014/main" id="{E20A48E5-6A79-4198-B391-2AB40B15D1B0}"/>
              </a:ext>
            </a:extLst>
          </p:cNvPr>
          <p:cNvSpPr/>
          <p:nvPr/>
        </p:nvSpPr>
        <p:spPr>
          <a:xfrm>
            <a:off x="6753445" y="5032176"/>
            <a:ext cx="4918480"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p>
        </p:txBody>
      </p:sp>
      <p:sp>
        <p:nvSpPr>
          <p:cNvPr id="160" name="TextBox 159">
            <a:extLst>
              <a:ext uri="{FF2B5EF4-FFF2-40B4-BE49-F238E27FC236}">
                <a16:creationId xmlns:a16="http://schemas.microsoft.com/office/drawing/2014/main" id="{58BFD053-406B-4ACA-9B8E-DC4A2F0EAC10}"/>
              </a:ext>
            </a:extLst>
          </p:cNvPr>
          <p:cNvSpPr txBox="1"/>
          <p:nvPr/>
        </p:nvSpPr>
        <p:spPr>
          <a:xfrm>
            <a:off x="6753445" y="4662844"/>
            <a:ext cx="2218196" cy="369332"/>
          </a:xfrm>
          <a:prstGeom prst="rect">
            <a:avLst/>
          </a:prstGeom>
          <a:noFill/>
        </p:spPr>
        <p:txBody>
          <a:bodyPr wrap="square" rtlCol="0">
            <a:spAutoFit/>
          </a:bodyPr>
          <a:lstStyle/>
          <a:p>
            <a:r>
              <a:rPr lang="en-US" b="1">
                <a:solidFill>
                  <a:schemeClr val="accent1"/>
                </a:solidFill>
                <a:latin typeface="+mj-lt"/>
              </a:rPr>
              <a:t>Title Text Here</a:t>
            </a:r>
          </a:p>
        </p:txBody>
      </p:sp>
    </p:spTree>
    <p:extLst>
      <p:ext uri="{BB962C8B-B14F-4D97-AF65-F5344CB8AC3E}">
        <p14:creationId xmlns:p14="http://schemas.microsoft.com/office/powerpoint/2010/main" val="19663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3"/>
                                        </p:tgtEl>
                                        <p:attrNameLst>
                                          <p:attrName>style.visibility</p:attrName>
                                        </p:attrNameLst>
                                      </p:cBhvr>
                                      <p:to>
                                        <p:strVal val="visible"/>
                                      </p:to>
                                    </p:set>
                                    <p:animEffect transition="in" filter="fade">
                                      <p:cBhvr>
                                        <p:cTn id="15" dur="500"/>
                                        <p:tgtEl>
                                          <p:spTgt spid="153"/>
                                        </p:tgtEl>
                                      </p:cBhvr>
                                    </p:animEffect>
                                  </p:childTnLst>
                                </p:cTn>
                              </p:par>
                              <p:par>
                                <p:cTn id="16" presetID="10" presetClass="entr" presetSubtype="0" fill="hold" nodeType="withEffect">
                                  <p:stCondLst>
                                    <p:cond delay="0"/>
                                  </p:stCondLst>
                                  <p:childTnLst>
                                    <p:set>
                                      <p:cBhvr>
                                        <p:cTn id="17" dur="1" fill="hold">
                                          <p:stCondLst>
                                            <p:cond delay="0"/>
                                          </p:stCondLst>
                                        </p:cTn>
                                        <p:tgtEl>
                                          <p:spTgt spid="152"/>
                                        </p:tgtEl>
                                        <p:attrNameLst>
                                          <p:attrName>style.visibility</p:attrName>
                                        </p:attrNameLst>
                                      </p:cBhvr>
                                      <p:to>
                                        <p:strVal val="visible"/>
                                      </p:to>
                                    </p:set>
                                    <p:animEffect transition="in" filter="fade">
                                      <p:cBhvr>
                                        <p:cTn id="18" dur="500"/>
                                        <p:tgtEl>
                                          <p:spTgt spid="1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5"/>
                                        </p:tgtEl>
                                        <p:attrNameLst>
                                          <p:attrName>style.visibility</p:attrName>
                                        </p:attrNameLst>
                                      </p:cBhvr>
                                      <p:to>
                                        <p:strVal val="visible"/>
                                      </p:to>
                                    </p:set>
                                    <p:animEffect transition="in" filter="fade">
                                      <p:cBhvr>
                                        <p:cTn id="21" dur="500"/>
                                        <p:tgtEl>
                                          <p:spTgt spid="155"/>
                                        </p:tgtEl>
                                      </p:cBhvr>
                                    </p:animEffect>
                                  </p:childTnLst>
                                </p:cTn>
                              </p:par>
                              <p:par>
                                <p:cTn id="22" presetID="10" presetClass="entr" presetSubtype="0" fill="hold" nodeType="withEffect">
                                  <p:stCondLst>
                                    <p:cond delay="0"/>
                                  </p:stCondLst>
                                  <p:childTnLst>
                                    <p:set>
                                      <p:cBhvr>
                                        <p:cTn id="23" dur="1" fill="hold">
                                          <p:stCondLst>
                                            <p:cond delay="0"/>
                                          </p:stCondLst>
                                        </p:cTn>
                                        <p:tgtEl>
                                          <p:spTgt spid="151"/>
                                        </p:tgtEl>
                                        <p:attrNameLst>
                                          <p:attrName>style.visibility</p:attrName>
                                        </p:attrNameLst>
                                      </p:cBhvr>
                                      <p:to>
                                        <p:strVal val="visible"/>
                                      </p:to>
                                    </p:set>
                                    <p:animEffect transition="in" filter="fade">
                                      <p:cBhvr>
                                        <p:cTn id="24" dur="500"/>
                                        <p:tgtEl>
                                          <p:spTgt spid="151"/>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54"/>
                                        </p:tgtEl>
                                        <p:attrNameLst>
                                          <p:attrName>style.visibility</p:attrName>
                                        </p:attrNameLst>
                                      </p:cBhvr>
                                      <p:to>
                                        <p:strVal val="visible"/>
                                      </p:to>
                                    </p:set>
                                    <p:animEffect transition="in" filter="fade">
                                      <p:cBhvr>
                                        <p:cTn id="28" dur="500"/>
                                        <p:tgtEl>
                                          <p:spTgt spid="15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6"/>
                                        </p:tgtEl>
                                        <p:attrNameLst>
                                          <p:attrName>style.visibility</p:attrName>
                                        </p:attrNameLst>
                                      </p:cBhvr>
                                      <p:to>
                                        <p:strVal val="visible"/>
                                      </p:to>
                                    </p:set>
                                    <p:animEffect transition="in" filter="fade">
                                      <p:cBhvr>
                                        <p:cTn id="31" dur="500"/>
                                        <p:tgtEl>
                                          <p:spTgt spid="156"/>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60"/>
                                        </p:tgtEl>
                                        <p:attrNameLst>
                                          <p:attrName>style.visibility</p:attrName>
                                        </p:attrNameLst>
                                      </p:cBhvr>
                                      <p:to>
                                        <p:strVal val="visible"/>
                                      </p:to>
                                    </p:set>
                                    <p:animEffect transition="in" filter="fade">
                                      <p:cBhvr>
                                        <p:cTn id="35" dur="500"/>
                                        <p:tgtEl>
                                          <p:spTgt spid="1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9"/>
                                        </p:tgtEl>
                                        <p:attrNameLst>
                                          <p:attrName>style.visibility</p:attrName>
                                        </p:attrNameLst>
                                      </p:cBhvr>
                                      <p:to>
                                        <p:strVal val="visible"/>
                                      </p:to>
                                    </p:set>
                                    <p:animEffect transition="in" filter="fade">
                                      <p:cBhvr>
                                        <p:cTn id="38"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153" grpId="0"/>
      <p:bldP spid="154" grpId="0"/>
      <p:bldP spid="155" grpId="0"/>
      <p:bldP spid="156" grpId="0"/>
      <p:bldP spid="159" grpId="0"/>
      <p:bldP spid="16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12CAAB7-374D-4661-A617-E85F79874377}"/>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68A0AEAA-C23D-40CB-803A-45F59CB22773}"/>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40062D9A-48D4-4AB0-8228-46997B2F6E6F}"/>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19216921-1BFD-4E87-BD77-3AAE36C506CD}"/>
              </a:ext>
            </a:extLst>
          </p:cNvPr>
          <p:cNvSpPr>
            <a:spLocks noGrp="1"/>
          </p:cNvSpPr>
          <p:nvPr>
            <p:ph type="pic" sz="quarter" idx="13"/>
          </p:nvPr>
        </p:nvSpPr>
        <p:spPr/>
      </p:sp>
      <p:sp>
        <p:nvSpPr>
          <p:cNvPr id="12" name="Rectangle 11">
            <a:extLst>
              <a:ext uri="{FF2B5EF4-FFF2-40B4-BE49-F238E27FC236}">
                <a16:creationId xmlns:a16="http://schemas.microsoft.com/office/drawing/2014/main" id="{31B87DC9-FAC9-4795-9E42-0AE370093EBD}"/>
              </a:ext>
            </a:extLst>
          </p:cNvPr>
          <p:cNvSpPr/>
          <p:nvPr/>
        </p:nvSpPr>
        <p:spPr>
          <a:xfrm>
            <a:off x="6104709" y="1752599"/>
            <a:ext cx="2720340" cy="448627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D855CC-43A7-417E-B509-C6C9D87C0C08}"/>
              </a:ext>
            </a:extLst>
          </p:cNvPr>
          <p:cNvSpPr/>
          <p:nvPr/>
        </p:nvSpPr>
        <p:spPr>
          <a:xfrm>
            <a:off x="8971959" y="1744270"/>
            <a:ext cx="2720340" cy="4486275"/>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02B422B-C1B5-47AE-99E8-5EE0946BE88C}"/>
              </a:ext>
            </a:extLst>
          </p:cNvPr>
          <p:cNvSpPr/>
          <p:nvPr/>
        </p:nvSpPr>
        <p:spPr>
          <a:xfrm>
            <a:off x="502923" y="4087176"/>
            <a:ext cx="5425439" cy="215169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83845C7-6D67-47DC-94ED-F945FD65B5B8}"/>
              </a:ext>
            </a:extLst>
          </p:cNvPr>
          <p:cNvSpPr/>
          <p:nvPr/>
        </p:nvSpPr>
        <p:spPr>
          <a:xfrm>
            <a:off x="502923" y="1744270"/>
            <a:ext cx="5425439" cy="215169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0AFA50E-67D2-4B71-B3F4-5FBAA6844DDC}"/>
              </a:ext>
            </a:extLst>
          </p:cNvPr>
          <p:cNvSpPr>
            <a:spLocks noGrp="1"/>
          </p:cNvSpPr>
          <p:nvPr>
            <p:ph type="ctrTitle"/>
          </p:nvPr>
        </p:nvSpPr>
        <p:spPr/>
        <p:txBody>
          <a:bodyPr/>
          <a:lstStyle/>
          <a:p>
            <a:r>
              <a:rPr lang="en-US"/>
              <a:t>Pricing Table</a:t>
            </a:r>
          </a:p>
        </p:txBody>
      </p:sp>
      <p:sp>
        <p:nvSpPr>
          <p:cNvPr id="6" name="Subtitle 5">
            <a:extLst>
              <a:ext uri="{FF2B5EF4-FFF2-40B4-BE49-F238E27FC236}">
                <a16:creationId xmlns:a16="http://schemas.microsoft.com/office/drawing/2014/main" id="{6D44A8C2-07F0-4399-B397-973DE9B13BA1}"/>
              </a:ext>
            </a:extLst>
          </p:cNvPr>
          <p:cNvSpPr>
            <a:spLocks noGrp="1"/>
          </p:cNvSpPr>
          <p:nvPr>
            <p:ph type="subTitle" idx="1"/>
          </p:nvPr>
        </p:nvSpPr>
        <p:spPr/>
        <p:txBody>
          <a:bodyPr/>
          <a:lstStyle/>
          <a:p>
            <a:r>
              <a:rPr lang="en-US"/>
              <a:t>Insert subtitle right here</a:t>
            </a:r>
          </a:p>
        </p:txBody>
      </p:sp>
      <p:sp>
        <p:nvSpPr>
          <p:cNvPr id="20" name="TextBox 19">
            <a:extLst>
              <a:ext uri="{FF2B5EF4-FFF2-40B4-BE49-F238E27FC236}">
                <a16:creationId xmlns:a16="http://schemas.microsoft.com/office/drawing/2014/main" id="{312F80B4-91BC-4D74-AF08-2C5B29E05116}"/>
              </a:ext>
            </a:extLst>
          </p:cNvPr>
          <p:cNvSpPr txBox="1"/>
          <p:nvPr/>
        </p:nvSpPr>
        <p:spPr>
          <a:xfrm>
            <a:off x="795338" y="1957630"/>
            <a:ext cx="1741937" cy="1015663"/>
          </a:xfrm>
          <a:prstGeom prst="rect">
            <a:avLst/>
          </a:prstGeom>
          <a:noFill/>
        </p:spPr>
        <p:txBody>
          <a:bodyPr wrap="square" rtlCol="0">
            <a:spAutoFit/>
          </a:bodyPr>
          <a:lstStyle/>
          <a:p>
            <a:r>
              <a:rPr lang="en-US" sz="6000" b="1">
                <a:solidFill>
                  <a:schemeClr val="bg2"/>
                </a:solidFill>
                <a:latin typeface="+mj-lt"/>
              </a:rPr>
              <a:t>$1</a:t>
            </a:r>
          </a:p>
        </p:txBody>
      </p:sp>
      <p:sp>
        <p:nvSpPr>
          <p:cNvPr id="21" name="TextBox 20">
            <a:extLst>
              <a:ext uri="{FF2B5EF4-FFF2-40B4-BE49-F238E27FC236}">
                <a16:creationId xmlns:a16="http://schemas.microsoft.com/office/drawing/2014/main" id="{DB413301-6D81-4DB4-A837-3941B30FFD6D}"/>
              </a:ext>
            </a:extLst>
          </p:cNvPr>
          <p:cNvSpPr txBox="1"/>
          <p:nvPr/>
        </p:nvSpPr>
        <p:spPr>
          <a:xfrm>
            <a:off x="795338" y="3144743"/>
            <a:ext cx="1543051" cy="400110"/>
          </a:xfrm>
          <a:prstGeom prst="rect">
            <a:avLst/>
          </a:prstGeom>
          <a:noFill/>
        </p:spPr>
        <p:txBody>
          <a:bodyPr wrap="square" rtlCol="0">
            <a:spAutoFit/>
          </a:bodyPr>
          <a:lstStyle/>
          <a:p>
            <a:r>
              <a:rPr lang="en-US" sz="2000" b="1">
                <a:solidFill>
                  <a:schemeClr val="bg2"/>
                </a:solidFill>
                <a:latin typeface="+mj-lt"/>
              </a:rPr>
              <a:t>Personal</a:t>
            </a:r>
          </a:p>
        </p:txBody>
      </p:sp>
      <p:sp>
        <p:nvSpPr>
          <p:cNvPr id="23" name="Rectangle 22">
            <a:extLst>
              <a:ext uri="{FF2B5EF4-FFF2-40B4-BE49-F238E27FC236}">
                <a16:creationId xmlns:a16="http://schemas.microsoft.com/office/drawing/2014/main" id="{6CFF9049-3422-4456-80D7-84C29CE8134C}"/>
              </a:ext>
            </a:extLst>
          </p:cNvPr>
          <p:cNvSpPr/>
          <p:nvPr/>
        </p:nvSpPr>
        <p:spPr>
          <a:xfrm>
            <a:off x="2464119" y="2217361"/>
            <a:ext cx="3267077" cy="1350947"/>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400">
              <a:solidFill>
                <a:schemeClr val="bg2"/>
              </a:solidFill>
            </a:endParaRPr>
          </a:p>
        </p:txBody>
      </p:sp>
      <p:cxnSp>
        <p:nvCxnSpPr>
          <p:cNvPr id="33" name="Straight Connector 32">
            <a:extLst>
              <a:ext uri="{FF2B5EF4-FFF2-40B4-BE49-F238E27FC236}">
                <a16:creationId xmlns:a16="http://schemas.microsoft.com/office/drawing/2014/main" id="{CCB86EA8-3000-4396-8BF0-407C1DDE0B24}"/>
              </a:ext>
            </a:extLst>
          </p:cNvPr>
          <p:cNvCxnSpPr>
            <a:cxnSpLocks/>
          </p:cNvCxnSpPr>
          <p:nvPr/>
        </p:nvCxnSpPr>
        <p:spPr>
          <a:xfrm>
            <a:off x="890805" y="3049493"/>
            <a:ext cx="113325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41BB16E-C92A-444E-B7FC-903448A358EA}"/>
              </a:ext>
            </a:extLst>
          </p:cNvPr>
          <p:cNvSpPr txBox="1"/>
          <p:nvPr/>
        </p:nvSpPr>
        <p:spPr>
          <a:xfrm>
            <a:off x="795338" y="4300536"/>
            <a:ext cx="1741937" cy="1015663"/>
          </a:xfrm>
          <a:prstGeom prst="rect">
            <a:avLst/>
          </a:prstGeom>
          <a:noFill/>
        </p:spPr>
        <p:txBody>
          <a:bodyPr wrap="square" rtlCol="0">
            <a:spAutoFit/>
          </a:bodyPr>
          <a:lstStyle/>
          <a:p>
            <a:r>
              <a:rPr lang="en-US" sz="6000" b="1">
                <a:solidFill>
                  <a:schemeClr val="bg2"/>
                </a:solidFill>
                <a:latin typeface="+mj-lt"/>
              </a:rPr>
              <a:t>$10</a:t>
            </a:r>
          </a:p>
        </p:txBody>
      </p:sp>
      <p:sp>
        <p:nvSpPr>
          <p:cNvPr id="45" name="TextBox 44">
            <a:extLst>
              <a:ext uri="{FF2B5EF4-FFF2-40B4-BE49-F238E27FC236}">
                <a16:creationId xmlns:a16="http://schemas.microsoft.com/office/drawing/2014/main" id="{2F18CD66-7EB8-487C-BFBC-7E7F2143520D}"/>
              </a:ext>
            </a:extLst>
          </p:cNvPr>
          <p:cNvSpPr txBox="1"/>
          <p:nvPr/>
        </p:nvSpPr>
        <p:spPr>
          <a:xfrm>
            <a:off x="795338" y="5487649"/>
            <a:ext cx="1543051" cy="400110"/>
          </a:xfrm>
          <a:prstGeom prst="rect">
            <a:avLst/>
          </a:prstGeom>
          <a:noFill/>
        </p:spPr>
        <p:txBody>
          <a:bodyPr wrap="square" rtlCol="0">
            <a:spAutoFit/>
          </a:bodyPr>
          <a:lstStyle/>
          <a:p>
            <a:r>
              <a:rPr lang="en-US" sz="2000" b="1">
                <a:solidFill>
                  <a:schemeClr val="bg2"/>
                </a:solidFill>
                <a:latin typeface="+mj-lt"/>
              </a:rPr>
              <a:t>Home</a:t>
            </a:r>
          </a:p>
        </p:txBody>
      </p:sp>
      <p:sp>
        <p:nvSpPr>
          <p:cNvPr id="46" name="Rectangle 45">
            <a:extLst>
              <a:ext uri="{FF2B5EF4-FFF2-40B4-BE49-F238E27FC236}">
                <a16:creationId xmlns:a16="http://schemas.microsoft.com/office/drawing/2014/main" id="{CE091263-5049-4D30-8CC0-051E60EADB51}"/>
              </a:ext>
            </a:extLst>
          </p:cNvPr>
          <p:cNvSpPr/>
          <p:nvPr/>
        </p:nvSpPr>
        <p:spPr>
          <a:xfrm>
            <a:off x="2464119" y="4560267"/>
            <a:ext cx="3267077" cy="1350947"/>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400">
              <a:solidFill>
                <a:schemeClr val="bg2"/>
              </a:solidFill>
            </a:endParaRPr>
          </a:p>
        </p:txBody>
      </p:sp>
      <p:cxnSp>
        <p:nvCxnSpPr>
          <p:cNvPr id="47" name="Straight Connector 46">
            <a:extLst>
              <a:ext uri="{FF2B5EF4-FFF2-40B4-BE49-F238E27FC236}">
                <a16:creationId xmlns:a16="http://schemas.microsoft.com/office/drawing/2014/main" id="{7369728A-1D7A-41E6-AC44-E0589930FB55}"/>
              </a:ext>
            </a:extLst>
          </p:cNvPr>
          <p:cNvCxnSpPr>
            <a:cxnSpLocks/>
          </p:cNvCxnSpPr>
          <p:nvPr/>
        </p:nvCxnSpPr>
        <p:spPr>
          <a:xfrm>
            <a:off x="890805" y="5392399"/>
            <a:ext cx="113325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8264EEC9-F692-4B2B-BF3C-563DC16FE504}"/>
              </a:ext>
            </a:extLst>
          </p:cNvPr>
          <p:cNvSpPr txBox="1"/>
          <p:nvPr/>
        </p:nvSpPr>
        <p:spPr>
          <a:xfrm>
            <a:off x="6585201" y="1910160"/>
            <a:ext cx="1741937" cy="1015663"/>
          </a:xfrm>
          <a:prstGeom prst="rect">
            <a:avLst/>
          </a:prstGeom>
          <a:noFill/>
        </p:spPr>
        <p:txBody>
          <a:bodyPr wrap="square" rtlCol="0">
            <a:spAutoFit/>
          </a:bodyPr>
          <a:lstStyle/>
          <a:p>
            <a:pPr algn="ctr"/>
            <a:r>
              <a:rPr lang="en-US" sz="6000" b="1">
                <a:solidFill>
                  <a:schemeClr val="bg2"/>
                </a:solidFill>
                <a:latin typeface="+mj-lt"/>
              </a:rPr>
              <a:t>$50</a:t>
            </a:r>
          </a:p>
        </p:txBody>
      </p:sp>
      <p:sp>
        <p:nvSpPr>
          <p:cNvPr id="59" name="TextBox 58">
            <a:extLst>
              <a:ext uri="{FF2B5EF4-FFF2-40B4-BE49-F238E27FC236}">
                <a16:creationId xmlns:a16="http://schemas.microsoft.com/office/drawing/2014/main" id="{40E20C8B-82A2-48BE-A5B9-36F4BD4BB961}"/>
              </a:ext>
            </a:extLst>
          </p:cNvPr>
          <p:cNvSpPr txBox="1"/>
          <p:nvPr/>
        </p:nvSpPr>
        <p:spPr>
          <a:xfrm>
            <a:off x="6684644" y="3097273"/>
            <a:ext cx="1543051" cy="400110"/>
          </a:xfrm>
          <a:prstGeom prst="rect">
            <a:avLst/>
          </a:prstGeom>
          <a:noFill/>
        </p:spPr>
        <p:txBody>
          <a:bodyPr wrap="square" rtlCol="0">
            <a:spAutoFit/>
          </a:bodyPr>
          <a:lstStyle/>
          <a:p>
            <a:pPr algn="ctr"/>
            <a:r>
              <a:rPr lang="en-US" sz="2000" b="1">
                <a:solidFill>
                  <a:schemeClr val="bg2"/>
                </a:solidFill>
                <a:latin typeface="+mj-lt"/>
              </a:rPr>
              <a:t>Business</a:t>
            </a:r>
          </a:p>
        </p:txBody>
      </p:sp>
      <p:cxnSp>
        <p:nvCxnSpPr>
          <p:cNvPr id="60" name="Straight Connector 59">
            <a:extLst>
              <a:ext uri="{FF2B5EF4-FFF2-40B4-BE49-F238E27FC236}">
                <a16:creationId xmlns:a16="http://schemas.microsoft.com/office/drawing/2014/main" id="{B32FFBA0-C845-4790-A759-822E03F24E33}"/>
              </a:ext>
            </a:extLst>
          </p:cNvPr>
          <p:cNvCxnSpPr>
            <a:cxnSpLocks/>
          </p:cNvCxnSpPr>
          <p:nvPr/>
        </p:nvCxnSpPr>
        <p:spPr>
          <a:xfrm>
            <a:off x="6889541" y="3002023"/>
            <a:ext cx="113325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712E084-F14F-4B84-8811-64DF17CE20A3}"/>
              </a:ext>
            </a:extLst>
          </p:cNvPr>
          <p:cNvSpPr txBox="1"/>
          <p:nvPr/>
        </p:nvSpPr>
        <p:spPr>
          <a:xfrm>
            <a:off x="6421958" y="3518786"/>
            <a:ext cx="2068421" cy="203132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sz="1200">
                <a:solidFill>
                  <a:schemeClr val="bg2"/>
                </a:solidFill>
              </a:rPr>
              <a:t>Unlimited Cloud Drive</a:t>
            </a:r>
          </a:p>
          <a:p>
            <a:pPr marL="285750" indent="-285750" algn="just">
              <a:lnSpc>
                <a:spcPct val="150000"/>
              </a:lnSpc>
              <a:buFont typeface="Wingdings" panose="05000000000000000000" pitchFamily="2" charset="2"/>
              <a:buChar char="ü"/>
            </a:pPr>
            <a:r>
              <a:rPr lang="en-US" sz="1200">
                <a:solidFill>
                  <a:schemeClr val="bg2"/>
                </a:solidFill>
              </a:rPr>
              <a:t>Service Per Year</a:t>
            </a:r>
          </a:p>
          <a:p>
            <a:pPr marL="285750" indent="-285750" algn="just">
              <a:lnSpc>
                <a:spcPct val="150000"/>
              </a:lnSpc>
              <a:buFont typeface="Wingdings" panose="05000000000000000000" pitchFamily="2" charset="2"/>
              <a:buChar char="ü"/>
            </a:pPr>
            <a:r>
              <a:rPr lang="en-US" sz="1200">
                <a:solidFill>
                  <a:schemeClr val="bg2"/>
                </a:solidFill>
              </a:rPr>
              <a:t>100mbps Speed</a:t>
            </a:r>
          </a:p>
          <a:p>
            <a:pPr marL="285750" indent="-285750" algn="just">
              <a:lnSpc>
                <a:spcPct val="150000"/>
              </a:lnSpc>
              <a:buFont typeface="Wingdings" panose="05000000000000000000" pitchFamily="2" charset="2"/>
              <a:buChar char="ü"/>
            </a:pPr>
            <a:r>
              <a:rPr lang="en-US" sz="1200">
                <a:solidFill>
                  <a:schemeClr val="bg2"/>
                </a:solidFill>
              </a:rPr>
              <a:t>Domain 2 Year</a:t>
            </a:r>
          </a:p>
          <a:p>
            <a:pPr marL="285750" indent="-285750" algn="just">
              <a:lnSpc>
                <a:spcPct val="150000"/>
              </a:lnSpc>
              <a:buFont typeface="Wingdings" panose="05000000000000000000" pitchFamily="2" charset="2"/>
              <a:buChar char="ü"/>
            </a:pPr>
            <a:r>
              <a:rPr lang="en-US" sz="1200">
                <a:solidFill>
                  <a:schemeClr val="bg2"/>
                </a:solidFill>
              </a:rPr>
              <a:t>Warrantly 1 Year</a:t>
            </a:r>
          </a:p>
          <a:p>
            <a:pPr marL="285750" indent="-285750" algn="just">
              <a:lnSpc>
                <a:spcPct val="150000"/>
              </a:lnSpc>
              <a:buFont typeface="Wingdings" panose="05000000000000000000" pitchFamily="2" charset="2"/>
              <a:buChar char="ü"/>
            </a:pPr>
            <a:r>
              <a:rPr lang="en-US" sz="1200">
                <a:solidFill>
                  <a:schemeClr val="bg2"/>
                </a:solidFill>
              </a:rPr>
              <a:t>Free Peripheral</a:t>
            </a:r>
          </a:p>
          <a:p>
            <a:pPr marL="285750" indent="-285750" algn="just">
              <a:lnSpc>
                <a:spcPct val="150000"/>
              </a:lnSpc>
              <a:buFont typeface="Wingdings" panose="05000000000000000000" pitchFamily="2" charset="2"/>
              <a:buChar char="ü"/>
            </a:pPr>
            <a:r>
              <a:rPr lang="en-US" sz="1200">
                <a:solidFill>
                  <a:schemeClr val="bg2"/>
                </a:solidFill>
              </a:rPr>
              <a:t>Security Checking</a:t>
            </a:r>
          </a:p>
        </p:txBody>
      </p:sp>
      <p:sp>
        <p:nvSpPr>
          <p:cNvPr id="73" name="Rectangle 72">
            <a:extLst>
              <a:ext uri="{FF2B5EF4-FFF2-40B4-BE49-F238E27FC236}">
                <a16:creationId xmlns:a16="http://schemas.microsoft.com/office/drawing/2014/main" id="{B9026E00-9917-42F6-8711-FA6A42FB9E86}"/>
              </a:ext>
            </a:extLst>
          </p:cNvPr>
          <p:cNvSpPr/>
          <p:nvPr/>
        </p:nvSpPr>
        <p:spPr>
          <a:xfrm>
            <a:off x="6887426" y="5635360"/>
            <a:ext cx="1137488" cy="3465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FF14D843-6D41-43DD-8D72-83B95CADD59C}"/>
              </a:ext>
            </a:extLst>
          </p:cNvPr>
          <p:cNvSpPr txBox="1"/>
          <p:nvPr/>
        </p:nvSpPr>
        <p:spPr>
          <a:xfrm>
            <a:off x="6959917" y="5654754"/>
            <a:ext cx="992506" cy="276999"/>
          </a:xfrm>
          <a:prstGeom prst="rect">
            <a:avLst/>
          </a:prstGeom>
          <a:noFill/>
        </p:spPr>
        <p:txBody>
          <a:bodyPr wrap="square" rtlCol="0">
            <a:spAutoFit/>
          </a:bodyPr>
          <a:lstStyle/>
          <a:p>
            <a:pPr algn="ctr"/>
            <a:r>
              <a:rPr lang="en-US" sz="1200" b="1">
                <a:solidFill>
                  <a:schemeClr val="accent1"/>
                </a:solidFill>
                <a:latin typeface="+mj-lt"/>
              </a:rPr>
              <a:t>Get Plan</a:t>
            </a:r>
          </a:p>
        </p:txBody>
      </p:sp>
      <p:sp>
        <p:nvSpPr>
          <p:cNvPr id="76" name="TextBox 75">
            <a:extLst>
              <a:ext uri="{FF2B5EF4-FFF2-40B4-BE49-F238E27FC236}">
                <a16:creationId xmlns:a16="http://schemas.microsoft.com/office/drawing/2014/main" id="{B1C66DE1-3288-4B95-ACB2-ED51A684CE85}"/>
              </a:ext>
            </a:extLst>
          </p:cNvPr>
          <p:cNvSpPr txBox="1"/>
          <p:nvPr/>
        </p:nvSpPr>
        <p:spPr>
          <a:xfrm>
            <a:off x="9473181" y="1927518"/>
            <a:ext cx="1741937" cy="1015663"/>
          </a:xfrm>
          <a:prstGeom prst="rect">
            <a:avLst/>
          </a:prstGeom>
          <a:noFill/>
        </p:spPr>
        <p:txBody>
          <a:bodyPr wrap="square" rtlCol="0">
            <a:spAutoFit/>
          </a:bodyPr>
          <a:lstStyle/>
          <a:p>
            <a:pPr algn="ctr"/>
            <a:r>
              <a:rPr lang="en-US" sz="6000" b="1">
                <a:solidFill>
                  <a:schemeClr val="bg2"/>
                </a:solidFill>
                <a:latin typeface="+mj-lt"/>
              </a:rPr>
              <a:t>$70</a:t>
            </a:r>
          </a:p>
        </p:txBody>
      </p:sp>
      <p:sp>
        <p:nvSpPr>
          <p:cNvPr id="77" name="TextBox 76">
            <a:extLst>
              <a:ext uri="{FF2B5EF4-FFF2-40B4-BE49-F238E27FC236}">
                <a16:creationId xmlns:a16="http://schemas.microsoft.com/office/drawing/2014/main" id="{D3D93620-51FC-43FE-80E3-DF988E1377F2}"/>
              </a:ext>
            </a:extLst>
          </p:cNvPr>
          <p:cNvSpPr txBox="1"/>
          <p:nvPr/>
        </p:nvSpPr>
        <p:spPr>
          <a:xfrm>
            <a:off x="9572624" y="3114631"/>
            <a:ext cx="1543051" cy="400110"/>
          </a:xfrm>
          <a:prstGeom prst="rect">
            <a:avLst/>
          </a:prstGeom>
          <a:noFill/>
        </p:spPr>
        <p:txBody>
          <a:bodyPr wrap="square" rtlCol="0">
            <a:spAutoFit/>
          </a:bodyPr>
          <a:lstStyle/>
          <a:p>
            <a:pPr algn="ctr"/>
            <a:r>
              <a:rPr lang="en-US" sz="2000" b="1">
                <a:solidFill>
                  <a:schemeClr val="bg2"/>
                </a:solidFill>
                <a:latin typeface="+mj-lt"/>
              </a:rPr>
              <a:t>Enterprise</a:t>
            </a:r>
          </a:p>
        </p:txBody>
      </p:sp>
      <p:cxnSp>
        <p:nvCxnSpPr>
          <p:cNvPr id="78" name="Straight Connector 77">
            <a:extLst>
              <a:ext uri="{FF2B5EF4-FFF2-40B4-BE49-F238E27FC236}">
                <a16:creationId xmlns:a16="http://schemas.microsoft.com/office/drawing/2014/main" id="{B53D153D-DB93-4148-84CD-5B29488CE35A}"/>
              </a:ext>
            </a:extLst>
          </p:cNvPr>
          <p:cNvCxnSpPr>
            <a:cxnSpLocks/>
          </p:cNvCxnSpPr>
          <p:nvPr/>
        </p:nvCxnSpPr>
        <p:spPr>
          <a:xfrm>
            <a:off x="9777521" y="3019381"/>
            <a:ext cx="113325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25D83D6A-F3AC-464B-9490-2DEB1A9A25B0}"/>
              </a:ext>
            </a:extLst>
          </p:cNvPr>
          <p:cNvSpPr txBox="1"/>
          <p:nvPr/>
        </p:nvSpPr>
        <p:spPr>
          <a:xfrm>
            <a:off x="9309938" y="3536144"/>
            <a:ext cx="2068421" cy="203132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sz="1200">
                <a:solidFill>
                  <a:schemeClr val="bg2"/>
                </a:solidFill>
              </a:rPr>
              <a:t>Unlimited Cloud Drive</a:t>
            </a:r>
          </a:p>
          <a:p>
            <a:pPr marL="285750" indent="-285750" algn="just">
              <a:lnSpc>
                <a:spcPct val="150000"/>
              </a:lnSpc>
              <a:buFont typeface="Wingdings" panose="05000000000000000000" pitchFamily="2" charset="2"/>
              <a:buChar char="ü"/>
            </a:pPr>
            <a:r>
              <a:rPr lang="en-US" sz="1200">
                <a:solidFill>
                  <a:schemeClr val="bg2"/>
                </a:solidFill>
              </a:rPr>
              <a:t>Service Per Year</a:t>
            </a:r>
          </a:p>
          <a:p>
            <a:pPr marL="285750" indent="-285750" algn="just">
              <a:lnSpc>
                <a:spcPct val="150000"/>
              </a:lnSpc>
              <a:buFont typeface="Wingdings" panose="05000000000000000000" pitchFamily="2" charset="2"/>
              <a:buChar char="ü"/>
            </a:pPr>
            <a:r>
              <a:rPr lang="en-US" sz="1200">
                <a:solidFill>
                  <a:schemeClr val="bg2"/>
                </a:solidFill>
              </a:rPr>
              <a:t>100mbps Speed</a:t>
            </a:r>
          </a:p>
          <a:p>
            <a:pPr marL="285750" indent="-285750" algn="just">
              <a:lnSpc>
                <a:spcPct val="150000"/>
              </a:lnSpc>
              <a:buFont typeface="Wingdings" panose="05000000000000000000" pitchFamily="2" charset="2"/>
              <a:buChar char="ü"/>
            </a:pPr>
            <a:r>
              <a:rPr lang="en-US" sz="1200">
                <a:solidFill>
                  <a:schemeClr val="bg2"/>
                </a:solidFill>
              </a:rPr>
              <a:t>Domain 2 Year</a:t>
            </a:r>
          </a:p>
          <a:p>
            <a:pPr marL="285750" indent="-285750" algn="just">
              <a:lnSpc>
                <a:spcPct val="150000"/>
              </a:lnSpc>
              <a:buFont typeface="Wingdings" panose="05000000000000000000" pitchFamily="2" charset="2"/>
              <a:buChar char="ü"/>
            </a:pPr>
            <a:r>
              <a:rPr lang="en-US" sz="1200">
                <a:solidFill>
                  <a:schemeClr val="bg2"/>
                </a:solidFill>
              </a:rPr>
              <a:t>Warrantly 1 Year</a:t>
            </a:r>
          </a:p>
          <a:p>
            <a:pPr marL="285750" indent="-285750" algn="just">
              <a:lnSpc>
                <a:spcPct val="150000"/>
              </a:lnSpc>
              <a:buFont typeface="Wingdings" panose="05000000000000000000" pitchFamily="2" charset="2"/>
              <a:buChar char="ü"/>
            </a:pPr>
            <a:r>
              <a:rPr lang="en-US" sz="1200">
                <a:solidFill>
                  <a:schemeClr val="bg2"/>
                </a:solidFill>
              </a:rPr>
              <a:t>Free Peripheral</a:t>
            </a:r>
          </a:p>
          <a:p>
            <a:pPr marL="285750" indent="-285750" algn="just">
              <a:lnSpc>
                <a:spcPct val="150000"/>
              </a:lnSpc>
              <a:buFont typeface="Wingdings" panose="05000000000000000000" pitchFamily="2" charset="2"/>
              <a:buChar char="ü"/>
            </a:pPr>
            <a:r>
              <a:rPr lang="en-US" sz="1200">
                <a:solidFill>
                  <a:schemeClr val="bg2"/>
                </a:solidFill>
              </a:rPr>
              <a:t>Security Checking</a:t>
            </a:r>
          </a:p>
        </p:txBody>
      </p:sp>
      <p:sp>
        <p:nvSpPr>
          <p:cNvPr id="80" name="Rectangle 79">
            <a:extLst>
              <a:ext uri="{FF2B5EF4-FFF2-40B4-BE49-F238E27FC236}">
                <a16:creationId xmlns:a16="http://schemas.microsoft.com/office/drawing/2014/main" id="{0D56C464-94DA-4034-B4BE-35FA6D0EC09C}"/>
              </a:ext>
            </a:extLst>
          </p:cNvPr>
          <p:cNvSpPr/>
          <p:nvPr/>
        </p:nvSpPr>
        <p:spPr>
          <a:xfrm>
            <a:off x="9775406" y="5652718"/>
            <a:ext cx="1137488" cy="3465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5E229927-5026-484A-AEE9-3EA13F4B2FB2}"/>
              </a:ext>
            </a:extLst>
          </p:cNvPr>
          <p:cNvSpPr txBox="1"/>
          <p:nvPr/>
        </p:nvSpPr>
        <p:spPr>
          <a:xfrm>
            <a:off x="9847897" y="5672112"/>
            <a:ext cx="992506" cy="276999"/>
          </a:xfrm>
          <a:prstGeom prst="rect">
            <a:avLst/>
          </a:prstGeom>
          <a:noFill/>
        </p:spPr>
        <p:txBody>
          <a:bodyPr wrap="square" rtlCol="0">
            <a:spAutoFit/>
          </a:bodyPr>
          <a:lstStyle/>
          <a:p>
            <a:pPr algn="ctr"/>
            <a:r>
              <a:rPr lang="en-US" sz="1200" b="1">
                <a:solidFill>
                  <a:schemeClr val="accent2"/>
                </a:solidFill>
                <a:latin typeface="+mj-lt"/>
              </a:rPr>
              <a:t>Get Plan</a:t>
            </a:r>
          </a:p>
        </p:txBody>
      </p:sp>
    </p:spTree>
    <p:extLst>
      <p:ext uri="{BB962C8B-B14F-4D97-AF65-F5344CB8AC3E}">
        <p14:creationId xmlns:p14="http://schemas.microsoft.com/office/powerpoint/2010/main" val="277006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fade">
                                      <p:cBhvr>
                                        <p:cTn id="55" dur="500"/>
                                        <p:tgtEl>
                                          <p:spTgt spid="6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fade">
                                      <p:cBhvr>
                                        <p:cTn id="61" dur="500"/>
                                        <p:tgtEl>
                                          <p:spTgt spid="7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6"/>
                                        </p:tgtEl>
                                        <p:attrNameLst>
                                          <p:attrName>style.visibility</p:attrName>
                                        </p:attrNameLst>
                                      </p:cBhvr>
                                      <p:to>
                                        <p:strVal val="visible"/>
                                      </p:to>
                                    </p:set>
                                    <p:animEffect transition="in" filter="fade">
                                      <p:cBhvr>
                                        <p:cTn id="64" dur="500"/>
                                        <p:tgtEl>
                                          <p:spTgt spid="76"/>
                                        </p:tgtEl>
                                      </p:cBhvr>
                                    </p:animEffect>
                                  </p:childTnLst>
                                </p:cTn>
                              </p:par>
                              <p:par>
                                <p:cTn id="65" presetID="10" presetClass="entr" presetSubtype="0" fill="hold" nodeType="with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fade">
                                      <p:cBhvr>
                                        <p:cTn id="67" dur="500"/>
                                        <p:tgtEl>
                                          <p:spTgt spid="7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7"/>
                                        </p:tgtEl>
                                        <p:attrNameLst>
                                          <p:attrName>style.visibility</p:attrName>
                                        </p:attrNameLst>
                                      </p:cBhvr>
                                      <p:to>
                                        <p:strVal val="visible"/>
                                      </p:to>
                                    </p:set>
                                    <p:animEffect transition="in" filter="fade">
                                      <p:cBhvr>
                                        <p:cTn id="70" dur="500"/>
                                        <p:tgtEl>
                                          <p:spTgt spid="7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fade">
                                      <p:cBhvr>
                                        <p:cTn id="73" dur="500"/>
                                        <p:tgtEl>
                                          <p:spTgt spid="7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fade">
                                      <p:cBhvr>
                                        <p:cTn id="76" dur="500"/>
                                        <p:tgtEl>
                                          <p:spTgt spid="8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fade">
                                      <p:cBhvr>
                                        <p:cTn id="7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8" grpId="0" animBg="1"/>
      <p:bldP spid="18" grpId="0" animBg="1"/>
      <p:bldP spid="20" grpId="0"/>
      <p:bldP spid="21" grpId="0"/>
      <p:bldP spid="23" grpId="0"/>
      <p:bldP spid="44" grpId="0"/>
      <p:bldP spid="45" grpId="0"/>
      <p:bldP spid="46" grpId="0"/>
      <p:bldP spid="58" grpId="0"/>
      <p:bldP spid="59" grpId="0"/>
      <p:bldP spid="62" grpId="0"/>
      <p:bldP spid="73" grpId="0" animBg="1"/>
      <p:bldP spid="74" grpId="0"/>
      <p:bldP spid="76" grpId="0"/>
      <p:bldP spid="77" grpId="0"/>
      <p:bldP spid="79" grpId="0"/>
      <p:bldP spid="80" grpId="0" animBg="1"/>
      <p:bldP spid="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6A909F2-19E5-4282-8482-1283325E8FAC}"/>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8A77C94A-C30D-4B10-A660-ABB6124D9D7A}"/>
              </a:ext>
            </a:extLst>
          </p:cNvPr>
          <p:cNvSpPr>
            <a:spLocks noGrp="1"/>
          </p:cNvSpPr>
          <p:nvPr>
            <p:ph type="pic" sz="quarter" idx="12"/>
          </p:nvPr>
        </p:nvSpPr>
        <p:spPr/>
      </p:sp>
      <p:sp>
        <p:nvSpPr>
          <p:cNvPr id="6" name="Picture Placeholder 5">
            <a:extLst>
              <a:ext uri="{FF2B5EF4-FFF2-40B4-BE49-F238E27FC236}">
                <a16:creationId xmlns:a16="http://schemas.microsoft.com/office/drawing/2014/main" id="{102C6714-F17F-49D9-A79D-E770EA8A9BF6}"/>
              </a:ext>
            </a:extLst>
          </p:cNvPr>
          <p:cNvSpPr>
            <a:spLocks noGrp="1"/>
          </p:cNvSpPr>
          <p:nvPr>
            <p:ph type="pic" sz="quarter" idx="13"/>
          </p:nvPr>
        </p:nvSpPr>
        <p:spPr/>
      </p:sp>
      <p:sp>
        <p:nvSpPr>
          <p:cNvPr id="2" name="Title 1">
            <a:extLst>
              <a:ext uri="{FF2B5EF4-FFF2-40B4-BE49-F238E27FC236}">
                <a16:creationId xmlns:a16="http://schemas.microsoft.com/office/drawing/2014/main" id="{97D33226-E361-40FE-9005-4B0532764637}"/>
              </a:ext>
            </a:extLst>
          </p:cNvPr>
          <p:cNvSpPr>
            <a:spLocks noGrp="1"/>
          </p:cNvSpPr>
          <p:nvPr>
            <p:ph type="ctrTitle"/>
          </p:nvPr>
        </p:nvSpPr>
        <p:spPr/>
        <p:txBody>
          <a:bodyPr/>
          <a:lstStyle/>
          <a:p>
            <a:r>
              <a:rPr lang="en-US"/>
              <a:t>Client Testimonials</a:t>
            </a:r>
          </a:p>
        </p:txBody>
      </p:sp>
      <p:sp>
        <p:nvSpPr>
          <p:cNvPr id="3" name="Subtitle 2">
            <a:extLst>
              <a:ext uri="{FF2B5EF4-FFF2-40B4-BE49-F238E27FC236}">
                <a16:creationId xmlns:a16="http://schemas.microsoft.com/office/drawing/2014/main" id="{34736BCA-593B-4AD9-934E-41F849DD0057}"/>
              </a:ext>
            </a:extLst>
          </p:cNvPr>
          <p:cNvSpPr>
            <a:spLocks noGrp="1"/>
          </p:cNvSpPr>
          <p:nvPr>
            <p:ph type="subTitle" idx="1"/>
          </p:nvPr>
        </p:nvSpPr>
        <p:spPr/>
        <p:txBody>
          <a:bodyPr/>
          <a:lstStyle/>
          <a:p>
            <a:r>
              <a:rPr lang="en-US"/>
              <a:t>Insert subtitle right here</a:t>
            </a:r>
          </a:p>
        </p:txBody>
      </p:sp>
      <p:sp>
        <p:nvSpPr>
          <p:cNvPr id="13" name="TextBox 12">
            <a:extLst>
              <a:ext uri="{FF2B5EF4-FFF2-40B4-BE49-F238E27FC236}">
                <a16:creationId xmlns:a16="http://schemas.microsoft.com/office/drawing/2014/main" id="{7F3FDA60-E85C-42A7-A144-B983640A444C}"/>
              </a:ext>
            </a:extLst>
          </p:cNvPr>
          <p:cNvSpPr txBox="1"/>
          <p:nvPr/>
        </p:nvSpPr>
        <p:spPr>
          <a:xfrm>
            <a:off x="1334055" y="4070246"/>
            <a:ext cx="2218196" cy="369332"/>
          </a:xfrm>
          <a:prstGeom prst="rect">
            <a:avLst/>
          </a:prstGeom>
          <a:noFill/>
        </p:spPr>
        <p:txBody>
          <a:bodyPr wrap="square" rtlCol="0">
            <a:spAutoFit/>
          </a:bodyPr>
          <a:lstStyle/>
          <a:p>
            <a:pPr algn="ctr"/>
            <a:r>
              <a:rPr lang="en-US" b="1">
                <a:solidFill>
                  <a:schemeClr val="accent1"/>
                </a:solidFill>
                <a:latin typeface="+mj-lt"/>
              </a:rPr>
              <a:t>Mr. Eric Shun</a:t>
            </a:r>
          </a:p>
        </p:txBody>
      </p:sp>
      <p:sp>
        <p:nvSpPr>
          <p:cNvPr id="14" name="TextBox 13">
            <a:extLst>
              <a:ext uri="{FF2B5EF4-FFF2-40B4-BE49-F238E27FC236}">
                <a16:creationId xmlns:a16="http://schemas.microsoft.com/office/drawing/2014/main" id="{57AAB301-7CBD-411A-898A-576E629780D6}"/>
              </a:ext>
            </a:extLst>
          </p:cNvPr>
          <p:cNvSpPr txBox="1"/>
          <p:nvPr/>
        </p:nvSpPr>
        <p:spPr>
          <a:xfrm>
            <a:off x="1519298" y="4434112"/>
            <a:ext cx="1847711" cy="307777"/>
          </a:xfrm>
          <a:prstGeom prst="rect">
            <a:avLst/>
          </a:prstGeom>
          <a:noFill/>
        </p:spPr>
        <p:txBody>
          <a:bodyPr wrap="square" rtlCol="0">
            <a:spAutoFit/>
          </a:bodyPr>
          <a:lstStyle/>
          <a:p>
            <a:pPr algn="ctr"/>
            <a:r>
              <a:rPr lang="en-US" sz="1400" b="1"/>
              <a:t>Market Analytics</a:t>
            </a:r>
          </a:p>
        </p:txBody>
      </p:sp>
      <p:sp>
        <p:nvSpPr>
          <p:cNvPr id="15" name="Rectangle 14">
            <a:extLst>
              <a:ext uri="{FF2B5EF4-FFF2-40B4-BE49-F238E27FC236}">
                <a16:creationId xmlns:a16="http://schemas.microsoft.com/office/drawing/2014/main" id="{4DDD0332-8D89-4F90-979F-F4B20CB1C781}"/>
              </a:ext>
            </a:extLst>
          </p:cNvPr>
          <p:cNvSpPr/>
          <p:nvPr/>
        </p:nvSpPr>
        <p:spPr>
          <a:xfrm>
            <a:off x="862149" y="4803444"/>
            <a:ext cx="3158854" cy="1350947"/>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400"/>
          </a:p>
        </p:txBody>
      </p:sp>
      <p:sp>
        <p:nvSpPr>
          <p:cNvPr id="16" name="Freeform 61">
            <a:extLst>
              <a:ext uri="{FF2B5EF4-FFF2-40B4-BE49-F238E27FC236}">
                <a16:creationId xmlns:a16="http://schemas.microsoft.com/office/drawing/2014/main" id="{1586317A-F419-4467-B782-9A18F88AB7D3}"/>
              </a:ext>
            </a:extLst>
          </p:cNvPr>
          <p:cNvSpPr>
            <a:spLocks noEditPoints="1"/>
          </p:cNvSpPr>
          <p:nvPr/>
        </p:nvSpPr>
        <p:spPr bwMode="auto">
          <a:xfrm>
            <a:off x="2252370" y="3583000"/>
            <a:ext cx="378413" cy="33615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17" name="TextBox 16">
            <a:extLst>
              <a:ext uri="{FF2B5EF4-FFF2-40B4-BE49-F238E27FC236}">
                <a16:creationId xmlns:a16="http://schemas.microsoft.com/office/drawing/2014/main" id="{89CDE3F4-C3C2-42E3-9F3B-048411F37813}"/>
              </a:ext>
            </a:extLst>
          </p:cNvPr>
          <p:cNvSpPr txBox="1"/>
          <p:nvPr/>
        </p:nvSpPr>
        <p:spPr>
          <a:xfrm>
            <a:off x="4988479" y="4070246"/>
            <a:ext cx="2218196" cy="369332"/>
          </a:xfrm>
          <a:prstGeom prst="rect">
            <a:avLst/>
          </a:prstGeom>
          <a:noFill/>
        </p:spPr>
        <p:txBody>
          <a:bodyPr wrap="square" rtlCol="0">
            <a:spAutoFit/>
          </a:bodyPr>
          <a:lstStyle/>
          <a:p>
            <a:pPr algn="ctr"/>
            <a:r>
              <a:rPr lang="en-US" b="1">
                <a:solidFill>
                  <a:schemeClr val="accent1"/>
                </a:solidFill>
                <a:latin typeface="+mj-lt"/>
              </a:rPr>
              <a:t>Mrs. Eric Shun</a:t>
            </a:r>
          </a:p>
        </p:txBody>
      </p:sp>
      <p:sp>
        <p:nvSpPr>
          <p:cNvPr id="18" name="TextBox 17">
            <a:extLst>
              <a:ext uri="{FF2B5EF4-FFF2-40B4-BE49-F238E27FC236}">
                <a16:creationId xmlns:a16="http://schemas.microsoft.com/office/drawing/2014/main" id="{DC8CE594-6796-4276-B672-232A905032F2}"/>
              </a:ext>
            </a:extLst>
          </p:cNvPr>
          <p:cNvSpPr txBox="1"/>
          <p:nvPr/>
        </p:nvSpPr>
        <p:spPr>
          <a:xfrm>
            <a:off x="5173722" y="4434112"/>
            <a:ext cx="1847711" cy="307777"/>
          </a:xfrm>
          <a:prstGeom prst="rect">
            <a:avLst/>
          </a:prstGeom>
          <a:noFill/>
        </p:spPr>
        <p:txBody>
          <a:bodyPr wrap="square" rtlCol="0">
            <a:spAutoFit/>
          </a:bodyPr>
          <a:lstStyle/>
          <a:p>
            <a:pPr algn="ctr"/>
            <a:r>
              <a:rPr lang="en-US" sz="1400" b="1"/>
              <a:t>Market Analytics</a:t>
            </a:r>
          </a:p>
        </p:txBody>
      </p:sp>
      <p:sp>
        <p:nvSpPr>
          <p:cNvPr id="19" name="Rectangle 18">
            <a:extLst>
              <a:ext uri="{FF2B5EF4-FFF2-40B4-BE49-F238E27FC236}">
                <a16:creationId xmlns:a16="http://schemas.microsoft.com/office/drawing/2014/main" id="{94D34039-0B25-4E48-B61E-9BC739823F83}"/>
              </a:ext>
            </a:extLst>
          </p:cNvPr>
          <p:cNvSpPr/>
          <p:nvPr/>
        </p:nvSpPr>
        <p:spPr>
          <a:xfrm>
            <a:off x="4516573" y="4803444"/>
            <a:ext cx="3158854" cy="1350947"/>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400"/>
          </a:p>
        </p:txBody>
      </p:sp>
      <p:sp>
        <p:nvSpPr>
          <p:cNvPr id="20" name="Freeform 61">
            <a:extLst>
              <a:ext uri="{FF2B5EF4-FFF2-40B4-BE49-F238E27FC236}">
                <a16:creationId xmlns:a16="http://schemas.microsoft.com/office/drawing/2014/main" id="{C850C22F-04EC-4C9C-A273-573DD4F22EED}"/>
              </a:ext>
            </a:extLst>
          </p:cNvPr>
          <p:cNvSpPr>
            <a:spLocks noEditPoints="1"/>
          </p:cNvSpPr>
          <p:nvPr/>
        </p:nvSpPr>
        <p:spPr bwMode="auto">
          <a:xfrm>
            <a:off x="5906794" y="3583000"/>
            <a:ext cx="378413" cy="33615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21" name="TextBox 20">
            <a:extLst>
              <a:ext uri="{FF2B5EF4-FFF2-40B4-BE49-F238E27FC236}">
                <a16:creationId xmlns:a16="http://schemas.microsoft.com/office/drawing/2014/main" id="{B8E66846-B36A-4FCB-8604-3EFF330736A8}"/>
              </a:ext>
            </a:extLst>
          </p:cNvPr>
          <p:cNvSpPr txBox="1"/>
          <p:nvPr/>
        </p:nvSpPr>
        <p:spPr>
          <a:xfrm>
            <a:off x="8642903" y="4070246"/>
            <a:ext cx="2218196" cy="369332"/>
          </a:xfrm>
          <a:prstGeom prst="rect">
            <a:avLst/>
          </a:prstGeom>
          <a:noFill/>
        </p:spPr>
        <p:txBody>
          <a:bodyPr wrap="square" rtlCol="0">
            <a:spAutoFit/>
          </a:bodyPr>
          <a:lstStyle/>
          <a:p>
            <a:pPr algn="ctr"/>
            <a:r>
              <a:rPr lang="en-US" b="1">
                <a:solidFill>
                  <a:schemeClr val="accent1"/>
                </a:solidFill>
                <a:latin typeface="+mj-lt"/>
              </a:rPr>
              <a:t>Mr. Eric Shun</a:t>
            </a:r>
          </a:p>
        </p:txBody>
      </p:sp>
      <p:sp>
        <p:nvSpPr>
          <p:cNvPr id="22" name="TextBox 21">
            <a:extLst>
              <a:ext uri="{FF2B5EF4-FFF2-40B4-BE49-F238E27FC236}">
                <a16:creationId xmlns:a16="http://schemas.microsoft.com/office/drawing/2014/main" id="{1671BCBE-90E1-4ED1-BFFA-9C61A22098FE}"/>
              </a:ext>
            </a:extLst>
          </p:cNvPr>
          <p:cNvSpPr txBox="1"/>
          <p:nvPr/>
        </p:nvSpPr>
        <p:spPr>
          <a:xfrm>
            <a:off x="8828146" y="4434112"/>
            <a:ext cx="1847711" cy="307777"/>
          </a:xfrm>
          <a:prstGeom prst="rect">
            <a:avLst/>
          </a:prstGeom>
          <a:noFill/>
        </p:spPr>
        <p:txBody>
          <a:bodyPr wrap="square" rtlCol="0">
            <a:spAutoFit/>
          </a:bodyPr>
          <a:lstStyle/>
          <a:p>
            <a:pPr algn="ctr"/>
            <a:r>
              <a:rPr lang="en-US" sz="1400" b="1"/>
              <a:t>Market Analytics</a:t>
            </a:r>
          </a:p>
        </p:txBody>
      </p:sp>
      <p:sp>
        <p:nvSpPr>
          <p:cNvPr id="23" name="Rectangle 22">
            <a:extLst>
              <a:ext uri="{FF2B5EF4-FFF2-40B4-BE49-F238E27FC236}">
                <a16:creationId xmlns:a16="http://schemas.microsoft.com/office/drawing/2014/main" id="{07D120C9-AF25-4BD0-9A57-907C12C521D8}"/>
              </a:ext>
            </a:extLst>
          </p:cNvPr>
          <p:cNvSpPr/>
          <p:nvPr/>
        </p:nvSpPr>
        <p:spPr>
          <a:xfrm>
            <a:off x="8170997" y="4803444"/>
            <a:ext cx="3158854" cy="1350947"/>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400"/>
          </a:p>
        </p:txBody>
      </p:sp>
      <p:sp>
        <p:nvSpPr>
          <p:cNvPr id="24" name="Freeform 61">
            <a:extLst>
              <a:ext uri="{FF2B5EF4-FFF2-40B4-BE49-F238E27FC236}">
                <a16:creationId xmlns:a16="http://schemas.microsoft.com/office/drawing/2014/main" id="{E1DDC3B2-9047-490A-A69E-D1B607BED31B}"/>
              </a:ext>
            </a:extLst>
          </p:cNvPr>
          <p:cNvSpPr>
            <a:spLocks noEditPoints="1"/>
          </p:cNvSpPr>
          <p:nvPr/>
        </p:nvSpPr>
        <p:spPr bwMode="auto">
          <a:xfrm>
            <a:off x="9561218" y="3583000"/>
            <a:ext cx="378413" cy="33615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r>
              <a:rPr lang="en-US"/>
              <a:t> </a:t>
            </a:r>
          </a:p>
        </p:txBody>
      </p:sp>
    </p:spTree>
    <p:extLst>
      <p:ext uri="{BB962C8B-B14F-4D97-AF65-F5344CB8AC3E}">
        <p14:creationId xmlns:p14="http://schemas.microsoft.com/office/powerpoint/2010/main" val="423423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animBg="1"/>
      <p:bldP spid="17" grpId="0"/>
      <p:bldP spid="18" grpId="0"/>
      <p:bldP spid="19" grpId="0"/>
      <p:bldP spid="20" grpId="0" animBg="1"/>
      <p:bldP spid="21" grpId="0"/>
      <p:bldP spid="22" grpId="0"/>
      <p:bldP spid="23" grpId="0"/>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4E2182D-3D43-4065-A96C-7644FCDF1614}"/>
              </a:ext>
            </a:extLst>
          </p:cNvPr>
          <p:cNvSpPr>
            <a:spLocks noGrp="1"/>
          </p:cNvSpPr>
          <p:nvPr>
            <p:ph type="pic" sz="quarter" idx="12"/>
          </p:nvPr>
        </p:nvSpPr>
        <p:spPr/>
      </p:sp>
      <p:sp>
        <p:nvSpPr>
          <p:cNvPr id="10" name="Rectangle 9">
            <a:extLst>
              <a:ext uri="{FF2B5EF4-FFF2-40B4-BE49-F238E27FC236}">
                <a16:creationId xmlns:a16="http://schemas.microsoft.com/office/drawing/2014/main" id="{C67C2245-783D-4AFF-AE50-0779A68AE253}"/>
              </a:ext>
            </a:extLst>
          </p:cNvPr>
          <p:cNvSpPr/>
          <p:nvPr/>
        </p:nvSpPr>
        <p:spPr>
          <a:xfrm>
            <a:off x="594360" y="1771650"/>
            <a:ext cx="11003280" cy="4400550"/>
          </a:xfrm>
          <a:prstGeom prst="rect">
            <a:avLst/>
          </a:prstGeom>
          <a:gradFill>
            <a:gsLst>
              <a:gs pos="100000">
                <a:schemeClr val="tx1">
                  <a:alpha val="70000"/>
                </a:schemeClr>
              </a:gs>
              <a:gs pos="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5F32482-4F48-4045-B757-492CDAAC18C3}"/>
              </a:ext>
            </a:extLst>
          </p:cNvPr>
          <p:cNvSpPr>
            <a:spLocks noGrp="1"/>
          </p:cNvSpPr>
          <p:nvPr>
            <p:ph type="ctrTitle"/>
          </p:nvPr>
        </p:nvSpPr>
        <p:spPr/>
        <p:txBody>
          <a:bodyPr/>
          <a:lstStyle/>
          <a:p>
            <a:r>
              <a:rPr lang="en-US"/>
              <a:t>Contact Us</a:t>
            </a:r>
          </a:p>
        </p:txBody>
      </p:sp>
      <p:sp>
        <p:nvSpPr>
          <p:cNvPr id="9" name="Subtitle 8">
            <a:extLst>
              <a:ext uri="{FF2B5EF4-FFF2-40B4-BE49-F238E27FC236}">
                <a16:creationId xmlns:a16="http://schemas.microsoft.com/office/drawing/2014/main" id="{22316CB9-5962-4392-8860-F62F56015BD2}"/>
              </a:ext>
            </a:extLst>
          </p:cNvPr>
          <p:cNvSpPr>
            <a:spLocks noGrp="1"/>
          </p:cNvSpPr>
          <p:nvPr>
            <p:ph type="subTitle" idx="1"/>
          </p:nvPr>
        </p:nvSpPr>
        <p:spPr/>
        <p:txBody>
          <a:bodyPr/>
          <a:lstStyle/>
          <a:p>
            <a:r>
              <a:rPr lang="en-US"/>
              <a:t>Insert subtitle right here</a:t>
            </a:r>
          </a:p>
        </p:txBody>
      </p:sp>
      <p:sp>
        <p:nvSpPr>
          <p:cNvPr id="13" name="TextBox 12">
            <a:extLst>
              <a:ext uri="{FF2B5EF4-FFF2-40B4-BE49-F238E27FC236}">
                <a16:creationId xmlns:a16="http://schemas.microsoft.com/office/drawing/2014/main" id="{EA48FCB3-7172-422B-A1A5-5CA3822E1225}"/>
              </a:ext>
            </a:extLst>
          </p:cNvPr>
          <p:cNvSpPr txBox="1"/>
          <p:nvPr/>
        </p:nvSpPr>
        <p:spPr>
          <a:xfrm>
            <a:off x="1353611" y="4701589"/>
            <a:ext cx="2186202" cy="369332"/>
          </a:xfrm>
          <a:prstGeom prst="rect">
            <a:avLst/>
          </a:prstGeom>
          <a:noFill/>
        </p:spPr>
        <p:txBody>
          <a:bodyPr wrap="square" rtlCol="0">
            <a:spAutoFit/>
          </a:bodyPr>
          <a:lstStyle/>
          <a:p>
            <a:pPr algn="ctr"/>
            <a:r>
              <a:rPr lang="en-US" b="1">
                <a:solidFill>
                  <a:schemeClr val="bg1"/>
                </a:solidFill>
                <a:latin typeface="+mj-lt"/>
              </a:rPr>
              <a:t>021-345678</a:t>
            </a:r>
          </a:p>
        </p:txBody>
      </p:sp>
      <p:sp>
        <p:nvSpPr>
          <p:cNvPr id="14" name="Rectangle 13">
            <a:extLst>
              <a:ext uri="{FF2B5EF4-FFF2-40B4-BE49-F238E27FC236}">
                <a16:creationId xmlns:a16="http://schemas.microsoft.com/office/drawing/2014/main" id="{97CBC595-E857-4FC0-BF9E-86688B91C126}"/>
              </a:ext>
            </a:extLst>
          </p:cNvPr>
          <p:cNvSpPr/>
          <p:nvPr/>
        </p:nvSpPr>
        <p:spPr>
          <a:xfrm>
            <a:off x="1336371" y="4974699"/>
            <a:ext cx="2285670" cy="617157"/>
          </a:xfrm>
          <a:prstGeom prst="rect">
            <a:avLst/>
          </a:prstGeom>
        </p:spPr>
        <p:txBody>
          <a:bodyPr wrap="square">
            <a:spAutoFit/>
          </a:bodyPr>
          <a:lstStyle/>
          <a:p>
            <a:pPr algn="ctr">
              <a:lnSpc>
                <a:spcPct val="150000"/>
              </a:lnSpc>
            </a:pPr>
            <a:r>
              <a:rPr lang="en-US" sz="1200">
                <a:solidFill>
                  <a:schemeClr val="bg1"/>
                </a:solidFill>
                <a:ea typeface="Times New Roman" panose="02020603050405020304" pitchFamily="18" charset="0"/>
                <a:cs typeface="Raleway" panose="020B0503030101060003" pitchFamily="34" charset="0"/>
              </a:rPr>
              <a:t>Mauris consequat sem at mattis malesuada. Nullam eu</a:t>
            </a:r>
            <a:endParaRPr lang="en-ID" sz="1200">
              <a:solidFill>
                <a:schemeClr val="bg1"/>
              </a:solidFill>
            </a:endParaRPr>
          </a:p>
        </p:txBody>
      </p:sp>
      <p:sp>
        <p:nvSpPr>
          <p:cNvPr id="15" name="TextBox 14">
            <a:extLst>
              <a:ext uri="{FF2B5EF4-FFF2-40B4-BE49-F238E27FC236}">
                <a16:creationId xmlns:a16="http://schemas.microsoft.com/office/drawing/2014/main" id="{984F8A19-C578-46C1-8C52-C4B56447E949}"/>
              </a:ext>
            </a:extLst>
          </p:cNvPr>
          <p:cNvSpPr txBox="1"/>
          <p:nvPr/>
        </p:nvSpPr>
        <p:spPr>
          <a:xfrm>
            <a:off x="3753314" y="4701589"/>
            <a:ext cx="2186202" cy="369332"/>
          </a:xfrm>
          <a:prstGeom prst="rect">
            <a:avLst/>
          </a:prstGeom>
          <a:noFill/>
        </p:spPr>
        <p:txBody>
          <a:bodyPr wrap="square" rtlCol="0">
            <a:spAutoFit/>
          </a:bodyPr>
          <a:lstStyle/>
          <a:p>
            <a:pPr algn="ctr"/>
            <a:r>
              <a:rPr lang="en-US" b="1">
                <a:solidFill>
                  <a:schemeClr val="bg1"/>
                </a:solidFill>
                <a:latin typeface="+mj-lt"/>
              </a:rPr>
              <a:t>23, Street Ave</a:t>
            </a:r>
          </a:p>
        </p:txBody>
      </p:sp>
      <p:sp>
        <p:nvSpPr>
          <p:cNvPr id="16" name="Rectangle 15">
            <a:extLst>
              <a:ext uri="{FF2B5EF4-FFF2-40B4-BE49-F238E27FC236}">
                <a16:creationId xmlns:a16="http://schemas.microsoft.com/office/drawing/2014/main" id="{777EF5C6-73B2-44B5-A131-EFAC65E1B487}"/>
              </a:ext>
            </a:extLst>
          </p:cNvPr>
          <p:cNvSpPr/>
          <p:nvPr/>
        </p:nvSpPr>
        <p:spPr>
          <a:xfrm>
            <a:off x="3736074" y="4974699"/>
            <a:ext cx="2285670" cy="617157"/>
          </a:xfrm>
          <a:prstGeom prst="rect">
            <a:avLst/>
          </a:prstGeom>
        </p:spPr>
        <p:txBody>
          <a:bodyPr wrap="square">
            <a:spAutoFit/>
          </a:bodyPr>
          <a:lstStyle/>
          <a:p>
            <a:pPr algn="ctr">
              <a:lnSpc>
                <a:spcPct val="150000"/>
              </a:lnSpc>
            </a:pPr>
            <a:r>
              <a:rPr lang="en-US" sz="1200">
                <a:solidFill>
                  <a:schemeClr val="bg1"/>
                </a:solidFill>
                <a:ea typeface="Times New Roman" panose="02020603050405020304" pitchFamily="18" charset="0"/>
                <a:cs typeface="Raleway" panose="020B0503030101060003" pitchFamily="34" charset="0"/>
              </a:rPr>
              <a:t>Mauris consequat sem at mattis malesuada. Nullam eu</a:t>
            </a:r>
            <a:endParaRPr lang="en-ID" sz="1200">
              <a:solidFill>
                <a:schemeClr val="bg1"/>
              </a:solidFill>
            </a:endParaRPr>
          </a:p>
        </p:txBody>
      </p:sp>
      <p:sp>
        <p:nvSpPr>
          <p:cNvPr id="18" name="TextBox 17">
            <a:extLst>
              <a:ext uri="{FF2B5EF4-FFF2-40B4-BE49-F238E27FC236}">
                <a16:creationId xmlns:a16="http://schemas.microsoft.com/office/drawing/2014/main" id="{87F17BA8-7917-4CF0-9AD8-E2973B4904E6}"/>
              </a:ext>
            </a:extLst>
          </p:cNvPr>
          <p:cNvSpPr txBox="1"/>
          <p:nvPr/>
        </p:nvSpPr>
        <p:spPr>
          <a:xfrm>
            <a:off x="6170257" y="4707426"/>
            <a:ext cx="2186202" cy="369332"/>
          </a:xfrm>
          <a:prstGeom prst="rect">
            <a:avLst/>
          </a:prstGeom>
          <a:noFill/>
        </p:spPr>
        <p:txBody>
          <a:bodyPr wrap="square" rtlCol="0">
            <a:spAutoFit/>
          </a:bodyPr>
          <a:lstStyle/>
          <a:p>
            <a:pPr algn="ctr"/>
            <a:r>
              <a:rPr lang="en-US" b="1">
                <a:solidFill>
                  <a:schemeClr val="bg1"/>
                </a:solidFill>
                <a:latin typeface="+mj-lt"/>
              </a:rPr>
              <a:t>123-456-789</a:t>
            </a:r>
          </a:p>
        </p:txBody>
      </p:sp>
      <p:sp>
        <p:nvSpPr>
          <p:cNvPr id="19" name="Rectangle 18">
            <a:extLst>
              <a:ext uri="{FF2B5EF4-FFF2-40B4-BE49-F238E27FC236}">
                <a16:creationId xmlns:a16="http://schemas.microsoft.com/office/drawing/2014/main" id="{D6E2176A-8A08-4B5E-9916-D6C8E71ED08A}"/>
              </a:ext>
            </a:extLst>
          </p:cNvPr>
          <p:cNvSpPr/>
          <p:nvPr/>
        </p:nvSpPr>
        <p:spPr>
          <a:xfrm>
            <a:off x="6153017" y="4980536"/>
            <a:ext cx="2285670" cy="617157"/>
          </a:xfrm>
          <a:prstGeom prst="rect">
            <a:avLst/>
          </a:prstGeom>
        </p:spPr>
        <p:txBody>
          <a:bodyPr wrap="square">
            <a:spAutoFit/>
          </a:bodyPr>
          <a:lstStyle/>
          <a:p>
            <a:pPr algn="ctr">
              <a:lnSpc>
                <a:spcPct val="150000"/>
              </a:lnSpc>
            </a:pPr>
            <a:r>
              <a:rPr lang="en-US" sz="1200">
                <a:solidFill>
                  <a:schemeClr val="bg1"/>
                </a:solidFill>
                <a:ea typeface="Times New Roman" panose="02020603050405020304" pitchFamily="18" charset="0"/>
                <a:cs typeface="Raleway" panose="020B0503030101060003" pitchFamily="34" charset="0"/>
              </a:rPr>
              <a:t>Mauris consequat sem at mattis malesuada. Nullam eu</a:t>
            </a:r>
            <a:endParaRPr lang="en-ID" sz="1200">
              <a:solidFill>
                <a:schemeClr val="bg1"/>
              </a:solidFill>
            </a:endParaRPr>
          </a:p>
        </p:txBody>
      </p:sp>
      <p:sp>
        <p:nvSpPr>
          <p:cNvPr id="20" name="TextBox 19">
            <a:extLst>
              <a:ext uri="{FF2B5EF4-FFF2-40B4-BE49-F238E27FC236}">
                <a16:creationId xmlns:a16="http://schemas.microsoft.com/office/drawing/2014/main" id="{BCDA8251-F918-45D4-B112-F38BB1E4FD66}"/>
              </a:ext>
            </a:extLst>
          </p:cNvPr>
          <p:cNvSpPr txBox="1"/>
          <p:nvPr/>
        </p:nvSpPr>
        <p:spPr>
          <a:xfrm>
            <a:off x="8587200" y="4701589"/>
            <a:ext cx="2186202" cy="369332"/>
          </a:xfrm>
          <a:prstGeom prst="rect">
            <a:avLst/>
          </a:prstGeom>
          <a:noFill/>
        </p:spPr>
        <p:txBody>
          <a:bodyPr wrap="square" rtlCol="0">
            <a:spAutoFit/>
          </a:bodyPr>
          <a:lstStyle/>
          <a:p>
            <a:pPr algn="ctr"/>
            <a:r>
              <a:rPr lang="en-US" b="1">
                <a:solidFill>
                  <a:schemeClr val="bg1"/>
                </a:solidFill>
                <a:latin typeface="+mj-lt"/>
              </a:rPr>
              <a:t>company@mail</a:t>
            </a:r>
          </a:p>
        </p:txBody>
      </p:sp>
      <p:sp>
        <p:nvSpPr>
          <p:cNvPr id="21" name="Rectangle 20">
            <a:extLst>
              <a:ext uri="{FF2B5EF4-FFF2-40B4-BE49-F238E27FC236}">
                <a16:creationId xmlns:a16="http://schemas.microsoft.com/office/drawing/2014/main" id="{7307C465-94B0-47FC-B506-6605EDD4135F}"/>
              </a:ext>
            </a:extLst>
          </p:cNvPr>
          <p:cNvSpPr/>
          <p:nvPr/>
        </p:nvSpPr>
        <p:spPr>
          <a:xfrm>
            <a:off x="8569960" y="4974699"/>
            <a:ext cx="2285670" cy="617157"/>
          </a:xfrm>
          <a:prstGeom prst="rect">
            <a:avLst/>
          </a:prstGeom>
        </p:spPr>
        <p:txBody>
          <a:bodyPr wrap="square">
            <a:spAutoFit/>
          </a:bodyPr>
          <a:lstStyle/>
          <a:p>
            <a:pPr algn="ctr">
              <a:lnSpc>
                <a:spcPct val="150000"/>
              </a:lnSpc>
            </a:pPr>
            <a:r>
              <a:rPr lang="en-US" sz="1200">
                <a:solidFill>
                  <a:schemeClr val="bg1"/>
                </a:solidFill>
                <a:ea typeface="Times New Roman" panose="02020603050405020304" pitchFamily="18" charset="0"/>
                <a:cs typeface="Raleway" panose="020B0503030101060003" pitchFamily="34" charset="0"/>
              </a:rPr>
              <a:t>Mauris consequat sem at mattis malesuada. Nullam eu</a:t>
            </a:r>
            <a:endParaRPr lang="en-ID" sz="1200">
              <a:solidFill>
                <a:schemeClr val="bg1"/>
              </a:solidFill>
            </a:endParaRPr>
          </a:p>
        </p:txBody>
      </p:sp>
      <p:sp>
        <p:nvSpPr>
          <p:cNvPr id="33" name="Oval 32">
            <a:extLst>
              <a:ext uri="{FF2B5EF4-FFF2-40B4-BE49-F238E27FC236}">
                <a16:creationId xmlns:a16="http://schemas.microsoft.com/office/drawing/2014/main" id="{19509A70-D7F6-4239-A5D6-AF9D44BB7550}"/>
              </a:ext>
            </a:extLst>
          </p:cNvPr>
          <p:cNvSpPr/>
          <p:nvPr/>
        </p:nvSpPr>
        <p:spPr>
          <a:xfrm>
            <a:off x="1989512" y="3733524"/>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72B37C8D-A7AD-4629-867B-146C78E0D641}"/>
              </a:ext>
            </a:extLst>
          </p:cNvPr>
          <p:cNvSpPr>
            <a:spLocks/>
          </p:cNvSpPr>
          <p:nvPr/>
        </p:nvSpPr>
        <p:spPr bwMode="auto">
          <a:xfrm>
            <a:off x="2276055" y="4040587"/>
            <a:ext cx="341314" cy="311725"/>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33">
            <a:extLst>
              <a:ext uri="{FF2B5EF4-FFF2-40B4-BE49-F238E27FC236}">
                <a16:creationId xmlns:a16="http://schemas.microsoft.com/office/drawing/2014/main" id="{10D47DDA-46D8-4173-B70E-A4312F301963}"/>
              </a:ext>
            </a:extLst>
          </p:cNvPr>
          <p:cNvSpPr/>
          <p:nvPr/>
        </p:nvSpPr>
        <p:spPr>
          <a:xfrm>
            <a:off x="4389215" y="3733524"/>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80">
            <a:extLst>
              <a:ext uri="{FF2B5EF4-FFF2-40B4-BE49-F238E27FC236}">
                <a16:creationId xmlns:a16="http://schemas.microsoft.com/office/drawing/2014/main" id="{43096D8E-C69D-43DC-B965-80E09C7563BF}"/>
              </a:ext>
            </a:extLst>
          </p:cNvPr>
          <p:cNvSpPr>
            <a:spLocks noEditPoints="1"/>
          </p:cNvSpPr>
          <p:nvPr/>
        </p:nvSpPr>
        <p:spPr bwMode="auto">
          <a:xfrm>
            <a:off x="4735528" y="4017687"/>
            <a:ext cx="221775" cy="346075"/>
          </a:xfrm>
          <a:custGeom>
            <a:avLst/>
            <a:gdLst>
              <a:gd name="T0" fmla="*/ 8 w 54"/>
              <a:gd name="T1" fmla="*/ 8 h 92"/>
              <a:gd name="T2" fmla="*/ 27 w 54"/>
              <a:gd name="T3" fmla="*/ 0 h 92"/>
              <a:gd name="T4" fmla="*/ 46 w 54"/>
              <a:gd name="T5" fmla="*/ 8 h 92"/>
              <a:gd name="T6" fmla="*/ 54 w 54"/>
              <a:gd name="T7" fmla="*/ 27 h 92"/>
              <a:gd name="T8" fmla="*/ 47 w 54"/>
              <a:gd name="T9" fmla="*/ 50 h 92"/>
              <a:gd name="T10" fmla="*/ 34 w 54"/>
              <a:gd name="T11" fmla="*/ 79 h 92"/>
              <a:gd name="T12" fmla="*/ 27 w 54"/>
              <a:gd name="T13" fmla="*/ 92 h 92"/>
              <a:gd name="T14" fmla="*/ 24 w 54"/>
              <a:gd name="T15" fmla="*/ 87 h 92"/>
              <a:gd name="T16" fmla="*/ 18 w 54"/>
              <a:gd name="T17" fmla="*/ 74 h 92"/>
              <a:gd name="T18" fmla="*/ 10 w 54"/>
              <a:gd name="T19" fmla="*/ 56 h 92"/>
              <a:gd name="T20" fmla="*/ 3 w 54"/>
              <a:gd name="T21" fmla="*/ 40 h 92"/>
              <a:gd name="T22" fmla="*/ 0 w 54"/>
              <a:gd name="T23" fmla="*/ 27 h 92"/>
              <a:gd name="T24" fmla="*/ 8 w 54"/>
              <a:gd name="T25" fmla="*/ 8 h 92"/>
              <a:gd name="T26" fmla="*/ 18 w 54"/>
              <a:gd name="T27" fmla="*/ 36 h 92"/>
              <a:gd name="T28" fmla="*/ 27 w 54"/>
              <a:gd name="T29" fmla="*/ 40 h 92"/>
              <a:gd name="T30" fmla="*/ 36 w 54"/>
              <a:gd name="T31" fmla="*/ 36 h 92"/>
              <a:gd name="T32" fmla="*/ 40 w 54"/>
              <a:gd name="T33" fmla="*/ 27 h 92"/>
              <a:gd name="T34" fmla="*/ 36 w 54"/>
              <a:gd name="T35" fmla="*/ 18 h 92"/>
              <a:gd name="T36" fmla="*/ 27 w 54"/>
              <a:gd name="T37" fmla="*/ 14 h 92"/>
              <a:gd name="T38" fmla="*/ 18 w 54"/>
              <a:gd name="T39" fmla="*/ 18 h 92"/>
              <a:gd name="T40" fmla="*/ 14 w 54"/>
              <a:gd name="T41" fmla="*/ 27 h 92"/>
              <a:gd name="T42" fmla="*/ 18 w 54"/>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92">
                <a:moveTo>
                  <a:pt x="8" y="8"/>
                </a:moveTo>
                <a:cubicBezTo>
                  <a:pt x="13" y="3"/>
                  <a:pt x="20" y="0"/>
                  <a:pt x="27" y="0"/>
                </a:cubicBezTo>
                <a:cubicBezTo>
                  <a:pt x="35" y="0"/>
                  <a:pt x="41" y="3"/>
                  <a:pt x="46" y="8"/>
                </a:cubicBezTo>
                <a:cubicBezTo>
                  <a:pt x="52" y="13"/>
                  <a:pt x="54" y="20"/>
                  <a:pt x="54" y="27"/>
                </a:cubicBezTo>
                <a:cubicBezTo>
                  <a:pt x="54" y="31"/>
                  <a:pt x="52" y="39"/>
                  <a:pt x="47" y="50"/>
                </a:cubicBezTo>
                <a:cubicBezTo>
                  <a:pt x="43" y="61"/>
                  <a:pt x="38" y="71"/>
                  <a:pt x="34" y="79"/>
                </a:cubicBezTo>
                <a:cubicBezTo>
                  <a:pt x="27" y="92"/>
                  <a:pt x="27" y="92"/>
                  <a:pt x="27" y="92"/>
                </a:cubicBezTo>
                <a:cubicBezTo>
                  <a:pt x="24" y="87"/>
                  <a:pt x="24" y="87"/>
                  <a:pt x="24" y="87"/>
                </a:cubicBezTo>
                <a:cubicBezTo>
                  <a:pt x="18" y="74"/>
                  <a:pt x="18" y="74"/>
                  <a:pt x="18" y="74"/>
                </a:cubicBezTo>
                <a:cubicBezTo>
                  <a:pt x="15" y="68"/>
                  <a:pt x="12" y="62"/>
                  <a:pt x="10" y="56"/>
                </a:cubicBezTo>
                <a:cubicBezTo>
                  <a:pt x="7" y="51"/>
                  <a:pt x="5" y="45"/>
                  <a:pt x="3" y="40"/>
                </a:cubicBezTo>
                <a:cubicBezTo>
                  <a:pt x="1" y="34"/>
                  <a:pt x="0" y="30"/>
                  <a:pt x="0" y="27"/>
                </a:cubicBezTo>
                <a:cubicBezTo>
                  <a:pt x="0" y="19"/>
                  <a:pt x="3" y="13"/>
                  <a:pt x="8" y="8"/>
                </a:cubicBezTo>
                <a:close/>
                <a:moveTo>
                  <a:pt x="18" y="36"/>
                </a:moveTo>
                <a:cubicBezTo>
                  <a:pt x="21" y="39"/>
                  <a:pt x="24" y="40"/>
                  <a:pt x="27" y="40"/>
                </a:cubicBezTo>
                <a:cubicBezTo>
                  <a:pt x="31" y="40"/>
                  <a:pt x="34" y="39"/>
                  <a:pt x="36" y="36"/>
                </a:cubicBezTo>
                <a:cubicBezTo>
                  <a:pt x="39" y="34"/>
                  <a:pt x="40" y="31"/>
                  <a:pt x="40" y="27"/>
                </a:cubicBezTo>
                <a:cubicBezTo>
                  <a:pt x="40" y="24"/>
                  <a:pt x="39" y="20"/>
                  <a:pt x="36" y="18"/>
                </a:cubicBezTo>
                <a:cubicBezTo>
                  <a:pt x="34" y="15"/>
                  <a:pt x="31" y="14"/>
                  <a:pt x="27" y="14"/>
                </a:cubicBezTo>
                <a:cubicBezTo>
                  <a:pt x="24" y="14"/>
                  <a:pt x="21" y="15"/>
                  <a:pt x="18" y="18"/>
                </a:cubicBezTo>
                <a:cubicBezTo>
                  <a:pt x="16" y="20"/>
                  <a:pt x="14" y="24"/>
                  <a:pt x="14" y="27"/>
                </a:cubicBezTo>
                <a:cubicBezTo>
                  <a:pt x="14" y="31"/>
                  <a:pt x="16" y="34"/>
                  <a:pt x="18" y="36"/>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35" name="Oval 34">
            <a:extLst>
              <a:ext uri="{FF2B5EF4-FFF2-40B4-BE49-F238E27FC236}">
                <a16:creationId xmlns:a16="http://schemas.microsoft.com/office/drawing/2014/main" id="{41645ACC-2E36-4221-8CDC-538835C32CD2}"/>
              </a:ext>
            </a:extLst>
          </p:cNvPr>
          <p:cNvSpPr/>
          <p:nvPr/>
        </p:nvSpPr>
        <p:spPr>
          <a:xfrm>
            <a:off x="6807589" y="3733524"/>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25E098E2-8257-4442-AC64-4D1128890D31}"/>
              </a:ext>
            </a:extLst>
          </p:cNvPr>
          <p:cNvGrpSpPr/>
          <p:nvPr/>
        </p:nvGrpSpPr>
        <p:grpSpPr>
          <a:xfrm>
            <a:off x="7092832" y="4049621"/>
            <a:ext cx="343914" cy="282206"/>
            <a:chOff x="5957888" y="684213"/>
            <a:chExt cx="1206500" cy="1089026"/>
          </a:xfrm>
          <a:solidFill>
            <a:schemeClr val="bg2"/>
          </a:solidFill>
          <a:effectLst/>
        </p:grpSpPr>
        <p:sp>
          <p:nvSpPr>
            <p:cNvPr id="23" name="Freeform 5">
              <a:extLst>
                <a:ext uri="{FF2B5EF4-FFF2-40B4-BE49-F238E27FC236}">
                  <a16:creationId xmlns:a16="http://schemas.microsoft.com/office/drawing/2014/main" id="{A0A9C15C-9140-4D2E-8747-524A9C1E10AE}"/>
                </a:ext>
              </a:extLst>
            </p:cNvPr>
            <p:cNvSpPr>
              <a:spLocks/>
            </p:cNvSpPr>
            <p:nvPr/>
          </p:nvSpPr>
          <p:spPr bwMode="auto">
            <a:xfrm>
              <a:off x="6203950" y="1536701"/>
              <a:ext cx="711200" cy="236538"/>
            </a:xfrm>
            <a:custGeom>
              <a:avLst/>
              <a:gdLst>
                <a:gd name="T0" fmla="*/ 410 w 492"/>
                <a:gd name="T1" fmla="*/ 0 h 163"/>
                <a:gd name="T2" fmla="*/ 82 w 492"/>
                <a:gd name="T3" fmla="*/ 0 h 163"/>
                <a:gd name="T4" fmla="*/ 0 w 492"/>
                <a:gd name="T5" fmla="*/ 81 h 163"/>
                <a:gd name="T6" fmla="*/ 82 w 492"/>
                <a:gd name="T7" fmla="*/ 163 h 163"/>
                <a:gd name="T8" fmla="*/ 410 w 492"/>
                <a:gd name="T9" fmla="*/ 163 h 163"/>
                <a:gd name="T10" fmla="*/ 492 w 492"/>
                <a:gd name="T11" fmla="*/ 81 h 163"/>
                <a:gd name="T12" fmla="*/ 410 w 492"/>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492" h="163">
                  <a:moveTo>
                    <a:pt x="410" y="0"/>
                  </a:moveTo>
                  <a:cubicBezTo>
                    <a:pt x="82" y="0"/>
                    <a:pt x="82" y="0"/>
                    <a:pt x="82" y="0"/>
                  </a:cubicBezTo>
                  <a:cubicBezTo>
                    <a:pt x="37" y="0"/>
                    <a:pt x="0" y="36"/>
                    <a:pt x="0" y="81"/>
                  </a:cubicBezTo>
                  <a:cubicBezTo>
                    <a:pt x="0" y="127"/>
                    <a:pt x="37" y="163"/>
                    <a:pt x="82" y="163"/>
                  </a:cubicBezTo>
                  <a:cubicBezTo>
                    <a:pt x="410" y="163"/>
                    <a:pt x="410" y="163"/>
                    <a:pt x="410" y="163"/>
                  </a:cubicBezTo>
                  <a:cubicBezTo>
                    <a:pt x="455" y="163"/>
                    <a:pt x="492" y="127"/>
                    <a:pt x="492" y="81"/>
                  </a:cubicBezTo>
                  <a:cubicBezTo>
                    <a:pt x="492" y="36"/>
                    <a:pt x="455" y="0"/>
                    <a:pt x="4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sp>
          <p:nvSpPr>
            <p:cNvPr id="24" name="Freeform 6">
              <a:extLst>
                <a:ext uri="{FF2B5EF4-FFF2-40B4-BE49-F238E27FC236}">
                  <a16:creationId xmlns:a16="http://schemas.microsoft.com/office/drawing/2014/main" id="{E8C32F92-7EBC-44EE-84FD-C999A03F81F3}"/>
                </a:ext>
              </a:extLst>
            </p:cNvPr>
            <p:cNvSpPr>
              <a:spLocks noEditPoints="1"/>
            </p:cNvSpPr>
            <p:nvPr/>
          </p:nvSpPr>
          <p:spPr bwMode="auto">
            <a:xfrm>
              <a:off x="5957888" y="684213"/>
              <a:ext cx="1206500" cy="1016000"/>
            </a:xfrm>
            <a:custGeom>
              <a:avLst/>
              <a:gdLst>
                <a:gd name="T0" fmla="*/ 724 w 835"/>
                <a:gd name="T1" fmla="*/ 331 h 702"/>
                <a:gd name="T2" fmla="*/ 664 w 835"/>
                <a:gd name="T3" fmla="*/ 331 h 702"/>
                <a:gd name="T4" fmla="*/ 664 w 835"/>
                <a:gd name="T5" fmla="*/ 0 h 702"/>
                <a:gd name="T6" fmla="*/ 174 w 835"/>
                <a:gd name="T7" fmla="*/ 0 h 702"/>
                <a:gd name="T8" fmla="*/ 174 w 835"/>
                <a:gd name="T9" fmla="*/ 331 h 702"/>
                <a:gd name="T10" fmla="*/ 111 w 835"/>
                <a:gd name="T11" fmla="*/ 331 h 702"/>
                <a:gd name="T12" fmla="*/ 0 w 835"/>
                <a:gd name="T13" fmla="*/ 442 h 702"/>
                <a:gd name="T14" fmla="*/ 0 w 835"/>
                <a:gd name="T15" fmla="*/ 591 h 702"/>
                <a:gd name="T16" fmla="*/ 111 w 835"/>
                <a:gd name="T17" fmla="*/ 702 h 702"/>
                <a:gd name="T18" fmla="*/ 155 w 835"/>
                <a:gd name="T19" fmla="*/ 702 h 702"/>
                <a:gd name="T20" fmla="*/ 150 w 835"/>
                <a:gd name="T21" fmla="*/ 671 h 702"/>
                <a:gd name="T22" fmla="*/ 252 w 835"/>
                <a:gd name="T23" fmla="*/ 570 h 702"/>
                <a:gd name="T24" fmla="*/ 580 w 835"/>
                <a:gd name="T25" fmla="*/ 570 h 702"/>
                <a:gd name="T26" fmla="*/ 682 w 835"/>
                <a:gd name="T27" fmla="*/ 671 h 702"/>
                <a:gd name="T28" fmla="*/ 677 w 835"/>
                <a:gd name="T29" fmla="*/ 702 h 702"/>
                <a:gd name="T30" fmla="*/ 724 w 835"/>
                <a:gd name="T31" fmla="*/ 702 h 702"/>
                <a:gd name="T32" fmla="*/ 835 w 835"/>
                <a:gd name="T33" fmla="*/ 591 h 702"/>
                <a:gd name="T34" fmla="*/ 835 w 835"/>
                <a:gd name="T35" fmla="*/ 442 h 702"/>
                <a:gd name="T36" fmla="*/ 724 w 835"/>
                <a:gd name="T37" fmla="*/ 331 h 702"/>
                <a:gd name="T38" fmla="*/ 194 w 835"/>
                <a:gd name="T39" fmla="*/ 20 h 702"/>
                <a:gd name="T40" fmla="*/ 644 w 835"/>
                <a:gd name="T41" fmla="*/ 20 h 702"/>
                <a:gd name="T42" fmla="*/ 644 w 835"/>
                <a:gd name="T43" fmla="*/ 424 h 702"/>
                <a:gd name="T44" fmla="*/ 194 w 835"/>
                <a:gd name="T45" fmla="*/ 424 h 702"/>
                <a:gd name="T46" fmla="*/ 194 w 835"/>
                <a:gd name="T47" fmla="*/ 20 h 702"/>
                <a:gd name="T48" fmla="*/ 474 w 835"/>
                <a:gd name="T49" fmla="*/ 509 h 702"/>
                <a:gd name="T50" fmla="*/ 353 w 835"/>
                <a:gd name="T51" fmla="*/ 509 h 702"/>
                <a:gd name="T52" fmla="*/ 343 w 835"/>
                <a:gd name="T53" fmla="*/ 499 h 702"/>
                <a:gd name="T54" fmla="*/ 353 w 835"/>
                <a:gd name="T55" fmla="*/ 489 h 702"/>
                <a:gd name="T56" fmla="*/ 474 w 835"/>
                <a:gd name="T57" fmla="*/ 489 h 702"/>
                <a:gd name="T58" fmla="*/ 484 w 835"/>
                <a:gd name="T59" fmla="*/ 499 h 702"/>
                <a:gd name="T60" fmla="*/ 474 w 835"/>
                <a:gd name="T61" fmla="*/ 50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5" h="702">
                  <a:moveTo>
                    <a:pt x="724" y="331"/>
                  </a:moveTo>
                  <a:cubicBezTo>
                    <a:pt x="664" y="331"/>
                    <a:pt x="664" y="331"/>
                    <a:pt x="664" y="331"/>
                  </a:cubicBezTo>
                  <a:cubicBezTo>
                    <a:pt x="664" y="0"/>
                    <a:pt x="664" y="0"/>
                    <a:pt x="664" y="0"/>
                  </a:cubicBezTo>
                  <a:cubicBezTo>
                    <a:pt x="174" y="0"/>
                    <a:pt x="174" y="0"/>
                    <a:pt x="174" y="0"/>
                  </a:cubicBezTo>
                  <a:cubicBezTo>
                    <a:pt x="174" y="331"/>
                    <a:pt x="174" y="331"/>
                    <a:pt x="174" y="331"/>
                  </a:cubicBezTo>
                  <a:cubicBezTo>
                    <a:pt x="111" y="331"/>
                    <a:pt x="111" y="331"/>
                    <a:pt x="111" y="331"/>
                  </a:cubicBezTo>
                  <a:cubicBezTo>
                    <a:pt x="49" y="331"/>
                    <a:pt x="0" y="381"/>
                    <a:pt x="0" y="442"/>
                  </a:cubicBezTo>
                  <a:cubicBezTo>
                    <a:pt x="0" y="591"/>
                    <a:pt x="0" y="591"/>
                    <a:pt x="0" y="591"/>
                  </a:cubicBezTo>
                  <a:cubicBezTo>
                    <a:pt x="0" y="652"/>
                    <a:pt x="49" y="702"/>
                    <a:pt x="111" y="702"/>
                  </a:cubicBezTo>
                  <a:cubicBezTo>
                    <a:pt x="155" y="702"/>
                    <a:pt x="155" y="702"/>
                    <a:pt x="155" y="702"/>
                  </a:cubicBezTo>
                  <a:cubicBezTo>
                    <a:pt x="152" y="693"/>
                    <a:pt x="150" y="682"/>
                    <a:pt x="150" y="671"/>
                  </a:cubicBezTo>
                  <a:cubicBezTo>
                    <a:pt x="150" y="615"/>
                    <a:pt x="196" y="570"/>
                    <a:pt x="252" y="570"/>
                  </a:cubicBezTo>
                  <a:cubicBezTo>
                    <a:pt x="580" y="570"/>
                    <a:pt x="580" y="570"/>
                    <a:pt x="580" y="570"/>
                  </a:cubicBezTo>
                  <a:cubicBezTo>
                    <a:pt x="636" y="570"/>
                    <a:pt x="682" y="615"/>
                    <a:pt x="682" y="671"/>
                  </a:cubicBezTo>
                  <a:cubicBezTo>
                    <a:pt x="682" y="682"/>
                    <a:pt x="680" y="693"/>
                    <a:pt x="677" y="702"/>
                  </a:cubicBezTo>
                  <a:cubicBezTo>
                    <a:pt x="724" y="702"/>
                    <a:pt x="724" y="702"/>
                    <a:pt x="724" y="702"/>
                  </a:cubicBezTo>
                  <a:cubicBezTo>
                    <a:pt x="785" y="702"/>
                    <a:pt x="835" y="652"/>
                    <a:pt x="835" y="591"/>
                  </a:cubicBezTo>
                  <a:cubicBezTo>
                    <a:pt x="835" y="442"/>
                    <a:pt x="835" y="442"/>
                    <a:pt x="835" y="442"/>
                  </a:cubicBezTo>
                  <a:cubicBezTo>
                    <a:pt x="835" y="381"/>
                    <a:pt x="785" y="331"/>
                    <a:pt x="724" y="331"/>
                  </a:cubicBezTo>
                  <a:close/>
                  <a:moveTo>
                    <a:pt x="194" y="20"/>
                  </a:moveTo>
                  <a:cubicBezTo>
                    <a:pt x="644" y="20"/>
                    <a:pt x="644" y="20"/>
                    <a:pt x="644" y="20"/>
                  </a:cubicBezTo>
                  <a:cubicBezTo>
                    <a:pt x="644" y="424"/>
                    <a:pt x="644" y="424"/>
                    <a:pt x="644" y="424"/>
                  </a:cubicBezTo>
                  <a:cubicBezTo>
                    <a:pt x="194" y="424"/>
                    <a:pt x="194" y="424"/>
                    <a:pt x="194" y="424"/>
                  </a:cubicBezTo>
                  <a:lnTo>
                    <a:pt x="194" y="20"/>
                  </a:lnTo>
                  <a:close/>
                  <a:moveTo>
                    <a:pt x="474" y="509"/>
                  </a:moveTo>
                  <a:cubicBezTo>
                    <a:pt x="353" y="509"/>
                    <a:pt x="353" y="509"/>
                    <a:pt x="353" y="509"/>
                  </a:cubicBezTo>
                  <a:cubicBezTo>
                    <a:pt x="348" y="509"/>
                    <a:pt x="343" y="504"/>
                    <a:pt x="343" y="499"/>
                  </a:cubicBezTo>
                  <a:cubicBezTo>
                    <a:pt x="343" y="493"/>
                    <a:pt x="348" y="489"/>
                    <a:pt x="353" y="489"/>
                  </a:cubicBezTo>
                  <a:cubicBezTo>
                    <a:pt x="474" y="489"/>
                    <a:pt x="474" y="489"/>
                    <a:pt x="474" y="489"/>
                  </a:cubicBezTo>
                  <a:cubicBezTo>
                    <a:pt x="480" y="489"/>
                    <a:pt x="484" y="493"/>
                    <a:pt x="484" y="499"/>
                  </a:cubicBezTo>
                  <a:cubicBezTo>
                    <a:pt x="484" y="504"/>
                    <a:pt x="480" y="509"/>
                    <a:pt x="474"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sp>
          <p:nvSpPr>
            <p:cNvPr id="25" name="Freeform 7">
              <a:extLst>
                <a:ext uri="{FF2B5EF4-FFF2-40B4-BE49-F238E27FC236}">
                  <a16:creationId xmlns:a16="http://schemas.microsoft.com/office/drawing/2014/main" id="{33AE93D8-5257-4791-8A3F-E7EA86226858}"/>
                </a:ext>
              </a:extLst>
            </p:cNvPr>
            <p:cNvSpPr>
              <a:spLocks/>
            </p:cNvSpPr>
            <p:nvPr/>
          </p:nvSpPr>
          <p:spPr bwMode="auto">
            <a:xfrm>
              <a:off x="6338888" y="87788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sp>
          <p:nvSpPr>
            <p:cNvPr id="26" name="Freeform 8">
              <a:extLst>
                <a:ext uri="{FF2B5EF4-FFF2-40B4-BE49-F238E27FC236}">
                  <a16:creationId xmlns:a16="http://schemas.microsoft.com/office/drawing/2014/main" id="{43325BB0-CEEC-4CB6-84F3-C63713E64796}"/>
                </a:ext>
              </a:extLst>
            </p:cNvPr>
            <p:cNvSpPr>
              <a:spLocks/>
            </p:cNvSpPr>
            <p:nvPr/>
          </p:nvSpPr>
          <p:spPr bwMode="auto">
            <a:xfrm>
              <a:off x="6338888" y="968376"/>
              <a:ext cx="447675" cy="30163"/>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5"/>
                    <a:pt x="0" y="10"/>
                  </a:cubicBezTo>
                  <a:cubicBezTo>
                    <a:pt x="0" y="16"/>
                    <a:pt x="4" y="20"/>
                    <a:pt x="10" y="20"/>
                  </a:cubicBezTo>
                  <a:cubicBezTo>
                    <a:pt x="300" y="20"/>
                    <a:pt x="300" y="20"/>
                    <a:pt x="300" y="20"/>
                  </a:cubicBezTo>
                  <a:cubicBezTo>
                    <a:pt x="306" y="20"/>
                    <a:pt x="310" y="16"/>
                    <a:pt x="310" y="10"/>
                  </a:cubicBezTo>
                  <a:cubicBezTo>
                    <a:pt x="310" y="5"/>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sp>
          <p:nvSpPr>
            <p:cNvPr id="27" name="Freeform 9">
              <a:extLst>
                <a:ext uri="{FF2B5EF4-FFF2-40B4-BE49-F238E27FC236}">
                  <a16:creationId xmlns:a16="http://schemas.microsoft.com/office/drawing/2014/main" id="{29B40E7E-9D1D-47AD-AB0C-68A090136CD2}"/>
                </a:ext>
              </a:extLst>
            </p:cNvPr>
            <p:cNvSpPr>
              <a:spLocks/>
            </p:cNvSpPr>
            <p:nvPr/>
          </p:nvSpPr>
          <p:spPr bwMode="auto">
            <a:xfrm>
              <a:off x="6338888" y="106203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grpSp>
      <p:sp>
        <p:nvSpPr>
          <p:cNvPr id="36" name="Oval 35">
            <a:extLst>
              <a:ext uri="{FF2B5EF4-FFF2-40B4-BE49-F238E27FC236}">
                <a16:creationId xmlns:a16="http://schemas.microsoft.com/office/drawing/2014/main" id="{9D4B63D5-32F4-48A1-A451-C02D09306114}"/>
              </a:ext>
            </a:extLst>
          </p:cNvPr>
          <p:cNvSpPr/>
          <p:nvPr/>
        </p:nvSpPr>
        <p:spPr>
          <a:xfrm>
            <a:off x="9223892" y="3733524"/>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813108C-24EF-4F22-BEA0-172D0A7FB9C1}"/>
              </a:ext>
            </a:extLst>
          </p:cNvPr>
          <p:cNvGrpSpPr/>
          <p:nvPr/>
        </p:nvGrpSpPr>
        <p:grpSpPr>
          <a:xfrm>
            <a:off x="9488063" y="4069283"/>
            <a:ext cx="386059" cy="242883"/>
            <a:chOff x="5978526" y="1625601"/>
            <a:chExt cx="239713" cy="150812"/>
          </a:xfrm>
          <a:solidFill>
            <a:schemeClr val="bg2"/>
          </a:solidFill>
        </p:grpSpPr>
        <p:sp>
          <p:nvSpPr>
            <p:cNvPr id="29" name="Freeform 108">
              <a:extLst>
                <a:ext uri="{FF2B5EF4-FFF2-40B4-BE49-F238E27FC236}">
                  <a16:creationId xmlns:a16="http://schemas.microsoft.com/office/drawing/2014/main" id="{BCFAD9F4-567D-4450-BC13-4505AB165C76}"/>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30" name="Freeform 109">
              <a:extLst>
                <a:ext uri="{FF2B5EF4-FFF2-40B4-BE49-F238E27FC236}">
                  <a16:creationId xmlns:a16="http://schemas.microsoft.com/office/drawing/2014/main" id="{2CC0E5E8-641E-445F-8E41-9E8AEBC76B7D}"/>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31" name="Freeform 110">
              <a:extLst>
                <a:ext uri="{FF2B5EF4-FFF2-40B4-BE49-F238E27FC236}">
                  <a16:creationId xmlns:a16="http://schemas.microsoft.com/office/drawing/2014/main" id="{0C6DD10C-BF97-4285-AF15-1ED8C66BF5FA}"/>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32" name="Freeform 111">
              <a:extLst>
                <a:ext uri="{FF2B5EF4-FFF2-40B4-BE49-F238E27FC236}">
                  <a16:creationId xmlns:a16="http://schemas.microsoft.com/office/drawing/2014/main" id="{324EEBEF-94F5-4F38-94C6-5FFC00443EAC}"/>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grpSp>
      <p:sp>
        <p:nvSpPr>
          <p:cNvPr id="37" name="Rectangle 36">
            <a:extLst>
              <a:ext uri="{FF2B5EF4-FFF2-40B4-BE49-F238E27FC236}">
                <a16:creationId xmlns:a16="http://schemas.microsoft.com/office/drawing/2014/main" id="{096901BC-A08D-416E-B487-F9E722F86A14}"/>
              </a:ext>
            </a:extLst>
          </p:cNvPr>
          <p:cNvSpPr/>
          <p:nvPr/>
        </p:nvSpPr>
        <p:spPr>
          <a:xfrm>
            <a:off x="2211978" y="2715490"/>
            <a:ext cx="7795212" cy="704616"/>
          </a:xfrm>
          <a:prstGeom prst="rect">
            <a:avLst/>
          </a:prstGeom>
        </p:spPr>
        <p:txBody>
          <a:bodyPr wrap="square">
            <a:spAutoFit/>
          </a:bodyPr>
          <a:lstStyle/>
          <a:p>
            <a:pPr algn="ctr">
              <a:lnSpc>
                <a:spcPct val="150000"/>
              </a:lnSpc>
            </a:pPr>
            <a:r>
              <a:rPr lang="en-US" sz="1400">
                <a:solidFill>
                  <a:schemeClr val="bg1"/>
                </a:solidFill>
                <a:ea typeface="Times New Roman" panose="02020603050405020304" pitchFamily="18" charset="0"/>
                <a:cs typeface="Raleway" panose="020B0503030101060003" pitchFamily="34" charset="0"/>
              </a:rPr>
              <a:t>Suspendisse blandit nulla eget auctor fermentum.</a:t>
            </a:r>
            <a:r>
              <a:rPr lang="en-ID" sz="1400">
                <a:solidFill>
                  <a:schemeClr val="bg1"/>
                </a:solidFill>
                <a:ea typeface="Times New Roman" panose="02020603050405020304" pitchFamily="18" charset="0"/>
                <a:cs typeface="Times New Roman" panose="02020603050405020304" pitchFamily="18" charset="0"/>
              </a:rPr>
              <a:t> </a:t>
            </a:r>
            <a:r>
              <a:rPr lang="en-US" sz="1400">
                <a:solidFill>
                  <a:schemeClr val="bg1"/>
                </a:solidFill>
                <a:ea typeface="Times New Roman" panose="02020603050405020304" pitchFamily="18" charset="0"/>
                <a:cs typeface="Raleway" panose="020B0503030101060003" pitchFamily="34" charset="0"/>
              </a:rPr>
              <a:t>Duis ultrices posuere convallis Donecmattis ligula non diam finibus auctor Nunc viverra felis in porta sollicitudin nunc nunc finibus diam </a:t>
            </a:r>
            <a:endParaRPr lang="en-US" sz="1400">
              <a:solidFill>
                <a:schemeClr val="bg1"/>
              </a:solidFill>
            </a:endParaRPr>
          </a:p>
        </p:txBody>
      </p:sp>
      <p:sp>
        <p:nvSpPr>
          <p:cNvPr id="38" name="TextBox 37">
            <a:extLst>
              <a:ext uri="{FF2B5EF4-FFF2-40B4-BE49-F238E27FC236}">
                <a16:creationId xmlns:a16="http://schemas.microsoft.com/office/drawing/2014/main" id="{E00EC379-8760-43FF-AD55-9141F4B55D09}"/>
              </a:ext>
            </a:extLst>
          </p:cNvPr>
          <p:cNvSpPr txBox="1"/>
          <p:nvPr/>
        </p:nvSpPr>
        <p:spPr>
          <a:xfrm>
            <a:off x="5000486" y="2346158"/>
            <a:ext cx="2218196" cy="369332"/>
          </a:xfrm>
          <a:prstGeom prst="rect">
            <a:avLst/>
          </a:prstGeom>
          <a:noFill/>
        </p:spPr>
        <p:txBody>
          <a:bodyPr wrap="square" rtlCol="0">
            <a:spAutoFit/>
          </a:bodyPr>
          <a:lstStyle/>
          <a:p>
            <a:pPr algn="ctr"/>
            <a:r>
              <a:rPr lang="en-US" b="1">
                <a:solidFill>
                  <a:schemeClr val="bg1"/>
                </a:solidFill>
                <a:latin typeface="+mj-lt"/>
              </a:rPr>
              <a:t>Title Text Here</a:t>
            </a:r>
          </a:p>
        </p:txBody>
      </p:sp>
    </p:spTree>
    <p:extLst>
      <p:ext uri="{BB962C8B-B14F-4D97-AF65-F5344CB8AC3E}">
        <p14:creationId xmlns:p14="http://schemas.microsoft.com/office/powerpoint/2010/main" val="3320244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p:cTn id="18" dur="500" fill="hold"/>
                                        <p:tgtEl>
                                          <p:spTgt spid="33"/>
                                        </p:tgtEl>
                                        <p:attrNameLst>
                                          <p:attrName>ppt_w</p:attrName>
                                        </p:attrNameLst>
                                      </p:cBhvr>
                                      <p:tavLst>
                                        <p:tav tm="0">
                                          <p:val>
                                            <p:fltVal val="0"/>
                                          </p:val>
                                        </p:tav>
                                        <p:tav tm="100000">
                                          <p:val>
                                            <p:strVal val="#ppt_w"/>
                                          </p:val>
                                        </p:tav>
                                      </p:tavLst>
                                    </p:anim>
                                    <p:anim calcmode="lin" valueType="num">
                                      <p:cBhvr>
                                        <p:cTn id="19" dur="500" fill="hold"/>
                                        <p:tgtEl>
                                          <p:spTgt spid="33"/>
                                        </p:tgtEl>
                                        <p:attrNameLst>
                                          <p:attrName>ppt_h</p:attrName>
                                        </p:attrNameLst>
                                      </p:cBhvr>
                                      <p:tavLst>
                                        <p:tav tm="0">
                                          <p:val>
                                            <p:fltVal val="0"/>
                                          </p:val>
                                        </p:tav>
                                        <p:tav tm="100000">
                                          <p:val>
                                            <p:strVal val="#ppt_h"/>
                                          </p:val>
                                        </p:tav>
                                      </p:tavLst>
                                    </p:anim>
                                    <p:animEffect transition="in" filter="fade">
                                      <p:cBhvr>
                                        <p:cTn id="20" dur="500"/>
                                        <p:tgtEl>
                                          <p:spTgt spid="33"/>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p:cTn id="38" dur="500" fill="hold"/>
                                        <p:tgtEl>
                                          <p:spTgt spid="35"/>
                                        </p:tgtEl>
                                        <p:attrNameLst>
                                          <p:attrName>ppt_w</p:attrName>
                                        </p:attrNameLst>
                                      </p:cBhvr>
                                      <p:tavLst>
                                        <p:tav tm="0">
                                          <p:val>
                                            <p:fltVal val="0"/>
                                          </p:val>
                                        </p:tav>
                                        <p:tav tm="100000">
                                          <p:val>
                                            <p:strVal val="#ppt_w"/>
                                          </p:val>
                                        </p:tav>
                                      </p:tavLst>
                                    </p:anim>
                                    <p:anim calcmode="lin" valueType="num">
                                      <p:cBhvr>
                                        <p:cTn id="39" dur="500" fill="hold"/>
                                        <p:tgtEl>
                                          <p:spTgt spid="35"/>
                                        </p:tgtEl>
                                        <p:attrNameLst>
                                          <p:attrName>ppt_h</p:attrName>
                                        </p:attrNameLst>
                                      </p:cBhvr>
                                      <p:tavLst>
                                        <p:tav tm="0">
                                          <p:val>
                                            <p:fltVal val="0"/>
                                          </p:val>
                                        </p:tav>
                                        <p:tav tm="100000">
                                          <p:val>
                                            <p:strVal val="#ppt_h"/>
                                          </p:val>
                                        </p:tav>
                                      </p:tavLst>
                                    </p:anim>
                                    <p:animEffect transition="in" filter="fade">
                                      <p:cBhvr>
                                        <p:cTn id="40" dur="500"/>
                                        <p:tgtEl>
                                          <p:spTgt spid="35"/>
                                        </p:tgtEl>
                                      </p:cBhvr>
                                    </p:animEffect>
                                  </p:childTnLst>
                                </p:cTn>
                              </p:par>
                              <p:par>
                                <p:cTn id="41" presetID="53" presetClass="entr" presetSubtype="16"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Effect transition="in" filter="fade">
                                      <p:cBhvr>
                                        <p:cTn id="50" dur="500"/>
                                        <p:tgtEl>
                                          <p:spTgt spid="36"/>
                                        </p:tgtEl>
                                      </p:cBhvr>
                                    </p:animEffect>
                                  </p:childTnLst>
                                </p:cTn>
                              </p:par>
                              <p:par>
                                <p:cTn id="51" presetID="53" presetClass="entr" presetSubtype="16"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fltVal val="0"/>
                                          </p:val>
                                        </p:tav>
                                        <p:tav tm="100000">
                                          <p:val>
                                            <p:strVal val="#ppt_w"/>
                                          </p:val>
                                        </p:tav>
                                      </p:tavLst>
                                    </p:anim>
                                    <p:anim calcmode="lin" valueType="num">
                                      <p:cBhvr>
                                        <p:cTn id="54" dur="500" fill="hold"/>
                                        <p:tgtEl>
                                          <p:spTgt spid="28"/>
                                        </p:tgtEl>
                                        <p:attrNameLst>
                                          <p:attrName>ppt_h</p:attrName>
                                        </p:attrNameLst>
                                      </p:cBhvr>
                                      <p:tavLst>
                                        <p:tav tm="0">
                                          <p:val>
                                            <p:fltVal val="0"/>
                                          </p:val>
                                        </p:tav>
                                        <p:tav tm="100000">
                                          <p:val>
                                            <p:strVal val="#ppt_h"/>
                                          </p:val>
                                        </p:tav>
                                      </p:tavLst>
                                    </p:anim>
                                    <p:animEffect transition="in" filter="fade">
                                      <p:cBhvr>
                                        <p:cTn id="55" dur="500"/>
                                        <p:tgtEl>
                                          <p:spTgt spid="28"/>
                                        </p:tgtEl>
                                      </p:cBhvr>
                                    </p:animEffect>
                                  </p:childTnLst>
                                </p:cTn>
                              </p:par>
                            </p:childTnLst>
                          </p:cTn>
                        </p:par>
                        <p:par>
                          <p:cTn id="56" fill="hold">
                            <p:stCondLst>
                              <p:cond delay="1500"/>
                            </p:stCondLst>
                            <p:childTnLst>
                              <p:par>
                                <p:cTn id="57" presetID="10" presetClass="entr" presetSubtype="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par>
                          <p:cTn id="69" fill="hold">
                            <p:stCondLst>
                              <p:cond delay="2000"/>
                            </p:stCondLst>
                            <p:childTnLst>
                              <p:par>
                                <p:cTn id="70" presetID="10" presetClass="entr" presetSubtype="0"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p:bldP spid="15" grpId="0"/>
      <p:bldP spid="16" grpId="0"/>
      <p:bldP spid="18" grpId="0"/>
      <p:bldP spid="19" grpId="0"/>
      <p:bldP spid="20" grpId="0"/>
      <p:bldP spid="21" grpId="0"/>
      <p:bldP spid="33" grpId="0" animBg="1"/>
      <p:bldP spid="11" grpId="0" animBg="1"/>
      <p:bldP spid="34" grpId="0" animBg="1"/>
      <p:bldP spid="17" grpId="0" animBg="1"/>
      <p:bldP spid="35" grpId="0" animBg="1"/>
      <p:bldP spid="36" grpId="0" animBg="1"/>
      <p:bldP spid="37"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3530-2618-4217-BC49-2ADDADD30374}"/>
              </a:ext>
            </a:extLst>
          </p:cNvPr>
          <p:cNvSpPr>
            <a:spLocks noGrp="1"/>
          </p:cNvSpPr>
          <p:nvPr>
            <p:ph type="ctrTitle"/>
          </p:nvPr>
        </p:nvSpPr>
        <p:spPr/>
        <p:txBody>
          <a:bodyPr/>
          <a:lstStyle/>
          <a:p>
            <a:r>
              <a:rPr lang="en-US"/>
              <a:t>Table of Content</a:t>
            </a:r>
          </a:p>
        </p:txBody>
      </p:sp>
      <p:sp>
        <p:nvSpPr>
          <p:cNvPr id="3" name="Subtitle 2">
            <a:extLst>
              <a:ext uri="{FF2B5EF4-FFF2-40B4-BE49-F238E27FC236}">
                <a16:creationId xmlns:a16="http://schemas.microsoft.com/office/drawing/2014/main" id="{D619E1E0-8B20-4E74-BA20-C667B0522C64}"/>
              </a:ext>
            </a:extLst>
          </p:cNvPr>
          <p:cNvSpPr>
            <a:spLocks noGrp="1"/>
          </p:cNvSpPr>
          <p:nvPr>
            <p:ph type="subTitle" idx="1"/>
          </p:nvPr>
        </p:nvSpPr>
        <p:spPr/>
        <p:txBody>
          <a:bodyPr/>
          <a:lstStyle/>
          <a:p>
            <a:r>
              <a:rPr lang="en-US"/>
              <a:t>Insert subtitle right here</a:t>
            </a:r>
          </a:p>
        </p:txBody>
      </p:sp>
      <p:sp>
        <p:nvSpPr>
          <p:cNvPr id="11" name="Rectangle 10">
            <a:extLst>
              <a:ext uri="{FF2B5EF4-FFF2-40B4-BE49-F238E27FC236}">
                <a16:creationId xmlns:a16="http://schemas.microsoft.com/office/drawing/2014/main" id="{F661466E-25C7-421A-9EE5-BB6F0CB89841}"/>
              </a:ext>
            </a:extLst>
          </p:cNvPr>
          <p:cNvSpPr/>
          <p:nvPr/>
        </p:nvSpPr>
        <p:spPr>
          <a:xfrm>
            <a:off x="558938" y="2649867"/>
            <a:ext cx="4975086"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400"/>
          </a:p>
        </p:txBody>
      </p:sp>
      <p:sp>
        <p:nvSpPr>
          <p:cNvPr id="12" name="TextBox 11">
            <a:extLst>
              <a:ext uri="{FF2B5EF4-FFF2-40B4-BE49-F238E27FC236}">
                <a16:creationId xmlns:a16="http://schemas.microsoft.com/office/drawing/2014/main" id="{125C9C33-DFFC-4FE4-87C1-4DA85BE31976}"/>
              </a:ext>
            </a:extLst>
          </p:cNvPr>
          <p:cNvSpPr txBox="1"/>
          <p:nvPr/>
        </p:nvSpPr>
        <p:spPr>
          <a:xfrm>
            <a:off x="558938" y="2280535"/>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4" name="TextBox 3">
            <a:extLst>
              <a:ext uri="{FF2B5EF4-FFF2-40B4-BE49-F238E27FC236}">
                <a16:creationId xmlns:a16="http://schemas.microsoft.com/office/drawing/2014/main" id="{A2DFA20B-589B-453B-A66F-27169C1B538D}"/>
              </a:ext>
            </a:extLst>
          </p:cNvPr>
          <p:cNvSpPr txBox="1"/>
          <p:nvPr/>
        </p:nvSpPr>
        <p:spPr>
          <a:xfrm>
            <a:off x="6762750" y="811715"/>
            <a:ext cx="1618206" cy="923330"/>
          </a:xfrm>
          <a:prstGeom prst="rect">
            <a:avLst/>
          </a:prstGeom>
          <a:noFill/>
        </p:spPr>
        <p:txBody>
          <a:bodyPr wrap="square" rtlCol="0">
            <a:spAutoFit/>
          </a:bodyPr>
          <a:lstStyle/>
          <a:p>
            <a:pPr algn="ctr"/>
            <a:r>
              <a:rPr lang="en-US" sz="5400" b="1">
                <a:latin typeface="+mj-lt"/>
              </a:rPr>
              <a:t>01.</a:t>
            </a:r>
          </a:p>
        </p:txBody>
      </p:sp>
      <p:sp>
        <p:nvSpPr>
          <p:cNvPr id="16" name="TextBox 15">
            <a:extLst>
              <a:ext uri="{FF2B5EF4-FFF2-40B4-BE49-F238E27FC236}">
                <a16:creationId xmlns:a16="http://schemas.microsoft.com/office/drawing/2014/main" id="{4B436C08-4997-4630-9874-7866553EF136}"/>
              </a:ext>
            </a:extLst>
          </p:cNvPr>
          <p:cNvSpPr txBox="1"/>
          <p:nvPr/>
        </p:nvSpPr>
        <p:spPr>
          <a:xfrm>
            <a:off x="6462755" y="1746065"/>
            <a:ext cx="2218196" cy="369332"/>
          </a:xfrm>
          <a:prstGeom prst="rect">
            <a:avLst/>
          </a:prstGeom>
          <a:noFill/>
        </p:spPr>
        <p:txBody>
          <a:bodyPr wrap="square" rtlCol="0">
            <a:spAutoFit/>
          </a:bodyPr>
          <a:lstStyle/>
          <a:p>
            <a:pPr algn="ctr"/>
            <a:r>
              <a:rPr lang="en-US" b="1">
                <a:solidFill>
                  <a:schemeClr val="accent1"/>
                </a:solidFill>
                <a:latin typeface="+mj-lt"/>
              </a:rPr>
              <a:t>Title Description</a:t>
            </a:r>
          </a:p>
        </p:txBody>
      </p:sp>
      <p:sp>
        <p:nvSpPr>
          <p:cNvPr id="17" name="Rectangle 16">
            <a:extLst>
              <a:ext uri="{FF2B5EF4-FFF2-40B4-BE49-F238E27FC236}">
                <a16:creationId xmlns:a16="http://schemas.microsoft.com/office/drawing/2014/main" id="{4B7B84DD-C34E-4864-B9DC-16560CDE9A20}"/>
              </a:ext>
            </a:extLst>
          </p:cNvPr>
          <p:cNvSpPr/>
          <p:nvPr/>
        </p:nvSpPr>
        <p:spPr>
          <a:xfrm>
            <a:off x="6332085" y="2115448"/>
            <a:ext cx="2479536" cy="117115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a:t>
            </a:r>
            <a:endParaRPr lang="en-US" sz="1200"/>
          </a:p>
        </p:txBody>
      </p:sp>
      <p:sp>
        <p:nvSpPr>
          <p:cNvPr id="18" name="TextBox 17">
            <a:extLst>
              <a:ext uri="{FF2B5EF4-FFF2-40B4-BE49-F238E27FC236}">
                <a16:creationId xmlns:a16="http://schemas.microsoft.com/office/drawing/2014/main" id="{A3AB33D9-CA3A-486C-A59A-B2E2E9F156A3}"/>
              </a:ext>
            </a:extLst>
          </p:cNvPr>
          <p:cNvSpPr txBox="1"/>
          <p:nvPr/>
        </p:nvSpPr>
        <p:spPr>
          <a:xfrm>
            <a:off x="9488940" y="811715"/>
            <a:ext cx="1618206" cy="923330"/>
          </a:xfrm>
          <a:prstGeom prst="rect">
            <a:avLst/>
          </a:prstGeom>
          <a:noFill/>
        </p:spPr>
        <p:txBody>
          <a:bodyPr wrap="square" rtlCol="0">
            <a:spAutoFit/>
          </a:bodyPr>
          <a:lstStyle/>
          <a:p>
            <a:pPr algn="ctr"/>
            <a:r>
              <a:rPr lang="en-US" sz="5400" b="1">
                <a:latin typeface="+mj-lt"/>
              </a:rPr>
              <a:t>02.</a:t>
            </a:r>
          </a:p>
        </p:txBody>
      </p:sp>
      <p:sp>
        <p:nvSpPr>
          <p:cNvPr id="19" name="TextBox 18">
            <a:extLst>
              <a:ext uri="{FF2B5EF4-FFF2-40B4-BE49-F238E27FC236}">
                <a16:creationId xmlns:a16="http://schemas.microsoft.com/office/drawing/2014/main" id="{34616ACA-AAF9-41B6-9051-226D6A85E7CE}"/>
              </a:ext>
            </a:extLst>
          </p:cNvPr>
          <p:cNvSpPr txBox="1"/>
          <p:nvPr/>
        </p:nvSpPr>
        <p:spPr>
          <a:xfrm>
            <a:off x="9188945" y="1746065"/>
            <a:ext cx="2218196" cy="369332"/>
          </a:xfrm>
          <a:prstGeom prst="rect">
            <a:avLst/>
          </a:prstGeom>
          <a:noFill/>
        </p:spPr>
        <p:txBody>
          <a:bodyPr wrap="square" rtlCol="0">
            <a:spAutoFit/>
          </a:bodyPr>
          <a:lstStyle/>
          <a:p>
            <a:pPr algn="ctr"/>
            <a:r>
              <a:rPr lang="en-US" b="1">
                <a:solidFill>
                  <a:schemeClr val="accent1"/>
                </a:solidFill>
                <a:latin typeface="+mj-lt"/>
              </a:rPr>
              <a:t>Title Description</a:t>
            </a:r>
          </a:p>
        </p:txBody>
      </p:sp>
      <p:sp>
        <p:nvSpPr>
          <p:cNvPr id="20" name="Rectangle 19">
            <a:extLst>
              <a:ext uri="{FF2B5EF4-FFF2-40B4-BE49-F238E27FC236}">
                <a16:creationId xmlns:a16="http://schemas.microsoft.com/office/drawing/2014/main" id="{13F0CD75-C75D-429A-9DEC-24024513233F}"/>
              </a:ext>
            </a:extLst>
          </p:cNvPr>
          <p:cNvSpPr/>
          <p:nvPr/>
        </p:nvSpPr>
        <p:spPr>
          <a:xfrm>
            <a:off x="9058275" y="2115448"/>
            <a:ext cx="2479536" cy="117115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a:t>
            </a:r>
            <a:endParaRPr lang="en-US" sz="1200"/>
          </a:p>
        </p:txBody>
      </p:sp>
      <p:sp>
        <p:nvSpPr>
          <p:cNvPr id="21" name="TextBox 20">
            <a:extLst>
              <a:ext uri="{FF2B5EF4-FFF2-40B4-BE49-F238E27FC236}">
                <a16:creationId xmlns:a16="http://schemas.microsoft.com/office/drawing/2014/main" id="{5966B2DA-FA75-4817-A746-13D11460C449}"/>
              </a:ext>
            </a:extLst>
          </p:cNvPr>
          <p:cNvSpPr txBox="1"/>
          <p:nvPr/>
        </p:nvSpPr>
        <p:spPr>
          <a:xfrm>
            <a:off x="6762750" y="3442943"/>
            <a:ext cx="1618206" cy="923330"/>
          </a:xfrm>
          <a:prstGeom prst="rect">
            <a:avLst/>
          </a:prstGeom>
          <a:noFill/>
        </p:spPr>
        <p:txBody>
          <a:bodyPr wrap="square" rtlCol="0">
            <a:spAutoFit/>
          </a:bodyPr>
          <a:lstStyle/>
          <a:p>
            <a:pPr algn="ctr"/>
            <a:r>
              <a:rPr lang="en-US" sz="5400" b="1">
                <a:latin typeface="+mj-lt"/>
              </a:rPr>
              <a:t>03.</a:t>
            </a:r>
          </a:p>
        </p:txBody>
      </p:sp>
      <p:sp>
        <p:nvSpPr>
          <p:cNvPr id="22" name="TextBox 21">
            <a:extLst>
              <a:ext uri="{FF2B5EF4-FFF2-40B4-BE49-F238E27FC236}">
                <a16:creationId xmlns:a16="http://schemas.microsoft.com/office/drawing/2014/main" id="{2D7A5985-05E7-4133-8A0A-DA15231A7C0F}"/>
              </a:ext>
            </a:extLst>
          </p:cNvPr>
          <p:cNvSpPr txBox="1"/>
          <p:nvPr/>
        </p:nvSpPr>
        <p:spPr>
          <a:xfrm>
            <a:off x="6462755" y="4377293"/>
            <a:ext cx="2218196" cy="369332"/>
          </a:xfrm>
          <a:prstGeom prst="rect">
            <a:avLst/>
          </a:prstGeom>
          <a:noFill/>
        </p:spPr>
        <p:txBody>
          <a:bodyPr wrap="square" rtlCol="0">
            <a:spAutoFit/>
          </a:bodyPr>
          <a:lstStyle/>
          <a:p>
            <a:pPr algn="ctr"/>
            <a:r>
              <a:rPr lang="en-US" b="1">
                <a:solidFill>
                  <a:schemeClr val="accent1"/>
                </a:solidFill>
                <a:latin typeface="+mj-lt"/>
              </a:rPr>
              <a:t>Title Description</a:t>
            </a:r>
          </a:p>
        </p:txBody>
      </p:sp>
      <p:sp>
        <p:nvSpPr>
          <p:cNvPr id="23" name="Rectangle 22">
            <a:extLst>
              <a:ext uri="{FF2B5EF4-FFF2-40B4-BE49-F238E27FC236}">
                <a16:creationId xmlns:a16="http://schemas.microsoft.com/office/drawing/2014/main" id="{871804F5-339D-4549-B387-13FD99D74028}"/>
              </a:ext>
            </a:extLst>
          </p:cNvPr>
          <p:cNvSpPr/>
          <p:nvPr/>
        </p:nvSpPr>
        <p:spPr>
          <a:xfrm>
            <a:off x="6332085" y="4746676"/>
            <a:ext cx="2479536" cy="117115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a:t>
            </a:r>
            <a:endParaRPr lang="en-US" sz="1200"/>
          </a:p>
        </p:txBody>
      </p:sp>
      <p:sp>
        <p:nvSpPr>
          <p:cNvPr id="24" name="TextBox 23">
            <a:extLst>
              <a:ext uri="{FF2B5EF4-FFF2-40B4-BE49-F238E27FC236}">
                <a16:creationId xmlns:a16="http://schemas.microsoft.com/office/drawing/2014/main" id="{8551CB16-C7EC-47FA-BA90-A890AC1D892E}"/>
              </a:ext>
            </a:extLst>
          </p:cNvPr>
          <p:cNvSpPr txBox="1"/>
          <p:nvPr/>
        </p:nvSpPr>
        <p:spPr>
          <a:xfrm>
            <a:off x="9488940" y="3442943"/>
            <a:ext cx="1618206" cy="923330"/>
          </a:xfrm>
          <a:prstGeom prst="rect">
            <a:avLst/>
          </a:prstGeom>
          <a:noFill/>
        </p:spPr>
        <p:txBody>
          <a:bodyPr wrap="square" rtlCol="0">
            <a:spAutoFit/>
          </a:bodyPr>
          <a:lstStyle/>
          <a:p>
            <a:pPr algn="ctr"/>
            <a:r>
              <a:rPr lang="en-US" sz="5400" b="1">
                <a:latin typeface="+mj-lt"/>
              </a:rPr>
              <a:t>04.</a:t>
            </a:r>
          </a:p>
        </p:txBody>
      </p:sp>
      <p:sp>
        <p:nvSpPr>
          <p:cNvPr id="25" name="TextBox 24">
            <a:extLst>
              <a:ext uri="{FF2B5EF4-FFF2-40B4-BE49-F238E27FC236}">
                <a16:creationId xmlns:a16="http://schemas.microsoft.com/office/drawing/2014/main" id="{9D79C1CA-4B8A-45A2-BE41-1C5973932BD2}"/>
              </a:ext>
            </a:extLst>
          </p:cNvPr>
          <p:cNvSpPr txBox="1"/>
          <p:nvPr/>
        </p:nvSpPr>
        <p:spPr>
          <a:xfrm>
            <a:off x="9188945" y="4377293"/>
            <a:ext cx="2218196" cy="369332"/>
          </a:xfrm>
          <a:prstGeom prst="rect">
            <a:avLst/>
          </a:prstGeom>
          <a:noFill/>
        </p:spPr>
        <p:txBody>
          <a:bodyPr wrap="square" rtlCol="0">
            <a:spAutoFit/>
          </a:bodyPr>
          <a:lstStyle/>
          <a:p>
            <a:pPr algn="ctr"/>
            <a:r>
              <a:rPr lang="en-US" b="1">
                <a:solidFill>
                  <a:schemeClr val="accent1"/>
                </a:solidFill>
                <a:latin typeface="+mj-lt"/>
              </a:rPr>
              <a:t>Title Description</a:t>
            </a:r>
          </a:p>
        </p:txBody>
      </p:sp>
      <p:sp>
        <p:nvSpPr>
          <p:cNvPr id="26" name="Rectangle 25">
            <a:extLst>
              <a:ext uri="{FF2B5EF4-FFF2-40B4-BE49-F238E27FC236}">
                <a16:creationId xmlns:a16="http://schemas.microsoft.com/office/drawing/2014/main" id="{9E6837CF-16BE-492A-AFB0-89683A1E4DB5}"/>
              </a:ext>
            </a:extLst>
          </p:cNvPr>
          <p:cNvSpPr/>
          <p:nvPr/>
        </p:nvSpPr>
        <p:spPr>
          <a:xfrm>
            <a:off x="9058275" y="4746676"/>
            <a:ext cx="2479536" cy="117115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a:t>
            </a:r>
            <a:endParaRPr lang="en-US" sz="1200"/>
          </a:p>
        </p:txBody>
      </p:sp>
      <p:sp>
        <p:nvSpPr>
          <p:cNvPr id="5" name="Picture Placeholder 4">
            <a:extLst>
              <a:ext uri="{FF2B5EF4-FFF2-40B4-BE49-F238E27FC236}">
                <a16:creationId xmlns:a16="http://schemas.microsoft.com/office/drawing/2014/main" id="{C5EDC967-9BC6-4BD7-AF7C-A981D55BAAA2}"/>
              </a:ext>
            </a:extLst>
          </p:cNvPr>
          <p:cNvSpPr>
            <a:spLocks noGrp="1"/>
          </p:cNvSpPr>
          <p:nvPr>
            <p:ph type="pic" sz="quarter" idx="10"/>
          </p:nvPr>
        </p:nvSpPr>
        <p:spPr/>
      </p:sp>
    </p:spTree>
    <p:extLst>
      <p:ext uri="{BB962C8B-B14F-4D97-AF65-F5344CB8AC3E}">
        <p14:creationId xmlns:p14="http://schemas.microsoft.com/office/powerpoint/2010/main" val="366591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7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1" grpId="0"/>
      <p:bldP spid="12" grpId="0"/>
      <p:bldP spid="4"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AE13C83-06A3-4639-8264-F7CA69789858}"/>
              </a:ext>
            </a:extLst>
          </p:cNvPr>
          <p:cNvSpPr>
            <a:spLocks noGrp="1"/>
          </p:cNvSpPr>
          <p:nvPr>
            <p:ph type="pic" sz="quarter" idx="10"/>
          </p:nvPr>
        </p:nvSpPr>
        <p:spPr/>
      </p:sp>
      <p:sp>
        <p:nvSpPr>
          <p:cNvPr id="2" name="TextBox 1">
            <a:extLst>
              <a:ext uri="{FF2B5EF4-FFF2-40B4-BE49-F238E27FC236}">
                <a16:creationId xmlns:a16="http://schemas.microsoft.com/office/drawing/2014/main" id="{C0CC6A6A-E3E9-4F28-91E0-391486199886}"/>
              </a:ext>
            </a:extLst>
          </p:cNvPr>
          <p:cNvSpPr txBox="1"/>
          <p:nvPr/>
        </p:nvSpPr>
        <p:spPr>
          <a:xfrm>
            <a:off x="2429691" y="2320689"/>
            <a:ext cx="7332618" cy="2554545"/>
          </a:xfrm>
          <a:prstGeom prst="rect">
            <a:avLst/>
          </a:prstGeom>
          <a:noFill/>
        </p:spPr>
        <p:txBody>
          <a:bodyPr wrap="square" rtlCol="0">
            <a:spAutoFit/>
          </a:bodyPr>
          <a:lstStyle/>
          <a:p>
            <a:pPr algn="ctr"/>
            <a:r>
              <a:rPr lang="en-US" sz="8000" b="1">
                <a:solidFill>
                  <a:schemeClr val="bg2"/>
                </a:solidFill>
                <a:latin typeface="+mj-lt"/>
              </a:rPr>
              <a:t>Thanks For Watching</a:t>
            </a:r>
          </a:p>
        </p:txBody>
      </p:sp>
      <p:sp>
        <p:nvSpPr>
          <p:cNvPr id="5" name="TextBox 4">
            <a:extLst>
              <a:ext uri="{FF2B5EF4-FFF2-40B4-BE49-F238E27FC236}">
                <a16:creationId xmlns:a16="http://schemas.microsoft.com/office/drawing/2014/main" id="{82D0CAE2-3D68-4565-B75E-4306A0C92F50}"/>
              </a:ext>
            </a:extLst>
          </p:cNvPr>
          <p:cNvSpPr txBox="1"/>
          <p:nvPr/>
        </p:nvSpPr>
        <p:spPr>
          <a:xfrm>
            <a:off x="2682240" y="4929462"/>
            <a:ext cx="6827520" cy="705129"/>
          </a:xfrm>
          <a:prstGeom prst="rect">
            <a:avLst/>
          </a:prstGeom>
          <a:noFill/>
        </p:spPr>
        <p:txBody>
          <a:bodyPr wrap="square" rtlCol="0">
            <a:spAutoFit/>
          </a:bodyPr>
          <a:lstStyle/>
          <a:p>
            <a:pPr algn="ctr">
              <a:lnSpc>
                <a:spcPct val="150000"/>
              </a:lnSpc>
            </a:pPr>
            <a:r>
              <a:rPr lang="en-US" sz="1400" dirty="0">
                <a:solidFill>
                  <a:schemeClr val="bg2"/>
                </a:solidFill>
              </a:rPr>
              <a:t>Contrary to popular belief, </a:t>
            </a:r>
            <a:r>
              <a:rPr lang="en-US" sz="1400" dirty="0" err="1">
                <a:solidFill>
                  <a:schemeClr val="bg2"/>
                </a:solidFill>
              </a:rPr>
              <a:t>Lorem</a:t>
            </a:r>
            <a:r>
              <a:rPr lang="en-US" sz="1400" dirty="0">
                <a:solidFill>
                  <a:schemeClr val="bg2"/>
                </a:solidFill>
              </a:rPr>
              <a:t> </a:t>
            </a:r>
            <a:r>
              <a:rPr lang="en-US" sz="1400" dirty="0" err="1">
                <a:solidFill>
                  <a:schemeClr val="bg2"/>
                </a:solidFill>
              </a:rPr>
              <a:t>Ipsum</a:t>
            </a:r>
            <a:r>
              <a:rPr lang="en-US" sz="1400" dirty="0">
                <a:solidFill>
                  <a:schemeClr val="bg2"/>
                </a:solidFill>
              </a:rPr>
              <a:t> is not simply random text. It has roots in a piece of classical Latin literature from 45 BC</a:t>
            </a:r>
            <a:r>
              <a:rPr lang="en-US" sz="1400">
                <a:solidFill>
                  <a:schemeClr val="bg2"/>
                </a:solidFill>
              </a:rPr>
              <a:t>. Contrary to It has roots in a piece of classical Latin</a:t>
            </a:r>
            <a:endParaRPr lang="en-US" sz="1400" dirty="0">
              <a:solidFill>
                <a:schemeClr val="bg2"/>
              </a:solidFill>
              <a:latin typeface="Signika Negative" pitchFamily="2" charset="0"/>
            </a:endParaRPr>
          </a:p>
        </p:txBody>
      </p:sp>
    </p:spTree>
    <p:extLst>
      <p:ext uri="{BB962C8B-B14F-4D97-AF65-F5344CB8AC3E}">
        <p14:creationId xmlns:p14="http://schemas.microsoft.com/office/powerpoint/2010/main" val="354362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32BC225-CB82-439E-AACE-297A4FC378C0}"/>
              </a:ext>
            </a:extLst>
          </p:cNvPr>
          <p:cNvSpPr>
            <a:spLocks noGrp="1"/>
          </p:cNvSpPr>
          <p:nvPr>
            <p:ph type="pic" sz="quarter" idx="10"/>
          </p:nvPr>
        </p:nvSpPr>
        <p:spPr/>
      </p:sp>
      <p:sp>
        <p:nvSpPr>
          <p:cNvPr id="8" name="Rectangle 7">
            <a:extLst>
              <a:ext uri="{FF2B5EF4-FFF2-40B4-BE49-F238E27FC236}">
                <a16:creationId xmlns:a16="http://schemas.microsoft.com/office/drawing/2014/main" id="{A07EAF40-D566-4FEE-8AF1-BF08B95F4FB4}"/>
              </a:ext>
            </a:extLst>
          </p:cNvPr>
          <p:cNvSpPr/>
          <p:nvPr/>
        </p:nvSpPr>
        <p:spPr>
          <a:xfrm>
            <a:off x="0" y="0"/>
            <a:ext cx="12192000" cy="6858000"/>
          </a:xfrm>
          <a:prstGeom prst="rect">
            <a:avLst/>
          </a:prstGeom>
          <a:gradFill>
            <a:gsLst>
              <a:gs pos="0">
                <a:schemeClr val="tx1">
                  <a:alpha val="90000"/>
                </a:schemeClr>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000479B-69A5-488F-A414-F15763599512}"/>
              </a:ext>
            </a:extLst>
          </p:cNvPr>
          <p:cNvSpPr txBox="1"/>
          <p:nvPr/>
        </p:nvSpPr>
        <p:spPr>
          <a:xfrm>
            <a:off x="561975" y="2114371"/>
            <a:ext cx="5305425" cy="1015663"/>
          </a:xfrm>
          <a:prstGeom prst="rect">
            <a:avLst/>
          </a:prstGeom>
          <a:noFill/>
        </p:spPr>
        <p:txBody>
          <a:bodyPr wrap="square" rtlCol="0">
            <a:spAutoFit/>
          </a:bodyPr>
          <a:lstStyle/>
          <a:p>
            <a:r>
              <a:rPr lang="en-US" sz="6000" b="1">
                <a:solidFill>
                  <a:schemeClr val="accent1"/>
                </a:solidFill>
                <a:latin typeface="+mj-lt"/>
              </a:rPr>
              <a:t>Break </a:t>
            </a:r>
            <a:r>
              <a:rPr lang="en-US" sz="6000" b="1">
                <a:solidFill>
                  <a:schemeClr val="bg1"/>
                </a:solidFill>
                <a:latin typeface="+mj-lt"/>
              </a:rPr>
              <a:t>Slide</a:t>
            </a:r>
          </a:p>
        </p:txBody>
      </p:sp>
      <p:sp>
        <p:nvSpPr>
          <p:cNvPr id="12" name="Rectangle 11">
            <a:extLst>
              <a:ext uri="{FF2B5EF4-FFF2-40B4-BE49-F238E27FC236}">
                <a16:creationId xmlns:a16="http://schemas.microsoft.com/office/drawing/2014/main" id="{50429B05-366B-4F8F-A35A-B6677FED47B3}"/>
              </a:ext>
            </a:extLst>
          </p:cNvPr>
          <p:cNvSpPr/>
          <p:nvPr/>
        </p:nvSpPr>
        <p:spPr>
          <a:xfrm>
            <a:off x="558938" y="3669042"/>
            <a:ext cx="4975086" cy="1027782"/>
          </a:xfrm>
          <a:prstGeom prst="rect">
            <a:avLst/>
          </a:prstGeom>
        </p:spPr>
        <p:txBody>
          <a:bodyPr wrap="square">
            <a:spAutoFit/>
          </a:bodyPr>
          <a:lstStyle/>
          <a:p>
            <a:pPr>
              <a:lnSpc>
                <a:spcPct val="150000"/>
              </a:lnSpc>
            </a:pPr>
            <a:r>
              <a:rPr lang="en-US" sz="1400">
                <a:solidFill>
                  <a:schemeClr val="bg1"/>
                </a:solidFill>
                <a:ea typeface="Times New Roman" panose="02020603050405020304" pitchFamily="18" charset="0"/>
                <a:cs typeface="Raleway" panose="020B0503030101060003" pitchFamily="34" charset="0"/>
              </a:rPr>
              <a:t>Suspendisse blandit nulla eget auctor fermentum.</a:t>
            </a:r>
            <a:r>
              <a:rPr lang="en-ID" sz="1400">
                <a:solidFill>
                  <a:schemeClr val="bg1"/>
                </a:solidFill>
                <a:ea typeface="Times New Roman" panose="02020603050405020304" pitchFamily="18" charset="0"/>
                <a:cs typeface="Times New Roman" panose="02020603050405020304" pitchFamily="18" charset="0"/>
              </a:rPr>
              <a:t> </a:t>
            </a:r>
            <a:r>
              <a:rPr lang="en-US" sz="1400">
                <a:solidFill>
                  <a:schemeClr val="bg1"/>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solidFill>
                <a:schemeClr val="bg1"/>
              </a:solidFill>
            </a:endParaRPr>
          </a:p>
        </p:txBody>
      </p:sp>
      <p:sp>
        <p:nvSpPr>
          <p:cNvPr id="13" name="TextBox 12">
            <a:extLst>
              <a:ext uri="{FF2B5EF4-FFF2-40B4-BE49-F238E27FC236}">
                <a16:creationId xmlns:a16="http://schemas.microsoft.com/office/drawing/2014/main" id="{B50AEA6F-EDC1-4F43-B464-35625B97F586}"/>
              </a:ext>
            </a:extLst>
          </p:cNvPr>
          <p:cNvSpPr txBox="1"/>
          <p:nvPr/>
        </p:nvSpPr>
        <p:spPr>
          <a:xfrm>
            <a:off x="558938" y="3299710"/>
            <a:ext cx="2218196" cy="369332"/>
          </a:xfrm>
          <a:prstGeom prst="rect">
            <a:avLst/>
          </a:prstGeom>
          <a:noFill/>
        </p:spPr>
        <p:txBody>
          <a:bodyPr wrap="square" rtlCol="0">
            <a:spAutoFit/>
          </a:bodyPr>
          <a:lstStyle/>
          <a:p>
            <a:r>
              <a:rPr lang="en-US" b="1">
                <a:solidFill>
                  <a:schemeClr val="accent1"/>
                </a:solidFill>
                <a:latin typeface="+mj-lt"/>
              </a:rPr>
              <a:t>Title Text Here</a:t>
            </a:r>
          </a:p>
        </p:txBody>
      </p:sp>
    </p:spTree>
    <p:extLst>
      <p:ext uri="{BB962C8B-B14F-4D97-AF65-F5344CB8AC3E}">
        <p14:creationId xmlns:p14="http://schemas.microsoft.com/office/powerpoint/2010/main" val="186455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65F101B-6A00-45F5-BC1B-69DC1B50747F}"/>
              </a:ext>
            </a:extLst>
          </p:cNvPr>
          <p:cNvSpPr/>
          <p:nvPr/>
        </p:nvSpPr>
        <p:spPr>
          <a:xfrm>
            <a:off x="6348550" y="1024343"/>
            <a:ext cx="5508487" cy="18078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4790ED-5BBA-45EB-A2E9-F98F96B0A6BA}"/>
              </a:ext>
            </a:extLst>
          </p:cNvPr>
          <p:cNvSpPr>
            <a:spLocks noGrp="1"/>
          </p:cNvSpPr>
          <p:nvPr>
            <p:ph type="ctrTitle"/>
          </p:nvPr>
        </p:nvSpPr>
        <p:spPr/>
        <p:txBody>
          <a:bodyPr/>
          <a:lstStyle/>
          <a:p>
            <a:r>
              <a:rPr lang="en-US"/>
              <a:t>Anything About Us</a:t>
            </a:r>
          </a:p>
        </p:txBody>
      </p:sp>
      <p:sp>
        <p:nvSpPr>
          <p:cNvPr id="3" name="Subtitle 2">
            <a:extLst>
              <a:ext uri="{FF2B5EF4-FFF2-40B4-BE49-F238E27FC236}">
                <a16:creationId xmlns:a16="http://schemas.microsoft.com/office/drawing/2014/main" id="{0F41E265-5707-41AA-B1E3-D3498759394F}"/>
              </a:ext>
            </a:extLst>
          </p:cNvPr>
          <p:cNvSpPr>
            <a:spLocks noGrp="1"/>
          </p:cNvSpPr>
          <p:nvPr>
            <p:ph type="subTitle" idx="1"/>
          </p:nvPr>
        </p:nvSpPr>
        <p:spPr/>
        <p:txBody>
          <a:bodyPr/>
          <a:lstStyle/>
          <a:p>
            <a:r>
              <a:rPr lang="en-US"/>
              <a:t>Insert subtitle right here</a:t>
            </a:r>
          </a:p>
        </p:txBody>
      </p:sp>
      <p:sp>
        <p:nvSpPr>
          <p:cNvPr id="6" name="Rectangle 5">
            <a:extLst>
              <a:ext uri="{FF2B5EF4-FFF2-40B4-BE49-F238E27FC236}">
                <a16:creationId xmlns:a16="http://schemas.microsoft.com/office/drawing/2014/main" id="{3F2F86A2-36AA-463D-91D5-FE8E8B4A42A4}"/>
              </a:ext>
            </a:extLst>
          </p:cNvPr>
          <p:cNvSpPr/>
          <p:nvPr/>
        </p:nvSpPr>
        <p:spPr>
          <a:xfrm>
            <a:off x="6615250" y="1581601"/>
            <a:ext cx="4975086" cy="1027782"/>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solidFill>
                <a:schemeClr val="bg2"/>
              </a:solidFill>
            </a:endParaRPr>
          </a:p>
        </p:txBody>
      </p:sp>
      <p:sp>
        <p:nvSpPr>
          <p:cNvPr id="7" name="TextBox 6">
            <a:extLst>
              <a:ext uri="{FF2B5EF4-FFF2-40B4-BE49-F238E27FC236}">
                <a16:creationId xmlns:a16="http://schemas.microsoft.com/office/drawing/2014/main" id="{9868AA97-269B-4A67-A2D9-E712038ABF1B}"/>
              </a:ext>
            </a:extLst>
          </p:cNvPr>
          <p:cNvSpPr txBox="1"/>
          <p:nvPr/>
        </p:nvSpPr>
        <p:spPr>
          <a:xfrm>
            <a:off x="6615250" y="1238397"/>
            <a:ext cx="2218196" cy="369332"/>
          </a:xfrm>
          <a:prstGeom prst="rect">
            <a:avLst/>
          </a:prstGeom>
          <a:noFill/>
        </p:spPr>
        <p:txBody>
          <a:bodyPr wrap="square" rtlCol="0">
            <a:spAutoFit/>
          </a:bodyPr>
          <a:lstStyle/>
          <a:p>
            <a:r>
              <a:rPr lang="en-US" b="1">
                <a:solidFill>
                  <a:schemeClr val="bg2"/>
                </a:solidFill>
                <a:latin typeface="+mj-lt"/>
              </a:rPr>
              <a:t>Title Text Here</a:t>
            </a:r>
          </a:p>
        </p:txBody>
      </p:sp>
      <p:sp>
        <p:nvSpPr>
          <p:cNvPr id="29" name="Rectangle 28">
            <a:extLst>
              <a:ext uri="{FF2B5EF4-FFF2-40B4-BE49-F238E27FC236}">
                <a16:creationId xmlns:a16="http://schemas.microsoft.com/office/drawing/2014/main" id="{EE54F70B-68E4-4A12-831F-D9E1C61DBF9E}"/>
              </a:ext>
            </a:extLst>
          </p:cNvPr>
          <p:cNvSpPr/>
          <p:nvPr/>
        </p:nvSpPr>
        <p:spPr>
          <a:xfrm>
            <a:off x="558938" y="2127529"/>
            <a:ext cx="5284513"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a:t>
            </a:r>
            <a:endParaRPr lang="en-US" sz="1400"/>
          </a:p>
        </p:txBody>
      </p:sp>
      <p:sp>
        <p:nvSpPr>
          <p:cNvPr id="4" name="Picture Placeholder 3">
            <a:extLst>
              <a:ext uri="{FF2B5EF4-FFF2-40B4-BE49-F238E27FC236}">
                <a16:creationId xmlns:a16="http://schemas.microsoft.com/office/drawing/2014/main" id="{30478A0B-683F-410B-86A1-13310969419F}"/>
              </a:ext>
            </a:extLst>
          </p:cNvPr>
          <p:cNvSpPr>
            <a:spLocks noGrp="1"/>
          </p:cNvSpPr>
          <p:nvPr>
            <p:ph type="pic" sz="quarter" idx="10"/>
          </p:nvPr>
        </p:nvSpPr>
        <p:spPr/>
      </p:sp>
    </p:spTree>
    <p:extLst>
      <p:ext uri="{BB962C8B-B14F-4D97-AF65-F5344CB8AC3E}">
        <p14:creationId xmlns:p14="http://schemas.microsoft.com/office/powerpoint/2010/main" val="235664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3" grpId="0" build="p"/>
      <p:bldP spid="6" grpId="0"/>
      <p:bldP spid="7"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65D47D8-DCF5-4D4B-8A8D-8065F55AD063}"/>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0BEB5661-80A9-496E-9721-0C54EFD62705}"/>
              </a:ext>
            </a:extLst>
          </p:cNvPr>
          <p:cNvSpPr>
            <a:spLocks noGrp="1"/>
          </p:cNvSpPr>
          <p:nvPr>
            <p:ph type="pic" sz="quarter" idx="11"/>
          </p:nvPr>
        </p:nvSpPr>
        <p:spPr/>
      </p:sp>
      <p:sp>
        <p:nvSpPr>
          <p:cNvPr id="8" name="Rectangle 7">
            <a:extLst>
              <a:ext uri="{FF2B5EF4-FFF2-40B4-BE49-F238E27FC236}">
                <a16:creationId xmlns:a16="http://schemas.microsoft.com/office/drawing/2014/main" id="{B90B3C8A-68D5-4B20-9C16-ABEA09844AB3}"/>
              </a:ext>
            </a:extLst>
          </p:cNvPr>
          <p:cNvSpPr/>
          <p:nvPr/>
        </p:nvSpPr>
        <p:spPr>
          <a:xfrm>
            <a:off x="685800" y="764267"/>
            <a:ext cx="5022712" cy="258377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9AED1F-6CC0-4E9D-AD3F-C746DD0F574B}"/>
              </a:ext>
            </a:extLst>
          </p:cNvPr>
          <p:cNvSpPr/>
          <p:nvPr/>
        </p:nvSpPr>
        <p:spPr>
          <a:xfrm>
            <a:off x="685800" y="3509963"/>
            <a:ext cx="5022712" cy="258377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24">
            <a:extLst>
              <a:ext uri="{FF2B5EF4-FFF2-40B4-BE49-F238E27FC236}">
                <a16:creationId xmlns:a16="http://schemas.microsoft.com/office/drawing/2014/main" id="{F6901A09-1EE4-4EC7-9077-5DF4DD3E2437}"/>
              </a:ext>
            </a:extLst>
          </p:cNvPr>
          <p:cNvSpPr>
            <a:spLocks noGrp="1"/>
          </p:cNvSpPr>
          <p:nvPr>
            <p:ph type="ctrTitle"/>
          </p:nvPr>
        </p:nvSpPr>
        <p:spPr/>
        <p:txBody>
          <a:bodyPr/>
          <a:lstStyle/>
          <a:p>
            <a:r>
              <a:rPr lang="en-US"/>
              <a:t>Vision &amp; Mission</a:t>
            </a:r>
          </a:p>
        </p:txBody>
      </p:sp>
      <p:sp>
        <p:nvSpPr>
          <p:cNvPr id="26" name="Subtitle 25">
            <a:extLst>
              <a:ext uri="{FF2B5EF4-FFF2-40B4-BE49-F238E27FC236}">
                <a16:creationId xmlns:a16="http://schemas.microsoft.com/office/drawing/2014/main" id="{EE05728B-573C-40CB-975F-420AB6967AE1}"/>
              </a:ext>
            </a:extLst>
          </p:cNvPr>
          <p:cNvSpPr>
            <a:spLocks noGrp="1"/>
          </p:cNvSpPr>
          <p:nvPr>
            <p:ph type="subTitle" idx="1"/>
          </p:nvPr>
        </p:nvSpPr>
        <p:spPr/>
        <p:txBody>
          <a:bodyPr/>
          <a:lstStyle/>
          <a:p>
            <a:r>
              <a:rPr lang="en-US"/>
              <a:t>Insert subtitle right here</a:t>
            </a:r>
          </a:p>
        </p:txBody>
      </p:sp>
      <p:sp>
        <p:nvSpPr>
          <p:cNvPr id="29" name="Rectangle 28">
            <a:extLst>
              <a:ext uri="{FF2B5EF4-FFF2-40B4-BE49-F238E27FC236}">
                <a16:creationId xmlns:a16="http://schemas.microsoft.com/office/drawing/2014/main" id="{70C7572E-EF9B-4175-95CC-DF17F8EF3BBD}"/>
              </a:ext>
            </a:extLst>
          </p:cNvPr>
          <p:cNvSpPr/>
          <p:nvPr/>
        </p:nvSpPr>
        <p:spPr>
          <a:xfrm>
            <a:off x="6483489" y="3613666"/>
            <a:ext cx="4975086" cy="1674113"/>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400"/>
          </a:p>
        </p:txBody>
      </p:sp>
      <p:sp>
        <p:nvSpPr>
          <p:cNvPr id="30" name="TextBox 29">
            <a:extLst>
              <a:ext uri="{FF2B5EF4-FFF2-40B4-BE49-F238E27FC236}">
                <a16:creationId xmlns:a16="http://schemas.microsoft.com/office/drawing/2014/main" id="{1BCA63CA-0340-453F-BD57-5CF11B62F6F8}"/>
              </a:ext>
            </a:extLst>
          </p:cNvPr>
          <p:cNvSpPr txBox="1"/>
          <p:nvPr/>
        </p:nvSpPr>
        <p:spPr>
          <a:xfrm>
            <a:off x="6483489" y="3244334"/>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35" name="Rectangle 34">
            <a:extLst>
              <a:ext uri="{FF2B5EF4-FFF2-40B4-BE49-F238E27FC236}">
                <a16:creationId xmlns:a16="http://schemas.microsoft.com/office/drawing/2014/main" id="{AB083192-7B6C-423C-9025-8E7A720F669B}"/>
              </a:ext>
            </a:extLst>
          </p:cNvPr>
          <p:cNvSpPr/>
          <p:nvPr/>
        </p:nvSpPr>
        <p:spPr>
          <a:xfrm>
            <a:off x="1191997" y="1800669"/>
            <a:ext cx="4010318" cy="1027782"/>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400">
              <a:solidFill>
                <a:schemeClr val="bg2"/>
              </a:solidFill>
            </a:endParaRPr>
          </a:p>
        </p:txBody>
      </p:sp>
      <p:sp>
        <p:nvSpPr>
          <p:cNvPr id="36" name="TextBox 35">
            <a:extLst>
              <a:ext uri="{FF2B5EF4-FFF2-40B4-BE49-F238E27FC236}">
                <a16:creationId xmlns:a16="http://schemas.microsoft.com/office/drawing/2014/main" id="{E368283E-D0DB-492C-9651-93582DE425F0}"/>
              </a:ext>
            </a:extLst>
          </p:cNvPr>
          <p:cNvSpPr txBox="1"/>
          <p:nvPr/>
        </p:nvSpPr>
        <p:spPr>
          <a:xfrm>
            <a:off x="1926454" y="1283853"/>
            <a:ext cx="2541404" cy="523220"/>
          </a:xfrm>
          <a:prstGeom prst="rect">
            <a:avLst/>
          </a:prstGeom>
          <a:noFill/>
        </p:spPr>
        <p:txBody>
          <a:bodyPr wrap="square" rtlCol="0">
            <a:spAutoFit/>
          </a:bodyPr>
          <a:lstStyle/>
          <a:p>
            <a:pPr algn="ctr"/>
            <a:r>
              <a:rPr lang="en-US" sz="2800" b="1">
                <a:solidFill>
                  <a:schemeClr val="bg2"/>
                </a:solidFill>
                <a:latin typeface="+mj-lt"/>
              </a:rPr>
              <a:t>Our Vision</a:t>
            </a:r>
          </a:p>
        </p:txBody>
      </p:sp>
      <p:sp>
        <p:nvSpPr>
          <p:cNvPr id="39" name="Rectangle 38">
            <a:extLst>
              <a:ext uri="{FF2B5EF4-FFF2-40B4-BE49-F238E27FC236}">
                <a16:creationId xmlns:a16="http://schemas.microsoft.com/office/drawing/2014/main" id="{87FD983E-3375-4429-B7D5-F760715A3075}"/>
              </a:ext>
            </a:extLst>
          </p:cNvPr>
          <p:cNvSpPr/>
          <p:nvPr/>
        </p:nvSpPr>
        <p:spPr>
          <a:xfrm>
            <a:off x="1191997" y="4546365"/>
            <a:ext cx="4010318" cy="1027782"/>
          </a:xfrm>
          <a:prstGeom prst="rect">
            <a:avLst/>
          </a:prstGeom>
        </p:spPr>
        <p:txBody>
          <a:bodyPr wrap="square">
            <a:spAutoFit/>
          </a:bodyPr>
          <a:lstStyle/>
          <a:p>
            <a:pPr algn="ctr">
              <a:lnSpc>
                <a:spcPct val="150000"/>
              </a:lnSpc>
            </a:pPr>
            <a:r>
              <a:rPr lang="en-US" sz="1400">
                <a:solidFill>
                  <a:schemeClr val="bg1"/>
                </a:solidFill>
                <a:ea typeface="Times New Roman" panose="02020603050405020304" pitchFamily="18" charset="0"/>
                <a:cs typeface="Raleway" panose="020B0503030101060003" pitchFamily="34" charset="0"/>
              </a:rPr>
              <a:t>Suspendisse blandit nulla eget auctor fermentum.</a:t>
            </a:r>
            <a:r>
              <a:rPr lang="en-ID" sz="1400">
                <a:solidFill>
                  <a:schemeClr val="bg1"/>
                </a:solidFill>
                <a:ea typeface="Times New Roman" panose="02020603050405020304" pitchFamily="18" charset="0"/>
                <a:cs typeface="Times New Roman" panose="02020603050405020304" pitchFamily="18" charset="0"/>
              </a:rPr>
              <a:t> </a:t>
            </a:r>
            <a:r>
              <a:rPr lang="en-US" sz="1400">
                <a:solidFill>
                  <a:schemeClr val="bg1"/>
                </a:solidFill>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400">
              <a:solidFill>
                <a:schemeClr val="bg1"/>
              </a:solidFill>
            </a:endParaRPr>
          </a:p>
        </p:txBody>
      </p:sp>
      <p:sp>
        <p:nvSpPr>
          <p:cNvPr id="40" name="TextBox 39">
            <a:extLst>
              <a:ext uri="{FF2B5EF4-FFF2-40B4-BE49-F238E27FC236}">
                <a16:creationId xmlns:a16="http://schemas.microsoft.com/office/drawing/2014/main" id="{58B5BEB5-8326-4E09-A467-F3A895BB8B1E}"/>
              </a:ext>
            </a:extLst>
          </p:cNvPr>
          <p:cNvSpPr txBox="1"/>
          <p:nvPr/>
        </p:nvSpPr>
        <p:spPr>
          <a:xfrm>
            <a:off x="1926454" y="4029549"/>
            <a:ext cx="2541404" cy="523220"/>
          </a:xfrm>
          <a:prstGeom prst="rect">
            <a:avLst/>
          </a:prstGeom>
          <a:noFill/>
        </p:spPr>
        <p:txBody>
          <a:bodyPr wrap="square" rtlCol="0">
            <a:spAutoFit/>
          </a:bodyPr>
          <a:lstStyle/>
          <a:p>
            <a:pPr algn="ctr"/>
            <a:r>
              <a:rPr lang="en-US" sz="2800" b="1">
                <a:solidFill>
                  <a:schemeClr val="bg1"/>
                </a:solidFill>
                <a:latin typeface="+mj-lt"/>
              </a:rPr>
              <a:t>Our Mission</a:t>
            </a:r>
          </a:p>
        </p:txBody>
      </p:sp>
    </p:spTree>
    <p:extLst>
      <p:ext uri="{BB962C8B-B14F-4D97-AF65-F5344CB8AC3E}">
        <p14:creationId xmlns:p14="http://schemas.microsoft.com/office/powerpoint/2010/main" val="112470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6">
                                            <p:txEl>
                                              <p:pRg st="0" end="0"/>
                                            </p:txEl>
                                          </p:spTgt>
                                        </p:tgtEl>
                                        <p:attrNameLst>
                                          <p:attrName>style.visibility</p:attrName>
                                        </p:attrNameLst>
                                      </p:cBhvr>
                                      <p:to>
                                        <p:strVal val="visible"/>
                                      </p:to>
                                    </p:set>
                                    <p:animEffect transition="in" filter="fade">
                                      <p:cBhvr>
                                        <p:cTn id="29" dur="500"/>
                                        <p:tgtEl>
                                          <p:spTgt spid="26">
                                            <p:txEl>
                                              <p:pRg st="0" end="0"/>
                                            </p:txEl>
                                          </p:spTgt>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25" grpId="0"/>
      <p:bldP spid="26" grpId="0" build="p"/>
      <p:bldP spid="29" grpId="0"/>
      <p:bldP spid="30" grpId="0"/>
      <p:bldP spid="35" grpId="0"/>
      <p:bldP spid="36" grpId="0"/>
      <p:bldP spid="39"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3092BC-A8D0-401B-86C6-8DC5C7656609}"/>
              </a:ext>
            </a:extLst>
          </p:cNvPr>
          <p:cNvSpPr>
            <a:spLocks noGrp="1"/>
          </p:cNvSpPr>
          <p:nvPr>
            <p:ph type="ctrTitle"/>
          </p:nvPr>
        </p:nvSpPr>
        <p:spPr/>
        <p:txBody>
          <a:bodyPr/>
          <a:lstStyle/>
          <a:p>
            <a:r>
              <a:rPr lang="en-US"/>
              <a:t>History Timeline</a:t>
            </a:r>
          </a:p>
        </p:txBody>
      </p:sp>
      <p:sp>
        <p:nvSpPr>
          <p:cNvPr id="6" name="Subtitle 5">
            <a:extLst>
              <a:ext uri="{FF2B5EF4-FFF2-40B4-BE49-F238E27FC236}">
                <a16:creationId xmlns:a16="http://schemas.microsoft.com/office/drawing/2014/main" id="{906BBAEE-B8CB-496B-B329-4F4784D02601}"/>
              </a:ext>
            </a:extLst>
          </p:cNvPr>
          <p:cNvSpPr>
            <a:spLocks noGrp="1"/>
          </p:cNvSpPr>
          <p:nvPr>
            <p:ph type="subTitle" idx="1"/>
          </p:nvPr>
        </p:nvSpPr>
        <p:spPr/>
        <p:txBody>
          <a:bodyPr/>
          <a:lstStyle/>
          <a:p>
            <a:r>
              <a:rPr lang="en-US"/>
              <a:t>Insert subtitle right here</a:t>
            </a:r>
          </a:p>
        </p:txBody>
      </p:sp>
      <p:sp>
        <p:nvSpPr>
          <p:cNvPr id="11" name="Oval 10">
            <a:extLst>
              <a:ext uri="{FF2B5EF4-FFF2-40B4-BE49-F238E27FC236}">
                <a16:creationId xmlns:a16="http://schemas.microsoft.com/office/drawing/2014/main" id="{E0F8E481-0D31-42FB-AB5C-809FBC8CCC6E}"/>
              </a:ext>
            </a:extLst>
          </p:cNvPr>
          <p:cNvSpPr/>
          <p:nvPr/>
        </p:nvSpPr>
        <p:spPr>
          <a:xfrm>
            <a:off x="1270002" y="2270611"/>
            <a:ext cx="1106424" cy="11064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933B418-3DE0-4A5B-A742-592A13E6B6AB}"/>
              </a:ext>
            </a:extLst>
          </p:cNvPr>
          <p:cNvCxnSpPr/>
          <p:nvPr/>
        </p:nvCxnSpPr>
        <p:spPr>
          <a:xfrm>
            <a:off x="2625219" y="2830354"/>
            <a:ext cx="1243146"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FC32637-538C-4163-8D64-14B5BC26F34D}"/>
              </a:ext>
            </a:extLst>
          </p:cNvPr>
          <p:cNvSpPr/>
          <p:nvPr/>
        </p:nvSpPr>
        <p:spPr>
          <a:xfrm>
            <a:off x="621181"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15" name="TextBox 14">
            <a:extLst>
              <a:ext uri="{FF2B5EF4-FFF2-40B4-BE49-F238E27FC236}">
                <a16:creationId xmlns:a16="http://schemas.microsoft.com/office/drawing/2014/main" id="{6D36E794-70E5-4898-8C16-7058DF09EF61}"/>
              </a:ext>
            </a:extLst>
          </p:cNvPr>
          <p:cNvSpPr txBox="1"/>
          <p:nvPr/>
        </p:nvSpPr>
        <p:spPr>
          <a:xfrm>
            <a:off x="1143151" y="3419090"/>
            <a:ext cx="1364230" cy="461665"/>
          </a:xfrm>
          <a:prstGeom prst="rect">
            <a:avLst/>
          </a:prstGeom>
          <a:noFill/>
        </p:spPr>
        <p:txBody>
          <a:bodyPr wrap="square" rtlCol="0">
            <a:spAutoFit/>
          </a:bodyPr>
          <a:lstStyle/>
          <a:p>
            <a:pPr algn="ctr"/>
            <a:r>
              <a:rPr lang="en-US" sz="2400" b="1">
                <a:solidFill>
                  <a:schemeClr val="accent1"/>
                </a:solidFill>
                <a:latin typeface="+mj-lt"/>
              </a:rPr>
              <a:t>2010</a:t>
            </a:r>
          </a:p>
        </p:txBody>
      </p:sp>
      <p:sp>
        <p:nvSpPr>
          <p:cNvPr id="17" name="TextBox 16">
            <a:extLst>
              <a:ext uri="{FF2B5EF4-FFF2-40B4-BE49-F238E27FC236}">
                <a16:creationId xmlns:a16="http://schemas.microsoft.com/office/drawing/2014/main" id="{DAE82281-2350-4D58-B9AD-A667AC999BB8}"/>
              </a:ext>
            </a:extLst>
          </p:cNvPr>
          <p:cNvSpPr txBox="1"/>
          <p:nvPr/>
        </p:nvSpPr>
        <p:spPr>
          <a:xfrm>
            <a:off x="984266" y="3809288"/>
            <a:ext cx="1677896" cy="307777"/>
          </a:xfrm>
          <a:prstGeom prst="rect">
            <a:avLst/>
          </a:prstGeom>
          <a:noFill/>
        </p:spPr>
        <p:txBody>
          <a:bodyPr wrap="square" rtlCol="0">
            <a:spAutoFit/>
          </a:bodyPr>
          <a:lstStyle/>
          <a:p>
            <a:pPr algn="ctr"/>
            <a:r>
              <a:rPr lang="en-US" sz="1400" b="1">
                <a:latin typeface="+mj-lt"/>
              </a:rPr>
              <a:t>Description</a:t>
            </a:r>
          </a:p>
        </p:txBody>
      </p:sp>
      <p:sp>
        <p:nvSpPr>
          <p:cNvPr id="18" name="Oval 17">
            <a:extLst>
              <a:ext uri="{FF2B5EF4-FFF2-40B4-BE49-F238E27FC236}">
                <a16:creationId xmlns:a16="http://schemas.microsoft.com/office/drawing/2014/main" id="{34DCE425-F3A9-4485-9B11-7EBC96201164}"/>
              </a:ext>
            </a:extLst>
          </p:cNvPr>
          <p:cNvSpPr/>
          <p:nvPr/>
        </p:nvSpPr>
        <p:spPr>
          <a:xfrm>
            <a:off x="4117158" y="2270611"/>
            <a:ext cx="1106424" cy="11064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D995C7CD-8504-4515-B32C-6C32EEF4EDD3}"/>
              </a:ext>
            </a:extLst>
          </p:cNvPr>
          <p:cNvCxnSpPr/>
          <p:nvPr/>
        </p:nvCxnSpPr>
        <p:spPr>
          <a:xfrm>
            <a:off x="5472375" y="2830354"/>
            <a:ext cx="1243146"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C1BA4BD-D53C-4DC8-8BB4-8F3E4EE7692F}"/>
              </a:ext>
            </a:extLst>
          </p:cNvPr>
          <p:cNvSpPr/>
          <p:nvPr/>
        </p:nvSpPr>
        <p:spPr>
          <a:xfrm>
            <a:off x="3468337"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21" name="TextBox 20">
            <a:extLst>
              <a:ext uri="{FF2B5EF4-FFF2-40B4-BE49-F238E27FC236}">
                <a16:creationId xmlns:a16="http://schemas.microsoft.com/office/drawing/2014/main" id="{6894EB17-32E2-4583-BDB0-F125F5F8A4FC}"/>
              </a:ext>
            </a:extLst>
          </p:cNvPr>
          <p:cNvSpPr txBox="1"/>
          <p:nvPr/>
        </p:nvSpPr>
        <p:spPr>
          <a:xfrm>
            <a:off x="3990307" y="3419090"/>
            <a:ext cx="1364230" cy="461665"/>
          </a:xfrm>
          <a:prstGeom prst="rect">
            <a:avLst/>
          </a:prstGeom>
          <a:noFill/>
        </p:spPr>
        <p:txBody>
          <a:bodyPr wrap="square" rtlCol="0">
            <a:spAutoFit/>
          </a:bodyPr>
          <a:lstStyle/>
          <a:p>
            <a:pPr algn="ctr"/>
            <a:r>
              <a:rPr lang="en-US" sz="2400" b="1">
                <a:solidFill>
                  <a:schemeClr val="accent2"/>
                </a:solidFill>
                <a:latin typeface="+mj-lt"/>
              </a:rPr>
              <a:t>2012</a:t>
            </a:r>
          </a:p>
        </p:txBody>
      </p:sp>
      <p:sp>
        <p:nvSpPr>
          <p:cNvPr id="22" name="TextBox 21">
            <a:extLst>
              <a:ext uri="{FF2B5EF4-FFF2-40B4-BE49-F238E27FC236}">
                <a16:creationId xmlns:a16="http://schemas.microsoft.com/office/drawing/2014/main" id="{9FA1399C-0FA0-4D84-8B5D-6D398218074C}"/>
              </a:ext>
            </a:extLst>
          </p:cNvPr>
          <p:cNvSpPr txBox="1"/>
          <p:nvPr/>
        </p:nvSpPr>
        <p:spPr>
          <a:xfrm>
            <a:off x="3831422" y="3809288"/>
            <a:ext cx="1677896" cy="307777"/>
          </a:xfrm>
          <a:prstGeom prst="rect">
            <a:avLst/>
          </a:prstGeom>
          <a:noFill/>
        </p:spPr>
        <p:txBody>
          <a:bodyPr wrap="square" rtlCol="0">
            <a:spAutoFit/>
          </a:bodyPr>
          <a:lstStyle/>
          <a:p>
            <a:pPr algn="ctr"/>
            <a:r>
              <a:rPr lang="en-US" sz="1400" b="1">
                <a:latin typeface="+mj-lt"/>
              </a:rPr>
              <a:t>Description</a:t>
            </a:r>
          </a:p>
        </p:txBody>
      </p:sp>
      <p:sp>
        <p:nvSpPr>
          <p:cNvPr id="23" name="Oval 22">
            <a:extLst>
              <a:ext uri="{FF2B5EF4-FFF2-40B4-BE49-F238E27FC236}">
                <a16:creationId xmlns:a16="http://schemas.microsoft.com/office/drawing/2014/main" id="{17799088-FDE6-48C5-83EA-DA5833067268}"/>
              </a:ext>
            </a:extLst>
          </p:cNvPr>
          <p:cNvSpPr/>
          <p:nvPr/>
        </p:nvSpPr>
        <p:spPr>
          <a:xfrm>
            <a:off x="6964314" y="2270611"/>
            <a:ext cx="1106424" cy="11064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E64FCDAF-311B-47A6-86EF-217F9C0BA78E}"/>
              </a:ext>
            </a:extLst>
          </p:cNvPr>
          <p:cNvCxnSpPr/>
          <p:nvPr/>
        </p:nvCxnSpPr>
        <p:spPr>
          <a:xfrm>
            <a:off x="8319531" y="2830354"/>
            <a:ext cx="1243146" cy="0"/>
          </a:xfrm>
          <a:prstGeom prst="line">
            <a:avLst/>
          </a:prstGeom>
          <a:ln w="3810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B13D0FF-B6DE-46CB-A492-DE8BC4DF7F84}"/>
              </a:ext>
            </a:extLst>
          </p:cNvPr>
          <p:cNvSpPr/>
          <p:nvPr/>
        </p:nvSpPr>
        <p:spPr>
          <a:xfrm>
            <a:off x="6315493"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26" name="TextBox 25">
            <a:extLst>
              <a:ext uri="{FF2B5EF4-FFF2-40B4-BE49-F238E27FC236}">
                <a16:creationId xmlns:a16="http://schemas.microsoft.com/office/drawing/2014/main" id="{8E5351AD-1B5A-4397-A499-19DFAB2430C3}"/>
              </a:ext>
            </a:extLst>
          </p:cNvPr>
          <p:cNvSpPr txBox="1"/>
          <p:nvPr/>
        </p:nvSpPr>
        <p:spPr>
          <a:xfrm>
            <a:off x="6837463" y="3419090"/>
            <a:ext cx="1364230" cy="461665"/>
          </a:xfrm>
          <a:prstGeom prst="rect">
            <a:avLst/>
          </a:prstGeom>
          <a:noFill/>
        </p:spPr>
        <p:txBody>
          <a:bodyPr wrap="square" rtlCol="0">
            <a:spAutoFit/>
          </a:bodyPr>
          <a:lstStyle/>
          <a:p>
            <a:pPr algn="ctr"/>
            <a:r>
              <a:rPr lang="en-US" sz="2400" b="1">
                <a:solidFill>
                  <a:schemeClr val="accent3"/>
                </a:solidFill>
                <a:latin typeface="+mj-lt"/>
              </a:rPr>
              <a:t>2014</a:t>
            </a:r>
          </a:p>
        </p:txBody>
      </p:sp>
      <p:sp>
        <p:nvSpPr>
          <p:cNvPr id="27" name="TextBox 26">
            <a:extLst>
              <a:ext uri="{FF2B5EF4-FFF2-40B4-BE49-F238E27FC236}">
                <a16:creationId xmlns:a16="http://schemas.microsoft.com/office/drawing/2014/main" id="{51972D5D-E8DA-4131-8EB1-63246B0B6246}"/>
              </a:ext>
            </a:extLst>
          </p:cNvPr>
          <p:cNvSpPr txBox="1"/>
          <p:nvPr/>
        </p:nvSpPr>
        <p:spPr>
          <a:xfrm>
            <a:off x="6678578" y="3809288"/>
            <a:ext cx="1677896" cy="307777"/>
          </a:xfrm>
          <a:prstGeom prst="rect">
            <a:avLst/>
          </a:prstGeom>
          <a:noFill/>
        </p:spPr>
        <p:txBody>
          <a:bodyPr wrap="square" rtlCol="0">
            <a:spAutoFit/>
          </a:bodyPr>
          <a:lstStyle/>
          <a:p>
            <a:pPr algn="ctr"/>
            <a:r>
              <a:rPr lang="en-US" sz="1400" b="1">
                <a:latin typeface="+mj-lt"/>
              </a:rPr>
              <a:t>Description</a:t>
            </a:r>
          </a:p>
        </p:txBody>
      </p:sp>
      <p:sp>
        <p:nvSpPr>
          <p:cNvPr id="28" name="Oval 27">
            <a:extLst>
              <a:ext uri="{FF2B5EF4-FFF2-40B4-BE49-F238E27FC236}">
                <a16:creationId xmlns:a16="http://schemas.microsoft.com/office/drawing/2014/main" id="{B8003FCB-DE4D-4277-9C38-22025CA00743}"/>
              </a:ext>
            </a:extLst>
          </p:cNvPr>
          <p:cNvSpPr/>
          <p:nvPr/>
        </p:nvSpPr>
        <p:spPr>
          <a:xfrm>
            <a:off x="9811470" y="2270611"/>
            <a:ext cx="1106424" cy="11064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EC98E7B-6F4B-40E5-AD4D-75338E6A659E}"/>
              </a:ext>
            </a:extLst>
          </p:cNvPr>
          <p:cNvSpPr/>
          <p:nvPr/>
        </p:nvSpPr>
        <p:spPr>
          <a:xfrm>
            <a:off x="9162649"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31" name="TextBox 30">
            <a:extLst>
              <a:ext uri="{FF2B5EF4-FFF2-40B4-BE49-F238E27FC236}">
                <a16:creationId xmlns:a16="http://schemas.microsoft.com/office/drawing/2014/main" id="{79837ADD-8212-4818-BF65-C3228290908C}"/>
              </a:ext>
            </a:extLst>
          </p:cNvPr>
          <p:cNvSpPr txBox="1"/>
          <p:nvPr/>
        </p:nvSpPr>
        <p:spPr>
          <a:xfrm>
            <a:off x="9684619" y="3419090"/>
            <a:ext cx="1364230" cy="461665"/>
          </a:xfrm>
          <a:prstGeom prst="rect">
            <a:avLst/>
          </a:prstGeom>
          <a:noFill/>
        </p:spPr>
        <p:txBody>
          <a:bodyPr wrap="square" rtlCol="0">
            <a:spAutoFit/>
          </a:bodyPr>
          <a:lstStyle/>
          <a:p>
            <a:pPr algn="ctr"/>
            <a:r>
              <a:rPr lang="en-US" sz="2400" b="1">
                <a:solidFill>
                  <a:schemeClr val="accent4"/>
                </a:solidFill>
                <a:latin typeface="+mj-lt"/>
              </a:rPr>
              <a:t>2016</a:t>
            </a:r>
          </a:p>
        </p:txBody>
      </p:sp>
      <p:sp>
        <p:nvSpPr>
          <p:cNvPr id="32" name="TextBox 31">
            <a:extLst>
              <a:ext uri="{FF2B5EF4-FFF2-40B4-BE49-F238E27FC236}">
                <a16:creationId xmlns:a16="http://schemas.microsoft.com/office/drawing/2014/main" id="{2C0BE765-C257-4DBC-B1F9-0316A5ED75D6}"/>
              </a:ext>
            </a:extLst>
          </p:cNvPr>
          <p:cNvSpPr txBox="1"/>
          <p:nvPr/>
        </p:nvSpPr>
        <p:spPr>
          <a:xfrm>
            <a:off x="9525734" y="3809288"/>
            <a:ext cx="1677896" cy="307777"/>
          </a:xfrm>
          <a:prstGeom prst="rect">
            <a:avLst/>
          </a:prstGeom>
          <a:noFill/>
        </p:spPr>
        <p:txBody>
          <a:bodyPr wrap="square" rtlCol="0">
            <a:spAutoFit/>
          </a:bodyPr>
          <a:lstStyle/>
          <a:p>
            <a:pPr algn="ctr"/>
            <a:r>
              <a:rPr lang="en-US" sz="1400" b="1">
                <a:latin typeface="+mj-lt"/>
              </a:rPr>
              <a:t>Description</a:t>
            </a:r>
          </a:p>
        </p:txBody>
      </p:sp>
      <p:grpSp>
        <p:nvGrpSpPr>
          <p:cNvPr id="35" name="Group 34">
            <a:extLst>
              <a:ext uri="{FF2B5EF4-FFF2-40B4-BE49-F238E27FC236}">
                <a16:creationId xmlns:a16="http://schemas.microsoft.com/office/drawing/2014/main" id="{A42418A1-7809-4C35-8BFC-C688C0DA1118}"/>
              </a:ext>
            </a:extLst>
          </p:cNvPr>
          <p:cNvGrpSpPr/>
          <p:nvPr/>
        </p:nvGrpSpPr>
        <p:grpSpPr>
          <a:xfrm>
            <a:off x="1600864" y="2629450"/>
            <a:ext cx="444701" cy="388746"/>
            <a:chOff x="4054476" y="5502276"/>
            <a:chExt cx="239712" cy="209550"/>
          </a:xfrm>
          <a:solidFill>
            <a:schemeClr val="bg2"/>
          </a:solidFill>
        </p:grpSpPr>
        <p:sp>
          <p:nvSpPr>
            <p:cNvPr id="36" name="Freeform 323">
              <a:extLst>
                <a:ext uri="{FF2B5EF4-FFF2-40B4-BE49-F238E27FC236}">
                  <a16:creationId xmlns:a16="http://schemas.microsoft.com/office/drawing/2014/main" id="{EF62425C-7C71-41A3-8D6B-E9D97996B048}"/>
                </a:ext>
              </a:extLst>
            </p:cNvPr>
            <p:cNvSpPr>
              <a:spLocks/>
            </p:cNvSpPr>
            <p:nvPr/>
          </p:nvSpPr>
          <p:spPr bwMode="auto">
            <a:xfrm>
              <a:off x="4054476" y="5546726"/>
              <a:ext cx="30163" cy="165100"/>
            </a:xfrm>
            <a:custGeom>
              <a:avLst/>
              <a:gdLst>
                <a:gd name="T0" fmla="*/ 0 w 8"/>
                <a:gd name="T1" fmla="*/ 8 h 44"/>
                <a:gd name="T2" fmla="*/ 0 w 8"/>
                <a:gd name="T3" fmla="*/ 36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36"/>
                    <a:pt x="0" y="36"/>
                    <a:pt x="0" y="36"/>
                  </a:cubicBezTo>
                  <a:cubicBezTo>
                    <a:pt x="0" y="40"/>
                    <a:pt x="4" y="44"/>
                    <a:pt x="8" y="44"/>
                  </a:cubicBezTo>
                  <a:cubicBezTo>
                    <a:pt x="8" y="0"/>
                    <a:pt x="8" y="0"/>
                    <a:pt x="8" y="0"/>
                  </a:cubicBezTo>
                  <a:cubicBezTo>
                    <a:pt x="4"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324">
              <a:extLst>
                <a:ext uri="{FF2B5EF4-FFF2-40B4-BE49-F238E27FC236}">
                  <a16:creationId xmlns:a16="http://schemas.microsoft.com/office/drawing/2014/main" id="{FA12D5C4-443F-41D1-8B22-D36E85E2F715}"/>
                </a:ext>
              </a:extLst>
            </p:cNvPr>
            <p:cNvSpPr>
              <a:spLocks noEditPoints="1"/>
            </p:cNvSpPr>
            <p:nvPr/>
          </p:nvSpPr>
          <p:spPr bwMode="auto">
            <a:xfrm>
              <a:off x="4098926" y="5502276"/>
              <a:ext cx="150813" cy="209550"/>
            </a:xfrm>
            <a:custGeom>
              <a:avLst/>
              <a:gdLst>
                <a:gd name="T0" fmla="*/ 32 w 40"/>
                <a:gd name="T1" fmla="*/ 4 h 56"/>
                <a:gd name="T2" fmla="*/ 28 w 40"/>
                <a:gd name="T3" fmla="*/ 0 h 56"/>
                <a:gd name="T4" fmla="*/ 12 w 40"/>
                <a:gd name="T5" fmla="*/ 0 h 56"/>
                <a:gd name="T6" fmla="*/ 8 w 40"/>
                <a:gd name="T7" fmla="*/ 4 h 56"/>
                <a:gd name="T8" fmla="*/ 8 w 40"/>
                <a:gd name="T9" fmla="*/ 12 h 56"/>
                <a:gd name="T10" fmla="*/ 0 w 40"/>
                <a:gd name="T11" fmla="*/ 12 h 56"/>
                <a:gd name="T12" fmla="*/ 0 w 40"/>
                <a:gd name="T13" fmla="*/ 56 h 56"/>
                <a:gd name="T14" fmla="*/ 40 w 40"/>
                <a:gd name="T15" fmla="*/ 56 h 56"/>
                <a:gd name="T16" fmla="*/ 40 w 40"/>
                <a:gd name="T17" fmla="*/ 12 h 56"/>
                <a:gd name="T18" fmla="*/ 32 w 40"/>
                <a:gd name="T19" fmla="*/ 12 h 56"/>
                <a:gd name="T20" fmla="*/ 32 w 40"/>
                <a:gd name="T21" fmla="*/ 4 h 56"/>
                <a:gd name="T22" fmla="*/ 28 w 40"/>
                <a:gd name="T23" fmla="*/ 12 h 56"/>
                <a:gd name="T24" fmla="*/ 12 w 40"/>
                <a:gd name="T25" fmla="*/ 12 h 56"/>
                <a:gd name="T26" fmla="*/ 12 w 40"/>
                <a:gd name="T27" fmla="*/ 4 h 56"/>
                <a:gd name="T28" fmla="*/ 28 w 40"/>
                <a:gd name="T29" fmla="*/ 4 h 56"/>
                <a:gd name="T30" fmla="*/ 28 w 40"/>
                <a:gd name="T3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56">
                  <a:moveTo>
                    <a:pt x="32" y="4"/>
                  </a:moveTo>
                  <a:cubicBezTo>
                    <a:pt x="32" y="2"/>
                    <a:pt x="30" y="0"/>
                    <a:pt x="28" y="0"/>
                  </a:cubicBezTo>
                  <a:cubicBezTo>
                    <a:pt x="12" y="0"/>
                    <a:pt x="12" y="0"/>
                    <a:pt x="12" y="0"/>
                  </a:cubicBezTo>
                  <a:cubicBezTo>
                    <a:pt x="10" y="0"/>
                    <a:pt x="8" y="2"/>
                    <a:pt x="8" y="4"/>
                  </a:cubicBezTo>
                  <a:cubicBezTo>
                    <a:pt x="8" y="12"/>
                    <a:pt x="8" y="12"/>
                    <a:pt x="8" y="12"/>
                  </a:cubicBezTo>
                  <a:cubicBezTo>
                    <a:pt x="0" y="12"/>
                    <a:pt x="0" y="12"/>
                    <a:pt x="0" y="12"/>
                  </a:cubicBezTo>
                  <a:cubicBezTo>
                    <a:pt x="0" y="56"/>
                    <a:pt x="0" y="56"/>
                    <a:pt x="0" y="56"/>
                  </a:cubicBezTo>
                  <a:cubicBezTo>
                    <a:pt x="40" y="56"/>
                    <a:pt x="40" y="56"/>
                    <a:pt x="40" y="56"/>
                  </a:cubicBezTo>
                  <a:cubicBezTo>
                    <a:pt x="40" y="12"/>
                    <a:pt x="40" y="12"/>
                    <a:pt x="40" y="12"/>
                  </a:cubicBezTo>
                  <a:cubicBezTo>
                    <a:pt x="32" y="12"/>
                    <a:pt x="32" y="12"/>
                    <a:pt x="32" y="12"/>
                  </a:cubicBezTo>
                  <a:lnTo>
                    <a:pt x="32" y="4"/>
                  </a:lnTo>
                  <a:close/>
                  <a:moveTo>
                    <a:pt x="28" y="12"/>
                  </a:moveTo>
                  <a:cubicBezTo>
                    <a:pt x="12" y="12"/>
                    <a:pt x="12" y="12"/>
                    <a:pt x="12" y="12"/>
                  </a:cubicBezTo>
                  <a:cubicBezTo>
                    <a:pt x="12" y="4"/>
                    <a:pt x="12" y="4"/>
                    <a:pt x="12" y="4"/>
                  </a:cubicBezTo>
                  <a:cubicBezTo>
                    <a:pt x="28" y="4"/>
                    <a:pt x="28" y="4"/>
                    <a:pt x="28" y="4"/>
                  </a:cubicBezTo>
                  <a:lnTo>
                    <a:pt x="2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325">
              <a:extLst>
                <a:ext uri="{FF2B5EF4-FFF2-40B4-BE49-F238E27FC236}">
                  <a16:creationId xmlns:a16="http://schemas.microsoft.com/office/drawing/2014/main" id="{5B2CCFE5-610A-4BB0-BBF7-7BF14A3FED26}"/>
                </a:ext>
              </a:extLst>
            </p:cNvPr>
            <p:cNvSpPr>
              <a:spLocks/>
            </p:cNvSpPr>
            <p:nvPr/>
          </p:nvSpPr>
          <p:spPr bwMode="auto">
            <a:xfrm>
              <a:off x="4265613" y="5546726"/>
              <a:ext cx="28575" cy="165100"/>
            </a:xfrm>
            <a:custGeom>
              <a:avLst/>
              <a:gdLst>
                <a:gd name="T0" fmla="*/ 0 w 8"/>
                <a:gd name="T1" fmla="*/ 0 h 44"/>
                <a:gd name="T2" fmla="*/ 0 w 8"/>
                <a:gd name="T3" fmla="*/ 44 h 44"/>
                <a:gd name="T4" fmla="*/ 8 w 8"/>
                <a:gd name="T5" fmla="*/ 36 h 44"/>
                <a:gd name="T6" fmla="*/ 8 w 8"/>
                <a:gd name="T7" fmla="*/ 8 h 44"/>
                <a:gd name="T8" fmla="*/ 0 w 8"/>
                <a:gd name="T9" fmla="*/ 0 h 44"/>
              </a:gdLst>
              <a:ahLst/>
              <a:cxnLst>
                <a:cxn ang="0">
                  <a:pos x="T0" y="T1"/>
                </a:cxn>
                <a:cxn ang="0">
                  <a:pos x="T2" y="T3"/>
                </a:cxn>
                <a:cxn ang="0">
                  <a:pos x="T4" y="T5"/>
                </a:cxn>
                <a:cxn ang="0">
                  <a:pos x="T6" y="T7"/>
                </a:cxn>
                <a:cxn ang="0">
                  <a:pos x="T8" y="T9"/>
                </a:cxn>
              </a:cxnLst>
              <a:rect l="0" t="0" r="r" b="b"/>
              <a:pathLst>
                <a:path w="8" h="44">
                  <a:moveTo>
                    <a:pt x="0" y="0"/>
                  </a:moveTo>
                  <a:cubicBezTo>
                    <a:pt x="0" y="44"/>
                    <a:pt x="0" y="44"/>
                    <a:pt x="0" y="44"/>
                  </a:cubicBezTo>
                  <a:cubicBezTo>
                    <a:pt x="4" y="44"/>
                    <a:pt x="8" y="40"/>
                    <a:pt x="8" y="36"/>
                  </a:cubicBezTo>
                  <a:cubicBezTo>
                    <a:pt x="8" y="8"/>
                    <a:pt x="8" y="8"/>
                    <a:pt x="8" y="8"/>
                  </a:cubicBezTo>
                  <a:cubicBezTo>
                    <a:pt x="8" y="4"/>
                    <a:pt x="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9" name="Freeform 5">
            <a:extLst>
              <a:ext uri="{FF2B5EF4-FFF2-40B4-BE49-F238E27FC236}">
                <a16:creationId xmlns:a16="http://schemas.microsoft.com/office/drawing/2014/main" id="{B6D6EEEC-FA7E-4198-8D3D-5D976B5FFF9B}"/>
              </a:ext>
            </a:extLst>
          </p:cNvPr>
          <p:cNvSpPr>
            <a:spLocks/>
          </p:cNvSpPr>
          <p:nvPr/>
        </p:nvSpPr>
        <p:spPr bwMode="auto">
          <a:xfrm>
            <a:off x="7295115" y="2600277"/>
            <a:ext cx="444822" cy="447092"/>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40" name="Group 39">
            <a:extLst>
              <a:ext uri="{FF2B5EF4-FFF2-40B4-BE49-F238E27FC236}">
                <a16:creationId xmlns:a16="http://schemas.microsoft.com/office/drawing/2014/main" id="{433BA00C-3123-4162-9033-92FF2EFC1859}"/>
              </a:ext>
            </a:extLst>
          </p:cNvPr>
          <p:cNvGrpSpPr/>
          <p:nvPr/>
        </p:nvGrpSpPr>
        <p:grpSpPr>
          <a:xfrm>
            <a:off x="10178714" y="2647879"/>
            <a:ext cx="371937" cy="351888"/>
            <a:chOff x="8493125" y="2289175"/>
            <a:chExt cx="854075" cy="808038"/>
          </a:xfrm>
          <a:solidFill>
            <a:schemeClr val="bg2"/>
          </a:solidFill>
        </p:grpSpPr>
        <p:sp>
          <p:nvSpPr>
            <p:cNvPr id="41" name="Freeform 24">
              <a:extLst>
                <a:ext uri="{FF2B5EF4-FFF2-40B4-BE49-F238E27FC236}">
                  <a16:creationId xmlns:a16="http://schemas.microsoft.com/office/drawing/2014/main" id="{7099A77C-0D72-4DCA-A4AA-A9F76B965337}"/>
                </a:ext>
              </a:extLst>
            </p:cNvPr>
            <p:cNvSpPr>
              <a:spLocks noEditPoints="1"/>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5">
              <a:extLst>
                <a:ext uri="{FF2B5EF4-FFF2-40B4-BE49-F238E27FC236}">
                  <a16:creationId xmlns:a16="http://schemas.microsoft.com/office/drawing/2014/main" id="{7D3C54EC-8F5E-4F51-B01D-C838C478A730}"/>
                </a:ext>
              </a:extLst>
            </p:cNvPr>
            <p:cNvSpPr>
              <a:spLocks noChangeArrowheads="1"/>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3" name="Group 42">
            <a:extLst>
              <a:ext uri="{FF2B5EF4-FFF2-40B4-BE49-F238E27FC236}">
                <a16:creationId xmlns:a16="http://schemas.microsoft.com/office/drawing/2014/main" id="{D4C36F3C-8E1F-4A30-8D43-00FE0CDE193C}"/>
              </a:ext>
            </a:extLst>
          </p:cNvPr>
          <p:cNvGrpSpPr/>
          <p:nvPr/>
        </p:nvGrpSpPr>
        <p:grpSpPr>
          <a:xfrm>
            <a:off x="4415678" y="2636483"/>
            <a:ext cx="509385" cy="374680"/>
            <a:chOff x="5775325" y="3484563"/>
            <a:chExt cx="714376" cy="525462"/>
          </a:xfrm>
          <a:solidFill>
            <a:schemeClr val="bg2"/>
          </a:solidFill>
        </p:grpSpPr>
        <p:sp>
          <p:nvSpPr>
            <p:cNvPr id="44" name="Freeform 5">
              <a:extLst>
                <a:ext uri="{FF2B5EF4-FFF2-40B4-BE49-F238E27FC236}">
                  <a16:creationId xmlns:a16="http://schemas.microsoft.com/office/drawing/2014/main" id="{57CD8004-0BD4-4E28-85EA-9402854D52D1}"/>
                </a:ext>
              </a:extLst>
            </p:cNvPr>
            <p:cNvSpPr>
              <a:spLocks/>
            </p:cNvSpPr>
            <p:nvPr/>
          </p:nvSpPr>
          <p:spPr bwMode="auto">
            <a:xfrm>
              <a:off x="5775325" y="3662363"/>
              <a:ext cx="350838" cy="314325"/>
            </a:xfrm>
            <a:custGeom>
              <a:avLst/>
              <a:gdLst>
                <a:gd name="T0" fmla="*/ 0 w 52"/>
                <a:gd name="T1" fmla="*/ 3 h 46"/>
                <a:gd name="T2" fmla="*/ 13 w 52"/>
                <a:gd name="T3" fmla="*/ 12 h 46"/>
                <a:gd name="T4" fmla="*/ 23 w 52"/>
                <a:gd name="T5" fmla="*/ 34 h 46"/>
                <a:gd name="T6" fmla="*/ 42 w 52"/>
                <a:gd name="T7" fmla="*/ 45 h 46"/>
                <a:gd name="T8" fmla="*/ 27 w 52"/>
                <a:gd name="T9" fmla="*/ 17 h 46"/>
                <a:gd name="T10" fmla="*/ 45 w 52"/>
                <a:gd name="T11" fmla="*/ 44 h 46"/>
                <a:gd name="T12" fmla="*/ 50 w 52"/>
                <a:gd name="T13" fmla="*/ 29 h 46"/>
                <a:gd name="T14" fmla="*/ 0 w 52"/>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6">
                  <a:moveTo>
                    <a:pt x="0" y="3"/>
                  </a:moveTo>
                  <a:cubicBezTo>
                    <a:pt x="6" y="5"/>
                    <a:pt x="10" y="7"/>
                    <a:pt x="13" y="12"/>
                  </a:cubicBezTo>
                  <a:cubicBezTo>
                    <a:pt x="18" y="20"/>
                    <a:pt x="19" y="26"/>
                    <a:pt x="23" y="34"/>
                  </a:cubicBezTo>
                  <a:cubicBezTo>
                    <a:pt x="28" y="44"/>
                    <a:pt x="38" y="46"/>
                    <a:pt x="42" y="45"/>
                  </a:cubicBezTo>
                  <a:cubicBezTo>
                    <a:pt x="42" y="36"/>
                    <a:pt x="36" y="24"/>
                    <a:pt x="27" y="17"/>
                  </a:cubicBezTo>
                  <a:cubicBezTo>
                    <a:pt x="38" y="24"/>
                    <a:pt x="44" y="33"/>
                    <a:pt x="45" y="44"/>
                  </a:cubicBezTo>
                  <a:cubicBezTo>
                    <a:pt x="45" y="44"/>
                    <a:pt x="52" y="39"/>
                    <a:pt x="50" y="29"/>
                  </a:cubicBezTo>
                  <a:cubicBezTo>
                    <a:pt x="46" y="5"/>
                    <a:pt x="18"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Freeform 6">
              <a:extLst>
                <a:ext uri="{FF2B5EF4-FFF2-40B4-BE49-F238E27FC236}">
                  <a16:creationId xmlns:a16="http://schemas.microsoft.com/office/drawing/2014/main" id="{A5BE0E94-DF60-4CAF-A5DF-AA14C4D56C2E}"/>
                </a:ext>
              </a:extLst>
            </p:cNvPr>
            <p:cNvSpPr>
              <a:spLocks/>
            </p:cNvSpPr>
            <p:nvPr/>
          </p:nvSpPr>
          <p:spPr bwMode="auto">
            <a:xfrm>
              <a:off x="6072188" y="3484563"/>
              <a:ext cx="417513" cy="525462"/>
            </a:xfrm>
            <a:custGeom>
              <a:avLst/>
              <a:gdLst>
                <a:gd name="T0" fmla="*/ 0 w 62"/>
                <a:gd name="T1" fmla="*/ 38 h 77"/>
                <a:gd name="T2" fmla="*/ 8 w 62"/>
                <a:gd name="T3" fmla="*/ 56 h 77"/>
                <a:gd name="T4" fmla="*/ 5 w 62"/>
                <a:gd name="T5" fmla="*/ 70 h 77"/>
                <a:gd name="T6" fmla="*/ 10 w 62"/>
                <a:gd name="T7" fmla="*/ 74 h 77"/>
                <a:gd name="T8" fmla="*/ 29 w 62"/>
                <a:gd name="T9" fmla="*/ 29 h 77"/>
                <a:gd name="T10" fmla="*/ 13 w 62"/>
                <a:gd name="T11" fmla="*/ 75 h 77"/>
                <a:gd name="T12" fmla="*/ 39 w 62"/>
                <a:gd name="T13" fmla="*/ 52 h 77"/>
                <a:gd name="T14" fmla="*/ 46 w 62"/>
                <a:gd name="T15" fmla="*/ 18 h 77"/>
                <a:gd name="T16" fmla="*/ 62 w 62"/>
                <a:gd name="T17" fmla="*/ 0 h 77"/>
                <a:gd name="T18" fmla="*/ 0 w 62"/>
                <a:gd name="T1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7">
                  <a:moveTo>
                    <a:pt x="0" y="38"/>
                  </a:moveTo>
                  <a:cubicBezTo>
                    <a:pt x="5" y="43"/>
                    <a:pt x="7" y="48"/>
                    <a:pt x="8" y="56"/>
                  </a:cubicBezTo>
                  <a:cubicBezTo>
                    <a:pt x="9" y="61"/>
                    <a:pt x="7" y="66"/>
                    <a:pt x="5" y="70"/>
                  </a:cubicBezTo>
                  <a:cubicBezTo>
                    <a:pt x="6" y="73"/>
                    <a:pt x="10" y="74"/>
                    <a:pt x="10" y="74"/>
                  </a:cubicBezTo>
                  <a:cubicBezTo>
                    <a:pt x="11" y="56"/>
                    <a:pt x="14" y="42"/>
                    <a:pt x="29" y="29"/>
                  </a:cubicBezTo>
                  <a:cubicBezTo>
                    <a:pt x="17" y="42"/>
                    <a:pt x="12" y="62"/>
                    <a:pt x="13" y="75"/>
                  </a:cubicBezTo>
                  <a:cubicBezTo>
                    <a:pt x="21" y="77"/>
                    <a:pt x="35" y="69"/>
                    <a:pt x="39" y="52"/>
                  </a:cubicBezTo>
                  <a:cubicBezTo>
                    <a:pt x="43" y="39"/>
                    <a:pt x="41" y="30"/>
                    <a:pt x="46" y="18"/>
                  </a:cubicBezTo>
                  <a:cubicBezTo>
                    <a:pt x="50" y="9"/>
                    <a:pt x="55" y="5"/>
                    <a:pt x="62" y="0"/>
                  </a:cubicBezTo>
                  <a:cubicBezTo>
                    <a:pt x="40" y="1"/>
                    <a:pt x="8" y="13"/>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46" name="Straight Connector 45">
            <a:extLst>
              <a:ext uri="{FF2B5EF4-FFF2-40B4-BE49-F238E27FC236}">
                <a16:creationId xmlns:a16="http://schemas.microsoft.com/office/drawing/2014/main" id="{92022B90-B3A4-4DBB-BCCD-816C9D785B5A}"/>
              </a:ext>
            </a:extLst>
          </p:cNvPr>
          <p:cNvCxnSpPr/>
          <p:nvPr/>
        </p:nvCxnSpPr>
        <p:spPr>
          <a:xfrm>
            <a:off x="11119881" y="2830354"/>
            <a:ext cx="1243146"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68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left)">
                                      <p:cBhvr>
                                        <p:cTn id="47" dur="500"/>
                                        <p:tgtEl>
                                          <p:spTgt spid="46"/>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childTnLst>
                          </p:cTn>
                        </p:par>
                        <p:par>
                          <p:cTn id="73" fill="hold">
                            <p:stCondLst>
                              <p:cond delay="4500"/>
                            </p:stCondLst>
                            <p:childTnLst>
                              <p:par>
                                <p:cTn id="74" presetID="10" presetClass="entr" presetSubtype="0"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P spid="17" grpId="0"/>
      <p:bldP spid="18" grpId="0" animBg="1"/>
      <p:bldP spid="20" grpId="0"/>
      <p:bldP spid="21" grpId="0"/>
      <p:bldP spid="22" grpId="0"/>
      <p:bldP spid="23" grpId="0" animBg="1"/>
      <p:bldP spid="25" grpId="0"/>
      <p:bldP spid="26" grpId="0"/>
      <p:bldP spid="27" grpId="0"/>
      <p:bldP spid="28" grpId="0" animBg="1"/>
      <p:bldP spid="30" grpId="0"/>
      <p:bldP spid="31" grpId="0"/>
      <p:bldP spid="32" grpId="0"/>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5CDEDB88-849A-4E53-A06B-E1C5513E2C5D}"/>
              </a:ext>
            </a:extLst>
          </p:cNvPr>
          <p:cNvSpPr>
            <a:spLocks noGrp="1"/>
          </p:cNvSpPr>
          <p:nvPr>
            <p:ph type="pic" sz="quarter" idx="10"/>
          </p:nvPr>
        </p:nvSpPr>
        <p:spPr/>
      </p:sp>
      <p:sp>
        <p:nvSpPr>
          <p:cNvPr id="40" name="Rectangle 39">
            <a:extLst>
              <a:ext uri="{FF2B5EF4-FFF2-40B4-BE49-F238E27FC236}">
                <a16:creationId xmlns:a16="http://schemas.microsoft.com/office/drawing/2014/main" id="{2C9EDFAB-1660-4281-90CF-9FD1780CC26E}"/>
              </a:ext>
            </a:extLst>
          </p:cNvPr>
          <p:cNvSpPr/>
          <p:nvPr/>
        </p:nvSpPr>
        <p:spPr>
          <a:xfrm>
            <a:off x="6496048" y="2127204"/>
            <a:ext cx="5695951" cy="396098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C9D8F0-1C9A-49B6-95C3-4F73DAB56D0B}"/>
              </a:ext>
            </a:extLst>
          </p:cNvPr>
          <p:cNvSpPr>
            <a:spLocks noGrp="1"/>
          </p:cNvSpPr>
          <p:nvPr>
            <p:ph type="ctrTitle"/>
          </p:nvPr>
        </p:nvSpPr>
        <p:spPr>
          <a:prstGeom prst="rect">
            <a:avLst/>
          </a:prstGeom>
        </p:spPr>
        <p:txBody>
          <a:bodyPr/>
          <a:lstStyle/>
          <a:p>
            <a:r>
              <a:rPr lang="en-US"/>
              <a:t>History Timeline</a:t>
            </a:r>
          </a:p>
        </p:txBody>
      </p:sp>
      <p:sp>
        <p:nvSpPr>
          <p:cNvPr id="3" name="Subtitle 2">
            <a:extLst>
              <a:ext uri="{FF2B5EF4-FFF2-40B4-BE49-F238E27FC236}">
                <a16:creationId xmlns:a16="http://schemas.microsoft.com/office/drawing/2014/main" id="{568F37B6-3CAD-4707-B654-2745E04E47EB}"/>
              </a:ext>
            </a:extLst>
          </p:cNvPr>
          <p:cNvSpPr>
            <a:spLocks noGrp="1"/>
          </p:cNvSpPr>
          <p:nvPr>
            <p:ph type="subTitle" idx="1"/>
          </p:nvPr>
        </p:nvSpPr>
        <p:spPr>
          <a:prstGeom prst="rect">
            <a:avLst/>
          </a:prstGeom>
        </p:spPr>
        <p:txBody>
          <a:bodyPr/>
          <a:lstStyle/>
          <a:p>
            <a:r>
              <a:rPr lang="en-US"/>
              <a:t>Insert subtitle right here</a:t>
            </a:r>
          </a:p>
        </p:txBody>
      </p:sp>
      <p:cxnSp>
        <p:nvCxnSpPr>
          <p:cNvPr id="4" name="Straight Connector 3">
            <a:extLst>
              <a:ext uri="{FF2B5EF4-FFF2-40B4-BE49-F238E27FC236}">
                <a16:creationId xmlns:a16="http://schemas.microsoft.com/office/drawing/2014/main" id="{BEBE2DF0-260A-45B5-8496-6333B8C31724}"/>
              </a:ext>
            </a:extLst>
          </p:cNvPr>
          <p:cNvCxnSpPr/>
          <p:nvPr/>
        </p:nvCxnSpPr>
        <p:spPr>
          <a:xfrm>
            <a:off x="-222756" y="2830354"/>
            <a:ext cx="1243146"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DB8AC1A0-6AF7-42C4-8029-FC34F8F29E13}"/>
              </a:ext>
            </a:extLst>
          </p:cNvPr>
          <p:cNvSpPr/>
          <p:nvPr/>
        </p:nvSpPr>
        <p:spPr>
          <a:xfrm>
            <a:off x="1269183" y="2270611"/>
            <a:ext cx="1106424" cy="11064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81F104DD-69B8-450F-946B-F59F473D0028}"/>
              </a:ext>
            </a:extLst>
          </p:cNvPr>
          <p:cNvCxnSpPr/>
          <p:nvPr/>
        </p:nvCxnSpPr>
        <p:spPr>
          <a:xfrm>
            <a:off x="2624400" y="2830354"/>
            <a:ext cx="1243146" cy="0"/>
          </a:xfrm>
          <a:prstGeom prst="line">
            <a:avLst/>
          </a:prstGeom>
          <a:ln w="381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441BD73-EF5E-4F47-9AAE-9136A9ACB622}"/>
              </a:ext>
            </a:extLst>
          </p:cNvPr>
          <p:cNvSpPr/>
          <p:nvPr/>
        </p:nvSpPr>
        <p:spPr>
          <a:xfrm>
            <a:off x="620362"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8" name="TextBox 7">
            <a:extLst>
              <a:ext uri="{FF2B5EF4-FFF2-40B4-BE49-F238E27FC236}">
                <a16:creationId xmlns:a16="http://schemas.microsoft.com/office/drawing/2014/main" id="{C099A68B-74E5-440E-B675-FA6B5E8977A4}"/>
              </a:ext>
            </a:extLst>
          </p:cNvPr>
          <p:cNvSpPr txBox="1"/>
          <p:nvPr/>
        </p:nvSpPr>
        <p:spPr>
          <a:xfrm>
            <a:off x="1142332" y="3419090"/>
            <a:ext cx="1364230" cy="461665"/>
          </a:xfrm>
          <a:prstGeom prst="rect">
            <a:avLst/>
          </a:prstGeom>
          <a:noFill/>
        </p:spPr>
        <p:txBody>
          <a:bodyPr wrap="square" rtlCol="0">
            <a:spAutoFit/>
          </a:bodyPr>
          <a:lstStyle/>
          <a:p>
            <a:pPr algn="ctr"/>
            <a:r>
              <a:rPr lang="en-US" sz="2400" b="1">
                <a:solidFill>
                  <a:schemeClr val="accent2"/>
                </a:solidFill>
                <a:latin typeface="+mj-lt"/>
              </a:rPr>
              <a:t>2018</a:t>
            </a:r>
          </a:p>
        </p:txBody>
      </p:sp>
      <p:sp>
        <p:nvSpPr>
          <p:cNvPr id="9" name="TextBox 8">
            <a:extLst>
              <a:ext uri="{FF2B5EF4-FFF2-40B4-BE49-F238E27FC236}">
                <a16:creationId xmlns:a16="http://schemas.microsoft.com/office/drawing/2014/main" id="{6E39CD4B-E34D-43C4-94A8-9A3638F2EC6C}"/>
              </a:ext>
            </a:extLst>
          </p:cNvPr>
          <p:cNvSpPr txBox="1"/>
          <p:nvPr/>
        </p:nvSpPr>
        <p:spPr>
          <a:xfrm>
            <a:off x="983447" y="3809288"/>
            <a:ext cx="1677896" cy="307777"/>
          </a:xfrm>
          <a:prstGeom prst="rect">
            <a:avLst/>
          </a:prstGeom>
          <a:noFill/>
        </p:spPr>
        <p:txBody>
          <a:bodyPr wrap="square" rtlCol="0">
            <a:spAutoFit/>
          </a:bodyPr>
          <a:lstStyle/>
          <a:p>
            <a:pPr algn="ctr"/>
            <a:r>
              <a:rPr lang="en-US" sz="1400" b="1">
                <a:latin typeface="+mj-lt"/>
              </a:rPr>
              <a:t>Description</a:t>
            </a:r>
          </a:p>
        </p:txBody>
      </p:sp>
      <p:sp>
        <p:nvSpPr>
          <p:cNvPr id="10" name="Oval 9">
            <a:extLst>
              <a:ext uri="{FF2B5EF4-FFF2-40B4-BE49-F238E27FC236}">
                <a16:creationId xmlns:a16="http://schemas.microsoft.com/office/drawing/2014/main" id="{1BC130BF-5A37-4959-B321-30C31D18E925}"/>
              </a:ext>
            </a:extLst>
          </p:cNvPr>
          <p:cNvSpPr/>
          <p:nvPr/>
        </p:nvSpPr>
        <p:spPr>
          <a:xfrm>
            <a:off x="4116339" y="2270611"/>
            <a:ext cx="1106424" cy="11064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5EB30DB-7063-4A34-85EE-9DC96474B9EC}"/>
              </a:ext>
            </a:extLst>
          </p:cNvPr>
          <p:cNvSpPr/>
          <p:nvPr/>
        </p:nvSpPr>
        <p:spPr>
          <a:xfrm>
            <a:off x="3467518"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12" name="TextBox 11">
            <a:extLst>
              <a:ext uri="{FF2B5EF4-FFF2-40B4-BE49-F238E27FC236}">
                <a16:creationId xmlns:a16="http://schemas.microsoft.com/office/drawing/2014/main" id="{5765FFF3-CD07-49E1-B6F6-FF1B0FB5441C}"/>
              </a:ext>
            </a:extLst>
          </p:cNvPr>
          <p:cNvSpPr txBox="1"/>
          <p:nvPr/>
        </p:nvSpPr>
        <p:spPr>
          <a:xfrm>
            <a:off x="3989488" y="3419090"/>
            <a:ext cx="1364230" cy="461665"/>
          </a:xfrm>
          <a:prstGeom prst="rect">
            <a:avLst/>
          </a:prstGeom>
          <a:noFill/>
        </p:spPr>
        <p:txBody>
          <a:bodyPr wrap="square" rtlCol="0">
            <a:spAutoFit/>
          </a:bodyPr>
          <a:lstStyle/>
          <a:p>
            <a:pPr algn="ctr"/>
            <a:r>
              <a:rPr lang="en-US" sz="2400" b="1">
                <a:solidFill>
                  <a:schemeClr val="accent1"/>
                </a:solidFill>
                <a:latin typeface="+mj-lt"/>
              </a:rPr>
              <a:t>2020</a:t>
            </a:r>
          </a:p>
        </p:txBody>
      </p:sp>
      <p:sp>
        <p:nvSpPr>
          <p:cNvPr id="13" name="TextBox 12">
            <a:extLst>
              <a:ext uri="{FF2B5EF4-FFF2-40B4-BE49-F238E27FC236}">
                <a16:creationId xmlns:a16="http://schemas.microsoft.com/office/drawing/2014/main" id="{F872B3A6-4352-4D14-AFF4-D8E191844188}"/>
              </a:ext>
            </a:extLst>
          </p:cNvPr>
          <p:cNvSpPr txBox="1"/>
          <p:nvPr/>
        </p:nvSpPr>
        <p:spPr>
          <a:xfrm>
            <a:off x="3830603" y="3809288"/>
            <a:ext cx="1677896" cy="307777"/>
          </a:xfrm>
          <a:prstGeom prst="rect">
            <a:avLst/>
          </a:prstGeom>
          <a:noFill/>
        </p:spPr>
        <p:txBody>
          <a:bodyPr wrap="square" rtlCol="0">
            <a:spAutoFit/>
          </a:bodyPr>
          <a:lstStyle/>
          <a:p>
            <a:pPr algn="ctr"/>
            <a:r>
              <a:rPr lang="en-US" sz="1400" b="1">
                <a:latin typeface="+mj-lt"/>
              </a:rPr>
              <a:t>Description</a:t>
            </a:r>
          </a:p>
        </p:txBody>
      </p:sp>
      <p:sp>
        <p:nvSpPr>
          <p:cNvPr id="14" name="Freeform 5">
            <a:extLst>
              <a:ext uri="{FF2B5EF4-FFF2-40B4-BE49-F238E27FC236}">
                <a16:creationId xmlns:a16="http://schemas.microsoft.com/office/drawing/2014/main" id="{3C068A9F-0FEA-48C1-994F-7F9C767C9980}"/>
              </a:ext>
            </a:extLst>
          </p:cNvPr>
          <p:cNvSpPr>
            <a:spLocks/>
          </p:cNvSpPr>
          <p:nvPr/>
        </p:nvSpPr>
        <p:spPr bwMode="auto">
          <a:xfrm>
            <a:off x="4447140" y="2600277"/>
            <a:ext cx="444822" cy="447092"/>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5" name="Group 14">
            <a:extLst>
              <a:ext uri="{FF2B5EF4-FFF2-40B4-BE49-F238E27FC236}">
                <a16:creationId xmlns:a16="http://schemas.microsoft.com/office/drawing/2014/main" id="{90943C0E-4FDC-41F8-9B89-28BC50FC8973}"/>
              </a:ext>
            </a:extLst>
          </p:cNvPr>
          <p:cNvGrpSpPr/>
          <p:nvPr/>
        </p:nvGrpSpPr>
        <p:grpSpPr>
          <a:xfrm>
            <a:off x="1567703" y="2636483"/>
            <a:ext cx="509385" cy="374680"/>
            <a:chOff x="5775325" y="3484563"/>
            <a:chExt cx="714376" cy="525462"/>
          </a:xfrm>
          <a:solidFill>
            <a:schemeClr val="bg2"/>
          </a:solidFill>
        </p:grpSpPr>
        <p:sp>
          <p:nvSpPr>
            <p:cNvPr id="16" name="Freeform 5">
              <a:extLst>
                <a:ext uri="{FF2B5EF4-FFF2-40B4-BE49-F238E27FC236}">
                  <a16:creationId xmlns:a16="http://schemas.microsoft.com/office/drawing/2014/main" id="{0F92AB0E-4A29-4A8A-AE72-B9954E251F61}"/>
                </a:ext>
              </a:extLst>
            </p:cNvPr>
            <p:cNvSpPr>
              <a:spLocks/>
            </p:cNvSpPr>
            <p:nvPr/>
          </p:nvSpPr>
          <p:spPr bwMode="auto">
            <a:xfrm>
              <a:off x="5775325" y="3662363"/>
              <a:ext cx="350838" cy="314325"/>
            </a:xfrm>
            <a:custGeom>
              <a:avLst/>
              <a:gdLst>
                <a:gd name="T0" fmla="*/ 0 w 52"/>
                <a:gd name="T1" fmla="*/ 3 h 46"/>
                <a:gd name="T2" fmla="*/ 13 w 52"/>
                <a:gd name="T3" fmla="*/ 12 h 46"/>
                <a:gd name="T4" fmla="*/ 23 w 52"/>
                <a:gd name="T5" fmla="*/ 34 h 46"/>
                <a:gd name="T6" fmla="*/ 42 w 52"/>
                <a:gd name="T7" fmla="*/ 45 h 46"/>
                <a:gd name="T8" fmla="*/ 27 w 52"/>
                <a:gd name="T9" fmla="*/ 17 h 46"/>
                <a:gd name="T10" fmla="*/ 45 w 52"/>
                <a:gd name="T11" fmla="*/ 44 h 46"/>
                <a:gd name="T12" fmla="*/ 50 w 52"/>
                <a:gd name="T13" fmla="*/ 29 h 46"/>
                <a:gd name="T14" fmla="*/ 0 w 52"/>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6">
                  <a:moveTo>
                    <a:pt x="0" y="3"/>
                  </a:moveTo>
                  <a:cubicBezTo>
                    <a:pt x="6" y="5"/>
                    <a:pt x="10" y="7"/>
                    <a:pt x="13" y="12"/>
                  </a:cubicBezTo>
                  <a:cubicBezTo>
                    <a:pt x="18" y="20"/>
                    <a:pt x="19" y="26"/>
                    <a:pt x="23" y="34"/>
                  </a:cubicBezTo>
                  <a:cubicBezTo>
                    <a:pt x="28" y="44"/>
                    <a:pt x="38" y="46"/>
                    <a:pt x="42" y="45"/>
                  </a:cubicBezTo>
                  <a:cubicBezTo>
                    <a:pt x="42" y="36"/>
                    <a:pt x="36" y="24"/>
                    <a:pt x="27" y="17"/>
                  </a:cubicBezTo>
                  <a:cubicBezTo>
                    <a:pt x="38" y="24"/>
                    <a:pt x="44" y="33"/>
                    <a:pt x="45" y="44"/>
                  </a:cubicBezTo>
                  <a:cubicBezTo>
                    <a:pt x="45" y="44"/>
                    <a:pt x="52" y="39"/>
                    <a:pt x="50" y="29"/>
                  </a:cubicBezTo>
                  <a:cubicBezTo>
                    <a:pt x="46" y="5"/>
                    <a:pt x="18"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6">
              <a:extLst>
                <a:ext uri="{FF2B5EF4-FFF2-40B4-BE49-F238E27FC236}">
                  <a16:creationId xmlns:a16="http://schemas.microsoft.com/office/drawing/2014/main" id="{AD409CF9-E321-46DA-90AB-ED56BAF97D19}"/>
                </a:ext>
              </a:extLst>
            </p:cNvPr>
            <p:cNvSpPr>
              <a:spLocks/>
            </p:cNvSpPr>
            <p:nvPr/>
          </p:nvSpPr>
          <p:spPr bwMode="auto">
            <a:xfrm>
              <a:off x="6072188" y="3484563"/>
              <a:ext cx="417513" cy="525462"/>
            </a:xfrm>
            <a:custGeom>
              <a:avLst/>
              <a:gdLst>
                <a:gd name="T0" fmla="*/ 0 w 62"/>
                <a:gd name="T1" fmla="*/ 38 h 77"/>
                <a:gd name="T2" fmla="*/ 8 w 62"/>
                <a:gd name="T3" fmla="*/ 56 h 77"/>
                <a:gd name="T4" fmla="*/ 5 w 62"/>
                <a:gd name="T5" fmla="*/ 70 h 77"/>
                <a:gd name="T6" fmla="*/ 10 w 62"/>
                <a:gd name="T7" fmla="*/ 74 h 77"/>
                <a:gd name="T8" fmla="*/ 29 w 62"/>
                <a:gd name="T9" fmla="*/ 29 h 77"/>
                <a:gd name="T10" fmla="*/ 13 w 62"/>
                <a:gd name="T11" fmla="*/ 75 h 77"/>
                <a:gd name="T12" fmla="*/ 39 w 62"/>
                <a:gd name="T13" fmla="*/ 52 h 77"/>
                <a:gd name="T14" fmla="*/ 46 w 62"/>
                <a:gd name="T15" fmla="*/ 18 h 77"/>
                <a:gd name="T16" fmla="*/ 62 w 62"/>
                <a:gd name="T17" fmla="*/ 0 h 77"/>
                <a:gd name="T18" fmla="*/ 0 w 62"/>
                <a:gd name="T1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7">
                  <a:moveTo>
                    <a:pt x="0" y="38"/>
                  </a:moveTo>
                  <a:cubicBezTo>
                    <a:pt x="5" y="43"/>
                    <a:pt x="7" y="48"/>
                    <a:pt x="8" y="56"/>
                  </a:cubicBezTo>
                  <a:cubicBezTo>
                    <a:pt x="9" y="61"/>
                    <a:pt x="7" y="66"/>
                    <a:pt x="5" y="70"/>
                  </a:cubicBezTo>
                  <a:cubicBezTo>
                    <a:pt x="6" y="73"/>
                    <a:pt x="10" y="74"/>
                    <a:pt x="10" y="74"/>
                  </a:cubicBezTo>
                  <a:cubicBezTo>
                    <a:pt x="11" y="56"/>
                    <a:pt x="14" y="42"/>
                    <a:pt x="29" y="29"/>
                  </a:cubicBezTo>
                  <a:cubicBezTo>
                    <a:pt x="17" y="42"/>
                    <a:pt x="12" y="62"/>
                    <a:pt x="13" y="75"/>
                  </a:cubicBezTo>
                  <a:cubicBezTo>
                    <a:pt x="21" y="77"/>
                    <a:pt x="35" y="69"/>
                    <a:pt x="39" y="52"/>
                  </a:cubicBezTo>
                  <a:cubicBezTo>
                    <a:pt x="43" y="39"/>
                    <a:pt x="41" y="30"/>
                    <a:pt x="46" y="18"/>
                  </a:cubicBezTo>
                  <a:cubicBezTo>
                    <a:pt x="50" y="9"/>
                    <a:pt x="55" y="5"/>
                    <a:pt x="62" y="0"/>
                  </a:cubicBezTo>
                  <a:cubicBezTo>
                    <a:pt x="40" y="1"/>
                    <a:pt x="8" y="13"/>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1" name="Rectangle 40">
            <a:extLst>
              <a:ext uri="{FF2B5EF4-FFF2-40B4-BE49-F238E27FC236}">
                <a16:creationId xmlns:a16="http://schemas.microsoft.com/office/drawing/2014/main" id="{EBB64E43-39D4-4170-8127-D9EE9A489777}"/>
              </a:ext>
            </a:extLst>
          </p:cNvPr>
          <p:cNvSpPr/>
          <p:nvPr/>
        </p:nvSpPr>
        <p:spPr>
          <a:xfrm>
            <a:off x="6855849" y="3776257"/>
            <a:ext cx="4976349" cy="1674113"/>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400">
              <a:solidFill>
                <a:schemeClr val="bg2"/>
              </a:solidFill>
            </a:endParaRPr>
          </a:p>
        </p:txBody>
      </p:sp>
      <p:sp>
        <p:nvSpPr>
          <p:cNvPr id="42" name="TextBox 41">
            <a:extLst>
              <a:ext uri="{FF2B5EF4-FFF2-40B4-BE49-F238E27FC236}">
                <a16:creationId xmlns:a16="http://schemas.microsoft.com/office/drawing/2014/main" id="{7EDCB970-5BA2-47DB-902A-CB998C49C4B4}"/>
              </a:ext>
            </a:extLst>
          </p:cNvPr>
          <p:cNvSpPr txBox="1"/>
          <p:nvPr/>
        </p:nvSpPr>
        <p:spPr>
          <a:xfrm>
            <a:off x="6855849" y="3406925"/>
            <a:ext cx="2218196" cy="369332"/>
          </a:xfrm>
          <a:prstGeom prst="rect">
            <a:avLst/>
          </a:prstGeom>
          <a:noFill/>
        </p:spPr>
        <p:txBody>
          <a:bodyPr wrap="square" rtlCol="0">
            <a:spAutoFit/>
          </a:bodyPr>
          <a:lstStyle/>
          <a:p>
            <a:r>
              <a:rPr lang="en-US" b="1">
                <a:solidFill>
                  <a:schemeClr val="bg2"/>
                </a:solidFill>
                <a:latin typeface="+mj-lt"/>
              </a:rPr>
              <a:t>Title Text Here</a:t>
            </a:r>
          </a:p>
        </p:txBody>
      </p:sp>
      <p:sp>
        <p:nvSpPr>
          <p:cNvPr id="44" name="TextBox 43">
            <a:extLst>
              <a:ext uri="{FF2B5EF4-FFF2-40B4-BE49-F238E27FC236}">
                <a16:creationId xmlns:a16="http://schemas.microsoft.com/office/drawing/2014/main" id="{73418686-46AC-4535-B57B-B84E900887D6}"/>
              </a:ext>
            </a:extLst>
          </p:cNvPr>
          <p:cNvSpPr txBox="1"/>
          <p:nvPr/>
        </p:nvSpPr>
        <p:spPr>
          <a:xfrm>
            <a:off x="6855849" y="2765025"/>
            <a:ext cx="4976349" cy="584775"/>
          </a:xfrm>
          <a:prstGeom prst="rect">
            <a:avLst/>
          </a:prstGeom>
          <a:noFill/>
        </p:spPr>
        <p:txBody>
          <a:bodyPr wrap="square" rtlCol="0">
            <a:spAutoFit/>
          </a:bodyPr>
          <a:lstStyle/>
          <a:p>
            <a:r>
              <a:rPr lang="en-US" sz="3200" b="1">
                <a:solidFill>
                  <a:schemeClr val="bg2"/>
                </a:solidFill>
                <a:latin typeface="+mj-lt"/>
              </a:rPr>
              <a:t>10 Years Of Experience</a:t>
            </a:r>
          </a:p>
        </p:txBody>
      </p:sp>
    </p:spTree>
    <p:extLst>
      <p:ext uri="{BB962C8B-B14F-4D97-AF65-F5344CB8AC3E}">
        <p14:creationId xmlns:p14="http://schemas.microsoft.com/office/powerpoint/2010/main" val="272106656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5D8122A-37BD-4B63-881A-81291ECCAE9C}"/>
              </a:ext>
            </a:extLst>
          </p:cNvPr>
          <p:cNvSpPr>
            <a:spLocks noGrp="1"/>
          </p:cNvSpPr>
          <p:nvPr>
            <p:ph type="pic" sz="quarter" idx="10"/>
          </p:nvPr>
        </p:nvSpPr>
        <p:spPr/>
      </p:sp>
      <p:sp>
        <p:nvSpPr>
          <p:cNvPr id="2" name="Rectangle 1">
            <a:extLst>
              <a:ext uri="{FF2B5EF4-FFF2-40B4-BE49-F238E27FC236}">
                <a16:creationId xmlns:a16="http://schemas.microsoft.com/office/drawing/2014/main" id="{0DB11A1C-CF47-4647-ADB5-66E42A2B9021}"/>
              </a:ext>
            </a:extLst>
          </p:cNvPr>
          <p:cNvSpPr/>
          <p:nvPr/>
        </p:nvSpPr>
        <p:spPr>
          <a:xfrm>
            <a:off x="971550" y="1904999"/>
            <a:ext cx="10248900" cy="3609975"/>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773C4AD0-3475-46A2-AEEF-15126F2F912A}"/>
              </a:ext>
            </a:extLst>
          </p:cNvPr>
          <p:cNvSpPr>
            <a:spLocks noGrp="1"/>
          </p:cNvSpPr>
          <p:nvPr>
            <p:ph type="ctrTitle"/>
          </p:nvPr>
        </p:nvSpPr>
        <p:spPr/>
        <p:txBody>
          <a:bodyPr/>
          <a:lstStyle/>
          <a:p>
            <a:r>
              <a:rPr lang="en-US"/>
              <a:t>Our Services</a:t>
            </a:r>
          </a:p>
        </p:txBody>
      </p:sp>
      <p:sp>
        <p:nvSpPr>
          <p:cNvPr id="7" name="Subtitle 6">
            <a:extLst>
              <a:ext uri="{FF2B5EF4-FFF2-40B4-BE49-F238E27FC236}">
                <a16:creationId xmlns:a16="http://schemas.microsoft.com/office/drawing/2014/main" id="{326C2E0E-871F-4ADC-AF53-6F7175057E3B}"/>
              </a:ext>
            </a:extLst>
          </p:cNvPr>
          <p:cNvSpPr>
            <a:spLocks noGrp="1"/>
          </p:cNvSpPr>
          <p:nvPr>
            <p:ph type="subTitle" idx="1"/>
          </p:nvPr>
        </p:nvSpPr>
        <p:spPr>
          <a:xfrm>
            <a:off x="2665862" y="1241913"/>
            <a:ext cx="6860276" cy="350838"/>
          </a:xfrm>
        </p:spPr>
        <p:txBody>
          <a:bodyPr/>
          <a:lstStyle/>
          <a:p>
            <a:r>
              <a:rPr lang="en-US"/>
              <a:t>Insert subtitle right here</a:t>
            </a:r>
          </a:p>
        </p:txBody>
      </p:sp>
      <p:sp>
        <p:nvSpPr>
          <p:cNvPr id="20" name="Oval 19">
            <a:extLst>
              <a:ext uri="{FF2B5EF4-FFF2-40B4-BE49-F238E27FC236}">
                <a16:creationId xmlns:a16="http://schemas.microsoft.com/office/drawing/2014/main" id="{F8702054-DF57-450E-9FCD-48F54674777B}"/>
              </a:ext>
            </a:extLst>
          </p:cNvPr>
          <p:cNvSpPr/>
          <p:nvPr/>
        </p:nvSpPr>
        <p:spPr>
          <a:xfrm>
            <a:off x="2054484" y="2212707"/>
            <a:ext cx="1106424" cy="11064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0B96E81-065E-4660-A5D1-E126709C0EF3}"/>
              </a:ext>
            </a:extLst>
          </p:cNvPr>
          <p:cNvSpPr/>
          <p:nvPr/>
        </p:nvSpPr>
        <p:spPr>
          <a:xfrm>
            <a:off x="1537362" y="3737396"/>
            <a:ext cx="2140668" cy="1448153"/>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1200"/>
          </a:p>
        </p:txBody>
      </p:sp>
      <p:sp>
        <p:nvSpPr>
          <p:cNvPr id="22" name="TextBox 21">
            <a:extLst>
              <a:ext uri="{FF2B5EF4-FFF2-40B4-BE49-F238E27FC236}">
                <a16:creationId xmlns:a16="http://schemas.microsoft.com/office/drawing/2014/main" id="{5DE4F437-4041-4E14-94D7-388C53E43502}"/>
              </a:ext>
            </a:extLst>
          </p:cNvPr>
          <p:cNvSpPr txBox="1"/>
          <p:nvPr/>
        </p:nvSpPr>
        <p:spPr>
          <a:xfrm>
            <a:off x="1715880" y="3398842"/>
            <a:ext cx="1783632" cy="338554"/>
          </a:xfrm>
          <a:prstGeom prst="rect">
            <a:avLst/>
          </a:prstGeom>
          <a:noFill/>
        </p:spPr>
        <p:txBody>
          <a:bodyPr wrap="square" rtlCol="0">
            <a:spAutoFit/>
          </a:bodyPr>
          <a:lstStyle/>
          <a:p>
            <a:pPr algn="ctr"/>
            <a:r>
              <a:rPr lang="en-US" sz="1600" b="1">
                <a:solidFill>
                  <a:schemeClr val="accent1"/>
                </a:solidFill>
                <a:latin typeface="+mj-lt"/>
              </a:rPr>
              <a:t>Services One</a:t>
            </a:r>
          </a:p>
        </p:txBody>
      </p:sp>
      <p:sp>
        <p:nvSpPr>
          <p:cNvPr id="27" name="Oval 26">
            <a:extLst>
              <a:ext uri="{FF2B5EF4-FFF2-40B4-BE49-F238E27FC236}">
                <a16:creationId xmlns:a16="http://schemas.microsoft.com/office/drawing/2014/main" id="{1A52D936-487C-4A92-BEDE-50B18180A2C2}"/>
              </a:ext>
            </a:extLst>
          </p:cNvPr>
          <p:cNvSpPr/>
          <p:nvPr/>
        </p:nvSpPr>
        <p:spPr>
          <a:xfrm>
            <a:off x="4373670" y="2212707"/>
            <a:ext cx="1106424" cy="11064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28025CD-71E1-4C0F-BC4B-A00457E8745A}"/>
              </a:ext>
            </a:extLst>
          </p:cNvPr>
          <p:cNvSpPr/>
          <p:nvPr/>
        </p:nvSpPr>
        <p:spPr>
          <a:xfrm>
            <a:off x="3856548" y="3737396"/>
            <a:ext cx="2140668" cy="1448153"/>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1200"/>
          </a:p>
        </p:txBody>
      </p:sp>
      <p:sp>
        <p:nvSpPr>
          <p:cNvPr id="29" name="TextBox 28">
            <a:extLst>
              <a:ext uri="{FF2B5EF4-FFF2-40B4-BE49-F238E27FC236}">
                <a16:creationId xmlns:a16="http://schemas.microsoft.com/office/drawing/2014/main" id="{8DD109C8-95A0-4072-B22C-E465EFA36D05}"/>
              </a:ext>
            </a:extLst>
          </p:cNvPr>
          <p:cNvSpPr txBox="1"/>
          <p:nvPr/>
        </p:nvSpPr>
        <p:spPr>
          <a:xfrm>
            <a:off x="4035066" y="3398842"/>
            <a:ext cx="1783632" cy="338554"/>
          </a:xfrm>
          <a:prstGeom prst="rect">
            <a:avLst/>
          </a:prstGeom>
          <a:noFill/>
        </p:spPr>
        <p:txBody>
          <a:bodyPr wrap="square" rtlCol="0">
            <a:spAutoFit/>
          </a:bodyPr>
          <a:lstStyle/>
          <a:p>
            <a:pPr algn="ctr"/>
            <a:r>
              <a:rPr lang="en-US" sz="1600" b="1">
                <a:solidFill>
                  <a:schemeClr val="accent2"/>
                </a:solidFill>
                <a:latin typeface="+mj-lt"/>
              </a:rPr>
              <a:t>Services Two</a:t>
            </a:r>
          </a:p>
        </p:txBody>
      </p:sp>
      <p:sp>
        <p:nvSpPr>
          <p:cNvPr id="36" name="Oval 35">
            <a:extLst>
              <a:ext uri="{FF2B5EF4-FFF2-40B4-BE49-F238E27FC236}">
                <a16:creationId xmlns:a16="http://schemas.microsoft.com/office/drawing/2014/main" id="{3A93473B-17C3-459C-BEA8-B07E8DE9D1D0}"/>
              </a:ext>
            </a:extLst>
          </p:cNvPr>
          <p:cNvSpPr/>
          <p:nvPr/>
        </p:nvSpPr>
        <p:spPr>
          <a:xfrm>
            <a:off x="6692856" y="2212707"/>
            <a:ext cx="1106424" cy="11064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E15FF-32FD-4044-9857-59921B6CBD74}"/>
              </a:ext>
            </a:extLst>
          </p:cNvPr>
          <p:cNvSpPr/>
          <p:nvPr/>
        </p:nvSpPr>
        <p:spPr>
          <a:xfrm>
            <a:off x="6175734" y="3737396"/>
            <a:ext cx="2140668" cy="1448153"/>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1200"/>
          </a:p>
        </p:txBody>
      </p:sp>
      <p:sp>
        <p:nvSpPr>
          <p:cNvPr id="38" name="TextBox 37">
            <a:extLst>
              <a:ext uri="{FF2B5EF4-FFF2-40B4-BE49-F238E27FC236}">
                <a16:creationId xmlns:a16="http://schemas.microsoft.com/office/drawing/2014/main" id="{00D43440-8D1D-4E47-BD39-471B811F5DA5}"/>
              </a:ext>
            </a:extLst>
          </p:cNvPr>
          <p:cNvSpPr txBox="1"/>
          <p:nvPr/>
        </p:nvSpPr>
        <p:spPr>
          <a:xfrm>
            <a:off x="6354252" y="3398842"/>
            <a:ext cx="1783632" cy="338554"/>
          </a:xfrm>
          <a:prstGeom prst="rect">
            <a:avLst/>
          </a:prstGeom>
          <a:noFill/>
        </p:spPr>
        <p:txBody>
          <a:bodyPr wrap="square" rtlCol="0">
            <a:spAutoFit/>
          </a:bodyPr>
          <a:lstStyle/>
          <a:p>
            <a:pPr algn="ctr"/>
            <a:r>
              <a:rPr lang="en-US" sz="1600" b="1">
                <a:solidFill>
                  <a:schemeClr val="accent3"/>
                </a:solidFill>
                <a:latin typeface="+mj-lt"/>
              </a:rPr>
              <a:t>Services Three</a:t>
            </a:r>
          </a:p>
        </p:txBody>
      </p:sp>
      <p:sp>
        <p:nvSpPr>
          <p:cNvPr id="39" name="Oval 38">
            <a:extLst>
              <a:ext uri="{FF2B5EF4-FFF2-40B4-BE49-F238E27FC236}">
                <a16:creationId xmlns:a16="http://schemas.microsoft.com/office/drawing/2014/main" id="{7A85E1C7-0D70-47B1-B7DD-B6FE49DB24C7}"/>
              </a:ext>
            </a:extLst>
          </p:cNvPr>
          <p:cNvSpPr/>
          <p:nvPr/>
        </p:nvSpPr>
        <p:spPr>
          <a:xfrm>
            <a:off x="9012042" y="2212707"/>
            <a:ext cx="1106424" cy="11064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099795F-C26F-4A9B-BBA7-53D6120552A9}"/>
              </a:ext>
            </a:extLst>
          </p:cNvPr>
          <p:cNvSpPr/>
          <p:nvPr/>
        </p:nvSpPr>
        <p:spPr>
          <a:xfrm>
            <a:off x="8494920" y="3737396"/>
            <a:ext cx="2140668" cy="1448153"/>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1200"/>
          </a:p>
        </p:txBody>
      </p:sp>
      <p:sp>
        <p:nvSpPr>
          <p:cNvPr id="41" name="TextBox 40">
            <a:extLst>
              <a:ext uri="{FF2B5EF4-FFF2-40B4-BE49-F238E27FC236}">
                <a16:creationId xmlns:a16="http://schemas.microsoft.com/office/drawing/2014/main" id="{5FF24D84-DBD1-4151-B010-C414D52D37DD}"/>
              </a:ext>
            </a:extLst>
          </p:cNvPr>
          <p:cNvSpPr txBox="1"/>
          <p:nvPr/>
        </p:nvSpPr>
        <p:spPr>
          <a:xfrm>
            <a:off x="8673438" y="3398842"/>
            <a:ext cx="1783632" cy="338554"/>
          </a:xfrm>
          <a:prstGeom prst="rect">
            <a:avLst/>
          </a:prstGeom>
          <a:noFill/>
        </p:spPr>
        <p:txBody>
          <a:bodyPr wrap="square" rtlCol="0">
            <a:spAutoFit/>
          </a:bodyPr>
          <a:lstStyle/>
          <a:p>
            <a:pPr algn="ctr"/>
            <a:r>
              <a:rPr lang="en-US" sz="1600" b="1">
                <a:solidFill>
                  <a:schemeClr val="accent4"/>
                </a:solidFill>
                <a:latin typeface="+mj-lt"/>
              </a:rPr>
              <a:t>Services Four</a:t>
            </a:r>
          </a:p>
        </p:txBody>
      </p:sp>
      <p:grpSp>
        <p:nvGrpSpPr>
          <p:cNvPr id="58" name="Group 57">
            <a:extLst>
              <a:ext uri="{FF2B5EF4-FFF2-40B4-BE49-F238E27FC236}">
                <a16:creationId xmlns:a16="http://schemas.microsoft.com/office/drawing/2014/main" id="{8B97E286-A0A8-4503-A14D-5748E0D98322}"/>
              </a:ext>
            </a:extLst>
          </p:cNvPr>
          <p:cNvGrpSpPr/>
          <p:nvPr/>
        </p:nvGrpSpPr>
        <p:grpSpPr>
          <a:xfrm>
            <a:off x="7014490" y="2575476"/>
            <a:ext cx="463157" cy="380886"/>
            <a:chOff x="3573463" y="252413"/>
            <a:chExt cx="241300" cy="198438"/>
          </a:xfrm>
          <a:solidFill>
            <a:schemeClr val="bg2"/>
          </a:solidFill>
        </p:grpSpPr>
        <p:sp>
          <p:nvSpPr>
            <p:cNvPr id="59" name="Freeform 12">
              <a:extLst>
                <a:ext uri="{FF2B5EF4-FFF2-40B4-BE49-F238E27FC236}">
                  <a16:creationId xmlns:a16="http://schemas.microsoft.com/office/drawing/2014/main" id="{0A020ACE-1B07-479E-A1E5-78575248F064}"/>
                </a:ext>
              </a:extLst>
            </p:cNvPr>
            <p:cNvSpPr>
              <a:spLocks noEditPoints="1"/>
            </p:cNvSpPr>
            <p:nvPr/>
          </p:nvSpPr>
          <p:spPr bwMode="auto">
            <a:xfrm>
              <a:off x="3573463" y="252413"/>
              <a:ext cx="241300" cy="198438"/>
            </a:xfrm>
            <a:custGeom>
              <a:avLst/>
              <a:gdLst>
                <a:gd name="T0" fmla="*/ 0 w 64"/>
                <a:gd name="T1" fmla="*/ 23 h 53"/>
                <a:gd name="T2" fmla="*/ 0 w 64"/>
                <a:gd name="T3" fmla="*/ 25 h 53"/>
                <a:gd name="T4" fmla="*/ 64 w 64"/>
                <a:gd name="T5" fmla="*/ 30 h 53"/>
                <a:gd name="T6" fmla="*/ 64 w 64"/>
                <a:gd name="T7" fmla="*/ 28 h 53"/>
                <a:gd name="T8" fmla="*/ 0 w 64"/>
                <a:gd name="T9" fmla="*/ 23 h 53"/>
                <a:gd name="T10" fmla="*/ 32 w 64"/>
                <a:gd name="T11" fmla="*/ 41 h 53"/>
                <a:gd name="T12" fmla="*/ 18 w 64"/>
                <a:gd name="T13" fmla="*/ 25 h 53"/>
                <a:gd name="T14" fmla="*/ 34 w 64"/>
                <a:gd name="T15" fmla="*/ 12 h 53"/>
                <a:gd name="T16" fmla="*/ 47 w 64"/>
                <a:gd name="T17" fmla="*/ 28 h 53"/>
                <a:gd name="T18" fmla="*/ 32 w 64"/>
                <a:gd name="T19"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53">
                  <a:moveTo>
                    <a:pt x="0" y="23"/>
                  </a:moveTo>
                  <a:cubicBezTo>
                    <a:pt x="0" y="25"/>
                    <a:pt x="0" y="25"/>
                    <a:pt x="0" y="25"/>
                  </a:cubicBezTo>
                  <a:cubicBezTo>
                    <a:pt x="13" y="51"/>
                    <a:pt x="48" y="53"/>
                    <a:pt x="64" y="30"/>
                  </a:cubicBezTo>
                  <a:cubicBezTo>
                    <a:pt x="64" y="28"/>
                    <a:pt x="64" y="28"/>
                    <a:pt x="64" y="28"/>
                  </a:cubicBezTo>
                  <a:cubicBezTo>
                    <a:pt x="52" y="3"/>
                    <a:pt x="17" y="0"/>
                    <a:pt x="0" y="23"/>
                  </a:cubicBezTo>
                  <a:close/>
                  <a:moveTo>
                    <a:pt x="32" y="41"/>
                  </a:moveTo>
                  <a:cubicBezTo>
                    <a:pt x="24" y="40"/>
                    <a:pt x="18" y="33"/>
                    <a:pt x="18" y="25"/>
                  </a:cubicBezTo>
                  <a:cubicBezTo>
                    <a:pt x="19" y="17"/>
                    <a:pt x="26" y="11"/>
                    <a:pt x="34" y="12"/>
                  </a:cubicBezTo>
                  <a:cubicBezTo>
                    <a:pt x="42" y="13"/>
                    <a:pt x="48" y="20"/>
                    <a:pt x="47" y="28"/>
                  </a:cubicBezTo>
                  <a:cubicBezTo>
                    <a:pt x="47" y="36"/>
                    <a:pt x="40" y="42"/>
                    <a:pt x="3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13">
              <a:extLst>
                <a:ext uri="{FF2B5EF4-FFF2-40B4-BE49-F238E27FC236}">
                  <a16:creationId xmlns:a16="http://schemas.microsoft.com/office/drawing/2014/main" id="{00EEE045-3650-4ABB-9012-03ACAC1DF9EC}"/>
                </a:ext>
              </a:extLst>
            </p:cNvPr>
            <p:cNvSpPr>
              <a:spLocks noChangeArrowheads="1"/>
            </p:cNvSpPr>
            <p:nvPr/>
          </p:nvSpPr>
          <p:spPr bwMode="auto">
            <a:xfrm>
              <a:off x="3667126" y="323851"/>
              <a:ext cx="57150"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1" name="Group 60">
            <a:extLst>
              <a:ext uri="{FF2B5EF4-FFF2-40B4-BE49-F238E27FC236}">
                <a16:creationId xmlns:a16="http://schemas.microsoft.com/office/drawing/2014/main" id="{4EC60587-3F30-45BE-B531-75E591FF8560}"/>
              </a:ext>
            </a:extLst>
          </p:cNvPr>
          <p:cNvGrpSpPr/>
          <p:nvPr/>
        </p:nvGrpSpPr>
        <p:grpSpPr>
          <a:xfrm>
            <a:off x="9411512" y="2586160"/>
            <a:ext cx="307484" cy="359518"/>
            <a:chOff x="4535488" y="1625601"/>
            <a:chExt cx="206376" cy="241300"/>
          </a:xfrm>
          <a:solidFill>
            <a:schemeClr val="bg2"/>
          </a:solidFill>
        </p:grpSpPr>
        <p:sp>
          <p:nvSpPr>
            <p:cNvPr id="62" name="Freeform 68">
              <a:extLst>
                <a:ext uri="{FF2B5EF4-FFF2-40B4-BE49-F238E27FC236}">
                  <a16:creationId xmlns:a16="http://schemas.microsoft.com/office/drawing/2014/main" id="{0EF94520-0D80-4C83-A80B-A9486211D329}"/>
                </a:ext>
              </a:extLst>
            </p:cNvPr>
            <p:cNvSpPr>
              <a:spLocks/>
            </p:cNvSpPr>
            <p:nvPr/>
          </p:nvSpPr>
          <p:spPr bwMode="auto">
            <a:xfrm>
              <a:off x="4543426" y="1625601"/>
              <a:ext cx="198438" cy="188913"/>
            </a:xfrm>
            <a:custGeom>
              <a:avLst/>
              <a:gdLst>
                <a:gd name="T0" fmla="*/ 49 w 53"/>
                <a:gd name="T1" fmla="*/ 8 h 50"/>
                <a:gd name="T2" fmla="*/ 53 w 53"/>
                <a:gd name="T3" fmla="*/ 4 h 50"/>
                <a:gd name="T4" fmla="*/ 49 w 53"/>
                <a:gd name="T5" fmla="*/ 0 h 50"/>
                <a:gd name="T6" fmla="*/ 45 w 53"/>
                <a:gd name="T7" fmla="*/ 4 h 50"/>
                <a:gd name="T8" fmla="*/ 45 w 53"/>
                <a:gd name="T9" fmla="*/ 6 h 50"/>
                <a:gd name="T10" fmla="*/ 25 w 53"/>
                <a:gd name="T11" fmla="*/ 20 h 50"/>
                <a:gd name="T12" fmla="*/ 7 w 53"/>
                <a:gd name="T13" fmla="*/ 2 h 50"/>
                <a:gd name="T14" fmla="*/ 3 w 53"/>
                <a:gd name="T15" fmla="*/ 1 h 50"/>
                <a:gd name="T16" fmla="*/ 0 w 53"/>
                <a:gd name="T17" fmla="*/ 4 h 50"/>
                <a:gd name="T18" fmla="*/ 14 w 53"/>
                <a:gd name="T19" fmla="*/ 37 h 50"/>
                <a:gd name="T20" fmla="*/ 46 w 53"/>
                <a:gd name="T21" fmla="*/ 50 h 50"/>
                <a:gd name="T22" fmla="*/ 50 w 53"/>
                <a:gd name="T23" fmla="*/ 48 h 50"/>
                <a:gd name="T24" fmla="*/ 49 w 53"/>
                <a:gd name="T25" fmla="*/ 43 h 50"/>
                <a:gd name="T26" fmla="*/ 33 w 53"/>
                <a:gd name="T27" fmla="*/ 27 h 50"/>
                <a:gd name="T28" fmla="*/ 46 w 53"/>
                <a:gd name="T29" fmla="*/ 7 h 50"/>
                <a:gd name="T30" fmla="*/ 49 w 53"/>
                <a:gd name="T31"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0">
                  <a:moveTo>
                    <a:pt x="49" y="8"/>
                  </a:moveTo>
                  <a:cubicBezTo>
                    <a:pt x="51" y="8"/>
                    <a:pt x="53" y="6"/>
                    <a:pt x="53" y="4"/>
                  </a:cubicBezTo>
                  <a:cubicBezTo>
                    <a:pt x="53" y="2"/>
                    <a:pt x="51" y="0"/>
                    <a:pt x="49" y="0"/>
                  </a:cubicBezTo>
                  <a:cubicBezTo>
                    <a:pt x="46" y="0"/>
                    <a:pt x="45" y="2"/>
                    <a:pt x="45" y="4"/>
                  </a:cubicBezTo>
                  <a:cubicBezTo>
                    <a:pt x="45" y="5"/>
                    <a:pt x="45" y="6"/>
                    <a:pt x="45" y="6"/>
                  </a:cubicBezTo>
                  <a:cubicBezTo>
                    <a:pt x="25" y="20"/>
                    <a:pt x="25" y="20"/>
                    <a:pt x="25" y="20"/>
                  </a:cubicBezTo>
                  <a:cubicBezTo>
                    <a:pt x="7" y="2"/>
                    <a:pt x="7" y="2"/>
                    <a:pt x="7" y="2"/>
                  </a:cubicBezTo>
                  <a:cubicBezTo>
                    <a:pt x="6" y="0"/>
                    <a:pt x="4" y="0"/>
                    <a:pt x="3" y="1"/>
                  </a:cubicBezTo>
                  <a:cubicBezTo>
                    <a:pt x="1" y="1"/>
                    <a:pt x="0" y="3"/>
                    <a:pt x="0" y="4"/>
                  </a:cubicBezTo>
                  <a:cubicBezTo>
                    <a:pt x="0" y="16"/>
                    <a:pt x="5" y="28"/>
                    <a:pt x="14" y="37"/>
                  </a:cubicBezTo>
                  <a:cubicBezTo>
                    <a:pt x="22" y="46"/>
                    <a:pt x="34" y="50"/>
                    <a:pt x="46" y="50"/>
                  </a:cubicBezTo>
                  <a:cubicBezTo>
                    <a:pt x="48" y="50"/>
                    <a:pt x="49" y="49"/>
                    <a:pt x="50" y="48"/>
                  </a:cubicBezTo>
                  <a:cubicBezTo>
                    <a:pt x="51" y="46"/>
                    <a:pt x="50" y="44"/>
                    <a:pt x="49" y="43"/>
                  </a:cubicBezTo>
                  <a:cubicBezTo>
                    <a:pt x="33" y="27"/>
                    <a:pt x="33" y="27"/>
                    <a:pt x="33" y="27"/>
                  </a:cubicBezTo>
                  <a:cubicBezTo>
                    <a:pt x="46" y="7"/>
                    <a:pt x="46" y="7"/>
                    <a:pt x="46" y="7"/>
                  </a:cubicBezTo>
                  <a:cubicBezTo>
                    <a:pt x="47" y="8"/>
                    <a:pt x="48" y="8"/>
                    <a:pt x="4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69">
              <a:extLst>
                <a:ext uri="{FF2B5EF4-FFF2-40B4-BE49-F238E27FC236}">
                  <a16:creationId xmlns:a16="http://schemas.microsoft.com/office/drawing/2014/main" id="{9B2B3CE4-0DA6-4F6C-81F7-8749122CD014}"/>
                </a:ext>
              </a:extLst>
            </p:cNvPr>
            <p:cNvSpPr>
              <a:spLocks/>
            </p:cNvSpPr>
            <p:nvPr/>
          </p:nvSpPr>
          <p:spPr bwMode="auto">
            <a:xfrm>
              <a:off x="4535488" y="1779588"/>
              <a:ext cx="96838" cy="87313"/>
            </a:xfrm>
            <a:custGeom>
              <a:avLst/>
              <a:gdLst>
                <a:gd name="T0" fmla="*/ 23 w 26"/>
                <a:gd name="T1" fmla="*/ 9 h 23"/>
                <a:gd name="T2" fmla="*/ 22 w 26"/>
                <a:gd name="T3" fmla="*/ 8 h 23"/>
                <a:gd name="T4" fmla="*/ 12 w 26"/>
                <a:gd name="T5" fmla="*/ 0 h 23"/>
                <a:gd name="T6" fmla="*/ 11 w 26"/>
                <a:gd name="T7" fmla="*/ 0 h 23"/>
                <a:gd name="T8" fmla="*/ 11 w 26"/>
                <a:gd name="T9" fmla="*/ 0 h 23"/>
                <a:gd name="T10" fmla="*/ 0 w 26"/>
                <a:gd name="T11" fmla="*/ 20 h 23"/>
                <a:gd name="T12" fmla="*/ 0 w 26"/>
                <a:gd name="T13" fmla="*/ 22 h 23"/>
                <a:gd name="T14" fmla="*/ 2 w 26"/>
                <a:gd name="T15" fmla="*/ 23 h 23"/>
                <a:gd name="T16" fmla="*/ 24 w 26"/>
                <a:gd name="T17" fmla="*/ 23 h 23"/>
                <a:gd name="T18" fmla="*/ 26 w 26"/>
                <a:gd name="T19" fmla="*/ 22 h 23"/>
                <a:gd name="T20" fmla="*/ 26 w 26"/>
                <a:gd name="T21" fmla="*/ 20 h 23"/>
                <a:gd name="T22" fmla="*/ 23 w 26"/>
                <a:gd name="T23"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3">
                  <a:moveTo>
                    <a:pt x="23" y="9"/>
                  </a:moveTo>
                  <a:cubicBezTo>
                    <a:pt x="22" y="8"/>
                    <a:pt x="22" y="8"/>
                    <a:pt x="22" y="8"/>
                  </a:cubicBezTo>
                  <a:cubicBezTo>
                    <a:pt x="18" y="6"/>
                    <a:pt x="15" y="3"/>
                    <a:pt x="12" y="0"/>
                  </a:cubicBezTo>
                  <a:cubicBezTo>
                    <a:pt x="11" y="0"/>
                    <a:pt x="11" y="0"/>
                    <a:pt x="11" y="0"/>
                  </a:cubicBezTo>
                  <a:cubicBezTo>
                    <a:pt x="11" y="0"/>
                    <a:pt x="11" y="0"/>
                    <a:pt x="11" y="0"/>
                  </a:cubicBezTo>
                  <a:cubicBezTo>
                    <a:pt x="0" y="20"/>
                    <a:pt x="0" y="20"/>
                    <a:pt x="0" y="20"/>
                  </a:cubicBezTo>
                  <a:cubicBezTo>
                    <a:pt x="0" y="21"/>
                    <a:pt x="0" y="21"/>
                    <a:pt x="0" y="22"/>
                  </a:cubicBezTo>
                  <a:cubicBezTo>
                    <a:pt x="1" y="23"/>
                    <a:pt x="1" y="23"/>
                    <a:pt x="2" y="23"/>
                  </a:cubicBezTo>
                  <a:cubicBezTo>
                    <a:pt x="24" y="23"/>
                    <a:pt x="24" y="23"/>
                    <a:pt x="24" y="23"/>
                  </a:cubicBezTo>
                  <a:cubicBezTo>
                    <a:pt x="25" y="23"/>
                    <a:pt x="25" y="23"/>
                    <a:pt x="26" y="22"/>
                  </a:cubicBezTo>
                  <a:cubicBezTo>
                    <a:pt x="26" y="22"/>
                    <a:pt x="26" y="21"/>
                    <a:pt x="26" y="20"/>
                  </a:cubicBezTo>
                  <a:lnTo>
                    <a:pt x="2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4" name="Group 63">
            <a:extLst>
              <a:ext uri="{FF2B5EF4-FFF2-40B4-BE49-F238E27FC236}">
                <a16:creationId xmlns:a16="http://schemas.microsoft.com/office/drawing/2014/main" id="{1E593427-4961-4C70-924C-3E72418038AA}"/>
              </a:ext>
            </a:extLst>
          </p:cNvPr>
          <p:cNvGrpSpPr/>
          <p:nvPr/>
        </p:nvGrpSpPr>
        <p:grpSpPr>
          <a:xfrm>
            <a:off x="2457635" y="2595549"/>
            <a:ext cx="300123" cy="340741"/>
            <a:chOff x="2641601" y="5472113"/>
            <a:chExt cx="211138" cy="239713"/>
          </a:xfrm>
          <a:solidFill>
            <a:schemeClr val="bg2"/>
          </a:solidFill>
        </p:grpSpPr>
        <p:sp>
          <p:nvSpPr>
            <p:cNvPr id="65" name="Freeform 245">
              <a:extLst>
                <a:ext uri="{FF2B5EF4-FFF2-40B4-BE49-F238E27FC236}">
                  <a16:creationId xmlns:a16="http://schemas.microsoft.com/office/drawing/2014/main" id="{EF42CE7C-F3AF-4398-BF63-38CEDAA8255C}"/>
                </a:ext>
              </a:extLst>
            </p:cNvPr>
            <p:cNvSpPr>
              <a:spLocks noEditPoints="1"/>
            </p:cNvSpPr>
            <p:nvPr/>
          </p:nvSpPr>
          <p:spPr bwMode="auto">
            <a:xfrm>
              <a:off x="2641601" y="5516563"/>
              <a:ext cx="211138" cy="195263"/>
            </a:xfrm>
            <a:custGeom>
              <a:avLst/>
              <a:gdLst>
                <a:gd name="T0" fmla="*/ 28 w 56"/>
                <a:gd name="T1" fmla="*/ 8 h 52"/>
                <a:gd name="T2" fmla="*/ 0 w 56"/>
                <a:gd name="T3" fmla="*/ 24 h 52"/>
                <a:gd name="T4" fmla="*/ 20 w 56"/>
                <a:gd name="T5" fmla="*/ 52 h 52"/>
                <a:gd name="T6" fmla="*/ 28 w 56"/>
                <a:gd name="T7" fmla="*/ 48 h 52"/>
                <a:gd name="T8" fmla="*/ 36 w 56"/>
                <a:gd name="T9" fmla="*/ 52 h 52"/>
                <a:gd name="T10" fmla="*/ 56 w 56"/>
                <a:gd name="T11" fmla="*/ 24 h 52"/>
                <a:gd name="T12" fmla="*/ 28 w 56"/>
                <a:gd name="T13" fmla="*/ 8 h 52"/>
                <a:gd name="T14" fmla="*/ 12 w 56"/>
                <a:gd name="T15" fmla="*/ 40 h 52"/>
                <a:gd name="T16" fmla="*/ 12 w 56"/>
                <a:gd name="T17" fmla="*/ 12 h 52"/>
                <a:gd name="T18" fmla="*/ 20 w 56"/>
                <a:gd name="T19" fmla="*/ 12 h 52"/>
                <a:gd name="T20" fmla="*/ 12 w 56"/>
                <a:gd name="T21"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2">
                  <a:moveTo>
                    <a:pt x="28" y="8"/>
                  </a:moveTo>
                  <a:cubicBezTo>
                    <a:pt x="7" y="0"/>
                    <a:pt x="0" y="12"/>
                    <a:pt x="0" y="24"/>
                  </a:cubicBezTo>
                  <a:cubicBezTo>
                    <a:pt x="0" y="36"/>
                    <a:pt x="14" y="52"/>
                    <a:pt x="20" y="52"/>
                  </a:cubicBezTo>
                  <a:cubicBezTo>
                    <a:pt x="28" y="52"/>
                    <a:pt x="28" y="48"/>
                    <a:pt x="28" y="48"/>
                  </a:cubicBezTo>
                  <a:cubicBezTo>
                    <a:pt x="28" y="48"/>
                    <a:pt x="28" y="52"/>
                    <a:pt x="36" y="52"/>
                  </a:cubicBezTo>
                  <a:cubicBezTo>
                    <a:pt x="42" y="52"/>
                    <a:pt x="56" y="36"/>
                    <a:pt x="56" y="24"/>
                  </a:cubicBezTo>
                  <a:cubicBezTo>
                    <a:pt x="56" y="12"/>
                    <a:pt x="49" y="0"/>
                    <a:pt x="28" y="8"/>
                  </a:cubicBezTo>
                  <a:close/>
                  <a:moveTo>
                    <a:pt x="12" y="40"/>
                  </a:moveTo>
                  <a:cubicBezTo>
                    <a:pt x="0" y="24"/>
                    <a:pt x="12" y="12"/>
                    <a:pt x="12" y="12"/>
                  </a:cubicBezTo>
                  <a:cubicBezTo>
                    <a:pt x="20" y="12"/>
                    <a:pt x="20" y="12"/>
                    <a:pt x="20" y="12"/>
                  </a:cubicBezTo>
                  <a:cubicBezTo>
                    <a:pt x="20" y="12"/>
                    <a:pt x="12" y="20"/>
                    <a:pt x="1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246">
              <a:extLst>
                <a:ext uri="{FF2B5EF4-FFF2-40B4-BE49-F238E27FC236}">
                  <a16:creationId xmlns:a16="http://schemas.microsoft.com/office/drawing/2014/main" id="{0C9ABF83-C94C-4FC8-914C-A272478E6303}"/>
                </a:ext>
              </a:extLst>
            </p:cNvPr>
            <p:cNvSpPr>
              <a:spLocks/>
            </p:cNvSpPr>
            <p:nvPr/>
          </p:nvSpPr>
          <p:spPr bwMode="auto">
            <a:xfrm>
              <a:off x="2687638" y="5472113"/>
              <a:ext cx="60325" cy="60325"/>
            </a:xfrm>
            <a:custGeom>
              <a:avLst/>
              <a:gdLst>
                <a:gd name="T0" fmla="*/ 16 w 16"/>
                <a:gd name="T1" fmla="*/ 16 h 16"/>
                <a:gd name="T2" fmla="*/ 8 w 16"/>
                <a:gd name="T3" fmla="*/ 0 h 16"/>
                <a:gd name="T4" fmla="*/ 0 w 16"/>
                <a:gd name="T5" fmla="*/ 0 h 16"/>
                <a:gd name="T6" fmla="*/ 12 w 16"/>
                <a:gd name="T7" fmla="*/ 16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cubicBezTo>
                    <a:pt x="12" y="8"/>
                    <a:pt x="8" y="0"/>
                    <a:pt x="8" y="0"/>
                  </a:cubicBezTo>
                  <a:cubicBezTo>
                    <a:pt x="0" y="0"/>
                    <a:pt x="0" y="0"/>
                    <a:pt x="0" y="0"/>
                  </a:cubicBezTo>
                  <a:cubicBezTo>
                    <a:pt x="12" y="16"/>
                    <a:pt x="12" y="16"/>
                    <a:pt x="12" y="16"/>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247">
              <a:extLst>
                <a:ext uri="{FF2B5EF4-FFF2-40B4-BE49-F238E27FC236}">
                  <a16:creationId xmlns:a16="http://schemas.microsoft.com/office/drawing/2014/main" id="{9DE5D3F0-5E3B-4DF6-AF48-B4DE2A33FB22}"/>
                </a:ext>
              </a:extLst>
            </p:cNvPr>
            <p:cNvSpPr>
              <a:spLocks/>
            </p:cNvSpPr>
            <p:nvPr/>
          </p:nvSpPr>
          <p:spPr bwMode="auto">
            <a:xfrm>
              <a:off x="2747963" y="5472113"/>
              <a:ext cx="74613" cy="60325"/>
            </a:xfrm>
            <a:custGeom>
              <a:avLst/>
              <a:gdLst>
                <a:gd name="T0" fmla="*/ 20 w 20"/>
                <a:gd name="T1" fmla="*/ 0 h 16"/>
                <a:gd name="T2" fmla="*/ 0 w 20"/>
                <a:gd name="T3" fmla="*/ 16 h 16"/>
                <a:gd name="T4" fmla="*/ 20 w 20"/>
                <a:gd name="T5" fmla="*/ 0 h 16"/>
              </a:gdLst>
              <a:ahLst/>
              <a:cxnLst>
                <a:cxn ang="0">
                  <a:pos x="T0" y="T1"/>
                </a:cxn>
                <a:cxn ang="0">
                  <a:pos x="T2" y="T3"/>
                </a:cxn>
                <a:cxn ang="0">
                  <a:pos x="T4" y="T5"/>
                </a:cxn>
              </a:cxnLst>
              <a:rect l="0" t="0" r="r" b="b"/>
              <a:pathLst>
                <a:path w="20" h="16">
                  <a:moveTo>
                    <a:pt x="20" y="0"/>
                  </a:moveTo>
                  <a:cubicBezTo>
                    <a:pt x="20" y="0"/>
                    <a:pt x="0" y="0"/>
                    <a:pt x="0" y="16"/>
                  </a:cubicBezTo>
                  <a:cubicBezTo>
                    <a:pt x="0" y="16"/>
                    <a:pt x="20" y="16"/>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8" name="Freeform 322">
            <a:extLst>
              <a:ext uri="{FF2B5EF4-FFF2-40B4-BE49-F238E27FC236}">
                <a16:creationId xmlns:a16="http://schemas.microsoft.com/office/drawing/2014/main" id="{708F8643-CBF6-4CD0-BBE7-8F92E8B1F744}"/>
              </a:ext>
            </a:extLst>
          </p:cNvPr>
          <p:cNvSpPr>
            <a:spLocks/>
          </p:cNvSpPr>
          <p:nvPr/>
        </p:nvSpPr>
        <p:spPr bwMode="auto">
          <a:xfrm>
            <a:off x="4750623" y="2578488"/>
            <a:ext cx="352518" cy="374862"/>
          </a:xfrm>
          <a:custGeom>
            <a:avLst/>
            <a:gdLst>
              <a:gd name="T0" fmla="*/ 32 w 60"/>
              <a:gd name="T1" fmla="*/ 4 h 64"/>
              <a:gd name="T2" fmla="*/ 32 w 60"/>
              <a:gd name="T3" fmla="*/ 2 h 64"/>
              <a:gd name="T4" fmla="*/ 30 w 60"/>
              <a:gd name="T5" fmla="*/ 0 h 64"/>
              <a:gd name="T6" fmla="*/ 28 w 60"/>
              <a:gd name="T7" fmla="*/ 2 h 64"/>
              <a:gd name="T8" fmla="*/ 28 w 60"/>
              <a:gd name="T9" fmla="*/ 4 h 64"/>
              <a:gd name="T10" fmla="*/ 0 w 60"/>
              <a:gd name="T11" fmla="*/ 34 h 64"/>
              <a:gd name="T12" fmla="*/ 0 w 60"/>
              <a:gd name="T13" fmla="*/ 36 h 64"/>
              <a:gd name="T14" fmla="*/ 0 w 60"/>
              <a:gd name="T15" fmla="*/ 36 h 64"/>
              <a:gd name="T16" fmla="*/ 10 w 60"/>
              <a:gd name="T17" fmla="*/ 28 h 64"/>
              <a:gd name="T18" fmla="*/ 20 w 60"/>
              <a:gd name="T19" fmla="*/ 36 h 64"/>
              <a:gd name="T20" fmla="*/ 20 w 60"/>
              <a:gd name="T21" fmla="*/ 36 h 64"/>
              <a:gd name="T22" fmla="*/ 28 w 60"/>
              <a:gd name="T23" fmla="*/ 28 h 64"/>
              <a:gd name="T24" fmla="*/ 28 w 60"/>
              <a:gd name="T25" fmla="*/ 50 h 64"/>
              <a:gd name="T26" fmla="*/ 22 w 60"/>
              <a:gd name="T27" fmla="*/ 60 h 64"/>
              <a:gd name="T28" fmla="*/ 16 w 60"/>
              <a:gd name="T29" fmla="*/ 54 h 64"/>
              <a:gd name="T30" fmla="*/ 14 w 60"/>
              <a:gd name="T31" fmla="*/ 52 h 64"/>
              <a:gd name="T32" fmla="*/ 12 w 60"/>
              <a:gd name="T33" fmla="*/ 54 h 64"/>
              <a:gd name="T34" fmla="*/ 22 w 60"/>
              <a:gd name="T35" fmla="*/ 64 h 64"/>
              <a:gd name="T36" fmla="*/ 32 w 60"/>
              <a:gd name="T37" fmla="*/ 50 h 64"/>
              <a:gd name="T38" fmla="*/ 32 w 60"/>
              <a:gd name="T39" fmla="*/ 28 h 64"/>
              <a:gd name="T40" fmla="*/ 40 w 60"/>
              <a:gd name="T41" fmla="*/ 36 h 64"/>
              <a:gd name="T42" fmla="*/ 40 w 60"/>
              <a:gd name="T43" fmla="*/ 36 h 64"/>
              <a:gd name="T44" fmla="*/ 50 w 60"/>
              <a:gd name="T45" fmla="*/ 28 h 64"/>
              <a:gd name="T46" fmla="*/ 60 w 60"/>
              <a:gd name="T47" fmla="*/ 36 h 64"/>
              <a:gd name="T48" fmla="*/ 60 w 60"/>
              <a:gd name="T49" fmla="*/ 36 h 64"/>
              <a:gd name="T50" fmla="*/ 60 w 60"/>
              <a:gd name="T51" fmla="*/ 34 h 64"/>
              <a:gd name="T52" fmla="*/ 32 w 60"/>
              <a:gd name="T53"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64">
                <a:moveTo>
                  <a:pt x="32" y="4"/>
                </a:moveTo>
                <a:cubicBezTo>
                  <a:pt x="32" y="2"/>
                  <a:pt x="32" y="2"/>
                  <a:pt x="32" y="2"/>
                </a:cubicBezTo>
                <a:cubicBezTo>
                  <a:pt x="32" y="1"/>
                  <a:pt x="31" y="0"/>
                  <a:pt x="30" y="0"/>
                </a:cubicBezTo>
                <a:cubicBezTo>
                  <a:pt x="29" y="0"/>
                  <a:pt x="28" y="1"/>
                  <a:pt x="28" y="2"/>
                </a:cubicBezTo>
                <a:cubicBezTo>
                  <a:pt x="28" y="4"/>
                  <a:pt x="28" y="4"/>
                  <a:pt x="28" y="4"/>
                </a:cubicBezTo>
                <a:cubicBezTo>
                  <a:pt x="12" y="5"/>
                  <a:pt x="0" y="18"/>
                  <a:pt x="0" y="34"/>
                </a:cubicBezTo>
                <a:cubicBezTo>
                  <a:pt x="0" y="35"/>
                  <a:pt x="0" y="35"/>
                  <a:pt x="0" y="36"/>
                </a:cubicBezTo>
                <a:cubicBezTo>
                  <a:pt x="0" y="36"/>
                  <a:pt x="0" y="36"/>
                  <a:pt x="0" y="36"/>
                </a:cubicBezTo>
                <a:cubicBezTo>
                  <a:pt x="1" y="31"/>
                  <a:pt x="5" y="28"/>
                  <a:pt x="10" y="28"/>
                </a:cubicBezTo>
                <a:cubicBezTo>
                  <a:pt x="15" y="28"/>
                  <a:pt x="19" y="31"/>
                  <a:pt x="20" y="36"/>
                </a:cubicBezTo>
                <a:cubicBezTo>
                  <a:pt x="20" y="36"/>
                  <a:pt x="20" y="36"/>
                  <a:pt x="20" y="36"/>
                </a:cubicBezTo>
                <a:cubicBezTo>
                  <a:pt x="21" y="32"/>
                  <a:pt x="24" y="29"/>
                  <a:pt x="28" y="28"/>
                </a:cubicBezTo>
                <a:cubicBezTo>
                  <a:pt x="28" y="50"/>
                  <a:pt x="28" y="50"/>
                  <a:pt x="28" y="50"/>
                </a:cubicBezTo>
                <a:cubicBezTo>
                  <a:pt x="28" y="60"/>
                  <a:pt x="26" y="60"/>
                  <a:pt x="22" y="60"/>
                </a:cubicBezTo>
                <a:cubicBezTo>
                  <a:pt x="16" y="60"/>
                  <a:pt x="16" y="58"/>
                  <a:pt x="16" y="54"/>
                </a:cubicBezTo>
                <a:cubicBezTo>
                  <a:pt x="16" y="53"/>
                  <a:pt x="15" y="52"/>
                  <a:pt x="14" y="52"/>
                </a:cubicBezTo>
                <a:cubicBezTo>
                  <a:pt x="13" y="52"/>
                  <a:pt x="12" y="53"/>
                  <a:pt x="12" y="54"/>
                </a:cubicBezTo>
                <a:cubicBezTo>
                  <a:pt x="12" y="58"/>
                  <a:pt x="12" y="64"/>
                  <a:pt x="22" y="64"/>
                </a:cubicBezTo>
                <a:cubicBezTo>
                  <a:pt x="27" y="64"/>
                  <a:pt x="32" y="63"/>
                  <a:pt x="32" y="50"/>
                </a:cubicBezTo>
                <a:cubicBezTo>
                  <a:pt x="32" y="28"/>
                  <a:pt x="32" y="28"/>
                  <a:pt x="32" y="28"/>
                </a:cubicBezTo>
                <a:cubicBezTo>
                  <a:pt x="36" y="29"/>
                  <a:pt x="39" y="32"/>
                  <a:pt x="40" y="36"/>
                </a:cubicBezTo>
                <a:cubicBezTo>
                  <a:pt x="40" y="36"/>
                  <a:pt x="40" y="36"/>
                  <a:pt x="40" y="36"/>
                </a:cubicBezTo>
                <a:cubicBezTo>
                  <a:pt x="41" y="31"/>
                  <a:pt x="45" y="28"/>
                  <a:pt x="50" y="28"/>
                </a:cubicBezTo>
                <a:cubicBezTo>
                  <a:pt x="55" y="28"/>
                  <a:pt x="59" y="31"/>
                  <a:pt x="60" y="36"/>
                </a:cubicBezTo>
                <a:cubicBezTo>
                  <a:pt x="60" y="36"/>
                  <a:pt x="60" y="36"/>
                  <a:pt x="60" y="36"/>
                </a:cubicBezTo>
                <a:cubicBezTo>
                  <a:pt x="60" y="35"/>
                  <a:pt x="60" y="35"/>
                  <a:pt x="60" y="34"/>
                </a:cubicBezTo>
                <a:cubicBezTo>
                  <a:pt x="60" y="18"/>
                  <a:pt x="48" y="5"/>
                  <a:pt x="32" y="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56820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500"/>
                                        <p:tgtEl>
                                          <p:spTgt spid="61"/>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7" grpId="0" build="p"/>
      <p:bldP spid="20" grpId="0" animBg="1"/>
      <p:bldP spid="21" grpId="0"/>
      <p:bldP spid="22" grpId="0"/>
      <p:bldP spid="27" grpId="0" animBg="1"/>
      <p:bldP spid="28" grpId="0"/>
      <p:bldP spid="29" grpId="0"/>
      <p:bldP spid="36" grpId="0" animBg="1"/>
      <p:bldP spid="37" grpId="0"/>
      <p:bldP spid="38" grpId="0"/>
      <p:bldP spid="39" grpId="0" animBg="1"/>
      <p:bldP spid="40" grpId="0"/>
      <p:bldP spid="41" grpId="0"/>
      <p:bldP spid="68" grpId="0" animBg="1"/>
    </p:bldLst>
  </p:timing>
</p:sld>
</file>

<file path=ppt/theme/theme1.xml><?xml version="1.0" encoding="utf-8"?>
<a:theme xmlns:a="http://schemas.openxmlformats.org/drawingml/2006/main" name="Office Theme">
  <a:themeElements>
    <a:clrScheme name="flavius yellow">
      <a:dk1>
        <a:srgbClr val="000000"/>
      </a:dk1>
      <a:lt1>
        <a:srgbClr val="FFFFFF"/>
      </a:lt1>
      <a:dk2>
        <a:srgbClr val="464646"/>
      </a:dk2>
      <a:lt2>
        <a:srgbClr val="FFFFFF"/>
      </a:lt2>
      <a:accent1>
        <a:srgbClr val="FFC118"/>
      </a:accent1>
      <a:accent2>
        <a:srgbClr val="FD9144"/>
      </a:accent2>
      <a:accent3>
        <a:srgbClr val="FD7845"/>
      </a:accent3>
      <a:accent4>
        <a:srgbClr val="FE6046"/>
      </a:accent4>
      <a:accent5>
        <a:srgbClr val="FE4847"/>
      </a:accent5>
      <a:accent6>
        <a:srgbClr val="FF2F48"/>
      </a:accent6>
      <a:hlink>
        <a:srgbClr val="00B0F0"/>
      </a:hlink>
      <a:folHlink>
        <a:srgbClr val="0070C0"/>
      </a:folHlink>
    </a:clrScheme>
    <a:fontScheme name="Custom 94">
      <a:majorFont>
        <a:latin typeface="Playfair Display"/>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3878</TotalTime>
  <Words>2137</Words>
  <Application>Microsoft Office PowerPoint</Application>
  <PresentationFormat>Widescreen</PresentationFormat>
  <Paragraphs>269</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Playfair Display</vt:lpstr>
      <vt:lpstr>Raleway</vt:lpstr>
      <vt:lpstr>Signika Negative</vt:lpstr>
      <vt:lpstr>Source Sans Pro</vt:lpstr>
      <vt:lpstr>Times New Roman</vt:lpstr>
      <vt:lpstr>Wingdings</vt:lpstr>
      <vt:lpstr>Office Theme</vt:lpstr>
      <vt:lpstr>PowerPoint Presentation</vt:lpstr>
      <vt:lpstr>Hello &amp; Welcome</vt:lpstr>
      <vt:lpstr>Table of Content</vt:lpstr>
      <vt:lpstr>PowerPoint Presentation</vt:lpstr>
      <vt:lpstr>Anything About Us</vt:lpstr>
      <vt:lpstr>Vision &amp; Mission</vt:lpstr>
      <vt:lpstr>History Timeline</vt:lpstr>
      <vt:lpstr>History Timeline</vt:lpstr>
      <vt:lpstr>Our Services</vt:lpstr>
      <vt:lpstr>Our Achievements</vt:lpstr>
      <vt:lpstr>PowerPoint Presentation</vt:lpstr>
      <vt:lpstr>Meet The Team</vt:lpstr>
      <vt:lpstr>Meet The Team</vt:lpstr>
      <vt:lpstr>Meet The Team</vt:lpstr>
      <vt:lpstr>PowerPoint Presentation</vt:lpstr>
      <vt:lpstr>Our Portfolio</vt:lpstr>
      <vt:lpstr>Our Portfolio</vt:lpstr>
      <vt:lpstr>Our Portfolio</vt:lpstr>
      <vt:lpstr>Mockup Slide</vt:lpstr>
      <vt:lpstr>Mockup Slide</vt:lpstr>
      <vt:lpstr>PowerPoint Presentation</vt:lpstr>
      <vt:lpstr>Chart Slide</vt:lpstr>
      <vt:lpstr>Chart Slide</vt:lpstr>
      <vt:lpstr>Infographic Slide</vt:lpstr>
      <vt:lpstr>Infographic Slide</vt:lpstr>
      <vt:lpstr>USA Map</vt:lpstr>
      <vt:lpstr>Pricing Table</vt:lpstr>
      <vt:lpstr>Client Testimonials</vt:lpstr>
      <vt:lpstr>Contact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288</cp:revision>
  <dcterms:created xsi:type="dcterms:W3CDTF">2017-01-10T11:09:36Z</dcterms:created>
  <dcterms:modified xsi:type="dcterms:W3CDTF">2020-10-22T17:47:01Z</dcterms:modified>
</cp:coreProperties>
</file>