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88163" cy="10020300"/>
  <p:defaultTextStyle>
    <a:defPPr>
      <a:defRPr lang="id-ID"/>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7" autoAdjust="0"/>
    <p:restoredTop sz="94660"/>
  </p:normalViewPr>
  <p:slideViewPr>
    <p:cSldViewPr snapToGrid="0">
      <p:cViewPr varScale="1">
        <p:scale>
          <a:sx n="144" d="100"/>
          <a:sy n="144" d="100"/>
        </p:scale>
        <p:origin x="200" y="4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46CCF6"/>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0" y="1"/>
            <a:ext cx="12192000" cy="6145212"/>
          </a:xfrm>
          <a:prstGeom prst="rect">
            <a:avLst/>
          </a:prstGeom>
        </p:spPr>
        <p:txBody>
          <a:bodyPr/>
          <a:lstStyle/>
          <a:p>
            <a:pPr lvl="0"/>
            <a:endParaRPr lang="id-ID" noProof="0"/>
          </a:p>
        </p:txBody>
      </p:sp>
    </p:spTree>
    <p:extLst>
      <p:ext uri="{BB962C8B-B14F-4D97-AF65-F5344CB8AC3E}">
        <p14:creationId xmlns:p14="http://schemas.microsoft.com/office/powerpoint/2010/main" val="36049037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6635750" y="501650"/>
            <a:ext cx="4552950" cy="5959475"/>
          </a:xfrm>
          <a:prstGeom prst="rect">
            <a:avLst/>
          </a:prstGeom>
        </p:spPr>
        <p:txBody>
          <a:bodyPr/>
          <a:lstStyle/>
          <a:p>
            <a:pPr lvl="0"/>
            <a:endParaRPr lang="id-ID" noProof="0"/>
          </a:p>
        </p:txBody>
      </p:sp>
    </p:spTree>
    <p:extLst>
      <p:ext uri="{BB962C8B-B14F-4D97-AF65-F5344CB8AC3E}">
        <p14:creationId xmlns:p14="http://schemas.microsoft.com/office/powerpoint/2010/main" val="316157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1182688"/>
            <a:ext cx="12192000" cy="4465637"/>
          </a:xfrm>
          <a:prstGeom prst="rect">
            <a:avLst/>
          </a:prstGeom>
        </p:spPr>
        <p:txBody>
          <a:bodyPr/>
          <a:lstStyle/>
          <a:p>
            <a:pPr lvl="0"/>
            <a:endParaRPr lang="id-ID" noProof="0"/>
          </a:p>
        </p:txBody>
      </p:sp>
    </p:spTree>
    <p:extLst>
      <p:ext uri="{BB962C8B-B14F-4D97-AF65-F5344CB8AC3E}">
        <p14:creationId xmlns:p14="http://schemas.microsoft.com/office/powerpoint/2010/main" val="18897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9BABC-1B03-994A-9DAE-A8FE3D0E3421}"/>
              </a:ext>
            </a:extLst>
          </p:cNvPr>
          <p:cNvSpPr/>
          <p:nvPr userDrawn="1"/>
        </p:nvSpPr>
        <p:spPr>
          <a:xfrm>
            <a:off x="304800" y="1311275"/>
            <a:ext cx="11695113" cy="4360863"/>
          </a:xfrm>
          <a:prstGeom prst="rect">
            <a:avLst/>
          </a:prstGeom>
          <a:solidFill>
            <a:srgbClr val="63D1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11E2505-F0D6-7D45-B707-A0A75A93FDC1}"/>
              </a:ext>
            </a:extLst>
          </p:cNvPr>
          <p:cNvSpPr/>
          <p:nvPr userDrawn="1"/>
        </p:nvSpPr>
        <p:spPr>
          <a:xfrm>
            <a:off x="0" y="558800"/>
            <a:ext cx="371475" cy="5740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Picture Placeholder 13"/>
          <p:cNvSpPr>
            <a:spLocks noGrp="1"/>
          </p:cNvSpPr>
          <p:nvPr>
            <p:ph type="pic" sz="quarter" idx="10"/>
          </p:nvPr>
        </p:nvSpPr>
        <p:spPr>
          <a:xfrm>
            <a:off x="371137" y="559397"/>
            <a:ext cx="2582643" cy="2869603"/>
          </a:xfrm>
          <a:prstGeom prst="rect">
            <a:avLst/>
          </a:prstGeom>
        </p:spPr>
        <p:txBody>
          <a:bodyPr/>
          <a:lstStyle/>
          <a:p>
            <a:pPr lvl="0"/>
            <a:endParaRPr lang="id-ID" noProof="0"/>
          </a:p>
        </p:txBody>
      </p:sp>
      <p:sp>
        <p:nvSpPr>
          <p:cNvPr id="15" name="Picture Placeholder 13"/>
          <p:cNvSpPr>
            <a:spLocks noGrp="1"/>
          </p:cNvSpPr>
          <p:nvPr>
            <p:ph type="pic" sz="quarter" idx="11"/>
          </p:nvPr>
        </p:nvSpPr>
        <p:spPr>
          <a:xfrm>
            <a:off x="371137" y="3428999"/>
            <a:ext cx="2582643" cy="2869603"/>
          </a:xfrm>
          <a:prstGeom prst="rect">
            <a:avLst/>
          </a:prstGeom>
        </p:spPr>
        <p:txBody>
          <a:bodyPr/>
          <a:lstStyle/>
          <a:p>
            <a:pPr lvl="0"/>
            <a:endParaRPr lang="id-ID" noProof="0"/>
          </a:p>
        </p:txBody>
      </p:sp>
      <p:sp>
        <p:nvSpPr>
          <p:cNvPr id="16" name="Picture Placeholder 13"/>
          <p:cNvSpPr>
            <a:spLocks noGrp="1"/>
          </p:cNvSpPr>
          <p:nvPr>
            <p:ph type="pic" sz="quarter" idx="12"/>
          </p:nvPr>
        </p:nvSpPr>
        <p:spPr>
          <a:xfrm>
            <a:off x="2953779" y="559395"/>
            <a:ext cx="2582643" cy="2869603"/>
          </a:xfrm>
          <a:prstGeom prst="rect">
            <a:avLst/>
          </a:prstGeom>
        </p:spPr>
        <p:txBody>
          <a:bodyPr/>
          <a:lstStyle/>
          <a:p>
            <a:pPr lvl="0"/>
            <a:endParaRPr lang="id-ID" noProof="0" dirty="0"/>
          </a:p>
        </p:txBody>
      </p:sp>
      <p:sp>
        <p:nvSpPr>
          <p:cNvPr id="17" name="Picture Placeholder 13"/>
          <p:cNvSpPr>
            <a:spLocks noGrp="1"/>
          </p:cNvSpPr>
          <p:nvPr>
            <p:ph type="pic" sz="quarter" idx="13"/>
          </p:nvPr>
        </p:nvSpPr>
        <p:spPr>
          <a:xfrm>
            <a:off x="2953777" y="3428997"/>
            <a:ext cx="2582643" cy="2869603"/>
          </a:xfrm>
          <a:prstGeom prst="rect">
            <a:avLst/>
          </a:prstGeom>
        </p:spPr>
        <p:txBody>
          <a:bodyPr/>
          <a:lstStyle/>
          <a:p>
            <a:pPr lvl="0"/>
            <a:endParaRPr lang="id-ID" noProof="0" dirty="0"/>
          </a:p>
        </p:txBody>
      </p:sp>
    </p:spTree>
    <p:extLst>
      <p:ext uri="{BB962C8B-B14F-4D97-AF65-F5344CB8AC3E}">
        <p14:creationId xmlns:p14="http://schemas.microsoft.com/office/powerpoint/2010/main" val="321716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D47A41A-E2D8-9845-A9E5-8E75BAE90687}"/>
              </a:ext>
            </a:extLst>
          </p:cNvPr>
          <p:cNvSpPr/>
          <p:nvPr userDrawn="1"/>
        </p:nvSpPr>
        <p:spPr>
          <a:xfrm>
            <a:off x="12049125" y="0"/>
            <a:ext cx="142875" cy="6858000"/>
          </a:xfrm>
          <a:prstGeom prst="rect">
            <a:avLst/>
          </a:prstGeom>
          <a:solidFill>
            <a:srgbClr val="63D1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Picture Placeholder 14"/>
          <p:cNvSpPr>
            <a:spLocks noGrp="1"/>
          </p:cNvSpPr>
          <p:nvPr>
            <p:ph type="pic" sz="quarter" idx="10"/>
          </p:nvPr>
        </p:nvSpPr>
        <p:spPr>
          <a:xfrm>
            <a:off x="6170612" y="0"/>
            <a:ext cx="3706231" cy="6858000"/>
          </a:xfrm>
          <a:prstGeom prst="rect">
            <a:avLst/>
          </a:prstGeom>
        </p:spPr>
        <p:txBody>
          <a:bodyPr/>
          <a:lstStyle/>
          <a:p>
            <a:pPr lvl="0"/>
            <a:endParaRPr lang="id-ID" noProof="0"/>
          </a:p>
        </p:txBody>
      </p:sp>
      <p:sp>
        <p:nvSpPr>
          <p:cNvPr id="17" name="Picture Placeholder 16"/>
          <p:cNvSpPr>
            <a:spLocks noGrp="1"/>
          </p:cNvSpPr>
          <p:nvPr>
            <p:ph type="pic" sz="quarter" idx="11"/>
          </p:nvPr>
        </p:nvSpPr>
        <p:spPr>
          <a:xfrm>
            <a:off x="9876846" y="-1"/>
            <a:ext cx="2171720" cy="2261835"/>
          </a:xfrm>
          <a:prstGeom prst="rect">
            <a:avLst/>
          </a:prstGeom>
        </p:spPr>
        <p:txBody>
          <a:bodyPr/>
          <a:lstStyle/>
          <a:p>
            <a:pPr lvl="0"/>
            <a:endParaRPr lang="id-ID" noProof="0"/>
          </a:p>
        </p:txBody>
      </p:sp>
      <p:sp>
        <p:nvSpPr>
          <p:cNvPr id="18" name="Picture Placeholder 16"/>
          <p:cNvSpPr>
            <a:spLocks noGrp="1"/>
          </p:cNvSpPr>
          <p:nvPr>
            <p:ph type="pic" sz="quarter" idx="12"/>
          </p:nvPr>
        </p:nvSpPr>
        <p:spPr>
          <a:xfrm>
            <a:off x="9876845" y="2261835"/>
            <a:ext cx="2171720" cy="2334332"/>
          </a:xfrm>
          <a:prstGeom prst="rect">
            <a:avLst/>
          </a:prstGeom>
        </p:spPr>
        <p:txBody>
          <a:bodyPr/>
          <a:lstStyle/>
          <a:p>
            <a:pPr lvl="0"/>
            <a:endParaRPr lang="id-ID" noProof="0"/>
          </a:p>
        </p:txBody>
      </p:sp>
      <p:sp>
        <p:nvSpPr>
          <p:cNvPr id="19" name="Picture Placeholder 16"/>
          <p:cNvSpPr>
            <a:spLocks noGrp="1"/>
          </p:cNvSpPr>
          <p:nvPr>
            <p:ph type="pic" sz="quarter" idx="13"/>
          </p:nvPr>
        </p:nvSpPr>
        <p:spPr>
          <a:xfrm>
            <a:off x="9876845" y="4596166"/>
            <a:ext cx="2171720" cy="2261835"/>
          </a:xfrm>
          <a:prstGeom prst="rect">
            <a:avLst/>
          </a:prstGeom>
        </p:spPr>
        <p:txBody>
          <a:bodyPr/>
          <a:lstStyle/>
          <a:p>
            <a:pPr lvl="0"/>
            <a:endParaRPr lang="id-ID" noProof="0"/>
          </a:p>
        </p:txBody>
      </p:sp>
    </p:spTree>
    <p:extLst>
      <p:ext uri="{BB962C8B-B14F-4D97-AF65-F5344CB8AC3E}">
        <p14:creationId xmlns:p14="http://schemas.microsoft.com/office/powerpoint/2010/main" val="66952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B6D1EA-0988-0346-A71A-C5751AA3A3C9}"/>
              </a:ext>
            </a:extLst>
          </p:cNvPr>
          <p:cNvSpPr/>
          <p:nvPr userDrawn="1"/>
        </p:nvSpPr>
        <p:spPr>
          <a:xfrm>
            <a:off x="0" y="0"/>
            <a:ext cx="12192000" cy="6858000"/>
          </a:xfrm>
          <a:prstGeom prst="rect">
            <a:avLst/>
          </a:prstGeom>
          <a:solidFill>
            <a:srgbClr val="63D1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icture Placeholder 6"/>
          <p:cNvSpPr>
            <a:spLocks noGrp="1"/>
          </p:cNvSpPr>
          <p:nvPr>
            <p:ph type="pic" sz="quarter" idx="10"/>
          </p:nvPr>
        </p:nvSpPr>
        <p:spPr>
          <a:xfrm>
            <a:off x="585695" y="2462306"/>
            <a:ext cx="3416300" cy="2832100"/>
          </a:xfrm>
          <a:prstGeom prst="rect">
            <a:avLst/>
          </a:prstGeom>
        </p:spPr>
        <p:txBody>
          <a:bodyPr/>
          <a:lstStyle/>
          <a:p>
            <a:pPr lvl="0"/>
            <a:endParaRPr lang="id-ID" noProof="0"/>
          </a:p>
        </p:txBody>
      </p:sp>
      <p:sp>
        <p:nvSpPr>
          <p:cNvPr id="8" name="Picture Placeholder 6"/>
          <p:cNvSpPr>
            <a:spLocks noGrp="1"/>
          </p:cNvSpPr>
          <p:nvPr>
            <p:ph type="pic" sz="quarter" idx="11"/>
          </p:nvPr>
        </p:nvSpPr>
        <p:spPr>
          <a:xfrm>
            <a:off x="4274673" y="2462306"/>
            <a:ext cx="3416300" cy="2832100"/>
          </a:xfrm>
          <a:prstGeom prst="rect">
            <a:avLst/>
          </a:prstGeom>
        </p:spPr>
        <p:txBody>
          <a:bodyPr/>
          <a:lstStyle/>
          <a:p>
            <a:pPr lvl="0"/>
            <a:endParaRPr lang="id-ID" noProof="0"/>
          </a:p>
        </p:txBody>
      </p:sp>
      <p:sp>
        <p:nvSpPr>
          <p:cNvPr id="9" name="Picture Placeholder 6"/>
          <p:cNvSpPr>
            <a:spLocks noGrp="1"/>
          </p:cNvSpPr>
          <p:nvPr>
            <p:ph type="pic" sz="quarter" idx="12"/>
          </p:nvPr>
        </p:nvSpPr>
        <p:spPr>
          <a:xfrm>
            <a:off x="7963652" y="2462306"/>
            <a:ext cx="3416300" cy="2832100"/>
          </a:xfrm>
          <a:prstGeom prst="rect">
            <a:avLst/>
          </a:prstGeom>
        </p:spPr>
        <p:txBody>
          <a:bodyPr/>
          <a:lstStyle/>
          <a:p>
            <a:pPr lvl="0"/>
            <a:endParaRPr lang="id-ID" noProof="0"/>
          </a:p>
        </p:txBody>
      </p:sp>
    </p:spTree>
    <p:extLst>
      <p:ext uri="{BB962C8B-B14F-4D97-AF65-F5344CB8AC3E}">
        <p14:creationId xmlns:p14="http://schemas.microsoft.com/office/powerpoint/2010/main" val="1046452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588D54-F134-784B-B8A4-3AE1115C38E2}"/>
              </a:ext>
            </a:extLst>
          </p:cNvPr>
          <p:cNvSpPr/>
          <p:nvPr userDrawn="1"/>
        </p:nvSpPr>
        <p:spPr>
          <a:xfrm>
            <a:off x="265113" y="1022350"/>
            <a:ext cx="11542712" cy="43592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Picture Placeholder 5"/>
          <p:cNvSpPr>
            <a:spLocks noGrp="1"/>
          </p:cNvSpPr>
          <p:nvPr>
            <p:ph type="pic" sz="quarter" idx="10"/>
          </p:nvPr>
        </p:nvSpPr>
        <p:spPr>
          <a:xfrm>
            <a:off x="6591300" y="0"/>
            <a:ext cx="4165600" cy="6858000"/>
          </a:xfrm>
          <a:prstGeom prst="rect">
            <a:avLst/>
          </a:prstGeom>
        </p:spPr>
        <p:txBody>
          <a:bodyPr/>
          <a:lstStyle/>
          <a:p>
            <a:pPr lvl="0"/>
            <a:endParaRPr lang="id-ID" noProof="0"/>
          </a:p>
        </p:txBody>
      </p:sp>
    </p:spTree>
    <p:extLst>
      <p:ext uri="{BB962C8B-B14F-4D97-AF65-F5344CB8AC3E}">
        <p14:creationId xmlns:p14="http://schemas.microsoft.com/office/powerpoint/2010/main" val="3771681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618CBE3-89D5-054F-9E68-79B36CDC061C}"/>
              </a:ext>
            </a:extLst>
          </p:cNvPr>
          <p:cNvSpPr/>
          <p:nvPr userDrawn="1"/>
        </p:nvSpPr>
        <p:spPr>
          <a:xfrm>
            <a:off x="1471613" y="0"/>
            <a:ext cx="10720387"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Picture Placeholder 15"/>
          <p:cNvSpPr>
            <a:spLocks noGrp="1"/>
          </p:cNvSpPr>
          <p:nvPr>
            <p:ph type="pic" sz="quarter" idx="10"/>
          </p:nvPr>
        </p:nvSpPr>
        <p:spPr>
          <a:xfrm>
            <a:off x="1901133" y="2613593"/>
            <a:ext cx="1812755" cy="1818426"/>
          </a:xfrm>
          <a:prstGeom prst="rect">
            <a:avLst/>
          </a:prstGeom>
        </p:spPr>
        <p:txBody>
          <a:bodyPr/>
          <a:lstStyle/>
          <a:p>
            <a:pPr lvl="0"/>
            <a:endParaRPr lang="id-ID" noProof="0"/>
          </a:p>
        </p:txBody>
      </p:sp>
      <p:sp>
        <p:nvSpPr>
          <p:cNvPr id="24" name="Picture Placeholder 15"/>
          <p:cNvSpPr>
            <a:spLocks noGrp="1"/>
          </p:cNvSpPr>
          <p:nvPr>
            <p:ph type="pic" sz="quarter" idx="18"/>
          </p:nvPr>
        </p:nvSpPr>
        <p:spPr>
          <a:xfrm>
            <a:off x="10080057" y="2599765"/>
            <a:ext cx="1812755" cy="1818426"/>
          </a:xfrm>
          <a:prstGeom prst="rect">
            <a:avLst/>
          </a:prstGeom>
        </p:spPr>
        <p:txBody>
          <a:bodyPr/>
          <a:lstStyle/>
          <a:p>
            <a:pPr lvl="0"/>
            <a:endParaRPr lang="id-ID" noProof="0"/>
          </a:p>
        </p:txBody>
      </p:sp>
      <p:sp>
        <p:nvSpPr>
          <p:cNvPr id="17" name="Picture Placeholder 15"/>
          <p:cNvSpPr>
            <a:spLocks noGrp="1"/>
          </p:cNvSpPr>
          <p:nvPr>
            <p:ph type="pic" sz="quarter" idx="11"/>
          </p:nvPr>
        </p:nvSpPr>
        <p:spPr>
          <a:xfrm>
            <a:off x="3405810" y="2300932"/>
            <a:ext cx="2408556" cy="2416091"/>
          </a:xfrm>
          <a:prstGeom prst="rect">
            <a:avLst/>
          </a:prstGeom>
        </p:spPr>
        <p:txBody>
          <a:bodyPr/>
          <a:lstStyle/>
          <a:p>
            <a:pPr lvl="0"/>
            <a:endParaRPr lang="id-ID" noProof="0"/>
          </a:p>
        </p:txBody>
      </p:sp>
      <p:sp>
        <p:nvSpPr>
          <p:cNvPr id="19" name="Picture Placeholder 15"/>
          <p:cNvSpPr>
            <a:spLocks noGrp="1"/>
          </p:cNvSpPr>
          <p:nvPr>
            <p:ph type="pic" sz="quarter" idx="13"/>
          </p:nvPr>
        </p:nvSpPr>
        <p:spPr>
          <a:xfrm>
            <a:off x="8034194" y="2283738"/>
            <a:ext cx="2408556" cy="2416091"/>
          </a:xfrm>
          <a:prstGeom prst="rect">
            <a:avLst/>
          </a:prstGeom>
        </p:spPr>
        <p:txBody>
          <a:bodyPr/>
          <a:lstStyle/>
          <a:p>
            <a:pPr lvl="0"/>
            <a:endParaRPr lang="id-ID" noProof="0"/>
          </a:p>
        </p:txBody>
      </p:sp>
      <p:sp>
        <p:nvSpPr>
          <p:cNvPr id="18" name="Picture Placeholder 15"/>
          <p:cNvSpPr>
            <a:spLocks noGrp="1"/>
          </p:cNvSpPr>
          <p:nvPr>
            <p:ph type="pic" sz="quarter" idx="12"/>
          </p:nvPr>
        </p:nvSpPr>
        <p:spPr>
          <a:xfrm>
            <a:off x="5470052" y="1833876"/>
            <a:ext cx="3180299" cy="3190248"/>
          </a:xfrm>
          <a:prstGeom prst="rect">
            <a:avLst/>
          </a:prstGeom>
        </p:spPr>
        <p:txBody>
          <a:bodyPr/>
          <a:lstStyle/>
          <a:p>
            <a:pPr lvl="0"/>
            <a:endParaRPr lang="id-ID" noProof="0"/>
          </a:p>
        </p:txBody>
      </p:sp>
    </p:spTree>
    <p:extLst>
      <p:ext uri="{BB962C8B-B14F-4D97-AF65-F5344CB8AC3E}">
        <p14:creationId xmlns:p14="http://schemas.microsoft.com/office/powerpoint/2010/main" val="192906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29895" y="565150"/>
            <a:ext cx="2635250" cy="2779713"/>
          </a:xfrm>
          <a:prstGeom prst="rect">
            <a:avLst/>
          </a:prstGeom>
        </p:spPr>
        <p:txBody>
          <a:bodyPr/>
          <a:lstStyle/>
          <a:p>
            <a:pPr lvl="0"/>
            <a:endParaRPr lang="id-ID" noProof="0"/>
          </a:p>
        </p:txBody>
      </p:sp>
      <p:sp>
        <p:nvSpPr>
          <p:cNvPr id="11" name="Picture Placeholder 6"/>
          <p:cNvSpPr>
            <a:spLocks noGrp="1"/>
          </p:cNvSpPr>
          <p:nvPr>
            <p:ph type="pic" sz="quarter" idx="11"/>
          </p:nvPr>
        </p:nvSpPr>
        <p:spPr>
          <a:xfrm>
            <a:off x="429261" y="3516935"/>
            <a:ext cx="2635250" cy="2779713"/>
          </a:xfrm>
          <a:prstGeom prst="rect">
            <a:avLst/>
          </a:prstGeom>
        </p:spPr>
        <p:txBody>
          <a:bodyPr/>
          <a:lstStyle/>
          <a:p>
            <a:pPr lvl="0"/>
            <a:endParaRPr lang="id-ID" noProof="0"/>
          </a:p>
        </p:txBody>
      </p:sp>
      <p:sp>
        <p:nvSpPr>
          <p:cNvPr id="13" name="Picture Placeholder 12"/>
          <p:cNvSpPr>
            <a:spLocks noGrp="1"/>
          </p:cNvSpPr>
          <p:nvPr>
            <p:ph type="pic" sz="quarter" idx="12"/>
          </p:nvPr>
        </p:nvSpPr>
        <p:spPr>
          <a:xfrm>
            <a:off x="3309620" y="565150"/>
            <a:ext cx="2557463" cy="5738813"/>
          </a:xfrm>
          <a:prstGeom prst="rect">
            <a:avLst/>
          </a:prstGeom>
        </p:spPr>
        <p:txBody>
          <a:bodyPr/>
          <a:lstStyle/>
          <a:p>
            <a:pPr lvl="0"/>
            <a:endParaRPr lang="id-ID" noProof="0"/>
          </a:p>
        </p:txBody>
      </p:sp>
    </p:spTree>
    <p:extLst>
      <p:ext uri="{BB962C8B-B14F-4D97-AF65-F5344CB8AC3E}">
        <p14:creationId xmlns:p14="http://schemas.microsoft.com/office/powerpoint/2010/main" val="612463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3DB22F-5926-7A46-89C1-53324127C4C5}"/>
              </a:ext>
            </a:extLst>
          </p:cNvPr>
          <p:cNvSpPr/>
          <p:nvPr userDrawn="1"/>
        </p:nvSpPr>
        <p:spPr>
          <a:xfrm>
            <a:off x="479425" y="565150"/>
            <a:ext cx="3216275" cy="5738813"/>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7"/>
          <p:cNvSpPr>
            <a:spLocks noGrp="1"/>
          </p:cNvSpPr>
          <p:nvPr>
            <p:ph type="pic" sz="quarter" idx="10"/>
          </p:nvPr>
        </p:nvSpPr>
        <p:spPr>
          <a:xfrm>
            <a:off x="3925888" y="565150"/>
            <a:ext cx="4794250" cy="5738813"/>
          </a:xfrm>
          <a:prstGeom prst="rect">
            <a:avLst/>
          </a:prstGeom>
        </p:spPr>
        <p:txBody>
          <a:bodyPr/>
          <a:lstStyle/>
          <a:p>
            <a:pPr lvl="0"/>
            <a:endParaRPr lang="id-ID" noProof="0"/>
          </a:p>
        </p:txBody>
      </p:sp>
      <p:sp>
        <p:nvSpPr>
          <p:cNvPr id="10" name="Picture Placeholder 9"/>
          <p:cNvSpPr>
            <a:spLocks noGrp="1"/>
          </p:cNvSpPr>
          <p:nvPr>
            <p:ph type="pic" sz="quarter" idx="11"/>
          </p:nvPr>
        </p:nvSpPr>
        <p:spPr>
          <a:xfrm>
            <a:off x="8978900" y="565150"/>
            <a:ext cx="2557463" cy="5738813"/>
          </a:xfrm>
          <a:prstGeom prst="rect">
            <a:avLst/>
          </a:prstGeom>
        </p:spPr>
        <p:txBody>
          <a:bodyPr/>
          <a:lstStyle/>
          <a:p>
            <a:pPr lvl="0"/>
            <a:endParaRPr lang="id-ID" noProof="0"/>
          </a:p>
        </p:txBody>
      </p:sp>
    </p:spTree>
    <p:extLst>
      <p:ext uri="{BB962C8B-B14F-4D97-AF65-F5344CB8AC3E}">
        <p14:creationId xmlns:p14="http://schemas.microsoft.com/office/powerpoint/2010/main" val="2783146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CB0792-3C43-A943-A674-B05BB6FCEA08}"/>
              </a:ext>
            </a:extLst>
          </p:cNvPr>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 name="Group 2">
            <a:extLst>
              <a:ext uri="{FF2B5EF4-FFF2-40B4-BE49-F238E27FC236}">
                <a16:creationId xmlns:a16="http://schemas.microsoft.com/office/drawing/2014/main" id="{065B5F10-705B-4748-926B-C305BC3B31A5}"/>
              </a:ext>
            </a:extLst>
          </p:cNvPr>
          <p:cNvGrpSpPr>
            <a:grpSpLocks/>
          </p:cNvGrpSpPr>
          <p:nvPr userDrawn="1"/>
        </p:nvGrpSpPr>
        <p:grpSpPr bwMode="auto">
          <a:xfrm>
            <a:off x="4105275" y="6459538"/>
            <a:ext cx="3981450" cy="61912"/>
            <a:chOff x="4231340" y="6423212"/>
            <a:chExt cx="3980331" cy="62753"/>
          </a:xfrm>
        </p:grpSpPr>
        <p:sp>
          <p:nvSpPr>
            <p:cNvPr id="4" name="Rectangle 3">
              <a:extLst>
                <a:ext uri="{FF2B5EF4-FFF2-40B4-BE49-F238E27FC236}">
                  <a16:creationId xmlns:a16="http://schemas.microsoft.com/office/drawing/2014/main" id="{B0FF7F22-4F40-AA4A-BC69-66562CB025D3}"/>
                </a:ext>
              </a:extLst>
            </p:cNvPr>
            <p:cNvSpPr/>
            <p:nvPr userDrawn="1"/>
          </p:nvSpPr>
          <p:spPr>
            <a:xfrm>
              <a:off x="4231340" y="6423212"/>
              <a:ext cx="1326777" cy="62753"/>
            </a:xfrm>
            <a:prstGeom prst="rect">
              <a:avLst/>
            </a:prstGeom>
            <a:solidFill>
              <a:srgbClr val="46CC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DE75DB03-E0A9-0F4D-AD8E-9202FB22943C}"/>
                </a:ext>
              </a:extLst>
            </p:cNvPr>
            <p:cNvSpPr/>
            <p:nvPr userDrawn="1"/>
          </p:nvSpPr>
          <p:spPr>
            <a:xfrm>
              <a:off x="5558117" y="6423212"/>
              <a:ext cx="1326777" cy="62753"/>
            </a:xfrm>
            <a:prstGeom prst="rect">
              <a:avLst/>
            </a:prstGeom>
            <a:solidFill>
              <a:srgbClr val="63D1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C042827-27BC-244A-8DFB-05314A3839C5}"/>
                </a:ext>
              </a:extLst>
            </p:cNvPr>
            <p:cNvSpPr/>
            <p:nvPr userDrawn="1"/>
          </p:nvSpPr>
          <p:spPr>
            <a:xfrm>
              <a:off x="6884894" y="6423212"/>
              <a:ext cx="1326777" cy="62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Tree>
    <p:extLst>
      <p:ext uri="{BB962C8B-B14F-4D97-AF65-F5344CB8AC3E}">
        <p14:creationId xmlns:p14="http://schemas.microsoft.com/office/powerpoint/2010/main" val="182543256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4C243A-C94D-B24B-BA70-53FF45DF85C3}"/>
              </a:ext>
            </a:extLst>
          </p:cNvPr>
          <p:cNvSpPr/>
          <p:nvPr userDrawn="1"/>
        </p:nvSpPr>
        <p:spPr>
          <a:xfrm>
            <a:off x="0" y="292100"/>
            <a:ext cx="6096000" cy="502126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2">
                  <a:lumMod val="75000"/>
                </a:schemeClr>
              </a:solidFill>
            </a:endParaRPr>
          </a:p>
        </p:txBody>
      </p:sp>
      <p:sp>
        <p:nvSpPr>
          <p:cNvPr id="15" name="Picture Placeholder 14"/>
          <p:cNvSpPr>
            <a:spLocks noGrp="1"/>
          </p:cNvSpPr>
          <p:nvPr>
            <p:ph type="pic" sz="quarter" idx="10"/>
          </p:nvPr>
        </p:nvSpPr>
        <p:spPr>
          <a:xfrm>
            <a:off x="5011386" y="1282535"/>
            <a:ext cx="6840187" cy="5308270"/>
          </a:xfrm>
          <a:prstGeom prst="rect">
            <a:avLst/>
          </a:prstGeom>
        </p:spPr>
        <p:txBody>
          <a:bodyPr/>
          <a:lstStyle/>
          <a:p>
            <a:pPr lvl="0"/>
            <a:endParaRPr lang="id-ID" noProof="0"/>
          </a:p>
        </p:txBody>
      </p:sp>
    </p:spTree>
    <p:extLst>
      <p:ext uri="{BB962C8B-B14F-4D97-AF65-F5344CB8AC3E}">
        <p14:creationId xmlns:p14="http://schemas.microsoft.com/office/powerpoint/2010/main" val="224838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622FE8-F911-1345-805C-6D144019F09A}"/>
              </a:ext>
            </a:extLst>
          </p:cNvPr>
          <p:cNvSpPr/>
          <p:nvPr userDrawn="1"/>
        </p:nvSpPr>
        <p:spPr>
          <a:xfrm>
            <a:off x="1092200" y="3386138"/>
            <a:ext cx="10096500" cy="23637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5" name="Picture Placeholder 4"/>
          <p:cNvSpPr>
            <a:spLocks noGrp="1"/>
          </p:cNvSpPr>
          <p:nvPr>
            <p:ph type="pic" sz="quarter" idx="10"/>
          </p:nvPr>
        </p:nvSpPr>
        <p:spPr>
          <a:xfrm>
            <a:off x="1092655" y="546555"/>
            <a:ext cx="5034848" cy="5034848"/>
          </a:xfrm>
          <a:prstGeom prst="flowChartDelay">
            <a:avLst/>
          </a:prstGeom>
        </p:spPr>
        <p:txBody>
          <a:bodyPr/>
          <a:lstStyle/>
          <a:p>
            <a:pPr lvl="0"/>
            <a:endParaRPr lang="id-ID" noProof="0"/>
          </a:p>
        </p:txBody>
      </p:sp>
    </p:spTree>
    <p:extLst>
      <p:ext uri="{BB962C8B-B14F-4D97-AF65-F5344CB8AC3E}">
        <p14:creationId xmlns:p14="http://schemas.microsoft.com/office/powerpoint/2010/main" val="291589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63B129-6845-8A4B-8566-0A01E4147E47}"/>
              </a:ext>
            </a:extLst>
          </p:cNvPr>
          <p:cNvSpPr/>
          <p:nvPr userDrawn="1"/>
        </p:nvSpPr>
        <p:spPr>
          <a:xfrm>
            <a:off x="0" y="0"/>
            <a:ext cx="12192000" cy="6132513"/>
          </a:xfrm>
          <a:prstGeom prst="rect">
            <a:avLst/>
          </a:prstGeom>
          <a:solidFill>
            <a:srgbClr val="46CC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Picture Placeholder 3"/>
          <p:cNvSpPr>
            <a:spLocks noGrp="1"/>
          </p:cNvSpPr>
          <p:nvPr>
            <p:ph type="pic" sz="quarter" idx="10"/>
          </p:nvPr>
        </p:nvSpPr>
        <p:spPr>
          <a:xfrm>
            <a:off x="6676492" y="831850"/>
            <a:ext cx="4975225" cy="5300592"/>
          </a:xfrm>
          <a:prstGeom prst="rect">
            <a:avLst/>
          </a:prstGeom>
        </p:spPr>
        <p:txBody>
          <a:bodyPr/>
          <a:lstStyle/>
          <a:p>
            <a:pPr lvl="0"/>
            <a:endParaRPr lang="id-ID" noProof="0"/>
          </a:p>
        </p:txBody>
      </p:sp>
    </p:spTree>
    <p:extLst>
      <p:ext uri="{BB962C8B-B14F-4D97-AF65-F5344CB8AC3E}">
        <p14:creationId xmlns:p14="http://schemas.microsoft.com/office/powerpoint/2010/main" val="156855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6FCC17-B899-BD46-BD3F-C78519007523}"/>
              </a:ext>
            </a:extLst>
          </p:cNvPr>
          <p:cNvSpPr/>
          <p:nvPr userDrawn="1"/>
        </p:nvSpPr>
        <p:spPr>
          <a:xfrm>
            <a:off x="304800" y="1311275"/>
            <a:ext cx="11542713" cy="436086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Picture Placeholder 10"/>
          <p:cNvSpPr>
            <a:spLocks noGrp="1"/>
          </p:cNvSpPr>
          <p:nvPr>
            <p:ph type="pic" sz="quarter" idx="10"/>
          </p:nvPr>
        </p:nvSpPr>
        <p:spPr>
          <a:xfrm>
            <a:off x="6661150" y="979488"/>
            <a:ext cx="4927600" cy="5562600"/>
          </a:xfrm>
          <a:prstGeom prst="rect">
            <a:avLst/>
          </a:prstGeom>
        </p:spPr>
        <p:txBody>
          <a:bodyPr/>
          <a:lstStyle/>
          <a:p>
            <a:pPr lvl="0"/>
            <a:endParaRPr lang="id-ID" noProof="0"/>
          </a:p>
        </p:txBody>
      </p:sp>
    </p:spTree>
    <p:extLst>
      <p:ext uri="{BB962C8B-B14F-4D97-AF65-F5344CB8AC3E}">
        <p14:creationId xmlns:p14="http://schemas.microsoft.com/office/powerpoint/2010/main" val="363859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304800" y="741363"/>
            <a:ext cx="11591925" cy="5373687"/>
          </a:xfrm>
          <a:prstGeom prst="rect">
            <a:avLst/>
          </a:prstGeom>
        </p:spPr>
        <p:txBody>
          <a:bodyPr/>
          <a:lstStyle/>
          <a:p>
            <a:pPr lvl="0"/>
            <a:endParaRPr lang="id-ID" noProof="0"/>
          </a:p>
        </p:txBody>
      </p:sp>
    </p:spTree>
    <p:extLst>
      <p:ext uri="{BB962C8B-B14F-4D97-AF65-F5344CB8AC3E}">
        <p14:creationId xmlns:p14="http://schemas.microsoft.com/office/powerpoint/2010/main" val="49784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p>
            <a:pPr lvl="0"/>
            <a:endParaRPr lang="id-ID" noProof="0"/>
          </a:p>
        </p:txBody>
      </p:sp>
    </p:spTree>
    <p:extLst>
      <p:ext uri="{BB962C8B-B14F-4D97-AF65-F5344CB8AC3E}">
        <p14:creationId xmlns:p14="http://schemas.microsoft.com/office/powerpoint/2010/main" val="146579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0BBA74-0B9D-1A4D-803F-E48DD3C84B4E}"/>
              </a:ext>
            </a:extLst>
          </p:cNvPr>
          <p:cNvSpPr/>
          <p:nvPr userDrawn="1"/>
        </p:nvSpPr>
        <p:spPr>
          <a:xfrm>
            <a:off x="304800" y="1311275"/>
            <a:ext cx="11542713" cy="436086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icture Placeholder 8"/>
          <p:cNvSpPr>
            <a:spLocks noGrp="1"/>
          </p:cNvSpPr>
          <p:nvPr>
            <p:ph type="pic" sz="quarter" idx="10"/>
          </p:nvPr>
        </p:nvSpPr>
        <p:spPr>
          <a:xfrm>
            <a:off x="6972300" y="330200"/>
            <a:ext cx="4927600" cy="6118225"/>
          </a:xfrm>
          <a:prstGeom prst="rect">
            <a:avLst/>
          </a:prstGeom>
        </p:spPr>
        <p:txBody>
          <a:bodyPr/>
          <a:lstStyle/>
          <a:p>
            <a:pPr lvl="0"/>
            <a:endParaRPr lang="id-ID" noProof="0"/>
          </a:p>
        </p:txBody>
      </p:sp>
    </p:spTree>
    <p:extLst>
      <p:ext uri="{BB962C8B-B14F-4D97-AF65-F5344CB8AC3E}">
        <p14:creationId xmlns:p14="http://schemas.microsoft.com/office/powerpoint/2010/main" val="61175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2A5B73-08A7-2745-B54C-C7E791715DF8}"/>
              </a:ext>
            </a:extLst>
          </p:cNvPr>
          <p:cNvSpPr/>
          <p:nvPr userDrawn="1"/>
        </p:nvSpPr>
        <p:spPr>
          <a:xfrm>
            <a:off x="325438" y="1311275"/>
            <a:ext cx="11541125" cy="4360863"/>
          </a:xfrm>
          <a:prstGeom prst="rect">
            <a:avLst/>
          </a:prstGeom>
          <a:solidFill>
            <a:srgbClr val="63D1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63D13E"/>
              </a:solidFill>
            </a:endParaRPr>
          </a:p>
        </p:txBody>
      </p:sp>
      <p:sp>
        <p:nvSpPr>
          <p:cNvPr id="12" name="Picture Placeholder 11"/>
          <p:cNvSpPr>
            <a:spLocks noGrp="1"/>
          </p:cNvSpPr>
          <p:nvPr>
            <p:ph type="pic" sz="quarter" idx="10"/>
          </p:nvPr>
        </p:nvSpPr>
        <p:spPr>
          <a:xfrm>
            <a:off x="6650347" y="1020763"/>
            <a:ext cx="4927600" cy="5837237"/>
          </a:xfrm>
          <a:prstGeom prst="rect">
            <a:avLst/>
          </a:prstGeom>
        </p:spPr>
        <p:txBody>
          <a:bodyPr/>
          <a:lstStyle/>
          <a:p>
            <a:pPr lvl="0"/>
            <a:endParaRPr lang="id-ID" noProof="0"/>
          </a:p>
        </p:txBody>
      </p:sp>
    </p:spTree>
    <p:extLst>
      <p:ext uri="{BB962C8B-B14F-4D97-AF65-F5344CB8AC3E}">
        <p14:creationId xmlns:p14="http://schemas.microsoft.com/office/powerpoint/2010/main" val="391213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82" r:id="rId6"/>
    <p:sldLayoutId id="2147483683" r:id="rId7"/>
    <p:sldLayoutId id="2147483692" r:id="rId8"/>
    <p:sldLayoutId id="2147483693" r:id="rId9"/>
    <p:sldLayoutId id="2147483684" r:id="rId10"/>
    <p:sldLayoutId id="2147483685" r:id="rId11"/>
    <p:sldLayoutId id="2147483694" r:id="rId12"/>
    <p:sldLayoutId id="2147483695" r:id="rId13"/>
    <p:sldLayoutId id="2147483696" r:id="rId14"/>
    <p:sldLayoutId id="2147483697" r:id="rId15"/>
    <p:sldLayoutId id="2147483698" r:id="rId16"/>
    <p:sldLayoutId id="2147483686" r:id="rId17"/>
    <p:sldLayoutId id="2147483699" r:id="rId18"/>
    <p:sldLayoutId id="2147483700" r:id="rId19"/>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D2FFCBAD-A4E7-004F-9364-F318035B531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0459" b="20459"/>
          <a:stretch>
            <a:fillRect/>
          </a:stretch>
        </p:blipFill>
        <p:spPr/>
      </p:pic>
      <p:sp>
        <p:nvSpPr>
          <p:cNvPr id="16385" name="TextBox 5">
            <a:extLst>
              <a:ext uri="{FF2B5EF4-FFF2-40B4-BE49-F238E27FC236}">
                <a16:creationId xmlns:a16="http://schemas.microsoft.com/office/drawing/2014/main" id="{24E96DE0-E4D3-D045-93B5-C3D61D7D28B3}"/>
              </a:ext>
            </a:extLst>
          </p:cNvPr>
          <p:cNvSpPr txBox="1">
            <a:spLocks noChangeArrowheads="1"/>
          </p:cNvSpPr>
          <p:nvPr/>
        </p:nvSpPr>
        <p:spPr bwMode="auto">
          <a:xfrm>
            <a:off x="7934381" y="2457271"/>
            <a:ext cx="36938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7200" b="1" dirty="0">
                <a:latin typeface="Metropolis" pitchFamily="2" charset="77"/>
                <a:ea typeface="Mermaid" pitchFamily="2" charset="77"/>
                <a:cs typeface="Times New Roman" panose="02020603050405020304" pitchFamily="18" charset="0"/>
              </a:rPr>
              <a:t>Freshie</a:t>
            </a:r>
            <a:endParaRPr lang="id-ID" altLang="en-US" sz="7200" b="1" dirty="0">
              <a:latin typeface="Metropolis" pitchFamily="2" charset="77"/>
              <a:ea typeface="Mermaid" pitchFamily="2" charset="77"/>
              <a:cs typeface="Times New Roman" panose="02020603050405020304" pitchFamily="18" charset="0"/>
            </a:endParaRPr>
          </a:p>
        </p:txBody>
      </p:sp>
      <p:sp>
        <p:nvSpPr>
          <p:cNvPr id="7" name="TextBox 6">
            <a:extLst>
              <a:ext uri="{FF2B5EF4-FFF2-40B4-BE49-F238E27FC236}">
                <a16:creationId xmlns:a16="http://schemas.microsoft.com/office/drawing/2014/main" id="{539BECF2-E4F4-BC4F-BE6A-67BC16620DD2}"/>
              </a:ext>
            </a:extLst>
          </p:cNvPr>
          <p:cNvSpPr txBox="1"/>
          <p:nvPr/>
        </p:nvSpPr>
        <p:spPr>
          <a:xfrm>
            <a:off x="7991026" y="3482160"/>
            <a:ext cx="2838450" cy="215900"/>
          </a:xfrm>
          <a:prstGeom prst="rect">
            <a:avLst/>
          </a:prstGeom>
          <a:noFill/>
        </p:spPr>
        <p:txBody>
          <a:bodyPr>
            <a:spAutoFit/>
          </a:bodyPr>
          <a:lstStyle/>
          <a:p>
            <a:pPr eaLnBrk="1" fontAlgn="auto" hangingPunct="1">
              <a:spcBef>
                <a:spcPts val="0"/>
              </a:spcBef>
              <a:spcAft>
                <a:spcPts val="0"/>
              </a:spcAft>
              <a:defRPr/>
            </a:pPr>
            <a:r>
              <a:rPr lang="id-ID" sz="800" spc="100" dirty="0">
                <a:latin typeface="Metropolis" pitchFamily="2" charset="77"/>
                <a:ea typeface="Open Sans" pitchFamily="34" charset="0"/>
                <a:cs typeface="Times New Roman" pitchFamily="18" charset="0"/>
              </a:rPr>
              <a:t>HEALTH</a:t>
            </a:r>
            <a:r>
              <a:rPr lang="en-US" sz="800" spc="100" dirty="0">
                <a:latin typeface="Metropolis" pitchFamily="2" charset="77"/>
                <a:ea typeface="Open Sans" pitchFamily="34" charset="0"/>
                <a:cs typeface="Times New Roman" pitchFamily="18" charset="0"/>
              </a:rPr>
              <a:t> CATALOGUE</a:t>
            </a:r>
            <a:endParaRPr lang="id-ID" sz="800" spc="100" dirty="0">
              <a:latin typeface="Metropolis" pitchFamily="2" charset="77"/>
              <a:ea typeface="Open Sans" pitchFamily="34" charset="0"/>
              <a:cs typeface="Times New Roman" pitchFamily="18" charset="0"/>
            </a:endParaRPr>
          </a:p>
        </p:txBody>
      </p:sp>
      <p:sp>
        <p:nvSpPr>
          <p:cNvPr id="9" name="TextBox 8">
            <a:extLst>
              <a:ext uri="{FF2B5EF4-FFF2-40B4-BE49-F238E27FC236}">
                <a16:creationId xmlns:a16="http://schemas.microsoft.com/office/drawing/2014/main" id="{ABBCA86C-C456-CC41-BEC4-66DF1E2437CA}"/>
              </a:ext>
            </a:extLst>
          </p:cNvPr>
          <p:cNvSpPr txBox="1"/>
          <p:nvPr/>
        </p:nvSpPr>
        <p:spPr>
          <a:xfrm>
            <a:off x="1128236" y="3072606"/>
            <a:ext cx="2705100" cy="215900"/>
          </a:xfrm>
          <a:prstGeom prst="rect">
            <a:avLst/>
          </a:prstGeom>
          <a:noFill/>
        </p:spPr>
        <p:txBody>
          <a:bodyPr>
            <a:spAutoFit/>
          </a:bodyPr>
          <a:lstStyle/>
          <a:p>
            <a:pPr algn="ctr" eaLnBrk="1" fontAlgn="auto" hangingPunct="1">
              <a:spcBef>
                <a:spcPts val="0"/>
              </a:spcBef>
              <a:spcAft>
                <a:spcPts val="0"/>
              </a:spcAft>
              <a:defRPr/>
            </a:pPr>
            <a:r>
              <a:rPr lang="en-US" sz="800" spc="100" dirty="0">
                <a:latin typeface="Metropolis" pitchFamily="2" charset="77"/>
                <a:ea typeface="Open Sans" pitchFamily="34" charset="0"/>
                <a:cs typeface="Times New Roman" pitchFamily="18" charset="0"/>
              </a:rPr>
              <a:t>www.</a:t>
            </a:r>
            <a:r>
              <a:rPr lang="id-ID" sz="800" spc="100" dirty="0">
                <a:latin typeface="Metropolis" pitchFamily="2" charset="77"/>
                <a:ea typeface="Open Sans" pitchFamily="34" charset="0"/>
                <a:cs typeface="Times New Roman" pitchFamily="18" charset="0"/>
              </a:rPr>
              <a:t>healthy</a:t>
            </a:r>
            <a:r>
              <a:rPr lang="en-US" sz="800" spc="100" dirty="0">
                <a:latin typeface="Metropolis" pitchFamily="2" charset="77"/>
                <a:ea typeface="Open Sans" pitchFamily="34" charset="0"/>
                <a:cs typeface="Times New Roman" pitchFamily="18" charset="0"/>
              </a:rPr>
              <a:t>.con</a:t>
            </a:r>
            <a:endParaRPr lang="id-ID" sz="800" spc="100" dirty="0">
              <a:latin typeface="Metropolis" pitchFamily="2" charset="77"/>
              <a:ea typeface="Open Sans" pitchFamily="34" charset="0"/>
              <a:cs typeface="Times New Roman" pitchFamily="18" charset="0"/>
            </a:endParaRPr>
          </a:p>
        </p:txBody>
      </p:sp>
      <p:sp>
        <p:nvSpPr>
          <p:cNvPr id="2" name="Rectangle 1">
            <a:extLst>
              <a:ext uri="{FF2B5EF4-FFF2-40B4-BE49-F238E27FC236}">
                <a16:creationId xmlns:a16="http://schemas.microsoft.com/office/drawing/2014/main" id="{6D2BF275-EFC3-3447-AFA7-292A5FF8F320}"/>
              </a:ext>
            </a:extLst>
          </p:cNvPr>
          <p:cNvSpPr/>
          <p:nvPr/>
        </p:nvSpPr>
        <p:spPr>
          <a:xfrm>
            <a:off x="3048000" y="6311911"/>
            <a:ext cx="6096000" cy="440762"/>
          </a:xfrm>
          <a:prstGeom prst="rect">
            <a:avLst/>
          </a:prstGeom>
        </p:spPr>
        <p:txBody>
          <a:bodyPr>
            <a:spAutoFit/>
          </a:bodyPr>
          <a:lstStyle/>
          <a:p>
            <a:pPr algn="ctr">
              <a:lnSpc>
                <a:spcPct val="150000"/>
              </a:lnSpc>
            </a:pPr>
            <a:r>
              <a:rPr lang="en-ID" sz="800" i="0" spc="30" dirty="0">
                <a:effectLst/>
                <a:latin typeface="Metropolis" pitchFamily="2" charset="77"/>
              </a:rPr>
              <a:t>“Calm mind brings inner strength and self confidence, so that's very important for good health.” </a:t>
            </a:r>
          </a:p>
          <a:p>
            <a:pPr algn="ctr">
              <a:lnSpc>
                <a:spcPct val="150000"/>
              </a:lnSpc>
            </a:pPr>
            <a:r>
              <a:rPr lang="en-ID" sz="800" i="0" spc="30" dirty="0">
                <a:effectLst/>
                <a:latin typeface="Metropolis" pitchFamily="2" charset="77"/>
              </a:rPr>
              <a:t>-</a:t>
            </a:r>
            <a:r>
              <a:rPr lang="en-ID" sz="800" b="1" i="0" spc="30" dirty="0">
                <a:effectLst/>
                <a:latin typeface="Metropolis" pitchFamily="2" charset="77"/>
              </a:rPr>
              <a:t>Dalai Lama</a:t>
            </a:r>
            <a:endParaRPr lang="en-US" sz="800" b="1" spc="30" dirty="0">
              <a:latin typeface="Metropolis" pitchFamily="2" charset="77"/>
            </a:endParaRPr>
          </a:p>
        </p:txBody>
      </p:sp>
      <p:grpSp>
        <p:nvGrpSpPr>
          <p:cNvPr id="5" name="Group 4">
            <a:extLst>
              <a:ext uri="{FF2B5EF4-FFF2-40B4-BE49-F238E27FC236}">
                <a16:creationId xmlns:a16="http://schemas.microsoft.com/office/drawing/2014/main" id="{6BFD7D52-3E68-2745-8E4E-F143A19EF369}"/>
              </a:ext>
            </a:extLst>
          </p:cNvPr>
          <p:cNvGrpSpPr/>
          <p:nvPr/>
        </p:nvGrpSpPr>
        <p:grpSpPr>
          <a:xfrm>
            <a:off x="2478617" y="1613071"/>
            <a:ext cx="7021432" cy="1269076"/>
            <a:chOff x="2478617" y="1613071"/>
            <a:chExt cx="7021432" cy="1269076"/>
          </a:xfrm>
        </p:grpSpPr>
        <p:grpSp>
          <p:nvGrpSpPr>
            <p:cNvPr id="4" name="Group 3">
              <a:extLst>
                <a:ext uri="{FF2B5EF4-FFF2-40B4-BE49-F238E27FC236}">
                  <a16:creationId xmlns:a16="http://schemas.microsoft.com/office/drawing/2014/main" id="{20523231-6FA3-AD46-95DD-87BBF945E0DB}"/>
                </a:ext>
              </a:extLst>
            </p:cNvPr>
            <p:cNvGrpSpPr/>
            <p:nvPr/>
          </p:nvGrpSpPr>
          <p:grpSpPr>
            <a:xfrm>
              <a:off x="7229887" y="1615395"/>
              <a:ext cx="2270162" cy="998333"/>
              <a:chOff x="7229887" y="1615395"/>
              <a:chExt cx="2270162" cy="998333"/>
            </a:xfrm>
          </p:grpSpPr>
          <p:sp>
            <p:nvSpPr>
              <p:cNvPr id="3" name="Rectangle 2">
                <a:extLst>
                  <a:ext uri="{FF2B5EF4-FFF2-40B4-BE49-F238E27FC236}">
                    <a16:creationId xmlns:a16="http://schemas.microsoft.com/office/drawing/2014/main" id="{A87FA1A7-168F-804E-8402-2DEF73F4E514}"/>
                  </a:ext>
                </a:extLst>
              </p:cNvPr>
              <p:cNvSpPr/>
              <p:nvPr/>
            </p:nvSpPr>
            <p:spPr>
              <a:xfrm>
                <a:off x="7229887" y="1615395"/>
                <a:ext cx="2209126" cy="1220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9264B49-D996-444B-A4F8-1CB5848DE8E6}"/>
                  </a:ext>
                </a:extLst>
              </p:cNvPr>
              <p:cNvSpPr/>
              <p:nvPr/>
            </p:nvSpPr>
            <p:spPr>
              <a:xfrm rot="5400000">
                <a:off x="8939848" y="2053527"/>
                <a:ext cx="998331" cy="122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C3CE0D08-7759-704E-B49B-350033D77DFD}"/>
                </a:ext>
              </a:extLst>
            </p:cNvPr>
            <p:cNvGrpSpPr/>
            <p:nvPr/>
          </p:nvGrpSpPr>
          <p:grpSpPr>
            <a:xfrm flipH="1">
              <a:off x="2478617" y="1613071"/>
              <a:ext cx="2483497" cy="1269076"/>
              <a:chOff x="7016551" y="1552037"/>
              <a:chExt cx="2483497" cy="1269076"/>
            </a:xfrm>
          </p:grpSpPr>
          <p:sp>
            <p:nvSpPr>
              <p:cNvPr id="14" name="Rectangle 13">
                <a:extLst>
                  <a:ext uri="{FF2B5EF4-FFF2-40B4-BE49-F238E27FC236}">
                    <a16:creationId xmlns:a16="http://schemas.microsoft.com/office/drawing/2014/main" id="{FBC016AC-C46D-054B-B9F1-1FA89719892B}"/>
                  </a:ext>
                </a:extLst>
              </p:cNvPr>
              <p:cNvSpPr/>
              <p:nvPr/>
            </p:nvSpPr>
            <p:spPr>
              <a:xfrm>
                <a:off x="7016551" y="1552037"/>
                <a:ext cx="2422462" cy="1220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EFC676F-0B75-7C40-B0BC-94EEF875C47A}"/>
                  </a:ext>
                </a:extLst>
              </p:cNvPr>
              <p:cNvSpPr/>
              <p:nvPr/>
            </p:nvSpPr>
            <p:spPr>
              <a:xfrm rot="5400000">
                <a:off x="8804476" y="2125540"/>
                <a:ext cx="1269072" cy="1220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7" name="Group 16">
            <a:extLst>
              <a:ext uri="{FF2B5EF4-FFF2-40B4-BE49-F238E27FC236}">
                <a16:creationId xmlns:a16="http://schemas.microsoft.com/office/drawing/2014/main" id="{DE58D7D6-8571-D04F-8B6C-A656383FD670}"/>
              </a:ext>
            </a:extLst>
          </p:cNvPr>
          <p:cNvGrpSpPr/>
          <p:nvPr/>
        </p:nvGrpSpPr>
        <p:grpSpPr>
          <a:xfrm flipV="1">
            <a:off x="2478616" y="3429000"/>
            <a:ext cx="7021432" cy="1472403"/>
            <a:chOff x="2478617" y="1613074"/>
            <a:chExt cx="7021432" cy="1472403"/>
          </a:xfrm>
        </p:grpSpPr>
        <p:grpSp>
          <p:nvGrpSpPr>
            <p:cNvPr id="18" name="Group 17">
              <a:extLst>
                <a:ext uri="{FF2B5EF4-FFF2-40B4-BE49-F238E27FC236}">
                  <a16:creationId xmlns:a16="http://schemas.microsoft.com/office/drawing/2014/main" id="{C2CE567A-CA2B-6F49-A60F-393BB4BAD30D}"/>
                </a:ext>
              </a:extLst>
            </p:cNvPr>
            <p:cNvGrpSpPr/>
            <p:nvPr/>
          </p:nvGrpSpPr>
          <p:grpSpPr>
            <a:xfrm>
              <a:off x="7792631" y="1615397"/>
              <a:ext cx="1707418" cy="998331"/>
              <a:chOff x="7792631" y="1615397"/>
              <a:chExt cx="1707418" cy="998331"/>
            </a:xfrm>
          </p:grpSpPr>
          <p:sp>
            <p:nvSpPr>
              <p:cNvPr id="22" name="Rectangle 21">
                <a:extLst>
                  <a:ext uri="{FF2B5EF4-FFF2-40B4-BE49-F238E27FC236}">
                    <a16:creationId xmlns:a16="http://schemas.microsoft.com/office/drawing/2014/main" id="{D4D44EF9-FC2E-6D4A-A792-79622A9210E7}"/>
                  </a:ext>
                </a:extLst>
              </p:cNvPr>
              <p:cNvSpPr/>
              <p:nvPr/>
            </p:nvSpPr>
            <p:spPr>
              <a:xfrm>
                <a:off x="7792631" y="1617722"/>
                <a:ext cx="1646382" cy="1197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576E41B-0605-174D-96AB-9FD56ABCA310}"/>
                  </a:ext>
                </a:extLst>
              </p:cNvPr>
              <p:cNvSpPr/>
              <p:nvPr/>
            </p:nvSpPr>
            <p:spPr>
              <a:xfrm rot="5400000">
                <a:off x="8939848" y="2053527"/>
                <a:ext cx="998331" cy="122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AA1D046-1936-C843-8EE6-EA19D9C4BAC1}"/>
                </a:ext>
              </a:extLst>
            </p:cNvPr>
            <p:cNvGrpSpPr/>
            <p:nvPr/>
          </p:nvGrpSpPr>
          <p:grpSpPr>
            <a:xfrm flipH="1">
              <a:off x="2478617" y="1613074"/>
              <a:ext cx="2059318" cy="1472403"/>
              <a:chOff x="7440730" y="1552040"/>
              <a:chExt cx="2059318" cy="1472403"/>
            </a:xfrm>
          </p:grpSpPr>
          <p:sp>
            <p:nvSpPr>
              <p:cNvPr id="20" name="Rectangle 19">
                <a:extLst>
                  <a:ext uri="{FF2B5EF4-FFF2-40B4-BE49-F238E27FC236}">
                    <a16:creationId xmlns:a16="http://schemas.microsoft.com/office/drawing/2014/main" id="{C4EFD190-ED2C-8D46-8DFB-D2CA8D127DDD}"/>
                  </a:ext>
                </a:extLst>
              </p:cNvPr>
              <p:cNvSpPr/>
              <p:nvPr/>
            </p:nvSpPr>
            <p:spPr>
              <a:xfrm>
                <a:off x="7440730" y="1554364"/>
                <a:ext cx="1998283" cy="119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B65E513-727B-B84A-9023-6E864EB06FCA}"/>
                  </a:ext>
                </a:extLst>
              </p:cNvPr>
              <p:cNvSpPr/>
              <p:nvPr/>
            </p:nvSpPr>
            <p:spPr>
              <a:xfrm rot="5400000">
                <a:off x="8702810" y="2227205"/>
                <a:ext cx="1472403" cy="1220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BD86A5-ECD1-BE4D-A346-3A3136B4968D}"/>
              </a:ext>
            </a:extLst>
          </p:cNvPr>
          <p:cNvSpPr txBox="1"/>
          <p:nvPr/>
        </p:nvSpPr>
        <p:spPr>
          <a:xfrm>
            <a:off x="1035050" y="1978025"/>
            <a:ext cx="3822700" cy="646113"/>
          </a:xfrm>
          <a:prstGeom prst="rect">
            <a:avLst/>
          </a:prstGeom>
          <a:noFill/>
        </p:spPr>
        <p:txBody>
          <a:bodyPr>
            <a:spAutoFit/>
          </a:bodyPr>
          <a:lstStyle/>
          <a:p>
            <a:pPr eaLnBrk="1" fontAlgn="auto" hangingPunct="1">
              <a:spcBef>
                <a:spcPts val="0"/>
              </a:spcBef>
              <a:spcAft>
                <a:spcPts val="0"/>
              </a:spcAft>
              <a:defRPr/>
            </a:pPr>
            <a:r>
              <a:rPr lang="id-ID" sz="3600" b="1" spc="50" dirty="0">
                <a:solidFill>
                  <a:srgbClr val="63D13E"/>
                </a:solidFill>
                <a:latin typeface="Metropolis" pitchFamily="2" charset="77"/>
                <a:ea typeface="Open Sans Extrabold" panose="020B0906030804020204" pitchFamily="34" charset="0"/>
                <a:cs typeface="Times New Roman" pitchFamily="18" charset="0"/>
              </a:rPr>
              <a:t>LETS HEALTHY</a:t>
            </a:r>
          </a:p>
        </p:txBody>
      </p:sp>
      <p:sp>
        <p:nvSpPr>
          <p:cNvPr id="5" name="TextBox 4">
            <a:extLst>
              <a:ext uri="{FF2B5EF4-FFF2-40B4-BE49-F238E27FC236}">
                <a16:creationId xmlns:a16="http://schemas.microsoft.com/office/drawing/2014/main" id="{9AEA1962-1534-1A41-AC01-023756B76888}"/>
              </a:ext>
            </a:extLst>
          </p:cNvPr>
          <p:cNvSpPr txBox="1"/>
          <p:nvPr/>
        </p:nvSpPr>
        <p:spPr>
          <a:xfrm>
            <a:off x="1035050" y="3148013"/>
            <a:ext cx="3822700" cy="830262"/>
          </a:xfrm>
          <a:prstGeom prst="rect">
            <a:avLst/>
          </a:prstGeom>
          <a:noFill/>
        </p:spPr>
        <p:txBody>
          <a:bodyPr>
            <a:spAutoFit/>
          </a:bodyPr>
          <a:lstStyle/>
          <a:p>
            <a:pPr eaLnBrk="1" fontAlgn="auto" hangingPunct="1">
              <a:lnSpc>
                <a:spcPct val="150000"/>
              </a:lnSpc>
              <a:spcBef>
                <a:spcPts val="0"/>
              </a:spcBef>
              <a:spcAft>
                <a:spcPts val="0"/>
              </a:spcAft>
              <a:defRPr/>
            </a:pPr>
            <a:r>
              <a:rPr lang="en-US" sz="800" spc="50" dirty="0">
                <a:latin typeface="Metropolis" pitchFamily="2" charset="77"/>
                <a:ea typeface="Open Sans" panose="020B0606030504020204" pitchFamily="34" charset="0"/>
                <a:cs typeface="Open Sans" panose="020B0606030504020204" pitchFamily="34" charset="0"/>
              </a:rPr>
              <a:t>Having someone else as a ‘support person’ can make all the difference in keeping up healthy habits. Talk with your friends, family, mental health program or case worker. Don’t forget other services in your area that you can draw on too</a:t>
            </a:r>
            <a:endParaRPr lang="id-ID" sz="800" spc="50" dirty="0">
              <a:latin typeface="Metropolis"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32D4F8FE-D923-E24D-AAF4-68336B492FDA}"/>
              </a:ext>
            </a:extLst>
          </p:cNvPr>
          <p:cNvSpPr/>
          <p:nvPr/>
        </p:nvSpPr>
        <p:spPr>
          <a:xfrm>
            <a:off x="1035050" y="4760913"/>
            <a:ext cx="1071563" cy="334962"/>
          </a:xfrm>
          <a:prstGeom prst="rect">
            <a:avLst/>
          </a:prstGeom>
          <a:solidFill>
            <a:srgbClr val="63D1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7" name="TextBox 6">
            <a:extLst>
              <a:ext uri="{FF2B5EF4-FFF2-40B4-BE49-F238E27FC236}">
                <a16:creationId xmlns:a16="http://schemas.microsoft.com/office/drawing/2014/main" id="{742C7973-FFE8-584F-A2C6-D38D9DB33880}"/>
              </a:ext>
            </a:extLst>
          </p:cNvPr>
          <p:cNvSpPr txBox="1"/>
          <p:nvPr/>
        </p:nvSpPr>
        <p:spPr>
          <a:xfrm>
            <a:off x="1168400" y="4805363"/>
            <a:ext cx="804863" cy="246062"/>
          </a:xfrm>
          <a:prstGeom prst="rect">
            <a:avLst/>
          </a:prstGeom>
          <a:noFill/>
        </p:spPr>
        <p:txBody>
          <a:bodyPr>
            <a:spAutoFit/>
          </a:bodyPr>
          <a:lstStyle/>
          <a:p>
            <a:pPr algn="ctr" eaLnBrk="1" fontAlgn="auto" hangingPunct="1">
              <a:spcBef>
                <a:spcPts val="0"/>
              </a:spcBef>
              <a:spcAft>
                <a:spcPts val="0"/>
              </a:spcAft>
              <a:defRPr/>
            </a:pPr>
            <a:r>
              <a:rPr lang="id-ID" sz="1000" b="1" spc="90" dirty="0">
                <a:solidFill>
                  <a:schemeClr val="bg1"/>
                </a:solidFill>
                <a:latin typeface="Metropolis" pitchFamily="2" charset="77"/>
                <a:ea typeface="Open Sans Semibold" panose="020B0706030804020204" pitchFamily="34" charset="0"/>
                <a:cs typeface="Times New Roman" panose="02020603050405020304" pitchFamily="18" charset="0"/>
              </a:rPr>
              <a:t>JOIN US</a:t>
            </a:r>
          </a:p>
        </p:txBody>
      </p:sp>
      <p:sp>
        <p:nvSpPr>
          <p:cNvPr id="8" name="TextBox 7">
            <a:extLst>
              <a:ext uri="{FF2B5EF4-FFF2-40B4-BE49-F238E27FC236}">
                <a16:creationId xmlns:a16="http://schemas.microsoft.com/office/drawing/2014/main" id="{AF583346-15AE-124E-A798-C419ABD8F571}"/>
              </a:ext>
            </a:extLst>
          </p:cNvPr>
          <p:cNvSpPr txBox="1"/>
          <p:nvPr/>
        </p:nvSpPr>
        <p:spPr>
          <a:xfrm>
            <a:off x="1035050" y="1560513"/>
            <a:ext cx="1790700" cy="400050"/>
          </a:xfrm>
          <a:prstGeom prst="rect">
            <a:avLst/>
          </a:prstGeom>
          <a:noFill/>
        </p:spPr>
        <p:txBody>
          <a:bodyPr>
            <a:spAutoFit/>
          </a:bodyPr>
          <a:lstStyle/>
          <a:p>
            <a:pPr eaLnBrk="1" fontAlgn="auto" hangingPunct="1">
              <a:spcBef>
                <a:spcPts val="0"/>
              </a:spcBef>
              <a:spcAft>
                <a:spcPts val="0"/>
              </a:spcAft>
              <a:defRPr/>
            </a:pPr>
            <a:r>
              <a:rPr lang="id-ID" sz="2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Fresh</a:t>
            </a:r>
            <a:r>
              <a:rPr lang="en-US" sz="2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 Style</a:t>
            </a:r>
            <a:endParaRPr lang="id-ID" sz="2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10" name="TextBox 9">
            <a:extLst>
              <a:ext uri="{FF2B5EF4-FFF2-40B4-BE49-F238E27FC236}">
                <a16:creationId xmlns:a16="http://schemas.microsoft.com/office/drawing/2014/main" id="{AAF388AC-81E5-1B45-B6AB-0C6E79CFD864}"/>
              </a:ext>
            </a:extLst>
          </p:cNvPr>
          <p:cNvSpPr txBox="1"/>
          <p:nvPr/>
        </p:nvSpPr>
        <p:spPr>
          <a:xfrm>
            <a:off x="1012825" y="6353175"/>
            <a:ext cx="2487613" cy="246063"/>
          </a:xfrm>
          <a:prstGeom prst="rect">
            <a:avLst/>
          </a:prstGeom>
          <a:noFill/>
        </p:spPr>
        <p:txBody>
          <a:bodyPr>
            <a:spAutoFit/>
          </a:bodyPr>
          <a:lstStyle/>
          <a:p>
            <a:pPr eaLnBrk="1" fontAlgn="auto" hangingPunct="1">
              <a:spcBef>
                <a:spcPts val="0"/>
              </a:spcBef>
              <a:spcAft>
                <a:spcPts val="0"/>
              </a:spcAft>
              <a:defRPr/>
            </a:pPr>
            <a:r>
              <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5608" name="TextBox 10">
            <a:extLst>
              <a:ext uri="{FF2B5EF4-FFF2-40B4-BE49-F238E27FC236}">
                <a16:creationId xmlns:a16="http://schemas.microsoft.com/office/drawing/2014/main" id="{F6A443AF-E0A3-0146-9D37-73D29D486587}"/>
              </a:ext>
            </a:extLst>
          </p:cNvPr>
          <p:cNvSpPr txBox="1">
            <a:spLocks noChangeArrowheads="1"/>
          </p:cNvSpPr>
          <p:nvPr/>
        </p:nvSpPr>
        <p:spPr bwMode="auto">
          <a:xfrm>
            <a:off x="1012825" y="330200"/>
            <a:ext cx="2705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11" name="Picture Placeholder 10">
            <a:extLst>
              <a:ext uri="{FF2B5EF4-FFF2-40B4-BE49-F238E27FC236}">
                <a16:creationId xmlns:a16="http://schemas.microsoft.com/office/drawing/2014/main" id="{2B87D542-EE23-AB4B-A86D-B7B842F8ED8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7411" r="17411"/>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DA2CBF32-C077-2943-97BC-73257E66F4E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8533" b="28533"/>
          <a:stretch>
            <a:fillRect/>
          </a:stretch>
        </p:blipFill>
        <p:spPr/>
      </p:pic>
      <p:sp>
        <p:nvSpPr>
          <p:cNvPr id="2" name="Rectangle 1">
            <a:extLst>
              <a:ext uri="{FF2B5EF4-FFF2-40B4-BE49-F238E27FC236}">
                <a16:creationId xmlns:a16="http://schemas.microsoft.com/office/drawing/2014/main" id="{7A651E40-F724-5D40-98A1-008608CAB531}"/>
              </a:ext>
            </a:extLst>
          </p:cNvPr>
          <p:cNvSpPr/>
          <p:nvPr/>
        </p:nvSpPr>
        <p:spPr>
          <a:xfrm>
            <a:off x="0" y="1182688"/>
            <a:ext cx="7419975" cy="4465637"/>
          </a:xfrm>
          <a:custGeom>
            <a:avLst/>
            <a:gdLst>
              <a:gd name="connsiteX0" fmla="*/ 0 w 7420396"/>
              <a:gd name="connsiteY0" fmla="*/ 0 h 4465637"/>
              <a:gd name="connsiteX1" fmla="*/ 7420396 w 7420396"/>
              <a:gd name="connsiteY1" fmla="*/ 0 h 4465637"/>
              <a:gd name="connsiteX2" fmla="*/ 7420396 w 7420396"/>
              <a:gd name="connsiteY2" fmla="*/ 4465637 h 4465637"/>
              <a:gd name="connsiteX3" fmla="*/ 0 w 7420396"/>
              <a:gd name="connsiteY3" fmla="*/ 4465637 h 4465637"/>
              <a:gd name="connsiteX4" fmla="*/ 0 w 7420396"/>
              <a:gd name="connsiteY4" fmla="*/ 0 h 4465637"/>
              <a:gd name="connsiteX0" fmla="*/ 0 w 7420396"/>
              <a:gd name="connsiteY0" fmla="*/ 0 h 4465637"/>
              <a:gd name="connsiteX1" fmla="*/ 7420396 w 7420396"/>
              <a:gd name="connsiteY1" fmla="*/ 0 h 4465637"/>
              <a:gd name="connsiteX2" fmla="*/ 5923370 w 7420396"/>
              <a:gd name="connsiteY2" fmla="*/ 4449453 h 4465637"/>
              <a:gd name="connsiteX3" fmla="*/ 0 w 7420396"/>
              <a:gd name="connsiteY3" fmla="*/ 4465637 h 4465637"/>
              <a:gd name="connsiteX4" fmla="*/ 0 w 7420396"/>
              <a:gd name="connsiteY4" fmla="*/ 0 h 4465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0396" h="4465637">
                <a:moveTo>
                  <a:pt x="0" y="0"/>
                </a:moveTo>
                <a:lnTo>
                  <a:pt x="7420396" y="0"/>
                </a:lnTo>
                <a:lnTo>
                  <a:pt x="5923370" y="4449453"/>
                </a:lnTo>
                <a:lnTo>
                  <a:pt x="0" y="4465637"/>
                </a:lnTo>
                <a:lnTo>
                  <a:pt x="0" y="0"/>
                </a:lnTo>
                <a:close/>
              </a:path>
            </a:pathLst>
          </a:cu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Box 3">
            <a:extLst>
              <a:ext uri="{FF2B5EF4-FFF2-40B4-BE49-F238E27FC236}">
                <a16:creationId xmlns:a16="http://schemas.microsoft.com/office/drawing/2014/main" id="{034B60F2-7312-5D44-8E52-89C19EF403F3}"/>
              </a:ext>
            </a:extLst>
          </p:cNvPr>
          <p:cNvSpPr txBox="1"/>
          <p:nvPr/>
        </p:nvSpPr>
        <p:spPr>
          <a:xfrm>
            <a:off x="1130300" y="1755775"/>
            <a:ext cx="2438400" cy="257175"/>
          </a:xfrm>
          <a:prstGeom prst="rect">
            <a:avLst/>
          </a:prstGeom>
          <a:noFill/>
        </p:spPr>
        <p:txBody>
          <a:bodyPr>
            <a:spAutoFit/>
          </a:bodyPr>
          <a:lstStyle/>
          <a:p>
            <a:pPr eaLnBrk="1" fontAlgn="auto" hangingPunct="1">
              <a:lnSpc>
                <a:spcPct val="150000"/>
              </a:lnSpc>
              <a:spcBef>
                <a:spcPts val="0"/>
              </a:spcBef>
              <a:spcAft>
                <a:spcPts val="0"/>
              </a:spcAft>
              <a:defRPr/>
            </a:pPr>
            <a:r>
              <a:rPr lang="id-ID" sz="800" spc="50" dirty="0">
                <a:solidFill>
                  <a:schemeClr val="bg1"/>
                </a:solidFill>
                <a:latin typeface="Metropolis" pitchFamily="2" charset="77"/>
                <a:ea typeface="Open Sans" panose="020B0606030504020204" pitchFamily="34" charset="0"/>
                <a:cs typeface="Open Sans" panose="020B0606030504020204" pitchFamily="34" charset="0"/>
              </a:rPr>
              <a:t>FRESH AND HEALTHY</a:t>
            </a:r>
          </a:p>
        </p:txBody>
      </p:sp>
      <p:sp>
        <p:nvSpPr>
          <p:cNvPr id="26628" name="TextBox 4">
            <a:extLst>
              <a:ext uri="{FF2B5EF4-FFF2-40B4-BE49-F238E27FC236}">
                <a16:creationId xmlns:a16="http://schemas.microsoft.com/office/drawing/2014/main" id="{60869581-918A-184A-A626-C3DB88C9F5BF}"/>
              </a:ext>
            </a:extLst>
          </p:cNvPr>
          <p:cNvSpPr txBox="1">
            <a:spLocks noChangeArrowheads="1"/>
          </p:cNvSpPr>
          <p:nvPr/>
        </p:nvSpPr>
        <p:spPr bwMode="auto">
          <a:xfrm>
            <a:off x="1130300" y="2070100"/>
            <a:ext cx="4826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id-ID" altLang="en-US" sz="7200" b="1">
                <a:solidFill>
                  <a:schemeClr val="bg1"/>
                </a:solidFill>
                <a:latin typeface="Metropolis" pitchFamily="2" charset="77"/>
                <a:cs typeface="Times New Roman" panose="02020603050405020304" pitchFamily="18" charset="0"/>
              </a:rPr>
              <a:t>SALE OFF 35%</a:t>
            </a:r>
          </a:p>
        </p:txBody>
      </p:sp>
      <p:sp>
        <p:nvSpPr>
          <p:cNvPr id="9" name="Rectangle 8">
            <a:extLst>
              <a:ext uri="{FF2B5EF4-FFF2-40B4-BE49-F238E27FC236}">
                <a16:creationId xmlns:a16="http://schemas.microsoft.com/office/drawing/2014/main" id="{372CBA78-D34C-194E-894B-E1810B51E6B8}"/>
              </a:ext>
            </a:extLst>
          </p:cNvPr>
          <p:cNvSpPr/>
          <p:nvPr/>
        </p:nvSpPr>
        <p:spPr>
          <a:xfrm>
            <a:off x="1243013" y="4657725"/>
            <a:ext cx="1071562" cy="333375"/>
          </a:xfrm>
          <a:prstGeom prst="rect">
            <a:avLst/>
          </a:prstGeom>
          <a:solidFill>
            <a:srgbClr val="63D1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0" name="TextBox 9">
            <a:extLst>
              <a:ext uri="{FF2B5EF4-FFF2-40B4-BE49-F238E27FC236}">
                <a16:creationId xmlns:a16="http://schemas.microsoft.com/office/drawing/2014/main" id="{64D63493-F5A1-E249-8E01-B90DB47CE809}"/>
              </a:ext>
            </a:extLst>
          </p:cNvPr>
          <p:cNvSpPr txBox="1"/>
          <p:nvPr/>
        </p:nvSpPr>
        <p:spPr>
          <a:xfrm>
            <a:off x="1376363" y="4700588"/>
            <a:ext cx="804862" cy="246062"/>
          </a:xfrm>
          <a:prstGeom prst="rect">
            <a:avLst/>
          </a:prstGeom>
          <a:noFill/>
        </p:spPr>
        <p:txBody>
          <a:bodyPr>
            <a:spAutoFit/>
          </a:bodyPr>
          <a:lstStyle/>
          <a:p>
            <a:pPr algn="ctr" eaLnBrk="1" fontAlgn="auto" hangingPunct="1">
              <a:spcBef>
                <a:spcPts val="0"/>
              </a:spcBef>
              <a:spcAft>
                <a:spcPts val="0"/>
              </a:spcAft>
              <a:defRPr/>
            </a:pPr>
            <a:r>
              <a:rPr lang="id-ID" sz="1000" b="1" spc="90" dirty="0">
                <a:solidFill>
                  <a:schemeClr val="bg1"/>
                </a:solidFill>
                <a:latin typeface="Metropolis" pitchFamily="2" charset="77"/>
                <a:ea typeface="Open Sans Semibold" panose="020B0706030804020204" pitchFamily="34" charset="0"/>
                <a:cs typeface="Times New Roman" panose="02020603050405020304" pitchFamily="18" charset="0"/>
              </a:rPr>
              <a:t>JOIN US</a:t>
            </a:r>
          </a:p>
        </p:txBody>
      </p:sp>
      <p:sp>
        <p:nvSpPr>
          <p:cNvPr id="14" name="TextBox 13">
            <a:extLst>
              <a:ext uri="{FF2B5EF4-FFF2-40B4-BE49-F238E27FC236}">
                <a16:creationId xmlns:a16="http://schemas.microsoft.com/office/drawing/2014/main" id="{E5738FF7-2E43-2D43-965C-6B1AAB24EFB6}"/>
              </a:ext>
            </a:extLst>
          </p:cNvPr>
          <p:cNvSpPr txBox="1"/>
          <p:nvPr/>
        </p:nvSpPr>
        <p:spPr>
          <a:xfrm>
            <a:off x="1065213" y="6299200"/>
            <a:ext cx="2487612" cy="247650"/>
          </a:xfrm>
          <a:prstGeom prst="rect">
            <a:avLst/>
          </a:prstGeom>
          <a:noFill/>
        </p:spPr>
        <p:txBody>
          <a:bodyPr>
            <a:spAutoFit/>
          </a:bodyPr>
          <a:lstStyle/>
          <a:p>
            <a:pPr eaLnBrk="1" fontAlgn="auto" hangingPunct="1">
              <a:spcBef>
                <a:spcPts val="0"/>
              </a:spcBef>
              <a:spcAft>
                <a:spcPts val="0"/>
              </a:spcAft>
              <a:defRPr/>
            </a:pPr>
            <a:r>
              <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6632" name="TextBox 14">
            <a:extLst>
              <a:ext uri="{FF2B5EF4-FFF2-40B4-BE49-F238E27FC236}">
                <a16:creationId xmlns:a16="http://schemas.microsoft.com/office/drawing/2014/main" id="{B3315D5B-AE70-754D-8F49-9C17FC60E592}"/>
              </a:ext>
            </a:extLst>
          </p:cNvPr>
          <p:cNvSpPr txBox="1">
            <a:spLocks noChangeArrowheads="1"/>
          </p:cNvSpPr>
          <p:nvPr/>
        </p:nvSpPr>
        <p:spPr bwMode="auto">
          <a:xfrm>
            <a:off x="8788400" y="277813"/>
            <a:ext cx="2703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Box 7">
            <a:extLst>
              <a:ext uri="{FF2B5EF4-FFF2-40B4-BE49-F238E27FC236}">
                <a16:creationId xmlns:a16="http://schemas.microsoft.com/office/drawing/2014/main" id="{D10B8762-9728-9F40-AE85-957FD016F0BE}"/>
              </a:ext>
            </a:extLst>
          </p:cNvPr>
          <p:cNvSpPr txBox="1">
            <a:spLocks noChangeArrowheads="1"/>
          </p:cNvSpPr>
          <p:nvPr/>
        </p:nvSpPr>
        <p:spPr bwMode="auto">
          <a:xfrm>
            <a:off x="5916613" y="1993900"/>
            <a:ext cx="515461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id-ID" altLang="en-US" sz="6000" b="1">
                <a:solidFill>
                  <a:schemeClr val="bg1"/>
                </a:solidFill>
                <a:latin typeface="Metropolis" pitchFamily="2" charset="77"/>
                <a:ea typeface="Open Sans Extrabold" panose="020B0606030504020204" pitchFamily="34" charset="0"/>
                <a:cs typeface="Times New Roman" panose="02020603050405020304" pitchFamily="18" charset="0"/>
              </a:rPr>
              <a:t>0FF </a:t>
            </a:r>
            <a:r>
              <a:rPr lang="en-US" altLang="en-US" sz="6000" b="1">
                <a:solidFill>
                  <a:schemeClr val="bg1"/>
                </a:solidFill>
                <a:latin typeface="Metropolis" pitchFamily="2" charset="77"/>
                <a:ea typeface="Open Sans Extrabold" panose="020B0606030504020204" pitchFamily="34" charset="0"/>
                <a:cs typeface="Times New Roman" panose="02020603050405020304" pitchFamily="18" charset="0"/>
              </a:rPr>
              <a:t>50</a:t>
            </a:r>
            <a:r>
              <a:rPr lang="id-ID" altLang="en-US" sz="6000" b="1">
                <a:solidFill>
                  <a:schemeClr val="bg1"/>
                </a:solidFill>
                <a:latin typeface="Metropolis" pitchFamily="2" charset="77"/>
                <a:ea typeface="Open Sans Extrabold" panose="020B0606030504020204" pitchFamily="34" charset="0"/>
                <a:cs typeface="Times New Roman" panose="02020603050405020304" pitchFamily="18" charset="0"/>
              </a:rPr>
              <a:t>% </a:t>
            </a:r>
          </a:p>
          <a:p>
            <a:pPr algn="r" eaLnBrk="1" hangingPunct="1"/>
            <a:r>
              <a:rPr lang="id-ID" altLang="en-US" sz="6000">
                <a:solidFill>
                  <a:schemeClr val="bg1"/>
                </a:solidFill>
                <a:latin typeface="Metropolis" pitchFamily="2" charset="77"/>
                <a:ea typeface="Open Sans Extrabold" panose="020B0606030504020204" pitchFamily="34" charset="0"/>
                <a:cs typeface="Times New Roman" panose="02020603050405020304" pitchFamily="18" charset="0"/>
              </a:rPr>
              <a:t>HEALTHY</a:t>
            </a:r>
          </a:p>
        </p:txBody>
      </p:sp>
      <p:sp>
        <p:nvSpPr>
          <p:cNvPr id="18" name="TextBox 17">
            <a:extLst>
              <a:ext uri="{FF2B5EF4-FFF2-40B4-BE49-F238E27FC236}">
                <a16:creationId xmlns:a16="http://schemas.microsoft.com/office/drawing/2014/main" id="{E30E5DAB-BE95-FC4D-ADEF-A1D368CAA3AD}"/>
              </a:ext>
            </a:extLst>
          </p:cNvPr>
          <p:cNvSpPr txBox="1"/>
          <p:nvPr/>
        </p:nvSpPr>
        <p:spPr>
          <a:xfrm>
            <a:off x="8250238" y="4554538"/>
            <a:ext cx="2705100" cy="246062"/>
          </a:xfrm>
          <a:prstGeom prst="rect">
            <a:avLst/>
          </a:prstGeom>
          <a:noFill/>
        </p:spPr>
        <p:txBody>
          <a:bodyPr>
            <a:spAutoFit/>
          </a:bodyPr>
          <a:lstStyle/>
          <a:p>
            <a:pPr algn="r" eaLnBrk="1" fontAlgn="auto" hangingPunct="1">
              <a:spcBef>
                <a:spcPts val="0"/>
              </a:spcBef>
              <a:spcAft>
                <a:spcPts val="0"/>
              </a:spcAft>
              <a:defRPr/>
            </a:pPr>
            <a:r>
              <a:rPr lang="en-US" sz="1000" spc="100" dirty="0">
                <a:solidFill>
                  <a:schemeClr val="bg1"/>
                </a:solidFill>
                <a:latin typeface="Metropolis" pitchFamily="2" charset="77"/>
                <a:ea typeface="Open Sans" pitchFamily="34" charset="0"/>
                <a:cs typeface="Times New Roman" pitchFamily="18" charset="0"/>
              </a:rPr>
              <a:t>www.</a:t>
            </a:r>
            <a:r>
              <a:rPr lang="id-ID" sz="1000" spc="100" dirty="0">
                <a:solidFill>
                  <a:schemeClr val="bg1"/>
                </a:solidFill>
                <a:latin typeface="Metropolis" pitchFamily="2" charset="77"/>
                <a:ea typeface="Open Sans" pitchFamily="34" charset="0"/>
                <a:cs typeface="Times New Roman" pitchFamily="18" charset="0"/>
              </a:rPr>
              <a:t>healthy</a:t>
            </a:r>
            <a:r>
              <a:rPr lang="en-US" sz="1000" spc="100" dirty="0">
                <a:solidFill>
                  <a:schemeClr val="bg1"/>
                </a:solidFill>
                <a:latin typeface="Metropolis" pitchFamily="2" charset="77"/>
                <a:ea typeface="Open Sans" pitchFamily="34" charset="0"/>
                <a:cs typeface="Times New Roman" pitchFamily="18" charset="0"/>
              </a:rPr>
              <a:t>.con</a:t>
            </a:r>
            <a:endParaRPr lang="id-ID" sz="1000" spc="100" dirty="0">
              <a:solidFill>
                <a:schemeClr val="bg1"/>
              </a:solidFill>
              <a:latin typeface="Metropolis" pitchFamily="2" charset="77"/>
              <a:ea typeface="Open Sans" pitchFamily="34" charset="0"/>
              <a:cs typeface="Times New Roman" pitchFamily="18" charset="0"/>
            </a:endParaRPr>
          </a:p>
        </p:txBody>
      </p:sp>
      <p:sp>
        <p:nvSpPr>
          <p:cNvPr id="11" name="TextBox 10">
            <a:extLst>
              <a:ext uri="{FF2B5EF4-FFF2-40B4-BE49-F238E27FC236}">
                <a16:creationId xmlns:a16="http://schemas.microsoft.com/office/drawing/2014/main" id="{D150D00D-7D08-984D-A726-9BCF00F84BC9}"/>
              </a:ext>
            </a:extLst>
          </p:cNvPr>
          <p:cNvSpPr txBox="1"/>
          <p:nvPr/>
        </p:nvSpPr>
        <p:spPr>
          <a:xfrm>
            <a:off x="9004300" y="6299200"/>
            <a:ext cx="2487613" cy="247650"/>
          </a:xfrm>
          <a:prstGeom prst="rect">
            <a:avLst/>
          </a:prstGeom>
          <a:noFill/>
        </p:spPr>
        <p:txBody>
          <a:bodyPr>
            <a:spAutoFit/>
          </a:bodyPr>
          <a:lstStyle/>
          <a:p>
            <a:pPr algn="r" eaLnBrk="1" fontAlgn="auto" hangingPunct="1">
              <a:spcBef>
                <a:spcPts val="0"/>
              </a:spcBef>
              <a:spcAft>
                <a:spcPts val="0"/>
              </a:spcAft>
              <a:defRPr/>
            </a:pPr>
            <a:r>
              <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7652" name="TextBox 11">
            <a:extLst>
              <a:ext uri="{FF2B5EF4-FFF2-40B4-BE49-F238E27FC236}">
                <a16:creationId xmlns:a16="http://schemas.microsoft.com/office/drawing/2014/main" id="{BE7FAF2A-1F77-1945-A33A-FAE408BC6E6A}"/>
              </a:ext>
            </a:extLst>
          </p:cNvPr>
          <p:cNvSpPr txBox="1">
            <a:spLocks noChangeArrowheads="1"/>
          </p:cNvSpPr>
          <p:nvPr/>
        </p:nvSpPr>
        <p:spPr bwMode="auto">
          <a:xfrm>
            <a:off x="8788400" y="277813"/>
            <a:ext cx="2703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19" name="Picture Placeholder 18">
            <a:extLst>
              <a:ext uri="{FF2B5EF4-FFF2-40B4-BE49-F238E27FC236}">
                <a16:creationId xmlns:a16="http://schemas.microsoft.com/office/drawing/2014/main" id="{0B1F0344-AEA9-D04E-9118-7924006B8F9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1614" r="11614"/>
          <a:stretch>
            <a:fillRect/>
          </a:stretch>
        </p:blipFill>
        <p:spPr/>
      </p:pic>
      <p:pic>
        <p:nvPicPr>
          <p:cNvPr id="14" name="Picture Placeholder 13">
            <a:extLst>
              <a:ext uri="{FF2B5EF4-FFF2-40B4-BE49-F238E27FC236}">
                <a16:creationId xmlns:a16="http://schemas.microsoft.com/office/drawing/2014/main" id="{028839B0-A712-D146-AE43-D180024CF4F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614" r="11614"/>
          <a:stretch>
            <a:fillRect/>
          </a:stretch>
        </p:blipFill>
        <p:spPr/>
      </p:pic>
      <p:pic>
        <p:nvPicPr>
          <p:cNvPr id="16" name="Picture Placeholder 15">
            <a:extLst>
              <a:ext uri="{FF2B5EF4-FFF2-40B4-BE49-F238E27FC236}">
                <a16:creationId xmlns:a16="http://schemas.microsoft.com/office/drawing/2014/main" id="{6515AAFD-5F68-264F-85FF-41116341399A}"/>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1614" r="11614"/>
          <a:stretch>
            <a:fillRect/>
          </a:stretch>
        </p:blipFill>
        <p:spPr/>
      </p:pic>
      <p:pic>
        <p:nvPicPr>
          <p:cNvPr id="21" name="Picture Placeholder 20">
            <a:extLst>
              <a:ext uri="{FF2B5EF4-FFF2-40B4-BE49-F238E27FC236}">
                <a16:creationId xmlns:a16="http://schemas.microsoft.com/office/drawing/2014/main" id="{CC335AE0-0FB2-6447-BE03-812E086CF1E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614" r="11614"/>
          <a:stretch>
            <a:fillRect/>
          </a:stretch>
        </p:blip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2BEBCD2-5E63-5F41-88B7-2F234B3A5BB4}"/>
              </a:ext>
            </a:extLst>
          </p:cNvPr>
          <p:cNvSpPr txBox="1"/>
          <p:nvPr/>
        </p:nvSpPr>
        <p:spPr>
          <a:xfrm>
            <a:off x="1012825" y="1079500"/>
            <a:ext cx="3822700" cy="1570038"/>
          </a:xfrm>
          <a:prstGeom prst="rect">
            <a:avLst/>
          </a:prstGeom>
          <a:noFill/>
        </p:spPr>
        <p:txBody>
          <a:bodyPr>
            <a:spAutoFit/>
          </a:bodyPr>
          <a:lstStyle/>
          <a:p>
            <a:pPr eaLnBrk="1" fontAlgn="auto" hangingPunct="1">
              <a:spcBef>
                <a:spcPts val="0"/>
              </a:spcBef>
              <a:spcAft>
                <a:spcPts val="0"/>
              </a:spcAft>
              <a:defRPr/>
            </a:pPr>
            <a:r>
              <a:rPr lang="id-ID" sz="4800" b="1" spc="50" dirty="0">
                <a:solidFill>
                  <a:srgbClr val="63D13E"/>
                </a:solidFill>
                <a:latin typeface="Metropolis" pitchFamily="2" charset="77"/>
                <a:ea typeface="Times New Roman" charset="0"/>
                <a:cs typeface="Times New Roman" charset="0"/>
              </a:rPr>
              <a:t>HEALTHY &amp;  </a:t>
            </a:r>
          </a:p>
          <a:p>
            <a:pPr eaLnBrk="1" fontAlgn="auto" hangingPunct="1">
              <a:spcBef>
                <a:spcPts val="0"/>
              </a:spcBef>
              <a:spcAft>
                <a:spcPts val="0"/>
              </a:spcAft>
              <a:defRPr/>
            </a:pPr>
            <a:r>
              <a:rPr lang="id-ID" sz="4800" b="1" spc="50" dirty="0">
                <a:solidFill>
                  <a:srgbClr val="63D13E"/>
                </a:solidFill>
                <a:latin typeface="Metropolis" pitchFamily="2" charset="77"/>
                <a:ea typeface="Times New Roman" charset="0"/>
                <a:cs typeface="Times New Roman" charset="0"/>
              </a:rPr>
              <a:t>BEAUTIFUL</a:t>
            </a:r>
          </a:p>
        </p:txBody>
      </p:sp>
      <p:sp>
        <p:nvSpPr>
          <p:cNvPr id="11" name="TextBox 10">
            <a:extLst>
              <a:ext uri="{FF2B5EF4-FFF2-40B4-BE49-F238E27FC236}">
                <a16:creationId xmlns:a16="http://schemas.microsoft.com/office/drawing/2014/main" id="{9FE7129A-D93A-CB47-8496-CCE801F5532D}"/>
              </a:ext>
            </a:extLst>
          </p:cNvPr>
          <p:cNvSpPr txBox="1"/>
          <p:nvPr/>
        </p:nvSpPr>
        <p:spPr>
          <a:xfrm>
            <a:off x="1012825" y="2578100"/>
            <a:ext cx="3706813" cy="382588"/>
          </a:xfrm>
          <a:prstGeom prst="rect">
            <a:avLst/>
          </a:prstGeom>
          <a:noFill/>
        </p:spPr>
        <p:txBody>
          <a:bodyPr>
            <a:spAutoFit/>
          </a:bodyPr>
          <a:lstStyle/>
          <a:p>
            <a:pPr eaLnBrk="1" fontAlgn="auto" hangingPunct="1">
              <a:lnSpc>
                <a:spcPct val="150000"/>
              </a:lnSpc>
              <a:spcBef>
                <a:spcPts val="0"/>
              </a:spcBef>
              <a:spcAft>
                <a:spcPts val="0"/>
              </a:spcAft>
              <a:defRPr/>
            </a:pPr>
            <a:r>
              <a:rPr lang="id-ID" sz="1400" b="1" dirty="0">
                <a:solidFill>
                  <a:schemeClr val="tx1">
                    <a:lumMod val="75000"/>
                    <a:lumOff val="25000"/>
                  </a:schemeClr>
                </a:solidFill>
                <a:latin typeface="Metropolis" pitchFamily="2" charset="77"/>
                <a:ea typeface="Open Sans Semibold" panose="020B0706030804020204" pitchFamily="34" charset="0"/>
                <a:cs typeface="Open Sans Semibold" panose="020B0706030804020204" pitchFamily="34" charset="0"/>
              </a:rPr>
              <a:t>Fresh, naturaly, healthy essentials</a:t>
            </a:r>
          </a:p>
        </p:txBody>
      </p:sp>
      <p:sp>
        <p:nvSpPr>
          <p:cNvPr id="12" name="TextBox 11">
            <a:extLst>
              <a:ext uri="{FF2B5EF4-FFF2-40B4-BE49-F238E27FC236}">
                <a16:creationId xmlns:a16="http://schemas.microsoft.com/office/drawing/2014/main" id="{A78FDE51-44F6-8C46-BED2-20B0265A15E8}"/>
              </a:ext>
            </a:extLst>
          </p:cNvPr>
          <p:cNvSpPr txBox="1"/>
          <p:nvPr/>
        </p:nvSpPr>
        <p:spPr>
          <a:xfrm>
            <a:off x="1120775" y="3594100"/>
            <a:ext cx="3822700" cy="830263"/>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800">
                <a:solidFill>
                  <a:srgbClr val="404040"/>
                </a:solidFill>
                <a:latin typeface="Metropolis" pitchFamily="2" charset="77"/>
                <a:cs typeface="Open Sans" panose="020B0606030504020204" pitchFamily="34" charset="0"/>
              </a:rPr>
              <a:t>There are lots of ways to get the support you need to help stay healthy. An important step is ﬁnding a good GP (general practitioner) you are comfortable discussing your health with. Seeing the same GP</a:t>
            </a:r>
            <a:endParaRPr lang="id-ID" altLang="en-US" sz="800">
              <a:solidFill>
                <a:srgbClr val="404040"/>
              </a:solidFill>
              <a:latin typeface="Metropolis" pitchFamily="2" charset="77"/>
              <a:cs typeface="Open Sans" panose="020B0606030504020204" pitchFamily="34" charset="0"/>
            </a:endParaRPr>
          </a:p>
        </p:txBody>
      </p:sp>
      <p:sp>
        <p:nvSpPr>
          <p:cNvPr id="15" name="Rectangle 14">
            <a:extLst>
              <a:ext uri="{FF2B5EF4-FFF2-40B4-BE49-F238E27FC236}">
                <a16:creationId xmlns:a16="http://schemas.microsoft.com/office/drawing/2014/main" id="{6FA04232-958F-0148-8841-D4291F2DBC08}"/>
              </a:ext>
            </a:extLst>
          </p:cNvPr>
          <p:cNvSpPr/>
          <p:nvPr/>
        </p:nvSpPr>
        <p:spPr>
          <a:xfrm>
            <a:off x="1154113" y="5057775"/>
            <a:ext cx="1071562" cy="334963"/>
          </a:xfrm>
          <a:prstGeom prst="rect">
            <a:avLst/>
          </a:prstGeom>
          <a:solidFill>
            <a:srgbClr val="63D1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6" name="TextBox 15">
            <a:extLst>
              <a:ext uri="{FF2B5EF4-FFF2-40B4-BE49-F238E27FC236}">
                <a16:creationId xmlns:a16="http://schemas.microsoft.com/office/drawing/2014/main" id="{30C0B55F-F342-2A47-8F58-7E08C4C8B533}"/>
              </a:ext>
            </a:extLst>
          </p:cNvPr>
          <p:cNvSpPr txBox="1"/>
          <p:nvPr/>
        </p:nvSpPr>
        <p:spPr>
          <a:xfrm>
            <a:off x="1287463" y="5102225"/>
            <a:ext cx="804862" cy="246063"/>
          </a:xfrm>
          <a:prstGeom prst="rect">
            <a:avLst/>
          </a:prstGeom>
          <a:noFill/>
        </p:spPr>
        <p:txBody>
          <a:bodyPr>
            <a:spAutoFit/>
          </a:bodyPr>
          <a:lstStyle/>
          <a:p>
            <a:pPr algn="ctr" eaLnBrk="1" fontAlgn="auto" hangingPunct="1">
              <a:spcBef>
                <a:spcPts val="0"/>
              </a:spcBef>
              <a:spcAft>
                <a:spcPts val="0"/>
              </a:spcAft>
              <a:defRPr/>
            </a:pPr>
            <a:r>
              <a:rPr lang="id-ID" sz="1000" b="1" spc="90" dirty="0">
                <a:solidFill>
                  <a:schemeClr val="bg1"/>
                </a:solidFill>
                <a:latin typeface="Metropolis" pitchFamily="2" charset="77"/>
                <a:ea typeface="Open Sans Semibold" panose="020B0706030804020204" pitchFamily="34" charset="0"/>
                <a:cs typeface="Times New Roman" panose="02020603050405020304" pitchFamily="18" charset="0"/>
              </a:rPr>
              <a:t>JOIN US</a:t>
            </a:r>
          </a:p>
        </p:txBody>
      </p:sp>
      <p:sp>
        <p:nvSpPr>
          <p:cNvPr id="17" name="TextBox 16">
            <a:extLst>
              <a:ext uri="{FF2B5EF4-FFF2-40B4-BE49-F238E27FC236}">
                <a16:creationId xmlns:a16="http://schemas.microsoft.com/office/drawing/2014/main" id="{92039DAC-6AE1-3142-A20D-749B4A2EDB33}"/>
              </a:ext>
            </a:extLst>
          </p:cNvPr>
          <p:cNvSpPr txBox="1"/>
          <p:nvPr/>
        </p:nvSpPr>
        <p:spPr>
          <a:xfrm>
            <a:off x="1012825" y="6353175"/>
            <a:ext cx="2487613" cy="246063"/>
          </a:xfrm>
          <a:prstGeom prst="rect">
            <a:avLst/>
          </a:prstGeom>
          <a:noFill/>
        </p:spPr>
        <p:txBody>
          <a:bodyPr>
            <a:spAutoFit/>
          </a:bodyPr>
          <a:lstStyle/>
          <a:p>
            <a:pPr eaLnBrk="1" fontAlgn="auto" hangingPunct="1">
              <a:spcBef>
                <a:spcPts val="0"/>
              </a:spcBef>
              <a:spcAft>
                <a:spcPts val="0"/>
              </a:spcAft>
              <a:defRPr/>
            </a:pPr>
            <a:r>
              <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8680" name="TextBox 17">
            <a:extLst>
              <a:ext uri="{FF2B5EF4-FFF2-40B4-BE49-F238E27FC236}">
                <a16:creationId xmlns:a16="http://schemas.microsoft.com/office/drawing/2014/main" id="{9070C68A-6E84-0D4B-87C7-3275A4B5882F}"/>
              </a:ext>
            </a:extLst>
          </p:cNvPr>
          <p:cNvSpPr txBox="1">
            <a:spLocks noChangeArrowheads="1"/>
          </p:cNvSpPr>
          <p:nvPr/>
        </p:nvSpPr>
        <p:spPr bwMode="auto">
          <a:xfrm>
            <a:off x="1012825" y="330200"/>
            <a:ext cx="2705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31" name="Picture Placeholder 30">
            <a:extLst>
              <a:ext uri="{FF2B5EF4-FFF2-40B4-BE49-F238E27FC236}">
                <a16:creationId xmlns:a16="http://schemas.microsoft.com/office/drawing/2014/main" id="{3F6B67A6-B507-2645-951C-F710A21FAED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944" r="26944"/>
          <a:stretch>
            <a:fillRect/>
          </a:stretch>
        </p:blipFill>
        <p:spPr/>
      </p:pic>
      <p:pic>
        <p:nvPicPr>
          <p:cNvPr id="33" name="Picture Placeholder 32">
            <a:extLst>
              <a:ext uri="{FF2B5EF4-FFF2-40B4-BE49-F238E27FC236}">
                <a16:creationId xmlns:a16="http://schemas.microsoft.com/office/drawing/2014/main" id="{3C95D554-5B45-C240-BADB-44554C8BB685}"/>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9050" r="9050"/>
          <a:stretch>
            <a:fillRect/>
          </a:stretch>
        </p:blipFill>
        <p:spPr/>
      </p:pic>
      <p:pic>
        <p:nvPicPr>
          <p:cNvPr id="35" name="Picture Placeholder 34">
            <a:extLst>
              <a:ext uri="{FF2B5EF4-FFF2-40B4-BE49-F238E27FC236}">
                <a16:creationId xmlns:a16="http://schemas.microsoft.com/office/drawing/2014/main" id="{67D333D1-B982-1744-BA39-93BF91FC630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0304" r="10304"/>
          <a:stretch>
            <a:fillRect/>
          </a:stretch>
        </p:blipFill>
        <p:spPr/>
      </p:pic>
      <p:pic>
        <p:nvPicPr>
          <p:cNvPr id="37" name="Picture Placeholder 36">
            <a:extLst>
              <a:ext uri="{FF2B5EF4-FFF2-40B4-BE49-F238E27FC236}">
                <a16:creationId xmlns:a16="http://schemas.microsoft.com/office/drawing/2014/main" id="{01AD9A0B-DCB3-8A4E-8769-E308656A728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050" r="9050"/>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008E3B21-C59A-7042-B735-9094CFEFC85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414" b="1414"/>
          <a:stretch>
            <a:fillRect/>
          </a:stretch>
        </p:blipFill>
        <p:spPr/>
      </p:pic>
      <p:pic>
        <p:nvPicPr>
          <p:cNvPr id="15" name="Picture Placeholder 14">
            <a:extLst>
              <a:ext uri="{FF2B5EF4-FFF2-40B4-BE49-F238E27FC236}">
                <a16:creationId xmlns:a16="http://schemas.microsoft.com/office/drawing/2014/main" id="{DCFABDD7-460E-644B-87BA-FE69FAB574F5}"/>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414" b="1414"/>
          <a:stretch>
            <a:fillRect/>
          </a:stretch>
        </p:blipFill>
        <p:spPr/>
      </p:pic>
      <p:pic>
        <p:nvPicPr>
          <p:cNvPr id="10" name="Picture Placeholder 9">
            <a:extLst>
              <a:ext uri="{FF2B5EF4-FFF2-40B4-BE49-F238E27FC236}">
                <a16:creationId xmlns:a16="http://schemas.microsoft.com/office/drawing/2014/main" id="{DED3013B-6BF9-BD46-B8A3-5FD7C663749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14" b="1414"/>
          <a:stretch>
            <a:fillRect/>
          </a:stretch>
        </p:blipFill>
        <p:spPr/>
      </p:pic>
      <p:sp>
        <p:nvSpPr>
          <p:cNvPr id="6" name="TextBox 5">
            <a:extLst>
              <a:ext uri="{FF2B5EF4-FFF2-40B4-BE49-F238E27FC236}">
                <a16:creationId xmlns:a16="http://schemas.microsoft.com/office/drawing/2014/main" id="{4E296682-126D-324A-879B-810924392E34}"/>
              </a:ext>
            </a:extLst>
          </p:cNvPr>
          <p:cNvSpPr txBox="1"/>
          <p:nvPr/>
        </p:nvSpPr>
        <p:spPr>
          <a:xfrm>
            <a:off x="585788" y="1446213"/>
            <a:ext cx="2865437" cy="1016000"/>
          </a:xfrm>
          <a:prstGeom prst="rect">
            <a:avLst/>
          </a:prstGeom>
          <a:noFill/>
        </p:spPr>
        <p:txBody>
          <a:bodyPr>
            <a:spAutoFit/>
          </a:bodyPr>
          <a:lstStyle/>
          <a:p>
            <a:pPr eaLnBrk="1" fontAlgn="auto" hangingPunct="1">
              <a:spcBef>
                <a:spcPts val="0"/>
              </a:spcBef>
              <a:spcAft>
                <a:spcPts val="0"/>
              </a:spcAft>
              <a:defRPr/>
            </a:pPr>
            <a:r>
              <a:rPr lang="en-US" sz="6000" b="1" spc="50" dirty="0">
                <a:solidFill>
                  <a:schemeClr val="bg1"/>
                </a:solidFill>
                <a:latin typeface="Metropolis" pitchFamily="2" charset="77"/>
                <a:ea typeface="Open Sans Extrabold" panose="020B0906030804020204" pitchFamily="34" charset="0"/>
                <a:cs typeface="Times New Roman" panose="02020603050405020304" pitchFamily="18" charset="0"/>
              </a:rPr>
              <a:t>Good</a:t>
            </a:r>
            <a:r>
              <a:rPr lang="id-ID" sz="6000" b="1" spc="50" dirty="0">
                <a:solidFill>
                  <a:schemeClr val="bg1"/>
                </a:solidFill>
                <a:latin typeface="Metropolis" pitchFamily="2" charset="77"/>
                <a:ea typeface="Open Sans Extrabold" panose="020B0906030804020204" pitchFamily="34" charset="0"/>
                <a:cs typeface="Times New Roman" panose="02020603050405020304" pitchFamily="18" charset="0"/>
              </a:rPr>
              <a:t>.</a:t>
            </a:r>
          </a:p>
        </p:txBody>
      </p:sp>
      <p:sp>
        <p:nvSpPr>
          <p:cNvPr id="11" name="Rectangle 10">
            <a:extLst>
              <a:ext uri="{FF2B5EF4-FFF2-40B4-BE49-F238E27FC236}">
                <a16:creationId xmlns:a16="http://schemas.microsoft.com/office/drawing/2014/main" id="{DB00540F-63C3-0D4E-9802-D72F9965C963}"/>
              </a:ext>
            </a:extLst>
          </p:cNvPr>
          <p:cNvSpPr/>
          <p:nvPr/>
        </p:nvSpPr>
        <p:spPr>
          <a:xfrm>
            <a:off x="2244725" y="4700588"/>
            <a:ext cx="1601788" cy="828675"/>
          </a:xfrm>
          <a:prstGeom prst="rect">
            <a:avLst/>
          </a:prstGeom>
          <a:solidFill>
            <a:schemeClr val="bg1"/>
          </a:solidFill>
          <a:ln>
            <a:noFill/>
          </a:ln>
          <a:effectLst>
            <a:outerShdw blurRad="368300" dist="215900" dir="5400000" sx="93000" sy="93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CA6DD43F-7199-044E-878F-3E4E2E00EAC6}"/>
              </a:ext>
            </a:extLst>
          </p:cNvPr>
          <p:cNvSpPr/>
          <p:nvPr/>
        </p:nvSpPr>
        <p:spPr>
          <a:xfrm>
            <a:off x="704850" y="4700588"/>
            <a:ext cx="1401763" cy="828675"/>
          </a:xfrm>
          <a:prstGeom prst="rect">
            <a:avLst/>
          </a:prstGeom>
          <a:solidFill>
            <a:srgbClr val="63D13E"/>
          </a:solidFill>
          <a:ln>
            <a:noFill/>
          </a:ln>
          <a:effectLst>
            <a:outerShdw blurRad="368300" dist="215900" dir="5400000" sx="93000" sy="93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59FE823D-80F5-064F-8D81-A6ED8B1EFB75}"/>
              </a:ext>
            </a:extLst>
          </p:cNvPr>
          <p:cNvSpPr/>
          <p:nvPr/>
        </p:nvSpPr>
        <p:spPr>
          <a:xfrm>
            <a:off x="5942013" y="4700588"/>
            <a:ext cx="1601787" cy="828675"/>
          </a:xfrm>
          <a:prstGeom prst="rect">
            <a:avLst/>
          </a:prstGeom>
          <a:solidFill>
            <a:schemeClr val="bg1"/>
          </a:solidFill>
          <a:ln>
            <a:noFill/>
          </a:ln>
          <a:effectLst>
            <a:outerShdw blurRad="368300" dist="215900" dir="5400000" sx="93000" sy="93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a:extLst>
              <a:ext uri="{FF2B5EF4-FFF2-40B4-BE49-F238E27FC236}">
                <a16:creationId xmlns:a16="http://schemas.microsoft.com/office/drawing/2014/main" id="{FB1D695C-C41A-C24F-9068-3279A5A803EC}"/>
              </a:ext>
            </a:extLst>
          </p:cNvPr>
          <p:cNvSpPr/>
          <p:nvPr/>
        </p:nvSpPr>
        <p:spPr>
          <a:xfrm>
            <a:off x="4402138" y="4700588"/>
            <a:ext cx="1401762" cy="828675"/>
          </a:xfrm>
          <a:prstGeom prst="rect">
            <a:avLst/>
          </a:prstGeom>
          <a:solidFill>
            <a:srgbClr val="63D13E"/>
          </a:solidFill>
          <a:ln>
            <a:noFill/>
          </a:ln>
          <a:effectLst>
            <a:outerShdw blurRad="368300" dist="215900" dir="5400000" sx="93000" sy="93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a:extLst>
              <a:ext uri="{FF2B5EF4-FFF2-40B4-BE49-F238E27FC236}">
                <a16:creationId xmlns:a16="http://schemas.microsoft.com/office/drawing/2014/main" id="{90B2AC5C-EF20-EE45-A7FA-9598BBBD873E}"/>
              </a:ext>
            </a:extLst>
          </p:cNvPr>
          <p:cNvSpPr/>
          <p:nvPr/>
        </p:nvSpPr>
        <p:spPr>
          <a:xfrm>
            <a:off x="9639300" y="4700588"/>
            <a:ext cx="1600200" cy="828675"/>
          </a:xfrm>
          <a:prstGeom prst="rect">
            <a:avLst/>
          </a:prstGeom>
          <a:solidFill>
            <a:schemeClr val="bg1"/>
          </a:solidFill>
          <a:ln>
            <a:noFill/>
          </a:ln>
          <a:effectLst>
            <a:outerShdw blurRad="368300" dist="215900" dir="5400000" sx="93000" sy="93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Rectangle 20">
            <a:extLst>
              <a:ext uri="{FF2B5EF4-FFF2-40B4-BE49-F238E27FC236}">
                <a16:creationId xmlns:a16="http://schemas.microsoft.com/office/drawing/2014/main" id="{18020CD6-7F41-BF48-84FC-6CDE3D6A666E}"/>
              </a:ext>
            </a:extLst>
          </p:cNvPr>
          <p:cNvSpPr/>
          <p:nvPr/>
        </p:nvSpPr>
        <p:spPr>
          <a:xfrm>
            <a:off x="8099425" y="4700588"/>
            <a:ext cx="1401763" cy="828675"/>
          </a:xfrm>
          <a:prstGeom prst="rect">
            <a:avLst/>
          </a:prstGeom>
          <a:solidFill>
            <a:srgbClr val="63D13E"/>
          </a:solidFill>
          <a:ln>
            <a:noFill/>
          </a:ln>
          <a:effectLst>
            <a:outerShdw blurRad="368300" dist="215900" dir="5400000" sx="93000" sy="93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707" name="TextBox 3">
            <a:extLst>
              <a:ext uri="{FF2B5EF4-FFF2-40B4-BE49-F238E27FC236}">
                <a16:creationId xmlns:a16="http://schemas.microsoft.com/office/drawing/2014/main" id="{D9E5CE02-D767-854C-9040-47D5317B7BA0}"/>
              </a:ext>
            </a:extLst>
          </p:cNvPr>
          <p:cNvSpPr txBox="1">
            <a:spLocks noChangeArrowheads="1"/>
          </p:cNvSpPr>
          <p:nvPr/>
        </p:nvSpPr>
        <p:spPr bwMode="auto">
          <a:xfrm>
            <a:off x="688975" y="4945063"/>
            <a:ext cx="1398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id-ID" altLang="en-US" sz="1600" b="1">
                <a:solidFill>
                  <a:schemeClr val="bg1"/>
                </a:solidFill>
                <a:latin typeface="Metropolis" pitchFamily="2" charset="77"/>
                <a:cs typeface="Times New Roman" panose="02020603050405020304" pitchFamily="18" charset="0"/>
              </a:rPr>
              <a:t>Fresh.</a:t>
            </a:r>
          </a:p>
        </p:txBody>
      </p:sp>
      <p:sp>
        <p:nvSpPr>
          <p:cNvPr id="29708" name="TextBox 21">
            <a:extLst>
              <a:ext uri="{FF2B5EF4-FFF2-40B4-BE49-F238E27FC236}">
                <a16:creationId xmlns:a16="http://schemas.microsoft.com/office/drawing/2014/main" id="{3BAA345D-AA30-F447-A6B8-A84F5AB16BB7}"/>
              </a:ext>
            </a:extLst>
          </p:cNvPr>
          <p:cNvSpPr txBox="1">
            <a:spLocks noChangeArrowheads="1"/>
          </p:cNvSpPr>
          <p:nvPr/>
        </p:nvSpPr>
        <p:spPr bwMode="auto">
          <a:xfrm>
            <a:off x="4403725" y="4956175"/>
            <a:ext cx="1398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id-ID" altLang="en-US" sz="1600" b="1">
                <a:solidFill>
                  <a:schemeClr val="bg1"/>
                </a:solidFill>
                <a:latin typeface="Metropolis" pitchFamily="2" charset="77"/>
                <a:cs typeface="Times New Roman" panose="02020603050405020304" pitchFamily="18" charset="0"/>
              </a:rPr>
              <a:t>Juiced.</a:t>
            </a:r>
          </a:p>
        </p:txBody>
      </p:sp>
      <p:sp>
        <p:nvSpPr>
          <p:cNvPr id="29709" name="TextBox 22">
            <a:extLst>
              <a:ext uri="{FF2B5EF4-FFF2-40B4-BE49-F238E27FC236}">
                <a16:creationId xmlns:a16="http://schemas.microsoft.com/office/drawing/2014/main" id="{EA65D98D-7EF5-8E49-B7C7-00BA1FDE8025}"/>
              </a:ext>
            </a:extLst>
          </p:cNvPr>
          <p:cNvSpPr txBox="1">
            <a:spLocks noChangeArrowheads="1"/>
          </p:cNvSpPr>
          <p:nvPr/>
        </p:nvSpPr>
        <p:spPr bwMode="auto">
          <a:xfrm>
            <a:off x="8099425" y="4956175"/>
            <a:ext cx="1400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id-ID" altLang="en-US" sz="1600" b="1">
                <a:solidFill>
                  <a:schemeClr val="bg1"/>
                </a:solidFill>
                <a:latin typeface="Metropolis" pitchFamily="2" charset="77"/>
                <a:cs typeface="Times New Roman" panose="02020603050405020304" pitchFamily="18" charset="0"/>
              </a:rPr>
              <a:t>Health.</a:t>
            </a:r>
          </a:p>
        </p:txBody>
      </p:sp>
      <p:sp>
        <p:nvSpPr>
          <p:cNvPr id="24" name="TextBox 23">
            <a:extLst>
              <a:ext uri="{FF2B5EF4-FFF2-40B4-BE49-F238E27FC236}">
                <a16:creationId xmlns:a16="http://schemas.microsoft.com/office/drawing/2014/main" id="{0FCC4045-5511-974B-BC93-4573E810E2FB}"/>
              </a:ext>
            </a:extLst>
          </p:cNvPr>
          <p:cNvSpPr txBox="1"/>
          <p:nvPr/>
        </p:nvSpPr>
        <p:spPr>
          <a:xfrm>
            <a:off x="2328863" y="4786313"/>
            <a:ext cx="1444625" cy="625475"/>
          </a:xfrm>
          <a:prstGeom prst="rect">
            <a:avLst/>
          </a:prstGeom>
          <a:noFill/>
        </p:spPr>
        <p:txBody>
          <a:bodyPr>
            <a:spAutoFit/>
          </a:bodyPr>
          <a:lstStyle/>
          <a:p>
            <a:pPr eaLnBrk="1" fontAlgn="auto" hangingPunct="1">
              <a:lnSpc>
                <a:spcPct val="150000"/>
              </a:lnSpc>
              <a:spcBef>
                <a:spcPts val="0"/>
              </a:spcBef>
              <a:spcAft>
                <a:spcPts val="0"/>
              </a:spcAft>
              <a:defRPr/>
            </a:pPr>
            <a:r>
              <a:rPr lang="en-US" sz="800" spc="50" dirty="0">
                <a:latin typeface="Metropolis" pitchFamily="2" charset="77"/>
                <a:ea typeface="Open Sans" panose="020B0606030504020204" pitchFamily="34" charset="0"/>
                <a:cs typeface="Open Sans" panose="020B0606030504020204" pitchFamily="34" charset="0"/>
              </a:rPr>
              <a:t>Having someone else as a ‘support person’ can make all</a:t>
            </a:r>
            <a:endParaRPr lang="id-ID" sz="800" spc="50" dirty="0">
              <a:latin typeface="Metropolis" pitchFamily="2" charset="77"/>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DEDF0494-50AD-8349-B4D6-0038BE670D62}"/>
              </a:ext>
            </a:extLst>
          </p:cNvPr>
          <p:cNvSpPr txBox="1"/>
          <p:nvPr/>
        </p:nvSpPr>
        <p:spPr>
          <a:xfrm>
            <a:off x="6046788" y="4878388"/>
            <a:ext cx="1450975" cy="441325"/>
          </a:xfrm>
          <a:prstGeom prst="rect">
            <a:avLst/>
          </a:prstGeom>
          <a:noFill/>
        </p:spPr>
        <p:txBody>
          <a:bodyPr>
            <a:spAutoFit/>
          </a:bodyPr>
          <a:lstStyle/>
          <a:p>
            <a:pPr eaLnBrk="1" fontAlgn="auto" hangingPunct="1">
              <a:lnSpc>
                <a:spcPct val="150000"/>
              </a:lnSpc>
              <a:spcBef>
                <a:spcPts val="0"/>
              </a:spcBef>
              <a:spcAft>
                <a:spcPts val="0"/>
              </a:spcAft>
              <a:defRPr/>
            </a:pPr>
            <a:r>
              <a:rPr lang="en-US" sz="800" spc="50" dirty="0">
                <a:latin typeface="Metropolis" pitchFamily="2" charset="77"/>
                <a:ea typeface="Open Sans" panose="020B0606030504020204" pitchFamily="34" charset="0"/>
                <a:cs typeface="Open Sans" panose="020B0606030504020204" pitchFamily="34" charset="0"/>
              </a:rPr>
              <a:t>Talk with your friends, family, mental health</a:t>
            </a:r>
            <a:endParaRPr lang="id-ID" sz="800" spc="50" dirty="0">
              <a:latin typeface="Metropolis" pitchFamily="2" charset="77"/>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55CB9AC2-638E-364A-8D13-0CD72645EF45}"/>
              </a:ext>
            </a:extLst>
          </p:cNvPr>
          <p:cNvSpPr txBox="1"/>
          <p:nvPr/>
        </p:nvSpPr>
        <p:spPr>
          <a:xfrm>
            <a:off x="9805988" y="4786313"/>
            <a:ext cx="1401762" cy="625475"/>
          </a:xfrm>
          <a:prstGeom prst="rect">
            <a:avLst/>
          </a:prstGeom>
          <a:noFill/>
        </p:spPr>
        <p:txBody>
          <a:bodyPr>
            <a:spAutoFit/>
          </a:bodyPr>
          <a:lstStyle/>
          <a:p>
            <a:pPr eaLnBrk="1" fontAlgn="auto" hangingPunct="1">
              <a:lnSpc>
                <a:spcPct val="150000"/>
              </a:lnSpc>
              <a:spcBef>
                <a:spcPts val="0"/>
              </a:spcBef>
              <a:spcAft>
                <a:spcPts val="0"/>
              </a:spcAft>
              <a:defRPr/>
            </a:pPr>
            <a:r>
              <a:rPr lang="en-US" sz="800" spc="50" dirty="0">
                <a:latin typeface="Metropolis" pitchFamily="2" charset="77"/>
                <a:ea typeface="Open Sans" panose="020B0606030504020204" pitchFamily="34" charset="0"/>
                <a:cs typeface="Open Sans" panose="020B0606030504020204" pitchFamily="34" charset="0"/>
              </a:rPr>
              <a:t>Don’t forget other services in your area that you can draw</a:t>
            </a:r>
            <a:endParaRPr lang="id-ID" sz="800" spc="50" dirty="0">
              <a:latin typeface="Metropolis" pitchFamily="2" charset="77"/>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AF0A87A3-5A46-8F42-8DA4-0DB5A4CA5004}"/>
              </a:ext>
            </a:extLst>
          </p:cNvPr>
          <p:cNvSpPr txBox="1"/>
          <p:nvPr/>
        </p:nvSpPr>
        <p:spPr>
          <a:xfrm>
            <a:off x="9004300" y="6299200"/>
            <a:ext cx="2487613" cy="247650"/>
          </a:xfrm>
          <a:prstGeom prst="rect">
            <a:avLst/>
          </a:prstGeom>
          <a:noFill/>
        </p:spPr>
        <p:txBody>
          <a:bodyPr>
            <a:spAutoFit/>
          </a:bodyPr>
          <a:lstStyle/>
          <a:p>
            <a:pPr algn="r" eaLnBrk="1" fontAlgn="auto" hangingPunct="1">
              <a:spcBef>
                <a:spcPts val="0"/>
              </a:spcBef>
              <a:spcAft>
                <a:spcPts val="0"/>
              </a:spcAft>
              <a:defRPr/>
            </a:pPr>
            <a:r>
              <a:rPr lang="id-ID" sz="1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9714" name="TextBox 27">
            <a:extLst>
              <a:ext uri="{FF2B5EF4-FFF2-40B4-BE49-F238E27FC236}">
                <a16:creationId xmlns:a16="http://schemas.microsoft.com/office/drawing/2014/main" id="{C423B844-721E-EE4E-9ADD-103DA04147A3}"/>
              </a:ext>
            </a:extLst>
          </p:cNvPr>
          <p:cNvSpPr txBox="1">
            <a:spLocks noChangeArrowheads="1"/>
          </p:cNvSpPr>
          <p:nvPr/>
        </p:nvSpPr>
        <p:spPr bwMode="auto">
          <a:xfrm>
            <a:off x="8788400" y="277813"/>
            <a:ext cx="2703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chemeClr val="bg1"/>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chemeClr val="bg1"/>
              </a:solidFill>
              <a:latin typeface="Metropolis Thin" pitchFamily="2" charset="77"/>
              <a:ea typeface="Open Sans" panose="020B060603050402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7">
            <a:extLst>
              <a:ext uri="{FF2B5EF4-FFF2-40B4-BE49-F238E27FC236}">
                <a16:creationId xmlns:a16="http://schemas.microsoft.com/office/drawing/2014/main" id="{639D2FD3-5902-2C42-9A63-17B11ADEABD7}"/>
              </a:ext>
            </a:extLst>
          </p:cNvPr>
          <p:cNvSpPr txBox="1">
            <a:spLocks noChangeArrowheads="1"/>
          </p:cNvSpPr>
          <p:nvPr/>
        </p:nvSpPr>
        <p:spPr bwMode="auto">
          <a:xfrm>
            <a:off x="1546225" y="1276350"/>
            <a:ext cx="37988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id-ID" altLang="en-US" sz="6000">
                <a:solidFill>
                  <a:schemeClr val="bg1"/>
                </a:solidFill>
                <a:latin typeface="Metropolis" pitchFamily="2" charset="77"/>
                <a:cs typeface="Times New Roman" panose="02020603050405020304" pitchFamily="18" charset="0"/>
              </a:rPr>
              <a:t>Fresh</a:t>
            </a:r>
          </a:p>
        </p:txBody>
      </p:sp>
      <p:sp>
        <p:nvSpPr>
          <p:cNvPr id="30723" name="TextBox 11">
            <a:extLst>
              <a:ext uri="{FF2B5EF4-FFF2-40B4-BE49-F238E27FC236}">
                <a16:creationId xmlns:a16="http://schemas.microsoft.com/office/drawing/2014/main" id="{DA5F6D0B-CF0D-7243-824D-B4C89A205986}"/>
              </a:ext>
            </a:extLst>
          </p:cNvPr>
          <p:cNvSpPr txBox="1">
            <a:spLocks noChangeArrowheads="1"/>
          </p:cNvSpPr>
          <p:nvPr/>
        </p:nvSpPr>
        <p:spPr bwMode="auto">
          <a:xfrm>
            <a:off x="1546225" y="1882775"/>
            <a:ext cx="37988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id-ID" altLang="en-US" sz="6000" b="1">
                <a:solidFill>
                  <a:schemeClr val="bg1"/>
                </a:solidFill>
                <a:latin typeface="Metropolis" pitchFamily="2" charset="77"/>
                <a:cs typeface="Times New Roman" panose="02020603050405020304" pitchFamily="18" charset="0"/>
              </a:rPr>
              <a:t>Care.</a:t>
            </a:r>
          </a:p>
        </p:txBody>
      </p:sp>
      <p:sp>
        <p:nvSpPr>
          <p:cNvPr id="19" name="TextBox 18">
            <a:extLst>
              <a:ext uri="{FF2B5EF4-FFF2-40B4-BE49-F238E27FC236}">
                <a16:creationId xmlns:a16="http://schemas.microsoft.com/office/drawing/2014/main" id="{E1CA9A9F-00EF-764E-A075-6A66EAC9E590}"/>
              </a:ext>
            </a:extLst>
          </p:cNvPr>
          <p:cNvSpPr txBox="1"/>
          <p:nvPr/>
        </p:nvSpPr>
        <p:spPr>
          <a:xfrm>
            <a:off x="1727200" y="3149600"/>
            <a:ext cx="3822700" cy="809625"/>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800">
                <a:solidFill>
                  <a:schemeClr val="bg1"/>
                </a:solidFill>
                <a:latin typeface="Metropolis" pitchFamily="2" charset="77"/>
                <a:cs typeface="Open Sans" panose="020B0606030504020204" pitchFamily="34" charset="0"/>
              </a:rPr>
              <a:t>There are lots of ways to get the support you need to help stay healthy. An important step is ﬁnding a good GP (general practitioner) you are comfortable discussing your health with. Seeing the same GP</a:t>
            </a:r>
            <a:endParaRPr lang="id-ID" altLang="en-US" sz="800">
              <a:solidFill>
                <a:schemeClr val="bg1"/>
              </a:solidFill>
              <a:latin typeface="Metropolis" pitchFamily="2" charset="77"/>
              <a:cs typeface="Open Sans" panose="020B0606030504020204" pitchFamily="34" charset="0"/>
            </a:endParaRPr>
          </a:p>
        </p:txBody>
      </p:sp>
      <p:sp>
        <p:nvSpPr>
          <p:cNvPr id="11" name="Rectangle 10">
            <a:extLst>
              <a:ext uri="{FF2B5EF4-FFF2-40B4-BE49-F238E27FC236}">
                <a16:creationId xmlns:a16="http://schemas.microsoft.com/office/drawing/2014/main" id="{9D091376-FCC9-924B-9E29-276C313A20C8}"/>
              </a:ext>
            </a:extLst>
          </p:cNvPr>
          <p:cNvSpPr/>
          <p:nvPr/>
        </p:nvSpPr>
        <p:spPr>
          <a:xfrm>
            <a:off x="1727200" y="4592638"/>
            <a:ext cx="1071563" cy="334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3" name="TextBox 12">
            <a:extLst>
              <a:ext uri="{FF2B5EF4-FFF2-40B4-BE49-F238E27FC236}">
                <a16:creationId xmlns:a16="http://schemas.microsoft.com/office/drawing/2014/main" id="{BC81BC53-5912-2247-9E54-F6F4ED2AE64E}"/>
              </a:ext>
            </a:extLst>
          </p:cNvPr>
          <p:cNvSpPr txBox="1"/>
          <p:nvPr/>
        </p:nvSpPr>
        <p:spPr>
          <a:xfrm>
            <a:off x="1860550" y="4637088"/>
            <a:ext cx="804863" cy="246062"/>
          </a:xfrm>
          <a:prstGeom prst="rect">
            <a:avLst/>
          </a:prstGeom>
          <a:noFill/>
        </p:spPr>
        <p:txBody>
          <a:bodyPr>
            <a:spAutoFit/>
          </a:bodyPr>
          <a:lstStyle/>
          <a:p>
            <a:pPr algn="ctr" eaLnBrk="1" fontAlgn="auto" hangingPunct="1">
              <a:spcBef>
                <a:spcPts val="0"/>
              </a:spcBef>
              <a:spcAft>
                <a:spcPts val="0"/>
              </a:spcAft>
              <a:defRPr/>
            </a:pPr>
            <a:r>
              <a:rPr lang="id-ID" sz="1000" b="1" spc="90" dirty="0">
                <a:solidFill>
                  <a:srgbClr val="FFC000"/>
                </a:solidFill>
                <a:latin typeface="Metropolis" pitchFamily="2" charset="77"/>
                <a:ea typeface="Open Sans Semibold" panose="020B0706030804020204" pitchFamily="34" charset="0"/>
                <a:cs typeface="Times New Roman" panose="02020603050405020304" pitchFamily="18" charset="0"/>
              </a:rPr>
              <a:t>JOIN US</a:t>
            </a:r>
          </a:p>
        </p:txBody>
      </p:sp>
      <p:sp>
        <p:nvSpPr>
          <p:cNvPr id="14" name="TextBox 13">
            <a:extLst>
              <a:ext uri="{FF2B5EF4-FFF2-40B4-BE49-F238E27FC236}">
                <a16:creationId xmlns:a16="http://schemas.microsoft.com/office/drawing/2014/main" id="{EEE22EE7-7977-D840-9793-04998775C029}"/>
              </a:ext>
            </a:extLst>
          </p:cNvPr>
          <p:cNvSpPr txBox="1"/>
          <p:nvPr/>
        </p:nvSpPr>
        <p:spPr>
          <a:xfrm>
            <a:off x="1012825" y="6353175"/>
            <a:ext cx="2487613" cy="246063"/>
          </a:xfrm>
          <a:prstGeom prst="rect">
            <a:avLst/>
          </a:prstGeom>
          <a:noFill/>
        </p:spPr>
        <p:txBody>
          <a:bodyPr>
            <a:spAutoFit/>
          </a:bodyPr>
          <a:lstStyle/>
          <a:p>
            <a:pPr eaLnBrk="1" fontAlgn="auto" hangingPunct="1">
              <a:spcBef>
                <a:spcPts val="0"/>
              </a:spcBef>
              <a:spcAft>
                <a:spcPts val="0"/>
              </a:spcAft>
              <a:defRPr/>
            </a:pPr>
            <a:r>
              <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30728" name="TextBox 14">
            <a:extLst>
              <a:ext uri="{FF2B5EF4-FFF2-40B4-BE49-F238E27FC236}">
                <a16:creationId xmlns:a16="http://schemas.microsoft.com/office/drawing/2014/main" id="{731EAE1C-612B-E748-843A-05A59EC599E6}"/>
              </a:ext>
            </a:extLst>
          </p:cNvPr>
          <p:cNvSpPr txBox="1">
            <a:spLocks noChangeArrowheads="1"/>
          </p:cNvSpPr>
          <p:nvPr/>
        </p:nvSpPr>
        <p:spPr bwMode="auto">
          <a:xfrm>
            <a:off x="1012825" y="330200"/>
            <a:ext cx="2705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51A373C7-A78A-A04D-AF8A-E4FBB008F61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090" r="24090"/>
          <a:stretch>
            <a:fillRect/>
          </a:stretch>
        </p:blip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5241E070-46A6-9D4F-9E22-FD42B7F23672}"/>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7456" r="7456"/>
          <a:stretch>
            <a:fillRect/>
          </a:stretch>
        </p:blipFill>
        <p:spPr>
          <a:effectLst>
            <a:outerShdw blurRad="381000" dist="215900" dir="5400000" algn="t" rotWithShape="0">
              <a:prstClr val="black">
                <a:alpha val="40000"/>
              </a:prstClr>
            </a:outerShdw>
          </a:effectLst>
        </p:spPr>
      </p:pic>
      <p:pic>
        <p:nvPicPr>
          <p:cNvPr id="21" name="Picture Placeholder 20">
            <a:extLst>
              <a:ext uri="{FF2B5EF4-FFF2-40B4-BE49-F238E27FC236}">
                <a16:creationId xmlns:a16="http://schemas.microsoft.com/office/drawing/2014/main" id="{CA69B616-56B5-9142-BC53-5E64860E497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484" r="7484"/>
          <a:stretch>
            <a:fillRect/>
          </a:stretch>
        </p:blipFill>
        <p:spPr>
          <a:effectLst>
            <a:outerShdw blurRad="381000" dist="215900" dir="5400000" algn="t" rotWithShape="0">
              <a:prstClr val="black">
                <a:alpha val="40000"/>
              </a:prstClr>
            </a:outerShdw>
          </a:effectLst>
        </p:spPr>
      </p:pic>
      <p:sp>
        <p:nvSpPr>
          <p:cNvPr id="4" name="TextBox 3">
            <a:extLst>
              <a:ext uri="{FF2B5EF4-FFF2-40B4-BE49-F238E27FC236}">
                <a16:creationId xmlns:a16="http://schemas.microsoft.com/office/drawing/2014/main" id="{3ECE08FC-5680-AF46-92C9-3A373948033D}"/>
              </a:ext>
            </a:extLst>
          </p:cNvPr>
          <p:cNvSpPr txBox="1"/>
          <p:nvPr/>
        </p:nvSpPr>
        <p:spPr>
          <a:xfrm rot="16200000">
            <a:off x="-1657350" y="3136901"/>
            <a:ext cx="4841875" cy="584200"/>
          </a:xfrm>
          <a:prstGeom prst="rect">
            <a:avLst/>
          </a:prstGeom>
          <a:noFill/>
        </p:spPr>
        <p:txBody>
          <a:bodyPr>
            <a:spAutoFit/>
          </a:bodyPr>
          <a:lstStyle/>
          <a:p>
            <a:pPr algn="ctr" eaLnBrk="1" fontAlgn="auto" hangingPunct="1">
              <a:spcBef>
                <a:spcPts val="0"/>
              </a:spcBef>
              <a:spcAft>
                <a:spcPts val="0"/>
              </a:spcAft>
              <a:defRPr/>
            </a:pPr>
            <a:r>
              <a:rPr lang="en-US" sz="3200" b="1" spc="50" dirty="0">
                <a:solidFill>
                  <a:srgbClr val="FFC000"/>
                </a:solidFill>
                <a:latin typeface="Metropolis" pitchFamily="2" charset="77"/>
                <a:ea typeface="Times New Roman" charset="0"/>
                <a:cs typeface="Times New Roman" charset="0"/>
              </a:rPr>
              <a:t>SO MILKY, SO JUICY </a:t>
            </a:r>
            <a:endParaRPr lang="id-ID" sz="3200" b="1" spc="50" dirty="0">
              <a:solidFill>
                <a:srgbClr val="FFC000"/>
              </a:solidFill>
              <a:latin typeface="Metropolis" pitchFamily="2" charset="77"/>
              <a:ea typeface="Times New Roman" charset="0"/>
              <a:cs typeface="Times New Roman" charset="0"/>
            </a:endParaRPr>
          </a:p>
        </p:txBody>
      </p:sp>
      <p:sp>
        <p:nvSpPr>
          <p:cNvPr id="5" name="TextBox 4">
            <a:extLst>
              <a:ext uri="{FF2B5EF4-FFF2-40B4-BE49-F238E27FC236}">
                <a16:creationId xmlns:a16="http://schemas.microsoft.com/office/drawing/2014/main" id="{46956DE4-A5F4-4B44-B971-F1441130768E}"/>
              </a:ext>
            </a:extLst>
          </p:cNvPr>
          <p:cNvSpPr txBox="1"/>
          <p:nvPr/>
        </p:nvSpPr>
        <p:spPr>
          <a:xfrm>
            <a:off x="5694363" y="5468938"/>
            <a:ext cx="3125787" cy="214312"/>
          </a:xfrm>
          <a:prstGeom prst="rect">
            <a:avLst/>
          </a:prstGeom>
          <a:noFill/>
        </p:spPr>
        <p:txBody>
          <a:bodyPr>
            <a:spAutoFit/>
          </a:bodyPr>
          <a:lstStyle/>
          <a:p>
            <a:pPr algn="ctr" eaLnBrk="1" fontAlgn="auto" hangingPunct="1">
              <a:spcBef>
                <a:spcPts val="0"/>
              </a:spcBef>
              <a:spcAft>
                <a:spcPts val="0"/>
              </a:spcAft>
              <a:defRPr/>
            </a:pPr>
            <a:r>
              <a:rPr lang="en-US" sz="800" spc="600" dirty="0">
                <a:solidFill>
                  <a:schemeClr val="bg1"/>
                </a:solidFill>
                <a:latin typeface="Metropolis" pitchFamily="2" charset="77"/>
                <a:ea typeface="Times New Roman" charset="0"/>
                <a:cs typeface="Times New Roman" charset="0"/>
              </a:rPr>
              <a:t>BEST QUALITY</a:t>
            </a:r>
            <a:endParaRPr lang="id-ID" sz="800" spc="600" dirty="0">
              <a:solidFill>
                <a:schemeClr val="bg1"/>
              </a:solidFill>
              <a:latin typeface="Metropolis" pitchFamily="2" charset="77"/>
              <a:ea typeface="Times New Roman" charset="0"/>
              <a:cs typeface="Times New Roman" charset="0"/>
            </a:endParaRPr>
          </a:p>
        </p:txBody>
      </p:sp>
      <p:sp>
        <p:nvSpPr>
          <p:cNvPr id="27" name="TextBox 26">
            <a:extLst>
              <a:ext uri="{FF2B5EF4-FFF2-40B4-BE49-F238E27FC236}">
                <a16:creationId xmlns:a16="http://schemas.microsoft.com/office/drawing/2014/main" id="{3F503212-3028-CE4B-BCF5-0F20C20F633B}"/>
              </a:ext>
            </a:extLst>
          </p:cNvPr>
          <p:cNvSpPr txBox="1"/>
          <p:nvPr/>
        </p:nvSpPr>
        <p:spPr>
          <a:xfrm>
            <a:off x="9488488" y="150813"/>
            <a:ext cx="2487612" cy="246062"/>
          </a:xfrm>
          <a:prstGeom prst="rect">
            <a:avLst/>
          </a:prstGeom>
          <a:noFill/>
        </p:spPr>
        <p:txBody>
          <a:bodyPr>
            <a:spAutoFit/>
          </a:bodyPr>
          <a:lstStyle/>
          <a:p>
            <a:pPr algn="r" eaLnBrk="1" fontAlgn="auto" hangingPunct="1">
              <a:spcBef>
                <a:spcPts val="0"/>
              </a:spcBef>
              <a:spcAft>
                <a:spcPts val="0"/>
              </a:spcAft>
              <a:defRPr/>
            </a:pPr>
            <a:r>
              <a:rPr lang="id-ID" sz="1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31748" name="TextBox 28">
            <a:extLst>
              <a:ext uri="{FF2B5EF4-FFF2-40B4-BE49-F238E27FC236}">
                <a16:creationId xmlns:a16="http://schemas.microsoft.com/office/drawing/2014/main" id="{609A42A4-29A2-484C-B565-15733B68800E}"/>
              </a:ext>
            </a:extLst>
          </p:cNvPr>
          <p:cNvSpPr txBox="1">
            <a:spLocks noChangeArrowheads="1"/>
          </p:cNvSpPr>
          <p:nvPr/>
        </p:nvSpPr>
        <p:spPr bwMode="auto">
          <a:xfrm>
            <a:off x="1608138" y="180975"/>
            <a:ext cx="9286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00" b="1">
                <a:solidFill>
                  <a:schemeClr val="bg1"/>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chemeClr val="bg1"/>
              </a:solidFill>
              <a:latin typeface="Metropolis Thin" pitchFamily="2" charset="77"/>
              <a:ea typeface="Open Sans" panose="020B0606030504020204" pitchFamily="34" charset="0"/>
              <a:cs typeface="Times New Roman" panose="02020603050405020304" pitchFamily="18" charset="0"/>
            </a:endParaRPr>
          </a:p>
        </p:txBody>
      </p:sp>
      <p:pic>
        <p:nvPicPr>
          <p:cNvPr id="15" name="Picture Placeholder 14">
            <a:extLst>
              <a:ext uri="{FF2B5EF4-FFF2-40B4-BE49-F238E27FC236}">
                <a16:creationId xmlns:a16="http://schemas.microsoft.com/office/drawing/2014/main" id="{ADD3B43B-8EBC-B448-86EB-273C099CD47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530" r="7530"/>
          <a:stretch>
            <a:fillRect/>
          </a:stretch>
        </p:blipFill>
        <p:spPr>
          <a:effectLst>
            <a:outerShdw blurRad="381000" dist="215900" dir="5400000" algn="t" rotWithShape="0">
              <a:prstClr val="black">
                <a:alpha val="40000"/>
              </a:prstClr>
            </a:outerShdw>
          </a:effectLst>
        </p:spPr>
      </p:pic>
      <p:pic>
        <p:nvPicPr>
          <p:cNvPr id="17" name="Picture Placeholder 16">
            <a:extLst>
              <a:ext uri="{FF2B5EF4-FFF2-40B4-BE49-F238E27FC236}">
                <a16:creationId xmlns:a16="http://schemas.microsoft.com/office/drawing/2014/main" id="{B08F07D4-F148-574F-8B2D-367A97F6EC57}"/>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7456" r="7456"/>
          <a:stretch>
            <a:fillRect/>
          </a:stretch>
        </p:blipFill>
        <p:spPr>
          <a:effectLst>
            <a:outerShdw blurRad="381000" dist="215900" dir="5400000" algn="t" rotWithShape="0">
              <a:prstClr val="black">
                <a:alpha val="40000"/>
              </a:prstClr>
            </a:outerShdw>
          </a:effectLst>
        </p:spPr>
      </p:pic>
      <p:pic>
        <p:nvPicPr>
          <p:cNvPr id="19" name="Picture Placeholder 18">
            <a:extLst>
              <a:ext uri="{FF2B5EF4-FFF2-40B4-BE49-F238E27FC236}">
                <a16:creationId xmlns:a16="http://schemas.microsoft.com/office/drawing/2014/main" id="{486BE9BD-C782-9343-BE9C-AE29C6A84E3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7492" r="7492"/>
          <a:stretch>
            <a:fillRect/>
          </a:stretch>
        </p:blipFill>
        <p:spPr>
          <a:effectLst>
            <a:outerShdw blurRad="381000" dist="215900" dir="5400000" algn="t" rotWithShape="0">
              <a:prstClr val="black">
                <a:alpha val="40000"/>
              </a:prst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0D53F51-0762-5840-BAC4-63A48E3C725A}"/>
              </a:ext>
            </a:extLst>
          </p:cNvPr>
          <p:cNvSpPr txBox="1"/>
          <p:nvPr/>
        </p:nvSpPr>
        <p:spPr>
          <a:xfrm>
            <a:off x="8234363" y="4652963"/>
            <a:ext cx="2841625" cy="257175"/>
          </a:xfrm>
          <a:prstGeom prst="rect">
            <a:avLst/>
          </a:prstGeom>
          <a:noFill/>
        </p:spPr>
        <p:txBody>
          <a:bodyPr>
            <a:spAutoFit/>
          </a:bodyPr>
          <a:lstStyle/>
          <a:p>
            <a:pPr algn="r" eaLnBrk="1" fontAlgn="auto" hangingPunct="1">
              <a:lnSpc>
                <a:spcPct val="150000"/>
              </a:lnSpc>
              <a:spcBef>
                <a:spcPts val="0"/>
              </a:spcBef>
              <a:spcAft>
                <a:spcPts val="0"/>
              </a:spcAft>
              <a:defRPr/>
            </a:pPr>
            <a:r>
              <a:rPr lang="id-ID" sz="800" b="1" spc="90" dirty="0">
                <a:latin typeface="Metropolis" pitchFamily="2" charset="77"/>
                <a:ea typeface="Open Sans Semibold" panose="020B0706030804020204" pitchFamily="34" charset="0"/>
                <a:cs typeface="Open Sans Semibold" panose="020B0706030804020204" pitchFamily="34" charset="0"/>
              </a:rPr>
              <a:t>www.healthyfresh.com</a:t>
            </a:r>
          </a:p>
        </p:txBody>
      </p:sp>
      <p:sp>
        <p:nvSpPr>
          <p:cNvPr id="17" name="TextBox 16">
            <a:extLst>
              <a:ext uri="{FF2B5EF4-FFF2-40B4-BE49-F238E27FC236}">
                <a16:creationId xmlns:a16="http://schemas.microsoft.com/office/drawing/2014/main" id="{DD84E44A-433B-884C-A2FD-62B4F2E33F56}"/>
              </a:ext>
            </a:extLst>
          </p:cNvPr>
          <p:cNvSpPr txBox="1"/>
          <p:nvPr/>
        </p:nvSpPr>
        <p:spPr>
          <a:xfrm>
            <a:off x="8234363" y="4514850"/>
            <a:ext cx="2841625" cy="257175"/>
          </a:xfrm>
          <a:prstGeom prst="rect">
            <a:avLst/>
          </a:prstGeom>
          <a:noFill/>
        </p:spPr>
        <p:txBody>
          <a:bodyPr>
            <a:spAutoFit/>
          </a:bodyPr>
          <a:lstStyle/>
          <a:p>
            <a:pPr algn="r" eaLnBrk="1" fontAlgn="auto" hangingPunct="1">
              <a:lnSpc>
                <a:spcPct val="150000"/>
              </a:lnSpc>
              <a:spcBef>
                <a:spcPts val="0"/>
              </a:spcBef>
              <a:spcAft>
                <a:spcPts val="0"/>
              </a:spcAft>
              <a:defRPr/>
            </a:pPr>
            <a:r>
              <a:rPr lang="id-ID" sz="800" spc="90" dirty="0">
                <a:latin typeface="Metropolis" pitchFamily="2" charset="77"/>
                <a:ea typeface="Open Sans Semibold" panose="020B0706030804020204" pitchFamily="34" charset="0"/>
                <a:cs typeface="Open Sans Semibold" panose="020B0706030804020204" pitchFamily="34" charset="0"/>
              </a:rPr>
              <a:t>2019</a:t>
            </a:r>
          </a:p>
        </p:txBody>
      </p:sp>
      <p:sp>
        <p:nvSpPr>
          <p:cNvPr id="23" name="TextBox 22">
            <a:extLst>
              <a:ext uri="{FF2B5EF4-FFF2-40B4-BE49-F238E27FC236}">
                <a16:creationId xmlns:a16="http://schemas.microsoft.com/office/drawing/2014/main" id="{8881C71C-BEDB-C445-B54D-59B06058A6F3}"/>
              </a:ext>
            </a:extLst>
          </p:cNvPr>
          <p:cNvSpPr txBox="1"/>
          <p:nvPr/>
        </p:nvSpPr>
        <p:spPr>
          <a:xfrm>
            <a:off x="8234363" y="1954213"/>
            <a:ext cx="2906712" cy="647700"/>
          </a:xfrm>
          <a:prstGeom prst="rect">
            <a:avLst/>
          </a:prstGeom>
          <a:noFill/>
        </p:spPr>
        <p:txBody>
          <a:bodyPr>
            <a:spAutoFit/>
          </a:bodyPr>
          <a:lstStyle/>
          <a:p>
            <a:pPr algn="r" eaLnBrk="1" fontAlgn="auto" hangingPunct="1">
              <a:lnSpc>
                <a:spcPct val="150000"/>
              </a:lnSpc>
              <a:spcBef>
                <a:spcPts val="0"/>
              </a:spcBef>
              <a:spcAft>
                <a:spcPts val="0"/>
              </a:spcAft>
              <a:defRPr/>
            </a:pPr>
            <a:r>
              <a:rPr lang="en-US" sz="800" spc="50" dirty="0">
                <a:latin typeface="Metropolis" pitchFamily="2" charset="77"/>
                <a:ea typeface="Open Sans" panose="020B0606030504020204" pitchFamily="34" charset="0"/>
                <a:cs typeface="Open Sans" panose="020B0606030504020204" pitchFamily="34" charset="0"/>
              </a:rPr>
              <a:t>Having someone else as a ‘support person’ can make all the difference in keeping up healthy habits. </a:t>
            </a:r>
            <a:endParaRPr lang="id-ID" sz="800" spc="50" dirty="0">
              <a:latin typeface="Metropolis" pitchFamily="2" charset="77"/>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1C11E13-B31B-D84B-BF6D-5B3AE54AC78F}"/>
              </a:ext>
            </a:extLst>
          </p:cNvPr>
          <p:cNvSpPr txBox="1"/>
          <p:nvPr/>
        </p:nvSpPr>
        <p:spPr>
          <a:xfrm>
            <a:off x="9048750" y="6353175"/>
            <a:ext cx="2487613" cy="246063"/>
          </a:xfrm>
          <a:prstGeom prst="rect">
            <a:avLst/>
          </a:prstGeom>
          <a:noFill/>
        </p:spPr>
        <p:txBody>
          <a:bodyPr>
            <a:spAutoFit/>
          </a:bodyPr>
          <a:lstStyle/>
          <a:p>
            <a:pPr algn="r" eaLnBrk="1" fontAlgn="auto" hangingPunct="1">
              <a:spcBef>
                <a:spcPts val="0"/>
              </a:spcBef>
              <a:spcAft>
                <a:spcPts val="0"/>
              </a:spcAft>
              <a:defRPr/>
            </a:pPr>
            <a:r>
              <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32773" name="TextBox 13">
            <a:extLst>
              <a:ext uri="{FF2B5EF4-FFF2-40B4-BE49-F238E27FC236}">
                <a16:creationId xmlns:a16="http://schemas.microsoft.com/office/drawing/2014/main" id="{E3CC123C-E0EA-664E-ABBE-1B51901F7C53}"/>
              </a:ext>
            </a:extLst>
          </p:cNvPr>
          <p:cNvSpPr txBox="1">
            <a:spLocks noChangeArrowheads="1"/>
          </p:cNvSpPr>
          <p:nvPr/>
        </p:nvSpPr>
        <p:spPr bwMode="auto">
          <a:xfrm>
            <a:off x="8831263" y="330200"/>
            <a:ext cx="2705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9" name="Picture Placeholder 8">
            <a:extLst>
              <a:ext uri="{FF2B5EF4-FFF2-40B4-BE49-F238E27FC236}">
                <a16:creationId xmlns:a16="http://schemas.microsoft.com/office/drawing/2014/main" id="{0D78FEE5-3252-5245-9D12-658380854C6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9561" r="9561"/>
          <a:stretch>
            <a:fillRect/>
          </a:stretch>
        </p:blipFill>
        <p:spPr/>
      </p:pic>
      <p:pic>
        <p:nvPicPr>
          <p:cNvPr id="11" name="Picture Placeholder 10">
            <a:extLst>
              <a:ext uri="{FF2B5EF4-FFF2-40B4-BE49-F238E27FC236}">
                <a16:creationId xmlns:a16="http://schemas.microsoft.com/office/drawing/2014/main" id="{2B34879D-63D9-F949-A29F-215F33ECDE1A}"/>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9561" r="9561"/>
          <a:stretch>
            <a:fillRect/>
          </a:stretch>
        </p:blipFill>
        <p:spPr/>
      </p:pic>
      <p:pic>
        <p:nvPicPr>
          <p:cNvPr id="15" name="Picture Placeholder 14">
            <a:extLst>
              <a:ext uri="{FF2B5EF4-FFF2-40B4-BE49-F238E27FC236}">
                <a16:creationId xmlns:a16="http://schemas.microsoft.com/office/drawing/2014/main" id="{F7527F61-04D6-4149-957A-A8B18275372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0991" r="30991"/>
          <a:stretch>
            <a:fillRect/>
          </a:stretch>
        </p:blip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3C29436-B0BD-614C-80D8-4B56488E6DD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7033" b="17033"/>
          <a:stretch>
            <a:fillRect/>
          </a:stretch>
        </p:blipFill>
        <p:spPr/>
      </p:pic>
      <p:sp>
        <p:nvSpPr>
          <p:cNvPr id="2" name="Rectangle 1">
            <a:extLst>
              <a:ext uri="{FF2B5EF4-FFF2-40B4-BE49-F238E27FC236}">
                <a16:creationId xmlns:a16="http://schemas.microsoft.com/office/drawing/2014/main" id="{196A8F72-9AF5-F242-A960-464AEDA19AB9}"/>
              </a:ext>
            </a:extLst>
          </p:cNvPr>
          <p:cNvSpPr/>
          <p:nvPr/>
        </p:nvSpPr>
        <p:spPr>
          <a:xfrm>
            <a:off x="6819900" y="1873250"/>
            <a:ext cx="4392613" cy="2949575"/>
          </a:xfrm>
          <a:prstGeom prst="rect">
            <a:avLst/>
          </a:prstGeom>
          <a:gradFill flip="none" rotWithShape="1">
            <a:gsLst>
              <a:gs pos="0">
                <a:schemeClr val="bg1">
                  <a:lumMod val="95000"/>
                  <a:alpha val="31000"/>
                </a:schemeClr>
              </a:gs>
              <a:gs pos="50000">
                <a:schemeClr val="accent6">
                  <a:lumMod val="40000"/>
                  <a:lumOff val="60000"/>
                  <a:alpha val="42000"/>
                </a:schemeClr>
              </a:gs>
              <a:gs pos="99000">
                <a:srgbClr val="7030A0">
                  <a:alpha val="59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0437E766-B771-D44A-BDC8-EFD520D3E6C7}"/>
              </a:ext>
            </a:extLst>
          </p:cNvPr>
          <p:cNvSpPr txBox="1"/>
          <p:nvPr/>
        </p:nvSpPr>
        <p:spPr>
          <a:xfrm>
            <a:off x="979488" y="2046288"/>
            <a:ext cx="3962400" cy="2308225"/>
          </a:xfrm>
          <a:prstGeom prst="rect">
            <a:avLst/>
          </a:prstGeom>
          <a:noFill/>
        </p:spPr>
        <p:txBody>
          <a:bodyPr>
            <a:spAutoFit/>
          </a:bodyPr>
          <a:lstStyle/>
          <a:p>
            <a:pPr eaLnBrk="1" fontAlgn="auto" hangingPunct="1">
              <a:spcBef>
                <a:spcPts val="0"/>
              </a:spcBef>
              <a:spcAft>
                <a:spcPts val="0"/>
              </a:spcAft>
              <a:defRPr/>
            </a:pPr>
            <a:r>
              <a:rPr lang="id-ID" sz="7200" b="1" spc="-300" dirty="0">
                <a:solidFill>
                  <a:srgbClr val="FFC000"/>
                </a:solidFill>
                <a:latin typeface="Metropolis" pitchFamily="2" charset="77"/>
                <a:ea typeface="Open Sans Extrabold" panose="020B0906030804020204" pitchFamily="34" charset="0"/>
                <a:cs typeface="Times New Roman" panose="02020603050405020304" pitchFamily="18" charset="0"/>
              </a:rPr>
              <a:t>COMING</a:t>
            </a:r>
          </a:p>
          <a:p>
            <a:pPr eaLnBrk="1" fontAlgn="auto" hangingPunct="1">
              <a:spcBef>
                <a:spcPts val="0"/>
              </a:spcBef>
              <a:spcAft>
                <a:spcPts val="0"/>
              </a:spcAft>
              <a:defRPr/>
            </a:pPr>
            <a:r>
              <a:rPr lang="id-ID" sz="7200" b="1" spc="-300" dirty="0">
                <a:solidFill>
                  <a:srgbClr val="FFC000"/>
                </a:solidFill>
                <a:latin typeface="Metropolis" pitchFamily="2" charset="77"/>
                <a:ea typeface="Open Sans Extrabold" panose="020B0906030804020204" pitchFamily="34" charset="0"/>
                <a:cs typeface="Times New Roman" panose="02020603050405020304" pitchFamily="18" charset="0"/>
              </a:rPr>
              <a:t>SOON.</a:t>
            </a:r>
          </a:p>
        </p:txBody>
      </p:sp>
      <p:sp>
        <p:nvSpPr>
          <p:cNvPr id="33796" name="TextBox 6">
            <a:extLst>
              <a:ext uri="{FF2B5EF4-FFF2-40B4-BE49-F238E27FC236}">
                <a16:creationId xmlns:a16="http://schemas.microsoft.com/office/drawing/2014/main" id="{A69443D3-37CB-8643-8199-6A018BCDC8CD}"/>
              </a:ext>
            </a:extLst>
          </p:cNvPr>
          <p:cNvSpPr txBox="1">
            <a:spLocks noChangeArrowheads="1"/>
          </p:cNvSpPr>
          <p:nvPr/>
        </p:nvSpPr>
        <p:spPr bwMode="auto">
          <a:xfrm>
            <a:off x="7140575" y="2270125"/>
            <a:ext cx="177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id-ID" altLang="en-US" sz="1200" b="1">
                <a:solidFill>
                  <a:srgbClr val="FFC000"/>
                </a:solidFill>
                <a:latin typeface="Metropolis" pitchFamily="2" charset="77"/>
                <a:ea typeface="Open Sans" panose="020B0606030504020204" pitchFamily="34" charset="0"/>
                <a:cs typeface="Times New Roman" panose="02020603050405020304" pitchFamily="18" charset="0"/>
              </a:rPr>
              <a:t>GOOD CLEAN &amp; FUN</a:t>
            </a:r>
          </a:p>
        </p:txBody>
      </p:sp>
      <p:sp>
        <p:nvSpPr>
          <p:cNvPr id="9" name="TextBox 8">
            <a:extLst>
              <a:ext uri="{FF2B5EF4-FFF2-40B4-BE49-F238E27FC236}">
                <a16:creationId xmlns:a16="http://schemas.microsoft.com/office/drawing/2014/main" id="{1FCCA451-BBC4-9A49-99A0-524F1545807A}"/>
              </a:ext>
            </a:extLst>
          </p:cNvPr>
          <p:cNvSpPr txBox="1"/>
          <p:nvPr/>
        </p:nvSpPr>
        <p:spPr>
          <a:xfrm>
            <a:off x="7327900" y="3989388"/>
            <a:ext cx="1955800" cy="257175"/>
          </a:xfrm>
          <a:prstGeom prst="rect">
            <a:avLst/>
          </a:prstGeom>
          <a:noFill/>
        </p:spPr>
        <p:txBody>
          <a:bodyPr>
            <a:spAutoFit/>
          </a:bodyPr>
          <a:lstStyle/>
          <a:p>
            <a:pPr eaLnBrk="1" fontAlgn="auto" hangingPunct="1">
              <a:lnSpc>
                <a:spcPct val="150000"/>
              </a:lnSpc>
              <a:spcBef>
                <a:spcPts val="0"/>
              </a:spcBef>
              <a:spcAft>
                <a:spcPts val="0"/>
              </a:spcAft>
              <a:defRPr/>
            </a:pPr>
            <a:r>
              <a:rPr lang="id-ID" sz="800" spc="90" dirty="0" err="1">
                <a:solidFill>
                  <a:schemeClr val="bg1"/>
                </a:solidFill>
                <a:latin typeface="Metropolis" pitchFamily="2" charset="77"/>
                <a:ea typeface="Open Sans Semibold" panose="020B0706030804020204" pitchFamily="34" charset="0"/>
                <a:cs typeface="Open Sans Semibold" panose="020B0706030804020204" pitchFamily="34" charset="0"/>
              </a:rPr>
              <a:t>www.bubuahan.com</a:t>
            </a:r>
            <a:endParaRPr lang="id-ID" sz="800" spc="90" dirty="0">
              <a:solidFill>
                <a:schemeClr val="bg1"/>
              </a:solidFill>
              <a:latin typeface="Metropolis" pitchFamily="2" charset="77"/>
              <a:ea typeface="Open Sans Semibold" panose="020B0706030804020204" pitchFamily="34" charset="0"/>
              <a:cs typeface="Open Sans Semibold" panose="020B0706030804020204" pitchFamily="34" charset="0"/>
            </a:endParaRPr>
          </a:p>
        </p:txBody>
      </p:sp>
      <p:cxnSp>
        <p:nvCxnSpPr>
          <p:cNvPr id="10" name="Straight Connector 9">
            <a:extLst>
              <a:ext uri="{FF2B5EF4-FFF2-40B4-BE49-F238E27FC236}">
                <a16:creationId xmlns:a16="http://schemas.microsoft.com/office/drawing/2014/main" id="{A91BABCB-DA12-7D43-84C3-6FBB52811F31}"/>
              </a:ext>
            </a:extLst>
          </p:cNvPr>
          <p:cNvCxnSpPr/>
          <p:nvPr/>
        </p:nvCxnSpPr>
        <p:spPr>
          <a:xfrm>
            <a:off x="7408863" y="4324350"/>
            <a:ext cx="26924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3799" name="TextBox 10">
            <a:extLst>
              <a:ext uri="{FF2B5EF4-FFF2-40B4-BE49-F238E27FC236}">
                <a16:creationId xmlns:a16="http://schemas.microsoft.com/office/drawing/2014/main" id="{8C73E94B-3388-5544-9AA4-C97096996958}"/>
              </a:ext>
            </a:extLst>
          </p:cNvPr>
          <p:cNvSpPr txBox="1">
            <a:spLocks noChangeArrowheads="1"/>
          </p:cNvSpPr>
          <p:nvPr/>
        </p:nvSpPr>
        <p:spPr bwMode="auto">
          <a:xfrm>
            <a:off x="8813800" y="2720975"/>
            <a:ext cx="622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200">
                <a:solidFill>
                  <a:schemeClr val="bg1"/>
                </a:solidFill>
                <a:latin typeface="Open Sans" panose="020B0606030504020204" pitchFamily="34" charset="0"/>
                <a:cs typeface="Open Sans" panose="020B0606030504020204" pitchFamily="34" charset="0"/>
              </a:rPr>
              <a:t>WED</a:t>
            </a:r>
          </a:p>
        </p:txBody>
      </p:sp>
      <p:sp>
        <p:nvSpPr>
          <p:cNvPr id="33800" name="TextBox 11">
            <a:extLst>
              <a:ext uri="{FF2B5EF4-FFF2-40B4-BE49-F238E27FC236}">
                <a16:creationId xmlns:a16="http://schemas.microsoft.com/office/drawing/2014/main" id="{7FB3A6CF-5E24-0948-9878-2C70F4F3C705}"/>
              </a:ext>
            </a:extLst>
          </p:cNvPr>
          <p:cNvSpPr txBox="1">
            <a:spLocks noChangeArrowheads="1"/>
          </p:cNvSpPr>
          <p:nvPr/>
        </p:nvSpPr>
        <p:spPr bwMode="auto">
          <a:xfrm>
            <a:off x="8813800" y="3043238"/>
            <a:ext cx="5588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000">
                <a:solidFill>
                  <a:schemeClr val="bg1"/>
                </a:solidFill>
                <a:latin typeface="Metropolis" pitchFamily="2" charset="77"/>
                <a:cs typeface="Open Sans" panose="020B0606030504020204" pitchFamily="34" charset="0"/>
              </a:rPr>
              <a:t>30%</a:t>
            </a:r>
          </a:p>
        </p:txBody>
      </p:sp>
      <p:sp>
        <p:nvSpPr>
          <p:cNvPr id="33801" name="TextBox 12">
            <a:extLst>
              <a:ext uri="{FF2B5EF4-FFF2-40B4-BE49-F238E27FC236}">
                <a16:creationId xmlns:a16="http://schemas.microsoft.com/office/drawing/2014/main" id="{1A88FA47-4384-F143-9A5F-75C4FA1AEEE7}"/>
              </a:ext>
            </a:extLst>
          </p:cNvPr>
          <p:cNvSpPr txBox="1">
            <a:spLocks noChangeArrowheads="1"/>
          </p:cNvSpPr>
          <p:nvPr/>
        </p:nvSpPr>
        <p:spPr bwMode="auto">
          <a:xfrm>
            <a:off x="9410700" y="2720975"/>
            <a:ext cx="558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200">
                <a:solidFill>
                  <a:schemeClr val="bg1"/>
                </a:solidFill>
                <a:latin typeface="Open Sans" panose="020B0606030504020204" pitchFamily="34" charset="0"/>
                <a:cs typeface="Open Sans" panose="020B0606030504020204" pitchFamily="34" charset="0"/>
              </a:rPr>
              <a:t>THU</a:t>
            </a:r>
          </a:p>
        </p:txBody>
      </p:sp>
      <p:sp>
        <p:nvSpPr>
          <p:cNvPr id="33802" name="TextBox 13">
            <a:extLst>
              <a:ext uri="{FF2B5EF4-FFF2-40B4-BE49-F238E27FC236}">
                <a16:creationId xmlns:a16="http://schemas.microsoft.com/office/drawing/2014/main" id="{708D514E-C824-7648-9E84-84D20645BA24}"/>
              </a:ext>
            </a:extLst>
          </p:cNvPr>
          <p:cNvSpPr txBox="1">
            <a:spLocks noChangeArrowheads="1"/>
          </p:cNvSpPr>
          <p:nvPr/>
        </p:nvSpPr>
        <p:spPr bwMode="auto">
          <a:xfrm>
            <a:off x="9410700" y="3043238"/>
            <a:ext cx="5588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000">
                <a:solidFill>
                  <a:schemeClr val="bg1"/>
                </a:solidFill>
                <a:latin typeface="Metropolis" pitchFamily="2" charset="77"/>
                <a:cs typeface="Open Sans" panose="020B0606030504020204" pitchFamily="34" charset="0"/>
              </a:rPr>
              <a:t>50%</a:t>
            </a:r>
          </a:p>
        </p:txBody>
      </p:sp>
      <p:sp>
        <p:nvSpPr>
          <p:cNvPr id="33803" name="TextBox 14">
            <a:extLst>
              <a:ext uri="{FF2B5EF4-FFF2-40B4-BE49-F238E27FC236}">
                <a16:creationId xmlns:a16="http://schemas.microsoft.com/office/drawing/2014/main" id="{F632A3DB-D856-0247-967E-BE28B8C96583}"/>
              </a:ext>
            </a:extLst>
          </p:cNvPr>
          <p:cNvSpPr txBox="1">
            <a:spLocks noChangeArrowheads="1"/>
          </p:cNvSpPr>
          <p:nvPr/>
        </p:nvSpPr>
        <p:spPr bwMode="auto">
          <a:xfrm>
            <a:off x="9944100" y="2720975"/>
            <a:ext cx="558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200">
                <a:solidFill>
                  <a:schemeClr val="bg1"/>
                </a:solidFill>
                <a:latin typeface="Open Sans" panose="020B0606030504020204" pitchFamily="34" charset="0"/>
                <a:cs typeface="Open Sans" panose="020B0606030504020204" pitchFamily="34" charset="0"/>
              </a:rPr>
              <a:t>FRI</a:t>
            </a:r>
          </a:p>
        </p:txBody>
      </p:sp>
      <p:sp>
        <p:nvSpPr>
          <p:cNvPr id="33804" name="TextBox 15">
            <a:extLst>
              <a:ext uri="{FF2B5EF4-FFF2-40B4-BE49-F238E27FC236}">
                <a16:creationId xmlns:a16="http://schemas.microsoft.com/office/drawing/2014/main" id="{F5BE046D-C03F-3142-A24D-3BAFE6D79A84}"/>
              </a:ext>
            </a:extLst>
          </p:cNvPr>
          <p:cNvSpPr txBox="1">
            <a:spLocks noChangeArrowheads="1"/>
          </p:cNvSpPr>
          <p:nvPr/>
        </p:nvSpPr>
        <p:spPr bwMode="auto">
          <a:xfrm>
            <a:off x="9944100" y="3043238"/>
            <a:ext cx="5588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000">
                <a:solidFill>
                  <a:schemeClr val="bg1"/>
                </a:solidFill>
                <a:latin typeface="Metropolis" pitchFamily="2" charset="77"/>
                <a:cs typeface="Open Sans" panose="020B0606030504020204" pitchFamily="34" charset="0"/>
              </a:rPr>
              <a:t>50%</a:t>
            </a:r>
          </a:p>
        </p:txBody>
      </p:sp>
      <p:sp>
        <p:nvSpPr>
          <p:cNvPr id="33805" name="TextBox 16">
            <a:extLst>
              <a:ext uri="{FF2B5EF4-FFF2-40B4-BE49-F238E27FC236}">
                <a16:creationId xmlns:a16="http://schemas.microsoft.com/office/drawing/2014/main" id="{4327F8DD-2DEC-3149-B87D-73EB9E056D4D}"/>
              </a:ext>
            </a:extLst>
          </p:cNvPr>
          <p:cNvSpPr txBox="1">
            <a:spLocks noChangeArrowheads="1"/>
          </p:cNvSpPr>
          <p:nvPr/>
        </p:nvSpPr>
        <p:spPr bwMode="auto">
          <a:xfrm>
            <a:off x="10477500" y="2720975"/>
            <a:ext cx="557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200">
                <a:solidFill>
                  <a:schemeClr val="bg1"/>
                </a:solidFill>
                <a:latin typeface="Open Sans" panose="020B0606030504020204" pitchFamily="34" charset="0"/>
                <a:cs typeface="Open Sans" panose="020B0606030504020204" pitchFamily="34" charset="0"/>
              </a:rPr>
              <a:t>SAT</a:t>
            </a:r>
          </a:p>
        </p:txBody>
      </p:sp>
      <p:sp>
        <p:nvSpPr>
          <p:cNvPr id="33806" name="TextBox 17">
            <a:extLst>
              <a:ext uri="{FF2B5EF4-FFF2-40B4-BE49-F238E27FC236}">
                <a16:creationId xmlns:a16="http://schemas.microsoft.com/office/drawing/2014/main" id="{0E132C12-8A41-0946-B280-B4078CBA1EC4}"/>
              </a:ext>
            </a:extLst>
          </p:cNvPr>
          <p:cNvSpPr txBox="1">
            <a:spLocks noChangeArrowheads="1"/>
          </p:cNvSpPr>
          <p:nvPr/>
        </p:nvSpPr>
        <p:spPr bwMode="auto">
          <a:xfrm>
            <a:off x="10477500" y="3043238"/>
            <a:ext cx="5572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000">
                <a:solidFill>
                  <a:schemeClr val="bg1"/>
                </a:solidFill>
                <a:latin typeface="Metropolis" pitchFamily="2" charset="77"/>
                <a:cs typeface="Open Sans" panose="020B0606030504020204" pitchFamily="34" charset="0"/>
              </a:rPr>
              <a:t>75%</a:t>
            </a:r>
          </a:p>
        </p:txBody>
      </p:sp>
      <p:sp>
        <p:nvSpPr>
          <p:cNvPr id="33807" name="TextBox 18">
            <a:extLst>
              <a:ext uri="{FF2B5EF4-FFF2-40B4-BE49-F238E27FC236}">
                <a16:creationId xmlns:a16="http://schemas.microsoft.com/office/drawing/2014/main" id="{1A405F1D-E7B7-FB43-86B3-761C3C75E2E7}"/>
              </a:ext>
            </a:extLst>
          </p:cNvPr>
          <p:cNvSpPr txBox="1">
            <a:spLocks noChangeArrowheads="1"/>
          </p:cNvSpPr>
          <p:nvPr/>
        </p:nvSpPr>
        <p:spPr bwMode="auto">
          <a:xfrm>
            <a:off x="8281988" y="2720975"/>
            <a:ext cx="5572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200">
                <a:solidFill>
                  <a:schemeClr val="bg1"/>
                </a:solidFill>
                <a:latin typeface="Open Sans" panose="020B0606030504020204" pitchFamily="34" charset="0"/>
                <a:cs typeface="Open Sans" panose="020B0606030504020204" pitchFamily="34" charset="0"/>
              </a:rPr>
              <a:t>TUE</a:t>
            </a:r>
          </a:p>
        </p:txBody>
      </p:sp>
      <p:sp>
        <p:nvSpPr>
          <p:cNvPr id="33808" name="TextBox 19">
            <a:extLst>
              <a:ext uri="{FF2B5EF4-FFF2-40B4-BE49-F238E27FC236}">
                <a16:creationId xmlns:a16="http://schemas.microsoft.com/office/drawing/2014/main" id="{6C23A84D-A9D3-4B4A-9A1A-166BEF342B37}"/>
              </a:ext>
            </a:extLst>
          </p:cNvPr>
          <p:cNvSpPr txBox="1">
            <a:spLocks noChangeArrowheads="1"/>
          </p:cNvSpPr>
          <p:nvPr/>
        </p:nvSpPr>
        <p:spPr bwMode="auto">
          <a:xfrm>
            <a:off x="8281988" y="3043238"/>
            <a:ext cx="557212"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000">
                <a:solidFill>
                  <a:schemeClr val="bg1"/>
                </a:solidFill>
                <a:latin typeface="Metropolis" pitchFamily="2" charset="77"/>
                <a:cs typeface="Open Sans" panose="020B0606030504020204" pitchFamily="34" charset="0"/>
              </a:rPr>
              <a:t>20%</a:t>
            </a:r>
          </a:p>
        </p:txBody>
      </p:sp>
      <p:sp>
        <p:nvSpPr>
          <p:cNvPr id="33809" name="TextBox 20">
            <a:extLst>
              <a:ext uri="{FF2B5EF4-FFF2-40B4-BE49-F238E27FC236}">
                <a16:creationId xmlns:a16="http://schemas.microsoft.com/office/drawing/2014/main" id="{FB235E21-2C42-E345-97C8-03527505F739}"/>
              </a:ext>
            </a:extLst>
          </p:cNvPr>
          <p:cNvSpPr txBox="1">
            <a:spLocks noChangeArrowheads="1"/>
          </p:cNvSpPr>
          <p:nvPr/>
        </p:nvSpPr>
        <p:spPr bwMode="auto">
          <a:xfrm>
            <a:off x="7653338" y="2720975"/>
            <a:ext cx="6524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200">
                <a:solidFill>
                  <a:schemeClr val="bg1"/>
                </a:solidFill>
                <a:latin typeface="Open Sans" panose="020B0606030504020204" pitchFamily="34" charset="0"/>
                <a:cs typeface="Open Sans" panose="020B0606030504020204" pitchFamily="34" charset="0"/>
              </a:rPr>
              <a:t>MON</a:t>
            </a:r>
          </a:p>
        </p:txBody>
      </p:sp>
      <p:sp>
        <p:nvSpPr>
          <p:cNvPr id="33810" name="TextBox 21">
            <a:extLst>
              <a:ext uri="{FF2B5EF4-FFF2-40B4-BE49-F238E27FC236}">
                <a16:creationId xmlns:a16="http://schemas.microsoft.com/office/drawing/2014/main" id="{98ED8C68-7985-2844-978A-2904D915FF96}"/>
              </a:ext>
            </a:extLst>
          </p:cNvPr>
          <p:cNvSpPr txBox="1">
            <a:spLocks noChangeArrowheads="1"/>
          </p:cNvSpPr>
          <p:nvPr/>
        </p:nvSpPr>
        <p:spPr bwMode="auto">
          <a:xfrm>
            <a:off x="7653338" y="3043238"/>
            <a:ext cx="5588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000">
                <a:solidFill>
                  <a:schemeClr val="bg1"/>
                </a:solidFill>
                <a:latin typeface="Metropolis" pitchFamily="2" charset="77"/>
                <a:cs typeface="Open Sans" panose="020B0606030504020204" pitchFamily="34" charset="0"/>
              </a:rPr>
              <a:t>10%</a:t>
            </a:r>
          </a:p>
        </p:txBody>
      </p:sp>
      <p:sp>
        <p:nvSpPr>
          <p:cNvPr id="33811" name="TextBox 22">
            <a:extLst>
              <a:ext uri="{FF2B5EF4-FFF2-40B4-BE49-F238E27FC236}">
                <a16:creationId xmlns:a16="http://schemas.microsoft.com/office/drawing/2014/main" id="{F8E8F44D-3C04-2841-864F-C07610ECA1AD}"/>
              </a:ext>
            </a:extLst>
          </p:cNvPr>
          <p:cNvSpPr txBox="1">
            <a:spLocks noChangeArrowheads="1"/>
          </p:cNvSpPr>
          <p:nvPr/>
        </p:nvSpPr>
        <p:spPr bwMode="auto">
          <a:xfrm>
            <a:off x="7121525" y="2720975"/>
            <a:ext cx="557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200">
                <a:solidFill>
                  <a:schemeClr val="bg1"/>
                </a:solidFill>
                <a:latin typeface="Open Sans" panose="020B0606030504020204" pitchFamily="34" charset="0"/>
                <a:cs typeface="Open Sans" panose="020B0606030504020204" pitchFamily="34" charset="0"/>
              </a:rPr>
              <a:t>SUN</a:t>
            </a:r>
          </a:p>
        </p:txBody>
      </p:sp>
      <p:sp>
        <p:nvSpPr>
          <p:cNvPr id="33812" name="TextBox 23">
            <a:extLst>
              <a:ext uri="{FF2B5EF4-FFF2-40B4-BE49-F238E27FC236}">
                <a16:creationId xmlns:a16="http://schemas.microsoft.com/office/drawing/2014/main" id="{C0A1759C-4DF3-6544-9894-A3F67793D2AE}"/>
              </a:ext>
            </a:extLst>
          </p:cNvPr>
          <p:cNvSpPr txBox="1">
            <a:spLocks noChangeArrowheads="1"/>
          </p:cNvSpPr>
          <p:nvPr/>
        </p:nvSpPr>
        <p:spPr bwMode="auto">
          <a:xfrm>
            <a:off x="7121525" y="3043238"/>
            <a:ext cx="5572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id-ID" altLang="en-US" sz="1000">
                <a:solidFill>
                  <a:schemeClr val="bg1"/>
                </a:solidFill>
                <a:latin typeface="Metropolis" pitchFamily="2" charset="77"/>
                <a:cs typeface="Open Sans" panose="020B0606030504020204" pitchFamily="34" charset="0"/>
              </a:rPr>
              <a:t>80%</a:t>
            </a:r>
          </a:p>
        </p:txBody>
      </p:sp>
      <p:sp>
        <p:nvSpPr>
          <p:cNvPr id="27" name="TextBox 26">
            <a:extLst>
              <a:ext uri="{FF2B5EF4-FFF2-40B4-BE49-F238E27FC236}">
                <a16:creationId xmlns:a16="http://schemas.microsoft.com/office/drawing/2014/main" id="{D4B98F49-F2F2-0549-ACE7-37C144FA1795}"/>
              </a:ext>
            </a:extLst>
          </p:cNvPr>
          <p:cNvSpPr txBox="1"/>
          <p:nvPr/>
        </p:nvSpPr>
        <p:spPr>
          <a:xfrm>
            <a:off x="979488" y="6400800"/>
            <a:ext cx="2487612" cy="246063"/>
          </a:xfrm>
          <a:prstGeom prst="rect">
            <a:avLst/>
          </a:prstGeom>
          <a:noFill/>
        </p:spPr>
        <p:txBody>
          <a:bodyPr>
            <a:spAutoFit/>
          </a:bodyPr>
          <a:lstStyle/>
          <a:p>
            <a:pPr eaLnBrk="1" fontAlgn="auto" hangingPunct="1">
              <a:spcBef>
                <a:spcPts val="0"/>
              </a:spcBef>
              <a:spcAft>
                <a:spcPts val="0"/>
              </a:spcAft>
              <a:defRPr/>
            </a:pPr>
            <a:r>
              <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33814" name="TextBox 28">
            <a:extLst>
              <a:ext uri="{FF2B5EF4-FFF2-40B4-BE49-F238E27FC236}">
                <a16:creationId xmlns:a16="http://schemas.microsoft.com/office/drawing/2014/main" id="{9288574A-8521-F54F-A0B1-9BF3529576A9}"/>
              </a:ext>
            </a:extLst>
          </p:cNvPr>
          <p:cNvSpPr txBox="1">
            <a:spLocks noChangeArrowheads="1"/>
          </p:cNvSpPr>
          <p:nvPr/>
        </p:nvSpPr>
        <p:spPr bwMode="auto">
          <a:xfrm>
            <a:off x="8401050" y="206375"/>
            <a:ext cx="27051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DF220EA5-C35B-4149-AF67-16531B6D5CC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4365" r="14365"/>
          <a:stretch>
            <a:fillRect/>
          </a:stretch>
        </p:blipFill>
        <p:spPr/>
      </p:pic>
      <p:pic>
        <p:nvPicPr>
          <p:cNvPr id="15" name="Picture Placeholder 14">
            <a:extLst>
              <a:ext uri="{FF2B5EF4-FFF2-40B4-BE49-F238E27FC236}">
                <a16:creationId xmlns:a16="http://schemas.microsoft.com/office/drawing/2014/main" id="{310884DE-411C-284B-AB34-D8C9EE341EF7}"/>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30991" r="30991"/>
          <a:stretch>
            <a:fillRect/>
          </a:stretch>
        </p:blipFill>
        <p:spPr/>
      </p:pic>
      <p:sp>
        <p:nvSpPr>
          <p:cNvPr id="8" name="TextBox 7">
            <a:extLst>
              <a:ext uri="{FF2B5EF4-FFF2-40B4-BE49-F238E27FC236}">
                <a16:creationId xmlns:a16="http://schemas.microsoft.com/office/drawing/2014/main" id="{8F4ECEE2-2CAC-E547-9008-BC2E3C94512E}"/>
              </a:ext>
            </a:extLst>
          </p:cNvPr>
          <p:cNvSpPr txBox="1"/>
          <p:nvPr/>
        </p:nvSpPr>
        <p:spPr>
          <a:xfrm>
            <a:off x="703263" y="1389063"/>
            <a:ext cx="2901950" cy="708025"/>
          </a:xfrm>
          <a:prstGeom prst="rect">
            <a:avLst/>
          </a:prstGeom>
          <a:noFill/>
        </p:spPr>
        <p:txBody>
          <a:bodyPr>
            <a:spAutoFit/>
          </a:bodyPr>
          <a:lstStyle/>
          <a:p>
            <a:pPr eaLnBrk="1" fontAlgn="auto" hangingPunct="1">
              <a:spcBef>
                <a:spcPts val="0"/>
              </a:spcBef>
              <a:spcAft>
                <a:spcPts val="0"/>
              </a:spcAft>
              <a:defRPr/>
            </a:pPr>
            <a:r>
              <a:rPr lang="x-none" sz="4000" spc="50" dirty="0">
                <a:solidFill>
                  <a:schemeClr val="bg1"/>
                </a:solidFill>
                <a:latin typeface="Metropolis" pitchFamily="2" charset="77"/>
                <a:ea typeface="Open Sans Extrabold" panose="020B0906030804020204" pitchFamily="34" charset="0"/>
                <a:cs typeface="Times New Roman" pitchFamily="18" charset="0"/>
              </a:rPr>
              <a:t>TOP</a:t>
            </a:r>
            <a:endParaRPr lang="id-ID" sz="4000" spc="50" dirty="0">
              <a:solidFill>
                <a:schemeClr val="bg1"/>
              </a:solidFill>
              <a:latin typeface="Metropolis" pitchFamily="2" charset="77"/>
              <a:ea typeface="Open Sans Extrabold" panose="020B0906030804020204" pitchFamily="34" charset="0"/>
              <a:cs typeface="Times New Roman" pitchFamily="18" charset="0"/>
            </a:endParaRPr>
          </a:p>
        </p:txBody>
      </p:sp>
      <p:sp>
        <p:nvSpPr>
          <p:cNvPr id="9" name="TextBox 8">
            <a:extLst>
              <a:ext uri="{FF2B5EF4-FFF2-40B4-BE49-F238E27FC236}">
                <a16:creationId xmlns:a16="http://schemas.microsoft.com/office/drawing/2014/main" id="{04639A65-D085-5344-8133-EF5B18B020A0}"/>
              </a:ext>
            </a:extLst>
          </p:cNvPr>
          <p:cNvSpPr txBox="1"/>
          <p:nvPr/>
        </p:nvSpPr>
        <p:spPr>
          <a:xfrm>
            <a:off x="703263" y="1925638"/>
            <a:ext cx="3222625" cy="708025"/>
          </a:xfrm>
          <a:prstGeom prst="rect">
            <a:avLst/>
          </a:prstGeom>
          <a:noFill/>
        </p:spPr>
        <p:txBody>
          <a:bodyPr>
            <a:spAutoFit/>
          </a:bodyPr>
          <a:lstStyle/>
          <a:p>
            <a:pPr eaLnBrk="1" fontAlgn="auto" hangingPunct="1">
              <a:spcBef>
                <a:spcPts val="0"/>
              </a:spcBef>
              <a:spcAft>
                <a:spcPts val="0"/>
              </a:spcAft>
              <a:defRPr/>
            </a:pPr>
            <a:r>
              <a:rPr lang="id-ID" sz="4000" b="1" spc="50" dirty="0">
                <a:solidFill>
                  <a:schemeClr val="bg1"/>
                </a:solidFill>
                <a:latin typeface="Metropolis" pitchFamily="2" charset="77"/>
                <a:ea typeface="Open Sans Extrabold" panose="020B0906030804020204" pitchFamily="34" charset="0"/>
                <a:cs typeface="Times New Roman" pitchFamily="18" charset="0"/>
              </a:rPr>
              <a:t>HEALTHY</a:t>
            </a:r>
          </a:p>
        </p:txBody>
      </p:sp>
      <p:sp>
        <p:nvSpPr>
          <p:cNvPr id="10" name="TextBox 9">
            <a:extLst>
              <a:ext uri="{FF2B5EF4-FFF2-40B4-BE49-F238E27FC236}">
                <a16:creationId xmlns:a16="http://schemas.microsoft.com/office/drawing/2014/main" id="{957C335A-8F6D-EC46-A854-90E174B51865}"/>
              </a:ext>
            </a:extLst>
          </p:cNvPr>
          <p:cNvSpPr txBox="1"/>
          <p:nvPr/>
        </p:nvSpPr>
        <p:spPr>
          <a:xfrm>
            <a:off x="703263" y="2495550"/>
            <a:ext cx="2901950" cy="706438"/>
          </a:xfrm>
          <a:prstGeom prst="rect">
            <a:avLst/>
          </a:prstGeom>
          <a:noFill/>
        </p:spPr>
        <p:txBody>
          <a:bodyPr>
            <a:spAutoFit/>
          </a:bodyPr>
          <a:lstStyle/>
          <a:p>
            <a:pPr eaLnBrk="1" fontAlgn="auto" hangingPunct="1">
              <a:spcBef>
                <a:spcPts val="0"/>
              </a:spcBef>
              <a:spcAft>
                <a:spcPts val="0"/>
              </a:spcAft>
              <a:defRPr/>
            </a:pPr>
            <a:r>
              <a:rPr lang="x-none" sz="4000" spc="50" dirty="0">
                <a:solidFill>
                  <a:schemeClr val="bg1"/>
                </a:solidFill>
                <a:latin typeface="Metropolis" pitchFamily="2" charset="77"/>
                <a:ea typeface="Open Sans Extrabold" panose="020B0906030804020204" pitchFamily="34" charset="0"/>
                <a:cs typeface="Times New Roman" pitchFamily="18" charset="0"/>
              </a:rPr>
              <a:t>PICK</a:t>
            </a:r>
            <a:endParaRPr lang="id-ID" sz="4000" spc="50" dirty="0">
              <a:solidFill>
                <a:schemeClr val="bg1"/>
              </a:solidFill>
              <a:latin typeface="Metropolis" pitchFamily="2" charset="77"/>
              <a:ea typeface="Open Sans Extrabold" panose="020B0906030804020204" pitchFamily="34" charset="0"/>
              <a:cs typeface="Times New Roman" pitchFamily="18" charset="0"/>
            </a:endParaRPr>
          </a:p>
        </p:txBody>
      </p:sp>
      <p:sp>
        <p:nvSpPr>
          <p:cNvPr id="18" name="TextBox 17">
            <a:extLst>
              <a:ext uri="{FF2B5EF4-FFF2-40B4-BE49-F238E27FC236}">
                <a16:creationId xmlns:a16="http://schemas.microsoft.com/office/drawing/2014/main" id="{477637B4-F2FA-7247-823E-DBD9027BDAD6}"/>
              </a:ext>
            </a:extLst>
          </p:cNvPr>
          <p:cNvSpPr txBox="1"/>
          <p:nvPr/>
        </p:nvSpPr>
        <p:spPr>
          <a:xfrm>
            <a:off x="703263" y="3616325"/>
            <a:ext cx="2524125" cy="646113"/>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800">
                <a:solidFill>
                  <a:schemeClr val="bg1"/>
                </a:solidFill>
                <a:latin typeface="Metropolis" pitchFamily="2" charset="77"/>
                <a:cs typeface="Open Sans" panose="020B0606030504020204" pitchFamily="34" charset="0"/>
              </a:rPr>
              <a:t>There are lots of ways to get the support you need to help stay healthy. An important step is ﬁnding a</a:t>
            </a:r>
            <a:endParaRPr lang="id-ID" altLang="en-US" sz="800">
              <a:solidFill>
                <a:schemeClr val="bg1"/>
              </a:solidFill>
              <a:latin typeface="Metropolis" pitchFamily="2" charset="77"/>
              <a:cs typeface="Open Sans" panose="020B0606030504020204" pitchFamily="34" charset="0"/>
            </a:endParaRPr>
          </a:p>
        </p:txBody>
      </p:sp>
      <p:sp>
        <p:nvSpPr>
          <p:cNvPr id="19" name="TextBox 18">
            <a:extLst>
              <a:ext uri="{FF2B5EF4-FFF2-40B4-BE49-F238E27FC236}">
                <a16:creationId xmlns:a16="http://schemas.microsoft.com/office/drawing/2014/main" id="{6040AC36-1BD7-2E42-ADCC-1C7404F11D05}"/>
              </a:ext>
            </a:extLst>
          </p:cNvPr>
          <p:cNvSpPr txBox="1"/>
          <p:nvPr/>
        </p:nvSpPr>
        <p:spPr>
          <a:xfrm>
            <a:off x="703263" y="5753100"/>
            <a:ext cx="1955800" cy="257175"/>
          </a:xfrm>
          <a:prstGeom prst="rect">
            <a:avLst/>
          </a:prstGeom>
          <a:noFill/>
        </p:spPr>
        <p:txBody>
          <a:bodyPr>
            <a:spAutoFit/>
          </a:bodyPr>
          <a:lstStyle/>
          <a:p>
            <a:pPr eaLnBrk="1" fontAlgn="auto" hangingPunct="1">
              <a:lnSpc>
                <a:spcPct val="150000"/>
              </a:lnSpc>
              <a:spcBef>
                <a:spcPts val="0"/>
              </a:spcBef>
              <a:spcAft>
                <a:spcPts val="0"/>
              </a:spcAft>
              <a:defRPr/>
            </a:pPr>
            <a:r>
              <a:rPr lang="id-ID" sz="800" spc="90" dirty="0">
                <a:solidFill>
                  <a:schemeClr val="bg1"/>
                </a:solidFill>
                <a:latin typeface="Metropolis" pitchFamily="2" charset="77"/>
                <a:ea typeface="Open Sans Semibold" panose="020B0706030804020204" pitchFamily="34" charset="0"/>
                <a:cs typeface="Open Sans Semibold" panose="020B0706030804020204" pitchFamily="34" charset="0"/>
              </a:rPr>
              <a:t>www.healthyfresh.com</a:t>
            </a:r>
          </a:p>
        </p:txBody>
      </p:sp>
      <p:pic>
        <p:nvPicPr>
          <p:cNvPr id="3" name="Graphic 2" descr="Watermelon">
            <a:extLst>
              <a:ext uri="{FF2B5EF4-FFF2-40B4-BE49-F238E27FC236}">
                <a16:creationId xmlns:a16="http://schemas.microsoft.com/office/drawing/2014/main" id="{93EB2106-1346-A24F-9E6A-78F24261C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800600"/>
            <a:ext cx="414338" cy="414338"/>
          </a:xfrm>
          <a:prstGeom prst="rect">
            <a:avLst/>
          </a:prstGeom>
        </p:spPr>
      </p:pic>
      <p:sp>
        <p:nvSpPr>
          <p:cNvPr id="14" name="TextBox 13">
            <a:extLst>
              <a:ext uri="{FF2B5EF4-FFF2-40B4-BE49-F238E27FC236}">
                <a16:creationId xmlns:a16="http://schemas.microsoft.com/office/drawing/2014/main" id="{D8A33EEA-7214-5745-91FA-882D4D3A5D3F}"/>
              </a:ext>
            </a:extLst>
          </p:cNvPr>
          <p:cNvSpPr txBox="1"/>
          <p:nvPr/>
        </p:nvSpPr>
        <p:spPr>
          <a:xfrm>
            <a:off x="9048750" y="6353175"/>
            <a:ext cx="2487613" cy="246063"/>
          </a:xfrm>
          <a:prstGeom prst="rect">
            <a:avLst/>
          </a:prstGeom>
          <a:noFill/>
        </p:spPr>
        <p:txBody>
          <a:bodyPr>
            <a:spAutoFit/>
          </a:bodyPr>
          <a:lstStyle/>
          <a:p>
            <a:pPr algn="r" eaLnBrk="1" fontAlgn="auto" hangingPunct="1">
              <a:spcBef>
                <a:spcPts val="0"/>
              </a:spcBef>
              <a:spcAft>
                <a:spcPts val="0"/>
              </a:spcAft>
              <a:defRPr/>
            </a:pPr>
            <a:r>
              <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34826" name="TextBox 14">
            <a:extLst>
              <a:ext uri="{FF2B5EF4-FFF2-40B4-BE49-F238E27FC236}">
                <a16:creationId xmlns:a16="http://schemas.microsoft.com/office/drawing/2014/main" id="{F8CE2FF1-7D75-9241-A47B-1C8B1FCBC60A}"/>
              </a:ext>
            </a:extLst>
          </p:cNvPr>
          <p:cNvSpPr txBox="1">
            <a:spLocks noChangeArrowheads="1"/>
          </p:cNvSpPr>
          <p:nvPr/>
        </p:nvSpPr>
        <p:spPr bwMode="auto">
          <a:xfrm>
            <a:off x="8831263" y="330200"/>
            <a:ext cx="2705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B8CB62A-B105-BB4C-BDC0-CA5A7B8BF4CF}"/>
              </a:ext>
            </a:extLst>
          </p:cNvPr>
          <p:cNvSpPr/>
          <p:nvPr/>
        </p:nvSpPr>
        <p:spPr>
          <a:xfrm>
            <a:off x="3925888" y="5683250"/>
            <a:ext cx="4794250" cy="6207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Rectangle 20">
            <a:extLst>
              <a:ext uri="{FF2B5EF4-FFF2-40B4-BE49-F238E27FC236}">
                <a16:creationId xmlns:a16="http://schemas.microsoft.com/office/drawing/2014/main" id="{A3FF3C30-8B57-DA45-BDBE-08404B5F412B}"/>
              </a:ext>
            </a:extLst>
          </p:cNvPr>
          <p:cNvSpPr/>
          <p:nvPr/>
        </p:nvSpPr>
        <p:spPr>
          <a:xfrm>
            <a:off x="8969375" y="563563"/>
            <a:ext cx="2566988" cy="6207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27622-8669-704B-BAC7-2CF90391ACCC}"/>
              </a:ext>
            </a:extLst>
          </p:cNvPr>
          <p:cNvSpPr txBox="1"/>
          <p:nvPr/>
        </p:nvSpPr>
        <p:spPr>
          <a:xfrm>
            <a:off x="893763" y="3124200"/>
            <a:ext cx="3432175" cy="1477963"/>
          </a:xfrm>
          <a:prstGeom prst="rect">
            <a:avLst/>
          </a:prstGeom>
          <a:noFill/>
        </p:spPr>
        <p:txBody>
          <a:bodyPr>
            <a:spAutoFit/>
          </a:bodyPr>
          <a:lstStyle/>
          <a:p>
            <a:pPr eaLnBrk="1" fontAlgn="auto" hangingPunct="1">
              <a:lnSpc>
                <a:spcPct val="150000"/>
              </a:lnSpc>
              <a:spcBef>
                <a:spcPts val="0"/>
              </a:spcBef>
              <a:spcAft>
                <a:spcPts val="0"/>
              </a:spcAft>
              <a:defRPr/>
            </a:pPr>
            <a:r>
              <a:rPr lang="en-US" sz="1000" spc="90" dirty="0">
                <a:solidFill>
                  <a:schemeClr val="bg1"/>
                </a:solidFill>
                <a:latin typeface="Metropolis" pitchFamily="50" charset="0"/>
                <a:ea typeface="Open Sans" panose="020B0606030504020204" pitchFamily="34" charset="0"/>
                <a:cs typeface="Open Sans" panose="020B0606030504020204" pitchFamily="34" charset="0"/>
              </a:rPr>
              <a:t>They may be particularly helpful in promoting heart health due to their potential to lower blood lipids and blood pressure Based on findings from animal studies, researchers have also proposed that the plant compounds</a:t>
            </a:r>
          </a:p>
        </p:txBody>
      </p:sp>
      <p:sp>
        <p:nvSpPr>
          <p:cNvPr id="17410" name="TextBox 4">
            <a:extLst>
              <a:ext uri="{FF2B5EF4-FFF2-40B4-BE49-F238E27FC236}">
                <a16:creationId xmlns:a16="http://schemas.microsoft.com/office/drawing/2014/main" id="{CF4A7B65-64AB-4C44-B0F4-39CCEFFD45D1}"/>
              </a:ext>
            </a:extLst>
          </p:cNvPr>
          <p:cNvSpPr txBox="1">
            <a:spLocks noChangeArrowheads="1"/>
          </p:cNvSpPr>
          <p:nvPr/>
        </p:nvSpPr>
        <p:spPr bwMode="auto">
          <a:xfrm>
            <a:off x="893763" y="1682750"/>
            <a:ext cx="4117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id-ID" altLang="en-US" sz="2500" b="1">
                <a:solidFill>
                  <a:schemeClr val="bg1"/>
                </a:solidFill>
                <a:latin typeface="Metropolis" pitchFamily="2" charset="77"/>
                <a:ea typeface="Mermaid" pitchFamily="2" charset="77"/>
                <a:cs typeface="Times New Roman" panose="02020603050405020304" pitchFamily="18" charset="0"/>
              </a:rPr>
              <a:t>California Citrus</a:t>
            </a:r>
          </a:p>
        </p:txBody>
      </p:sp>
      <p:sp>
        <p:nvSpPr>
          <p:cNvPr id="12" name="TextBox 11">
            <a:extLst>
              <a:ext uri="{FF2B5EF4-FFF2-40B4-BE49-F238E27FC236}">
                <a16:creationId xmlns:a16="http://schemas.microsoft.com/office/drawing/2014/main" id="{A3B7A9AC-11AB-4345-AD99-9554086C55A5}"/>
              </a:ext>
            </a:extLst>
          </p:cNvPr>
          <p:cNvSpPr txBox="1"/>
          <p:nvPr/>
        </p:nvSpPr>
        <p:spPr>
          <a:xfrm>
            <a:off x="947738" y="2160588"/>
            <a:ext cx="3898900" cy="298450"/>
          </a:xfrm>
          <a:prstGeom prst="rect">
            <a:avLst/>
          </a:prstGeom>
          <a:noFill/>
        </p:spPr>
        <p:txBody>
          <a:bodyPr>
            <a:spAutoFit/>
          </a:bodyPr>
          <a:lstStyle/>
          <a:p>
            <a:pPr eaLnBrk="1" fontAlgn="auto" hangingPunct="1">
              <a:lnSpc>
                <a:spcPct val="150000"/>
              </a:lnSpc>
              <a:spcBef>
                <a:spcPts val="0"/>
              </a:spcBef>
              <a:spcAft>
                <a:spcPts val="0"/>
              </a:spcAft>
              <a:defRPr/>
            </a:pPr>
            <a:r>
              <a:rPr lang="id-ID"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Citrus is healthy food</a:t>
            </a:r>
            <a:endParaRPr lang="id-ID" sz="1000" b="1" spc="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484084AA-E4C4-8848-96A4-500CED8BC063}"/>
              </a:ext>
            </a:extLst>
          </p:cNvPr>
          <p:cNvSpPr txBox="1"/>
          <p:nvPr/>
        </p:nvSpPr>
        <p:spPr>
          <a:xfrm>
            <a:off x="1065213" y="6299200"/>
            <a:ext cx="2487612" cy="247650"/>
          </a:xfrm>
          <a:prstGeom prst="rect">
            <a:avLst/>
          </a:prstGeom>
          <a:noFill/>
        </p:spPr>
        <p:txBody>
          <a:bodyPr>
            <a:spAutoFit/>
          </a:bodyPr>
          <a:lstStyle/>
          <a:p>
            <a:pPr eaLnBrk="1" fontAlgn="auto" hangingPunct="1">
              <a:spcBef>
                <a:spcPts val="0"/>
              </a:spcBef>
              <a:spcAft>
                <a:spcPts val="0"/>
              </a:spcAft>
              <a:defRPr/>
            </a:pPr>
            <a:r>
              <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17414" name="TextBox 6">
            <a:extLst>
              <a:ext uri="{FF2B5EF4-FFF2-40B4-BE49-F238E27FC236}">
                <a16:creationId xmlns:a16="http://schemas.microsoft.com/office/drawing/2014/main" id="{4C68ADFB-C56B-DB42-B3EF-274B6E0DFE14}"/>
              </a:ext>
            </a:extLst>
          </p:cNvPr>
          <p:cNvSpPr txBox="1">
            <a:spLocks noChangeArrowheads="1"/>
          </p:cNvSpPr>
          <p:nvPr/>
        </p:nvSpPr>
        <p:spPr bwMode="auto">
          <a:xfrm>
            <a:off x="8788400" y="277813"/>
            <a:ext cx="2703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B18763F6-7111-E04E-8177-350E4BC8387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517" b="4517"/>
          <a:stretch>
            <a:fillRect/>
          </a:stretch>
        </p:blip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6">
            <a:extLst>
              <a:ext uri="{FF2B5EF4-FFF2-40B4-BE49-F238E27FC236}">
                <a16:creationId xmlns:a16="http://schemas.microsoft.com/office/drawing/2014/main" id="{CFA37697-7B6F-4C4A-97C3-9DFC6AB55D17}"/>
              </a:ext>
            </a:extLst>
          </p:cNvPr>
          <p:cNvSpPr txBox="1">
            <a:spLocks noChangeArrowheads="1"/>
          </p:cNvSpPr>
          <p:nvPr/>
        </p:nvSpPr>
        <p:spPr bwMode="auto">
          <a:xfrm>
            <a:off x="4184650" y="3074988"/>
            <a:ext cx="3822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id-ID" altLang="en-US" sz="4000" b="1">
                <a:solidFill>
                  <a:schemeClr val="bg1"/>
                </a:solidFill>
                <a:latin typeface="Metropolis" pitchFamily="2" charset="77"/>
                <a:ea typeface="Open Sans Extrabold" panose="020B0606030504020204" pitchFamily="34"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79EE92-7FB1-4445-A549-D0AD0BC935DC}"/>
              </a:ext>
            </a:extLst>
          </p:cNvPr>
          <p:cNvSpPr txBox="1"/>
          <p:nvPr/>
        </p:nvSpPr>
        <p:spPr>
          <a:xfrm>
            <a:off x="6616700" y="3911600"/>
            <a:ext cx="3989388" cy="830263"/>
          </a:xfrm>
          <a:prstGeom prst="rect">
            <a:avLst/>
          </a:prstGeom>
          <a:noFill/>
        </p:spPr>
        <p:txBody>
          <a:bodyPr>
            <a:spAutoFit/>
          </a:bodyPr>
          <a:lstStyle/>
          <a:p>
            <a:pPr eaLnBrk="1" fontAlgn="auto" hangingPunct="1">
              <a:lnSpc>
                <a:spcPct val="150000"/>
              </a:lnSpc>
              <a:spcBef>
                <a:spcPts val="0"/>
              </a:spcBef>
              <a:spcAft>
                <a:spcPts val="0"/>
              </a:spcAft>
              <a:defRPr/>
            </a:pPr>
            <a:r>
              <a:rPr lang="en-US" sz="800" spc="90" dirty="0">
                <a:solidFill>
                  <a:schemeClr val="bg1"/>
                </a:solidFill>
                <a:latin typeface="Metropolis" pitchFamily="50" charset="0"/>
                <a:ea typeface="Open Sans" panose="020B0606030504020204" pitchFamily="34" charset="0"/>
                <a:cs typeface="Open Sans" panose="020B0606030504020204" pitchFamily="34" charset="0"/>
              </a:rPr>
              <a:t>They may be particularly helpful in promoting heart health due to their potential to lower blood lipids and blood pressure Based on findings from animal studies, researchers have also proposed that the plant compounds</a:t>
            </a:r>
          </a:p>
        </p:txBody>
      </p:sp>
      <p:sp>
        <p:nvSpPr>
          <p:cNvPr id="9" name="TextBox 8">
            <a:extLst>
              <a:ext uri="{FF2B5EF4-FFF2-40B4-BE49-F238E27FC236}">
                <a16:creationId xmlns:a16="http://schemas.microsoft.com/office/drawing/2014/main" id="{642757F8-D00B-A441-99F2-D2B835752A42}"/>
              </a:ext>
            </a:extLst>
          </p:cNvPr>
          <p:cNvSpPr txBox="1"/>
          <p:nvPr/>
        </p:nvSpPr>
        <p:spPr>
          <a:xfrm>
            <a:off x="6696075" y="1617663"/>
            <a:ext cx="4116388" cy="1016000"/>
          </a:xfrm>
          <a:prstGeom prst="rect">
            <a:avLst/>
          </a:prstGeom>
          <a:noFill/>
        </p:spPr>
        <p:txBody>
          <a:bodyPr>
            <a:spAutoFit/>
          </a:bodyPr>
          <a:lstStyle/>
          <a:p>
            <a:pPr eaLnBrk="1" fontAlgn="auto" hangingPunct="1">
              <a:spcBef>
                <a:spcPts val="0"/>
              </a:spcBef>
              <a:spcAft>
                <a:spcPts val="0"/>
              </a:spcAft>
              <a:defRPr/>
            </a:pPr>
            <a:r>
              <a:rPr lang="id-ID" sz="3000" b="1" dirty="0">
                <a:solidFill>
                  <a:srgbClr val="FFC000"/>
                </a:solidFill>
                <a:latin typeface="Metropolis Thin" pitchFamily="50" charset="0"/>
                <a:cs typeface="Times New Roman" panose="02020603050405020304" pitchFamily="18" charset="0"/>
              </a:rPr>
              <a:t>Impressive Health </a:t>
            </a:r>
            <a:endParaRPr lang="en-US" sz="3000" b="1" dirty="0">
              <a:solidFill>
                <a:srgbClr val="FFC000"/>
              </a:solidFill>
              <a:latin typeface="Metropolis Thin" pitchFamily="50" charset="0"/>
              <a:cs typeface="Times New Roman" panose="02020603050405020304" pitchFamily="18" charset="0"/>
            </a:endParaRPr>
          </a:p>
          <a:p>
            <a:pPr eaLnBrk="1" fontAlgn="auto" hangingPunct="1">
              <a:spcBef>
                <a:spcPts val="0"/>
              </a:spcBef>
              <a:spcAft>
                <a:spcPts val="0"/>
              </a:spcAft>
              <a:defRPr/>
            </a:pPr>
            <a:r>
              <a:rPr lang="id-ID" sz="3000" b="1" dirty="0">
                <a:solidFill>
                  <a:srgbClr val="FFC000"/>
                </a:solidFill>
                <a:latin typeface="Metropolis Thin" pitchFamily="50" charset="0"/>
                <a:cs typeface="Times New Roman" panose="02020603050405020304" pitchFamily="18" charset="0"/>
              </a:rPr>
              <a:t>Benefits</a:t>
            </a:r>
            <a:r>
              <a:rPr lang="en-US" sz="3000" b="1" dirty="0">
                <a:solidFill>
                  <a:srgbClr val="FFC000"/>
                </a:solidFill>
                <a:latin typeface="Metropolis Thin" pitchFamily="50" charset="0"/>
                <a:cs typeface="Times New Roman" panose="02020603050405020304" pitchFamily="18" charset="0"/>
              </a:rPr>
              <a:t>.</a:t>
            </a:r>
            <a:endParaRPr lang="id-ID" sz="3000" b="1" spc="-150" dirty="0">
              <a:solidFill>
                <a:srgbClr val="FFC000"/>
              </a:solidFill>
              <a:latin typeface="Metropolis Thin" pitchFamily="50" charset="0"/>
              <a:ea typeface="Times New Roman" charset="0"/>
              <a:cs typeface="Times New Roman" panose="02020603050405020304" pitchFamily="18" charset="0"/>
            </a:endParaRPr>
          </a:p>
        </p:txBody>
      </p:sp>
      <p:sp>
        <p:nvSpPr>
          <p:cNvPr id="22" name="TextBox 21">
            <a:extLst>
              <a:ext uri="{FF2B5EF4-FFF2-40B4-BE49-F238E27FC236}">
                <a16:creationId xmlns:a16="http://schemas.microsoft.com/office/drawing/2014/main" id="{D574B449-7054-964D-A7FE-7D15115BCC32}"/>
              </a:ext>
            </a:extLst>
          </p:cNvPr>
          <p:cNvSpPr txBox="1"/>
          <p:nvPr/>
        </p:nvSpPr>
        <p:spPr>
          <a:xfrm>
            <a:off x="1065213" y="6299200"/>
            <a:ext cx="2487612" cy="247650"/>
          </a:xfrm>
          <a:prstGeom prst="rect">
            <a:avLst/>
          </a:prstGeom>
          <a:noFill/>
        </p:spPr>
        <p:txBody>
          <a:bodyPr>
            <a:spAutoFit/>
          </a:bodyPr>
          <a:lstStyle/>
          <a:p>
            <a:pPr eaLnBrk="1" fontAlgn="auto" hangingPunct="1">
              <a:spcBef>
                <a:spcPts val="0"/>
              </a:spcBef>
              <a:spcAft>
                <a:spcPts val="0"/>
              </a:spcAft>
              <a:defRPr/>
            </a:pPr>
            <a:r>
              <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18437" name="TextBox 22">
            <a:extLst>
              <a:ext uri="{FF2B5EF4-FFF2-40B4-BE49-F238E27FC236}">
                <a16:creationId xmlns:a16="http://schemas.microsoft.com/office/drawing/2014/main" id="{5495AAE9-3778-C642-8327-FDCCEDF9025F}"/>
              </a:ext>
            </a:extLst>
          </p:cNvPr>
          <p:cNvSpPr txBox="1">
            <a:spLocks noChangeArrowheads="1"/>
          </p:cNvSpPr>
          <p:nvPr/>
        </p:nvSpPr>
        <p:spPr bwMode="auto">
          <a:xfrm>
            <a:off x="8788400" y="277813"/>
            <a:ext cx="2703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4F6B8A6A-6FF5-6241-98DD-584D19AFB69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344" r="7344"/>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6B8F8-E6D7-E845-8718-B5C48A8EF95C}"/>
              </a:ext>
            </a:extLst>
          </p:cNvPr>
          <p:cNvSpPr txBox="1"/>
          <p:nvPr/>
        </p:nvSpPr>
        <p:spPr>
          <a:xfrm>
            <a:off x="1062038" y="1938338"/>
            <a:ext cx="4475162" cy="954087"/>
          </a:xfrm>
          <a:prstGeom prst="rect">
            <a:avLst/>
          </a:prstGeom>
          <a:noFill/>
        </p:spPr>
        <p:txBody>
          <a:bodyPr>
            <a:spAutoFit/>
          </a:bodyPr>
          <a:lstStyle/>
          <a:p>
            <a:pPr eaLnBrk="1" fontAlgn="auto" hangingPunct="1">
              <a:spcBef>
                <a:spcPts val="0"/>
              </a:spcBef>
              <a:spcAft>
                <a:spcPts val="0"/>
              </a:spcAft>
              <a:defRPr/>
            </a:pPr>
            <a:r>
              <a:rPr lang="en-US" sz="2800" b="1" spc="50" dirty="0">
                <a:solidFill>
                  <a:schemeClr val="bg1"/>
                </a:solidFill>
                <a:latin typeface="Metropolis" pitchFamily="2" charset="77"/>
                <a:cs typeface="Times New Roman" panose="02020603050405020304" pitchFamily="18" charset="0"/>
              </a:rPr>
              <a:t>POSITIVE HEALTH HABITS</a:t>
            </a:r>
          </a:p>
        </p:txBody>
      </p:sp>
      <p:sp>
        <p:nvSpPr>
          <p:cNvPr id="6" name="TextBox 5">
            <a:extLst>
              <a:ext uri="{FF2B5EF4-FFF2-40B4-BE49-F238E27FC236}">
                <a16:creationId xmlns:a16="http://schemas.microsoft.com/office/drawing/2014/main" id="{EDEB0C1A-02AE-A34F-9BF0-2FCB32406F0A}"/>
              </a:ext>
            </a:extLst>
          </p:cNvPr>
          <p:cNvSpPr txBox="1"/>
          <p:nvPr/>
        </p:nvSpPr>
        <p:spPr>
          <a:xfrm>
            <a:off x="1062038" y="3605213"/>
            <a:ext cx="3489325" cy="1384300"/>
          </a:xfrm>
          <a:prstGeom prst="rect">
            <a:avLst/>
          </a:prstGeom>
          <a:noFill/>
        </p:spPr>
        <p:txBody>
          <a:bodyPr>
            <a:spAutoFit/>
          </a:bodyPr>
          <a:lstStyle/>
          <a:p>
            <a:pPr eaLnBrk="1" fontAlgn="auto" hangingPunct="1">
              <a:lnSpc>
                <a:spcPct val="150000"/>
              </a:lnSpc>
              <a:spcBef>
                <a:spcPts val="0"/>
              </a:spcBef>
              <a:spcAft>
                <a:spcPts val="0"/>
              </a:spcAft>
              <a:defRPr/>
            </a:pPr>
            <a:r>
              <a:rPr lang="en-US" sz="800" spc="50" dirty="0">
                <a:solidFill>
                  <a:schemeClr val="bg1"/>
                </a:solidFill>
                <a:latin typeface="Metropolis" pitchFamily="2" charset="77"/>
                <a:ea typeface="Open Sans" panose="020B0606030504020204" pitchFamily="34" charset="0"/>
                <a:cs typeface="Open Sans" panose="020B0606030504020204" pitchFamily="34" charset="0"/>
              </a:rPr>
              <a:t>A healthy lifestyle is important for everyone. When we look after our physical health, we feel better too – fitter, more relaxed and better able to cope with things. This is especially important when you have a mental illness.</a:t>
            </a:r>
            <a:br>
              <a:rPr lang="en-US" sz="800" spc="50" dirty="0">
                <a:solidFill>
                  <a:schemeClr val="bg1"/>
                </a:solidFill>
                <a:latin typeface="Metropolis" pitchFamily="2" charset="77"/>
                <a:ea typeface="Open Sans" panose="020B0606030504020204" pitchFamily="34" charset="0"/>
                <a:cs typeface="Open Sans" panose="020B0606030504020204" pitchFamily="34" charset="0"/>
              </a:rPr>
            </a:br>
            <a:br>
              <a:rPr lang="en-US" sz="800" spc="50" dirty="0">
                <a:solidFill>
                  <a:schemeClr val="bg1"/>
                </a:solidFill>
                <a:latin typeface="Metropolis" pitchFamily="2" charset="77"/>
                <a:ea typeface="Open Sans" panose="020B0606030504020204" pitchFamily="34" charset="0"/>
                <a:cs typeface="Open Sans" panose="020B0606030504020204" pitchFamily="34" charset="0"/>
              </a:rPr>
            </a:br>
            <a:r>
              <a:rPr lang="en-US" sz="800" spc="50" dirty="0">
                <a:solidFill>
                  <a:schemeClr val="bg1"/>
                </a:solidFill>
                <a:latin typeface="Metropolis" pitchFamily="2" charset="77"/>
                <a:ea typeface="Open Sans" panose="020B0606030504020204" pitchFamily="34" charset="0"/>
                <a:cs typeface="Open Sans" panose="020B0606030504020204" pitchFamily="34" charset="0"/>
              </a:rPr>
              <a:t>There are lots of ways of being healthy that feel good as well as doing you good.</a:t>
            </a:r>
            <a:endParaRPr lang="id-ID" sz="800" spc="50" dirty="0">
              <a:solidFill>
                <a:schemeClr val="bg1"/>
              </a:solidFill>
              <a:latin typeface="Metropolis" pitchFamily="2" charset="77"/>
              <a:ea typeface="Open Sans" pitchFamily="34" charset="0"/>
              <a:cs typeface="Open Sans" pitchFamily="34" charset="0"/>
            </a:endParaRPr>
          </a:p>
        </p:txBody>
      </p:sp>
      <p:sp>
        <p:nvSpPr>
          <p:cNvPr id="19459" name="TextBox 26">
            <a:extLst>
              <a:ext uri="{FF2B5EF4-FFF2-40B4-BE49-F238E27FC236}">
                <a16:creationId xmlns:a16="http://schemas.microsoft.com/office/drawing/2014/main" id="{9D94BB85-0DC1-E243-9699-4CBD558D6D81}"/>
              </a:ext>
            </a:extLst>
          </p:cNvPr>
          <p:cNvSpPr txBox="1">
            <a:spLocks noChangeArrowheads="1"/>
          </p:cNvSpPr>
          <p:nvPr/>
        </p:nvSpPr>
        <p:spPr bwMode="auto">
          <a:xfrm>
            <a:off x="1062038" y="979488"/>
            <a:ext cx="27051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id-ID" altLang="en-US" sz="1000" b="1">
                <a:solidFill>
                  <a:schemeClr val="bg1"/>
                </a:solidFill>
                <a:latin typeface="Metropolis" pitchFamily="2" charset="77"/>
                <a:ea typeface="Open Sans" panose="020B0606030504020204" pitchFamily="34" charset="0"/>
                <a:cs typeface="Times New Roman" panose="02020603050405020304" pitchFamily="18" charset="0"/>
              </a:rPr>
              <a:t>HEALTHY </a:t>
            </a:r>
            <a:r>
              <a:rPr lang="en-US" altLang="en-US" sz="1000" b="1">
                <a:solidFill>
                  <a:schemeClr val="bg1"/>
                </a:solidFill>
                <a:latin typeface="Metropolis" pitchFamily="2" charset="77"/>
                <a:ea typeface="Open Sans" panose="020B0606030504020204" pitchFamily="34" charset="0"/>
                <a:cs typeface="Times New Roman" panose="02020603050405020304" pitchFamily="18" charset="0"/>
              </a:rPr>
              <a:t>2019</a:t>
            </a:r>
            <a:endParaRPr lang="id-ID" altLang="en-US" sz="1000" b="1">
              <a:solidFill>
                <a:schemeClr val="bg1"/>
              </a:solidFill>
              <a:latin typeface="Metropolis" pitchFamily="2" charset="77"/>
              <a:ea typeface="Open Sans" panose="020B0606030504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79F8BF2-5F1D-8446-B25A-B61E458B170E}"/>
              </a:ext>
            </a:extLst>
          </p:cNvPr>
          <p:cNvSpPr txBox="1"/>
          <p:nvPr/>
        </p:nvSpPr>
        <p:spPr>
          <a:xfrm>
            <a:off x="1065213" y="6299200"/>
            <a:ext cx="2487612" cy="247650"/>
          </a:xfrm>
          <a:prstGeom prst="rect">
            <a:avLst/>
          </a:prstGeom>
          <a:noFill/>
        </p:spPr>
        <p:txBody>
          <a:bodyPr>
            <a:spAutoFit/>
          </a:bodyPr>
          <a:lstStyle/>
          <a:p>
            <a:pPr eaLnBrk="1" fontAlgn="auto" hangingPunct="1">
              <a:spcBef>
                <a:spcPts val="0"/>
              </a:spcBef>
              <a:spcAft>
                <a:spcPts val="0"/>
              </a:spcAft>
              <a:defRPr/>
            </a:pPr>
            <a:r>
              <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FFC000"/>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19461" name="TextBox 8">
            <a:extLst>
              <a:ext uri="{FF2B5EF4-FFF2-40B4-BE49-F238E27FC236}">
                <a16:creationId xmlns:a16="http://schemas.microsoft.com/office/drawing/2014/main" id="{73DA0A67-FD5B-B64A-B007-8F89683F9915}"/>
              </a:ext>
            </a:extLst>
          </p:cNvPr>
          <p:cNvSpPr txBox="1">
            <a:spLocks noChangeArrowheads="1"/>
          </p:cNvSpPr>
          <p:nvPr/>
        </p:nvSpPr>
        <p:spPr bwMode="auto">
          <a:xfrm>
            <a:off x="8788400" y="277813"/>
            <a:ext cx="2703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chemeClr val="bg1"/>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chemeClr val="bg1"/>
              </a:solidFill>
              <a:latin typeface="Metropolis Thin" pitchFamily="2" charset="77"/>
              <a:ea typeface="Open Sans" panose="020B0606030504020204" pitchFamily="34"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487F0DFE-B9A2-154C-A3C8-0BEC971934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9963" r="9963"/>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5447-73EE-B047-9B8D-3C42D238DAFA}"/>
              </a:ext>
            </a:extLst>
          </p:cNvPr>
          <p:cNvSpPr txBox="1"/>
          <p:nvPr/>
        </p:nvSpPr>
        <p:spPr>
          <a:xfrm>
            <a:off x="960438" y="1825625"/>
            <a:ext cx="4014787" cy="708025"/>
          </a:xfrm>
          <a:prstGeom prst="rect">
            <a:avLst/>
          </a:prstGeom>
          <a:noFill/>
        </p:spPr>
        <p:txBody>
          <a:bodyPr>
            <a:spAutoFit/>
          </a:bodyPr>
          <a:lstStyle/>
          <a:p>
            <a:pPr eaLnBrk="1" fontAlgn="auto" hangingPunct="1">
              <a:spcBef>
                <a:spcPts val="0"/>
              </a:spcBef>
              <a:spcAft>
                <a:spcPts val="0"/>
              </a:spcAft>
              <a:defRPr/>
            </a:pPr>
            <a:r>
              <a:rPr lang="id-ID" sz="4000" b="1" spc="50" dirty="0" err="1">
                <a:solidFill>
                  <a:schemeClr val="bg1"/>
                </a:solidFill>
                <a:latin typeface="Metropolis" pitchFamily="2" charset="77"/>
                <a:ea typeface="Open Sans Extrabold" panose="020B0906030804020204" pitchFamily="34" charset="0"/>
                <a:cs typeface="Times New Roman" pitchFamily="18" charset="0"/>
              </a:rPr>
              <a:t>Healthy</a:t>
            </a:r>
            <a:r>
              <a:rPr lang="id-ID" sz="4000" spc="50" dirty="0" err="1">
                <a:solidFill>
                  <a:schemeClr val="bg1"/>
                </a:solidFill>
                <a:latin typeface="Metropolis" pitchFamily="2" charset="77"/>
                <a:ea typeface="Open Sans Extrabold" panose="020B0906030804020204" pitchFamily="34" charset="0"/>
                <a:cs typeface="Times New Roman" pitchFamily="18" charset="0"/>
              </a:rPr>
              <a:t>Time</a:t>
            </a:r>
            <a:endParaRPr lang="id-ID" sz="4000" spc="50" dirty="0">
              <a:solidFill>
                <a:schemeClr val="bg1"/>
              </a:solidFill>
              <a:latin typeface="Metropolis" pitchFamily="2" charset="77"/>
              <a:ea typeface="Open Sans Extrabold" panose="020B0906030804020204" pitchFamily="34" charset="0"/>
              <a:cs typeface="Times New Roman" pitchFamily="18" charset="0"/>
            </a:endParaRPr>
          </a:p>
        </p:txBody>
      </p:sp>
      <p:sp>
        <p:nvSpPr>
          <p:cNvPr id="5" name="TextBox 4">
            <a:extLst>
              <a:ext uri="{FF2B5EF4-FFF2-40B4-BE49-F238E27FC236}">
                <a16:creationId xmlns:a16="http://schemas.microsoft.com/office/drawing/2014/main" id="{7D39EB99-829D-FD41-B526-0A290D84BF20}"/>
              </a:ext>
            </a:extLst>
          </p:cNvPr>
          <p:cNvSpPr txBox="1"/>
          <p:nvPr/>
        </p:nvSpPr>
        <p:spPr>
          <a:xfrm>
            <a:off x="960438" y="3189288"/>
            <a:ext cx="4464050" cy="830262"/>
          </a:xfrm>
          <a:prstGeom prst="rect">
            <a:avLst/>
          </a:prstGeom>
          <a:noFill/>
        </p:spPr>
        <p:txBody>
          <a:bodyPr>
            <a:spAutoFit/>
          </a:bodyPr>
          <a:lstStyle/>
          <a:p>
            <a:pPr eaLnBrk="1" fontAlgn="auto" hangingPunct="1">
              <a:lnSpc>
                <a:spcPct val="150000"/>
              </a:lnSpc>
              <a:spcBef>
                <a:spcPts val="0"/>
              </a:spcBef>
              <a:spcAft>
                <a:spcPts val="0"/>
              </a:spcAft>
              <a:defRPr/>
            </a:pPr>
            <a:r>
              <a:rPr lang="en-US" sz="800" spc="90" dirty="0">
                <a:solidFill>
                  <a:schemeClr val="bg1"/>
                </a:solidFill>
                <a:latin typeface="Open Sans" panose="020B0606030504020204" pitchFamily="34" charset="0"/>
                <a:ea typeface="Open Sans" panose="020B0606030504020204" pitchFamily="34" charset="0"/>
                <a:cs typeface="Open Sans" panose="020B0606030504020204" pitchFamily="34" charset="0"/>
              </a:rPr>
              <a:t>Healthy living’ means maintaining a healthy lifestyle and introducing habits that improve your health. It can be difficult to change old habits, but there are steps you can take to become healthier. An important first step is identifying less healthy habits and learning new</a:t>
            </a:r>
            <a:endParaRPr lang="id-ID" sz="800" spc="90" dirty="0">
              <a:solidFill>
                <a:schemeClr val="bg1"/>
              </a:solidFill>
              <a:latin typeface="Open Sans" pitchFamily="34" charset="0"/>
              <a:ea typeface="Open Sans" pitchFamily="34" charset="0"/>
              <a:cs typeface="Open Sans" pitchFamily="34" charset="0"/>
            </a:endParaRPr>
          </a:p>
        </p:txBody>
      </p:sp>
      <p:sp>
        <p:nvSpPr>
          <p:cNvPr id="6" name="Rectangle 5">
            <a:extLst>
              <a:ext uri="{FF2B5EF4-FFF2-40B4-BE49-F238E27FC236}">
                <a16:creationId xmlns:a16="http://schemas.microsoft.com/office/drawing/2014/main" id="{3C6EAA6F-D215-7749-A7D8-6F76F1A50193}"/>
              </a:ext>
            </a:extLst>
          </p:cNvPr>
          <p:cNvSpPr/>
          <p:nvPr/>
        </p:nvSpPr>
        <p:spPr>
          <a:xfrm>
            <a:off x="1035050" y="4527550"/>
            <a:ext cx="1163638" cy="433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7" name="TextBox 6">
            <a:extLst>
              <a:ext uri="{FF2B5EF4-FFF2-40B4-BE49-F238E27FC236}">
                <a16:creationId xmlns:a16="http://schemas.microsoft.com/office/drawing/2014/main" id="{FC08D4C5-3A96-9340-A5D4-F6618B6E3F79}"/>
              </a:ext>
            </a:extLst>
          </p:cNvPr>
          <p:cNvSpPr txBox="1"/>
          <p:nvPr/>
        </p:nvSpPr>
        <p:spPr>
          <a:xfrm>
            <a:off x="1035050" y="4600575"/>
            <a:ext cx="1163638" cy="307975"/>
          </a:xfrm>
          <a:prstGeom prst="rect">
            <a:avLst/>
          </a:prstGeom>
          <a:noFill/>
        </p:spPr>
        <p:txBody>
          <a:bodyPr>
            <a:spAutoFit/>
          </a:bodyPr>
          <a:lstStyle/>
          <a:p>
            <a:pPr algn="ctr" eaLnBrk="1" fontAlgn="auto" hangingPunct="1">
              <a:spcBef>
                <a:spcPts val="0"/>
              </a:spcBef>
              <a:spcAft>
                <a:spcPts val="0"/>
              </a:spcAft>
              <a:defRPr/>
            </a:pPr>
            <a:r>
              <a:rPr lang="id-ID" sz="1400" b="1" spc="90" dirty="0">
                <a:solidFill>
                  <a:srgbClr val="46CCF7"/>
                </a:solidFill>
                <a:latin typeface="Metropolis" pitchFamily="2" charset="77"/>
                <a:ea typeface="Times New Roman" charset="0"/>
                <a:cs typeface="Times New Roman" charset="0"/>
              </a:rPr>
              <a:t>JOIN US</a:t>
            </a:r>
          </a:p>
        </p:txBody>
      </p:sp>
      <p:sp>
        <p:nvSpPr>
          <p:cNvPr id="9" name="TextBox 8">
            <a:extLst>
              <a:ext uri="{FF2B5EF4-FFF2-40B4-BE49-F238E27FC236}">
                <a16:creationId xmlns:a16="http://schemas.microsoft.com/office/drawing/2014/main" id="{F9E47045-1E51-4B40-8A32-EEDF0D9D9066}"/>
              </a:ext>
            </a:extLst>
          </p:cNvPr>
          <p:cNvSpPr txBox="1"/>
          <p:nvPr/>
        </p:nvSpPr>
        <p:spPr>
          <a:xfrm>
            <a:off x="1035050" y="2441575"/>
            <a:ext cx="2703513" cy="215900"/>
          </a:xfrm>
          <a:prstGeom prst="rect">
            <a:avLst/>
          </a:prstGeom>
          <a:noFill/>
        </p:spPr>
        <p:txBody>
          <a:bodyPr>
            <a:spAutoFit/>
          </a:bodyPr>
          <a:lstStyle/>
          <a:p>
            <a:pPr eaLnBrk="1" fontAlgn="auto" hangingPunct="1">
              <a:spcBef>
                <a:spcPts val="0"/>
              </a:spcBef>
              <a:spcAft>
                <a:spcPts val="0"/>
              </a:spcAft>
              <a:defRPr/>
            </a:pPr>
            <a:r>
              <a:rPr lang="en-US" sz="800" kern="900" dirty="0">
                <a:solidFill>
                  <a:schemeClr val="bg1"/>
                </a:solidFill>
                <a:latin typeface="Metropolis" pitchFamily="2" charset="77"/>
                <a:ea typeface="Open Sans" charset="0"/>
                <a:cs typeface="Open Sans" charset="0"/>
              </a:rPr>
              <a:t>With top-tier </a:t>
            </a:r>
            <a:r>
              <a:rPr lang="id-ID" sz="800" kern="900" dirty="0">
                <a:solidFill>
                  <a:schemeClr val="bg1"/>
                </a:solidFill>
                <a:latin typeface="Metropolis" pitchFamily="2" charset="77"/>
                <a:ea typeface="Open Sans" charset="0"/>
                <a:cs typeface="Open Sans" charset="0"/>
              </a:rPr>
              <a:t>healthy</a:t>
            </a:r>
            <a:r>
              <a:rPr lang="en-US" sz="800" kern="900" dirty="0">
                <a:solidFill>
                  <a:schemeClr val="bg1"/>
                </a:solidFill>
                <a:latin typeface="Metropolis" pitchFamily="2" charset="77"/>
                <a:ea typeface="Open Sans" charset="0"/>
                <a:cs typeface="Open Sans" charset="0"/>
              </a:rPr>
              <a:t> bloggers</a:t>
            </a:r>
            <a:endParaRPr lang="id-ID" sz="800" b="1" kern="900" dirty="0">
              <a:solidFill>
                <a:schemeClr val="bg1"/>
              </a:solidFill>
              <a:latin typeface="Metropolis" pitchFamily="2" charset="77"/>
              <a:ea typeface="Open Sans" charset="0"/>
              <a:cs typeface="Open Sans" charset="0"/>
            </a:endParaRPr>
          </a:p>
        </p:txBody>
      </p:sp>
      <p:sp>
        <p:nvSpPr>
          <p:cNvPr id="10" name="TextBox 9">
            <a:extLst>
              <a:ext uri="{FF2B5EF4-FFF2-40B4-BE49-F238E27FC236}">
                <a16:creationId xmlns:a16="http://schemas.microsoft.com/office/drawing/2014/main" id="{66BCA454-BC3B-DB4C-BE48-D29E4198597D}"/>
              </a:ext>
            </a:extLst>
          </p:cNvPr>
          <p:cNvSpPr txBox="1"/>
          <p:nvPr/>
        </p:nvSpPr>
        <p:spPr>
          <a:xfrm>
            <a:off x="1065213" y="6299200"/>
            <a:ext cx="2487612" cy="247650"/>
          </a:xfrm>
          <a:prstGeom prst="rect">
            <a:avLst/>
          </a:prstGeom>
          <a:noFill/>
        </p:spPr>
        <p:txBody>
          <a:bodyPr>
            <a:spAutoFit/>
          </a:bodyPr>
          <a:lstStyle/>
          <a:p>
            <a:pPr eaLnBrk="1" fontAlgn="auto" hangingPunct="1">
              <a:spcBef>
                <a:spcPts val="0"/>
              </a:spcBef>
              <a:spcAft>
                <a:spcPts val="0"/>
              </a:spcAft>
              <a:defRPr/>
            </a:pPr>
            <a:r>
              <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0488" name="TextBox 10">
            <a:extLst>
              <a:ext uri="{FF2B5EF4-FFF2-40B4-BE49-F238E27FC236}">
                <a16:creationId xmlns:a16="http://schemas.microsoft.com/office/drawing/2014/main" id="{D2E269BB-BCA0-0E42-A112-0B1F3321B53C}"/>
              </a:ext>
            </a:extLst>
          </p:cNvPr>
          <p:cNvSpPr txBox="1">
            <a:spLocks noChangeArrowheads="1"/>
          </p:cNvSpPr>
          <p:nvPr/>
        </p:nvSpPr>
        <p:spPr bwMode="auto">
          <a:xfrm>
            <a:off x="8788400" y="277813"/>
            <a:ext cx="2703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11" name="Picture Placeholder 10">
            <a:extLst>
              <a:ext uri="{FF2B5EF4-FFF2-40B4-BE49-F238E27FC236}">
                <a16:creationId xmlns:a16="http://schemas.microsoft.com/office/drawing/2014/main" id="{CF15B634-637C-5943-A7A6-9BEB2031B0B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213" r="12213"/>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D1F62B5C-2264-4541-9F00-7310E7E78D9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831" b="22831"/>
          <a:stretch>
            <a:fillRect/>
          </a:stretch>
        </p:blipFill>
        <p:spPr/>
      </p:pic>
      <p:sp>
        <p:nvSpPr>
          <p:cNvPr id="4" name="Rectangle 3">
            <a:extLst>
              <a:ext uri="{FF2B5EF4-FFF2-40B4-BE49-F238E27FC236}">
                <a16:creationId xmlns:a16="http://schemas.microsoft.com/office/drawing/2014/main" id="{0EE697AB-4AD8-FE49-A141-355201E1D2A3}"/>
              </a:ext>
            </a:extLst>
          </p:cNvPr>
          <p:cNvSpPr/>
          <p:nvPr/>
        </p:nvSpPr>
        <p:spPr>
          <a:xfrm>
            <a:off x="6784975" y="741363"/>
            <a:ext cx="5111750" cy="5373687"/>
          </a:xfrm>
          <a:prstGeom prst="rect">
            <a:avLst/>
          </a:prstGeom>
          <a:solidFill>
            <a:srgbClr val="46CCF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2">
                  <a:lumMod val="75000"/>
                </a:schemeClr>
              </a:solidFill>
            </a:endParaRPr>
          </a:p>
        </p:txBody>
      </p:sp>
      <p:sp>
        <p:nvSpPr>
          <p:cNvPr id="5" name="TextBox 4">
            <a:extLst>
              <a:ext uri="{FF2B5EF4-FFF2-40B4-BE49-F238E27FC236}">
                <a16:creationId xmlns:a16="http://schemas.microsoft.com/office/drawing/2014/main" id="{55AD0890-CDB0-884E-A6B7-BB4E12B7E43D}"/>
              </a:ext>
            </a:extLst>
          </p:cNvPr>
          <p:cNvSpPr txBox="1"/>
          <p:nvPr/>
        </p:nvSpPr>
        <p:spPr>
          <a:xfrm>
            <a:off x="7740650" y="2382838"/>
            <a:ext cx="3532188" cy="1200150"/>
          </a:xfrm>
          <a:prstGeom prst="rect">
            <a:avLst/>
          </a:prstGeom>
          <a:noFill/>
        </p:spPr>
        <p:txBody>
          <a:bodyPr>
            <a:spAutoFit/>
          </a:bodyPr>
          <a:lstStyle/>
          <a:p>
            <a:pPr defTabSz="640080" eaLnBrk="1" fontAlgn="auto" hangingPunct="1">
              <a:spcBef>
                <a:spcPts val="0"/>
              </a:spcBef>
              <a:spcAft>
                <a:spcPts val="0"/>
              </a:spcAft>
              <a:defRPr/>
            </a:pPr>
            <a:r>
              <a:rPr lang="id-ID" sz="3600" b="1" kern="100" spc="50" dirty="0">
                <a:solidFill>
                  <a:schemeClr val="bg1"/>
                </a:solidFill>
                <a:latin typeface="Metropolis" pitchFamily="2" charset="77"/>
                <a:ea typeface="Open Sans Extrabold" panose="020B0906030804020204" pitchFamily="34" charset="0"/>
                <a:cs typeface="Times New Roman" pitchFamily="18" charset="0"/>
              </a:rPr>
              <a:t>HEALTHY </a:t>
            </a:r>
          </a:p>
          <a:p>
            <a:pPr defTabSz="640080" eaLnBrk="1" fontAlgn="auto" hangingPunct="1">
              <a:spcBef>
                <a:spcPts val="0"/>
              </a:spcBef>
              <a:spcAft>
                <a:spcPts val="0"/>
              </a:spcAft>
              <a:defRPr/>
            </a:pPr>
            <a:r>
              <a:rPr lang="en-US" sz="3600" kern="100" spc="50" dirty="0">
                <a:solidFill>
                  <a:schemeClr val="bg1"/>
                </a:solidFill>
                <a:latin typeface="Metropolis" pitchFamily="2" charset="77"/>
                <a:ea typeface="Open Sans Extrabold" panose="020B0906030804020204" pitchFamily="34" charset="0"/>
                <a:cs typeface="Times New Roman" pitchFamily="18" charset="0"/>
              </a:rPr>
              <a:t>ESSENTIAL.</a:t>
            </a:r>
            <a:endParaRPr lang="id-ID" sz="3600" b="1" kern="100" spc="50" dirty="0">
              <a:solidFill>
                <a:schemeClr val="bg1"/>
              </a:solidFill>
              <a:latin typeface="Metropolis" pitchFamily="2" charset="77"/>
              <a:ea typeface="Open Sans Extrabold" panose="020B0906030804020204" pitchFamily="34" charset="0"/>
              <a:cs typeface="Times New Roman" pitchFamily="18" charset="0"/>
            </a:endParaRPr>
          </a:p>
        </p:txBody>
      </p:sp>
      <p:sp>
        <p:nvSpPr>
          <p:cNvPr id="6" name="TextBox 5">
            <a:extLst>
              <a:ext uri="{FF2B5EF4-FFF2-40B4-BE49-F238E27FC236}">
                <a16:creationId xmlns:a16="http://schemas.microsoft.com/office/drawing/2014/main" id="{3D251ACB-061F-394F-9A34-0B41D9561514}"/>
              </a:ext>
            </a:extLst>
          </p:cNvPr>
          <p:cNvSpPr txBox="1"/>
          <p:nvPr/>
        </p:nvSpPr>
        <p:spPr>
          <a:xfrm>
            <a:off x="7740650" y="3913188"/>
            <a:ext cx="3314700" cy="831850"/>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800">
                <a:solidFill>
                  <a:schemeClr val="bg1"/>
                </a:solidFill>
                <a:latin typeface="Metropolis" pitchFamily="2" charset="77"/>
                <a:cs typeface="Open Sans" panose="020B0606030504020204" pitchFamily="34" charset="0"/>
              </a:rPr>
              <a:t>There are lots of ways to get the support you need to help stay healthy. An important step is ﬁnding a good GP (general practitioner) you are comfortable discussing your health with. </a:t>
            </a:r>
            <a:endParaRPr lang="id-ID" altLang="en-US" sz="700">
              <a:solidFill>
                <a:schemeClr val="bg1"/>
              </a:solidFill>
              <a:latin typeface="Metropolis" pitchFamily="2" charset="77"/>
              <a:cs typeface="Open Sans" panose="020B0606030504020204" pitchFamily="34" charset="0"/>
            </a:endParaRPr>
          </a:p>
        </p:txBody>
      </p:sp>
      <p:sp>
        <p:nvSpPr>
          <p:cNvPr id="9" name="TextBox 8">
            <a:extLst>
              <a:ext uri="{FF2B5EF4-FFF2-40B4-BE49-F238E27FC236}">
                <a16:creationId xmlns:a16="http://schemas.microsoft.com/office/drawing/2014/main" id="{7AF49D7C-6F2D-B44B-AF8B-8235256321D7}"/>
              </a:ext>
            </a:extLst>
          </p:cNvPr>
          <p:cNvSpPr txBox="1"/>
          <p:nvPr/>
        </p:nvSpPr>
        <p:spPr>
          <a:xfrm>
            <a:off x="7858125" y="1509713"/>
            <a:ext cx="2193925" cy="400050"/>
          </a:xfrm>
          <a:prstGeom prst="rect">
            <a:avLst/>
          </a:prstGeom>
          <a:noFill/>
        </p:spPr>
        <p:txBody>
          <a:bodyPr>
            <a:spAutoFit/>
          </a:bodyPr>
          <a:lstStyle/>
          <a:p>
            <a:pPr eaLnBrk="1" fontAlgn="auto" hangingPunct="1">
              <a:spcBef>
                <a:spcPts val="0"/>
              </a:spcBef>
              <a:spcAft>
                <a:spcPts val="0"/>
              </a:spcAft>
              <a:defRPr/>
            </a:pPr>
            <a:r>
              <a:rPr lang="en-US" sz="2000" spc="50" dirty="0" err="1">
                <a:solidFill>
                  <a:schemeClr val="bg1"/>
                </a:solidFill>
                <a:latin typeface="Notera Personal Use Only" pitchFamily="2" charset="0"/>
                <a:ea typeface="Open Sans Extrabold" panose="020B0906030804020204" pitchFamily="34" charset="0"/>
                <a:cs typeface="Open Sans Extrabold" panose="020B0906030804020204" pitchFamily="34" charset="0"/>
              </a:rPr>
              <a:t>Speciality</a:t>
            </a:r>
            <a:endParaRPr lang="id-ID" sz="2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10" name="TextBox 9">
            <a:extLst>
              <a:ext uri="{FF2B5EF4-FFF2-40B4-BE49-F238E27FC236}">
                <a16:creationId xmlns:a16="http://schemas.microsoft.com/office/drawing/2014/main" id="{F02798EF-7EDB-AC4B-9930-69C6B80C7BE0}"/>
              </a:ext>
            </a:extLst>
          </p:cNvPr>
          <p:cNvSpPr txBox="1"/>
          <p:nvPr/>
        </p:nvSpPr>
        <p:spPr>
          <a:xfrm>
            <a:off x="1065213" y="6299200"/>
            <a:ext cx="2487612" cy="247650"/>
          </a:xfrm>
          <a:prstGeom prst="rect">
            <a:avLst/>
          </a:prstGeom>
          <a:noFill/>
        </p:spPr>
        <p:txBody>
          <a:bodyPr>
            <a:spAutoFit/>
          </a:bodyPr>
          <a:lstStyle/>
          <a:p>
            <a:pPr eaLnBrk="1" fontAlgn="auto" hangingPunct="1">
              <a:spcBef>
                <a:spcPts val="0"/>
              </a:spcBef>
              <a:spcAft>
                <a:spcPts val="0"/>
              </a:spcAft>
              <a:defRPr/>
            </a:pPr>
            <a:r>
              <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1511" name="TextBox 10">
            <a:extLst>
              <a:ext uri="{FF2B5EF4-FFF2-40B4-BE49-F238E27FC236}">
                <a16:creationId xmlns:a16="http://schemas.microsoft.com/office/drawing/2014/main" id="{634C062C-2846-9C4C-8B8E-24D0BB95B504}"/>
              </a:ext>
            </a:extLst>
          </p:cNvPr>
          <p:cNvSpPr txBox="1">
            <a:spLocks noChangeArrowheads="1"/>
          </p:cNvSpPr>
          <p:nvPr/>
        </p:nvSpPr>
        <p:spPr bwMode="auto">
          <a:xfrm>
            <a:off x="8788400" y="277813"/>
            <a:ext cx="2703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3">
            <a:extLst>
              <a:ext uri="{FF2B5EF4-FFF2-40B4-BE49-F238E27FC236}">
                <a16:creationId xmlns:a16="http://schemas.microsoft.com/office/drawing/2014/main" id="{03EC24E7-331A-BC4B-A423-E184D139E283}"/>
              </a:ext>
            </a:extLst>
          </p:cNvPr>
          <p:cNvSpPr txBox="1">
            <a:spLocks noChangeArrowheads="1"/>
          </p:cNvSpPr>
          <p:nvPr/>
        </p:nvSpPr>
        <p:spPr bwMode="auto">
          <a:xfrm>
            <a:off x="1012825" y="2289175"/>
            <a:ext cx="4619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solidFill>
                  <a:schemeClr val="bg1"/>
                </a:solidFill>
                <a:latin typeface="Metropolis" pitchFamily="2" charset="77"/>
                <a:cs typeface="Times New Roman" panose="02020603050405020304" pitchFamily="18" charset="0"/>
              </a:rPr>
              <a:t>How to develop positive health habits</a:t>
            </a:r>
          </a:p>
        </p:txBody>
      </p:sp>
      <p:sp>
        <p:nvSpPr>
          <p:cNvPr id="5" name="TextBox 4">
            <a:extLst>
              <a:ext uri="{FF2B5EF4-FFF2-40B4-BE49-F238E27FC236}">
                <a16:creationId xmlns:a16="http://schemas.microsoft.com/office/drawing/2014/main" id="{0A3966F8-9A45-1C45-B025-503BC515F674}"/>
              </a:ext>
            </a:extLst>
          </p:cNvPr>
          <p:cNvSpPr txBox="1"/>
          <p:nvPr/>
        </p:nvSpPr>
        <p:spPr>
          <a:xfrm>
            <a:off x="1012825" y="3665538"/>
            <a:ext cx="4206875" cy="793750"/>
          </a:xfrm>
          <a:prstGeom prst="rect">
            <a:avLst/>
          </a:prstGeom>
          <a:noFill/>
        </p:spPr>
        <p:txBody>
          <a:bodyPr>
            <a:spAutoFit/>
          </a:bodyPr>
          <a:lstStyle/>
          <a:p>
            <a:pPr eaLnBrk="1" fontAlgn="auto" hangingPunct="1">
              <a:lnSpc>
                <a:spcPct val="200000"/>
              </a:lnSpc>
              <a:spcBef>
                <a:spcPts val="0"/>
              </a:spcBef>
              <a:spcAft>
                <a:spcPts val="0"/>
              </a:spcAft>
              <a:defRPr/>
            </a:pPr>
            <a:r>
              <a:rPr lang="en-US" sz="800" spc="90" dirty="0">
                <a:solidFill>
                  <a:schemeClr val="bg1"/>
                </a:solidFill>
                <a:latin typeface="Metropolis" pitchFamily="2" charset="77"/>
                <a:ea typeface="Open Sans" panose="020B0606030504020204" pitchFamily="34" charset="0"/>
                <a:cs typeface="Open Sans" panose="020B0606030504020204" pitchFamily="34" charset="0"/>
              </a:rPr>
              <a:t>Make small changes – like going for a regular walk, instead of pushing yourself to run 5km every day, this will have more chance of becoming a habit you’ll keep.</a:t>
            </a:r>
            <a:endParaRPr lang="id-ID" sz="800" spc="90" dirty="0">
              <a:solidFill>
                <a:schemeClr val="bg1"/>
              </a:solidFill>
              <a:latin typeface="Metropolis" pitchFamily="2" charset="77"/>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A71EA7B8-54B7-7D49-B871-E00B4679A411}"/>
              </a:ext>
            </a:extLst>
          </p:cNvPr>
          <p:cNvSpPr txBox="1"/>
          <p:nvPr/>
        </p:nvSpPr>
        <p:spPr>
          <a:xfrm>
            <a:off x="1012825" y="6353175"/>
            <a:ext cx="2487613" cy="246063"/>
          </a:xfrm>
          <a:prstGeom prst="rect">
            <a:avLst/>
          </a:prstGeom>
          <a:noFill/>
        </p:spPr>
        <p:txBody>
          <a:bodyPr>
            <a:spAutoFit/>
          </a:bodyPr>
          <a:lstStyle/>
          <a:p>
            <a:pPr eaLnBrk="1" fontAlgn="auto" hangingPunct="1">
              <a:spcBef>
                <a:spcPts val="0"/>
              </a:spcBef>
              <a:spcAft>
                <a:spcPts val="0"/>
              </a:spcAft>
              <a:defRPr/>
            </a:pPr>
            <a:r>
              <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chemeClr val="accent6">
                  <a:lumMod val="60000"/>
                  <a:lumOff val="40000"/>
                </a:schemeClr>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2533" name="TextBox 7">
            <a:extLst>
              <a:ext uri="{FF2B5EF4-FFF2-40B4-BE49-F238E27FC236}">
                <a16:creationId xmlns:a16="http://schemas.microsoft.com/office/drawing/2014/main" id="{B326464C-80DF-2546-9913-EA659612237F}"/>
              </a:ext>
            </a:extLst>
          </p:cNvPr>
          <p:cNvSpPr txBox="1">
            <a:spLocks noChangeArrowheads="1"/>
          </p:cNvSpPr>
          <p:nvPr/>
        </p:nvSpPr>
        <p:spPr bwMode="auto">
          <a:xfrm>
            <a:off x="1012825" y="330200"/>
            <a:ext cx="2705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87459DC2-D4BE-D54E-AF7A-F7ACEBD67E3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5645" r="15645"/>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B05F09BD-14C8-814E-8B08-1E015265A76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7033" b="17033"/>
          <a:stretch>
            <a:fillRect/>
          </a:stretch>
        </p:blipFill>
        <p:spPr/>
      </p:pic>
      <p:sp>
        <p:nvSpPr>
          <p:cNvPr id="17" name="Rectangle 16">
            <a:extLst>
              <a:ext uri="{FF2B5EF4-FFF2-40B4-BE49-F238E27FC236}">
                <a16:creationId xmlns:a16="http://schemas.microsoft.com/office/drawing/2014/main" id="{1FFE8E99-88AB-AA46-BD71-8E16C91D2CBB}"/>
              </a:ext>
            </a:extLst>
          </p:cNvPr>
          <p:cNvSpPr/>
          <p:nvPr/>
        </p:nvSpPr>
        <p:spPr>
          <a:xfrm>
            <a:off x="8669338" y="3868738"/>
            <a:ext cx="2662237" cy="2816225"/>
          </a:xfrm>
          <a:prstGeom prst="rect">
            <a:avLst/>
          </a:prstGeom>
          <a:solidFill>
            <a:srgbClr val="63D13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2">
                  <a:lumMod val="75000"/>
                </a:schemeClr>
              </a:solidFill>
            </a:endParaRPr>
          </a:p>
        </p:txBody>
      </p:sp>
      <p:sp>
        <p:nvSpPr>
          <p:cNvPr id="12" name="TextBox 11">
            <a:extLst>
              <a:ext uri="{FF2B5EF4-FFF2-40B4-BE49-F238E27FC236}">
                <a16:creationId xmlns:a16="http://schemas.microsoft.com/office/drawing/2014/main" id="{49705200-1895-C84E-9B3B-18FE4F7FA951}"/>
              </a:ext>
            </a:extLst>
          </p:cNvPr>
          <p:cNvSpPr txBox="1"/>
          <p:nvPr/>
        </p:nvSpPr>
        <p:spPr>
          <a:xfrm>
            <a:off x="8905875" y="4872038"/>
            <a:ext cx="2286000" cy="646112"/>
          </a:xfrm>
          <a:prstGeom prst="rect">
            <a:avLst/>
          </a:prstGeom>
          <a:noFill/>
        </p:spPr>
        <p:txBody>
          <a:bodyPr>
            <a:spAutoFit/>
          </a:bodyPr>
          <a:lstStyle/>
          <a:p>
            <a:pPr eaLnBrk="1" fontAlgn="auto" hangingPunct="1">
              <a:spcBef>
                <a:spcPts val="0"/>
              </a:spcBef>
              <a:spcAft>
                <a:spcPts val="0"/>
              </a:spcAft>
              <a:defRPr/>
            </a:pPr>
            <a:r>
              <a:rPr lang="id-ID" sz="3600" b="1" spc="300" dirty="0">
                <a:solidFill>
                  <a:schemeClr val="bg1"/>
                </a:solidFill>
                <a:latin typeface="Metropolis" pitchFamily="2" charset="77"/>
                <a:ea typeface="Open Sans" panose="020B0606030504020204" pitchFamily="34" charset="0"/>
                <a:cs typeface="Times New Roman" pitchFamily="18" charset="0"/>
              </a:rPr>
              <a:t>FRESH</a:t>
            </a:r>
            <a:endParaRPr lang="id-ID" sz="3600" spc="300" dirty="0">
              <a:solidFill>
                <a:schemeClr val="bg1"/>
              </a:solidFill>
              <a:latin typeface="Metropolis" pitchFamily="2" charset="77"/>
              <a:ea typeface="Open Sans" panose="020B0606030504020204" pitchFamily="34" charset="0"/>
              <a:cs typeface="Times New Roman" pitchFamily="18" charset="0"/>
            </a:endParaRPr>
          </a:p>
        </p:txBody>
      </p:sp>
      <p:sp>
        <p:nvSpPr>
          <p:cNvPr id="13" name="TextBox 12">
            <a:extLst>
              <a:ext uri="{FF2B5EF4-FFF2-40B4-BE49-F238E27FC236}">
                <a16:creationId xmlns:a16="http://schemas.microsoft.com/office/drawing/2014/main" id="{F5CA1782-0D63-244A-B3A0-1E074135AE44}"/>
              </a:ext>
            </a:extLst>
          </p:cNvPr>
          <p:cNvSpPr txBox="1"/>
          <p:nvPr/>
        </p:nvSpPr>
        <p:spPr>
          <a:xfrm>
            <a:off x="8785225" y="4087813"/>
            <a:ext cx="2662238" cy="1108075"/>
          </a:xfrm>
          <a:prstGeom prst="rect">
            <a:avLst/>
          </a:prstGeom>
          <a:noFill/>
        </p:spPr>
        <p:txBody>
          <a:bodyPr>
            <a:spAutoFit/>
          </a:bodyPr>
          <a:lstStyle/>
          <a:p>
            <a:pPr eaLnBrk="1" fontAlgn="auto" hangingPunct="1">
              <a:spcBef>
                <a:spcPts val="0"/>
              </a:spcBef>
              <a:spcAft>
                <a:spcPts val="0"/>
              </a:spcAft>
              <a:defRPr/>
            </a:pPr>
            <a:r>
              <a:rPr lang="id-ID" sz="6600" b="1" spc="-300" dirty="0">
                <a:solidFill>
                  <a:schemeClr val="bg1"/>
                </a:solidFill>
                <a:latin typeface="Metropolis" pitchFamily="2" charset="77"/>
                <a:ea typeface="Open Sans Extrabold" panose="020B0906030804020204" pitchFamily="34" charset="0"/>
                <a:cs typeface="Times New Roman" pitchFamily="18" charset="0"/>
              </a:rPr>
              <a:t>100%</a:t>
            </a:r>
          </a:p>
        </p:txBody>
      </p:sp>
      <p:sp>
        <p:nvSpPr>
          <p:cNvPr id="14" name="TextBox 13">
            <a:extLst>
              <a:ext uri="{FF2B5EF4-FFF2-40B4-BE49-F238E27FC236}">
                <a16:creationId xmlns:a16="http://schemas.microsoft.com/office/drawing/2014/main" id="{100D228C-02DD-8E4B-9510-6E1EC85C7A5D}"/>
              </a:ext>
            </a:extLst>
          </p:cNvPr>
          <p:cNvSpPr txBox="1"/>
          <p:nvPr/>
        </p:nvSpPr>
        <p:spPr>
          <a:xfrm>
            <a:off x="8905875" y="5956300"/>
            <a:ext cx="2058988" cy="215900"/>
          </a:xfrm>
          <a:prstGeom prst="rect">
            <a:avLst/>
          </a:prstGeom>
          <a:noFill/>
        </p:spPr>
        <p:txBody>
          <a:bodyPr>
            <a:spAutoFit/>
          </a:bodyPr>
          <a:lstStyle/>
          <a:p>
            <a:pPr eaLnBrk="1" fontAlgn="auto" hangingPunct="1">
              <a:spcBef>
                <a:spcPts val="0"/>
              </a:spcBef>
              <a:spcAft>
                <a:spcPts val="0"/>
              </a:spcAft>
              <a:defRPr/>
            </a:pPr>
            <a:r>
              <a:rPr lang="id-ID" sz="800" b="1" spc="100" dirty="0">
                <a:solidFill>
                  <a:schemeClr val="bg1"/>
                </a:solidFill>
                <a:latin typeface="Metropolis" pitchFamily="2" charset="77"/>
                <a:ea typeface="Open Sans" pitchFamily="34" charset="0"/>
                <a:cs typeface="Times New Roman" pitchFamily="18" charset="0"/>
              </a:rPr>
              <a:t>HEALTHY</a:t>
            </a:r>
            <a:r>
              <a:rPr lang="en-US" sz="800" b="1" spc="100" dirty="0">
                <a:solidFill>
                  <a:schemeClr val="bg1"/>
                </a:solidFill>
                <a:latin typeface="Metropolis" pitchFamily="2" charset="77"/>
                <a:ea typeface="Open Sans" pitchFamily="34" charset="0"/>
                <a:cs typeface="Times New Roman" pitchFamily="18" charset="0"/>
              </a:rPr>
              <a:t> CATALOGUE</a:t>
            </a:r>
            <a:endParaRPr lang="id-ID" sz="800" b="1" spc="100" dirty="0">
              <a:solidFill>
                <a:schemeClr val="bg1"/>
              </a:solidFill>
              <a:latin typeface="Metropolis" pitchFamily="2" charset="77"/>
              <a:ea typeface="Open Sans" pitchFamily="34" charset="0"/>
              <a:cs typeface="Times New Roman" pitchFamily="18" charset="0"/>
            </a:endParaRPr>
          </a:p>
        </p:txBody>
      </p:sp>
      <p:cxnSp>
        <p:nvCxnSpPr>
          <p:cNvPr id="3" name="Straight Connector 2">
            <a:extLst>
              <a:ext uri="{FF2B5EF4-FFF2-40B4-BE49-F238E27FC236}">
                <a16:creationId xmlns:a16="http://schemas.microsoft.com/office/drawing/2014/main" id="{30AA51FF-E5D7-AE47-8999-7454519D53D7}"/>
              </a:ext>
            </a:extLst>
          </p:cNvPr>
          <p:cNvCxnSpPr/>
          <p:nvPr/>
        </p:nvCxnSpPr>
        <p:spPr>
          <a:xfrm>
            <a:off x="8959850" y="5891213"/>
            <a:ext cx="19510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BE39F8E-2F0D-2445-8EB0-15CAF625F4AB}"/>
              </a:ext>
            </a:extLst>
          </p:cNvPr>
          <p:cNvSpPr txBox="1"/>
          <p:nvPr/>
        </p:nvSpPr>
        <p:spPr>
          <a:xfrm>
            <a:off x="1012825" y="6353175"/>
            <a:ext cx="2487613" cy="246063"/>
          </a:xfrm>
          <a:prstGeom prst="rect">
            <a:avLst/>
          </a:prstGeom>
          <a:noFill/>
        </p:spPr>
        <p:txBody>
          <a:bodyPr>
            <a:spAutoFit/>
          </a:bodyPr>
          <a:lstStyle/>
          <a:p>
            <a:pPr eaLnBrk="1" fontAlgn="auto" hangingPunct="1">
              <a:spcBef>
                <a:spcPts val="0"/>
              </a:spcBef>
              <a:spcAft>
                <a:spcPts val="0"/>
              </a:spcAft>
              <a:defRPr/>
            </a:pPr>
            <a:r>
              <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3560" name="TextBox 14">
            <a:extLst>
              <a:ext uri="{FF2B5EF4-FFF2-40B4-BE49-F238E27FC236}">
                <a16:creationId xmlns:a16="http://schemas.microsoft.com/office/drawing/2014/main" id="{445D3A21-6568-ED41-B9E8-BFDC7BEC3E89}"/>
              </a:ext>
            </a:extLst>
          </p:cNvPr>
          <p:cNvSpPr txBox="1">
            <a:spLocks noChangeArrowheads="1"/>
          </p:cNvSpPr>
          <p:nvPr/>
        </p:nvSpPr>
        <p:spPr bwMode="auto">
          <a:xfrm>
            <a:off x="1012825" y="330200"/>
            <a:ext cx="2705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53963EBD-5E62-9945-A9AD-1C7FEB77EA69}"/>
              </a:ext>
            </a:extLst>
          </p:cNvPr>
          <p:cNvSpPr/>
          <p:nvPr/>
        </p:nvSpPr>
        <p:spPr>
          <a:xfrm>
            <a:off x="10407650" y="376238"/>
            <a:ext cx="923925" cy="46037"/>
          </a:xfrm>
          <a:prstGeom prst="rect">
            <a:avLst/>
          </a:prstGeom>
          <a:solidFill>
            <a:srgbClr val="63D1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4">
            <a:extLst>
              <a:ext uri="{FF2B5EF4-FFF2-40B4-BE49-F238E27FC236}">
                <a16:creationId xmlns:a16="http://schemas.microsoft.com/office/drawing/2014/main" id="{7B3F31EB-4881-684D-B041-607EC977663E}"/>
              </a:ext>
            </a:extLst>
          </p:cNvPr>
          <p:cNvSpPr txBox="1">
            <a:spLocks noChangeArrowheads="1"/>
          </p:cNvSpPr>
          <p:nvPr/>
        </p:nvSpPr>
        <p:spPr bwMode="auto">
          <a:xfrm>
            <a:off x="635000" y="2449513"/>
            <a:ext cx="5168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id-ID" altLang="en-US" sz="4800" b="1">
                <a:solidFill>
                  <a:schemeClr val="bg1"/>
                </a:solidFill>
                <a:latin typeface="Metropolis" pitchFamily="2" charset="77"/>
                <a:cs typeface="Times New Roman" panose="02020603050405020304" pitchFamily="18" charset="0"/>
              </a:rPr>
              <a:t>Staying</a:t>
            </a:r>
            <a:r>
              <a:rPr lang="id-ID" altLang="en-US" sz="4800">
                <a:solidFill>
                  <a:schemeClr val="bg1"/>
                </a:solidFill>
                <a:latin typeface="Metropolis" pitchFamily="2" charset="77"/>
                <a:cs typeface="Times New Roman" panose="02020603050405020304" pitchFamily="18" charset="0"/>
              </a:rPr>
              <a:t> </a:t>
            </a:r>
            <a:r>
              <a:rPr lang="id-ID" altLang="en-US" sz="4800" b="1">
                <a:solidFill>
                  <a:schemeClr val="bg1"/>
                </a:solidFill>
                <a:latin typeface="Metropolis" pitchFamily="2" charset="77"/>
                <a:cs typeface="Times New Roman" panose="02020603050405020304" pitchFamily="18" charset="0"/>
              </a:rPr>
              <a:t>Healthy</a:t>
            </a:r>
          </a:p>
        </p:txBody>
      </p:sp>
      <p:sp>
        <p:nvSpPr>
          <p:cNvPr id="6" name="TextBox 5">
            <a:extLst>
              <a:ext uri="{FF2B5EF4-FFF2-40B4-BE49-F238E27FC236}">
                <a16:creationId xmlns:a16="http://schemas.microsoft.com/office/drawing/2014/main" id="{31326E27-2914-524C-8242-0884C86324C5}"/>
              </a:ext>
            </a:extLst>
          </p:cNvPr>
          <p:cNvSpPr txBox="1"/>
          <p:nvPr/>
        </p:nvSpPr>
        <p:spPr>
          <a:xfrm>
            <a:off x="1308100" y="3470275"/>
            <a:ext cx="3822700" cy="831850"/>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800">
                <a:solidFill>
                  <a:schemeClr val="bg1"/>
                </a:solidFill>
                <a:latin typeface="Metropolis" pitchFamily="2" charset="77"/>
                <a:cs typeface="Open Sans" panose="020B0606030504020204" pitchFamily="34" charset="0"/>
              </a:rPr>
              <a:t>There are lots of ways to get the support you need to help stay healthy. An important step is ﬁnding a good GP (general practitioner) you are comfortable discussing your health with. Seeing the same GP</a:t>
            </a:r>
            <a:endParaRPr lang="id-ID" altLang="en-US" sz="800">
              <a:solidFill>
                <a:schemeClr val="bg1"/>
              </a:solidFill>
              <a:latin typeface="Metropolis" pitchFamily="2" charset="77"/>
              <a:cs typeface="Open Sans" panose="020B0606030504020204" pitchFamily="34" charset="0"/>
            </a:endParaRPr>
          </a:p>
        </p:txBody>
      </p:sp>
      <p:sp>
        <p:nvSpPr>
          <p:cNvPr id="7" name="Rectangle 6">
            <a:extLst>
              <a:ext uri="{FF2B5EF4-FFF2-40B4-BE49-F238E27FC236}">
                <a16:creationId xmlns:a16="http://schemas.microsoft.com/office/drawing/2014/main" id="{DEE8EA38-AFA5-294A-8416-5EC4F6B2EEEE}"/>
              </a:ext>
            </a:extLst>
          </p:cNvPr>
          <p:cNvSpPr/>
          <p:nvPr/>
        </p:nvSpPr>
        <p:spPr>
          <a:xfrm>
            <a:off x="2651125" y="4814888"/>
            <a:ext cx="1103313" cy="344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8" name="TextBox 7">
            <a:extLst>
              <a:ext uri="{FF2B5EF4-FFF2-40B4-BE49-F238E27FC236}">
                <a16:creationId xmlns:a16="http://schemas.microsoft.com/office/drawing/2014/main" id="{769B5D9D-7548-0A49-88FA-63507167501B}"/>
              </a:ext>
            </a:extLst>
          </p:cNvPr>
          <p:cNvSpPr txBox="1"/>
          <p:nvPr/>
        </p:nvSpPr>
        <p:spPr>
          <a:xfrm>
            <a:off x="2755900" y="4864100"/>
            <a:ext cx="895350" cy="246063"/>
          </a:xfrm>
          <a:prstGeom prst="rect">
            <a:avLst/>
          </a:prstGeom>
          <a:noFill/>
        </p:spPr>
        <p:txBody>
          <a:bodyPr>
            <a:spAutoFit/>
          </a:bodyPr>
          <a:lstStyle/>
          <a:p>
            <a:pPr algn="ctr" eaLnBrk="1" fontAlgn="auto" hangingPunct="1">
              <a:spcBef>
                <a:spcPts val="0"/>
              </a:spcBef>
              <a:spcAft>
                <a:spcPts val="0"/>
              </a:spcAft>
              <a:defRPr/>
            </a:pPr>
            <a:r>
              <a:rPr lang="id-ID" sz="1000" b="1" spc="90" dirty="0">
                <a:solidFill>
                  <a:srgbClr val="63D13E"/>
                </a:solidFill>
                <a:latin typeface="Metropolis" pitchFamily="2" charset="77"/>
                <a:ea typeface="Open Sans Semibold" panose="020B0706030804020204" pitchFamily="34" charset="0"/>
                <a:cs typeface="Times New Roman" panose="02020603050405020304" pitchFamily="18" charset="0"/>
              </a:rPr>
              <a:t>JOIN US</a:t>
            </a:r>
          </a:p>
        </p:txBody>
      </p:sp>
      <p:sp>
        <p:nvSpPr>
          <p:cNvPr id="9" name="TextBox 8">
            <a:extLst>
              <a:ext uri="{FF2B5EF4-FFF2-40B4-BE49-F238E27FC236}">
                <a16:creationId xmlns:a16="http://schemas.microsoft.com/office/drawing/2014/main" id="{014059E2-3040-B548-B9E7-9F597A8A4AE4}"/>
              </a:ext>
            </a:extLst>
          </p:cNvPr>
          <p:cNvSpPr txBox="1"/>
          <p:nvPr/>
        </p:nvSpPr>
        <p:spPr>
          <a:xfrm>
            <a:off x="2209800" y="1789113"/>
            <a:ext cx="2019300" cy="400050"/>
          </a:xfrm>
          <a:prstGeom prst="rect">
            <a:avLst/>
          </a:prstGeom>
          <a:noFill/>
        </p:spPr>
        <p:txBody>
          <a:bodyPr>
            <a:spAutoFit/>
          </a:bodyPr>
          <a:lstStyle/>
          <a:p>
            <a:pPr algn="ctr" eaLnBrk="1" fontAlgn="auto" hangingPunct="1">
              <a:spcBef>
                <a:spcPts val="0"/>
              </a:spcBef>
              <a:spcAft>
                <a:spcPts val="0"/>
              </a:spcAft>
              <a:defRPr/>
            </a:pPr>
            <a:r>
              <a:rPr lang="id-ID" sz="2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rPr>
              <a:t>Healthy</a:t>
            </a:r>
            <a:r>
              <a:rPr lang="en-US" sz="2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rPr>
              <a:t> Style</a:t>
            </a:r>
            <a:endParaRPr lang="id-ID" sz="2000" spc="50" dirty="0">
              <a:solidFill>
                <a:schemeClr val="bg1"/>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11" name="TextBox 10">
            <a:extLst>
              <a:ext uri="{FF2B5EF4-FFF2-40B4-BE49-F238E27FC236}">
                <a16:creationId xmlns:a16="http://schemas.microsoft.com/office/drawing/2014/main" id="{5A07E66F-7F28-E14D-8FFE-3490A0515F74}"/>
              </a:ext>
            </a:extLst>
          </p:cNvPr>
          <p:cNvSpPr txBox="1"/>
          <p:nvPr/>
        </p:nvSpPr>
        <p:spPr>
          <a:xfrm>
            <a:off x="1065213" y="6299200"/>
            <a:ext cx="2487612" cy="247650"/>
          </a:xfrm>
          <a:prstGeom prst="rect">
            <a:avLst/>
          </a:prstGeom>
          <a:noFill/>
        </p:spPr>
        <p:txBody>
          <a:bodyPr>
            <a:spAutoFit/>
          </a:bodyPr>
          <a:lstStyle/>
          <a:p>
            <a:pPr eaLnBrk="1" fontAlgn="auto" hangingPunct="1">
              <a:spcBef>
                <a:spcPts val="0"/>
              </a:spcBef>
              <a:spcAft>
                <a:spcPts val="0"/>
              </a:spcAft>
              <a:defRPr/>
            </a:pPr>
            <a:r>
              <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Healthy living</a:t>
            </a:r>
            <a:r>
              <a:rPr lang="en-US"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rPr>
              <a:t> Dept.</a:t>
            </a:r>
            <a:endParaRPr lang="id-ID" sz="1000" spc="50" dirty="0">
              <a:solidFill>
                <a:srgbClr val="63D13E"/>
              </a:solidFill>
              <a:latin typeface="Notera Personal Use Only" pitchFamily="2" charset="0"/>
              <a:ea typeface="Open Sans Extrabold" panose="020B0906030804020204" pitchFamily="34" charset="0"/>
              <a:cs typeface="Open Sans Extrabold" panose="020B0906030804020204" pitchFamily="34" charset="0"/>
            </a:endParaRPr>
          </a:p>
        </p:txBody>
      </p:sp>
      <p:sp>
        <p:nvSpPr>
          <p:cNvPr id="24584" name="TextBox 11">
            <a:extLst>
              <a:ext uri="{FF2B5EF4-FFF2-40B4-BE49-F238E27FC236}">
                <a16:creationId xmlns:a16="http://schemas.microsoft.com/office/drawing/2014/main" id="{7830D0A7-86D7-6A45-85D6-CCE2928EB8A9}"/>
              </a:ext>
            </a:extLst>
          </p:cNvPr>
          <p:cNvSpPr txBox="1">
            <a:spLocks noChangeArrowheads="1"/>
          </p:cNvSpPr>
          <p:nvPr/>
        </p:nvSpPr>
        <p:spPr bwMode="auto">
          <a:xfrm>
            <a:off x="8788400" y="277813"/>
            <a:ext cx="2703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600" b="1">
                <a:solidFill>
                  <a:srgbClr val="FFC000"/>
                </a:solidFill>
                <a:latin typeface="Metropolis Thin" pitchFamily="2" charset="77"/>
                <a:ea typeface="Open Sans" panose="020B0606030504020204" pitchFamily="34" charset="0"/>
                <a:cs typeface="Times New Roman" panose="02020603050405020304" pitchFamily="18" charset="0"/>
              </a:rPr>
              <a:t>Fruity Catalogue</a:t>
            </a:r>
            <a:endParaRPr lang="id-ID" altLang="en-US" sz="600" b="1">
              <a:solidFill>
                <a:srgbClr val="FFC000"/>
              </a:solidFill>
              <a:latin typeface="Metropolis Thin" pitchFamily="2" charset="77"/>
              <a:ea typeface="Open Sans" panose="020B0606030504020204" pitchFamily="34"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A4C82A16-195F-4644-A65D-36FC41FB3FF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991" r="13991"/>
          <a:stretch>
            <a:fillRect/>
          </a:stretch>
        </p:blipFill>
        <p:spPr/>
      </p:pic>
    </p:spTree>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otalTime>1480</TotalTime>
  <Words>721</Words>
  <Application>Microsoft Macintosh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Calibri</vt:lpstr>
      <vt:lpstr>Arial</vt:lpstr>
      <vt:lpstr>Calibri Light</vt:lpstr>
      <vt:lpstr>Metropolis</vt:lpstr>
      <vt:lpstr>Mermaid</vt:lpstr>
      <vt:lpstr>Times New Roman</vt:lpstr>
      <vt:lpstr>Open Sans</vt:lpstr>
      <vt:lpstr>Notera Personal Use Only</vt:lpstr>
      <vt:lpstr>Open Sans Extrabold</vt:lpstr>
      <vt:lpstr>Metropolis Thin</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fikrirasyid46@gmail.com</dc:creator>
  <cp:lastModifiedBy>Microsoft Office User</cp:lastModifiedBy>
  <cp:revision>70</cp:revision>
  <cp:lastPrinted>2019-03-14T10:08:38Z</cp:lastPrinted>
  <dcterms:created xsi:type="dcterms:W3CDTF">2019-03-14T08:23:30Z</dcterms:created>
  <dcterms:modified xsi:type="dcterms:W3CDTF">2019-04-16T07:36:53Z</dcterms:modified>
</cp:coreProperties>
</file>