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Pro Dark">
      <a:dk1>
        <a:srgbClr val="FFFFFF"/>
      </a:dk1>
      <a:lt1>
        <a:srgbClr val="111111"/>
      </a:lt1>
      <a:dk2>
        <a:srgbClr val="666D72"/>
      </a:dk2>
      <a:lt2>
        <a:srgbClr val="FFFFFF"/>
      </a:lt2>
      <a:accent1>
        <a:srgbClr val="1AC0B4"/>
      </a:accent1>
      <a:accent2>
        <a:srgbClr val="18B96F"/>
      </a:accent2>
      <a:accent3>
        <a:srgbClr val="91D149"/>
      </a:accent3>
      <a:accent4>
        <a:srgbClr val="FFD002"/>
      </a:accent4>
      <a:accent5>
        <a:srgbClr val="EE0F53"/>
      </a:accent5>
      <a:accent6>
        <a:srgbClr val="212830"/>
      </a:accent6>
      <a:hlink>
        <a:srgbClr val="343E48"/>
      </a:hlink>
      <a:folHlink>
        <a:srgbClr val="565F68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13693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2469</cp:revision>
  <dcterms:created xsi:type="dcterms:W3CDTF">2015-09-30T01:33:01Z</dcterms:created>
  <dcterms:modified xsi:type="dcterms:W3CDTF">2015-10-23T10:48:00Z</dcterms:modified>
</cp:coreProperties>
</file>