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Elegant green-Black">
      <a:dk1>
        <a:srgbClr val="FFFFFF"/>
      </a:dk1>
      <a:lt1>
        <a:srgbClr val="111111"/>
      </a:lt1>
      <a:dk2>
        <a:srgbClr val="FFFFFF"/>
      </a:dk2>
      <a:lt2>
        <a:srgbClr val="2B2B2D"/>
      </a:lt2>
      <a:accent1>
        <a:srgbClr val="00A09D"/>
      </a:accent1>
      <a:accent2>
        <a:srgbClr val="0099A5"/>
      </a:accent2>
      <a:accent3>
        <a:srgbClr val="1891AB"/>
      </a:accent3>
      <a:accent4>
        <a:srgbClr val="2C85AE"/>
      </a:accent4>
      <a:accent5>
        <a:srgbClr val="4276AA"/>
      </a:accent5>
      <a:accent6>
        <a:srgbClr val="5268A5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13684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2460</cp:revision>
  <dcterms:created xsi:type="dcterms:W3CDTF">2015-09-30T01:33:01Z</dcterms:created>
  <dcterms:modified xsi:type="dcterms:W3CDTF">2015-10-23T10:48:59Z</dcterms:modified>
</cp:coreProperties>
</file>