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1-White">
      <a:dk1>
        <a:srgbClr val="3F3F3F"/>
      </a:dk1>
      <a:lt1>
        <a:sysClr val="window" lastClr="FFFFFF"/>
      </a:lt1>
      <a:dk2>
        <a:srgbClr val="3F3F3F"/>
      </a:dk2>
      <a:lt2>
        <a:srgbClr val="009999"/>
      </a:lt2>
      <a:accent1>
        <a:srgbClr val="F08F1E"/>
      </a:accent1>
      <a:accent2>
        <a:srgbClr val="EE0F53"/>
      </a:accent2>
      <a:accent3>
        <a:srgbClr val="1B87F9"/>
      </a:accent3>
      <a:accent4>
        <a:srgbClr val="8DE823"/>
      </a:accent4>
      <a:accent5>
        <a:srgbClr val="F2DC36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13687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2462</cp:revision>
  <dcterms:created xsi:type="dcterms:W3CDTF">2015-09-30T01:33:01Z</dcterms:created>
  <dcterms:modified xsi:type="dcterms:W3CDTF">2015-10-23T10:25:48Z</dcterms:modified>
</cp:coreProperties>
</file>