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Motagua - Magneta 2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7C2BD7"/>
      </a:accent1>
      <a:accent2>
        <a:srgbClr val="8E29B4"/>
      </a:accent2>
      <a:accent3>
        <a:srgbClr val="BB42B4"/>
      </a:accent3>
      <a:accent4>
        <a:srgbClr val="DF4290"/>
      </a:accent4>
      <a:accent5>
        <a:srgbClr val="F24883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13694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2469</cp:revision>
  <dcterms:created xsi:type="dcterms:W3CDTF">2015-09-30T01:33:01Z</dcterms:created>
  <dcterms:modified xsi:type="dcterms:W3CDTF">2015-10-23T10:32:49Z</dcterms:modified>
</cp:coreProperties>
</file>