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Emerald - white">
      <a:dk1>
        <a:srgbClr val="57565A"/>
      </a:dk1>
      <a:lt1>
        <a:sysClr val="window" lastClr="FFFFFF"/>
      </a:lt1>
      <a:dk2>
        <a:srgbClr val="2B2B2D"/>
      </a:dk2>
      <a:lt2>
        <a:srgbClr val="FFFFFF"/>
      </a:lt2>
      <a:accent1>
        <a:srgbClr val="4CC776"/>
      </a:accent1>
      <a:accent2>
        <a:srgbClr val="44C072"/>
      </a:accent2>
      <a:accent3>
        <a:srgbClr val="40B884"/>
      </a:accent3>
      <a:accent4>
        <a:srgbClr val="3CAE8C"/>
      </a:accent4>
      <a:accent5>
        <a:srgbClr val="379A87"/>
      </a:accent5>
      <a:accent6>
        <a:srgbClr val="328682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2460</cp:revision>
  <dcterms:created xsi:type="dcterms:W3CDTF">2015-09-30T01:33:01Z</dcterms:created>
  <dcterms:modified xsi:type="dcterms:W3CDTF">2015-10-23T10:23:59Z</dcterms:modified>
</cp:coreProperties>
</file>