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64" r:id="rId6"/>
    <p:sldId id="259" r:id="rId7"/>
    <p:sldId id="263" r:id="rId8"/>
    <p:sldId id="280" r:id="rId9"/>
    <p:sldId id="272" r:id="rId10"/>
    <p:sldId id="261" r:id="rId11"/>
    <p:sldId id="262" r:id="rId12"/>
    <p:sldId id="268" r:id="rId13"/>
    <p:sldId id="265" r:id="rId14"/>
    <p:sldId id="267" r:id="rId15"/>
    <p:sldId id="266" r:id="rId16"/>
    <p:sldId id="271" r:id="rId17"/>
    <p:sldId id="273" r:id="rId18"/>
    <p:sldId id="274"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47BC"/>
    <a:srgbClr val="367DB3"/>
    <a:srgbClr val="1CD7FC"/>
    <a:srgbClr val="8B1997"/>
    <a:srgbClr val="3E94D1"/>
    <a:srgbClr val="F276F2"/>
    <a:srgbClr val="0573B2"/>
    <a:srgbClr val="309CD3"/>
    <a:srgbClr val="7A73C8"/>
    <a:srgbClr val="836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2" d="100"/>
          <a:sy n="82" d="100"/>
        </p:scale>
        <p:origin x="1710"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97010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6059527" y="1905757"/>
            <a:ext cx="6132473" cy="4952243"/>
          </a:xfrm>
          <a:custGeom>
            <a:avLst/>
            <a:gdLst>
              <a:gd name="connsiteX0" fmla="*/ 542922 w 6132473"/>
              <a:gd name="connsiteY0" fmla="*/ 2684321 h 4952243"/>
              <a:gd name="connsiteX1" fmla="*/ 860079 w 6132473"/>
              <a:gd name="connsiteY1" fmla="*/ 2811986 h 4952243"/>
              <a:gd name="connsiteX2" fmla="*/ 3051584 w 6132473"/>
              <a:gd name="connsiteY2" fmla="*/ 4952242 h 4952243"/>
              <a:gd name="connsiteX3" fmla="*/ 1778536 w 6132473"/>
              <a:gd name="connsiteY3" fmla="*/ 4952242 h 4952243"/>
              <a:gd name="connsiteX4" fmla="*/ 230999 w 6132473"/>
              <a:gd name="connsiteY4" fmla="*/ 3440896 h 4952243"/>
              <a:gd name="connsiteX5" fmla="*/ 227299 w 6132473"/>
              <a:gd name="connsiteY5" fmla="*/ 2815643 h 4952243"/>
              <a:gd name="connsiteX6" fmla="*/ 227299 w 6132473"/>
              <a:gd name="connsiteY6" fmla="*/ 2815644 h 4952243"/>
              <a:gd name="connsiteX7" fmla="*/ 542922 w 6132473"/>
              <a:gd name="connsiteY7" fmla="*/ 2684321 h 4952243"/>
              <a:gd name="connsiteX8" fmla="*/ 444834 w 6132473"/>
              <a:gd name="connsiteY8" fmla="*/ 1171196 h 4952243"/>
              <a:gd name="connsiteX9" fmla="*/ 761991 w 6132473"/>
              <a:gd name="connsiteY9" fmla="*/ 1298861 h 4952243"/>
              <a:gd name="connsiteX10" fmla="*/ 4502855 w 6132473"/>
              <a:gd name="connsiteY10" fmla="*/ 4952242 h 4952243"/>
              <a:gd name="connsiteX11" fmla="*/ 3229808 w 6132473"/>
              <a:gd name="connsiteY11" fmla="*/ 4952242 h 4952243"/>
              <a:gd name="connsiteX12" fmla="*/ 132912 w 6132473"/>
              <a:gd name="connsiteY12" fmla="*/ 1927771 h 4952243"/>
              <a:gd name="connsiteX13" fmla="*/ 129211 w 6132473"/>
              <a:gd name="connsiteY13" fmla="*/ 1302518 h 4952243"/>
              <a:gd name="connsiteX14" fmla="*/ 444834 w 6132473"/>
              <a:gd name="connsiteY14" fmla="*/ 1171196 h 4952243"/>
              <a:gd name="connsiteX15" fmla="*/ 944362 w 6132473"/>
              <a:gd name="connsiteY15" fmla="*/ 232311 h 4952243"/>
              <a:gd name="connsiteX16" fmla="*/ 1261519 w 6132473"/>
              <a:gd name="connsiteY16" fmla="*/ 359977 h 4952243"/>
              <a:gd name="connsiteX17" fmla="*/ 5900263 w 6132473"/>
              <a:gd name="connsiteY17" fmla="*/ 4890240 h 4952243"/>
              <a:gd name="connsiteX18" fmla="*/ 5951685 w 6132473"/>
              <a:gd name="connsiteY18" fmla="*/ 4950167 h 4952243"/>
              <a:gd name="connsiteX19" fmla="*/ 5952906 w 6132473"/>
              <a:gd name="connsiteY19" fmla="*/ 4952243 h 4952243"/>
              <a:gd name="connsiteX20" fmla="*/ 4690703 w 6132473"/>
              <a:gd name="connsiteY20" fmla="*/ 4952242 h 4952243"/>
              <a:gd name="connsiteX21" fmla="*/ 632440 w 6132473"/>
              <a:gd name="connsiteY21" fmla="*/ 988886 h 4952243"/>
              <a:gd name="connsiteX22" fmla="*/ 628739 w 6132473"/>
              <a:gd name="connsiteY22" fmla="*/ 363633 h 4952243"/>
              <a:gd name="connsiteX23" fmla="*/ 628739 w 6132473"/>
              <a:gd name="connsiteY23" fmla="*/ 363634 h 4952243"/>
              <a:gd name="connsiteX24" fmla="*/ 944362 w 6132473"/>
              <a:gd name="connsiteY24" fmla="*/ 232311 h 4952243"/>
              <a:gd name="connsiteX25" fmla="*/ 3870073 w 6132473"/>
              <a:gd name="connsiteY25" fmla="*/ 232310 h 4952243"/>
              <a:gd name="connsiteX26" fmla="*/ 4187230 w 6132473"/>
              <a:gd name="connsiteY26" fmla="*/ 359975 h 4952243"/>
              <a:gd name="connsiteX27" fmla="*/ 6132473 w 6132473"/>
              <a:gd name="connsiteY27" fmla="*/ 2259726 h 4952243"/>
              <a:gd name="connsiteX28" fmla="*/ 6132473 w 6132473"/>
              <a:gd name="connsiteY28" fmla="*/ 3503004 h 4952243"/>
              <a:gd name="connsiteX29" fmla="*/ 3558150 w 6132473"/>
              <a:gd name="connsiteY29" fmla="*/ 988885 h 4952243"/>
              <a:gd name="connsiteX30" fmla="*/ 3554450 w 6132473"/>
              <a:gd name="connsiteY30" fmla="*/ 363631 h 4952243"/>
              <a:gd name="connsiteX31" fmla="*/ 3554450 w 6132473"/>
              <a:gd name="connsiteY31" fmla="*/ 363633 h 4952243"/>
              <a:gd name="connsiteX32" fmla="*/ 3870073 w 6132473"/>
              <a:gd name="connsiteY32" fmla="*/ 232310 h 4952243"/>
              <a:gd name="connsiteX33" fmla="*/ 2165369 w 6132473"/>
              <a:gd name="connsiteY33" fmla="*/ 8 h 4952243"/>
              <a:gd name="connsiteX34" fmla="*/ 2482525 w 6132473"/>
              <a:gd name="connsiteY34" fmla="*/ 127674 h 4952243"/>
              <a:gd name="connsiteX35" fmla="*/ 6132473 w 6132473"/>
              <a:gd name="connsiteY35" fmla="*/ 3692264 h 4952243"/>
              <a:gd name="connsiteX36" fmla="*/ 6132473 w 6132473"/>
              <a:gd name="connsiteY36" fmla="*/ 4935540 h 4952243"/>
              <a:gd name="connsiteX37" fmla="*/ 1853446 w 6132473"/>
              <a:gd name="connsiteY37" fmla="*/ 756583 h 4952243"/>
              <a:gd name="connsiteX38" fmla="*/ 1849745 w 6132473"/>
              <a:gd name="connsiteY38" fmla="*/ 131330 h 4952243"/>
              <a:gd name="connsiteX39" fmla="*/ 1849745 w 6132473"/>
              <a:gd name="connsiteY39" fmla="*/ 131331 h 4952243"/>
              <a:gd name="connsiteX40" fmla="*/ 2165369 w 6132473"/>
              <a:gd name="connsiteY40" fmla="*/ 8 h 495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132473" h="4952243">
                <a:moveTo>
                  <a:pt x="542922" y="2684321"/>
                </a:moveTo>
                <a:cubicBezTo>
                  <a:pt x="657432" y="2683659"/>
                  <a:pt x="772198" y="2726162"/>
                  <a:pt x="860079" y="2811986"/>
                </a:cubicBezTo>
                <a:lnTo>
                  <a:pt x="3051584" y="4952242"/>
                </a:lnTo>
                <a:lnTo>
                  <a:pt x="1778536" y="4952242"/>
                </a:lnTo>
                <a:lnTo>
                  <a:pt x="230999" y="3440896"/>
                </a:lnTo>
                <a:cubicBezTo>
                  <a:pt x="55239" y="3269247"/>
                  <a:pt x="53584" y="2989312"/>
                  <a:pt x="227299" y="2815643"/>
                </a:cubicBezTo>
                <a:lnTo>
                  <a:pt x="227299" y="2815644"/>
                </a:lnTo>
                <a:cubicBezTo>
                  <a:pt x="314157" y="2728810"/>
                  <a:pt x="428412" y="2684983"/>
                  <a:pt x="542922" y="2684321"/>
                </a:cubicBezTo>
                <a:close/>
                <a:moveTo>
                  <a:pt x="444834" y="1171196"/>
                </a:moveTo>
                <a:cubicBezTo>
                  <a:pt x="559345" y="1170534"/>
                  <a:pt x="674111" y="1213037"/>
                  <a:pt x="761991" y="1298861"/>
                </a:cubicBezTo>
                <a:lnTo>
                  <a:pt x="4502855" y="4952242"/>
                </a:lnTo>
                <a:lnTo>
                  <a:pt x="3229808" y="4952242"/>
                </a:lnTo>
                <a:lnTo>
                  <a:pt x="132912" y="1927771"/>
                </a:lnTo>
                <a:cubicBezTo>
                  <a:pt x="-42847" y="1756121"/>
                  <a:pt x="-44505" y="1476187"/>
                  <a:pt x="129211" y="1302518"/>
                </a:cubicBezTo>
                <a:cubicBezTo>
                  <a:pt x="216069" y="1215684"/>
                  <a:pt x="330324" y="1171858"/>
                  <a:pt x="444834" y="1171196"/>
                </a:cubicBezTo>
                <a:close/>
                <a:moveTo>
                  <a:pt x="944362" y="232311"/>
                </a:moveTo>
                <a:cubicBezTo>
                  <a:pt x="1058873" y="231649"/>
                  <a:pt x="1173638" y="274152"/>
                  <a:pt x="1261519" y="359977"/>
                </a:cubicBezTo>
                <a:lnTo>
                  <a:pt x="5900263" y="4890240"/>
                </a:lnTo>
                <a:cubicBezTo>
                  <a:pt x="5919487" y="4909014"/>
                  <a:pt x="5936627" y="4929083"/>
                  <a:pt x="5951685" y="4950167"/>
                </a:cubicBezTo>
                <a:lnTo>
                  <a:pt x="5952906" y="4952243"/>
                </a:lnTo>
                <a:lnTo>
                  <a:pt x="4690703" y="4952242"/>
                </a:lnTo>
                <a:lnTo>
                  <a:pt x="632440" y="988886"/>
                </a:lnTo>
                <a:cubicBezTo>
                  <a:pt x="456680" y="817237"/>
                  <a:pt x="455023" y="537302"/>
                  <a:pt x="628739" y="363633"/>
                </a:cubicBezTo>
                <a:lnTo>
                  <a:pt x="628739" y="363634"/>
                </a:lnTo>
                <a:cubicBezTo>
                  <a:pt x="715597" y="276800"/>
                  <a:pt x="829852" y="232973"/>
                  <a:pt x="944362" y="232311"/>
                </a:cubicBezTo>
                <a:close/>
                <a:moveTo>
                  <a:pt x="3870073" y="232310"/>
                </a:moveTo>
                <a:cubicBezTo>
                  <a:pt x="3984583" y="231648"/>
                  <a:pt x="4099350" y="274151"/>
                  <a:pt x="4187230" y="359975"/>
                </a:cubicBezTo>
                <a:lnTo>
                  <a:pt x="6132473" y="2259726"/>
                </a:lnTo>
                <a:lnTo>
                  <a:pt x="6132473" y="3503004"/>
                </a:lnTo>
                <a:lnTo>
                  <a:pt x="3558150" y="988885"/>
                </a:lnTo>
                <a:cubicBezTo>
                  <a:pt x="3382391" y="817235"/>
                  <a:pt x="3380734" y="537300"/>
                  <a:pt x="3554450" y="363631"/>
                </a:cubicBezTo>
                <a:lnTo>
                  <a:pt x="3554450" y="363633"/>
                </a:lnTo>
                <a:cubicBezTo>
                  <a:pt x="3641307" y="276799"/>
                  <a:pt x="3755562" y="232972"/>
                  <a:pt x="3870073" y="232310"/>
                </a:cubicBezTo>
                <a:close/>
                <a:moveTo>
                  <a:pt x="2165369" y="8"/>
                </a:moveTo>
                <a:cubicBezTo>
                  <a:pt x="2279879" y="-654"/>
                  <a:pt x="2394645" y="41849"/>
                  <a:pt x="2482525" y="127674"/>
                </a:cubicBezTo>
                <a:lnTo>
                  <a:pt x="6132473" y="3692264"/>
                </a:lnTo>
                <a:lnTo>
                  <a:pt x="6132473" y="4935540"/>
                </a:lnTo>
                <a:lnTo>
                  <a:pt x="1853446" y="756583"/>
                </a:lnTo>
                <a:cubicBezTo>
                  <a:pt x="1677687" y="584933"/>
                  <a:pt x="1676029" y="304999"/>
                  <a:pt x="1849745" y="131330"/>
                </a:cubicBezTo>
                <a:lnTo>
                  <a:pt x="1849745" y="131331"/>
                </a:lnTo>
                <a:cubicBezTo>
                  <a:pt x="1936604" y="44497"/>
                  <a:pt x="2050858" y="670"/>
                  <a:pt x="2165369" y="8"/>
                </a:cubicBezTo>
                <a:close/>
              </a:path>
            </a:pathLst>
          </a:custGeom>
        </p:spPr>
        <p:txBody>
          <a:bodyPr wrap="square">
            <a:noAutofit/>
          </a:bodyPr>
          <a:lstStyle/>
          <a:p>
            <a:endParaRPr lang="en-US"/>
          </a:p>
        </p:txBody>
      </p:sp>
    </p:spTree>
    <p:extLst>
      <p:ext uri="{BB962C8B-B14F-4D97-AF65-F5344CB8AC3E}">
        <p14:creationId xmlns:p14="http://schemas.microsoft.com/office/powerpoint/2010/main" val="264796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17531" y="2134463"/>
            <a:ext cx="2235632" cy="2589074"/>
          </a:xfrm>
          <a:prstGeom prst="rect">
            <a:avLst/>
          </a:prstGeom>
        </p:spPr>
        <p:txBody>
          <a:bodyPr/>
          <a:lstStyle/>
          <a:p>
            <a:endParaRPr lang="en-US"/>
          </a:p>
        </p:txBody>
      </p:sp>
      <p:sp>
        <p:nvSpPr>
          <p:cNvPr id="8" name="Picture Placeholder 2"/>
          <p:cNvSpPr>
            <a:spLocks noGrp="1"/>
          </p:cNvSpPr>
          <p:nvPr>
            <p:ph type="pic" sz="quarter" idx="11"/>
          </p:nvPr>
        </p:nvSpPr>
        <p:spPr>
          <a:xfrm>
            <a:off x="4978184" y="2134463"/>
            <a:ext cx="2235632" cy="2589074"/>
          </a:xfrm>
          <a:prstGeom prst="rect">
            <a:avLst/>
          </a:prstGeom>
        </p:spPr>
        <p:txBody>
          <a:bodyPr/>
          <a:lstStyle/>
          <a:p>
            <a:endParaRPr lang="en-US"/>
          </a:p>
        </p:txBody>
      </p:sp>
      <p:sp>
        <p:nvSpPr>
          <p:cNvPr id="9" name="Picture Placeholder 2"/>
          <p:cNvSpPr>
            <a:spLocks noGrp="1"/>
          </p:cNvSpPr>
          <p:nvPr>
            <p:ph type="pic" sz="quarter" idx="12"/>
          </p:nvPr>
        </p:nvSpPr>
        <p:spPr>
          <a:xfrm>
            <a:off x="8438835" y="2134463"/>
            <a:ext cx="2235632" cy="2589074"/>
          </a:xfrm>
          <a:prstGeom prst="rect">
            <a:avLst/>
          </a:prstGeom>
        </p:spPr>
        <p:txBody>
          <a:bodyPr/>
          <a:lstStyle/>
          <a:p>
            <a:endParaRPr lang="en-US"/>
          </a:p>
        </p:txBody>
      </p:sp>
    </p:spTree>
    <p:extLst>
      <p:ext uri="{BB962C8B-B14F-4D97-AF65-F5344CB8AC3E}">
        <p14:creationId xmlns:p14="http://schemas.microsoft.com/office/powerpoint/2010/main" val="296597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2"/>
          <p:cNvSpPr>
            <a:spLocks noGrp="1"/>
          </p:cNvSpPr>
          <p:nvPr>
            <p:ph type="pic" sz="quarter" idx="21"/>
          </p:nvPr>
        </p:nvSpPr>
        <p:spPr>
          <a:xfrm>
            <a:off x="5605635" y="4751356"/>
            <a:ext cx="2106643" cy="2106643"/>
          </a:xfrm>
          <a:prstGeom prst="rect">
            <a:avLst/>
          </a:prstGeom>
          <a:ln>
            <a:noFill/>
          </a:ln>
        </p:spPr>
        <p:txBody>
          <a:bodyPr>
            <a:normAutofit/>
          </a:bodyPr>
          <a:lstStyle>
            <a:lvl1pPr>
              <a:defRPr sz="1500">
                <a:solidFill>
                  <a:schemeClr val="bg1">
                    <a:lumMod val="65000"/>
                  </a:schemeClr>
                </a:solidFill>
              </a:defRPr>
            </a:lvl1pPr>
          </a:lstStyle>
          <a:p>
            <a:r>
              <a:rPr lang="en-US" dirty="0" smtClean="0"/>
              <a:t>Click icon to add picture</a:t>
            </a:r>
            <a:endParaRPr lang="id-ID" dirty="0"/>
          </a:p>
        </p:txBody>
      </p:sp>
      <p:sp>
        <p:nvSpPr>
          <p:cNvPr id="3" name="Picture Placeholder 2"/>
          <p:cNvSpPr>
            <a:spLocks noGrp="1"/>
          </p:cNvSpPr>
          <p:nvPr>
            <p:ph type="pic" sz="quarter" idx="24"/>
          </p:nvPr>
        </p:nvSpPr>
        <p:spPr>
          <a:xfrm>
            <a:off x="7828712" y="2502186"/>
            <a:ext cx="2106643" cy="2106643"/>
          </a:xfrm>
          <a:prstGeom prst="rect">
            <a:avLst/>
          </a:prstGeom>
          <a:ln>
            <a:noFill/>
          </a:ln>
        </p:spPr>
        <p:txBody>
          <a:bodyPr>
            <a:normAutofit/>
          </a:bodyPr>
          <a:lstStyle>
            <a:lvl1pPr>
              <a:defRPr sz="1500">
                <a:solidFill>
                  <a:schemeClr val="bg1">
                    <a:lumMod val="65000"/>
                  </a:schemeClr>
                </a:solidFill>
              </a:defRPr>
            </a:lvl1pPr>
          </a:lstStyle>
          <a:p>
            <a:r>
              <a:rPr lang="en-US" dirty="0" smtClean="0"/>
              <a:t>Click icon to add picture</a:t>
            </a:r>
            <a:endParaRPr lang="id-ID" dirty="0"/>
          </a:p>
        </p:txBody>
      </p:sp>
      <p:sp>
        <p:nvSpPr>
          <p:cNvPr id="4" name="Picture Placeholder 2"/>
          <p:cNvSpPr>
            <a:spLocks noGrp="1"/>
          </p:cNvSpPr>
          <p:nvPr>
            <p:ph type="pic" sz="quarter" idx="25"/>
          </p:nvPr>
        </p:nvSpPr>
        <p:spPr>
          <a:xfrm>
            <a:off x="7828712" y="4751356"/>
            <a:ext cx="2106643" cy="2106643"/>
          </a:xfrm>
          <a:prstGeom prst="rect">
            <a:avLst/>
          </a:prstGeom>
          <a:ln>
            <a:noFill/>
          </a:ln>
        </p:spPr>
        <p:txBody>
          <a:bodyPr>
            <a:normAutofit/>
          </a:bodyPr>
          <a:lstStyle>
            <a:lvl1pPr>
              <a:defRPr sz="1500">
                <a:solidFill>
                  <a:schemeClr val="bg1">
                    <a:lumMod val="65000"/>
                  </a:schemeClr>
                </a:solidFill>
              </a:defRPr>
            </a:lvl1pPr>
          </a:lstStyle>
          <a:p>
            <a:r>
              <a:rPr lang="en-US" smtClean="0"/>
              <a:t>Click icon to add picture</a:t>
            </a:r>
            <a:endParaRPr lang="id-ID"/>
          </a:p>
        </p:txBody>
      </p:sp>
      <p:sp>
        <p:nvSpPr>
          <p:cNvPr id="5" name="Picture Placeholder 2"/>
          <p:cNvSpPr>
            <a:spLocks noGrp="1"/>
          </p:cNvSpPr>
          <p:nvPr>
            <p:ph type="pic" sz="quarter" idx="28"/>
          </p:nvPr>
        </p:nvSpPr>
        <p:spPr>
          <a:xfrm>
            <a:off x="10085357" y="2502186"/>
            <a:ext cx="2106643" cy="2106643"/>
          </a:xfrm>
          <a:prstGeom prst="rect">
            <a:avLst/>
          </a:prstGeom>
          <a:ln>
            <a:noFill/>
          </a:ln>
        </p:spPr>
        <p:txBody>
          <a:bodyPr>
            <a:normAutofit/>
          </a:bodyPr>
          <a:lstStyle>
            <a:lvl1pPr>
              <a:defRPr sz="1500">
                <a:solidFill>
                  <a:schemeClr val="bg1">
                    <a:lumMod val="65000"/>
                  </a:schemeClr>
                </a:solidFill>
              </a:defRPr>
            </a:lvl1pPr>
          </a:lstStyle>
          <a:p>
            <a:r>
              <a:rPr lang="en-US" dirty="0" smtClean="0"/>
              <a:t>Click icon to add picture</a:t>
            </a:r>
            <a:endParaRPr lang="id-ID" dirty="0"/>
          </a:p>
        </p:txBody>
      </p:sp>
      <p:sp>
        <p:nvSpPr>
          <p:cNvPr id="6" name="Picture Placeholder 2"/>
          <p:cNvSpPr>
            <a:spLocks noGrp="1"/>
          </p:cNvSpPr>
          <p:nvPr>
            <p:ph type="pic" sz="quarter" idx="29"/>
          </p:nvPr>
        </p:nvSpPr>
        <p:spPr>
          <a:xfrm>
            <a:off x="10085357" y="4751356"/>
            <a:ext cx="2106643" cy="2106643"/>
          </a:xfrm>
          <a:prstGeom prst="rect">
            <a:avLst/>
          </a:prstGeom>
          <a:ln>
            <a:noFill/>
          </a:ln>
        </p:spPr>
        <p:txBody>
          <a:bodyPr>
            <a:normAutofit/>
          </a:bodyPr>
          <a:lstStyle>
            <a:lvl1pPr>
              <a:defRPr sz="1500">
                <a:solidFill>
                  <a:schemeClr val="bg1">
                    <a:lumMod val="65000"/>
                  </a:schemeClr>
                </a:solidFill>
              </a:defRPr>
            </a:lvl1pPr>
          </a:lstStyle>
          <a:p>
            <a:r>
              <a:rPr lang="en-US" smtClean="0"/>
              <a:t>Click icon to add picture</a:t>
            </a:r>
            <a:endParaRPr lang="id-ID"/>
          </a:p>
        </p:txBody>
      </p:sp>
    </p:spTree>
    <p:extLst>
      <p:ext uri="{BB962C8B-B14F-4D97-AF65-F5344CB8AC3E}">
        <p14:creationId xmlns:p14="http://schemas.microsoft.com/office/powerpoint/2010/main" val="686364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Picture Placeholder 38"/>
          <p:cNvSpPr>
            <a:spLocks noGrp="1"/>
          </p:cNvSpPr>
          <p:nvPr>
            <p:ph type="pic" sz="quarter" idx="10"/>
          </p:nvPr>
        </p:nvSpPr>
        <p:spPr>
          <a:xfrm>
            <a:off x="-2" y="1"/>
            <a:ext cx="12192002" cy="3897089"/>
          </a:xfrm>
          <a:custGeom>
            <a:avLst/>
            <a:gdLst>
              <a:gd name="connsiteX0" fmla="*/ 11516771 w 12192002"/>
              <a:gd name="connsiteY0" fmla="*/ 0 h 3897089"/>
              <a:gd name="connsiteX1" fmla="*/ 12192002 w 12192002"/>
              <a:gd name="connsiteY1" fmla="*/ 0 h 3897089"/>
              <a:gd name="connsiteX2" fmla="*/ 12192002 w 12192002"/>
              <a:gd name="connsiteY2" fmla="*/ 1721558 h 3897089"/>
              <a:gd name="connsiteX3" fmla="*/ 11854386 w 12192002"/>
              <a:gd name="connsiteY3" fmla="*/ 2169888 h 3897089"/>
              <a:gd name="connsiteX4" fmla="*/ 11516771 w 12192002"/>
              <a:gd name="connsiteY4" fmla="*/ 1721558 h 3897089"/>
              <a:gd name="connsiteX5" fmla="*/ 10793315 w 12192002"/>
              <a:gd name="connsiteY5" fmla="*/ 0 h 3897089"/>
              <a:gd name="connsiteX6" fmla="*/ 11468546 w 12192002"/>
              <a:gd name="connsiteY6" fmla="*/ 0 h 3897089"/>
              <a:gd name="connsiteX7" fmla="*/ 11468546 w 12192002"/>
              <a:gd name="connsiteY7" fmla="*/ 448333 h 3897089"/>
              <a:gd name="connsiteX8" fmla="*/ 11468546 w 12192002"/>
              <a:gd name="connsiteY8" fmla="*/ 1794130 h 3897089"/>
              <a:gd name="connsiteX9" fmla="*/ 11468546 w 12192002"/>
              <a:gd name="connsiteY9" fmla="*/ 2338415 h 3897089"/>
              <a:gd name="connsiteX10" fmla="*/ 11130930 w 12192002"/>
              <a:gd name="connsiteY10" fmla="*/ 2786745 h 3897089"/>
              <a:gd name="connsiteX11" fmla="*/ 10793315 w 12192002"/>
              <a:gd name="connsiteY11" fmla="*/ 2338415 h 3897089"/>
              <a:gd name="connsiteX12" fmla="*/ 10793315 w 12192002"/>
              <a:gd name="connsiteY12" fmla="*/ 1794130 h 3897089"/>
              <a:gd name="connsiteX13" fmla="*/ 10793315 w 12192002"/>
              <a:gd name="connsiteY13" fmla="*/ 448333 h 3897089"/>
              <a:gd name="connsiteX14" fmla="*/ 10062984 w 12192002"/>
              <a:gd name="connsiteY14" fmla="*/ 0 h 3897089"/>
              <a:gd name="connsiteX15" fmla="*/ 10738214 w 12192002"/>
              <a:gd name="connsiteY15" fmla="*/ 0 h 3897089"/>
              <a:gd name="connsiteX16" fmla="*/ 10738214 w 12192002"/>
              <a:gd name="connsiteY16" fmla="*/ 1750589 h 3897089"/>
              <a:gd name="connsiteX17" fmla="*/ 10738195 w 12192002"/>
              <a:gd name="connsiteY17" fmla="*/ 1750840 h 3897089"/>
              <a:gd name="connsiteX18" fmla="*/ 10738195 w 12192002"/>
              <a:gd name="connsiteY18" fmla="*/ 3114930 h 3897089"/>
              <a:gd name="connsiteX19" fmla="*/ 10400580 w 12192002"/>
              <a:gd name="connsiteY19" fmla="*/ 3563260 h 3897089"/>
              <a:gd name="connsiteX20" fmla="*/ 10062965 w 12192002"/>
              <a:gd name="connsiteY20" fmla="*/ 3114930 h 3897089"/>
              <a:gd name="connsiteX21" fmla="*/ 10062965 w 12192002"/>
              <a:gd name="connsiteY21" fmla="*/ 1224849 h 3897089"/>
              <a:gd name="connsiteX22" fmla="*/ 10062984 w 12192002"/>
              <a:gd name="connsiteY22" fmla="*/ 1224598 h 3897089"/>
              <a:gd name="connsiteX23" fmla="*/ 9332632 w 12192002"/>
              <a:gd name="connsiteY23" fmla="*/ 0 h 3897089"/>
              <a:gd name="connsiteX24" fmla="*/ 10007862 w 12192002"/>
              <a:gd name="connsiteY24" fmla="*/ 0 h 3897089"/>
              <a:gd name="connsiteX25" fmla="*/ 10007862 w 12192002"/>
              <a:gd name="connsiteY25" fmla="*/ 1750589 h 3897089"/>
              <a:gd name="connsiteX26" fmla="*/ 10007845 w 12192002"/>
              <a:gd name="connsiteY26" fmla="*/ 1750814 h 3897089"/>
              <a:gd name="connsiteX27" fmla="*/ 10007845 w 12192002"/>
              <a:gd name="connsiteY27" fmla="*/ 2701273 h 3897089"/>
              <a:gd name="connsiteX28" fmla="*/ 9670230 w 12192002"/>
              <a:gd name="connsiteY28" fmla="*/ 3149603 h 3897089"/>
              <a:gd name="connsiteX29" fmla="*/ 9332614 w 12192002"/>
              <a:gd name="connsiteY29" fmla="*/ 2701273 h 3897089"/>
              <a:gd name="connsiteX30" fmla="*/ 9332614 w 12192002"/>
              <a:gd name="connsiteY30" fmla="*/ 811192 h 3897089"/>
              <a:gd name="connsiteX31" fmla="*/ 9332632 w 12192002"/>
              <a:gd name="connsiteY31" fmla="*/ 810967 h 3897089"/>
              <a:gd name="connsiteX32" fmla="*/ 8602264 w 12192002"/>
              <a:gd name="connsiteY32" fmla="*/ 0 h 3897089"/>
              <a:gd name="connsiteX33" fmla="*/ 9277494 w 12192002"/>
              <a:gd name="connsiteY33" fmla="*/ 0 h 3897089"/>
              <a:gd name="connsiteX34" fmla="*/ 9277494 w 12192002"/>
              <a:gd name="connsiteY34" fmla="*/ 1468186 h 3897089"/>
              <a:gd name="connsiteX35" fmla="*/ 9277529 w 12192002"/>
              <a:gd name="connsiteY35" fmla="*/ 1468331 h 3897089"/>
              <a:gd name="connsiteX36" fmla="*/ 9284388 w 12192002"/>
              <a:gd name="connsiteY36" fmla="*/ 1558679 h 3897089"/>
              <a:gd name="connsiteX37" fmla="*/ 9284388 w 12192002"/>
              <a:gd name="connsiteY37" fmla="*/ 3448759 h 3897089"/>
              <a:gd name="connsiteX38" fmla="*/ 8946772 w 12192002"/>
              <a:gd name="connsiteY38" fmla="*/ 3897089 h 3897089"/>
              <a:gd name="connsiteX39" fmla="*/ 8609157 w 12192002"/>
              <a:gd name="connsiteY39" fmla="*/ 3448759 h 3897089"/>
              <a:gd name="connsiteX40" fmla="*/ 8609157 w 12192002"/>
              <a:gd name="connsiteY40" fmla="*/ 1884623 h 3897089"/>
              <a:gd name="connsiteX41" fmla="*/ 8609122 w 12192002"/>
              <a:gd name="connsiteY41" fmla="*/ 1884477 h 3897089"/>
              <a:gd name="connsiteX42" fmla="*/ 8602264 w 12192002"/>
              <a:gd name="connsiteY42" fmla="*/ 1794130 h 3897089"/>
              <a:gd name="connsiteX43" fmla="*/ 7885692 w 12192002"/>
              <a:gd name="connsiteY43" fmla="*/ 0 h 3897089"/>
              <a:gd name="connsiteX44" fmla="*/ 8560922 w 12192002"/>
              <a:gd name="connsiteY44" fmla="*/ 0 h 3897089"/>
              <a:gd name="connsiteX45" fmla="*/ 8560922 w 12192002"/>
              <a:gd name="connsiteY45" fmla="*/ 811092 h 3897089"/>
              <a:gd name="connsiteX46" fmla="*/ 8560930 w 12192002"/>
              <a:gd name="connsiteY46" fmla="*/ 811192 h 3897089"/>
              <a:gd name="connsiteX47" fmla="*/ 8560930 w 12192002"/>
              <a:gd name="connsiteY47" fmla="*/ 2701273 h 3897089"/>
              <a:gd name="connsiteX48" fmla="*/ 8223314 w 12192002"/>
              <a:gd name="connsiteY48" fmla="*/ 3149603 h 3897089"/>
              <a:gd name="connsiteX49" fmla="*/ 7885699 w 12192002"/>
              <a:gd name="connsiteY49" fmla="*/ 2701273 h 3897089"/>
              <a:gd name="connsiteX50" fmla="*/ 7885699 w 12192002"/>
              <a:gd name="connsiteY50" fmla="*/ 1794230 h 3897089"/>
              <a:gd name="connsiteX51" fmla="*/ 7885692 w 12192002"/>
              <a:gd name="connsiteY51" fmla="*/ 1794130 h 3897089"/>
              <a:gd name="connsiteX52" fmla="*/ 7176015 w 12192002"/>
              <a:gd name="connsiteY52" fmla="*/ 0 h 3897089"/>
              <a:gd name="connsiteX53" fmla="*/ 7851246 w 12192002"/>
              <a:gd name="connsiteY53" fmla="*/ 0 h 3897089"/>
              <a:gd name="connsiteX54" fmla="*/ 7851246 w 12192002"/>
              <a:gd name="connsiteY54" fmla="*/ 1188477 h 3897089"/>
              <a:gd name="connsiteX55" fmla="*/ 7851252 w 12192002"/>
              <a:gd name="connsiteY55" fmla="*/ 1188563 h 3897089"/>
              <a:gd name="connsiteX56" fmla="*/ 7851252 w 12192002"/>
              <a:gd name="connsiteY56" fmla="*/ 3078643 h 3897089"/>
              <a:gd name="connsiteX57" fmla="*/ 7513637 w 12192002"/>
              <a:gd name="connsiteY57" fmla="*/ 3526973 h 3897089"/>
              <a:gd name="connsiteX58" fmla="*/ 7176022 w 12192002"/>
              <a:gd name="connsiteY58" fmla="*/ 3078643 h 3897089"/>
              <a:gd name="connsiteX59" fmla="*/ 7176022 w 12192002"/>
              <a:gd name="connsiteY59" fmla="*/ 1794217 h 3897089"/>
              <a:gd name="connsiteX60" fmla="*/ 7176015 w 12192002"/>
              <a:gd name="connsiteY60" fmla="*/ 1794131 h 3897089"/>
              <a:gd name="connsiteX61" fmla="*/ 6459444 w 12192002"/>
              <a:gd name="connsiteY61" fmla="*/ 0 h 3897089"/>
              <a:gd name="connsiteX62" fmla="*/ 7134674 w 12192002"/>
              <a:gd name="connsiteY62" fmla="*/ 0 h 3897089"/>
              <a:gd name="connsiteX63" fmla="*/ 7134674 w 12192002"/>
              <a:gd name="connsiteY63" fmla="*/ 811081 h 3897089"/>
              <a:gd name="connsiteX64" fmla="*/ 7134683 w 12192002"/>
              <a:gd name="connsiteY64" fmla="*/ 811193 h 3897089"/>
              <a:gd name="connsiteX65" fmla="*/ 7134683 w 12192002"/>
              <a:gd name="connsiteY65" fmla="*/ 2701274 h 3897089"/>
              <a:gd name="connsiteX66" fmla="*/ 6797068 w 12192002"/>
              <a:gd name="connsiteY66" fmla="*/ 3149604 h 3897089"/>
              <a:gd name="connsiteX67" fmla="*/ 6459452 w 12192002"/>
              <a:gd name="connsiteY67" fmla="*/ 2701274 h 3897089"/>
              <a:gd name="connsiteX68" fmla="*/ 6459452 w 12192002"/>
              <a:gd name="connsiteY68" fmla="*/ 1794243 h 3897089"/>
              <a:gd name="connsiteX69" fmla="*/ 6459444 w 12192002"/>
              <a:gd name="connsiteY69" fmla="*/ 1794131 h 3897089"/>
              <a:gd name="connsiteX70" fmla="*/ 5735995 w 12192002"/>
              <a:gd name="connsiteY70" fmla="*/ 0 h 3897089"/>
              <a:gd name="connsiteX71" fmla="*/ 6411223 w 12192002"/>
              <a:gd name="connsiteY71" fmla="*/ 0 h 3897089"/>
              <a:gd name="connsiteX72" fmla="*/ 6411223 w 12192002"/>
              <a:gd name="connsiteY72" fmla="*/ 1134373 h 3897089"/>
              <a:gd name="connsiteX73" fmla="*/ 6411254 w 12192002"/>
              <a:gd name="connsiteY73" fmla="*/ 1134503 h 3897089"/>
              <a:gd name="connsiteX74" fmla="*/ 6418112 w 12192002"/>
              <a:gd name="connsiteY74" fmla="*/ 1224850 h 3897089"/>
              <a:gd name="connsiteX75" fmla="*/ 6418112 w 12192002"/>
              <a:gd name="connsiteY75" fmla="*/ 3114930 h 3897089"/>
              <a:gd name="connsiteX76" fmla="*/ 6080499 w 12192002"/>
              <a:gd name="connsiteY76" fmla="*/ 3563260 h 3897089"/>
              <a:gd name="connsiteX77" fmla="*/ 5742886 w 12192002"/>
              <a:gd name="connsiteY77" fmla="*/ 3114930 h 3897089"/>
              <a:gd name="connsiteX78" fmla="*/ 5742886 w 12192002"/>
              <a:gd name="connsiteY78" fmla="*/ 1884612 h 3897089"/>
              <a:gd name="connsiteX79" fmla="*/ 5742853 w 12192002"/>
              <a:gd name="connsiteY79" fmla="*/ 1884477 h 3897089"/>
              <a:gd name="connsiteX80" fmla="*/ 5735995 w 12192002"/>
              <a:gd name="connsiteY80" fmla="*/ 1794130 h 3897089"/>
              <a:gd name="connsiteX81" fmla="*/ 5019423 w 12192002"/>
              <a:gd name="connsiteY81" fmla="*/ 0 h 3897089"/>
              <a:gd name="connsiteX82" fmla="*/ 5694653 w 12192002"/>
              <a:gd name="connsiteY82" fmla="*/ 0 h 3897089"/>
              <a:gd name="connsiteX83" fmla="*/ 5694653 w 12192002"/>
              <a:gd name="connsiteY83" fmla="*/ 811142 h 3897089"/>
              <a:gd name="connsiteX84" fmla="*/ 5694659 w 12192002"/>
              <a:gd name="connsiteY84" fmla="*/ 811193 h 3897089"/>
              <a:gd name="connsiteX85" fmla="*/ 5694659 w 12192002"/>
              <a:gd name="connsiteY85" fmla="*/ 2701274 h 3897089"/>
              <a:gd name="connsiteX86" fmla="*/ 5357043 w 12192002"/>
              <a:gd name="connsiteY86" fmla="*/ 3149604 h 3897089"/>
              <a:gd name="connsiteX87" fmla="*/ 5019428 w 12192002"/>
              <a:gd name="connsiteY87" fmla="*/ 2701274 h 3897089"/>
              <a:gd name="connsiteX88" fmla="*/ 5019428 w 12192002"/>
              <a:gd name="connsiteY88" fmla="*/ 1794192 h 3897089"/>
              <a:gd name="connsiteX89" fmla="*/ 5019423 w 12192002"/>
              <a:gd name="connsiteY89" fmla="*/ 1794130 h 3897089"/>
              <a:gd name="connsiteX90" fmla="*/ 4302850 w 12192002"/>
              <a:gd name="connsiteY90" fmla="*/ 0 h 3897089"/>
              <a:gd name="connsiteX91" fmla="*/ 4978082 w 12192002"/>
              <a:gd name="connsiteY91" fmla="*/ 0 h 3897089"/>
              <a:gd name="connsiteX92" fmla="*/ 4978082 w 12192002"/>
              <a:gd name="connsiteY92" fmla="*/ 1794131 h 3897089"/>
              <a:gd name="connsiteX93" fmla="*/ 4971223 w 12192002"/>
              <a:gd name="connsiteY93" fmla="*/ 1884478 h 3897089"/>
              <a:gd name="connsiteX94" fmla="*/ 4971198 w 12192002"/>
              <a:gd name="connsiteY94" fmla="*/ 1884587 h 3897089"/>
              <a:gd name="connsiteX95" fmla="*/ 4971198 w 12192002"/>
              <a:gd name="connsiteY95" fmla="*/ 3078644 h 3897089"/>
              <a:gd name="connsiteX96" fmla="*/ 4633586 w 12192002"/>
              <a:gd name="connsiteY96" fmla="*/ 3526974 h 3897089"/>
              <a:gd name="connsiteX97" fmla="*/ 4295966 w 12192002"/>
              <a:gd name="connsiteY97" fmla="*/ 3078644 h 3897089"/>
              <a:gd name="connsiteX98" fmla="*/ 4295966 w 12192002"/>
              <a:gd name="connsiteY98" fmla="*/ 1188563 h 3897089"/>
              <a:gd name="connsiteX99" fmla="*/ 4302826 w 12192002"/>
              <a:gd name="connsiteY99" fmla="*/ 1098216 h 3897089"/>
              <a:gd name="connsiteX100" fmla="*/ 4302850 w 12192002"/>
              <a:gd name="connsiteY100" fmla="*/ 1098105 h 3897089"/>
              <a:gd name="connsiteX101" fmla="*/ 3586280 w 12192002"/>
              <a:gd name="connsiteY101" fmla="*/ 0 h 3897089"/>
              <a:gd name="connsiteX102" fmla="*/ 4261511 w 12192002"/>
              <a:gd name="connsiteY102" fmla="*/ 0 h 3897089"/>
              <a:gd name="connsiteX103" fmla="*/ 4261511 w 12192002"/>
              <a:gd name="connsiteY103" fmla="*/ 811013 h 3897089"/>
              <a:gd name="connsiteX104" fmla="*/ 4261523 w 12192002"/>
              <a:gd name="connsiteY104" fmla="*/ 811193 h 3897089"/>
              <a:gd name="connsiteX105" fmla="*/ 4261523 w 12192002"/>
              <a:gd name="connsiteY105" fmla="*/ 2701274 h 3897089"/>
              <a:gd name="connsiteX106" fmla="*/ 3923908 w 12192002"/>
              <a:gd name="connsiteY106" fmla="*/ 3149604 h 3897089"/>
              <a:gd name="connsiteX107" fmla="*/ 3586293 w 12192002"/>
              <a:gd name="connsiteY107" fmla="*/ 2701274 h 3897089"/>
              <a:gd name="connsiteX108" fmla="*/ 3586293 w 12192002"/>
              <a:gd name="connsiteY108" fmla="*/ 1794313 h 3897089"/>
              <a:gd name="connsiteX109" fmla="*/ 3586280 w 12192002"/>
              <a:gd name="connsiteY109" fmla="*/ 1794131 h 3897089"/>
              <a:gd name="connsiteX110" fmla="*/ 2869720 w 12192002"/>
              <a:gd name="connsiteY110" fmla="*/ 0 h 3897089"/>
              <a:gd name="connsiteX111" fmla="*/ 3544950 w 12192002"/>
              <a:gd name="connsiteY111" fmla="*/ 0 h 3897089"/>
              <a:gd name="connsiteX112" fmla="*/ 3544950 w 12192002"/>
              <a:gd name="connsiteY112" fmla="*/ 1794130 h 3897089"/>
              <a:gd name="connsiteX113" fmla="*/ 3538092 w 12192002"/>
              <a:gd name="connsiteY113" fmla="*/ 1884477 h 3897089"/>
              <a:gd name="connsiteX114" fmla="*/ 3538056 w 12192002"/>
              <a:gd name="connsiteY114" fmla="*/ 1884629 h 3897089"/>
              <a:gd name="connsiteX115" fmla="*/ 3538056 w 12192002"/>
              <a:gd name="connsiteY115" fmla="*/ 3448759 h 3897089"/>
              <a:gd name="connsiteX116" fmla="*/ 3200440 w 12192002"/>
              <a:gd name="connsiteY116" fmla="*/ 3897089 h 3897089"/>
              <a:gd name="connsiteX117" fmla="*/ 2862826 w 12192002"/>
              <a:gd name="connsiteY117" fmla="*/ 3448759 h 3897089"/>
              <a:gd name="connsiteX118" fmla="*/ 2862826 w 12192002"/>
              <a:gd name="connsiteY118" fmla="*/ 1558678 h 3897089"/>
              <a:gd name="connsiteX119" fmla="*/ 2869685 w 12192002"/>
              <a:gd name="connsiteY119" fmla="*/ 1468331 h 3897089"/>
              <a:gd name="connsiteX120" fmla="*/ 2869720 w 12192002"/>
              <a:gd name="connsiteY120" fmla="*/ 1468182 h 3897089"/>
              <a:gd name="connsiteX121" fmla="*/ 2153147 w 12192002"/>
              <a:gd name="connsiteY121" fmla="*/ 0 h 3897089"/>
              <a:gd name="connsiteX122" fmla="*/ 2828379 w 12192002"/>
              <a:gd name="connsiteY122" fmla="*/ 0 h 3897089"/>
              <a:gd name="connsiteX123" fmla="*/ 2828379 w 12192002"/>
              <a:gd name="connsiteY123" fmla="*/ 1794130 h 3897089"/>
              <a:gd name="connsiteX124" fmla="*/ 2821519 w 12192002"/>
              <a:gd name="connsiteY124" fmla="*/ 1884477 h 3897089"/>
              <a:gd name="connsiteX125" fmla="*/ 2821498 w 12192002"/>
              <a:gd name="connsiteY125" fmla="*/ 1884572 h 3897089"/>
              <a:gd name="connsiteX126" fmla="*/ 2821498 w 12192002"/>
              <a:gd name="connsiteY126" fmla="*/ 2701275 h 3897089"/>
              <a:gd name="connsiteX127" fmla="*/ 2483882 w 12192002"/>
              <a:gd name="connsiteY127" fmla="*/ 3149605 h 3897089"/>
              <a:gd name="connsiteX128" fmla="*/ 2146266 w 12192002"/>
              <a:gd name="connsiteY128" fmla="*/ 2701275 h 3897089"/>
              <a:gd name="connsiteX129" fmla="*/ 2146266 w 12192002"/>
              <a:gd name="connsiteY129" fmla="*/ 811194 h 3897089"/>
              <a:gd name="connsiteX130" fmla="*/ 2153125 w 12192002"/>
              <a:gd name="connsiteY130" fmla="*/ 720847 h 3897089"/>
              <a:gd name="connsiteX131" fmla="*/ 2153147 w 12192002"/>
              <a:gd name="connsiteY131" fmla="*/ 720748 h 3897089"/>
              <a:gd name="connsiteX132" fmla="*/ 1436561 w 12192002"/>
              <a:gd name="connsiteY132" fmla="*/ 0 h 3897089"/>
              <a:gd name="connsiteX133" fmla="*/ 2111791 w 12192002"/>
              <a:gd name="connsiteY133" fmla="*/ 0 h 3897089"/>
              <a:gd name="connsiteX134" fmla="*/ 2111791 w 12192002"/>
              <a:gd name="connsiteY134" fmla="*/ 1794130 h 3897089"/>
              <a:gd name="connsiteX135" fmla="*/ 2104933 w 12192002"/>
              <a:gd name="connsiteY135" fmla="*/ 1884477 h 3897089"/>
              <a:gd name="connsiteX136" fmla="*/ 2104926 w 12192002"/>
              <a:gd name="connsiteY136" fmla="*/ 1884507 h 3897089"/>
              <a:gd name="connsiteX137" fmla="*/ 2104926 w 12192002"/>
              <a:gd name="connsiteY137" fmla="*/ 3114931 h 3897089"/>
              <a:gd name="connsiteX138" fmla="*/ 1767311 w 12192002"/>
              <a:gd name="connsiteY138" fmla="*/ 3563261 h 3897089"/>
              <a:gd name="connsiteX139" fmla="*/ 1429695 w 12192002"/>
              <a:gd name="connsiteY139" fmla="*/ 3114931 h 3897089"/>
              <a:gd name="connsiteX140" fmla="*/ 1429695 w 12192002"/>
              <a:gd name="connsiteY140" fmla="*/ 1224850 h 3897089"/>
              <a:gd name="connsiteX141" fmla="*/ 1436554 w 12192002"/>
              <a:gd name="connsiteY141" fmla="*/ 1134503 h 3897089"/>
              <a:gd name="connsiteX142" fmla="*/ 1436561 w 12192002"/>
              <a:gd name="connsiteY142" fmla="*/ 1134474 h 3897089"/>
              <a:gd name="connsiteX143" fmla="*/ 719994 w 12192002"/>
              <a:gd name="connsiteY143" fmla="*/ 0 h 3897089"/>
              <a:gd name="connsiteX144" fmla="*/ 1395225 w 12192002"/>
              <a:gd name="connsiteY144" fmla="*/ 0 h 3897089"/>
              <a:gd name="connsiteX145" fmla="*/ 1395225 w 12192002"/>
              <a:gd name="connsiteY145" fmla="*/ 1794130 h 3897089"/>
              <a:gd name="connsiteX146" fmla="*/ 1388366 w 12192002"/>
              <a:gd name="connsiteY146" fmla="*/ 1884477 h 3897089"/>
              <a:gd name="connsiteX147" fmla="*/ 1388340 w 12192002"/>
              <a:gd name="connsiteY147" fmla="*/ 1884586 h 3897089"/>
              <a:gd name="connsiteX148" fmla="*/ 1388340 w 12192002"/>
              <a:gd name="connsiteY148" fmla="*/ 2338416 h 3897089"/>
              <a:gd name="connsiteX149" fmla="*/ 1050725 w 12192002"/>
              <a:gd name="connsiteY149" fmla="*/ 2786746 h 3897089"/>
              <a:gd name="connsiteX150" fmla="*/ 713110 w 12192002"/>
              <a:gd name="connsiteY150" fmla="*/ 2338416 h 3897089"/>
              <a:gd name="connsiteX151" fmla="*/ 713110 w 12192002"/>
              <a:gd name="connsiteY151" fmla="*/ 448334 h 3897089"/>
              <a:gd name="connsiteX152" fmla="*/ 719968 w 12192002"/>
              <a:gd name="connsiteY152" fmla="*/ 357987 h 3897089"/>
              <a:gd name="connsiteX153" fmla="*/ 719994 w 12192002"/>
              <a:gd name="connsiteY153" fmla="*/ 357878 h 3897089"/>
              <a:gd name="connsiteX154" fmla="*/ 0 w 12192002"/>
              <a:gd name="connsiteY154" fmla="*/ 0 h 3897089"/>
              <a:gd name="connsiteX155" fmla="*/ 675231 w 12192002"/>
              <a:gd name="connsiteY155" fmla="*/ 0 h 3897089"/>
              <a:gd name="connsiteX156" fmla="*/ 675231 w 12192002"/>
              <a:gd name="connsiteY156" fmla="*/ 1721559 h 3897089"/>
              <a:gd name="connsiteX157" fmla="*/ 337615 w 12192002"/>
              <a:gd name="connsiteY157" fmla="*/ 2169889 h 3897089"/>
              <a:gd name="connsiteX158" fmla="*/ 0 w 12192002"/>
              <a:gd name="connsiteY158" fmla="*/ 1721559 h 389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192002" h="3897089">
                <a:moveTo>
                  <a:pt x="11516771" y="0"/>
                </a:moveTo>
                <a:lnTo>
                  <a:pt x="12192002" y="0"/>
                </a:lnTo>
                <a:lnTo>
                  <a:pt x="12192002" y="1721558"/>
                </a:lnTo>
                <a:cubicBezTo>
                  <a:pt x="12192002" y="1969139"/>
                  <a:pt x="12040857" y="2169888"/>
                  <a:pt x="11854386" y="2169888"/>
                </a:cubicBezTo>
                <a:cubicBezTo>
                  <a:pt x="11667915" y="2169888"/>
                  <a:pt x="11516771" y="1969139"/>
                  <a:pt x="11516771" y="1721558"/>
                </a:cubicBezTo>
                <a:close/>
                <a:moveTo>
                  <a:pt x="10793315" y="0"/>
                </a:moveTo>
                <a:lnTo>
                  <a:pt x="11468546" y="0"/>
                </a:lnTo>
                <a:lnTo>
                  <a:pt x="11468546" y="448333"/>
                </a:lnTo>
                <a:lnTo>
                  <a:pt x="11468546" y="1794130"/>
                </a:lnTo>
                <a:lnTo>
                  <a:pt x="11468546" y="2338415"/>
                </a:lnTo>
                <a:cubicBezTo>
                  <a:pt x="11468546" y="2585996"/>
                  <a:pt x="11317401" y="2786745"/>
                  <a:pt x="11130930" y="2786745"/>
                </a:cubicBezTo>
                <a:cubicBezTo>
                  <a:pt x="10944460" y="2786745"/>
                  <a:pt x="10793315" y="2585996"/>
                  <a:pt x="10793315" y="2338415"/>
                </a:cubicBezTo>
                <a:lnTo>
                  <a:pt x="10793315" y="1794130"/>
                </a:lnTo>
                <a:lnTo>
                  <a:pt x="10793315" y="448333"/>
                </a:lnTo>
                <a:close/>
                <a:moveTo>
                  <a:pt x="10062984" y="0"/>
                </a:moveTo>
                <a:lnTo>
                  <a:pt x="10738214" y="0"/>
                </a:lnTo>
                <a:lnTo>
                  <a:pt x="10738214" y="1750589"/>
                </a:lnTo>
                <a:lnTo>
                  <a:pt x="10738195" y="1750840"/>
                </a:lnTo>
                <a:lnTo>
                  <a:pt x="10738195" y="3114930"/>
                </a:lnTo>
                <a:cubicBezTo>
                  <a:pt x="10738195" y="3362511"/>
                  <a:pt x="10587051" y="3563260"/>
                  <a:pt x="10400580" y="3563260"/>
                </a:cubicBezTo>
                <a:cubicBezTo>
                  <a:pt x="10214109" y="3563260"/>
                  <a:pt x="10062965" y="3362511"/>
                  <a:pt x="10062965" y="3114930"/>
                </a:cubicBezTo>
                <a:lnTo>
                  <a:pt x="10062965" y="1224849"/>
                </a:lnTo>
                <a:lnTo>
                  <a:pt x="10062984" y="1224598"/>
                </a:lnTo>
                <a:close/>
                <a:moveTo>
                  <a:pt x="9332632" y="0"/>
                </a:moveTo>
                <a:lnTo>
                  <a:pt x="10007862" y="0"/>
                </a:lnTo>
                <a:lnTo>
                  <a:pt x="10007862" y="1750589"/>
                </a:lnTo>
                <a:lnTo>
                  <a:pt x="10007845" y="1750814"/>
                </a:lnTo>
                <a:lnTo>
                  <a:pt x="10007845" y="2701273"/>
                </a:lnTo>
                <a:cubicBezTo>
                  <a:pt x="10007845" y="2948854"/>
                  <a:pt x="9856700" y="3149603"/>
                  <a:pt x="9670230" y="3149603"/>
                </a:cubicBezTo>
                <a:cubicBezTo>
                  <a:pt x="9483759" y="3149603"/>
                  <a:pt x="9332614" y="2948854"/>
                  <a:pt x="9332614" y="2701273"/>
                </a:cubicBezTo>
                <a:lnTo>
                  <a:pt x="9332614" y="811192"/>
                </a:lnTo>
                <a:lnTo>
                  <a:pt x="9332632" y="810967"/>
                </a:lnTo>
                <a:close/>
                <a:moveTo>
                  <a:pt x="8602264" y="0"/>
                </a:moveTo>
                <a:lnTo>
                  <a:pt x="9277494" y="0"/>
                </a:lnTo>
                <a:lnTo>
                  <a:pt x="9277494" y="1468186"/>
                </a:lnTo>
                <a:lnTo>
                  <a:pt x="9277529" y="1468331"/>
                </a:lnTo>
                <a:cubicBezTo>
                  <a:pt x="9282026" y="1497515"/>
                  <a:pt x="9284388" y="1527731"/>
                  <a:pt x="9284388" y="1558679"/>
                </a:cubicBezTo>
                <a:lnTo>
                  <a:pt x="9284388" y="3448759"/>
                </a:lnTo>
                <a:cubicBezTo>
                  <a:pt x="9284388" y="3696340"/>
                  <a:pt x="9133243" y="3897089"/>
                  <a:pt x="8946772" y="3897089"/>
                </a:cubicBezTo>
                <a:cubicBezTo>
                  <a:pt x="8760302" y="3897089"/>
                  <a:pt x="8609157" y="3696340"/>
                  <a:pt x="8609157" y="3448759"/>
                </a:cubicBezTo>
                <a:lnTo>
                  <a:pt x="8609157" y="1884623"/>
                </a:lnTo>
                <a:lnTo>
                  <a:pt x="8609122" y="1884477"/>
                </a:lnTo>
                <a:cubicBezTo>
                  <a:pt x="8604625" y="1855294"/>
                  <a:pt x="8602264" y="1825078"/>
                  <a:pt x="8602264" y="1794130"/>
                </a:cubicBezTo>
                <a:close/>
                <a:moveTo>
                  <a:pt x="7885692" y="0"/>
                </a:moveTo>
                <a:lnTo>
                  <a:pt x="8560922" y="0"/>
                </a:lnTo>
                <a:lnTo>
                  <a:pt x="8560922" y="811092"/>
                </a:lnTo>
                <a:lnTo>
                  <a:pt x="8560930" y="811192"/>
                </a:lnTo>
                <a:lnTo>
                  <a:pt x="8560930" y="2701273"/>
                </a:lnTo>
                <a:cubicBezTo>
                  <a:pt x="8560930" y="2948854"/>
                  <a:pt x="8409785" y="3149603"/>
                  <a:pt x="8223314" y="3149603"/>
                </a:cubicBezTo>
                <a:cubicBezTo>
                  <a:pt x="8036845" y="3149603"/>
                  <a:pt x="7885699" y="2948854"/>
                  <a:pt x="7885699" y="2701273"/>
                </a:cubicBezTo>
                <a:lnTo>
                  <a:pt x="7885699" y="1794230"/>
                </a:lnTo>
                <a:lnTo>
                  <a:pt x="7885692" y="1794130"/>
                </a:lnTo>
                <a:close/>
                <a:moveTo>
                  <a:pt x="7176015" y="0"/>
                </a:moveTo>
                <a:lnTo>
                  <a:pt x="7851246" y="0"/>
                </a:lnTo>
                <a:lnTo>
                  <a:pt x="7851246" y="1188477"/>
                </a:lnTo>
                <a:lnTo>
                  <a:pt x="7851252" y="1188563"/>
                </a:lnTo>
                <a:lnTo>
                  <a:pt x="7851252" y="3078643"/>
                </a:lnTo>
                <a:cubicBezTo>
                  <a:pt x="7851252" y="3326224"/>
                  <a:pt x="7700107" y="3526973"/>
                  <a:pt x="7513637" y="3526973"/>
                </a:cubicBezTo>
                <a:cubicBezTo>
                  <a:pt x="7327167" y="3526973"/>
                  <a:pt x="7176022" y="3326224"/>
                  <a:pt x="7176022" y="3078643"/>
                </a:cubicBezTo>
                <a:lnTo>
                  <a:pt x="7176022" y="1794217"/>
                </a:lnTo>
                <a:lnTo>
                  <a:pt x="7176015" y="1794131"/>
                </a:lnTo>
                <a:close/>
                <a:moveTo>
                  <a:pt x="6459444" y="0"/>
                </a:moveTo>
                <a:lnTo>
                  <a:pt x="7134674" y="0"/>
                </a:lnTo>
                <a:lnTo>
                  <a:pt x="7134674" y="811081"/>
                </a:lnTo>
                <a:lnTo>
                  <a:pt x="7134683" y="811193"/>
                </a:lnTo>
                <a:lnTo>
                  <a:pt x="7134683" y="2701274"/>
                </a:lnTo>
                <a:cubicBezTo>
                  <a:pt x="7134683" y="2948855"/>
                  <a:pt x="6983537" y="3149604"/>
                  <a:pt x="6797068" y="3149604"/>
                </a:cubicBezTo>
                <a:cubicBezTo>
                  <a:pt x="6610598" y="3149604"/>
                  <a:pt x="6459452" y="2948855"/>
                  <a:pt x="6459452" y="2701274"/>
                </a:cubicBezTo>
                <a:lnTo>
                  <a:pt x="6459452" y="1794243"/>
                </a:lnTo>
                <a:lnTo>
                  <a:pt x="6459444" y="1794131"/>
                </a:lnTo>
                <a:close/>
                <a:moveTo>
                  <a:pt x="5735995" y="0"/>
                </a:moveTo>
                <a:lnTo>
                  <a:pt x="6411223" y="0"/>
                </a:lnTo>
                <a:lnTo>
                  <a:pt x="6411223" y="1134373"/>
                </a:lnTo>
                <a:lnTo>
                  <a:pt x="6411254" y="1134503"/>
                </a:lnTo>
                <a:cubicBezTo>
                  <a:pt x="6415751" y="1163686"/>
                  <a:pt x="6418112" y="1193902"/>
                  <a:pt x="6418112" y="1224850"/>
                </a:cubicBezTo>
                <a:lnTo>
                  <a:pt x="6418112" y="3114930"/>
                </a:lnTo>
                <a:cubicBezTo>
                  <a:pt x="6418112" y="3362511"/>
                  <a:pt x="6266967" y="3563260"/>
                  <a:pt x="6080499" y="3563260"/>
                </a:cubicBezTo>
                <a:cubicBezTo>
                  <a:pt x="5894031" y="3563260"/>
                  <a:pt x="5742886" y="3362511"/>
                  <a:pt x="5742886" y="3114930"/>
                </a:cubicBezTo>
                <a:lnTo>
                  <a:pt x="5742886" y="1884612"/>
                </a:lnTo>
                <a:lnTo>
                  <a:pt x="5742853" y="1884477"/>
                </a:lnTo>
                <a:cubicBezTo>
                  <a:pt x="5738355" y="1855294"/>
                  <a:pt x="5735995" y="1825078"/>
                  <a:pt x="5735995" y="1794130"/>
                </a:cubicBezTo>
                <a:close/>
                <a:moveTo>
                  <a:pt x="5019423" y="0"/>
                </a:moveTo>
                <a:lnTo>
                  <a:pt x="5694653" y="0"/>
                </a:lnTo>
                <a:lnTo>
                  <a:pt x="5694653" y="811142"/>
                </a:lnTo>
                <a:lnTo>
                  <a:pt x="5694659" y="811193"/>
                </a:lnTo>
                <a:lnTo>
                  <a:pt x="5694659" y="2701274"/>
                </a:lnTo>
                <a:cubicBezTo>
                  <a:pt x="5694659" y="2948855"/>
                  <a:pt x="5543514" y="3149604"/>
                  <a:pt x="5357043" y="3149604"/>
                </a:cubicBezTo>
                <a:cubicBezTo>
                  <a:pt x="5170576" y="3149604"/>
                  <a:pt x="5019428" y="2948855"/>
                  <a:pt x="5019428" y="2701274"/>
                </a:cubicBezTo>
                <a:lnTo>
                  <a:pt x="5019428" y="1794192"/>
                </a:lnTo>
                <a:lnTo>
                  <a:pt x="5019423" y="1794130"/>
                </a:lnTo>
                <a:close/>
                <a:moveTo>
                  <a:pt x="4302850" y="0"/>
                </a:moveTo>
                <a:lnTo>
                  <a:pt x="4978082" y="0"/>
                </a:lnTo>
                <a:lnTo>
                  <a:pt x="4978082" y="1794131"/>
                </a:lnTo>
                <a:cubicBezTo>
                  <a:pt x="4978082" y="1825079"/>
                  <a:pt x="4975721" y="1855295"/>
                  <a:pt x="4971223" y="1884478"/>
                </a:cubicBezTo>
                <a:lnTo>
                  <a:pt x="4971198" y="1884587"/>
                </a:lnTo>
                <a:lnTo>
                  <a:pt x="4971198" y="3078644"/>
                </a:lnTo>
                <a:cubicBezTo>
                  <a:pt x="4971198" y="3326225"/>
                  <a:pt x="4820055" y="3526974"/>
                  <a:pt x="4633586" y="3526974"/>
                </a:cubicBezTo>
                <a:cubicBezTo>
                  <a:pt x="4447114" y="3526974"/>
                  <a:pt x="4295966" y="3326225"/>
                  <a:pt x="4295966" y="3078644"/>
                </a:cubicBezTo>
                <a:lnTo>
                  <a:pt x="4295966" y="1188563"/>
                </a:lnTo>
                <a:cubicBezTo>
                  <a:pt x="4295966" y="1157615"/>
                  <a:pt x="4298327" y="1127399"/>
                  <a:pt x="4302826" y="1098216"/>
                </a:cubicBezTo>
                <a:lnTo>
                  <a:pt x="4302850" y="1098105"/>
                </a:lnTo>
                <a:close/>
                <a:moveTo>
                  <a:pt x="3586280" y="0"/>
                </a:moveTo>
                <a:lnTo>
                  <a:pt x="4261511" y="0"/>
                </a:lnTo>
                <a:lnTo>
                  <a:pt x="4261511" y="811013"/>
                </a:lnTo>
                <a:lnTo>
                  <a:pt x="4261523" y="811193"/>
                </a:lnTo>
                <a:lnTo>
                  <a:pt x="4261523" y="2701274"/>
                </a:lnTo>
                <a:cubicBezTo>
                  <a:pt x="4261523" y="2948855"/>
                  <a:pt x="4110378" y="3149604"/>
                  <a:pt x="3923908" y="3149604"/>
                </a:cubicBezTo>
                <a:cubicBezTo>
                  <a:pt x="3737439" y="3149604"/>
                  <a:pt x="3586293" y="2948855"/>
                  <a:pt x="3586293" y="2701274"/>
                </a:cubicBezTo>
                <a:lnTo>
                  <a:pt x="3586293" y="1794313"/>
                </a:lnTo>
                <a:lnTo>
                  <a:pt x="3586280" y="1794131"/>
                </a:lnTo>
                <a:close/>
                <a:moveTo>
                  <a:pt x="2869720" y="0"/>
                </a:moveTo>
                <a:lnTo>
                  <a:pt x="3544950" y="0"/>
                </a:lnTo>
                <a:lnTo>
                  <a:pt x="3544950" y="1794130"/>
                </a:lnTo>
                <a:cubicBezTo>
                  <a:pt x="3544950" y="1825078"/>
                  <a:pt x="3542588" y="1855294"/>
                  <a:pt x="3538092" y="1884477"/>
                </a:cubicBezTo>
                <a:lnTo>
                  <a:pt x="3538056" y="1884629"/>
                </a:lnTo>
                <a:lnTo>
                  <a:pt x="3538056" y="3448759"/>
                </a:lnTo>
                <a:cubicBezTo>
                  <a:pt x="3538056" y="3696340"/>
                  <a:pt x="3386911" y="3897089"/>
                  <a:pt x="3200440" y="3897089"/>
                </a:cubicBezTo>
                <a:cubicBezTo>
                  <a:pt x="3013971" y="3897089"/>
                  <a:pt x="2862826" y="3696340"/>
                  <a:pt x="2862826" y="3448759"/>
                </a:cubicBezTo>
                <a:lnTo>
                  <a:pt x="2862826" y="1558678"/>
                </a:lnTo>
                <a:cubicBezTo>
                  <a:pt x="2862826" y="1527730"/>
                  <a:pt x="2865188" y="1497514"/>
                  <a:pt x="2869685" y="1468331"/>
                </a:cubicBezTo>
                <a:lnTo>
                  <a:pt x="2869720" y="1468182"/>
                </a:lnTo>
                <a:close/>
                <a:moveTo>
                  <a:pt x="2153147" y="0"/>
                </a:moveTo>
                <a:lnTo>
                  <a:pt x="2828379" y="0"/>
                </a:lnTo>
                <a:lnTo>
                  <a:pt x="2828379" y="1794130"/>
                </a:lnTo>
                <a:cubicBezTo>
                  <a:pt x="2828379" y="1825078"/>
                  <a:pt x="2826017" y="1855294"/>
                  <a:pt x="2821519" y="1884477"/>
                </a:cubicBezTo>
                <a:lnTo>
                  <a:pt x="2821498" y="1884572"/>
                </a:lnTo>
                <a:lnTo>
                  <a:pt x="2821498" y="2701275"/>
                </a:lnTo>
                <a:cubicBezTo>
                  <a:pt x="2821498" y="2948856"/>
                  <a:pt x="2670353" y="3149605"/>
                  <a:pt x="2483882" y="3149605"/>
                </a:cubicBezTo>
                <a:cubicBezTo>
                  <a:pt x="2297411" y="3149605"/>
                  <a:pt x="2146266" y="2948856"/>
                  <a:pt x="2146266" y="2701275"/>
                </a:cubicBezTo>
                <a:lnTo>
                  <a:pt x="2146266" y="811194"/>
                </a:lnTo>
                <a:cubicBezTo>
                  <a:pt x="2146266" y="780246"/>
                  <a:pt x="2148627" y="750031"/>
                  <a:pt x="2153125" y="720847"/>
                </a:cubicBezTo>
                <a:lnTo>
                  <a:pt x="2153147" y="720748"/>
                </a:lnTo>
                <a:close/>
                <a:moveTo>
                  <a:pt x="1436561" y="0"/>
                </a:moveTo>
                <a:lnTo>
                  <a:pt x="2111791" y="0"/>
                </a:lnTo>
                <a:lnTo>
                  <a:pt x="2111791" y="1794130"/>
                </a:lnTo>
                <a:cubicBezTo>
                  <a:pt x="2111791" y="1825078"/>
                  <a:pt x="2109430" y="1855294"/>
                  <a:pt x="2104933" y="1884477"/>
                </a:cubicBezTo>
                <a:lnTo>
                  <a:pt x="2104926" y="1884507"/>
                </a:lnTo>
                <a:lnTo>
                  <a:pt x="2104926" y="3114931"/>
                </a:lnTo>
                <a:cubicBezTo>
                  <a:pt x="2104926" y="3362512"/>
                  <a:pt x="1953781" y="3563261"/>
                  <a:pt x="1767311" y="3563261"/>
                </a:cubicBezTo>
                <a:cubicBezTo>
                  <a:pt x="1580841" y="3563261"/>
                  <a:pt x="1429695" y="3362512"/>
                  <a:pt x="1429695" y="3114931"/>
                </a:cubicBezTo>
                <a:lnTo>
                  <a:pt x="1429695" y="1224850"/>
                </a:lnTo>
                <a:cubicBezTo>
                  <a:pt x="1429695" y="1193903"/>
                  <a:pt x="1432057" y="1163687"/>
                  <a:pt x="1436554" y="1134503"/>
                </a:cubicBezTo>
                <a:lnTo>
                  <a:pt x="1436561" y="1134474"/>
                </a:lnTo>
                <a:close/>
                <a:moveTo>
                  <a:pt x="719994" y="0"/>
                </a:moveTo>
                <a:lnTo>
                  <a:pt x="1395225" y="0"/>
                </a:lnTo>
                <a:lnTo>
                  <a:pt x="1395225" y="1794130"/>
                </a:lnTo>
                <a:cubicBezTo>
                  <a:pt x="1395225" y="1825078"/>
                  <a:pt x="1392863" y="1855294"/>
                  <a:pt x="1388366" y="1884477"/>
                </a:cubicBezTo>
                <a:lnTo>
                  <a:pt x="1388340" y="1884586"/>
                </a:lnTo>
                <a:lnTo>
                  <a:pt x="1388340" y="2338416"/>
                </a:lnTo>
                <a:cubicBezTo>
                  <a:pt x="1388340" y="2585997"/>
                  <a:pt x="1237195" y="2786746"/>
                  <a:pt x="1050725" y="2786746"/>
                </a:cubicBezTo>
                <a:cubicBezTo>
                  <a:pt x="864255" y="2786746"/>
                  <a:pt x="713110" y="2585997"/>
                  <a:pt x="713110" y="2338416"/>
                </a:cubicBezTo>
                <a:lnTo>
                  <a:pt x="713110" y="448334"/>
                </a:lnTo>
                <a:cubicBezTo>
                  <a:pt x="713110" y="417387"/>
                  <a:pt x="715472" y="387171"/>
                  <a:pt x="719968" y="357987"/>
                </a:cubicBezTo>
                <a:lnTo>
                  <a:pt x="719994" y="357878"/>
                </a:lnTo>
                <a:close/>
                <a:moveTo>
                  <a:pt x="0" y="0"/>
                </a:moveTo>
                <a:lnTo>
                  <a:pt x="675231" y="0"/>
                </a:lnTo>
                <a:lnTo>
                  <a:pt x="675231" y="1721559"/>
                </a:lnTo>
                <a:cubicBezTo>
                  <a:pt x="675231" y="1969140"/>
                  <a:pt x="524085" y="2169889"/>
                  <a:pt x="337615" y="2169889"/>
                </a:cubicBezTo>
                <a:cubicBezTo>
                  <a:pt x="151146" y="2169889"/>
                  <a:pt x="0" y="1969140"/>
                  <a:pt x="0" y="1721559"/>
                </a:cubicBezTo>
                <a:close/>
              </a:path>
            </a:pathLst>
          </a:custGeom>
        </p:spPr>
        <p:txBody>
          <a:bodyPr wrap="square">
            <a:noAutofit/>
          </a:bodyPr>
          <a:lstStyle>
            <a:lvl1pPr>
              <a:defRPr sz="1400"/>
            </a:lvl1pPr>
          </a:lstStyle>
          <a:p>
            <a:endParaRPr lang="en-US" dirty="0"/>
          </a:p>
        </p:txBody>
      </p:sp>
    </p:spTree>
    <p:extLst>
      <p:ext uri="{BB962C8B-B14F-4D97-AF65-F5344CB8AC3E}">
        <p14:creationId xmlns:p14="http://schemas.microsoft.com/office/powerpoint/2010/main" val="12788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8491538" cy="6299200"/>
          </a:xfrm>
          <a:prstGeom prst="rect">
            <a:avLst/>
          </a:prstGeom>
        </p:spPr>
        <p:txBody>
          <a:bodyPr/>
          <a:lstStyle/>
          <a:p>
            <a:endParaRPr lang="en-US"/>
          </a:p>
        </p:txBody>
      </p:sp>
    </p:spTree>
    <p:extLst>
      <p:ext uri="{BB962C8B-B14F-4D97-AF65-F5344CB8AC3E}">
        <p14:creationId xmlns:p14="http://schemas.microsoft.com/office/powerpoint/2010/main" val="330436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5767722" y="1"/>
            <a:ext cx="6206334" cy="6858001"/>
          </a:xfrm>
          <a:custGeom>
            <a:avLst/>
            <a:gdLst>
              <a:gd name="connsiteX0" fmla="*/ 5840444 w 6206334"/>
              <a:gd name="connsiteY0" fmla="*/ 6850761 h 6858001"/>
              <a:gd name="connsiteX1" fmla="*/ 5842224 w 6206334"/>
              <a:gd name="connsiteY1" fmla="*/ 6852865 h 6858001"/>
              <a:gd name="connsiteX2" fmla="*/ 5839728 w 6206334"/>
              <a:gd name="connsiteY2" fmla="*/ 6851236 h 6858001"/>
              <a:gd name="connsiteX3" fmla="*/ 4247222 w 6206334"/>
              <a:gd name="connsiteY3" fmla="*/ 6848790 h 6858001"/>
              <a:gd name="connsiteX4" fmla="*/ 4247487 w 6206334"/>
              <a:gd name="connsiteY4" fmla="*/ 6848956 h 6858001"/>
              <a:gd name="connsiteX5" fmla="*/ 4247425 w 6206334"/>
              <a:gd name="connsiteY5" fmla="*/ 6848902 h 6858001"/>
              <a:gd name="connsiteX6" fmla="*/ 6030957 w 6206334"/>
              <a:gd name="connsiteY6" fmla="*/ 6845471 h 6858001"/>
              <a:gd name="connsiteX7" fmla="*/ 6046333 w 6206334"/>
              <a:gd name="connsiteY7" fmla="*/ 6855154 h 6858001"/>
              <a:gd name="connsiteX8" fmla="*/ 6047124 w 6206334"/>
              <a:gd name="connsiteY8" fmla="*/ 6858001 h 6858001"/>
              <a:gd name="connsiteX9" fmla="*/ 6042286 w 6206334"/>
              <a:gd name="connsiteY9" fmla="*/ 6858000 h 6858001"/>
              <a:gd name="connsiteX10" fmla="*/ 5796109 w 6206334"/>
              <a:gd name="connsiteY10" fmla="*/ 6817392 h 6858001"/>
              <a:gd name="connsiteX11" fmla="*/ 5797801 w 6206334"/>
              <a:gd name="connsiteY11" fmla="*/ 6820635 h 6858001"/>
              <a:gd name="connsiteX12" fmla="*/ 5821385 w 6206334"/>
              <a:gd name="connsiteY12" fmla="*/ 6830278 h 6858001"/>
              <a:gd name="connsiteX13" fmla="*/ 5809198 w 6206334"/>
              <a:gd name="connsiteY13" fmla="*/ 6821711 h 6858001"/>
              <a:gd name="connsiteX14" fmla="*/ 5796109 w 6206334"/>
              <a:gd name="connsiteY14" fmla="*/ 6817392 h 6858001"/>
              <a:gd name="connsiteX15" fmla="*/ 6143832 w 6206334"/>
              <a:gd name="connsiteY15" fmla="*/ 6782259 h 6858001"/>
              <a:gd name="connsiteX16" fmla="*/ 6149583 w 6206334"/>
              <a:gd name="connsiteY16" fmla="*/ 6784081 h 6858001"/>
              <a:gd name="connsiteX17" fmla="*/ 6162630 w 6206334"/>
              <a:gd name="connsiteY17" fmla="*/ 6787197 h 6858001"/>
              <a:gd name="connsiteX18" fmla="*/ 6184359 w 6206334"/>
              <a:gd name="connsiteY18" fmla="*/ 6804630 h 6858001"/>
              <a:gd name="connsiteX19" fmla="*/ 6206334 w 6206334"/>
              <a:gd name="connsiteY19" fmla="*/ 6823821 h 6858001"/>
              <a:gd name="connsiteX20" fmla="*/ 6198253 w 6206334"/>
              <a:gd name="connsiteY20" fmla="*/ 6821410 h 6858001"/>
              <a:gd name="connsiteX21" fmla="*/ 6191590 w 6206334"/>
              <a:gd name="connsiteY21" fmla="*/ 6818896 h 6858001"/>
              <a:gd name="connsiteX22" fmla="*/ 4064766 w 6206334"/>
              <a:gd name="connsiteY22" fmla="*/ 6721374 h 6858001"/>
              <a:gd name="connsiteX23" fmla="*/ 4083704 w 6206334"/>
              <a:gd name="connsiteY23" fmla="*/ 6739849 h 6858001"/>
              <a:gd name="connsiteX24" fmla="*/ 4133140 w 6206334"/>
              <a:gd name="connsiteY24" fmla="*/ 6766222 h 6858001"/>
              <a:gd name="connsiteX25" fmla="*/ 4079192 w 6206334"/>
              <a:gd name="connsiteY25" fmla="*/ 6728780 h 6858001"/>
              <a:gd name="connsiteX26" fmla="*/ 4064766 w 6206334"/>
              <a:gd name="connsiteY26" fmla="*/ 6721374 h 6858001"/>
              <a:gd name="connsiteX27" fmla="*/ 5999984 w 6206334"/>
              <a:gd name="connsiteY27" fmla="*/ 6683416 h 6858001"/>
              <a:gd name="connsiteX28" fmla="*/ 6033536 w 6206334"/>
              <a:gd name="connsiteY28" fmla="*/ 6698180 h 6858001"/>
              <a:gd name="connsiteX29" fmla="*/ 6059371 w 6206334"/>
              <a:gd name="connsiteY29" fmla="*/ 6707183 h 6858001"/>
              <a:gd name="connsiteX30" fmla="*/ 6116940 w 6206334"/>
              <a:gd name="connsiteY30" fmla="*/ 6750540 h 6858001"/>
              <a:gd name="connsiteX31" fmla="*/ 6125561 w 6206334"/>
              <a:gd name="connsiteY31" fmla="*/ 6757455 h 6858001"/>
              <a:gd name="connsiteX32" fmla="*/ 6118873 w 6206334"/>
              <a:gd name="connsiteY32" fmla="*/ 6755281 h 6858001"/>
              <a:gd name="connsiteX33" fmla="*/ 6100880 w 6206334"/>
              <a:gd name="connsiteY33" fmla="*/ 6749794 h 6858001"/>
              <a:gd name="connsiteX34" fmla="*/ 6101049 w 6206334"/>
              <a:gd name="connsiteY34" fmla="*/ 6750624 h 6858001"/>
              <a:gd name="connsiteX35" fmla="*/ 6072843 w 6206334"/>
              <a:gd name="connsiteY35" fmla="*/ 6729985 h 6858001"/>
              <a:gd name="connsiteX36" fmla="*/ 6011953 w 6206334"/>
              <a:gd name="connsiteY36" fmla="*/ 6692958 h 6858001"/>
              <a:gd name="connsiteX37" fmla="*/ 5918137 w 6206334"/>
              <a:gd name="connsiteY37" fmla="*/ 6645445 h 6858001"/>
              <a:gd name="connsiteX38" fmla="*/ 5964756 w 6206334"/>
              <a:gd name="connsiteY38" fmla="*/ 6667120 h 6858001"/>
              <a:gd name="connsiteX39" fmla="*/ 5966276 w 6206334"/>
              <a:gd name="connsiteY39" fmla="*/ 6668975 h 6858001"/>
              <a:gd name="connsiteX40" fmla="*/ 5967745 w 6206334"/>
              <a:gd name="connsiteY40" fmla="*/ 6673315 h 6858001"/>
              <a:gd name="connsiteX41" fmla="*/ 5922601 w 6206334"/>
              <a:gd name="connsiteY41" fmla="*/ 6648697 h 6858001"/>
              <a:gd name="connsiteX42" fmla="*/ 5869902 w 6206334"/>
              <a:gd name="connsiteY42" fmla="*/ 6644046 h 6858001"/>
              <a:gd name="connsiteX43" fmla="*/ 5870009 w 6206334"/>
              <a:gd name="connsiteY43" fmla="*/ 6645601 h 6858001"/>
              <a:gd name="connsiteX44" fmla="*/ 5870023 w 6206334"/>
              <a:gd name="connsiteY44" fmla="*/ 6645823 h 6858001"/>
              <a:gd name="connsiteX45" fmla="*/ 5870228 w 6206334"/>
              <a:gd name="connsiteY45" fmla="*/ 6648782 h 6858001"/>
              <a:gd name="connsiteX46" fmla="*/ 5870009 w 6206334"/>
              <a:gd name="connsiteY46" fmla="*/ 6645601 h 6858001"/>
              <a:gd name="connsiteX47" fmla="*/ 5869908 w 6206334"/>
              <a:gd name="connsiteY47" fmla="*/ 6644120 h 6858001"/>
              <a:gd name="connsiteX48" fmla="*/ 5869902 w 6206334"/>
              <a:gd name="connsiteY48" fmla="*/ 6644046 h 6858001"/>
              <a:gd name="connsiteX49" fmla="*/ 5837292 w 6206334"/>
              <a:gd name="connsiteY49" fmla="*/ 6589228 h 6858001"/>
              <a:gd name="connsiteX50" fmla="*/ 5835326 w 6206334"/>
              <a:gd name="connsiteY50" fmla="*/ 6592185 h 6858001"/>
              <a:gd name="connsiteX51" fmla="*/ 5838505 w 6206334"/>
              <a:gd name="connsiteY51" fmla="*/ 6594362 h 6858001"/>
              <a:gd name="connsiteX52" fmla="*/ 5842573 w 6206334"/>
              <a:gd name="connsiteY52" fmla="*/ 6595592 h 6858001"/>
              <a:gd name="connsiteX53" fmla="*/ 5842207 w 6206334"/>
              <a:gd name="connsiteY53" fmla="*/ 6591947 h 6858001"/>
              <a:gd name="connsiteX54" fmla="*/ 5837292 w 6206334"/>
              <a:gd name="connsiteY54" fmla="*/ 6589228 h 6858001"/>
              <a:gd name="connsiteX55" fmla="*/ 6015649 w 6206334"/>
              <a:gd name="connsiteY55" fmla="*/ 6583178 h 6858001"/>
              <a:gd name="connsiteX56" fmla="*/ 6051075 w 6206334"/>
              <a:gd name="connsiteY56" fmla="*/ 6598384 h 6858001"/>
              <a:gd name="connsiteX57" fmla="*/ 6054935 w 6206334"/>
              <a:gd name="connsiteY57" fmla="*/ 6601698 h 6858001"/>
              <a:gd name="connsiteX58" fmla="*/ 6082289 w 6206334"/>
              <a:gd name="connsiteY58" fmla="*/ 6623421 h 6858001"/>
              <a:gd name="connsiteX59" fmla="*/ 6117817 w 6206334"/>
              <a:gd name="connsiteY59" fmla="*/ 6653652 h 6858001"/>
              <a:gd name="connsiteX60" fmla="*/ 6113757 w 6206334"/>
              <a:gd name="connsiteY60" fmla="*/ 6653534 h 6858001"/>
              <a:gd name="connsiteX61" fmla="*/ 6111811 w 6206334"/>
              <a:gd name="connsiteY61" fmla="*/ 6653094 h 6858001"/>
              <a:gd name="connsiteX62" fmla="*/ 6098013 w 6206334"/>
              <a:gd name="connsiteY62" fmla="*/ 6643950 h 6858001"/>
              <a:gd name="connsiteX63" fmla="*/ 6055067 w 6206334"/>
              <a:gd name="connsiteY63" fmla="*/ 6608656 h 6858001"/>
              <a:gd name="connsiteX64" fmla="*/ 5761972 w 6206334"/>
              <a:gd name="connsiteY64" fmla="*/ 6570644 h 6858001"/>
              <a:gd name="connsiteX65" fmla="*/ 5760276 w 6206334"/>
              <a:gd name="connsiteY65" fmla="*/ 6573834 h 6858001"/>
              <a:gd name="connsiteX66" fmla="*/ 5762188 w 6206334"/>
              <a:gd name="connsiteY66" fmla="*/ 6576898 h 6858001"/>
              <a:gd name="connsiteX67" fmla="*/ 5761972 w 6206334"/>
              <a:gd name="connsiteY67" fmla="*/ 6570644 h 6858001"/>
              <a:gd name="connsiteX68" fmla="*/ 5702096 w 6206334"/>
              <a:gd name="connsiteY68" fmla="*/ 6545753 h 6858001"/>
              <a:gd name="connsiteX69" fmla="*/ 5697874 w 6206334"/>
              <a:gd name="connsiteY69" fmla="*/ 6548969 h 6858001"/>
              <a:gd name="connsiteX70" fmla="*/ 5701157 w 6206334"/>
              <a:gd name="connsiteY70" fmla="*/ 6550714 h 6858001"/>
              <a:gd name="connsiteX71" fmla="*/ 5739315 w 6206334"/>
              <a:gd name="connsiteY71" fmla="*/ 6565649 h 6858001"/>
              <a:gd name="connsiteX72" fmla="*/ 5721405 w 6206334"/>
              <a:gd name="connsiteY72" fmla="*/ 6554227 h 6858001"/>
              <a:gd name="connsiteX73" fmla="*/ 5692579 w 6206334"/>
              <a:gd name="connsiteY73" fmla="*/ 6540664 h 6858001"/>
              <a:gd name="connsiteX74" fmla="*/ 5690152 w 6206334"/>
              <a:gd name="connsiteY74" fmla="*/ 6544493 h 6858001"/>
              <a:gd name="connsiteX75" fmla="*/ 5686557 w 6206334"/>
              <a:gd name="connsiteY75" fmla="*/ 6542952 h 6858001"/>
              <a:gd name="connsiteX76" fmla="*/ 5690214 w 6206334"/>
              <a:gd name="connsiteY76" fmla="*/ 6544896 h 6858001"/>
              <a:gd name="connsiteX77" fmla="*/ 5690152 w 6206334"/>
              <a:gd name="connsiteY77" fmla="*/ 6544493 h 6858001"/>
              <a:gd name="connsiteX78" fmla="*/ 5700655 w 6206334"/>
              <a:gd name="connsiteY78" fmla="*/ 6545120 h 6858001"/>
              <a:gd name="connsiteX79" fmla="*/ 5695975 w 6206334"/>
              <a:gd name="connsiteY79" fmla="*/ 6543066 h 6858001"/>
              <a:gd name="connsiteX80" fmla="*/ 5994950 w 6206334"/>
              <a:gd name="connsiteY80" fmla="*/ 6512073 h 6858001"/>
              <a:gd name="connsiteX81" fmla="*/ 6000918 w 6206334"/>
              <a:gd name="connsiteY81" fmla="*/ 6513788 h 6858001"/>
              <a:gd name="connsiteX82" fmla="*/ 5994915 w 6206334"/>
              <a:gd name="connsiteY82" fmla="*/ 6516405 h 6858001"/>
              <a:gd name="connsiteX83" fmla="*/ 5994950 w 6206334"/>
              <a:gd name="connsiteY83" fmla="*/ 6512073 h 6858001"/>
              <a:gd name="connsiteX84" fmla="*/ 5660422 w 6206334"/>
              <a:gd name="connsiteY84" fmla="*/ 6506426 h 6858001"/>
              <a:gd name="connsiteX85" fmla="*/ 5663022 w 6206334"/>
              <a:gd name="connsiteY85" fmla="*/ 6512713 h 6858001"/>
              <a:gd name="connsiteX86" fmla="*/ 5675743 w 6206334"/>
              <a:gd name="connsiteY86" fmla="*/ 6521313 h 6858001"/>
              <a:gd name="connsiteX87" fmla="*/ 5680340 w 6206334"/>
              <a:gd name="connsiteY87" fmla="*/ 6522956 h 6858001"/>
              <a:gd name="connsiteX88" fmla="*/ 5670479 w 6206334"/>
              <a:gd name="connsiteY88" fmla="*/ 6514088 h 6858001"/>
              <a:gd name="connsiteX89" fmla="*/ 5666219 w 6206334"/>
              <a:gd name="connsiteY89" fmla="*/ 6509899 h 6858001"/>
              <a:gd name="connsiteX90" fmla="*/ 5661158 w 6206334"/>
              <a:gd name="connsiteY90" fmla="*/ 6506457 h 6858001"/>
              <a:gd name="connsiteX91" fmla="*/ 6037261 w 6206334"/>
              <a:gd name="connsiteY91" fmla="*/ 6491498 h 6858001"/>
              <a:gd name="connsiteX92" fmla="*/ 6077326 w 6206334"/>
              <a:gd name="connsiteY92" fmla="*/ 6508173 h 6858001"/>
              <a:gd name="connsiteX93" fmla="*/ 6084591 w 6206334"/>
              <a:gd name="connsiteY93" fmla="*/ 6515547 h 6858001"/>
              <a:gd name="connsiteX94" fmla="*/ 6086803 w 6206334"/>
              <a:gd name="connsiteY94" fmla="*/ 6520506 h 6858001"/>
              <a:gd name="connsiteX95" fmla="*/ 6083902 w 6206334"/>
              <a:gd name="connsiteY95" fmla="*/ 6520380 h 6858001"/>
              <a:gd name="connsiteX96" fmla="*/ 6078636 w 6206334"/>
              <a:gd name="connsiteY96" fmla="*/ 6518178 h 6858001"/>
              <a:gd name="connsiteX97" fmla="*/ 6055900 w 6206334"/>
              <a:gd name="connsiteY97" fmla="*/ 6504586 h 6858001"/>
              <a:gd name="connsiteX98" fmla="*/ 6037979 w 6206334"/>
              <a:gd name="connsiteY98" fmla="*/ 6492009 h 6858001"/>
              <a:gd name="connsiteX99" fmla="*/ 6042232 w 6206334"/>
              <a:gd name="connsiteY99" fmla="*/ 6472277 h 6858001"/>
              <a:gd name="connsiteX100" fmla="*/ 6046429 w 6206334"/>
              <a:gd name="connsiteY100" fmla="*/ 6473602 h 6858001"/>
              <a:gd name="connsiteX101" fmla="*/ 6074582 w 6206334"/>
              <a:gd name="connsiteY101" fmla="*/ 6485150 h 6858001"/>
              <a:gd name="connsiteX102" fmla="*/ 6066243 w 6206334"/>
              <a:gd name="connsiteY102" fmla="*/ 6487787 h 6858001"/>
              <a:gd name="connsiteX103" fmla="*/ 6058533 w 6206334"/>
              <a:gd name="connsiteY103" fmla="*/ 6485151 h 6858001"/>
              <a:gd name="connsiteX104" fmla="*/ 6051597 w 6206334"/>
              <a:gd name="connsiteY104" fmla="*/ 6479565 h 6858001"/>
              <a:gd name="connsiteX105" fmla="*/ 5746814 w 6206334"/>
              <a:gd name="connsiteY105" fmla="*/ 6458770 h 6858001"/>
              <a:gd name="connsiteX106" fmla="*/ 5747659 w 6206334"/>
              <a:gd name="connsiteY106" fmla="*/ 6459562 h 6858001"/>
              <a:gd name="connsiteX107" fmla="*/ 5757391 w 6206334"/>
              <a:gd name="connsiteY107" fmla="*/ 6464498 h 6858001"/>
              <a:gd name="connsiteX108" fmla="*/ 5755847 w 6206334"/>
              <a:gd name="connsiteY108" fmla="*/ 6463442 h 6858001"/>
              <a:gd name="connsiteX109" fmla="*/ 6050375 w 6206334"/>
              <a:gd name="connsiteY109" fmla="*/ 6435412 h 6858001"/>
              <a:gd name="connsiteX110" fmla="*/ 6058094 w 6206334"/>
              <a:gd name="connsiteY110" fmla="*/ 6438035 h 6858001"/>
              <a:gd name="connsiteX111" fmla="*/ 6054210 w 6206334"/>
              <a:gd name="connsiteY111" fmla="*/ 6439678 h 6858001"/>
              <a:gd name="connsiteX112" fmla="*/ 6053187 w 6206334"/>
              <a:gd name="connsiteY112" fmla="*/ 6439124 h 6858001"/>
              <a:gd name="connsiteX113" fmla="*/ 6053235 w 6206334"/>
              <a:gd name="connsiteY113" fmla="*/ 6439689 h 6858001"/>
              <a:gd name="connsiteX114" fmla="*/ 6048833 w 6206334"/>
              <a:gd name="connsiteY114" fmla="*/ 6434382 h 6858001"/>
              <a:gd name="connsiteX115" fmla="*/ 6050375 w 6206334"/>
              <a:gd name="connsiteY115" fmla="*/ 6435412 h 6858001"/>
              <a:gd name="connsiteX116" fmla="*/ 6047105 w 6206334"/>
              <a:gd name="connsiteY116" fmla="*/ 6436609 h 6858001"/>
              <a:gd name="connsiteX117" fmla="*/ 6045562 w 6206334"/>
              <a:gd name="connsiteY117" fmla="*/ 6435579 h 6858001"/>
              <a:gd name="connsiteX118" fmla="*/ 6048833 w 6206334"/>
              <a:gd name="connsiteY118" fmla="*/ 6434382 h 6858001"/>
              <a:gd name="connsiteX119" fmla="*/ 6079109 w 6206334"/>
              <a:gd name="connsiteY119" fmla="*/ 6375412 h 6858001"/>
              <a:gd name="connsiteX120" fmla="*/ 6080891 w 6206334"/>
              <a:gd name="connsiteY120" fmla="*/ 6377516 h 6858001"/>
              <a:gd name="connsiteX121" fmla="*/ 6078394 w 6206334"/>
              <a:gd name="connsiteY121" fmla="*/ 6375889 h 6858001"/>
              <a:gd name="connsiteX122" fmla="*/ 5776961 w 6206334"/>
              <a:gd name="connsiteY122" fmla="*/ 6267512 h 6858001"/>
              <a:gd name="connsiteX123" fmla="*/ 5782732 w 6206334"/>
              <a:gd name="connsiteY123" fmla="*/ 6273228 h 6858001"/>
              <a:gd name="connsiteX124" fmla="*/ 5796534 w 6206334"/>
              <a:gd name="connsiteY124" fmla="*/ 6277329 h 6858001"/>
              <a:gd name="connsiteX125" fmla="*/ 5783716 w 6206334"/>
              <a:gd name="connsiteY125" fmla="*/ 6271249 h 6858001"/>
              <a:gd name="connsiteX126" fmla="*/ 5728341 w 6206334"/>
              <a:gd name="connsiteY126" fmla="*/ 6241158 h 6858001"/>
              <a:gd name="connsiteX127" fmla="*/ 5729122 w 6206334"/>
              <a:gd name="connsiteY127" fmla="*/ 6245062 h 6858001"/>
              <a:gd name="connsiteX128" fmla="*/ 5738435 w 6206334"/>
              <a:gd name="connsiteY128" fmla="*/ 6248611 h 6858001"/>
              <a:gd name="connsiteX129" fmla="*/ 5741590 w 6206334"/>
              <a:gd name="connsiteY129" fmla="*/ 6247944 h 6858001"/>
              <a:gd name="connsiteX130" fmla="*/ 5729460 w 6206334"/>
              <a:gd name="connsiteY130" fmla="*/ 6241232 h 6858001"/>
              <a:gd name="connsiteX131" fmla="*/ 3401438 w 6206334"/>
              <a:gd name="connsiteY131" fmla="*/ 6155509 h 6858001"/>
              <a:gd name="connsiteX132" fmla="*/ 3390166 w 6206334"/>
              <a:gd name="connsiteY132" fmla="*/ 6156505 h 6858001"/>
              <a:gd name="connsiteX133" fmla="*/ 3407752 w 6206334"/>
              <a:gd name="connsiteY133" fmla="*/ 6161654 h 6858001"/>
              <a:gd name="connsiteX134" fmla="*/ 3401438 w 6206334"/>
              <a:gd name="connsiteY134" fmla="*/ 6155509 h 6858001"/>
              <a:gd name="connsiteX135" fmla="*/ 3363181 w 6206334"/>
              <a:gd name="connsiteY135" fmla="*/ 6127634 h 6858001"/>
              <a:gd name="connsiteX136" fmla="*/ 3359356 w 6206334"/>
              <a:gd name="connsiteY136" fmla="*/ 6128065 h 6858001"/>
              <a:gd name="connsiteX137" fmla="*/ 3386461 w 6206334"/>
              <a:gd name="connsiteY137" fmla="*/ 6139823 h 6858001"/>
              <a:gd name="connsiteX138" fmla="*/ 3363181 w 6206334"/>
              <a:gd name="connsiteY138" fmla="*/ 6127634 h 6858001"/>
              <a:gd name="connsiteX139" fmla="*/ 3325933 w 6206334"/>
              <a:gd name="connsiteY139" fmla="*/ 6088994 h 6858001"/>
              <a:gd name="connsiteX140" fmla="*/ 3318230 w 6206334"/>
              <a:gd name="connsiteY140" fmla="*/ 6092469 h 6858001"/>
              <a:gd name="connsiteX141" fmla="*/ 3335817 w 6206334"/>
              <a:gd name="connsiteY141" fmla="*/ 6097618 h 6858001"/>
              <a:gd name="connsiteX142" fmla="*/ 3325933 w 6206334"/>
              <a:gd name="connsiteY142" fmla="*/ 6088994 h 6858001"/>
              <a:gd name="connsiteX143" fmla="*/ 3287419 w 6206334"/>
              <a:gd name="connsiteY143" fmla="*/ 6058791 h 6858001"/>
              <a:gd name="connsiteX144" fmla="*/ 3281866 w 6206334"/>
              <a:gd name="connsiteY144" fmla="*/ 6060175 h 6858001"/>
              <a:gd name="connsiteX145" fmla="*/ 3286765 w 6206334"/>
              <a:gd name="connsiteY145" fmla="*/ 6065450 h 6858001"/>
              <a:gd name="connsiteX146" fmla="*/ 3305005 w 6206334"/>
              <a:gd name="connsiteY146" fmla="*/ 6069179 h 6858001"/>
              <a:gd name="connsiteX147" fmla="*/ 3287419 w 6206334"/>
              <a:gd name="connsiteY147" fmla="*/ 6058791 h 6858001"/>
              <a:gd name="connsiteX148" fmla="*/ 3243782 w 6206334"/>
              <a:gd name="connsiteY148" fmla="*/ 6020937 h 6858001"/>
              <a:gd name="connsiteX149" fmla="*/ 3240743 w 6206334"/>
              <a:gd name="connsiteY149" fmla="*/ 6024578 h 6858001"/>
              <a:gd name="connsiteX150" fmla="*/ 3259672 w 6206334"/>
              <a:gd name="connsiteY150" fmla="*/ 6029484 h 6858001"/>
              <a:gd name="connsiteX151" fmla="*/ 3243782 w 6206334"/>
              <a:gd name="connsiteY151" fmla="*/ 6020937 h 6858001"/>
              <a:gd name="connsiteX152" fmla="*/ 3204118 w 6206334"/>
              <a:gd name="connsiteY152" fmla="*/ 5987842 h 6858001"/>
              <a:gd name="connsiteX153" fmla="*/ 3200168 w 6206334"/>
              <a:gd name="connsiteY153" fmla="*/ 5988187 h 6858001"/>
              <a:gd name="connsiteX154" fmla="*/ 3228067 w 6206334"/>
              <a:gd name="connsiteY154" fmla="*/ 6000495 h 6858001"/>
              <a:gd name="connsiteX155" fmla="*/ 3204118 w 6206334"/>
              <a:gd name="connsiteY155" fmla="*/ 5987842 h 6858001"/>
              <a:gd name="connsiteX156" fmla="*/ 3189752 w 6206334"/>
              <a:gd name="connsiteY156" fmla="*/ 5965083 h 6858001"/>
              <a:gd name="connsiteX157" fmla="*/ 3184432 w 6206334"/>
              <a:gd name="connsiteY157" fmla="*/ 5970210 h 6858001"/>
              <a:gd name="connsiteX158" fmla="*/ 3197257 w 6206334"/>
              <a:gd name="connsiteY158" fmla="*/ 5972055 h 6858001"/>
              <a:gd name="connsiteX159" fmla="*/ 3189752 w 6206334"/>
              <a:gd name="connsiteY159" fmla="*/ 5965083 h 6858001"/>
              <a:gd name="connsiteX160" fmla="*/ 3116437 w 6206334"/>
              <a:gd name="connsiteY160" fmla="*/ 5899650 h 6858001"/>
              <a:gd name="connsiteX161" fmla="*/ 3106940 w 6206334"/>
              <a:gd name="connsiteY161" fmla="*/ 5902319 h 6858001"/>
              <a:gd name="connsiteX162" fmla="*/ 3120562 w 6206334"/>
              <a:gd name="connsiteY162" fmla="*/ 5904716 h 6858001"/>
              <a:gd name="connsiteX163" fmla="*/ 3116437 w 6206334"/>
              <a:gd name="connsiteY163" fmla="*/ 5899650 h 6858001"/>
              <a:gd name="connsiteX164" fmla="*/ 4267239 w 6206334"/>
              <a:gd name="connsiteY164" fmla="*/ 5880191 h 6858001"/>
              <a:gd name="connsiteX165" fmla="*/ 4277752 w 6206334"/>
              <a:gd name="connsiteY165" fmla="*/ 5888809 h 6858001"/>
              <a:gd name="connsiteX166" fmla="*/ 4303240 w 6206334"/>
              <a:gd name="connsiteY166" fmla="*/ 5901206 h 6858001"/>
              <a:gd name="connsiteX167" fmla="*/ 4283404 w 6206334"/>
              <a:gd name="connsiteY167" fmla="*/ 5887441 h 6858001"/>
              <a:gd name="connsiteX168" fmla="*/ 4267239 w 6206334"/>
              <a:gd name="connsiteY168" fmla="*/ 5880191 h 6858001"/>
              <a:gd name="connsiteX169" fmla="*/ 3805455 w 6206334"/>
              <a:gd name="connsiteY169" fmla="*/ 5866615 h 6858001"/>
              <a:gd name="connsiteX170" fmla="*/ 3831677 w 6206334"/>
              <a:gd name="connsiteY170" fmla="*/ 5887901 h 6858001"/>
              <a:gd name="connsiteX171" fmla="*/ 4007274 w 6206334"/>
              <a:gd name="connsiteY171" fmla="*/ 6046903 h 6858001"/>
              <a:gd name="connsiteX172" fmla="*/ 4177825 w 6206334"/>
              <a:gd name="connsiteY172" fmla="*/ 6188598 h 6858001"/>
              <a:gd name="connsiteX173" fmla="*/ 4181566 w 6206334"/>
              <a:gd name="connsiteY173" fmla="*/ 6182321 h 6858001"/>
              <a:gd name="connsiteX174" fmla="*/ 4027883 w 6206334"/>
              <a:gd name="connsiteY174" fmla="*/ 6050238 h 6858001"/>
              <a:gd name="connsiteX175" fmla="*/ 3831677 w 6206334"/>
              <a:gd name="connsiteY175" fmla="*/ 5887901 h 6858001"/>
              <a:gd name="connsiteX176" fmla="*/ 3805455 w 6206334"/>
              <a:gd name="connsiteY176" fmla="*/ 5866615 h 6858001"/>
              <a:gd name="connsiteX177" fmla="*/ 4218676 w 6206334"/>
              <a:gd name="connsiteY177" fmla="*/ 5839432 h 6858001"/>
              <a:gd name="connsiteX178" fmla="*/ 4228295 w 6206334"/>
              <a:gd name="connsiteY178" fmla="*/ 5847430 h 6858001"/>
              <a:gd name="connsiteX179" fmla="*/ 4257353 w 6206334"/>
              <a:gd name="connsiteY179" fmla="*/ 5862305 h 6858001"/>
              <a:gd name="connsiteX180" fmla="*/ 4237520 w 6206334"/>
              <a:gd name="connsiteY180" fmla="*/ 5848540 h 6858001"/>
              <a:gd name="connsiteX181" fmla="*/ 4218676 w 6206334"/>
              <a:gd name="connsiteY181" fmla="*/ 5839432 h 6858001"/>
              <a:gd name="connsiteX182" fmla="*/ 4178709 w 6206334"/>
              <a:gd name="connsiteY182" fmla="*/ 5804471 h 6858001"/>
              <a:gd name="connsiteX183" fmla="*/ 4174049 w 6206334"/>
              <a:gd name="connsiteY183" fmla="*/ 5804489 h 6858001"/>
              <a:gd name="connsiteX184" fmla="*/ 4179764 w 6206334"/>
              <a:gd name="connsiteY184" fmla="*/ 5810331 h 6858001"/>
              <a:gd name="connsiteX185" fmla="*/ 4206708 w 6206334"/>
              <a:gd name="connsiteY185" fmla="*/ 5820101 h 6858001"/>
              <a:gd name="connsiteX186" fmla="*/ 4178709 w 6206334"/>
              <a:gd name="connsiteY186" fmla="*/ 5804471 h 6858001"/>
              <a:gd name="connsiteX187" fmla="*/ 3676842 w 6206334"/>
              <a:gd name="connsiteY187" fmla="*/ 5741618 h 6858001"/>
              <a:gd name="connsiteX188" fmla="*/ 3677504 w 6206334"/>
              <a:gd name="connsiteY188" fmla="*/ 5743124 h 6858001"/>
              <a:gd name="connsiteX189" fmla="*/ 3678085 w 6206334"/>
              <a:gd name="connsiteY189" fmla="*/ 5744444 h 6858001"/>
              <a:gd name="connsiteX190" fmla="*/ 3678746 w 6206334"/>
              <a:gd name="connsiteY190" fmla="*/ 5745950 h 6858001"/>
              <a:gd name="connsiteX191" fmla="*/ 3682803 w 6206334"/>
              <a:gd name="connsiteY191" fmla="*/ 5755179 h 6858001"/>
              <a:gd name="connsiteX192" fmla="*/ 3680817 w 6206334"/>
              <a:gd name="connsiteY192" fmla="*/ 5750658 h 6858001"/>
              <a:gd name="connsiteX193" fmla="*/ 3678085 w 6206334"/>
              <a:gd name="connsiteY193" fmla="*/ 5744444 h 6858001"/>
              <a:gd name="connsiteX194" fmla="*/ 3612101 w 6206334"/>
              <a:gd name="connsiteY194" fmla="*/ 5695454 h 6858001"/>
              <a:gd name="connsiteX195" fmla="*/ 3621618 w 6206334"/>
              <a:gd name="connsiteY195" fmla="*/ 5703602 h 6858001"/>
              <a:gd name="connsiteX196" fmla="*/ 3651088 w 6206334"/>
              <a:gd name="connsiteY196" fmla="*/ 5717881 h 6858001"/>
              <a:gd name="connsiteX197" fmla="*/ 3631253 w 6206334"/>
              <a:gd name="connsiteY197" fmla="*/ 5704115 h 6858001"/>
              <a:gd name="connsiteX198" fmla="*/ 3612101 w 6206334"/>
              <a:gd name="connsiteY198" fmla="*/ 5695454 h 6858001"/>
              <a:gd name="connsiteX199" fmla="*/ 2754290 w 6206334"/>
              <a:gd name="connsiteY199" fmla="*/ 5564709 h 6858001"/>
              <a:gd name="connsiteX200" fmla="*/ 2774568 w 6206334"/>
              <a:gd name="connsiteY200" fmla="*/ 5583449 h 6858001"/>
              <a:gd name="connsiteX201" fmla="*/ 3085650 w 6206334"/>
              <a:gd name="connsiteY201" fmla="*/ 5880487 h 6858001"/>
              <a:gd name="connsiteX202" fmla="*/ 3099821 w 6206334"/>
              <a:gd name="connsiteY202" fmla="*/ 5882090 h 6858001"/>
              <a:gd name="connsiteX203" fmla="*/ 3008051 w 6206334"/>
              <a:gd name="connsiteY203" fmla="*/ 5804288 h 6858001"/>
              <a:gd name="connsiteX204" fmla="*/ 2839736 w 6206334"/>
              <a:gd name="connsiteY204" fmla="*/ 5636908 h 6858001"/>
              <a:gd name="connsiteX205" fmla="*/ 2754290 w 6206334"/>
              <a:gd name="connsiteY205" fmla="*/ 5564709 h 6858001"/>
              <a:gd name="connsiteX206" fmla="*/ 4668826 w 6206334"/>
              <a:gd name="connsiteY206" fmla="*/ 5496894 h 6858001"/>
              <a:gd name="connsiteX207" fmla="*/ 4704216 w 6206334"/>
              <a:gd name="connsiteY207" fmla="*/ 5511775 h 6858001"/>
              <a:gd name="connsiteX208" fmla="*/ 4703589 w 6206334"/>
              <a:gd name="connsiteY208" fmla="*/ 5510990 h 6858001"/>
              <a:gd name="connsiteX209" fmla="*/ 4671589 w 6206334"/>
              <a:gd name="connsiteY209" fmla="*/ 5497601 h 6858001"/>
              <a:gd name="connsiteX210" fmla="*/ 2345839 w 6206334"/>
              <a:gd name="connsiteY210" fmla="*/ 5413113 h 6858001"/>
              <a:gd name="connsiteX211" fmla="*/ 2412899 w 6206334"/>
              <a:gd name="connsiteY211" fmla="*/ 5483883 h 6858001"/>
              <a:gd name="connsiteX212" fmla="*/ 2393352 w 6206334"/>
              <a:gd name="connsiteY212" fmla="*/ 5471359 h 6858001"/>
              <a:gd name="connsiteX213" fmla="*/ 2345839 w 6206334"/>
              <a:gd name="connsiteY213" fmla="*/ 5413113 h 6858001"/>
              <a:gd name="connsiteX214" fmla="*/ 2337437 w 6206334"/>
              <a:gd name="connsiteY214" fmla="*/ 5403147 h 6858001"/>
              <a:gd name="connsiteX215" fmla="*/ 2345839 w 6206334"/>
              <a:gd name="connsiteY215" fmla="*/ 5413113 h 6858001"/>
              <a:gd name="connsiteX216" fmla="*/ 2340025 w 6206334"/>
              <a:gd name="connsiteY216" fmla="*/ 5410767 h 6858001"/>
              <a:gd name="connsiteX217" fmla="*/ 2337437 w 6206334"/>
              <a:gd name="connsiteY217" fmla="*/ 5403147 h 6858001"/>
              <a:gd name="connsiteX218" fmla="*/ 2319760 w 6206334"/>
              <a:gd name="connsiteY218" fmla="*/ 5381677 h 6858001"/>
              <a:gd name="connsiteX219" fmla="*/ 2327437 w 6206334"/>
              <a:gd name="connsiteY219" fmla="*/ 5386570 h 6858001"/>
              <a:gd name="connsiteX220" fmla="*/ 2315158 w 6206334"/>
              <a:gd name="connsiteY220" fmla="*/ 5389533 h 6858001"/>
              <a:gd name="connsiteX221" fmla="*/ 2319760 w 6206334"/>
              <a:gd name="connsiteY221" fmla="*/ 5381677 h 6858001"/>
              <a:gd name="connsiteX222" fmla="*/ 2068911 w 6206334"/>
              <a:gd name="connsiteY222" fmla="*/ 5171669 h 6858001"/>
              <a:gd name="connsiteX223" fmla="*/ 2187981 w 6206334"/>
              <a:gd name="connsiteY223" fmla="*/ 5302901 h 6858001"/>
              <a:gd name="connsiteX224" fmla="*/ 2227740 w 6206334"/>
              <a:gd name="connsiteY224" fmla="*/ 5343889 h 6858001"/>
              <a:gd name="connsiteX225" fmla="*/ 2253414 w 6206334"/>
              <a:gd name="connsiteY225" fmla="*/ 5374358 h 6858001"/>
              <a:gd name="connsiteX226" fmla="*/ 2328533 w 6206334"/>
              <a:gd name="connsiteY226" fmla="*/ 5455202 h 6858001"/>
              <a:gd name="connsiteX227" fmla="*/ 2328520 w 6206334"/>
              <a:gd name="connsiteY227" fmla="*/ 5455467 h 6858001"/>
              <a:gd name="connsiteX228" fmla="*/ 2330830 w 6206334"/>
              <a:gd name="connsiteY228" fmla="*/ 5457674 h 6858001"/>
              <a:gd name="connsiteX229" fmla="*/ 2366102 w 6206334"/>
              <a:gd name="connsiteY229" fmla="*/ 5495633 h 6858001"/>
              <a:gd name="connsiteX230" fmla="*/ 2366095 w 6206334"/>
              <a:gd name="connsiteY230" fmla="*/ 5496336 h 6858001"/>
              <a:gd name="connsiteX231" fmla="*/ 2371497 w 6206334"/>
              <a:gd name="connsiteY231" fmla="*/ 5501440 h 6858001"/>
              <a:gd name="connsiteX232" fmla="*/ 2376947 w 6206334"/>
              <a:gd name="connsiteY232" fmla="*/ 5507305 h 6858001"/>
              <a:gd name="connsiteX233" fmla="*/ 2630427 w 6206334"/>
              <a:gd name="connsiteY233" fmla="*/ 5772210 h 6858001"/>
              <a:gd name="connsiteX234" fmla="*/ 2651642 w 6206334"/>
              <a:gd name="connsiteY234" fmla="*/ 5804196 h 6858001"/>
              <a:gd name="connsiteX235" fmla="*/ 2652446 w 6206334"/>
              <a:gd name="connsiteY235" fmla="*/ 5809442 h 6858001"/>
              <a:gd name="connsiteX236" fmla="*/ 2568053 w 6206334"/>
              <a:gd name="connsiteY236" fmla="*/ 5729181 h 6858001"/>
              <a:gd name="connsiteX237" fmla="*/ 2446705 w 6206334"/>
              <a:gd name="connsiteY237" fmla="*/ 5612033 h 6858001"/>
              <a:gd name="connsiteX238" fmla="*/ 2417848 w 6206334"/>
              <a:gd name="connsiteY238" fmla="*/ 5579501 h 6858001"/>
              <a:gd name="connsiteX239" fmla="*/ 2374109 w 6206334"/>
              <a:gd name="connsiteY239" fmla="*/ 5530228 h 6858001"/>
              <a:gd name="connsiteX240" fmla="*/ 2107955 w 6206334"/>
              <a:gd name="connsiteY240" fmla="*/ 5222654 h 6858001"/>
              <a:gd name="connsiteX241" fmla="*/ 1988445 w 6206334"/>
              <a:gd name="connsiteY241" fmla="*/ 5144234 h 6858001"/>
              <a:gd name="connsiteX242" fmla="*/ 1992497 w 6206334"/>
              <a:gd name="connsiteY242" fmla="*/ 5149572 h 6858001"/>
              <a:gd name="connsiteX243" fmla="*/ 1988229 w 6206334"/>
              <a:gd name="connsiteY243" fmla="*/ 5146573 h 6858001"/>
              <a:gd name="connsiteX244" fmla="*/ 1973158 w 6206334"/>
              <a:gd name="connsiteY244" fmla="*/ 5124089 h 6858001"/>
              <a:gd name="connsiteX245" fmla="*/ 1981087 w 6206334"/>
              <a:gd name="connsiteY245" fmla="*/ 5134536 h 6858001"/>
              <a:gd name="connsiteX246" fmla="*/ 1975722 w 6206334"/>
              <a:gd name="connsiteY246" fmla="*/ 5130452 h 6858001"/>
              <a:gd name="connsiteX247" fmla="*/ 1950978 w 6206334"/>
              <a:gd name="connsiteY247" fmla="*/ 5100049 h 6858001"/>
              <a:gd name="connsiteX248" fmla="*/ 1957992 w 6206334"/>
              <a:gd name="connsiteY248" fmla="*/ 5104104 h 6858001"/>
              <a:gd name="connsiteX249" fmla="*/ 1968726 w 6206334"/>
              <a:gd name="connsiteY249" fmla="*/ 5118248 h 6858001"/>
              <a:gd name="connsiteX250" fmla="*/ 1914502 w 6206334"/>
              <a:gd name="connsiteY250" fmla="*/ 5059447 h 6858001"/>
              <a:gd name="connsiteX251" fmla="*/ 1937649 w 6206334"/>
              <a:gd name="connsiteY251" fmla="*/ 5077296 h 6858001"/>
              <a:gd name="connsiteX252" fmla="*/ 1941018 w 6206334"/>
              <a:gd name="connsiteY252" fmla="*/ 5081735 h 6858001"/>
              <a:gd name="connsiteX253" fmla="*/ 1950978 w 6206334"/>
              <a:gd name="connsiteY253" fmla="*/ 5100049 h 6858001"/>
              <a:gd name="connsiteX254" fmla="*/ 1914502 w 6206334"/>
              <a:gd name="connsiteY254" fmla="*/ 5059447 h 6858001"/>
              <a:gd name="connsiteX255" fmla="*/ 2912564 w 6206334"/>
              <a:gd name="connsiteY255" fmla="*/ 5032356 h 6858001"/>
              <a:gd name="connsiteX256" fmla="*/ 2997518 w 6206334"/>
              <a:gd name="connsiteY256" fmla="*/ 5126703 h 6858001"/>
              <a:gd name="connsiteX257" fmla="*/ 3286959 w 6206334"/>
              <a:gd name="connsiteY257" fmla="*/ 5392258 h 6858001"/>
              <a:gd name="connsiteX258" fmla="*/ 3442049 w 6206334"/>
              <a:gd name="connsiteY258" fmla="*/ 5536350 h 6858001"/>
              <a:gd name="connsiteX259" fmla="*/ 3575052 w 6206334"/>
              <a:gd name="connsiteY259" fmla="*/ 5658058 h 6858001"/>
              <a:gd name="connsiteX260" fmla="*/ 3442049 w 6206334"/>
              <a:gd name="connsiteY260" fmla="*/ 5536350 h 6858001"/>
              <a:gd name="connsiteX261" fmla="*/ 3286959 w 6206334"/>
              <a:gd name="connsiteY261" fmla="*/ 5392258 h 6858001"/>
              <a:gd name="connsiteX262" fmla="*/ 2935256 w 6206334"/>
              <a:gd name="connsiteY262" fmla="*/ 5047037 h 6858001"/>
              <a:gd name="connsiteX263" fmla="*/ 2912564 w 6206334"/>
              <a:gd name="connsiteY263" fmla="*/ 5032356 h 6858001"/>
              <a:gd name="connsiteX264" fmla="*/ 1895162 w 6206334"/>
              <a:gd name="connsiteY264" fmla="*/ 5030149 h 6858001"/>
              <a:gd name="connsiteX265" fmla="*/ 1901277 w 6206334"/>
              <a:gd name="connsiteY265" fmla="*/ 5036158 h 6858001"/>
              <a:gd name="connsiteX266" fmla="*/ 1887658 w 6206334"/>
              <a:gd name="connsiteY266" fmla="*/ 5033761 h 6858001"/>
              <a:gd name="connsiteX267" fmla="*/ 1895162 w 6206334"/>
              <a:gd name="connsiteY267" fmla="*/ 5030149 h 6858001"/>
              <a:gd name="connsiteX268" fmla="*/ 4664853 w 6206334"/>
              <a:gd name="connsiteY268" fmla="*/ 4828372 h 6858001"/>
              <a:gd name="connsiteX269" fmla="*/ 4675235 w 6206334"/>
              <a:gd name="connsiteY269" fmla="*/ 4832048 h 6858001"/>
              <a:gd name="connsiteX270" fmla="*/ 4661613 w 6206334"/>
              <a:gd name="connsiteY270" fmla="*/ 4829651 h 6858001"/>
              <a:gd name="connsiteX271" fmla="*/ 4664853 w 6206334"/>
              <a:gd name="connsiteY271" fmla="*/ 4828372 h 6858001"/>
              <a:gd name="connsiteX272" fmla="*/ 4724970 w 6206334"/>
              <a:gd name="connsiteY272" fmla="*/ 4823057 h 6858001"/>
              <a:gd name="connsiteX273" fmla="*/ 4727649 w 6206334"/>
              <a:gd name="connsiteY273" fmla="*/ 4823234 h 6858001"/>
              <a:gd name="connsiteX274" fmla="*/ 4732714 w 6206334"/>
              <a:gd name="connsiteY274" fmla="*/ 4829415 h 6858001"/>
              <a:gd name="connsiteX275" fmla="*/ 4731681 w 6206334"/>
              <a:gd name="connsiteY275" fmla="*/ 4829477 h 6858001"/>
              <a:gd name="connsiteX276" fmla="*/ 4724970 w 6206334"/>
              <a:gd name="connsiteY276" fmla="*/ 4823057 h 6858001"/>
              <a:gd name="connsiteX277" fmla="*/ 4817814 w 6206334"/>
              <a:gd name="connsiteY277" fmla="*/ 4815467 h 6858001"/>
              <a:gd name="connsiteX278" fmla="*/ 4823383 w 6206334"/>
              <a:gd name="connsiteY278" fmla="*/ 4818450 h 6858001"/>
              <a:gd name="connsiteX279" fmla="*/ 4809764 w 6206334"/>
              <a:gd name="connsiteY279" fmla="*/ 4816057 h 6858001"/>
              <a:gd name="connsiteX280" fmla="*/ 4817814 w 6206334"/>
              <a:gd name="connsiteY280" fmla="*/ 4815467 h 6858001"/>
              <a:gd name="connsiteX281" fmla="*/ 4712303 w 6206334"/>
              <a:gd name="connsiteY281" fmla="*/ 4804513 h 6858001"/>
              <a:gd name="connsiteX282" fmla="*/ 4717299 w 6206334"/>
              <a:gd name="connsiteY282" fmla="*/ 4810610 h 6858001"/>
              <a:gd name="connsiteX283" fmla="*/ 4715218 w 6206334"/>
              <a:gd name="connsiteY283" fmla="*/ 4810852 h 6858001"/>
              <a:gd name="connsiteX284" fmla="*/ 4708439 w 6206334"/>
              <a:gd name="connsiteY284" fmla="*/ 4804530 h 6858001"/>
              <a:gd name="connsiteX285" fmla="*/ 4692460 w 6206334"/>
              <a:gd name="connsiteY285" fmla="*/ 4785208 h 6858001"/>
              <a:gd name="connsiteX286" fmla="*/ 4696849 w 6206334"/>
              <a:gd name="connsiteY286" fmla="*/ 4785500 h 6858001"/>
              <a:gd name="connsiteX287" fmla="*/ 4701850 w 6206334"/>
              <a:gd name="connsiteY287" fmla="*/ 4791680 h 6858001"/>
              <a:gd name="connsiteX288" fmla="*/ 4698964 w 6206334"/>
              <a:gd name="connsiteY288" fmla="*/ 4791927 h 6858001"/>
              <a:gd name="connsiteX289" fmla="*/ 4692460 w 6206334"/>
              <a:gd name="connsiteY289" fmla="*/ 4785208 h 6858001"/>
              <a:gd name="connsiteX290" fmla="*/ 4864692 w 6206334"/>
              <a:gd name="connsiteY290" fmla="*/ 4758929 h 6858001"/>
              <a:gd name="connsiteX291" fmla="*/ 4882281 w 6206334"/>
              <a:gd name="connsiteY291" fmla="*/ 4764078 h 6858001"/>
              <a:gd name="connsiteX292" fmla="*/ 4864692 w 6206334"/>
              <a:gd name="connsiteY292" fmla="*/ 4758929 h 6858001"/>
              <a:gd name="connsiteX293" fmla="*/ 3169647 w 6206334"/>
              <a:gd name="connsiteY293" fmla="*/ 4741173 h 6858001"/>
              <a:gd name="connsiteX294" fmla="*/ 3175298 w 6206334"/>
              <a:gd name="connsiteY294" fmla="*/ 4744147 h 6858001"/>
              <a:gd name="connsiteX295" fmla="*/ 3177275 w 6206334"/>
              <a:gd name="connsiteY295" fmla="*/ 4745188 h 6858001"/>
              <a:gd name="connsiteX296" fmla="*/ 4858971 w 6206334"/>
              <a:gd name="connsiteY296" fmla="*/ 4738534 h 6858001"/>
              <a:gd name="connsiteX297" fmla="*/ 4862498 w 6206334"/>
              <a:gd name="connsiteY297" fmla="*/ 4740317 h 6858001"/>
              <a:gd name="connsiteX298" fmla="*/ 4862251 w 6206334"/>
              <a:gd name="connsiteY298" fmla="*/ 4740193 h 6858001"/>
              <a:gd name="connsiteX299" fmla="*/ 3159479 w 6206334"/>
              <a:gd name="connsiteY299" fmla="*/ 4735816 h 6858001"/>
              <a:gd name="connsiteX300" fmla="*/ 3169647 w 6206334"/>
              <a:gd name="connsiteY300" fmla="*/ 4741173 h 6858001"/>
              <a:gd name="connsiteX301" fmla="*/ 3165410 w 6206334"/>
              <a:gd name="connsiteY301" fmla="*/ 4738941 h 6858001"/>
              <a:gd name="connsiteX302" fmla="*/ 3159479 w 6206334"/>
              <a:gd name="connsiteY302" fmla="*/ 4735816 h 6858001"/>
              <a:gd name="connsiteX303" fmla="*/ 4850042 w 6206334"/>
              <a:gd name="connsiteY303" fmla="*/ 4734020 h 6858001"/>
              <a:gd name="connsiteX304" fmla="*/ 4856578 w 6206334"/>
              <a:gd name="connsiteY304" fmla="*/ 4737324 h 6858001"/>
              <a:gd name="connsiteX305" fmla="*/ 4858971 w 6206334"/>
              <a:gd name="connsiteY305" fmla="*/ 4738534 h 6858001"/>
              <a:gd name="connsiteX306" fmla="*/ 4846710 w 6206334"/>
              <a:gd name="connsiteY306" fmla="*/ 4732335 h 6858001"/>
              <a:gd name="connsiteX307" fmla="*/ 4850042 w 6206334"/>
              <a:gd name="connsiteY307" fmla="*/ 4734020 h 6858001"/>
              <a:gd name="connsiteX308" fmla="*/ 4849917 w 6206334"/>
              <a:gd name="connsiteY308" fmla="*/ 4733957 h 6858001"/>
              <a:gd name="connsiteX309" fmla="*/ 4846710 w 6206334"/>
              <a:gd name="connsiteY309" fmla="*/ 4732335 h 6858001"/>
              <a:gd name="connsiteX310" fmla="*/ 1639336 w 6206334"/>
              <a:gd name="connsiteY310" fmla="*/ 4699504 h 6858001"/>
              <a:gd name="connsiteX311" fmla="*/ 1647688 w 6206334"/>
              <a:gd name="connsiteY311" fmla="*/ 4703061 h 6858001"/>
              <a:gd name="connsiteX312" fmla="*/ 1647505 w 6206334"/>
              <a:gd name="connsiteY312" fmla="*/ 4709311 h 6858001"/>
              <a:gd name="connsiteX313" fmla="*/ 1814593 w 6206334"/>
              <a:gd name="connsiteY313" fmla="*/ 4695633 h 6858001"/>
              <a:gd name="connsiteX314" fmla="*/ 2060340 w 6206334"/>
              <a:gd name="connsiteY314" fmla="*/ 4974627 h 6858001"/>
              <a:gd name="connsiteX315" fmla="*/ 2342171 w 6206334"/>
              <a:gd name="connsiteY315" fmla="*/ 5283354 h 6858001"/>
              <a:gd name="connsiteX316" fmla="*/ 3424101 w 6206334"/>
              <a:gd name="connsiteY316" fmla="*/ 6317639 h 6858001"/>
              <a:gd name="connsiteX317" fmla="*/ 3820891 w 6206334"/>
              <a:gd name="connsiteY317" fmla="*/ 6658874 h 6858001"/>
              <a:gd name="connsiteX318" fmla="*/ 3974066 w 6206334"/>
              <a:gd name="connsiteY318" fmla="*/ 6773118 h 6858001"/>
              <a:gd name="connsiteX319" fmla="*/ 4082343 w 6206334"/>
              <a:gd name="connsiteY319" fmla="*/ 6858001 h 6858001"/>
              <a:gd name="connsiteX320" fmla="*/ 3833413 w 6206334"/>
              <a:gd name="connsiteY320" fmla="*/ 6858000 h 6858001"/>
              <a:gd name="connsiteX321" fmla="*/ 3818000 w 6206334"/>
              <a:gd name="connsiteY321" fmla="*/ 6843141 h 6858001"/>
              <a:gd name="connsiteX322" fmla="*/ 3608639 w 6206334"/>
              <a:gd name="connsiteY322" fmla="*/ 6644550 h 6858001"/>
              <a:gd name="connsiteX323" fmla="*/ 3188694 w 6206334"/>
              <a:gd name="connsiteY323" fmla="*/ 6238163 h 6858001"/>
              <a:gd name="connsiteX324" fmla="*/ 2825777 w 6206334"/>
              <a:gd name="connsiteY324" fmla="*/ 5860990 h 6858001"/>
              <a:gd name="connsiteX325" fmla="*/ 2806041 w 6206334"/>
              <a:gd name="connsiteY325" fmla="*/ 5853761 h 6858001"/>
              <a:gd name="connsiteX326" fmla="*/ 2897168 w 6206334"/>
              <a:gd name="connsiteY326" fmla="*/ 5949706 h 6858001"/>
              <a:gd name="connsiteX327" fmla="*/ 3016468 w 6206334"/>
              <a:gd name="connsiteY327" fmla="*/ 6087828 h 6858001"/>
              <a:gd name="connsiteX328" fmla="*/ 3267122 w 6206334"/>
              <a:gd name="connsiteY328" fmla="*/ 6331178 h 6858001"/>
              <a:gd name="connsiteX329" fmla="*/ 3544169 w 6206334"/>
              <a:gd name="connsiteY329" fmla="*/ 6612461 h 6858001"/>
              <a:gd name="connsiteX330" fmla="*/ 3584021 w 6206334"/>
              <a:gd name="connsiteY330" fmla="*/ 6651942 h 6858001"/>
              <a:gd name="connsiteX331" fmla="*/ 3540231 w 6206334"/>
              <a:gd name="connsiteY331" fmla="*/ 6615541 h 6858001"/>
              <a:gd name="connsiteX332" fmla="*/ 3410257 w 6206334"/>
              <a:gd name="connsiteY332" fmla="*/ 6502471 h 6858001"/>
              <a:gd name="connsiteX333" fmla="*/ 3226897 w 6206334"/>
              <a:gd name="connsiteY333" fmla="*/ 6321897 h 6858001"/>
              <a:gd name="connsiteX334" fmla="*/ 2718298 w 6206334"/>
              <a:gd name="connsiteY334" fmla="*/ 5775988 h 6858001"/>
              <a:gd name="connsiteX335" fmla="*/ 2456281 w 6206334"/>
              <a:gd name="connsiteY335" fmla="*/ 5510396 h 6858001"/>
              <a:gd name="connsiteX336" fmla="*/ 1852973 w 6206334"/>
              <a:gd name="connsiteY336" fmla="*/ 4758458 h 6858001"/>
              <a:gd name="connsiteX337" fmla="*/ 1643988 w 6206334"/>
              <a:gd name="connsiteY337" fmla="*/ 4690611 h 6858001"/>
              <a:gd name="connsiteX338" fmla="*/ 1753948 w 6206334"/>
              <a:gd name="connsiteY338" fmla="*/ 4818319 h 6858001"/>
              <a:gd name="connsiteX339" fmla="*/ 1785061 w 6206334"/>
              <a:gd name="connsiteY339" fmla="*/ 4863889 h 6858001"/>
              <a:gd name="connsiteX340" fmla="*/ 1775882 w 6206334"/>
              <a:gd name="connsiteY340" fmla="*/ 4851821 h 6858001"/>
              <a:gd name="connsiteX341" fmla="*/ 1750983 w 6206334"/>
              <a:gd name="connsiteY341" fmla="*/ 4822489 h 6858001"/>
              <a:gd name="connsiteX342" fmla="*/ 1723083 w 6206334"/>
              <a:gd name="connsiteY342" fmla="*/ 4810181 h 6858001"/>
              <a:gd name="connsiteX343" fmla="*/ 1734453 w 6206334"/>
              <a:gd name="connsiteY343" fmla="*/ 4803960 h 6858001"/>
              <a:gd name="connsiteX344" fmla="*/ 1702992 w 6206334"/>
              <a:gd name="connsiteY344" fmla="*/ 4779977 h 6858001"/>
              <a:gd name="connsiteX345" fmla="*/ 1697159 w 6206334"/>
              <a:gd name="connsiteY345" fmla="*/ 4777455 h 6858001"/>
              <a:gd name="connsiteX346" fmla="*/ 1695092 w 6206334"/>
              <a:gd name="connsiteY346" fmla="*/ 4774667 h 6858001"/>
              <a:gd name="connsiteX347" fmla="*/ 1695983 w 6206334"/>
              <a:gd name="connsiteY347" fmla="*/ 4769617 h 6858001"/>
              <a:gd name="connsiteX348" fmla="*/ 1697183 w 6206334"/>
              <a:gd name="connsiteY348" fmla="*/ 4762807 h 6858001"/>
              <a:gd name="connsiteX349" fmla="*/ 1685629 w 6206334"/>
              <a:gd name="connsiteY349" fmla="*/ 4761899 h 6858001"/>
              <a:gd name="connsiteX350" fmla="*/ 1679961 w 6206334"/>
              <a:gd name="connsiteY350" fmla="*/ 4754250 h 6858001"/>
              <a:gd name="connsiteX351" fmla="*/ 1677378 w 6206334"/>
              <a:gd name="connsiteY351" fmla="*/ 4749209 h 6858001"/>
              <a:gd name="connsiteX352" fmla="*/ 1671133 w 6206334"/>
              <a:gd name="connsiteY352" fmla="*/ 4737671 h 6858001"/>
              <a:gd name="connsiteX353" fmla="*/ 1650471 w 6206334"/>
              <a:gd name="connsiteY353" fmla="*/ 4712869 h 6858001"/>
              <a:gd name="connsiteX354" fmla="*/ 1650670 w 6206334"/>
              <a:gd name="connsiteY354" fmla="*/ 4706089 h 6858001"/>
              <a:gd name="connsiteX355" fmla="*/ 1647688 w 6206334"/>
              <a:gd name="connsiteY355" fmla="*/ 4703061 h 6858001"/>
              <a:gd name="connsiteX356" fmla="*/ 4638003 w 6206334"/>
              <a:gd name="connsiteY356" fmla="*/ 4689138 h 6858001"/>
              <a:gd name="connsiteX357" fmla="*/ 4642736 w 6206334"/>
              <a:gd name="connsiteY357" fmla="*/ 4689220 h 6858001"/>
              <a:gd name="connsiteX358" fmla="*/ 4651219 w 6206334"/>
              <a:gd name="connsiteY358" fmla="*/ 4698964 h 6858001"/>
              <a:gd name="connsiteX359" fmla="*/ 4646853 w 6206334"/>
              <a:gd name="connsiteY359" fmla="*/ 4697314 h 6858001"/>
              <a:gd name="connsiteX360" fmla="*/ 4645532 w 6206334"/>
              <a:gd name="connsiteY360" fmla="*/ 4698413 h 6858001"/>
              <a:gd name="connsiteX361" fmla="*/ 3085847 w 6206334"/>
              <a:gd name="connsiteY361" fmla="*/ 4662368 h 6858001"/>
              <a:gd name="connsiteX362" fmla="*/ 3159479 w 6206334"/>
              <a:gd name="connsiteY362" fmla="*/ 4735816 h 6858001"/>
              <a:gd name="connsiteX363" fmla="*/ 3085847 w 6206334"/>
              <a:gd name="connsiteY363" fmla="*/ 4662368 h 6858001"/>
              <a:gd name="connsiteX364" fmla="*/ 3078956 w 6206334"/>
              <a:gd name="connsiteY364" fmla="*/ 4659295 h 6858001"/>
              <a:gd name="connsiteX365" fmla="*/ 3085847 w 6206334"/>
              <a:gd name="connsiteY365" fmla="*/ 4662368 h 6858001"/>
              <a:gd name="connsiteX366" fmla="*/ 3081175 w 6206334"/>
              <a:gd name="connsiteY366" fmla="*/ 4660285 h 6858001"/>
              <a:gd name="connsiteX367" fmla="*/ 3076126 w 6206334"/>
              <a:gd name="connsiteY367" fmla="*/ 4658032 h 6858001"/>
              <a:gd name="connsiteX368" fmla="*/ 3076310 w 6206334"/>
              <a:gd name="connsiteY368" fmla="*/ 4658114 h 6858001"/>
              <a:gd name="connsiteX369" fmla="*/ 3078956 w 6206334"/>
              <a:gd name="connsiteY369" fmla="*/ 4659295 h 6858001"/>
              <a:gd name="connsiteX370" fmla="*/ 3071836 w 6206334"/>
              <a:gd name="connsiteY370" fmla="*/ 4656117 h 6858001"/>
              <a:gd name="connsiteX371" fmla="*/ 3076126 w 6206334"/>
              <a:gd name="connsiteY371" fmla="*/ 4658032 h 6858001"/>
              <a:gd name="connsiteX372" fmla="*/ 3073391 w 6206334"/>
              <a:gd name="connsiteY372" fmla="*/ 4656813 h 6858001"/>
              <a:gd name="connsiteX373" fmla="*/ 3071836 w 6206334"/>
              <a:gd name="connsiteY373" fmla="*/ 4656117 h 6858001"/>
              <a:gd name="connsiteX374" fmla="*/ 3044916 w 6206334"/>
              <a:gd name="connsiteY374" fmla="*/ 4625803 h 6858001"/>
              <a:gd name="connsiteX375" fmla="*/ 3063101 w 6206334"/>
              <a:gd name="connsiteY375" fmla="*/ 4632471 h 6858001"/>
              <a:gd name="connsiteX376" fmla="*/ 3045734 w 6206334"/>
              <a:gd name="connsiteY376" fmla="*/ 4630342 h 6858001"/>
              <a:gd name="connsiteX377" fmla="*/ 3044720 w 6206334"/>
              <a:gd name="connsiteY377" fmla="*/ 4626771 h 6858001"/>
              <a:gd name="connsiteX378" fmla="*/ 3044916 w 6206334"/>
              <a:gd name="connsiteY378" fmla="*/ 4625803 h 6858001"/>
              <a:gd name="connsiteX379" fmla="*/ 3032311 w 6206334"/>
              <a:gd name="connsiteY379" fmla="*/ 4601815 h 6858001"/>
              <a:gd name="connsiteX380" fmla="*/ 3035753 w 6206334"/>
              <a:gd name="connsiteY380" fmla="*/ 4603460 h 6858001"/>
              <a:gd name="connsiteX381" fmla="*/ 3034223 w 6206334"/>
              <a:gd name="connsiteY381" fmla="*/ 4602729 h 6858001"/>
              <a:gd name="connsiteX382" fmla="*/ 3021975 w 6206334"/>
              <a:gd name="connsiteY382" fmla="*/ 4596875 h 6858001"/>
              <a:gd name="connsiteX383" fmla="*/ 3026570 w 6206334"/>
              <a:gd name="connsiteY383" fmla="*/ 4599070 h 6858001"/>
              <a:gd name="connsiteX384" fmla="*/ 3032311 w 6206334"/>
              <a:gd name="connsiteY384" fmla="*/ 4601815 h 6858001"/>
              <a:gd name="connsiteX385" fmla="*/ 4501214 w 6206334"/>
              <a:gd name="connsiteY385" fmla="*/ 4563585 h 6858001"/>
              <a:gd name="connsiteX386" fmla="*/ 4499039 w 6206334"/>
              <a:gd name="connsiteY386" fmla="*/ 4571006 h 6858001"/>
              <a:gd name="connsiteX387" fmla="*/ 4501214 w 6206334"/>
              <a:gd name="connsiteY387" fmla="*/ 4563585 h 6858001"/>
              <a:gd name="connsiteX388" fmla="*/ 4776809 w 6206334"/>
              <a:gd name="connsiteY388" fmla="*/ 4560350 h 6858001"/>
              <a:gd name="connsiteX389" fmla="*/ 4790820 w 6206334"/>
              <a:gd name="connsiteY389" fmla="*/ 4566603 h 6858001"/>
              <a:gd name="connsiteX390" fmla="*/ 4776809 w 6206334"/>
              <a:gd name="connsiteY390" fmla="*/ 4560350 h 6858001"/>
              <a:gd name="connsiteX391" fmla="*/ 2984708 w 6206334"/>
              <a:gd name="connsiteY391" fmla="*/ 4555723 h 6858001"/>
              <a:gd name="connsiteX392" fmla="*/ 2988499 w 6206334"/>
              <a:gd name="connsiteY392" fmla="*/ 4561717 h 6858001"/>
              <a:gd name="connsiteX393" fmla="*/ 3003085 w 6206334"/>
              <a:gd name="connsiteY393" fmla="*/ 4561422 h 6858001"/>
              <a:gd name="connsiteX394" fmla="*/ 1676580 w 6206334"/>
              <a:gd name="connsiteY394" fmla="*/ 4541164 h 6858001"/>
              <a:gd name="connsiteX395" fmla="*/ 1739340 w 6206334"/>
              <a:gd name="connsiteY395" fmla="*/ 4618968 h 6858001"/>
              <a:gd name="connsiteX396" fmla="*/ 1743133 w 6206334"/>
              <a:gd name="connsiteY396" fmla="*/ 4612762 h 6858001"/>
              <a:gd name="connsiteX397" fmla="*/ 1752380 w 6206334"/>
              <a:gd name="connsiteY397" fmla="*/ 4623615 h 6858001"/>
              <a:gd name="connsiteX398" fmla="*/ 1766188 w 6206334"/>
              <a:gd name="connsiteY398" fmla="*/ 4642070 h 6858001"/>
              <a:gd name="connsiteX399" fmla="*/ 1800464 w 6206334"/>
              <a:gd name="connsiteY399" fmla="*/ 4691547 h 6858001"/>
              <a:gd name="connsiteX400" fmla="*/ 1676580 w 6206334"/>
              <a:gd name="connsiteY400" fmla="*/ 4541164 h 6858001"/>
              <a:gd name="connsiteX401" fmla="*/ 2937368 w 6206334"/>
              <a:gd name="connsiteY401" fmla="*/ 4508756 h 6858001"/>
              <a:gd name="connsiteX402" fmla="*/ 2961962 w 6206334"/>
              <a:gd name="connsiteY402" fmla="*/ 4525825 h 6858001"/>
              <a:gd name="connsiteX403" fmla="*/ 2958655 w 6206334"/>
              <a:gd name="connsiteY403" fmla="*/ 4530588 h 6858001"/>
              <a:gd name="connsiteX404" fmla="*/ 2937368 w 6206334"/>
              <a:gd name="connsiteY404" fmla="*/ 4508756 h 6858001"/>
              <a:gd name="connsiteX405" fmla="*/ 2878805 w 6206334"/>
              <a:gd name="connsiteY405" fmla="*/ 4445771 h 6858001"/>
              <a:gd name="connsiteX406" fmla="*/ 2904195 w 6206334"/>
              <a:gd name="connsiteY406" fmla="*/ 4463391 h 6858001"/>
              <a:gd name="connsiteX407" fmla="*/ 2924692 w 6206334"/>
              <a:gd name="connsiteY407" fmla="*/ 4484672 h 6858001"/>
              <a:gd name="connsiteX408" fmla="*/ 2940671 w 6206334"/>
              <a:gd name="connsiteY408" fmla="*/ 4503995 h 6858001"/>
              <a:gd name="connsiteX409" fmla="*/ 2937368 w 6206334"/>
              <a:gd name="connsiteY409" fmla="*/ 4508756 h 6858001"/>
              <a:gd name="connsiteX410" fmla="*/ 2878805 w 6206334"/>
              <a:gd name="connsiteY410" fmla="*/ 4445771 h 6858001"/>
              <a:gd name="connsiteX411" fmla="*/ 3500597 w 6206334"/>
              <a:gd name="connsiteY411" fmla="*/ 4438251 h 6858001"/>
              <a:gd name="connsiteX412" fmla="*/ 3488446 w 6206334"/>
              <a:gd name="connsiteY412" fmla="*/ 4439668 h 6858001"/>
              <a:gd name="connsiteX413" fmla="*/ 3492687 w 6206334"/>
              <a:gd name="connsiteY413" fmla="*/ 4444301 h 6858001"/>
              <a:gd name="connsiteX414" fmla="*/ 3507375 w 6206334"/>
              <a:gd name="connsiteY414" fmla="*/ 4444573 h 6858001"/>
              <a:gd name="connsiteX415" fmla="*/ 3500597 w 6206334"/>
              <a:gd name="connsiteY415" fmla="*/ 4438251 h 6858001"/>
              <a:gd name="connsiteX416" fmla="*/ 2857518 w 6206334"/>
              <a:gd name="connsiteY416" fmla="*/ 4423940 h 6858001"/>
              <a:gd name="connsiteX417" fmla="*/ 2878805 w 6206334"/>
              <a:gd name="connsiteY417" fmla="*/ 4445771 h 6858001"/>
              <a:gd name="connsiteX418" fmla="*/ 2857518 w 6206334"/>
              <a:gd name="connsiteY418" fmla="*/ 4423940 h 6858001"/>
              <a:gd name="connsiteX419" fmla="*/ 2836227 w 6206334"/>
              <a:gd name="connsiteY419" fmla="*/ 4402108 h 6858001"/>
              <a:gd name="connsiteX420" fmla="*/ 2857518 w 6206334"/>
              <a:gd name="connsiteY420" fmla="*/ 4423940 h 6858001"/>
              <a:gd name="connsiteX421" fmla="*/ 2836227 w 6206334"/>
              <a:gd name="connsiteY421" fmla="*/ 4402108 h 6858001"/>
              <a:gd name="connsiteX422" fmla="*/ 2830456 w 6206334"/>
              <a:gd name="connsiteY422" fmla="*/ 4399351 h 6858001"/>
              <a:gd name="connsiteX423" fmla="*/ 2831632 w 6206334"/>
              <a:gd name="connsiteY423" fmla="*/ 4399913 h 6858001"/>
              <a:gd name="connsiteX424" fmla="*/ 2836227 w 6206334"/>
              <a:gd name="connsiteY424" fmla="*/ 4402108 h 6858001"/>
              <a:gd name="connsiteX425" fmla="*/ 2822449 w 6206334"/>
              <a:gd name="connsiteY425" fmla="*/ 4395522 h 6858001"/>
              <a:gd name="connsiteX426" fmla="*/ 2826849 w 6206334"/>
              <a:gd name="connsiteY426" fmla="*/ 4397627 h 6858001"/>
              <a:gd name="connsiteX427" fmla="*/ 2830456 w 6206334"/>
              <a:gd name="connsiteY427" fmla="*/ 4399351 h 6858001"/>
              <a:gd name="connsiteX428" fmla="*/ 2823977 w 6206334"/>
              <a:gd name="connsiteY428" fmla="*/ 4396254 h 6858001"/>
              <a:gd name="connsiteX429" fmla="*/ 2822449 w 6206334"/>
              <a:gd name="connsiteY429" fmla="*/ 4395522 h 6858001"/>
              <a:gd name="connsiteX430" fmla="*/ 3434648 w 6206334"/>
              <a:gd name="connsiteY430" fmla="*/ 4379987 h 6858001"/>
              <a:gd name="connsiteX431" fmla="*/ 3461491 w 6206334"/>
              <a:gd name="connsiteY431" fmla="*/ 4405673 h 6858001"/>
              <a:gd name="connsiteX432" fmla="*/ 3469033 w 6206334"/>
              <a:gd name="connsiteY432" fmla="*/ 4419340 h 6858001"/>
              <a:gd name="connsiteX433" fmla="*/ 3461491 w 6206334"/>
              <a:gd name="connsiteY433" fmla="*/ 4405673 h 6858001"/>
              <a:gd name="connsiteX434" fmla="*/ 3434648 w 6206334"/>
              <a:gd name="connsiteY434" fmla="*/ 4379987 h 6858001"/>
              <a:gd name="connsiteX435" fmla="*/ 2796871 w 6206334"/>
              <a:gd name="connsiteY435" fmla="*/ 4350836 h 6858001"/>
              <a:gd name="connsiteX436" fmla="*/ 2803056 w 6206334"/>
              <a:gd name="connsiteY436" fmla="*/ 4356744 h 6858001"/>
              <a:gd name="connsiteX437" fmla="*/ 2788887 w 6206334"/>
              <a:gd name="connsiteY437" fmla="*/ 4355141 h 6858001"/>
              <a:gd name="connsiteX438" fmla="*/ 2796871 w 6206334"/>
              <a:gd name="connsiteY438" fmla="*/ 4350836 h 6858001"/>
              <a:gd name="connsiteX439" fmla="*/ 3380107 w 6206334"/>
              <a:gd name="connsiteY439" fmla="*/ 4329842 h 6858001"/>
              <a:gd name="connsiteX440" fmla="*/ 3374481 w 6206334"/>
              <a:gd name="connsiteY440" fmla="*/ 4331175 h 6858001"/>
              <a:gd name="connsiteX441" fmla="*/ 3379455 w 6206334"/>
              <a:gd name="connsiteY441" fmla="*/ 4336500 h 6858001"/>
              <a:gd name="connsiteX442" fmla="*/ 3402381 w 6206334"/>
              <a:gd name="connsiteY442" fmla="*/ 4343481 h 6858001"/>
              <a:gd name="connsiteX443" fmla="*/ 3380107 w 6206334"/>
              <a:gd name="connsiteY443" fmla="*/ 4329842 h 6858001"/>
              <a:gd name="connsiteX444" fmla="*/ 2776244 w 6206334"/>
              <a:gd name="connsiteY444" fmla="*/ 4329318 h 6858001"/>
              <a:gd name="connsiteX445" fmla="*/ 2786527 w 6206334"/>
              <a:gd name="connsiteY445" fmla="*/ 4338216 h 6858001"/>
              <a:gd name="connsiteX446" fmla="*/ 2768147 w 6206334"/>
              <a:gd name="connsiteY446" fmla="*/ 4332517 h 6858001"/>
              <a:gd name="connsiteX447" fmla="*/ 2776244 w 6206334"/>
              <a:gd name="connsiteY447" fmla="*/ 4329318 h 6858001"/>
              <a:gd name="connsiteX448" fmla="*/ 4716921 w 6206334"/>
              <a:gd name="connsiteY448" fmla="*/ 4323623 h 6858001"/>
              <a:gd name="connsiteX449" fmla="*/ 4748730 w 6206334"/>
              <a:gd name="connsiteY449" fmla="*/ 4358597 h 6858001"/>
              <a:gd name="connsiteX450" fmla="*/ 4764710 w 6206334"/>
              <a:gd name="connsiteY450" fmla="*/ 4384151 h 6858001"/>
              <a:gd name="connsiteX451" fmla="*/ 4749648 w 6206334"/>
              <a:gd name="connsiteY451" fmla="*/ 4368698 h 6858001"/>
              <a:gd name="connsiteX452" fmla="*/ 4101302 w 6206334"/>
              <a:gd name="connsiteY452" fmla="*/ 4317170 h 6858001"/>
              <a:gd name="connsiteX453" fmla="*/ 4096510 w 6206334"/>
              <a:gd name="connsiteY453" fmla="*/ 4321037 h 6858001"/>
              <a:gd name="connsiteX454" fmla="*/ 4114889 w 6206334"/>
              <a:gd name="connsiteY454" fmla="*/ 4326738 h 6858001"/>
              <a:gd name="connsiteX455" fmla="*/ 4111197 w 6206334"/>
              <a:gd name="connsiteY455" fmla="*/ 4321309 h 6858001"/>
              <a:gd name="connsiteX456" fmla="*/ 4101302 w 6206334"/>
              <a:gd name="connsiteY456" fmla="*/ 4317170 h 6858001"/>
              <a:gd name="connsiteX457" fmla="*/ 2759715 w 6206334"/>
              <a:gd name="connsiteY457" fmla="*/ 4310790 h 6858001"/>
              <a:gd name="connsiteX458" fmla="*/ 2769996 w 6206334"/>
              <a:gd name="connsiteY458" fmla="*/ 4319689 h 6858001"/>
              <a:gd name="connsiteX459" fmla="*/ 2751618 w 6206334"/>
              <a:gd name="connsiteY459" fmla="*/ 4313989 h 6858001"/>
              <a:gd name="connsiteX460" fmla="*/ 2759715 w 6206334"/>
              <a:gd name="connsiteY460" fmla="*/ 4310790 h 6858001"/>
              <a:gd name="connsiteX461" fmla="*/ 3352354 w 6206334"/>
              <a:gd name="connsiteY461" fmla="*/ 4305492 h 6858001"/>
              <a:gd name="connsiteX462" fmla="*/ 3348432 w 6206334"/>
              <a:gd name="connsiteY462" fmla="*/ 4306038 h 6858001"/>
              <a:gd name="connsiteX463" fmla="*/ 3376882 w 6206334"/>
              <a:gd name="connsiteY463" fmla="*/ 4317553 h 6858001"/>
              <a:gd name="connsiteX464" fmla="*/ 3352354 w 6206334"/>
              <a:gd name="connsiteY464" fmla="*/ 4305492 h 6858001"/>
              <a:gd name="connsiteX465" fmla="*/ 2617559 w 6206334"/>
              <a:gd name="connsiteY465" fmla="*/ 4295294 h 6858001"/>
              <a:gd name="connsiteX466" fmla="*/ 2613661 w 6206334"/>
              <a:gd name="connsiteY466" fmla="*/ 4299228 h 6858001"/>
              <a:gd name="connsiteX467" fmla="*/ 2602661 w 6206334"/>
              <a:gd name="connsiteY467" fmla="*/ 4300277 h 6858001"/>
              <a:gd name="connsiteX468" fmla="*/ 2602076 w 6206334"/>
              <a:gd name="connsiteY468" fmla="*/ 4300688 h 6858001"/>
              <a:gd name="connsiteX469" fmla="*/ 2664141 w 6206334"/>
              <a:gd name="connsiteY469" fmla="*/ 4366113 h 6858001"/>
              <a:gd name="connsiteX470" fmla="*/ 2752341 w 6206334"/>
              <a:gd name="connsiteY470" fmla="*/ 4460306 h 6858001"/>
              <a:gd name="connsiteX471" fmla="*/ 3171180 w 6206334"/>
              <a:gd name="connsiteY471" fmla="*/ 4896807 h 6858001"/>
              <a:gd name="connsiteX472" fmla="*/ 3985504 w 6206334"/>
              <a:gd name="connsiteY472" fmla="*/ 5644236 h 6858001"/>
              <a:gd name="connsiteX473" fmla="*/ 4086116 w 6206334"/>
              <a:gd name="connsiteY473" fmla="*/ 5733411 h 6858001"/>
              <a:gd name="connsiteX474" fmla="*/ 4107424 w 6206334"/>
              <a:gd name="connsiteY474" fmla="*/ 5742963 h 6858001"/>
              <a:gd name="connsiteX475" fmla="*/ 3997669 w 6206334"/>
              <a:gd name="connsiteY475" fmla="*/ 5638567 h 6858001"/>
              <a:gd name="connsiteX476" fmla="*/ 2721647 w 6206334"/>
              <a:gd name="connsiteY476" fmla="*/ 4411546 h 6858001"/>
              <a:gd name="connsiteX477" fmla="*/ 2742987 w 6206334"/>
              <a:gd name="connsiteY477" fmla="*/ 4292124 h 6858001"/>
              <a:gd name="connsiteX478" fmla="*/ 2747636 w 6206334"/>
              <a:gd name="connsiteY478" fmla="*/ 4294602 h 6858001"/>
              <a:gd name="connsiteX479" fmla="*/ 2751845 w 6206334"/>
              <a:gd name="connsiteY479" fmla="*/ 4298758 h 6858001"/>
              <a:gd name="connsiteX480" fmla="*/ 2753467 w 6206334"/>
              <a:gd name="connsiteY480" fmla="*/ 4301162 h 6858001"/>
              <a:gd name="connsiteX481" fmla="*/ 2731121 w 6206334"/>
              <a:gd name="connsiteY481" fmla="*/ 4292709 h 6858001"/>
              <a:gd name="connsiteX482" fmla="*/ 2742987 w 6206334"/>
              <a:gd name="connsiteY482" fmla="*/ 4292124 h 6858001"/>
              <a:gd name="connsiteX483" fmla="*/ 4080930 w 6206334"/>
              <a:gd name="connsiteY483" fmla="*/ 4286689 h 6858001"/>
              <a:gd name="connsiteX484" fmla="*/ 4078526 w 6206334"/>
              <a:gd name="connsiteY484" fmla="*/ 4294444 h 6858001"/>
              <a:gd name="connsiteX485" fmla="*/ 4080930 w 6206334"/>
              <a:gd name="connsiteY485" fmla="*/ 4286689 h 6858001"/>
              <a:gd name="connsiteX486" fmla="*/ 2725025 w 6206334"/>
              <a:gd name="connsiteY486" fmla="*/ 4282156 h 6858001"/>
              <a:gd name="connsiteX487" fmla="*/ 2723976 w 6206334"/>
              <a:gd name="connsiteY487" fmla="*/ 4282570 h 6858001"/>
              <a:gd name="connsiteX488" fmla="*/ 2724889 w 6206334"/>
              <a:gd name="connsiteY488" fmla="*/ 4282209 h 6858001"/>
              <a:gd name="connsiteX489" fmla="*/ 2728264 w 6206334"/>
              <a:gd name="connsiteY489" fmla="*/ 4280876 h 6858001"/>
              <a:gd name="connsiteX490" fmla="*/ 2726597 w 6206334"/>
              <a:gd name="connsiteY490" fmla="*/ 4281535 h 6858001"/>
              <a:gd name="connsiteX491" fmla="*/ 2725025 w 6206334"/>
              <a:gd name="connsiteY491" fmla="*/ 4282156 h 6858001"/>
              <a:gd name="connsiteX492" fmla="*/ 3330030 w 6206334"/>
              <a:gd name="connsiteY492" fmla="*/ 4279965 h 6858001"/>
              <a:gd name="connsiteX493" fmla="*/ 3327692 w 6206334"/>
              <a:gd name="connsiteY493" fmla="*/ 4283414 h 6858001"/>
              <a:gd name="connsiteX494" fmla="*/ 3350038 w 6206334"/>
              <a:gd name="connsiteY494" fmla="*/ 4291868 h 6858001"/>
              <a:gd name="connsiteX495" fmla="*/ 3330030 w 6206334"/>
              <a:gd name="connsiteY495" fmla="*/ 4279965 h 6858001"/>
              <a:gd name="connsiteX496" fmla="*/ 2732176 w 6206334"/>
              <a:gd name="connsiteY496" fmla="*/ 4279330 h 6858001"/>
              <a:gd name="connsiteX497" fmla="*/ 2729444 w 6206334"/>
              <a:gd name="connsiteY497" fmla="*/ 4280410 h 6858001"/>
              <a:gd name="connsiteX498" fmla="*/ 2728264 w 6206334"/>
              <a:gd name="connsiteY498" fmla="*/ 4280876 h 6858001"/>
              <a:gd name="connsiteX499" fmla="*/ 2707433 w 6206334"/>
              <a:gd name="connsiteY499" fmla="*/ 4252310 h 6858001"/>
              <a:gd name="connsiteX500" fmla="*/ 2711436 w 6206334"/>
              <a:gd name="connsiteY500" fmla="*/ 4256706 h 6858001"/>
              <a:gd name="connsiteX501" fmla="*/ 2698060 w 6206334"/>
              <a:gd name="connsiteY501" fmla="*/ 4255654 h 6858001"/>
              <a:gd name="connsiteX502" fmla="*/ 2707433 w 6206334"/>
              <a:gd name="connsiteY502" fmla="*/ 4252310 h 6858001"/>
              <a:gd name="connsiteX503" fmla="*/ 4659536 w 6206334"/>
              <a:gd name="connsiteY503" fmla="*/ 4248699 h 6858001"/>
              <a:gd name="connsiteX504" fmla="*/ 4670729 w 6206334"/>
              <a:gd name="connsiteY504" fmla="*/ 4260952 h 6858001"/>
              <a:gd name="connsiteX505" fmla="*/ 4672437 w 6206334"/>
              <a:gd name="connsiteY505" fmla="*/ 4264931 h 6858001"/>
              <a:gd name="connsiteX506" fmla="*/ 2703348 w 6206334"/>
              <a:gd name="connsiteY506" fmla="*/ 4236401 h 6858001"/>
              <a:gd name="connsiteX507" fmla="*/ 2696472 w 6206334"/>
              <a:gd name="connsiteY507" fmla="*/ 4240988 h 6858001"/>
              <a:gd name="connsiteX508" fmla="*/ 2678403 w 6206334"/>
              <a:gd name="connsiteY508" fmla="*/ 4256407 h 6858001"/>
              <a:gd name="connsiteX509" fmla="*/ 2667696 w 6206334"/>
              <a:gd name="connsiteY509" fmla="*/ 4259999 h 6858001"/>
              <a:gd name="connsiteX510" fmla="*/ 2935134 w 6206334"/>
              <a:gd name="connsiteY510" fmla="*/ 4550716 h 6858001"/>
              <a:gd name="connsiteX511" fmla="*/ 3277658 w 6206334"/>
              <a:gd name="connsiteY511" fmla="*/ 4890742 h 6858001"/>
              <a:gd name="connsiteX512" fmla="*/ 4000214 w 6206334"/>
              <a:gd name="connsiteY512" fmla="*/ 5560373 h 6858001"/>
              <a:gd name="connsiteX513" fmla="*/ 4276835 w 6206334"/>
              <a:gd name="connsiteY513" fmla="*/ 5789984 h 6858001"/>
              <a:gd name="connsiteX514" fmla="*/ 4351661 w 6206334"/>
              <a:gd name="connsiteY514" fmla="*/ 5849305 h 6858001"/>
              <a:gd name="connsiteX515" fmla="*/ 4352942 w 6206334"/>
              <a:gd name="connsiteY515" fmla="*/ 5846864 h 6858001"/>
              <a:gd name="connsiteX516" fmla="*/ 4352851 w 6206334"/>
              <a:gd name="connsiteY516" fmla="*/ 5844233 h 6858001"/>
              <a:gd name="connsiteX517" fmla="*/ 4270113 w 6206334"/>
              <a:gd name="connsiteY517" fmla="*/ 5776407 h 6858001"/>
              <a:gd name="connsiteX518" fmla="*/ 3746385 w 6206334"/>
              <a:gd name="connsiteY518" fmla="*/ 5296014 h 6858001"/>
              <a:gd name="connsiteX519" fmla="*/ 3323695 w 6206334"/>
              <a:gd name="connsiteY519" fmla="*/ 4907407 h 6858001"/>
              <a:gd name="connsiteX520" fmla="*/ 3221102 w 6206334"/>
              <a:gd name="connsiteY520" fmla="*/ 4792693 h 6858001"/>
              <a:gd name="connsiteX521" fmla="*/ 3756699 w 6206334"/>
              <a:gd name="connsiteY521" fmla="*/ 5303172 h 6858001"/>
              <a:gd name="connsiteX522" fmla="*/ 4202475 w 6206334"/>
              <a:gd name="connsiteY522" fmla="*/ 5694719 h 6858001"/>
              <a:gd name="connsiteX523" fmla="*/ 4360237 w 6206334"/>
              <a:gd name="connsiteY523" fmla="*/ 5824903 h 6858001"/>
              <a:gd name="connsiteX524" fmla="*/ 4362991 w 6206334"/>
              <a:gd name="connsiteY524" fmla="*/ 5821355 h 6858001"/>
              <a:gd name="connsiteX525" fmla="*/ 4288317 w 6206334"/>
              <a:gd name="connsiteY525" fmla="*/ 5759755 h 6858001"/>
              <a:gd name="connsiteX526" fmla="*/ 3654104 w 6206334"/>
              <a:gd name="connsiteY526" fmla="*/ 5188458 h 6858001"/>
              <a:gd name="connsiteX527" fmla="*/ 3102770 w 6206334"/>
              <a:gd name="connsiteY527" fmla="*/ 4660003 h 6858001"/>
              <a:gd name="connsiteX528" fmla="*/ 3021975 w 6206334"/>
              <a:gd name="connsiteY528" fmla="*/ 4596875 h 6858001"/>
              <a:gd name="connsiteX529" fmla="*/ 2958655 w 6206334"/>
              <a:gd name="connsiteY529" fmla="*/ 4530588 h 6858001"/>
              <a:gd name="connsiteX530" fmla="*/ 2961962 w 6206334"/>
              <a:gd name="connsiteY530" fmla="*/ 4525825 h 6858001"/>
              <a:gd name="connsiteX531" fmla="*/ 2940671 w 6206334"/>
              <a:gd name="connsiteY531" fmla="*/ 4503995 h 6858001"/>
              <a:gd name="connsiteX532" fmla="*/ 2924692 w 6206334"/>
              <a:gd name="connsiteY532" fmla="*/ 4484672 h 6858001"/>
              <a:gd name="connsiteX533" fmla="*/ 2904195 w 6206334"/>
              <a:gd name="connsiteY533" fmla="*/ 4463391 h 6858001"/>
              <a:gd name="connsiteX534" fmla="*/ 2824234 w 6206334"/>
              <a:gd name="connsiteY534" fmla="*/ 4370269 h 6858001"/>
              <a:gd name="connsiteX535" fmla="*/ 2751845 w 6206334"/>
              <a:gd name="connsiteY535" fmla="*/ 4298758 h 6858001"/>
              <a:gd name="connsiteX536" fmla="*/ 2749825 w 6206334"/>
              <a:gd name="connsiteY536" fmla="*/ 4295768 h 6858001"/>
              <a:gd name="connsiteX537" fmla="*/ 2747636 w 6206334"/>
              <a:gd name="connsiteY537" fmla="*/ 4294602 h 6858001"/>
              <a:gd name="connsiteX538" fmla="*/ 2732176 w 6206334"/>
              <a:gd name="connsiteY538" fmla="*/ 4279330 h 6858001"/>
              <a:gd name="connsiteX539" fmla="*/ 4036661 w 6206334"/>
              <a:gd name="connsiteY539" fmla="*/ 4235854 h 6858001"/>
              <a:gd name="connsiteX540" fmla="*/ 4030278 w 6206334"/>
              <a:gd name="connsiteY540" fmla="*/ 4238618 h 6858001"/>
              <a:gd name="connsiteX541" fmla="*/ 4043105 w 6206334"/>
              <a:gd name="connsiteY541" fmla="*/ 4240464 h 6858001"/>
              <a:gd name="connsiteX542" fmla="*/ 4042959 w 6206334"/>
              <a:gd name="connsiteY542" fmla="*/ 4237497 h 6858001"/>
              <a:gd name="connsiteX543" fmla="*/ 4036661 w 6206334"/>
              <a:gd name="connsiteY543" fmla="*/ 4235854 h 6858001"/>
              <a:gd name="connsiteX544" fmla="*/ 3269052 w 6206334"/>
              <a:gd name="connsiteY544" fmla="*/ 4212289 h 6858001"/>
              <a:gd name="connsiteX545" fmla="*/ 3263820 w 6206334"/>
              <a:gd name="connsiteY545" fmla="*/ 4217919 h 6858001"/>
              <a:gd name="connsiteX546" fmla="*/ 3276647 w 6206334"/>
              <a:gd name="connsiteY546" fmla="*/ 4219766 h 6858001"/>
              <a:gd name="connsiteX547" fmla="*/ 3269052 w 6206334"/>
              <a:gd name="connsiteY547" fmla="*/ 4212289 h 6858001"/>
              <a:gd name="connsiteX548" fmla="*/ 4630297 w 6206334"/>
              <a:gd name="connsiteY548" fmla="*/ 4211474 h 6858001"/>
              <a:gd name="connsiteX549" fmla="*/ 4641107 w 6206334"/>
              <a:gd name="connsiteY549" fmla="*/ 4224666 h 6858001"/>
              <a:gd name="connsiteX550" fmla="*/ 4657117 w 6206334"/>
              <a:gd name="connsiteY550" fmla="*/ 4245655 h 6858001"/>
              <a:gd name="connsiteX551" fmla="*/ 4634375 w 6206334"/>
              <a:gd name="connsiteY551" fmla="*/ 4217040 h 6858001"/>
              <a:gd name="connsiteX552" fmla="*/ 2753704 w 6206334"/>
              <a:gd name="connsiteY552" fmla="*/ 4209992 h 6858001"/>
              <a:gd name="connsiteX553" fmla="*/ 2744822 w 6206334"/>
              <a:gd name="connsiteY553" fmla="*/ 4210965 h 6858001"/>
              <a:gd name="connsiteX554" fmla="*/ 2805743 w 6206334"/>
              <a:gd name="connsiteY554" fmla="*/ 4281734 h 6858001"/>
              <a:gd name="connsiteX555" fmla="*/ 3069350 w 6206334"/>
              <a:gd name="connsiteY555" fmla="*/ 4570959 h 6858001"/>
              <a:gd name="connsiteX556" fmla="*/ 3144761 w 6206334"/>
              <a:gd name="connsiteY556" fmla="*/ 4639936 h 6858001"/>
              <a:gd name="connsiteX557" fmla="*/ 3118541 w 6206334"/>
              <a:gd name="connsiteY557" fmla="*/ 4605098 h 6858001"/>
              <a:gd name="connsiteX558" fmla="*/ 2839471 w 6206334"/>
              <a:gd name="connsiteY558" fmla="*/ 4304702 h 6858001"/>
              <a:gd name="connsiteX559" fmla="*/ 4016253 w 6206334"/>
              <a:gd name="connsiteY559" fmla="*/ 4201854 h 6858001"/>
              <a:gd name="connsiteX560" fmla="*/ 4012293 w 6206334"/>
              <a:gd name="connsiteY560" fmla="*/ 4212025 h 6858001"/>
              <a:gd name="connsiteX561" fmla="*/ 4016253 w 6206334"/>
              <a:gd name="connsiteY561" fmla="*/ 4201854 h 6858001"/>
              <a:gd name="connsiteX562" fmla="*/ 3989829 w 6206334"/>
              <a:gd name="connsiteY562" fmla="*/ 4181008 h 6858001"/>
              <a:gd name="connsiteX563" fmla="*/ 3986794 w 6206334"/>
              <a:gd name="connsiteY563" fmla="*/ 4186096 h 6858001"/>
              <a:gd name="connsiteX564" fmla="*/ 3999622 w 6206334"/>
              <a:gd name="connsiteY564" fmla="*/ 4187941 h 6858001"/>
              <a:gd name="connsiteX565" fmla="*/ 3996796 w 6206334"/>
              <a:gd name="connsiteY565" fmla="*/ 4183116 h 6858001"/>
              <a:gd name="connsiteX566" fmla="*/ 3989829 w 6206334"/>
              <a:gd name="connsiteY566" fmla="*/ 4181008 h 6858001"/>
              <a:gd name="connsiteX567" fmla="*/ 4668207 w 6206334"/>
              <a:gd name="connsiteY567" fmla="*/ 4155344 h 6858001"/>
              <a:gd name="connsiteX568" fmla="*/ 4707239 w 6206334"/>
              <a:gd name="connsiteY568" fmla="*/ 4194478 h 6858001"/>
              <a:gd name="connsiteX569" fmla="*/ 4710321 w 6206334"/>
              <a:gd name="connsiteY569" fmla="*/ 4200245 h 6858001"/>
              <a:gd name="connsiteX570" fmla="*/ 4713477 w 6206334"/>
              <a:gd name="connsiteY570" fmla="*/ 4207317 h 6858001"/>
              <a:gd name="connsiteX571" fmla="*/ 4693391 w 6206334"/>
              <a:gd name="connsiteY571" fmla="*/ 4189588 h 6858001"/>
              <a:gd name="connsiteX572" fmla="*/ 4674933 w 6206334"/>
              <a:gd name="connsiteY572" fmla="*/ 4171874 h 6858001"/>
              <a:gd name="connsiteX573" fmla="*/ 4670547 w 6206334"/>
              <a:gd name="connsiteY573" fmla="*/ 4160365 h 6858001"/>
              <a:gd name="connsiteX574" fmla="*/ 2857979 w 6206334"/>
              <a:gd name="connsiteY574" fmla="*/ 4135160 h 6858001"/>
              <a:gd name="connsiteX575" fmla="*/ 2851803 w 6206334"/>
              <a:gd name="connsiteY575" fmla="*/ 4138570 h 6858001"/>
              <a:gd name="connsiteX576" fmla="*/ 2937251 w 6206334"/>
              <a:gd name="connsiteY576" fmla="*/ 4234209 h 6858001"/>
              <a:gd name="connsiteX577" fmla="*/ 4303673 w 6206334"/>
              <a:gd name="connsiteY577" fmla="*/ 5522862 h 6858001"/>
              <a:gd name="connsiteX578" fmla="*/ 4380353 w 6206334"/>
              <a:gd name="connsiteY578" fmla="*/ 5598405 h 6858001"/>
              <a:gd name="connsiteX579" fmla="*/ 4411975 w 6206334"/>
              <a:gd name="connsiteY579" fmla="*/ 5619191 h 6858001"/>
              <a:gd name="connsiteX580" fmla="*/ 4333030 w 6206334"/>
              <a:gd name="connsiteY580" fmla="*/ 5543235 h 6858001"/>
              <a:gd name="connsiteX581" fmla="*/ 4303673 w 6206334"/>
              <a:gd name="connsiteY581" fmla="*/ 5522862 h 6858001"/>
              <a:gd name="connsiteX582" fmla="*/ 2947226 w 6206334"/>
              <a:gd name="connsiteY582" fmla="*/ 4232699 h 6858001"/>
              <a:gd name="connsiteX583" fmla="*/ 4573612 w 6206334"/>
              <a:gd name="connsiteY583" fmla="*/ 4134617 h 6858001"/>
              <a:gd name="connsiteX584" fmla="*/ 4567229 w 6206334"/>
              <a:gd name="connsiteY584" fmla="*/ 4137381 h 6858001"/>
              <a:gd name="connsiteX585" fmla="*/ 4580057 w 6206334"/>
              <a:gd name="connsiteY585" fmla="*/ 4139227 h 6858001"/>
              <a:gd name="connsiteX586" fmla="*/ 4579911 w 6206334"/>
              <a:gd name="connsiteY586" fmla="*/ 4136260 h 6858001"/>
              <a:gd name="connsiteX587" fmla="*/ 4573612 w 6206334"/>
              <a:gd name="connsiteY587" fmla="*/ 4134617 h 6858001"/>
              <a:gd name="connsiteX588" fmla="*/ 1349656 w 6206334"/>
              <a:gd name="connsiteY588" fmla="*/ 4104291 h 6858001"/>
              <a:gd name="connsiteX589" fmla="*/ 1348542 w 6206334"/>
              <a:gd name="connsiteY589" fmla="*/ 4104760 h 6858001"/>
              <a:gd name="connsiteX590" fmla="*/ 1357557 w 6206334"/>
              <a:gd name="connsiteY590" fmla="*/ 4118092 h 6858001"/>
              <a:gd name="connsiteX591" fmla="*/ 1391609 w 6206334"/>
              <a:gd name="connsiteY591" fmla="*/ 4158520 h 6858001"/>
              <a:gd name="connsiteX592" fmla="*/ 1435298 w 6206334"/>
              <a:gd name="connsiteY592" fmla="*/ 4216164 h 6858001"/>
              <a:gd name="connsiteX593" fmla="*/ 1530426 w 6206334"/>
              <a:gd name="connsiteY593" fmla="*/ 4319606 h 6858001"/>
              <a:gd name="connsiteX594" fmla="*/ 1599225 w 6206334"/>
              <a:gd name="connsiteY594" fmla="*/ 4398404 h 6858001"/>
              <a:gd name="connsiteX595" fmla="*/ 1626236 w 6206334"/>
              <a:gd name="connsiteY595" fmla="*/ 4428703 h 6858001"/>
              <a:gd name="connsiteX596" fmla="*/ 1512751 w 6206334"/>
              <a:gd name="connsiteY596" fmla="*/ 4292675 h 6858001"/>
              <a:gd name="connsiteX597" fmla="*/ 1501864 w 6206334"/>
              <a:gd name="connsiteY597" fmla="*/ 4280878 h 6858001"/>
              <a:gd name="connsiteX598" fmla="*/ 1365898 w 6206334"/>
              <a:gd name="connsiteY598" fmla="*/ 4121738 h 6858001"/>
              <a:gd name="connsiteX599" fmla="*/ 1349656 w 6206334"/>
              <a:gd name="connsiteY599" fmla="*/ 4104291 h 6858001"/>
              <a:gd name="connsiteX600" fmla="*/ 4529595 w 6206334"/>
              <a:gd name="connsiteY600" fmla="*/ 4078336 h 6858001"/>
              <a:gd name="connsiteX601" fmla="*/ 4527051 w 6206334"/>
              <a:gd name="connsiteY601" fmla="*/ 4080097 h 6858001"/>
              <a:gd name="connsiteX602" fmla="*/ 4539876 w 6206334"/>
              <a:gd name="connsiteY602" fmla="*/ 4081943 h 6858001"/>
              <a:gd name="connsiteX603" fmla="*/ 4529595 w 6206334"/>
              <a:gd name="connsiteY603" fmla="*/ 4078336 h 6858001"/>
              <a:gd name="connsiteX604" fmla="*/ 1156118 w 6206334"/>
              <a:gd name="connsiteY604" fmla="*/ 4067896 h 6858001"/>
              <a:gd name="connsiteX605" fmla="*/ 1157951 w 6206334"/>
              <a:gd name="connsiteY605" fmla="*/ 4069356 h 6858001"/>
              <a:gd name="connsiteX606" fmla="*/ 1166288 w 6206334"/>
              <a:gd name="connsiteY606" fmla="*/ 4072307 h 6858001"/>
              <a:gd name="connsiteX607" fmla="*/ 4863258 w 6206334"/>
              <a:gd name="connsiteY607" fmla="*/ 4066771 h 6858001"/>
              <a:gd name="connsiteX608" fmla="*/ 4859114 w 6206334"/>
              <a:gd name="connsiteY608" fmla="*/ 4066968 h 6858001"/>
              <a:gd name="connsiteX609" fmla="*/ 4863258 w 6206334"/>
              <a:gd name="connsiteY609" fmla="*/ 4066771 h 6858001"/>
              <a:gd name="connsiteX610" fmla="*/ 4518123 w 6206334"/>
              <a:gd name="connsiteY610" fmla="*/ 4063317 h 6858001"/>
              <a:gd name="connsiteX611" fmla="*/ 4515280 w 6206334"/>
              <a:gd name="connsiteY611" fmla="*/ 4064873 h 6858001"/>
              <a:gd name="connsiteX612" fmla="*/ 4528107 w 6206334"/>
              <a:gd name="connsiteY612" fmla="*/ 4066718 h 6858001"/>
              <a:gd name="connsiteX613" fmla="*/ 4518123 w 6206334"/>
              <a:gd name="connsiteY613" fmla="*/ 4063317 h 6858001"/>
              <a:gd name="connsiteX614" fmla="*/ 1093867 w 6206334"/>
              <a:gd name="connsiteY614" fmla="*/ 4061601 h 6858001"/>
              <a:gd name="connsiteX615" fmla="*/ 1097833 w 6206334"/>
              <a:gd name="connsiteY615" fmla="*/ 4063187 h 6858001"/>
              <a:gd name="connsiteX616" fmla="*/ 1116856 w 6206334"/>
              <a:gd name="connsiteY616" fmla="*/ 4069232 h 6858001"/>
              <a:gd name="connsiteX617" fmla="*/ 1131749 w 6206334"/>
              <a:gd name="connsiteY617" fmla="*/ 4086984 h 6858001"/>
              <a:gd name="connsiteX618" fmla="*/ 1590209 w 6206334"/>
              <a:gd name="connsiteY618" fmla="*/ 4628151 h 6858001"/>
              <a:gd name="connsiteX619" fmla="*/ 1642716 w 6206334"/>
              <a:gd name="connsiteY619" fmla="*/ 4689134 h 6858001"/>
              <a:gd name="connsiteX620" fmla="*/ 1637691 w 6206334"/>
              <a:gd name="connsiteY620" fmla="*/ 4686483 h 6858001"/>
              <a:gd name="connsiteX621" fmla="*/ 1637691 w 6206334"/>
              <a:gd name="connsiteY621" fmla="*/ 4686483 h 6858001"/>
              <a:gd name="connsiteX622" fmla="*/ 1636957 w 6206334"/>
              <a:gd name="connsiteY622" fmla="*/ 4696648 h 6858001"/>
              <a:gd name="connsiteX623" fmla="*/ 1525109 w 6206334"/>
              <a:gd name="connsiteY623" fmla="*/ 4562390 h 6858001"/>
              <a:gd name="connsiteX624" fmla="*/ 1302063 w 6206334"/>
              <a:gd name="connsiteY624" fmla="*/ 4311846 h 6858001"/>
              <a:gd name="connsiteX625" fmla="*/ 4854124 w 6206334"/>
              <a:gd name="connsiteY625" fmla="*/ 4053426 h 6858001"/>
              <a:gd name="connsiteX626" fmla="*/ 4855967 w 6206334"/>
              <a:gd name="connsiteY626" fmla="*/ 4057670 h 6858001"/>
              <a:gd name="connsiteX627" fmla="*/ 4854124 w 6206334"/>
              <a:gd name="connsiteY627" fmla="*/ 4053426 h 6858001"/>
              <a:gd name="connsiteX628" fmla="*/ 1079268 w 6206334"/>
              <a:gd name="connsiteY628" fmla="*/ 4041513 h 6858001"/>
              <a:gd name="connsiteX629" fmla="*/ 1098397 w 6206334"/>
              <a:gd name="connsiteY629" fmla="*/ 4048282 h 6858001"/>
              <a:gd name="connsiteX630" fmla="*/ 1103401 w 6206334"/>
              <a:gd name="connsiteY630" fmla="*/ 4053193 h 6858001"/>
              <a:gd name="connsiteX631" fmla="*/ 1111962 w 6206334"/>
              <a:gd name="connsiteY631" fmla="*/ 4063398 h 6858001"/>
              <a:gd name="connsiteX632" fmla="*/ 1087037 w 6206334"/>
              <a:gd name="connsiteY632" fmla="*/ 4052419 h 6858001"/>
              <a:gd name="connsiteX633" fmla="*/ 1079544 w 6206334"/>
              <a:gd name="connsiteY633" fmla="*/ 4041967 h 6858001"/>
              <a:gd name="connsiteX634" fmla="*/ 1079288 w 6206334"/>
              <a:gd name="connsiteY634" fmla="*/ 4030951 h 6858001"/>
              <a:gd name="connsiteX635" fmla="*/ 1086992 w 6206334"/>
              <a:gd name="connsiteY635" fmla="*/ 4037088 h 6858001"/>
              <a:gd name="connsiteX636" fmla="*/ 1092518 w 6206334"/>
              <a:gd name="connsiteY636" fmla="*/ 4042513 h 6858001"/>
              <a:gd name="connsiteX637" fmla="*/ 1079807 w 6206334"/>
              <a:gd name="connsiteY637" fmla="*/ 4037447 h 6858001"/>
              <a:gd name="connsiteX638" fmla="*/ 1075087 w 6206334"/>
              <a:gd name="connsiteY638" fmla="*/ 4034624 h 6858001"/>
              <a:gd name="connsiteX639" fmla="*/ 1074247 w 6206334"/>
              <a:gd name="connsiteY639" fmla="*/ 4033240 h 6858001"/>
              <a:gd name="connsiteX640" fmla="*/ 4847558 w 6206334"/>
              <a:gd name="connsiteY640" fmla="*/ 3998186 h 6858001"/>
              <a:gd name="connsiteX641" fmla="*/ 4849757 w 6206334"/>
              <a:gd name="connsiteY641" fmla="*/ 3999639 h 6858001"/>
              <a:gd name="connsiteX642" fmla="*/ 4851403 w 6206334"/>
              <a:gd name="connsiteY642" fmla="*/ 4000896 h 6858001"/>
              <a:gd name="connsiteX643" fmla="*/ 4854060 w 6206334"/>
              <a:gd name="connsiteY643" fmla="*/ 4004500 h 6858001"/>
              <a:gd name="connsiteX644" fmla="*/ 4847558 w 6206334"/>
              <a:gd name="connsiteY644" fmla="*/ 3998186 h 6858001"/>
              <a:gd name="connsiteX645" fmla="*/ 5020660 w 6206334"/>
              <a:gd name="connsiteY645" fmla="*/ 3947835 h 6858001"/>
              <a:gd name="connsiteX646" fmla="*/ 5022208 w 6206334"/>
              <a:gd name="connsiteY646" fmla="*/ 3949328 h 6858001"/>
              <a:gd name="connsiteX647" fmla="*/ 5025885 w 6206334"/>
              <a:gd name="connsiteY647" fmla="*/ 3956570 h 6858001"/>
              <a:gd name="connsiteX648" fmla="*/ 4867423 w 6206334"/>
              <a:gd name="connsiteY648" fmla="*/ 3939497 h 6858001"/>
              <a:gd name="connsiteX649" fmla="*/ 4867258 w 6206334"/>
              <a:gd name="connsiteY649" fmla="*/ 3939931 h 6858001"/>
              <a:gd name="connsiteX650" fmla="*/ 4875032 w 6206334"/>
              <a:gd name="connsiteY650" fmla="*/ 3948393 h 6858001"/>
              <a:gd name="connsiteX651" fmla="*/ 4873731 w 6206334"/>
              <a:gd name="connsiteY651" fmla="*/ 3946692 h 6858001"/>
              <a:gd name="connsiteX652" fmla="*/ 1182462 w 6206334"/>
              <a:gd name="connsiteY652" fmla="*/ 3930487 h 6858001"/>
              <a:gd name="connsiteX653" fmla="*/ 1198561 w 6206334"/>
              <a:gd name="connsiteY653" fmla="*/ 3949648 h 6858001"/>
              <a:gd name="connsiteX654" fmla="*/ 1190349 w 6206334"/>
              <a:gd name="connsiteY654" fmla="*/ 3942828 h 6858001"/>
              <a:gd name="connsiteX655" fmla="*/ 1172999 w 6206334"/>
              <a:gd name="connsiteY655" fmla="*/ 3917416 h 6858001"/>
              <a:gd name="connsiteX656" fmla="*/ 1176096 w 6206334"/>
              <a:gd name="connsiteY656" fmla="*/ 3919619 h 6858001"/>
              <a:gd name="connsiteX657" fmla="*/ 1173315 w 6206334"/>
              <a:gd name="connsiteY657" fmla="*/ 3920717 h 6858001"/>
              <a:gd name="connsiteX658" fmla="*/ 1170375 w 6206334"/>
              <a:gd name="connsiteY658" fmla="*/ 3920165 h 6858001"/>
              <a:gd name="connsiteX659" fmla="*/ 1172999 w 6206334"/>
              <a:gd name="connsiteY659" fmla="*/ 3917416 h 6858001"/>
              <a:gd name="connsiteX660" fmla="*/ 1324858 w 6206334"/>
              <a:gd name="connsiteY660" fmla="*/ 3916770 h 6858001"/>
              <a:gd name="connsiteX661" fmla="*/ 1325634 w 6206334"/>
              <a:gd name="connsiteY661" fmla="*/ 3920354 h 6858001"/>
              <a:gd name="connsiteX662" fmla="*/ 1320423 w 6206334"/>
              <a:gd name="connsiteY662" fmla="*/ 3920536 h 6858001"/>
              <a:gd name="connsiteX663" fmla="*/ 1324858 w 6206334"/>
              <a:gd name="connsiteY663" fmla="*/ 3916770 h 6858001"/>
              <a:gd name="connsiteX664" fmla="*/ 4458081 w 6206334"/>
              <a:gd name="connsiteY664" fmla="*/ 3897365 h 6858001"/>
              <a:gd name="connsiteX665" fmla="*/ 4456014 w 6206334"/>
              <a:gd name="connsiteY665" fmla="*/ 3899163 h 6858001"/>
              <a:gd name="connsiteX666" fmla="*/ 4459074 w 6206334"/>
              <a:gd name="connsiteY666" fmla="*/ 3903313 h 6858001"/>
              <a:gd name="connsiteX667" fmla="*/ 4462438 w 6206334"/>
              <a:gd name="connsiteY667" fmla="*/ 3903213 h 6858001"/>
              <a:gd name="connsiteX668" fmla="*/ 4461713 w 6206334"/>
              <a:gd name="connsiteY668" fmla="*/ 3901608 h 6858001"/>
              <a:gd name="connsiteX669" fmla="*/ 1275251 w 6206334"/>
              <a:gd name="connsiteY669" fmla="*/ 3892391 h 6858001"/>
              <a:gd name="connsiteX670" fmla="*/ 1296232 w 6206334"/>
              <a:gd name="connsiteY670" fmla="*/ 3909417 h 6858001"/>
              <a:gd name="connsiteX671" fmla="*/ 1275251 w 6206334"/>
              <a:gd name="connsiteY671" fmla="*/ 3892391 h 6858001"/>
              <a:gd name="connsiteX672" fmla="*/ 1274924 w 6206334"/>
              <a:gd name="connsiteY672" fmla="*/ 3887657 h 6858001"/>
              <a:gd name="connsiteX673" fmla="*/ 1275251 w 6206334"/>
              <a:gd name="connsiteY673" fmla="*/ 3892391 h 6858001"/>
              <a:gd name="connsiteX674" fmla="*/ 1274924 w 6206334"/>
              <a:gd name="connsiteY674" fmla="*/ 3887657 h 6858001"/>
              <a:gd name="connsiteX675" fmla="*/ 1193708 w 6206334"/>
              <a:gd name="connsiteY675" fmla="*/ 3881822 h 6858001"/>
              <a:gd name="connsiteX676" fmla="*/ 1195962 w 6206334"/>
              <a:gd name="connsiteY676" fmla="*/ 3884093 h 6858001"/>
              <a:gd name="connsiteX677" fmla="*/ 1193629 w 6206334"/>
              <a:gd name="connsiteY677" fmla="*/ 3882989 h 6858001"/>
              <a:gd name="connsiteX678" fmla="*/ 5072676 w 6206334"/>
              <a:gd name="connsiteY678" fmla="*/ 3881542 h 6858001"/>
              <a:gd name="connsiteX679" fmla="*/ 5111709 w 6206334"/>
              <a:gd name="connsiteY679" fmla="*/ 3920677 h 6858001"/>
              <a:gd name="connsiteX680" fmla="*/ 5114791 w 6206334"/>
              <a:gd name="connsiteY680" fmla="*/ 3926443 h 6858001"/>
              <a:gd name="connsiteX681" fmla="*/ 5117946 w 6206334"/>
              <a:gd name="connsiteY681" fmla="*/ 3933516 h 6858001"/>
              <a:gd name="connsiteX682" fmla="*/ 5097861 w 6206334"/>
              <a:gd name="connsiteY682" fmla="*/ 3915786 h 6858001"/>
              <a:gd name="connsiteX683" fmla="*/ 5079405 w 6206334"/>
              <a:gd name="connsiteY683" fmla="*/ 3898072 h 6858001"/>
              <a:gd name="connsiteX684" fmla="*/ 5075017 w 6206334"/>
              <a:gd name="connsiteY684" fmla="*/ 3886564 h 6858001"/>
              <a:gd name="connsiteX685" fmla="*/ 1189566 w 6206334"/>
              <a:gd name="connsiteY685" fmla="*/ 3877646 h 6858001"/>
              <a:gd name="connsiteX686" fmla="*/ 1193831 w 6206334"/>
              <a:gd name="connsiteY686" fmla="*/ 3880008 h 6858001"/>
              <a:gd name="connsiteX687" fmla="*/ 1193708 w 6206334"/>
              <a:gd name="connsiteY687" fmla="*/ 3881822 h 6858001"/>
              <a:gd name="connsiteX688" fmla="*/ 1262000 w 6206334"/>
              <a:gd name="connsiteY688" fmla="*/ 3876663 h 6858001"/>
              <a:gd name="connsiteX689" fmla="*/ 1262371 w 6206334"/>
              <a:gd name="connsiteY689" fmla="*/ 3881166 h 6858001"/>
              <a:gd name="connsiteX690" fmla="*/ 1262000 w 6206334"/>
              <a:gd name="connsiteY690" fmla="*/ 3876663 h 6858001"/>
              <a:gd name="connsiteX691" fmla="*/ 970048 w 6206334"/>
              <a:gd name="connsiteY691" fmla="*/ 3864273 h 6858001"/>
              <a:gd name="connsiteX692" fmla="*/ 991656 w 6206334"/>
              <a:gd name="connsiteY692" fmla="*/ 3877200 h 6858001"/>
              <a:gd name="connsiteX693" fmla="*/ 994100 w 6206334"/>
              <a:gd name="connsiteY693" fmla="*/ 3870919 h 6858001"/>
              <a:gd name="connsiteX694" fmla="*/ 990639 w 6206334"/>
              <a:gd name="connsiteY694" fmla="*/ 3867966 h 6858001"/>
              <a:gd name="connsiteX695" fmla="*/ 991715 w 6206334"/>
              <a:gd name="connsiteY695" fmla="*/ 3868276 h 6858001"/>
              <a:gd name="connsiteX696" fmla="*/ 1006727 w 6206334"/>
              <a:gd name="connsiteY696" fmla="*/ 3883587 h 6858001"/>
              <a:gd name="connsiteX697" fmla="*/ 1026932 w 6206334"/>
              <a:gd name="connsiteY697" fmla="*/ 3889390 h 6858001"/>
              <a:gd name="connsiteX698" fmla="*/ 1068538 w 6206334"/>
              <a:gd name="connsiteY698" fmla="*/ 3922760 h 6858001"/>
              <a:gd name="connsiteX699" fmla="*/ 1051562 w 6206334"/>
              <a:gd name="connsiteY699" fmla="*/ 3899938 h 6858001"/>
              <a:gd name="connsiteX700" fmla="*/ 1022942 w 6206334"/>
              <a:gd name="connsiteY700" fmla="*/ 3877243 h 6858001"/>
              <a:gd name="connsiteX701" fmla="*/ 1021144 w 6206334"/>
              <a:gd name="connsiteY701" fmla="*/ 3869491 h 6858001"/>
              <a:gd name="connsiteX702" fmla="*/ 1019116 w 6206334"/>
              <a:gd name="connsiteY702" fmla="*/ 3865109 h 6858001"/>
              <a:gd name="connsiteX703" fmla="*/ 1026669 w 6206334"/>
              <a:gd name="connsiteY703" fmla="*/ 3869325 h 6858001"/>
              <a:gd name="connsiteX704" fmla="*/ 1034837 w 6206334"/>
              <a:gd name="connsiteY704" fmla="*/ 3871653 h 6858001"/>
              <a:gd name="connsiteX705" fmla="*/ 1034826 w 6206334"/>
              <a:gd name="connsiteY705" fmla="*/ 3869874 h 6858001"/>
              <a:gd name="connsiteX706" fmla="*/ 1034524 w 6206334"/>
              <a:gd name="connsiteY706" fmla="*/ 3869439 h 6858001"/>
              <a:gd name="connsiteX707" fmla="*/ 1043937 w 6206334"/>
              <a:gd name="connsiteY707" fmla="*/ 3876326 h 6858001"/>
              <a:gd name="connsiteX708" fmla="*/ 1077126 w 6206334"/>
              <a:gd name="connsiteY708" fmla="*/ 3892805 h 6858001"/>
              <a:gd name="connsiteX709" fmla="*/ 1109128 w 6206334"/>
              <a:gd name="connsiteY709" fmla="*/ 3912998 h 6858001"/>
              <a:gd name="connsiteX710" fmla="*/ 1125967 w 6206334"/>
              <a:gd name="connsiteY710" fmla="*/ 3903359 h 6858001"/>
              <a:gd name="connsiteX711" fmla="*/ 1176505 w 6206334"/>
              <a:gd name="connsiteY711" fmla="*/ 3942055 h 6858001"/>
              <a:gd name="connsiteX712" fmla="*/ 1179242 w 6206334"/>
              <a:gd name="connsiteY712" fmla="*/ 3944363 h 6858001"/>
              <a:gd name="connsiteX713" fmla="*/ 1201545 w 6206334"/>
              <a:gd name="connsiteY713" fmla="*/ 3972695 h 6858001"/>
              <a:gd name="connsiteX714" fmla="*/ 1256911 w 6206334"/>
              <a:gd name="connsiteY714" fmla="*/ 4042147 h 6858001"/>
              <a:gd name="connsiteX715" fmla="*/ 1661872 w 6206334"/>
              <a:gd name="connsiteY715" fmla="*/ 4517398 h 6858001"/>
              <a:gd name="connsiteX716" fmla="*/ 1658178 w 6206334"/>
              <a:gd name="connsiteY716" fmla="*/ 4514621 h 6858001"/>
              <a:gd name="connsiteX717" fmla="*/ 1670912 w 6206334"/>
              <a:gd name="connsiteY717" fmla="*/ 4542531 h 6858001"/>
              <a:gd name="connsiteX718" fmla="*/ 1665277 w 6206334"/>
              <a:gd name="connsiteY718" fmla="*/ 4568878 h 6858001"/>
              <a:gd name="connsiteX719" fmla="*/ 1724162 w 6206334"/>
              <a:gd name="connsiteY719" fmla="*/ 4659614 h 6858001"/>
              <a:gd name="connsiteX720" fmla="*/ 2135899 w 6206334"/>
              <a:gd name="connsiteY720" fmla="*/ 5234899 h 6858001"/>
              <a:gd name="connsiteX721" fmla="*/ 2157470 w 6206334"/>
              <a:gd name="connsiteY721" fmla="*/ 5260499 h 6858001"/>
              <a:gd name="connsiteX722" fmla="*/ 2065206 w 6206334"/>
              <a:gd name="connsiteY722" fmla="*/ 5166829 h 6858001"/>
              <a:gd name="connsiteX723" fmla="*/ 1994308 w 6206334"/>
              <a:gd name="connsiteY723" fmla="*/ 5074249 h 6858001"/>
              <a:gd name="connsiteX724" fmla="*/ 1680780 w 6206334"/>
              <a:gd name="connsiteY724" fmla="*/ 4633103 h 6858001"/>
              <a:gd name="connsiteX725" fmla="*/ 1558908 w 6206334"/>
              <a:gd name="connsiteY725" fmla="*/ 4463620 h 6858001"/>
              <a:gd name="connsiteX726" fmla="*/ 1567571 w 6206334"/>
              <a:gd name="connsiteY726" fmla="*/ 4499509 h 6858001"/>
              <a:gd name="connsiteX727" fmla="*/ 1598055 w 6206334"/>
              <a:gd name="connsiteY727" fmla="*/ 4547124 h 6858001"/>
              <a:gd name="connsiteX728" fmla="*/ 1700647 w 6206334"/>
              <a:gd name="connsiteY728" fmla="*/ 4740254 h 6858001"/>
              <a:gd name="connsiteX729" fmla="*/ 1703506 w 6206334"/>
              <a:gd name="connsiteY729" fmla="*/ 4744443 h 6858001"/>
              <a:gd name="connsiteX730" fmla="*/ 1391618 w 6206334"/>
              <a:gd name="connsiteY730" fmla="*/ 4379052 h 6858001"/>
              <a:gd name="connsiteX731" fmla="*/ 1141584 w 6206334"/>
              <a:gd name="connsiteY731" fmla="*/ 4077090 h 6858001"/>
              <a:gd name="connsiteX732" fmla="*/ 1146840 w 6206334"/>
              <a:gd name="connsiteY732" fmla="*/ 4078760 h 6858001"/>
              <a:gd name="connsiteX733" fmla="*/ 1147982 w 6206334"/>
              <a:gd name="connsiteY733" fmla="*/ 4082380 h 6858001"/>
              <a:gd name="connsiteX734" fmla="*/ 1146840 w 6206334"/>
              <a:gd name="connsiteY734" fmla="*/ 4078760 h 6858001"/>
              <a:gd name="connsiteX735" fmla="*/ 1140743 w 6206334"/>
              <a:gd name="connsiteY735" fmla="*/ 4076075 h 6858001"/>
              <a:gd name="connsiteX736" fmla="*/ 1125742 w 6206334"/>
              <a:gd name="connsiteY736" fmla="*/ 4057959 h 6858001"/>
              <a:gd name="connsiteX737" fmla="*/ 1132778 w 6206334"/>
              <a:gd name="connsiteY737" fmla="*/ 4060449 h 6858001"/>
              <a:gd name="connsiteX738" fmla="*/ 1124337 w 6206334"/>
              <a:gd name="connsiteY738" fmla="*/ 4054270 h 6858001"/>
              <a:gd name="connsiteX739" fmla="*/ 1123995 w 6206334"/>
              <a:gd name="connsiteY739" fmla="*/ 4053961 h 6858001"/>
              <a:gd name="connsiteX740" fmla="*/ 1121557 w 6206334"/>
              <a:gd name="connsiteY740" fmla="*/ 4052905 h 6858001"/>
              <a:gd name="connsiteX741" fmla="*/ 1111315 w 6206334"/>
              <a:gd name="connsiteY741" fmla="*/ 4040535 h 6858001"/>
              <a:gd name="connsiteX742" fmla="*/ 1110873 w 6206334"/>
              <a:gd name="connsiteY742" fmla="*/ 4037150 h 6858001"/>
              <a:gd name="connsiteX743" fmla="*/ 1121764 w 6206334"/>
              <a:gd name="connsiteY743" fmla="*/ 4042910 h 6858001"/>
              <a:gd name="connsiteX744" fmla="*/ 1133901 w 6206334"/>
              <a:gd name="connsiteY744" fmla="*/ 4051434 h 6858001"/>
              <a:gd name="connsiteX745" fmla="*/ 1143600 w 6206334"/>
              <a:gd name="connsiteY745" fmla="*/ 4054790 h 6858001"/>
              <a:gd name="connsiteX746" fmla="*/ 1115314 w 6206334"/>
              <a:gd name="connsiteY746" fmla="*/ 4037948 h 6858001"/>
              <a:gd name="connsiteX747" fmla="*/ 1106284 w 6206334"/>
              <a:gd name="connsiteY747" fmla="*/ 4034460 h 6858001"/>
              <a:gd name="connsiteX748" fmla="*/ 1066464 w 6206334"/>
              <a:gd name="connsiteY748" fmla="*/ 3986369 h 6858001"/>
              <a:gd name="connsiteX749" fmla="*/ 1005183 w 6206334"/>
              <a:gd name="connsiteY749" fmla="*/ 3908767 h 6858001"/>
              <a:gd name="connsiteX750" fmla="*/ 1014399 w 6206334"/>
              <a:gd name="connsiteY750" fmla="*/ 3915856 h 6858001"/>
              <a:gd name="connsiteX751" fmla="*/ 1034686 w 6206334"/>
              <a:gd name="connsiteY751" fmla="*/ 3924175 h 6858001"/>
              <a:gd name="connsiteX752" fmla="*/ 1037128 w 6206334"/>
              <a:gd name="connsiteY752" fmla="*/ 3925189 h 6858001"/>
              <a:gd name="connsiteX753" fmla="*/ 1027532 w 6206334"/>
              <a:gd name="connsiteY753" fmla="*/ 3916846 h 6858001"/>
              <a:gd name="connsiteX754" fmla="*/ 988487 w 6206334"/>
              <a:gd name="connsiteY754" fmla="*/ 3885295 h 6858001"/>
              <a:gd name="connsiteX755" fmla="*/ 984103 w 6206334"/>
              <a:gd name="connsiteY755" fmla="*/ 3882072 h 6858001"/>
              <a:gd name="connsiteX756" fmla="*/ 4999889 w 6206334"/>
              <a:gd name="connsiteY756" fmla="*/ 3860966 h 6858001"/>
              <a:gd name="connsiteX757" fmla="*/ 5002362 w 6206334"/>
              <a:gd name="connsiteY757" fmla="*/ 3862442 h 6858001"/>
              <a:gd name="connsiteX758" fmla="*/ 5003194 w 6206334"/>
              <a:gd name="connsiteY758" fmla="*/ 3867683 h 6858001"/>
              <a:gd name="connsiteX759" fmla="*/ 4999889 w 6206334"/>
              <a:gd name="connsiteY759" fmla="*/ 3860966 h 6858001"/>
              <a:gd name="connsiteX760" fmla="*/ 4996583 w 6206334"/>
              <a:gd name="connsiteY760" fmla="*/ 3854248 h 6858001"/>
              <a:gd name="connsiteX761" fmla="*/ 4999057 w 6206334"/>
              <a:gd name="connsiteY761" fmla="*/ 3855724 h 6858001"/>
              <a:gd name="connsiteX762" fmla="*/ 4999889 w 6206334"/>
              <a:gd name="connsiteY762" fmla="*/ 3860966 h 6858001"/>
              <a:gd name="connsiteX763" fmla="*/ 4996583 w 6206334"/>
              <a:gd name="connsiteY763" fmla="*/ 3854248 h 6858001"/>
              <a:gd name="connsiteX764" fmla="*/ 4933028 w 6206334"/>
              <a:gd name="connsiteY764" fmla="*/ 3839515 h 6858001"/>
              <a:gd name="connsiteX765" fmla="*/ 4936020 w 6206334"/>
              <a:gd name="connsiteY765" fmla="*/ 3851375 h 6858001"/>
              <a:gd name="connsiteX766" fmla="*/ 4941292 w 6206334"/>
              <a:gd name="connsiteY766" fmla="*/ 3856256 h 6858001"/>
              <a:gd name="connsiteX767" fmla="*/ 4945305 w 6206334"/>
              <a:gd name="connsiteY767" fmla="*/ 3860878 h 6858001"/>
              <a:gd name="connsiteX768" fmla="*/ 4945163 w 6206334"/>
              <a:gd name="connsiteY768" fmla="*/ 3860529 h 6858001"/>
              <a:gd name="connsiteX769" fmla="*/ 4944659 w 6206334"/>
              <a:gd name="connsiteY769" fmla="*/ 3859203 h 6858001"/>
              <a:gd name="connsiteX770" fmla="*/ 4986508 w 6206334"/>
              <a:gd name="connsiteY770" fmla="*/ 3837074 h 6858001"/>
              <a:gd name="connsiteX771" fmla="*/ 4992531 w 6206334"/>
              <a:gd name="connsiteY771" fmla="*/ 3843763 h 6858001"/>
              <a:gd name="connsiteX772" fmla="*/ 4996583 w 6206334"/>
              <a:gd name="connsiteY772" fmla="*/ 3854248 h 6858001"/>
              <a:gd name="connsiteX773" fmla="*/ 4986508 w 6206334"/>
              <a:gd name="connsiteY773" fmla="*/ 3837074 h 6858001"/>
              <a:gd name="connsiteX774" fmla="*/ 961803 w 6206334"/>
              <a:gd name="connsiteY774" fmla="*/ 3819556 h 6858001"/>
              <a:gd name="connsiteX775" fmla="*/ 971640 w 6206334"/>
              <a:gd name="connsiteY775" fmla="*/ 3823527 h 6858001"/>
              <a:gd name="connsiteX776" fmla="*/ 995093 w 6206334"/>
              <a:gd name="connsiteY776" fmla="*/ 3840588 h 6858001"/>
              <a:gd name="connsiteX777" fmla="*/ 1014540 w 6206334"/>
              <a:gd name="connsiteY777" fmla="*/ 3854816 h 6858001"/>
              <a:gd name="connsiteX778" fmla="*/ 1009623 w 6206334"/>
              <a:gd name="connsiteY778" fmla="*/ 3852770 h 6858001"/>
              <a:gd name="connsiteX779" fmla="*/ 1002636 w 6206334"/>
              <a:gd name="connsiteY779" fmla="*/ 3846771 h 6858001"/>
              <a:gd name="connsiteX780" fmla="*/ 980219 w 6206334"/>
              <a:gd name="connsiteY780" fmla="*/ 3831250 h 6858001"/>
              <a:gd name="connsiteX781" fmla="*/ 4889275 w 6206334"/>
              <a:gd name="connsiteY781" fmla="*/ 3814537 h 6858001"/>
              <a:gd name="connsiteX782" fmla="*/ 4893584 w 6206334"/>
              <a:gd name="connsiteY782" fmla="*/ 3819454 h 6858001"/>
              <a:gd name="connsiteX783" fmla="*/ 4894778 w 6206334"/>
              <a:gd name="connsiteY783" fmla="*/ 3825098 h 6858001"/>
              <a:gd name="connsiteX784" fmla="*/ 4888183 w 6206334"/>
              <a:gd name="connsiteY784" fmla="*/ 3816475 h 6858001"/>
              <a:gd name="connsiteX785" fmla="*/ 4889275 w 6206334"/>
              <a:gd name="connsiteY785" fmla="*/ 3814537 h 6858001"/>
              <a:gd name="connsiteX786" fmla="*/ 5246789 w 6206334"/>
              <a:gd name="connsiteY786" fmla="*/ 3807265 h 6858001"/>
              <a:gd name="connsiteX787" fmla="*/ 5247544 w 6206334"/>
              <a:gd name="connsiteY787" fmla="*/ 3807558 h 6858001"/>
              <a:gd name="connsiteX788" fmla="*/ 5246749 w 6206334"/>
              <a:gd name="connsiteY788" fmla="*/ 3807790 h 6858001"/>
              <a:gd name="connsiteX789" fmla="*/ 1016125 w 6206334"/>
              <a:gd name="connsiteY789" fmla="*/ 3797642 h 6858001"/>
              <a:gd name="connsiteX790" fmla="*/ 1025004 w 6206334"/>
              <a:gd name="connsiteY790" fmla="*/ 3802573 h 6858001"/>
              <a:gd name="connsiteX791" fmla="*/ 1033968 w 6206334"/>
              <a:gd name="connsiteY791" fmla="*/ 3807225 h 6858001"/>
              <a:gd name="connsiteX792" fmla="*/ 1045904 w 6206334"/>
              <a:gd name="connsiteY792" fmla="*/ 3822794 h 6858001"/>
              <a:gd name="connsiteX793" fmla="*/ 1076796 w 6206334"/>
              <a:gd name="connsiteY793" fmla="*/ 3841589 h 6858001"/>
              <a:gd name="connsiteX794" fmla="*/ 1095412 w 6206334"/>
              <a:gd name="connsiteY794" fmla="*/ 3856020 h 6858001"/>
              <a:gd name="connsiteX795" fmla="*/ 1089294 w 6206334"/>
              <a:gd name="connsiteY795" fmla="*/ 3847583 h 6858001"/>
              <a:gd name="connsiteX796" fmla="*/ 1062191 w 6206334"/>
              <a:gd name="connsiteY796" fmla="*/ 3806506 h 6858001"/>
              <a:gd name="connsiteX797" fmla="*/ 1076435 w 6206334"/>
              <a:gd name="connsiteY797" fmla="*/ 3817344 h 6858001"/>
              <a:gd name="connsiteX798" fmla="*/ 1076541 w 6206334"/>
              <a:gd name="connsiteY798" fmla="*/ 3817408 h 6858001"/>
              <a:gd name="connsiteX799" fmla="*/ 1100959 w 6206334"/>
              <a:gd name="connsiteY799" fmla="*/ 3853501 h 6858001"/>
              <a:gd name="connsiteX800" fmla="*/ 1114509 w 6206334"/>
              <a:gd name="connsiteY800" fmla="*/ 3871887 h 6858001"/>
              <a:gd name="connsiteX801" fmla="*/ 1148347 w 6206334"/>
              <a:gd name="connsiteY801" fmla="*/ 3905119 h 6858001"/>
              <a:gd name="connsiteX802" fmla="*/ 1154780 w 6206334"/>
              <a:gd name="connsiteY802" fmla="*/ 3913291 h 6858001"/>
              <a:gd name="connsiteX803" fmla="*/ 1104836 w 6206334"/>
              <a:gd name="connsiteY803" fmla="*/ 3871816 h 6858001"/>
              <a:gd name="connsiteX804" fmla="*/ 1058344 w 6206334"/>
              <a:gd name="connsiteY804" fmla="*/ 3833569 h 6858001"/>
              <a:gd name="connsiteX805" fmla="*/ 1014411 w 6206334"/>
              <a:gd name="connsiteY805" fmla="*/ 3797748 h 6858001"/>
              <a:gd name="connsiteX806" fmla="*/ 1016125 w 6206334"/>
              <a:gd name="connsiteY806" fmla="*/ 3797642 h 6858001"/>
              <a:gd name="connsiteX807" fmla="*/ 5267727 w 6206334"/>
              <a:gd name="connsiteY807" fmla="*/ 3792969 h 6858001"/>
              <a:gd name="connsiteX808" fmla="*/ 5263584 w 6206334"/>
              <a:gd name="connsiteY808" fmla="*/ 3793166 h 6858001"/>
              <a:gd name="connsiteX809" fmla="*/ 5267727 w 6206334"/>
              <a:gd name="connsiteY809" fmla="*/ 3792969 h 6858001"/>
              <a:gd name="connsiteX810" fmla="*/ 4905513 w 6206334"/>
              <a:gd name="connsiteY810" fmla="*/ 3792887 h 6858001"/>
              <a:gd name="connsiteX811" fmla="*/ 4902475 w 6206334"/>
              <a:gd name="connsiteY811" fmla="*/ 3792955 h 6858001"/>
              <a:gd name="connsiteX812" fmla="*/ 4901567 w 6206334"/>
              <a:gd name="connsiteY812" fmla="*/ 3792975 h 6858001"/>
              <a:gd name="connsiteX813" fmla="*/ 912462 w 6206334"/>
              <a:gd name="connsiteY813" fmla="*/ 3780671 h 6858001"/>
              <a:gd name="connsiteX814" fmla="*/ 942655 w 6206334"/>
              <a:gd name="connsiteY814" fmla="*/ 3802909 h 6858001"/>
              <a:gd name="connsiteX815" fmla="*/ 943579 w 6206334"/>
              <a:gd name="connsiteY815" fmla="*/ 3803884 h 6858001"/>
              <a:gd name="connsiteX816" fmla="*/ 925918 w 6206334"/>
              <a:gd name="connsiteY816" fmla="*/ 3795577 h 6858001"/>
              <a:gd name="connsiteX817" fmla="*/ 916106 w 6206334"/>
              <a:gd name="connsiteY817" fmla="*/ 3786747 h 6858001"/>
              <a:gd name="connsiteX818" fmla="*/ 912462 w 6206334"/>
              <a:gd name="connsiteY818" fmla="*/ 3780671 h 6858001"/>
              <a:gd name="connsiteX819" fmla="*/ 5258594 w 6206334"/>
              <a:gd name="connsiteY819" fmla="*/ 3779624 h 6858001"/>
              <a:gd name="connsiteX820" fmla="*/ 5260435 w 6206334"/>
              <a:gd name="connsiteY820" fmla="*/ 3783868 h 6858001"/>
              <a:gd name="connsiteX821" fmla="*/ 5258594 w 6206334"/>
              <a:gd name="connsiteY821" fmla="*/ 3779624 h 6858001"/>
              <a:gd name="connsiteX822" fmla="*/ 1002393 w 6206334"/>
              <a:gd name="connsiteY822" fmla="*/ 3776232 h 6858001"/>
              <a:gd name="connsiteX823" fmla="*/ 1017546 w 6206334"/>
              <a:gd name="connsiteY823" fmla="*/ 3786798 h 6858001"/>
              <a:gd name="connsiteX824" fmla="*/ 1031102 w 6206334"/>
              <a:gd name="connsiteY824" fmla="*/ 3803587 h 6858001"/>
              <a:gd name="connsiteX825" fmla="*/ 1029099 w 6206334"/>
              <a:gd name="connsiteY825" fmla="*/ 3801723 h 6858001"/>
              <a:gd name="connsiteX826" fmla="*/ 1005107 w 6206334"/>
              <a:gd name="connsiteY826" fmla="*/ 3782384 h 6858001"/>
              <a:gd name="connsiteX827" fmla="*/ 1002778 w 6206334"/>
              <a:gd name="connsiteY827" fmla="*/ 3777390 h 6858001"/>
              <a:gd name="connsiteX828" fmla="*/ 4965580 w 6206334"/>
              <a:gd name="connsiteY828" fmla="*/ 3762306 h 6858001"/>
              <a:gd name="connsiteX829" fmla="*/ 4975692 w 6206334"/>
              <a:gd name="connsiteY829" fmla="*/ 3772074 h 6858001"/>
              <a:gd name="connsiteX830" fmla="*/ 5016642 w 6206334"/>
              <a:gd name="connsiteY830" fmla="*/ 3823115 h 6858001"/>
              <a:gd name="connsiteX831" fmla="*/ 5038785 w 6206334"/>
              <a:gd name="connsiteY831" fmla="*/ 3846346 h 6858001"/>
              <a:gd name="connsiteX832" fmla="*/ 5038010 w 6206334"/>
              <a:gd name="connsiteY832" fmla="*/ 3846292 h 6858001"/>
              <a:gd name="connsiteX833" fmla="*/ 5045145 w 6206334"/>
              <a:gd name="connsiteY833" fmla="*/ 3862023 h 6858001"/>
              <a:gd name="connsiteX834" fmla="*/ 5047917 w 6206334"/>
              <a:gd name="connsiteY834" fmla="*/ 3867853 h 6858001"/>
              <a:gd name="connsiteX835" fmla="*/ 5040598 w 6206334"/>
              <a:gd name="connsiteY835" fmla="*/ 3860827 h 6858001"/>
              <a:gd name="connsiteX836" fmla="*/ 4994278 w 6206334"/>
              <a:gd name="connsiteY836" fmla="*/ 3813559 h 6858001"/>
              <a:gd name="connsiteX837" fmla="*/ 4983010 w 6206334"/>
              <a:gd name="connsiteY837" fmla="*/ 3791103 h 6858001"/>
              <a:gd name="connsiteX838" fmla="*/ 4861949 w 6206334"/>
              <a:gd name="connsiteY838" fmla="*/ 3726408 h 6858001"/>
              <a:gd name="connsiteX839" fmla="*/ 4865306 w 6206334"/>
              <a:gd name="connsiteY839" fmla="*/ 3732977 h 6858001"/>
              <a:gd name="connsiteX840" fmla="*/ 4868738 w 6206334"/>
              <a:gd name="connsiteY840" fmla="*/ 3740546 h 6858001"/>
              <a:gd name="connsiteX841" fmla="*/ 4875737 w 6206334"/>
              <a:gd name="connsiteY841" fmla="*/ 3749184 h 6858001"/>
              <a:gd name="connsiteX842" fmla="*/ 4891135 w 6206334"/>
              <a:gd name="connsiteY842" fmla="*/ 3768421 h 6858001"/>
              <a:gd name="connsiteX843" fmla="*/ 4883263 w 6206334"/>
              <a:gd name="connsiteY843" fmla="*/ 3755027 h 6858001"/>
              <a:gd name="connsiteX844" fmla="*/ 4871657 w 6206334"/>
              <a:gd name="connsiteY844" fmla="*/ 3734419 h 6858001"/>
              <a:gd name="connsiteX845" fmla="*/ 4864315 w 6206334"/>
              <a:gd name="connsiteY845" fmla="*/ 3728486 h 6858001"/>
              <a:gd name="connsiteX846" fmla="*/ 5252028 w 6206334"/>
              <a:gd name="connsiteY846" fmla="*/ 3724384 h 6858001"/>
              <a:gd name="connsiteX847" fmla="*/ 5254226 w 6206334"/>
              <a:gd name="connsiteY847" fmla="*/ 3725838 h 6858001"/>
              <a:gd name="connsiteX848" fmla="*/ 5255873 w 6206334"/>
              <a:gd name="connsiteY848" fmla="*/ 3727094 h 6858001"/>
              <a:gd name="connsiteX849" fmla="*/ 5258527 w 6206334"/>
              <a:gd name="connsiteY849" fmla="*/ 3730698 h 6858001"/>
              <a:gd name="connsiteX850" fmla="*/ 5252028 w 6206334"/>
              <a:gd name="connsiteY850" fmla="*/ 3724384 h 6858001"/>
              <a:gd name="connsiteX851" fmla="*/ 4912952 w 6206334"/>
              <a:gd name="connsiteY851" fmla="*/ 3713921 h 6858001"/>
              <a:gd name="connsiteX852" fmla="*/ 4911842 w 6206334"/>
              <a:gd name="connsiteY852" fmla="*/ 3715391 h 6858001"/>
              <a:gd name="connsiteX853" fmla="*/ 4913447 w 6206334"/>
              <a:gd name="connsiteY853" fmla="*/ 3720586 h 6858001"/>
              <a:gd name="connsiteX854" fmla="*/ 4914180 w 6206334"/>
              <a:gd name="connsiteY854" fmla="*/ 3721860 h 6858001"/>
              <a:gd name="connsiteX855" fmla="*/ 4916740 w 6206334"/>
              <a:gd name="connsiteY855" fmla="*/ 3724826 h 6858001"/>
              <a:gd name="connsiteX856" fmla="*/ 4920638 w 6206334"/>
              <a:gd name="connsiteY856" fmla="*/ 3723806 h 6858001"/>
              <a:gd name="connsiteX857" fmla="*/ 4912952 w 6206334"/>
              <a:gd name="connsiteY857" fmla="*/ 3713921 h 6858001"/>
              <a:gd name="connsiteX858" fmla="*/ 4843818 w 6206334"/>
              <a:gd name="connsiteY858" fmla="*/ 3709793 h 6858001"/>
              <a:gd name="connsiteX859" fmla="*/ 4858145 w 6206334"/>
              <a:gd name="connsiteY859" fmla="*/ 3727473 h 6858001"/>
              <a:gd name="connsiteX860" fmla="*/ 4853082 w 6206334"/>
              <a:gd name="connsiteY860" fmla="*/ 3718478 h 6858001"/>
              <a:gd name="connsiteX861" fmla="*/ 1007734 w 6206334"/>
              <a:gd name="connsiteY861" fmla="*/ 3708564 h 6858001"/>
              <a:gd name="connsiteX862" fmla="*/ 1009661 w 6206334"/>
              <a:gd name="connsiteY862" fmla="*/ 3709070 h 6858001"/>
              <a:gd name="connsiteX863" fmla="*/ 1016225 w 6206334"/>
              <a:gd name="connsiteY863" fmla="*/ 3720376 h 6858001"/>
              <a:gd name="connsiteX864" fmla="*/ 1014391 w 6206334"/>
              <a:gd name="connsiteY864" fmla="*/ 3719179 h 6858001"/>
              <a:gd name="connsiteX865" fmla="*/ 1011679 w 6206334"/>
              <a:gd name="connsiteY865" fmla="*/ 3715412 h 6858001"/>
              <a:gd name="connsiteX866" fmla="*/ 1005088 w 6206334"/>
              <a:gd name="connsiteY866" fmla="*/ 3703973 h 6858001"/>
              <a:gd name="connsiteX867" fmla="*/ 1007812 w 6206334"/>
              <a:gd name="connsiteY867" fmla="*/ 3705888 h 6858001"/>
              <a:gd name="connsiteX868" fmla="*/ 1007873 w 6206334"/>
              <a:gd name="connsiteY868" fmla="*/ 3705991 h 6858001"/>
              <a:gd name="connsiteX869" fmla="*/ 1005752 w 6206334"/>
              <a:gd name="connsiteY869" fmla="*/ 3705124 h 6858001"/>
              <a:gd name="connsiteX870" fmla="*/ 5283929 w 6206334"/>
              <a:gd name="connsiteY870" fmla="*/ 3679412 h 6858001"/>
              <a:gd name="connsiteX871" fmla="*/ 5286966 w 6206334"/>
              <a:gd name="connsiteY871" fmla="*/ 3682719 h 6858001"/>
              <a:gd name="connsiteX872" fmla="*/ 5289792 w 6206334"/>
              <a:gd name="connsiteY872" fmla="*/ 3684011 h 6858001"/>
              <a:gd name="connsiteX873" fmla="*/ 5330918 w 6206334"/>
              <a:gd name="connsiteY873" fmla="*/ 3719609 h 6858001"/>
              <a:gd name="connsiteX874" fmla="*/ 5289792 w 6206334"/>
              <a:gd name="connsiteY874" fmla="*/ 3684011 h 6858001"/>
              <a:gd name="connsiteX875" fmla="*/ 5425127 w 6206334"/>
              <a:gd name="connsiteY875" fmla="*/ 3674032 h 6858001"/>
              <a:gd name="connsiteX876" fmla="*/ 5426676 w 6206334"/>
              <a:gd name="connsiteY876" fmla="*/ 3675527 h 6858001"/>
              <a:gd name="connsiteX877" fmla="*/ 5430355 w 6206334"/>
              <a:gd name="connsiteY877" fmla="*/ 3682769 h 6858001"/>
              <a:gd name="connsiteX878" fmla="*/ 5306864 w 6206334"/>
              <a:gd name="connsiteY878" fmla="*/ 3658304 h 6858001"/>
              <a:gd name="connsiteX879" fmla="*/ 5319694 w 6206334"/>
              <a:gd name="connsiteY879" fmla="*/ 3661255 h 6858001"/>
              <a:gd name="connsiteX880" fmla="*/ 5306867 w 6206334"/>
              <a:gd name="connsiteY880" fmla="*/ 3659408 h 6858001"/>
              <a:gd name="connsiteX881" fmla="*/ 5306864 w 6206334"/>
              <a:gd name="connsiteY881" fmla="*/ 3658304 h 6858001"/>
              <a:gd name="connsiteX882" fmla="*/ 1330530 w 6206334"/>
              <a:gd name="connsiteY882" fmla="*/ 3658058 h 6858001"/>
              <a:gd name="connsiteX883" fmla="*/ 1378290 w 6206334"/>
              <a:gd name="connsiteY883" fmla="*/ 3694695 h 6858001"/>
              <a:gd name="connsiteX884" fmla="*/ 1384952 w 6206334"/>
              <a:gd name="connsiteY884" fmla="*/ 3697208 h 6858001"/>
              <a:gd name="connsiteX885" fmla="*/ 1393033 w 6206334"/>
              <a:gd name="connsiteY885" fmla="*/ 3699619 h 6858001"/>
              <a:gd name="connsiteX886" fmla="*/ 1371057 w 6206334"/>
              <a:gd name="connsiteY886" fmla="*/ 3680428 h 6858001"/>
              <a:gd name="connsiteX887" fmla="*/ 1349328 w 6206334"/>
              <a:gd name="connsiteY887" fmla="*/ 3662995 h 6858001"/>
              <a:gd name="connsiteX888" fmla="*/ 1336281 w 6206334"/>
              <a:gd name="connsiteY888" fmla="*/ 3659879 h 6858001"/>
              <a:gd name="connsiteX889" fmla="*/ 5063325 w 6206334"/>
              <a:gd name="connsiteY889" fmla="*/ 3655685 h 6858001"/>
              <a:gd name="connsiteX890" fmla="*/ 5065168 w 6206334"/>
              <a:gd name="connsiteY890" fmla="*/ 3659929 h 6858001"/>
              <a:gd name="connsiteX891" fmla="*/ 5063325 w 6206334"/>
              <a:gd name="connsiteY891" fmla="*/ 3655685 h 6858001"/>
              <a:gd name="connsiteX892" fmla="*/ 4310439 w 6206334"/>
              <a:gd name="connsiteY892" fmla="*/ 3655657 h 6858001"/>
              <a:gd name="connsiteX893" fmla="*/ 4337895 w 6206334"/>
              <a:gd name="connsiteY893" fmla="*/ 3687617 h 6858001"/>
              <a:gd name="connsiteX894" fmla="*/ 4340374 w 6206334"/>
              <a:gd name="connsiteY894" fmla="*/ 3690707 h 6858001"/>
              <a:gd name="connsiteX895" fmla="*/ 4338771 w 6206334"/>
              <a:gd name="connsiteY895" fmla="*/ 3688298 h 6858001"/>
              <a:gd name="connsiteX896" fmla="*/ 4310800 w 6206334"/>
              <a:gd name="connsiteY896" fmla="*/ 3655722 h 6858001"/>
              <a:gd name="connsiteX897" fmla="*/ 4077274 w 6206334"/>
              <a:gd name="connsiteY897" fmla="*/ 3652889 h 6858001"/>
              <a:gd name="connsiteX898" fmla="*/ 4206426 w 6206334"/>
              <a:gd name="connsiteY898" fmla="*/ 3818629 h 6858001"/>
              <a:gd name="connsiteX899" fmla="*/ 4230171 w 6206334"/>
              <a:gd name="connsiteY899" fmla="*/ 3850548 h 6858001"/>
              <a:gd name="connsiteX900" fmla="*/ 4287915 w 6206334"/>
              <a:gd name="connsiteY900" fmla="*/ 3919273 h 6858001"/>
              <a:gd name="connsiteX901" fmla="*/ 4289885 w 6206334"/>
              <a:gd name="connsiteY901" fmla="*/ 3921702 h 6858001"/>
              <a:gd name="connsiteX902" fmla="*/ 4249348 w 6206334"/>
              <a:gd name="connsiteY902" fmla="*/ 3858874 h 6858001"/>
              <a:gd name="connsiteX903" fmla="*/ 4231852 w 6206334"/>
              <a:gd name="connsiteY903" fmla="*/ 3834353 h 6858001"/>
              <a:gd name="connsiteX904" fmla="*/ 4160879 w 6206334"/>
              <a:gd name="connsiteY904" fmla="*/ 3746019 h 6858001"/>
              <a:gd name="connsiteX905" fmla="*/ 4119303 w 6206334"/>
              <a:gd name="connsiteY905" fmla="*/ 3695536 h 6858001"/>
              <a:gd name="connsiteX906" fmla="*/ 4791111 w 6206334"/>
              <a:gd name="connsiteY906" fmla="*/ 3642023 h 6858001"/>
              <a:gd name="connsiteX907" fmla="*/ 4797702 w 6206334"/>
              <a:gd name="connsiteY907" fmla="*/ 3652886 h 6858001"/>
              <a:gd name="connsiteX908" fmla="*/ 4798180 w 6206334"/>
              <a:gd name="connsiteY908" fmla="*/ 3653475 h 6858001"/>
              <a:gd name="connsiteX909" fmla="*/ 4792710 w 6206334"/>
              <a:gd name="connsiteY909" fmla="*/ 3643973 h 6858001"/>
              <a:gd name="connsiteX910" fmla="*/ 4860933 w 6206334"/>
              <a:gd name="connsiteY910" fmla="*/ 3624383 h 6858001"/>
              <a:gd name="connsiteX911" fmla="*/ 4860484 w 6206334"/>
              <a:gd name="connsiteY911" fmla="*/ 3625360 h 6858001"/>
              <a:gd name="connsiteX912" fmla="*/ 4863546 w 6206334"/>
              <a:gd name="connsiteY912" fmla="*/ 3629512 h 6858001"/>
              <a:gd name="connsiteX913" fmla="*/ 4864556 w 6206334"/>
              <a:gd name="connsiteY913" fmla="*/ 3630135 h 6858001"/>
              <a:gd name="connsiteX914" fmla="*/ 4864619 w 6206334"/>
              <a:gd name="connsiteY914" fmla="*/ 3629457 h 6858001"/>
              <a:gd name="connsiteX915" fmla="*/ 4862049 w 6206334"/>
              <a:gd name="connsiteY915" fmla="*/ 3624699 h 6858001"/>
              <a:gd name="connsiteX916" fmla="*/ 5404358 w 6206334"/>
              <a:gd name="connsiteY916" fmla="*/ 3587164 h 6858001"/>
              <a:gd name="connsiteX917" fmla="*/ 5406831 w 6206334"/>
              <a:gd name="connsiteY917" fmla="*/ 3588639 h 6858001"/>
              <a:gd name="connsiteX918" fmla="*/ 5407665 w 6206334"/>
              <a:gd name="connsiteY918" fmla="*/ 3593882 h 6858001"/>
              <a:gd name="connsiteX919" fmla="*/ 5404358 w 6206334"/>
              <a:gd name="connsiteY919" fmla="*/ 3587164 h 6858001"/>
              <a:gd name="connsiteX920" fmla="*/ 1003273 w 6206334"/>
              <a:gd name="connsiteY920" fmla="*/ 3583819 h 6858001"/>
              <a:gd name="connsiteX921" fmla="*/ 1016909 w 6206334"/>
              <a:gd name="connsiteY921" fmla="*/ 3590666 h 6858001"/>
              <a:gd name="connsiteX922" fmla="*/ 1018285 w 6206334"/>
              <a:gd name="connsiteY922" fmla="*/ 3591607 h 6858001"/>
              <a:gd name="connsiteX923" fmla="*/ 1018684 w 6206334"/>
              <a:gd name="connsiteY923" fmla="*/ 3592184 h 6858001"/>
              <a:gd name="connsiteX924" fmla="*/ 1032073 w 6206334"/>
              <a:gd name="connsiteY924" fmla="*/ 3613346 h 6858001"/>
              <a:gd name="connsiteX925" fmla="*/ 1022938 w 6206334"/>
              <a:gd name="connsiteY925" fmla="*/ 3605949 h 6858001"/>
              <a:gd name="connsiteX926" fmla="*/ 1012936 w 6206334"/>
              <a:gd name="connsiteY926" fmla="*/ 3598210 h 6858001"/>
              <a:gd name="connsiteX927" fmla="*/ 1003273 w 6206334"/>
              <a:gd name="connsiteY927" fmla="*/ 3583819 h 6858001"/>
              <a:gd name="connsiteX928" fmla="*/ 5401054 w 6206334"/>
              <a:gd name="connsiteY928" fmla="*/ 3580446 h 6858001"/>
              <a:gd name="connsiteX929" fmla="*/ 5403526 w 6206334"/>
              <a:gd name="connsiteY929" fmla="*/ 3581922 h 6858001"/>
              <a:gd name="connsiteX930" fmla="*/ 5404358 w 6206334"/>
              <a:gd name="connsiteY930" fmla="*/ 3587164 h 6858001"/>
              <a:gd name="connsiteX931" fmla="*/ 5401054 w 6206334"/>
              <a:gd name="connsiteY931" fmla="*/ 3580446 h 6858001"/>
              <a:gd name="connsiteX932" fmla="*/ 5390978 w 6206334"/>
              <a:gd name="connsiteY932" fmla="*/ 3563273 h 6858001"/>
              <a:gd name="connsiteX933" fmla="*/ 5397001 w 6206334"/>
              <a:gd name="connsiteY933" fmla="*/ 3569961 h 6858001"/>
              <a:gd name="connsiteX934" fmla="*/ 5401054 w 6206334"/>
              <a:gd name="connsiteY934" fmla="*/ 3580446 h 6858001"/>
              <a:gd name="connsiteX935" fmla="*/ 5390978 w 6206334"/>
              <a:gd name="connsiteY935" fmla="*/ 3563273 h 6858001"/>
              <a:gd name="connsiteX936" fmla="*/ 1186682 w 6206334"/>
              <a:gd name="connsiteY936" fmla="*/ 3559214 h 6858001"/>
              <a:gd name="connsiteX937" fmla="*/ 1198654 w 6206334"/>
              <a:gd name="connsiteY937" fmla="*/ 3568757 h 6858001"/>
              <a:gd name="connsiteX938" fmla="*/ 1259542 w 6206334"/>
              <a:gd name="connsiteY938" fmla="*/ 3605784 h 6858001"/>
              <a:gd name="connsiteX939" fmla="*/ 1287749 w 6206334"/>
              <a:gd name="connsiteY939" fmla="*/ 3626423 h 6858001"/>
              <a:gd name="connsiteX940" fmla="*/ 1287579 w 6206334"/>
              <a:gd name="connsiteY940" fmla="*/ 3625592 h 6858001"/>
              <a:gd name="connsiteX941" fmla="*/ 1305573 w 6206334"/>
              <a:gd name="connsiteY941" fmla="*/ 3631080 h 6858001"/>
              <a:gd name="connsiteX942" fmla="*/ 1312259 w 6206334"/>
              <a:gd name="connsiteY942" fmla="*/ 3633253 h 6858001"/>
              <a:gd name="connsiteX943" fmla="*/ 1303640 w 6206334"/>
              <a:gd name="connsiteY943" fmla="*/ 3626338 h 6858001"/>
              <a:gd name="connsiteX944" fmla="*/ 1246070 w 6206334"/>
              <a:gd name="connsiteY944" fmla="*/ 3582981 h 6858001"/>
              <a:gd name="connsiteX945" fmla="*/ 1220234 w 6206334"/>
              <a:gd name="connsiteY945" fmla="*/ 3573978 h 6858001"/>
              <a:gd name="connsiteX946" fmla="*/ 5293744 w 6206334"/>
              <a:gd name="connsiteY946" fmla="*/ 3540735 h 6858001"/>
              <a:gd name="connsiteX947" fmla="*/ 5298053 w 6206334"/>
              <a:gd name="connsiteY947" fmla="*/ 3545652 h 6858001"/>
              <a:gd name="connsiteX948" fmla="*/ 5299248 w 6206334"/>
              <a:gd name="connsiteY948" fmla="*/ 3551296 h 6858001"/>
              <a:gd name="connsiteX949" fmla="*/ 5292653 w 6206334"/>
              <a:gd name="connsiteY949" fmla="*/ 3542673 h 6858001"/>
              <a:gd name="connsiteX950" fmla="*/ 5293744 w 6206334"/>
              <a:gd name="connsiteY950" fmla="*/ 3540735 h 6858001"/>
              <a:gd name="connsiteX951" fmla="*/ 1167733 w 6206334"/>
              <a:gd name="connsiteY951" fmla="*/ 3534703 h 6858001"/>
              <a:gd name="connsiteX952" fmla="*/ 1168874 w 6206334"/>
              <a:gd name="connsiteY952" fmla="*/ 3538323 h 6858001"/>
              <a:gd name="connsiteX953" fmla="*/ 1167733 w 6206334"/>
              <a:gd name="connsiteY953" fmla="*/ 3534703 h 6858001"/>
              <a:gd name="connsiteX954" fmla="*/ 1155084 w 6206334"/>
              <a:gd name="connsiteY954" fmla="*/ 3528880 h 6858001"/>
              <a:gd name="connsiteX955" fmla="*/ 1156235 w 6206334"/>
              <a:gd name="connsiteY955" fmla="*/ 3532701 h 6858001"/>
              <a:gd name="connsiteX956" fmla="*/ 1155084 w 6206334"/>
              <a:gd name="connsiteY956" fmla="*/ 3528880 h 6858001"/>
              <a:gd name="connsiteX957" fmla="*/ 1056708 w 6206334"/>
              <a:gd name="connsiteY957" fmla="*/ 3521399 h 6858001"/>
              <a:gd name="connsiteX958" fmla="*/ 1056927 w 6206334"/>
              <a:gd name="connsiteY958" fmla="*/ 3524580 h 6858001"/>
              <a:gd name="connsiteX959" fmla="*/ 1056722 w 6206334"/>
              <a:gd name="connsiteY959" fmla="*/ 3521621 h 6858001"/>
              <a:gd name="connsiteX960" fmla="*/ 1104838 w 6206334"/>
              <a:gd name="connsiteY960" fmla="*/ 3521244 h 6858001"/>
              <a:gd name="connsiteX961" fmla="*/ 1109300 w 6206334"/>
              <a:gd name="connsiteY961" fmla="*/ 3524496 h 6858001"/>
              <a:gd name="connsiteX962" fmla="*/ 1154443 w 6206334"/>
              <a:gd name="connsiteY962" fmla="*/ 3549114 h 6858001"/>
              <a:gd name="connsiteX963" fmla="*/ 1152975 w 6206334"/>
              <a:gd name="connsiteY963" fmla="*/ 3544774 h 6858001"/>
              <a:gd name="connsiteX964" fmla="*/ 1151454 w 6206334"/>
              <a:gd name="connsiteY964" fmla="*/ 3542919 h 6858001"/>
              <a:gd name="connsiteX965" fmla="*/ 1056600 w 6206334"/>
              <a:gd name="connsiteY965" fmla="*/ 3519845 h 6858001"/>
              <a:gd name="connsiteX966" fmla="*/ 1056606 w 6206334"/>
              <a:gd name="connsiteY966" fmla="*/ 3519918 h 6858001"/>
              <a:gd name="connsiteX967" fmla="*/ 1056708 w 6206334"/>
              <a:gd name="connsiteY967" fmla="*/ 3521399 h 6858001"/>
              <a:gd name="connsiteX968" fmla="*/ 971754 w 6206334"/>
              <a:gd name="connsiteY968" fmla="*/ 3500186 h 6858001"/>
              <a:gd name="connsiteX969" fmla="*/ 979274 w 6206334"/>
              <a:gd name="connsiteY969" fmla="*/ 3504516 h 6858001"/>
              <a:gd name="connsiteX970" fmla="*/ 986332 w 6206334"/>
              <a:gd name="connsiteY970" fmla="*/ 3517124 h 6858001"/>
              <a:gd name="connsiteX971" fmla="*/ 979765 w 6206334"/>
              <a:gd name="connsiteY971" fmla="*/ 3512966 h 6858001"/>
              <a:gd name="connsiteX972" fmla="*/ 972619 w 6206334"/>
              <a:gd name="connsiteY972" fmla="*/ 3501774 h 6858001"/>
              <a:gd name="connsiteX973" fmla="*/ 971946 w 6206334"/>
              <a:gd name="connsiteY973" fmla="*/ 3497791 h 6858001"/>
              <a:gd name="connsiteX974" fmla="*/ 971559 w 6206334"/>
              <a:gd name="connsiteY974" fmla="*/ 3499828 h 6858001"/>
              <a:gd name="connsiteX975" fmla="*/ 971707 w 6206334"/>
              <a:gd name="connsiteY975" fmla="*/ 3499046 h 6858001"/>
              <a:gd name="connsiteX976" fmla="*/ 972088 w 6206334"/>
              <a:gd name="connsiteY976" fmla="*/ 3497039 h 6858001"/>
              <a:gd name="connsiteX977" fmla="*/ 972025 w 6206334"/>
              <a:gd name="connsiteY977" fmla="*/ 3497373 h 6858001"/>
              <a:gd name="connsiteX978" fmla="*/ 971946 w 6206334"/>
              <a:gd name="connsiteY978" fmla="*/ 3497791 h 6858001"/>
              <a:gd name="connsiteX979" fmla="*/ 5275161 w 6206334"/>
              <a:gd name="connsiteY979" fmla="*/ 3471054 h 6858001"/>
              <a:gd name="connsiteX980" fmla="*/ 5279243 w 6206334"/>
              <a:gd name="connsiteY980" fmla="*/ 3475431 h 6858001"/>
              <a:gd name="connsiteX981" fmla="*/ 5281526 w 6206334"/>
              <a:gd name="connsiteY981" fmla="*/ 3481922 h 6858001"/>
              <a:gd name="connsiteX982" fmla="*/ 5275161 w 6206334"/>
              <a:gd name="connsiteY982" fmla="*/ 3471054 h 6858001"/>
              <a:gd name="connsiteX983" fmla="*/ 1023991 w 6206334"/>
              <a:gd name="connsiteY983" fmla="*/ 3465026 h 6858001"/>
              <a:gd name="connsiteX984" fmla="*/ 1028904 w 6206334"/>
              <a:gd name="connsiteY984" fmla="*/ 3467746 h 6858001"/>
              <a:gd name="connsiteX985" fmla="*/ 1029271 w 6206334"/>
              <a:gd name="connsiteY985" fmla="*/ 3471390 h 6858001"/>
              <a:gd name="connsiteX986" fmla="*/ 1025203 w 6206334"/>
              <a:gd name="connsiteY986" fmla="*/ 3470160 h 6858001"/>
              <a:gd name="connsiteX987" fmla="*/ 1022025 w 6206334"/>
              <a:gd name="connsiteY987" fmla="*/ 3467984 h 6858001"/>
              <a:gd name="connsiteX988" fmla="*/ 1023991 w 6206334"/>
              <a:gd name="connsiteY988" fmla="*/ 3465026 h 6858001"/>
              <a:gd name="connsiteX989" fmla="*/ 985169 w 6206334"/>
              <a:gd name="connsiteY989" fmla="*/ 3462917 h 6858001"/>
              <a:gd name="connsiteX990" fmla="*/ 986698 w 6206334"/>
              <a:gd name="connsiteY990" fmla="*/ 3466317 h 6858001"/>
              <a:gd name="connsiteX991" fmla="*/ 985169 w 6206334"/>
              <a:gd name="connsiteY991" fmla="*/ 3462917 h 6858001"/>
              <a:gd name="connsiteX992" fmla="*/ 1202347 w 6206334"/>
              <a:gd name="connsiteY992" fmla="*/ 3458977 h 6858001"/>
              <a:gd name="connsiteX993" fmla="*/ 1241767 w 6206334"/>
              <a:gd name="connsiteY993" fmla="*/ 3484454 h 6858001"/>
              <a:gd name="connsiteX994" fmla="*/ 1284711 w 6206334"/>
              <a:gd name="connsiteY994" fmla="*/ 3519748 h 6858001"/>
              <a:gd name="connsiteX995" fmla="*/ 1298509 w 6206334"/>
              <a:gd name="connsiteY995" fmla="*/ 3528893 h 6858001"/>
              <a:gd name="connsiteX996" fmla="*/ 1300455 w 6206334"/>
              <a:gd name="connsiteY996" fmla="*/ 3529332 h 6858001"/>
              <a:gd name="connsiteX997" fmla="*/ 1304514 w 6206334"/>
              <a:gd name="connsiteY997" fmla="*/ 3529451 h 6858001"/>
              <a:gd name="connsiteX998" fmla="*/ 1268987 w 6206334"/>
              <a:gd name="connsiteY998" fmla="*/ 3499220 h 6858001"/>
              <a:gd name="connsiteX999" fmla="*/ 1241634 w 6206334"/>
              <a:gd name="connsiteY999" fmla="*/ 3477496 h 6858001"/>
              <a:gd name="connsiteX1000" fmla="*/ 1237773 w 6206334"/>
              <a:gd name="connsiteY1000" fmla="*/ 3474182 h 6858001"/>
              <a:gd name="connsiteX1001" fmla="*/ 5317421 w 6206334"/>
              <a:gd name="connsiteY1001" fmla="*/ 3440120 h 6858001"/>
              <a:gd name="connsiteX1002" fmla="*/ 5316311 w 6206334"/>
              <a:gd name="connsiteY1002" fmla="*/ 3441590 h 6858001"/>
              <a:gd name="connsiteX1003" fmla="*/ 5325108 w 6206334"/>
              <a:gd name="connsiteY1003" fmla="*/ 3450004 h 6858001"/>
              <a:gd name="connsiteX1004" fmla="*/ 5317421 w 6206334"/>
              <a:gd name="connsiteY1004" fmla="*/ 3440120 h 6858001"/>
              <a:gd name="connsiteX1005" fmla="*/ 892476 w 6206334"/>
              <a:gd name="connsiteY1005" fmla="*/ 3423168 h 6858001"/>
              <a:gd name="connsiteX1006" fmla="*/ 902703 w 6206334"/>
              <a:gd name="connsiteY1006" fmla="*/ 3427656 h 6858001"/>
              <a:gd name="connsiteX1007" fmla="*/ 906242 w 6206334"/>
              <a:gd name="connsiteY1007" fmla="*/ 3433708 h 6858001"/>
              <a:gd name="connsiteX1008" fmla="*/ 896116 w 6206334"/>
              <a:gd name="connsiteY1008" fmla="*/ 3429746 h 6858001"/>
              <a:gd name="connsiteX1009" fmla="*/ 873255 w 6206334"/>
              <a:gd name="connsiteY1009" fmla="*/ 3418751 h 6858001"/>
              <a:gd name="connsiteX1010" fmla="*/ 876852 w 6206334"/>
              <a:gd name="connsiteY1010" fmla="*/ 3420291 h 6858001"/>
              <a:gd name="connsiteX1011" fmla="*/ 876913 w 6206334"/>
              <a:gd name="connsiteY1011" fmla="*/ 3420695 h 6858001"/>
              <a:gd name="connsiteX1012" fmla="*/ 879278 w 6206334"/>
              <a:gd name="connsiteY1012" fmla="*/ 3416462 h 6858001"/>
              <a:gd name="connsiteX1013" fmla="*/ 880041 w 6206334"/>
              <a:gd name="connsiteY1013" fmla="*/ 3417002 h 6858001"/>
              <a:gd name="connsiteX1014" fmla="*/ 882062 w 6206334"/>
              <a:gd name="connsiteY1014" fmla="*/ 3420603 h 6858001"/>
              <a:gd name="connsiteX1015" fmla="*/ 876852 w 6206334"/>
              <a:gd name="connsiteY1015" fmla="*/ 3420291 h 6858001"/>
              <a:gd name="connsiteX1016" fmla="*/ 5165942 w 6206334"/>
              <a:gd name="connsiteY1016" fmla="*/ 3383102 h 6858001"/>
              <a:gd name="connsiteX1017" fmla="*/ 5168034 w 6206334"/>
              <a:gd name="connsiteY1017" fmla="*/ 3387780 h 6858001"/>
              <a:gd name="connsiteX1018" fmla="*/ 5170452 w 6206334"/>
              <a:gd name="connsiteY1018" fmla="*/ 3391101 h 6858001"/>
              <a:gd name="connsiteX1019" fmla="*/ 5183547 w 6206334"/>
              <a:gd name="connsiteY1019" fmla="*/ 3407640 h 6858001"/>
              <a:gd name="connsiteX1020" fmla="*/ 5170430 w 6206334"/>
              <a:gd name="connsiteY1020" fmla="*/ 3387960 h 6858001"/>
              <a:gd name="connsiteX1021" fmla="*/ 5165942 w 6206334"/>
              <a:gd name="connsiteY1021" fmla="*/ 3383102 h 6858001"/>
              <a:gd name="connsiteX1022" fmla="*/ 847122 w 6206334"/>
              <a:gd name="connsiteY1022" fmla="*/ 3382224 h 6858001"/>
              <a:gd name="connsiteX1023" fmla="*/ 847858 w 6206334"/>
              <a:gd name="connsiteY1023" fmla="*/ 3382256 h 6858001"/>
              <a:gd name="connsiteX1024" fmla="*/ 852918 w 6206334"/>
              <a:gd name="connsiteY1024" fmla="*/ 3385697 h 6858001"/>
              <a:gd name="connsiteX1025" fmla="*/ 857178 w 6206334"/>
              <a:gd name="connsiteY1025" fmla="*/ 3389885 h 6858001"/>
              <a:gd name="connsiteX1026" fmla="*/ 867040 w 6206334"/>
              <a:gd name="connsiteY1026" fmla="*/ 3398755 h 6858001"/>
              <a:gd name="connsiteX1027" fmla="*/ 862442 w 6206334"/>
              <a:gd name="connsiteY1027" fmla="*/ 3397111 h 6858001"/>
              <a:gd name="connsiteX1028" fmla="*/ 849721 w 6206334"/>
              <a:gd name="connsiteY1028" fmla="*/ 3388511 h 6858001"/>
              <a:gd name="connsiteX1029" fmla="*/ 1223959 w 6206334"/>
              <a:gd name="connsiteY1029" fmla="*/ 3367296 h 6858001"/>
              <a:gd name="connsiteX1030" fmla="*/ 1224677 w 6206334"/>
              <a:gd name="connsiteY1030" fmla="*/ 3367807 h 6858001"/>
              <a:gd name="connsiteX1031" fmla="*/ 1242599 w 6206334"/>
              <a:gd name="connsiteY1031" fmla="*/ 3380386 h 6858001"/>
              <a:gd name="connsiteX1032" fmla="*/ 1265335 w 6206334"/>
              <a:gd name="connsiteY1032" fmla="*/ 3393977 h 6858001"/>
              <a:gd name="connsiteX1033" fmla="*/ 1270601 w 6206334"/>
              <a:gd name="connsiteY1033" fmla="*/ 3396178 h 6858001"/>
              <a:gd name="connsiteX1034" fmla="*/ 1273503 w 6206334"/>
              <a:gd name="connsiteY1034" fmla="*/ 3396304 h 6858001"/>
              <a:gd name="connsiteX1035" fmla="*/ 1271289 w 6206334"/>
              <a:gd name="connsiteY1035" fmla="*/ 3391346 h 6858001"/>
              <a:gd name="connsiteX1036" fmla="*/ 1264025 w 6206334"/>
              <a:gd name="connsiteY1036" fmla="*/ 3383971 h 6858001"/>
              <a:gd name="connsiteX1037" fmla="*/ 5461115 w 6206334"/>
              <a:gd name="connsiteY1037" fmla="*/ 3348759 h 6858001"/>
              <a:gd name="connsiteX1038" fmla="*/ 5462785 w 6206334"/>
              <a:gd name="connsiteY1038" fmla="*/ 3349434 h 6858001"/>
              <a:gd name="connsiteX1039" fmla="*/ 5464116 w 6206334"/>
              <a:gd name="connsiteY1039" fmla="*/ 3349973 h 6858001"/>
              <a:gd name="connsiteX1040" fmla="*/ 1228931 w 6206334"/>
              <a:gd name="connsiteY1040" fmla="*/ 3348075 h 6858001"/>
              <a:gd name="connsiteX1041" fmla="*/ 1238297 w 6206334"/>
              <a:gd name="connsiteY1041" fmla="*/ 3355364 h 6858001"/>
              <a:gd name="connsiteX1042" fmla="*/ 1245232 w 6206334"/>
              <a:gd name="connsiteY1042" fmla="*/ 3360950 h 6858001"/>
              <a:gd name="connsiteX1043" fmla="*/ 1252942 w 6206334"/>
              <a:gd name="connsiteY1043" fmla="*/ 3363586 h 6858001"/>
              <a:gd name="connsiteX1044" fmla="*/ 1261282 w 6206334"/>
              <a:gd name="connsiteY1044" fmla="*/ 3360949 h 6858001"/>
              <a:gd name="connsiteX1045" fmla="*/ 1233127 w 6206334"/>
              <a:gd name="connsiteY1045" fmla="*/ 3349401 h 6858001"/>
              <a:gd name="connsiteX1046" fmla="*/ 5452112 w 6206334"/>
              <a:gd name="connsiteY1046" fmla="*/ 3345114 h 6858001"/>
              <a:gd name="connsiteX1047" fmla="*/ 5456115 w 6206334"/>
              <a:gd name="connsiteY1047" fmla="*/ 3346733 h 6858001"/>
              <a:gd name="connsiteX1048" fmla="*/ 5461115 w 6206334"/>
              <a:gd name="connsiteY1048" fmla="*/ 3348759 h 6858001"/>
              <a:gd name="connsiteX1049" fmla="*/ 933514 w 6206334"/>
              <a:gd name="connsiteY1049" fmla="*/ 3334568 h 6858001"/>
              <a:gd name="connsiteX1050" fmla="*/ 942546 w 6206334"/>
              <a:gd name="connsiteY1050" fmla="*/ 3339240 h 6858001"/>
              <a:gd name="connsiteX1051" fmla="*/ 944091 w 6206334"/>
              <a:gd name="connsiteY1051" fmla="*/ 3340296 h 6858001"/>
              <a:gd name="connsiteX1052" fmla="*/ 934358 w 6206334"/>
              <a:gd name="connsiteY1052" fmla="*/ 3335360 h 6858001"/>
              <a:gd name="connsiteX1053" fmla="*/ 5239504 w 6206334"/>
              <a:gd name="connsiteY1053" fmla="*/ 3333458 h 6858001"/>
              <a:gd name="connsiteX1054" fmla="*/ 5262041 w 6206334"/>
              <a:gd name="connsiteY1054" fmla="*/ 3365582 h 6858001"/>
              <a:gd name="connsiteX1055" fmla="*/ 5247361 w 6206334"/>
              <a:gd name="connsiteY1055" fmla="*/ 3347272 h 6858001"/>
              <a:gd name="connsiteX1056" fmla="*/ 5239425 w 6206334"/>
              <a:gd name="connsiteY1056" fmla="*/ 3333319 h 6858001"/>
              <a:gd name="connsiteX1057" fmla="*/ 5239504 w 6206334"/>
              <a:gd name="connsiteY1057" fmla="*/ 3333458 h 6858001"/>
              <a:gd name="connsiteX1058" fmla="*/ 5239415 w 6206334"/>
              <a:gd name="connsiteY1058" fmla="*/ 3333329 h 6858001"/>
              <a:gd name="connsiteX1059" fmla="*/ 1341778 w 6206334"/>
              <a:gd name="connsiteY1059" fmla="*/ 3305939 h 6858001"/>
              <a:gd name="connsiteX1060" fmla="*/ 1341716 w 6206334"/>
              <a:gd name="connsiteY1060" fmla="*/ 3306617 h 6858001"/>
              <a:gd name="connsiteX1061" fmla="*/ 1344286 w 6206334"/>
              <a:gd name="connsiteY1061" fmla="*/ 3311377 h 6858001"/>
              <a:gd name="connsiteX1062" fmla="*/ 1345402 w 6206334"/>
              <a:gd name="connsiteY1062" fmla="*/ 3311691 h 6858001"/>
              <a:gd name="connsiteX1063" fmla="*/ 1345850 w 6206334"/>
              <a:gd name="connsiteY1063" fmla="*/ 3310715 h 6858001"/>
              <a:gd name="connsiteX1064" fmla="*/ 1342789 w 6206334"/>
              <a:gd name="connsiteY1064" fmla="*/ 3306565 h 6858001"/>
              <a:gd name="connsiteX1065" fmla="*/ 5217170 w 6206334"/>
              <a:gd name="connsiteY1065" fmla="*/ 3303099 h 6858001"/>
              <a:gd name="connsiteX1066" fmla="*/ 5228032 w 6206334"/>
              <a:gd name="connsiteY1066" fmla="*/ 3317106 h 6858001"/>
              <a:gd name="connsiteX1067" fmla="*/ 5239415 w 6206334"/>
              <a:gd name="connsiteY1067" fmla="*/ 3333329 h 6858001"/>
              <a:gd name="connsiteX1068" fmla="*/ 5236993 w 6206334"/>
              <a:gd name="connsiteY1068" fmla="*/ 3335769 h 6858001"/>
              <a:gd name="connsiteX1069" fmla="*/ 5217170 w 6206334"/>
              <a:gd name="connsiteY1069" fmla="*/ 3303099 h 6858001"/>
              <a:gd name="connsiteX1070" fmla="*/ 1408155 w 6206334"/>
              <a:gd name="connsiteY1070" fmla="*/ 3282599 h 6858001"/>
              <a:gd name="connsiteX1071" fmla="*/ 1413624 w 6206334"/>
              <a:gd name="connsiteY1071" fmla="*/ 3292102 h 6858001"/>
              <a:gd name="connsiteX1072" fmla="*/ 1415223 w 6206334"/>
              <a:gd name="connsiteY1072" fmla="*/ 3294052 h 6858001"/>
              <a:gd name="connsiteX1073" fmla="*/ 1408632 w 6206334"/>
              <a:gd name="connsiteY1073" fmla="*/ 3283189 h 6858001"/>
              <a:gd name="connsiteX1074" fmla="*/ 1865960 w 6206334"/>
              <a:gd name="connsiteY1074" fmla="*/ 3245369 h 6858001"/>
              <a:gd name="connsiteX1075" fmla="*/ 1867563 w 6206334"/>
              <a:gd name="connsiteY1075" fmla="*/ 3247776 h 6858001"/>
              <a:gd name="connsiteX1076" fmla="*/ 1895536 w 6206334"/>
              <a:gd name="connsiteY1076" fmla="*/ 3280353 h 6858001"/>
              <a:gd name="connsiteX1077" fmla="*/ 1895894 w 6206334"/>
              <a:gd name="connsiteY1077" fmla="*/ 3280418 h 6858001"/>
              <a:gd name="connsiteX1078" fmla="*/ 1868439 w 6206334"/>
              <a:gd name="connsiteY1078" fmla="*/ 3248458 h 6858001"/>
              <a:gd name="connsiteX1079" fmla="*/ 1094383 w 6206334"/>
              <a:gd name="connsiteY1079" fmla="*/ 3240008 h 6858001"/>
              <a:gd name="connsiteX1080" fmla="*/ 1099222 w 6206334"/>
              <a:gd name="connsiteY1080" fmla="*/ 3242337 h 6858001"/>
              <a:gd name="connsiteX1081" fmla="*/ 1137119 w 6206334"/>
              <a:gd name="connsiteY1081" fmla="*/ 3258006 h 6858001"/>
              <a:gd name="connsiteX1082" fmla="*/ 1142651 w 6206334"/>
              <a:gd name="connsiteY1082" fmla="*/ 3264163 h 6858001"/>
              <a:gd name="connsiteX1083" fmla="*/ 1151635 w 6206334"/>
              <a:gd name="connsiteY1083" fmla="*/ 3273833 h 6858001"/>
              <a:gd name="connsiteX1084" fmla="*/ 1094230 w 6206334"/>
              <a:gd name="connsiteY1084" fmla="*/ 3247102 h 6858001"/>
              <a:gd name="connsiteX1085" fmla="*/ 1080011 w 6206334"/>
              <a:gd name="connsiteY1085" fmla="*/ 3240320 h 6858001"/>
              <a:gd name="connsiteX1086" fmla="*/ 1092758 w 6206334"/>
              <a:gd name="connsiteY1086" fmla="*/ 3240298 h 6858001"/>
              <a:gd name="connsiteX1087" fmla="*/ 1224304 w 6206334"/>
              <a:gd name="connsiteY1087" fmla="*/ 3236692 h 6858001"/>
              <a:gd name="connsiteX1088" fmla="*/ 1262375 w 6206334"/>
              <a:gd name="connsiteY1088" fmla="*/ 3253496 h 6858001"/>
              <a:gd name="connsiteX1089" fmla="*/ 1260071 w 6206334"/>
              <a:gd name="connsiteY1089" fmla="*/ 3256466 h 6858001"/>
              <a:gd name="connsiteX1090" fmla="*/ 1298098 w 6206334"/>
              <a:gd name="connsiteY1090" fmla="*/ 3276342 h 6858001"/>
              <a:gd name="connsiteX1091" fmla="*/ 1224304 w 6206334"/>
              <a:gd name="connsiteY1091" fmla="*/ 3236692 h 6858001"/>
              <a:gd name="connsiteX1092" fmla="*/ 1138386 w 6206334"/>
              <a:gd name="connsiteY1092" fmla="*/ 3224741 h 6858001"/>
              <a:gd name="connsiteX1093" fmla="*/ 1172636 w 6206334"/>
              <a:gd name="connsiteY1093" fmla="*/ 3238876 h 6858001"/>
              <a:gd name="connsiteX1094" fmla="*/ 1178968 w 6206334"/>
              <a:gd name="connsiteY1094" fmla="*/ 3246967 h 6858001"/>
              <a:gd name="connsiteX1095" fmla="*/ 1189067 w 6206334"/>
              <a:gd name="connsiteY1095" fmla="*/ 3255019 h 6858001"/>
              <a:gd name="connsiteX1096" fmla="*/ 1148985 w 6206334"/>
              <a:gd name="connsiteY1096" fmla="*/ 3237616 h 6858001"/>
              <a:gd name="connsiteX1097" fmla="*/ 1289595 w 6206334"/>
              <a:gd name="connsiteY1097" fmla="*/ 3211248 h 6858001"/>
              <a:gd name="connsiteX1098" fmla="*/ 1285696 w 6206334"/>
              <a:gd name="connsiteY1098" fmla="*/ 3212269 h 6858001"/>
              <a:gd name="connsiteX1099" fmla="*/ 1293383 w 6206334"/>
              <a:gd name="connsiteY1099" fmla="*/ 3222153 h 6858001"/>
              <a:gd name="connsiteX1100" fmla="*/ 1294492 w 6206334"/>
              <a:gd name="connsiteY1100" fmla="*/ 3220683 h 6858001"/>
              <a:gd name="connsiteX1101" fmla="*/ 1292887 w 6206334"/>
              <a:gd name="connsiteY1101" fmla="*/ 3215488 h 6858001"/>
              <a:gd name="connsiteX1102" fmla="*/ 1292155 w 6206334"/>
              <a:gd name="connsiteY1102" fmla="*/ 3214215 h 6858001"/>
              <a:gd name="connsiteX1103" fmla="*/ 1171532 w 6206334"/>
              <a:gd name="connsiteY1103" fmla="*/ 3209646 h 6858001"/>
              <a:gd name="connsiteX1104" fmla="*/ 1177156 w 6206334"/>
              <a:gd name="connsiteY1104" fmla="*/ 3211854 h 6858001"/>
              <a:gd name="connsiteX1105" fmla="*/ 1183954 w 6206334"/>
              <a:gd name="connsiteY1105" fmla="*/ 3216573 h 6858001"/>
              <a:gd name="connsiteX1106" fmla="*/ 1172594 w 6206334"/>
              <a:gd name="connsiteY1106" fmla="*/ 3211153 h 6858001"/>
              <a:gd name="connsiteX1107" fmla="*/ 1348189 w 6206334"/>
              <a:gd name="connsiteY1107" fmla="*/ 3208601 h 6858001"/>
              <a:gd name="connsiteX1108" fmla="*/ 1353252 w 6206334"/>
              <a:gd name="connsiteY1108" fmla="*/ 3217596 h 6858001"/>
              <a:gd name="connsiteX1109" fmla="*/ 1362516 w 6206334"/>
              <a:gd name="connsiteY1109" fmla="*/ 3226281 h 6858001"/>
              <a:gd name="connsiteX1110" fmla="*/ 1118229 w 6206334"/>
              <a:gd name="connsiteY1110" fmla="*/ 3177902 h 6858001"/>
              <a:gd name="connsiteX1111" fmla="*/ 1123148 w 6206334"/>
              <a:gd name="connsiteY1111" fmla="*/ 3179079 h 6858001"/>
              <a:gd name="connsiteX1112" fmla="*/ 1128983 w 6206334"/>
              <a:gd name="connsiteY1112" fmla="*/ 3186026 h 6858001"/>
              <a:gd name="connsiteX1113" fmla="*/ 1126329 w 6206334"/>
              <a:gd name="connsiteY1113" fmla="*/ 3184517 h 6858001"/>
              <a:gd name="connsiteX1114" fmla="*/ 1118229 w 6206334"/>
              <a:gd name="connsiteY1114" fmla="*/ 3177902 h 6858001"/>
              <a:gd name="connsiteX1115" fmla="*/ 1315200 w 6206334"/>
              <a:gd name="connsiteY1115" fmla="*/ 3167653 h 6858001"/>
              <a:gd name="connsiteX1116" fmla="*/ 1323071 w 6206334"/>
              <a:gd name="connsiteY1116" fmla="*/ 3181047 h 6858001"/>
              <a:gd name="connsiteX1117" fmla="*/ 1334678 w 6206334"/>
              <a:gd name="connsiteY1117" fmla="*/ 3201655 h 6858001"/>
              <a:gd name="connsiteX1118" fmla="*/ 1342018 w 6206334"/>
              <a:gd name="connsiteY1118" fmla="*/ 3207589 h 6858001"/>
              <a:gd name="connsiteX1119" fmla="*/ 1344385 w 6206334"/>
              <a:gd name="connsiteY1119" fmla="*/ 3209666 h 6858001"/>
              <a:gd name="connsiteX1120" fmla="*/ 1341029 w 6206334"/>
              <a:gd name="connsiteY1120" fmla="*/ 3203097 h 6858001"/>
              <a:gd name="connsiteX1121" fmla="*/ 1337596 w 6206334"/>
              <a:gd name="connsiteY1121" fmla="*/ 3195528 h 6858001"/>
              <a:gd name="connsiteX1122" fmla="*/ 1330597 w 6206334"/>
              <a:gd name="connsiteY1122" fmla="*/ 3186891 h 6858001"/>
              <a:gd name="connsiteX1123" fmla="*/ 998125 w 6206334"/>
              <a:gd name="connsiteY1123" fmla="*/ 3160192 h 6858001"/>
              <a:gd name="connsiteX1124" fmla="*/ 1042695 w 6206334"/>
              <a:gd name="connsiteY1124" fmla="*/ 3181330 h 6858001"/>
              <a:gd name="connsiteX1125" fmla="*/ 1051389 w 6206334"/>
              <a:gd name="connsiteY1125" fmla="*/ 3188793 h 6858001"/>
              <a:gd name="connsiteX1126" fmla="*/ 1048868 w 6206334"/>
              <a:gd name="connsiteY1126" fmla="*/ 3184258 h 6858001"/>
              <a:gd name="connsiteX1127" fmla="*/ 1054895 w 6206334"/>
              <a:gd name="connsiteY1127" fmla="*/ 3187117 h 6858001"/>
              <a:gd name="connsiteX1128" fmla="*/ 1055201 w 6206334"/>
              <a:gd name="connsiteY1128" fmla="*/ 3187494 h 6858001"/>
              <a:gd name="connsiteX1129" fmla="*/ 1057363 w 6206334"/>
              <a:gd name="connsiteY1129" fmla="*/ 3190166 h 6858001"/>
              <a:gd name="connsiteX1130" fmla="*/ 1059293 w 6206334"/>
              <a:gd name="connsiteY1130" fmla="*/ 3192568 h 6858001"/>
              <a:gd name="connsiteX1131" fmla="*/ 1031964 w 6206334"/>
              <a:gd name="connsiteY1131" fmla="*/ 3182229 h 6858001"/>
              <a:gd name="connsiteX1132" fmla="*/ 963659 w 6206334"/>
              <a:gd name="connsiteY1132" fmla="*/ 3143310 h 6858001"/>
              <a:gd name="connsiteX1133" fmla="*/ 970416 w 6206334"/>
              <a:gd name="connsiteY1133" fmla="*/ 3147048 h 6858001"/>
              <a:gd name="connsiteX1134" fmla="*/ 983232 w 6206334"/>
              <a:gd name="connsiteY1134" fmla="*/ 3153127 h 6858001"/>
              <a:gd name="connsiteX1135" fmla="*/ 969430 w 6206334"/>
              <a:gd name="connsiteY1135" fmla="*/ 3149028 h 6858001"/>
              <a:gd name="connsiteX1136" fmla="*/ 1304767 w 6206334"/>
              <a:gd name="connsiteY1136" fmla="*/ 3143099 h 6858001"/>
              <a:gd name="connsiteX1137" fmla="*/ 1300821 w 6206334"/>
              <a:gd name="connsiteY1137" fmla="*/ 3143187 h 6858001"/>
              <a:gd name="connsiteX1138" fmla="*/ 1303860 w 6206334"/>
              <a:gd name="connsiteY1138" fmla="*/ 3143120 h 6858001"/>
              <a:gd name="connsiteX1139" fmla="*/ 1304767 w 6206334"/>
              <a:gd name="connsiteY1139" fmla="*/ 3143099 h 6858001"/>
              <a:gd name="connsiteX1140" fmla="*/ 915040 w 6206334"/>
              <a:gd name="connsiteY1140" fmla="*/ 3116957 h 6858001"/>
              <a:gd name="connsiteX1141" fmla="*/ 916158 w 6206334"/>
              <a:gd name="connsiteY1141" fmla="*/ 3117031 h 6858001"/>
              <a:gd name="connsiteX1142" fmla="*/ 928290 w 6206334"/>
              <a:gd name="connsiteY1142" fmla="*/ 3123742 h 6858001"/>
              <a:gd name="connsiteX1143" fmla="*/ 925135 w 6206334"/>
              <a:gd name="connsiteY1143" fmla="*/ 3124410 h 6858001"/>
              <a:gd name="connsiteX1144" fmla="*/ 915821 w 6206334"/>
              <a:gd name="connsiteY1144" fmla="*/ 3120860 h 6858001"/>
              <a:gd name="connsiteX1145" fmla="*/ 915040 w 6206334"/>
              <a:gd name="connsiteY1145" fmla="*/ 3116957 h 6858001"/>
              <a:gd name="connsiteX1146" fmla="*/ 1311557 w 6206334"/>
              <a:gd name="connsiteY1146" fmla="*/ 3110976 h 6858001"/>
              <a:gd name="connsiteX1147" fmla="*/ 1318152 w 6206334"/>
              <a:gd name="connsiteY1147" fmla="*/ 3119600 h 6858001"/>
              <a:gd name="connsiteX1148" fmla="*/ 1317059 w 6206334"/>
              <a:gd name="connsiteY1148" fmla="*/ 3121537 h 6858001"/>
              <a:gd name="connsiteX1149" fmla="*/ 1312750 w 6206334"/>
              <a:gd name="connsiteY1149" fmla="*/ 3116620 h 6858001"/>
              <a:gd name="connsiteX1150" fmla="*/ 1311557 w 6206334"/>
              <a:gd name="connsiteY1150" fmla="*/ 3110976 h 6858001"/>
              <a:gd name="connsiteX1151" fmla="*/ 1209751 w 6206334"/>
              <a:gd name="connsiteY1151" fmla="*/ 3081826 h 6858001"/>
              <a:gd name="connsiteX1152" fmla="*/ 1219826 w 6206334"/>
              <a:gd name="connsiteY1152" fmla="*/ 3099001 h 6858001"/>
              <a:gd name="connsiteX1153" fmla="*/ 1213803 w 6206334"/>
              <a:gd name="connsiteY1153" fmla="*/ 3092312 h 6858001"/>
              <a:gd name="connsiteX1154" fmla="*/ 1209751 w 6206334"/>
              <a:gd name="connsiteY1154" fmla="*/ 3081826 h 6858001"/>
              <a:gd name="connsiteX1155" fmla="*/ 1261029 w 6206334"/>
              <a:gd name="connsiteY1155" fmla="*/ 3075196 h 6858001"/>
              <a:gd name="connsiteX1156" fmla="*/ 1261171 w 6206334"/>
              <a:gd name="connsiteY1156" fmla="*/ 3075546 h 6858001"/>
              <a:gd name="connsiteX1157" fmla="*/ 1261676 w 6206334"/>
              <a:gd name="connsiteY1157" fmla="*/ 3076872 h 6858001"/>
              <a:gd name="connsiteX1158" fmla="*/ 1273307 w 6206334"/>
              <a:gd name="connsiteY1158" fmla="*/ 3096559 h 6858001"/>
              <a:gd name="connsiteX1159" fmla="*/ 1270314 w 6206334"/>
              <a:gd name="connsiteY1159" fmla="*/ 3084700 h 6858001"/>
              <a:gd name="connsiteX1160" fmla="*/ 1265042 w 6206334"/>
              <a:gd name="connsiteY1160" fmla="*/ 3079818 h 6858001"/>
              <a:gd name="connsiteX1161" fmla="*/ 1206445 w 6206334"/>
              <a:gd name="connsiteY1161" fmla="*/ 3075109 h 6858001"/>
              <a:gd name="connsiteX1162" fmla="*/ 1209751 w 6206334"/>
              <a:gd name="connsiteY1162" fmla="*/ 3081826 h 6858001"/>
              <a:gd name="connsiteX1163" fmla="*/ 1207278 w 6206334"/>
              <a:gd name="connsiteY1163" fmla="*/ 3080350 h 6858001"/>
              <a:gd name="connsiteX1164" fmla="*/ 1206445 w 6206334"/>
              <a:gd name="connsiteY1164" fmla="*/ 3075109 h 6858001"/>
              <a:gd name="connsiteX1165" fmla="*/ 1203140 w 6206334"/>
              <a:gd name="connsiteY1165" fmla="*/ 3068391 h 6858001"/>
              <a:gd name="connsiteX1166" fmla="*/ 1206445 w 6206334"/>
              <a:gd name="connsiteY1166" fmla="*/ 3075109 h 6858001"/>
              <a:gd name="connsiteX1167" fmla="*/ 1203973 w 6206334"/>
              <a:gd name="connsiteY1167" fmla="*/ 3073633 h 6858001"/>
              <a:gd name="connsiteX1168" fmla="*/ 1203140 w 6206334"/>
              <a:gd name="connsiteY1168" fmla="*/ 3068391 h 6858001"/>
              <a:gd name="connsiteX1169" fmla="*/ 1158416 w 6206334"/>
              <a:gd name="connsiteY1169" fmla="*/ 3068221 h 6858001"/>
              <a:gd name="connsiteX1170" fmla="*/ 1165736 w 6206334"/>
              <a:gd name="connsiteY1170" fmla="*/ 3075248 h 6858001"/>
              <a:gd name="connsiteX1171" fmla="*/ 1212057 w 6206334"/>
              <a:gd name="connsiteY1171" fmla="*/ 3122515 h 6858001"/>
              <a:gd name="connsiteX1172" fmla="*/ 1223325 w 6206334"/>
              <a:gd name="connsiteY1172" fmla="*/ 3144971 h 6858001"/>
              <a:gd name="connsiteX1173" fmla="*/ 1240754 w 6206334"/>
              <a:gd name="connsiteY1173" fmla="*/ 3173768 h 6858001"/>
              <a:gd name="connsiteX1174" fmla="*/ 1230642 w 6206334"/>
              <a:gd name="connsiteY1174" fmla="*/ 3164000 h 6858001"/>
              <a:gd name="connsiteX1175" fmla="*/ 1189692 w 6206334"/>
              <a:gd name="connsiteY1175" fmla="*/ 3112959 h 6858001"/>
              <a:gd name="connsiteX1176" fmla="*/ 1167548 w 6206334"/>
              <a:gd name="connsiteY1176" fmla="*/ 3089728 h 6858001"/>
              <a:gd name="connsiteX1177" fmla="*/ 1168324 w 6206334"/>
              <a:gd name="connsiteY1177" fmla="*/ 3089783 h 6858001"/>
              <a:gd name="connsiteX1178" fmla="*/ 1161189 w 6206334"/>
              <a:gd name="connsiteY1178" fmla="*/ 3074051 h 6858001"/>
              <a:gd name="connsiteX1179" fmla="*/ 1133531 w 6206334"/>
              <a:gd name="connsiteY1179" fmla="*/ 3054404 h 6858001"/>
              <a:gd name="connsiteX1180" fmla="*/ 1133616 w 6206334"/>
              <a:gd name="connsiteY1180" fmla="*/ 3054441 h 6858001"/>
              <a:gd name="connsiteX1181" fmla="*/ 1133658 w 6206334"/>
              <a:gd name="connsiteY1181" fmla="*/ 3054532 h 6858001"/>
              <a:gd name="connsiteX1182" fmla="*/ 1747259 w 6206334"/>
              <a:gd name="connsiteY1182" fmla="*/ 3032761 h 6858001"/>
              <a:gd name="connsiteX1183" fmla="*/ 1743896 w 6206334"/>
              <a:gd name="connsiteY1183" fmla="*/ 3032861 h 6858001"/>
              <a:gd name="connsiteX1184" fmla="*/ 1744620 w 6206334"/>
              <a:gd name="connsiteY1184" fmla="*/ 3034467 h 6858001"/>
              <a:gd name="connsiteX1185" fmla="*/ 1748254 w 6206334"/>
              <a:gd name="connsiteY1185" fmla="*/ 3038709 h 6858001"/>
              <a:gd name="connsiteX1186" fmla="*/ 1750319 w 6206334"/>
              <a:gd name="connsiteY1186" fmla="*/ 3036911 h 6858001"/>
              <a:gd name="connsiteX1187" fmla="*/ 1747259 w 6206334"/>
              <a:gd name="connsiteY1187" fmla="*/ 3032761 h 6858001"/>
              <a:gd name="connsiteX1188" fmla="*/ 5033020 w 6206334"/>
              <a:gd name="connsiteY1188" fmla="*/ 3015358 h 6858001"/>
              <a:gd name="connsiteX1189" fmla="*/ 5035960 w 6206334"/>
              <a:gd name="connsiteY1189" fmla="*/ 3015911 h 6858001"/>
              <a:gd name="connsiteX1190" fmla="*/ 5030238 w 6206334"/>
              <a:gd name="connsiteY1190" fmla="*/ 3016455 h 6858001"/>
              <a:gd name="connsiteX1191" fmla="*/ 5033020 w 6206334"/>
              <a:gd name="connsiteY1191" fmla="*/ 3015358 h 6858001"/>
              <a:gd name="connsiteX1192" fmla="*/ 1916448 w 6206334"/>
              <a:gd name="connsiteY1192" fmla="*/ 3014372 h 6858001"/>
              <a:gd name="connsiteX1193" fmla="*/ 1956985 w 6206334"/>
              <a:gd name="connsiteY1193" fmla="*/ 3077200 h 6858001"/>
              <a:gd name="connsiteX1194" fmla="*/ 1974482 w 6206334"/>
              <a:gd name="connsiteY1194" fmla="*/ 3101721 h 6858001"/>
              <a:gd name="connsiteX1195" fmla="*/ 2045456 w 6206334"/>
              <a:gd name="connsiteY1195" fmla="*/ 3190055 h 6858001"/>
              <a:gd name="connsiteX1196" fmla="*/ 2087030 w 6206334"/>
              <a:gd name="connsiteY1196" fmla="*/ 3240539 h 6858001"/>
              <a:gd name="connsiteX1197" fmla="*/ 2129059 w 6206334"/>
              <a:gd name="connsiteY1197" fmla="*/ 3283186 h 6858001"/>
              <a:gd name="connsiteX1198" fmla="*/ 1999908 w 6206334"/>
              <a:gd name="connsiteY1198" fmla="*/ 3117445 h 6858001"/>
              <a:gd name="connsiteX1199" fmla="*/ 1976162 w 6206334"/>
              <a:gd name="connsiteY1199" fmla="*/ 3085526 h 6858001"/>
              <a:gd name="connsiteX1200" fmla="*/ 1918421 w 6206334"/>
              <a:gd name="connsiteY1200" fmla="*/ 3016801 h 6858001"/>
              <a:gd name="connsiteX1201" fmla="*/ 1195228 w 6206334"/>
              <a:gd name="connsiteY1201" fmla="*/ 3008609 h 6858001"/>
              <a:gd name="connsiteX1202" fmla="*/ 1201858 w 6206334"/>
              <a:gd name="connsiteY1202" fmla="*/ 3015560 h 6858001"/>
              <a:gd name="connsiteX1203" fmla="*/ 1202180 w 6206334"/>
              <a:gd name="connsiteY1203" fmla="*/ 3015836 h 6858001"/>
              <a:gd name="connsiteX1204" fmla="*/ 1203696 w 6206334"/>
              <a:gd name="connsiteY1204" fmla="*/ 3018370 h 6858001"/>
              <a:gd name="connsiteX1205" fmla="*/ 1215454 w 6206334"/>
              <a:gd name="connsiteY1205" fmla="*/ 3041538 h 6858001"/>
              <a:gd name="connsiteX1206" fmla="*/ 1216090 w 6206334"/>
              <a:gd name="connsiteY1206" fmla="*/ 3042679 h 6858001"/>
              <a:gd name="connsiteX1207" fmla="*/ 1212799 w 6206334"/>
              <a:gd name="connsiteY1207" fmla="*/ 3040157 h 6858001"/>
              <a:gd name="connsiteX1208" fmla="*/ 1210598 w 6206334"/>
              <a:gd name="connsiteY1208" fmla="*/ 3038874 h 6858001"/>
              <a:gd name="connsiteX1209" fmla="*/ 1031497 w 6206334"/>
              <a:gd name="connsiteY1209" fmla="*/ 3005004 h 6858001"/>
              <a:gd name="connsiteX1210" fmla="*/ 1051455 w 6206334"/>
              <a:gd name="connsiteY1210" fmla="*/ 3015252 h 6858001"/>
              <a:gd name="connsiteX1211" fmla="*/ 1061390 w 6206334"/>
              <a:gd name="connsiteY1211" fmla="*/ 3020213 h 6858001"/>
              <a:gd name="connsiteX1212" fmla="*/ 1067978 w 6206334"/>
              <a:gd name="connsiteY1212" fmla="*/ 3025120 h 6858001"/>
              <a:gd name="connsiteX1213" fmla="*/ 1074672 w 6206334"/>
              <a:gd name="connsiteY1213" fmla="*/ 3034093 h 6858001"/>
              <a:gd name="connsiteX1214" fmla="*/ 1092879 w 6206334"/>
              <a:gd name="connsiteY1214" fmla="*/ 3059500 h 6858001"/>
              <a:gd name="connsiteX1215" fmla="*/ 1055702 w 6206334"/>
              <a:gd name="connsiteY1215" fmla="*/ 3041962 h 6858001"/>
              <a:gd name="connsiteX1216" fmla="*/ 1051774 w 6206334"/>
              <a:gd name="connsiteY1216" fmla="*/ 3037502 h 6858001"/>
              <a:gd name="connsiteX1217" fmla="*/ 1176884 w 6206334"/>
              <a:gd name="connsiteY1217" fmla="*/ 2997980 h 6858001"/>
              <a:gd name="connsiteX1218" fmla="*/ 1196774 w 6206334"/>
              <a:gd name="connsiteY1218" fmla="*/ 3030814 h 6858001"/>
              <a:gd name="connsiteX1219" fmla="*/ 1192503 w 6206334"/>
              <a:gd name="connsiteY1219" fmla="*/ 3028322 h 6858001"/>
              <a:gd name="connsiteX1220" fmla="*/ 1331302 w 6206334"/>
              <a:gd name="connsiteY1220" fmla="*/ 2987681 h 6858001"/>
              <a:gd name="connsiteX1221" fmla="*/ 1332603 w 6206334"/>
              <a:gd name="connsiteY1221" fmla="*/ 2989382 h 6858001"/>
              <a:gd name="connsiteX1222" fmla="*/ 1338911 w 6206334"/>
              <a:gd name="connsiteY1222" fmla="*/ 2996578 h 6858001"/>
              <a:gd name="connsiteX1223" fmla="*/ 1339076 w 6206334"/>
              <a:gd name="connsiteY1223" fmla="*/ 2996143 h 6858001"/>
              <a:gd name="connsiteX1224" fmla="*/ 1180449 w 6206334"/>
              <a:gd name="connsiteY1224" fmla="*/ 2979504 h 6858001"/>
              <a:gd name="connsiteX1225" fmla="*/ 1185674 w 6206334"/>
              <a:gd name="connsiteY1225" fmla="*/ 2988240 h 6858001"/>
              <a:gd name="connsiteX1226" fmla="*/ 1184126 w 6206334"/>
              <a:gd name="connsiteY1226" fmla="*/ 2986746 h 6858001"/>
              <a:gd name="connsiteX1227" fmla="*/ 4998825 w 6206334"/>
              <a:gd name="connsiteY1227" fmla="*/ 2975777 h 6858001"/>
              <a:gd name="connsiteX1228" fmla="*/ 5023872 w 6206334"/>
              <a:gd name="connsiteY1228" fmla="*/ 3005588 h 6858001"/>
              <a:gd name="connsiteX1229" fmla="*/ 4998825 w 6206334"/>
              <a:gd name="connsiteY1229" fmla="*/ 2975777 h 6858001"/>
              <a:gd name="connsiteX1230" fmla="*/ 1352275 w 6206334"/>
              <a:gd name="connsiteY1230" fmla="*/ 2931575 h 6858001"/>
              <a:gd name="connsiteX1231" fmla="*/ 1358776 w 6206334"/>
              <a:gd name="connsiteY1231" fmla="*/ 2937889 h 6858001"/>
              <a:gd name="connsiteX1232" fmla="*/ 1356577 w 6206334"/>
              <a:gd name="connsiteY1232" fmla="*/ 2936435 h 6858001"/>
              <a:gd name="connsiteX1233" fmla="*/ 1354932 w 6206334"/>
              <a:gd name="connsiteY1233" fmla="*/ 2935179 h 6858001"/>
              <a:gd name="connsiteX1234" fmla="*/ 1350368 w 6206334"/>
              <a:gd name="connsiteY1234" fmla="*/ 2878404 h 6858001"/>
              <a:gd name="connsiteX1235" fmla="*/ 1352210 w 6206334"/>
              <a:gd name="connsiteY1235" fmla="*/ 2882649 h 6858001"/>
              <a:gd name="connsiteX1236" fmla="*/ 1350368 w 6206334"/>
              <a:gd name="connsiteY1236" fmla="*/ 2878404 h 6858001"/>
              <a:gd name="connsiteX1237" fmla="*/ 1347220 w 6206334"/>
              <a:gd name="connsiteY1237" fmla="*/ 2869106 h 6858001"/>
              <a:gd name="connsiteX1238" fmla="*/ 1343076 w 6206334"/>
              <a:gd name="connsiteY1238" fmla="*/ 2869304 h 6858001"/>
              <a:gd name="connsiteX1239" fmla="*/ 1347220 w 6206334"/>
              <a:gd name="connsiteY1239" fmla="*/ 2869106 h 6858001"/>
              <a:gd name="connsiteX1240" fmla="*/ 1687120 w 6206334"/>
              <a:gd name="connsiteY1240" fmla="*/ 2866708 h 6858001"/>
              <a:gd name="connsiteX1241" fmla="*/ 1678228 w 6206334"/>
              <a:gd name="connsiteY1241" fmla="*/ 2869356 h 6858001"/>
              <a:gd name="connsiteX1242" fmla="*/ 1691053 w 6206334"/>
              <a:gd name="connsiteY1242" fmla="*/ 2871201 h 6858001"/>
              <a:gd name="connsiteX1243" fmla="*/ 1687120 w 6206334"/>
              <a:gd name="connsiteY1243" fmla="*/ 2866708 h 6858001"/>
              <a:gd name="connsiteX1244" fmla="*/ 1675555 w 6206334"/>
              <a:gd name="connsiteY1244" fmla="*/ 2851185 h 6858001"/>
              <a:gd name="connsiteX1245" fmla="*/ 1666458 w 6206334"/>
              <a:gd name="connsiteY1245" fmla="*/ 2854131 h 6858001"/>
              <a:gd name="connsiteX1246" fmla="*/ 1679283 w 6206334"/>
              <a:gd name="connsiteY1246" fmla="*/ 2855977 h 6858001"/>
              <a:gd name="connsiteX1247" fmla="*/ 1675555 w 6206334"/>
              <a:gd name="connsiteY1247" fmla="*/ 2851185 h 6858001"/>
              <a:gd name="connsiteX1248" fmla="*/ 1626273 w 6206334"/>
              <a:gd name="connsiteY1248" fmla="*/ 2795743 h 6858001"/>
              <a:gd name="connsiteX1249" fmla="*/ 1626277 w 6206334"/>
              <a:gd name="connsiteY1249" fmla="*/ 2796848 h 6858001"/>
              <a:gd name="connsiteX1250" fmla="*/ 1626423 w 6206334"/>
              <a:gd name="connsiteY1250" fmla="*/ 2799814 h 6858001"/>
              <a:gd name="connsiteX1251" fmla="*/ 1639104 w 6206334"/>
              <a:gd name="connsiteY1251" fmla="*/ 2798693 h 6858001"/>
              <a:gd name="connsiteX1252" fmla="*/ 1626273 w 6206334"/>
              <a:gd name="connsiteY1252" fmla="*/ 2795743 h 6858001"/>
              <a:gd name="connsiteX1253" fmla="*/ 2206714 w 6206334"/>
              <a:gd name="connsiteY1253" fmla="*/ 2748133 h 6858001"/>
              <a:gd name="connsiteX1254" fmla="*/ 2209537 w 6206334"/>
              <a:gd name="connsiteY1254" fmla="*/ 2752958 h 6858001"/>
              <a:gd name="connsiteX1255" fmla="*/ 2219540 w 6206334"/>
              <a:gd name="connsiteY1255" fmla="*/ 2749979 h 6858001"/>
              <a:gd name="connsiteX1256" fmla="*/ 1492857 w 6206334"/>
              <a:gd name="connsiteY1256" fmla="*/ 2728757 h 6858001"/>
              <a:gd name="connsiteX1257" fmla="*/ 1512944 w 6206334"/>
              <a:gd name="connsiteY1257" fmla="*/ 2746487 h 6858001"/>
              <a:gd name="connsiteX1258" fmla="*/ 1531400 w 6206334"/>
              <a:gd name="connsiteY1258" fmla="*/ 2764201 h 6858001"/>
              <a:gd name="connsiteX1259" fmla="*/ 1535786 w 6206334"/>
              <a:gd name="connsiteY1259" fmla="*/ 2775710 h 6858001"/>
              <a:gd name="connsiteX1260" fmla="*/ 1538128 w 6206334"/>
              <a:gd name="connsiteY1260" fmla="*/ 2780730 h 6858001"/>
              <a:gd name="connsiteX1261" fmla="*/ 1499094 w 6206334"/>
              <a:gd name="connsiteY1261" fmla="*/ 2741597 h 6858001"/>
              <a:gd name="connsiteX1262" fmla="*/ 1496013 w 6206334"/>
              <a:gd name="connsiteY1262" fmla="*/ 2735829 h 6858001"/>
              <a:gd name="connsiteX1263" fmla="*/ 2194041 w 6206334"/>
              <a:gd name="connsiteY1263" fmla="*/ 2724049 h 6858001"/>
              <a:gd name="connsiteX1264" fmla="*/ 2190081 w 6206334"/>
              <a:gd name="connsiteY1264" fmla="*/ 2734221 h 6858001"/>
              <a:gd name="connsiteX1265" fmla="*/ 2194041 w 6206334"/>
              <a:gd name="connsiteY1265" fmla="*/ 2724049 h 6858001"/>
              <a:gd name="connsiteX1266" fmla="*/ 2929687 w 6206334"/>
              <a:gd name="connsiteY1266" fmla="*/ 2716308 h 6858001"/>
              <a:gd name="connsiteX1267" fmla="*/ 2942512 w 6206334"/>
              <a:gd name="connsiteY1267" fmla="*/ 2718155 h 6858001"/>
              <a:gd name="connsiteX1268" fmla="*/ 2162890 w 6206334"/>
              <a:gd name="connsiteY1268" fmla="*/ 2694273 h 6858001"/>
              <a:gd name="connsiteX1269" fmla="*/ 2163229 w 6206334"/>
              <a:gd name="connsiteY1269" fmla="*/ 2695610 h 6858001"/>
              <a:gd name="connsiteX1270" fmla="*/ 2163375 w 6206334"/>
              <a:gd name="connsiteY1270" fmla="*/ 2698577 h 6858001"/>
              <a:gd name="connsiteX1271" fmla="*/ 2176055 w 6206334"/>
              <a:gd name="connsiteY1271" fmla="*/ 2697457 h 6858001"/>
              <a:gd name="connsiteX1272" fmla="*/ 2162890 w 6206334"/>
              <a:gd name="connsiteY1272" fmla="*/ 2694273 h 6858001"/>
              <a:gd name="connsiteX1273" fmla="*/ 1549217 w 6206334"/>
              <a:gd name="connsiteY1273" fmla="*/ 2690420 h 6858001"/>
              <a:gd name="connsiteX1274" fmla="*/ 1571959 w 6206334"/>
              <a:gd name="connsiteY1274" fmla="*/ 2719035 h 6858001"/>
              <a:gd name="connsiteX1275" fmla="*/ 1576038 w 6206334"/>
              <a:gd name="connsiteY1275" fmla="*/ 2724601 h 6858001"/>
              <a:gd name="connsiteX1276" fmla="*/ 1565227 w 6206334"/>
              <a:gd name="connsiteY1276" fmla="*/ 2711409 h 6858001"/>
              <a:gd name="connsiteX1277" fmla="*/ 3494979 w 6206334"/>
              <a:gd name="connsiteY1277" fmla="*/ 2678140 h 6858001"/>
              <a:gd name="connsiteX1278" fmla="*/ 3508274 w 6206334"/>
              <a:gd name="connsiteY1278" fmla="*/ 2680421 h 6858001"/>
              <a:gd name="connsiteX1279" fmla="*/ 3494898 w 6206334"/>
              <a:gd name="connsiteY1279" fmla="*/ 2679369 h 6858001"/>
              <a:gd name="connsiteX1280" fmla="*/ 3494979 w 6206334"/>
              <a:gd name="connsiteY1280" fmla="*/ 2678140 h 6858001"/>
              <a:gd name="connsiteX1281" fmla="*/ 1533897 w 6206334"/>
              <a:gd name="connsiteY1281" fmla="*/ 2671143 h 6858001"/>
              <a:gd name="connsiteX1282" fmla="*/ 1546799 w 6206334"/>
              <a:gd name="connsiteY1282" fmla="*/ 2687376 h 6858001"/>
              <a:gd name="connsiteX1283" fmla="*/ 1535605 w 6206334"/>
              <a:gd name="connsiteY1283" fmla="*/ 2675122 h 6858001"/>
              <a:gd name="connsiteX1284" fmla="*/ 3478070 w 6206334"/>
              <a:gd name="connsiteY1284" fmla="*/ 2655199 h 6858001"/>
              <a:gd name="connsiteX1285" fmla="*/ 3476891 w 6206334"/>
              <a:gd name="connsiteY1285" fmla="*/ 2655666 h 6858001"/>
              <a:gd name="connsiteX1286" fmla="*/ 3474158 w 6206334"/>
              <a:gd name="connsiteY1286" fmla="*/ 2656744 h 6858001"/>
              <a:gd name="connsiteX1287" fmla="*/ 3482358 w 6206334"/>
              <a:gd name="connsiteY1287" fmla="*/ 2653505 h 6858001"/>
              <a:gd name="connsiteX1288" fmla="*/ 3479738 w 6206334"/>
              <a:gd name="connsiteY1288" fmla="*/ 2654540 h 6858001"/>
              <a:gd name="connsiteX1289" fmla="*/ 3478070 w 6206334"/>
              <a:gd name="connsiteY1289" fmla="*/ 2655199 h 6858001"/>
              <a:gd name="connsiteX1290" fmla="*/ 3481445 w 6206334"/>
              <a:gd name="connsiteY1290" fmla="*/ 2653865 h 6858001"/>
              <a:gd name="connsiteX1291" fmla="*/ 3482358 w 6206334"/>
              <a:gd name="connsiteY1291" fmla="*/ 2653505 h 6858001"/>
              <a:gd name="connsiteX1292" fmla="*/ 2856775 w 6206334"/>
              <a:gd name="connsiteY1292" fmla="*/ 2643437 h 6858001"/>
              <a:gd name="connsiteX1293" fmla="*/ 2856296 w 6206334"/>
              <a:gd name="connsiteY1293" fmla="*/ 2644207 h 6858001"/>
              <a:gd name="connsiteX1294" fmla="*/ 2878644 w 6206334"/>
              <a:gd name="connsiteY1294" fmla="*/ 2652661 h 6858001"/>
              <a:gd name="connsiteX1295" fmla="*/ 2856775 w 6206334"/>
              <a:gd name="connsiteY1295" fmla="*/ 2643437 h 6858001"/>
              <a:gd name="connsiteX1296" fmla="*/ 2127809 w 6206334"/>
              <a:gd name="connsiteY1296" fmla="*/ 2641631 h 6858001"/>
              <a:gd name="connsiteX1297" fmla="*/ 2125403 w 6206334"/>
              <a:gd name="connsiteY1297" fmla="*/ 2649385 h 6858001"/>
              <a:gd name="connsiteX1298" fmla="*/ 2127809 w 6206334"/>
              <a:gd name="connsiteY1298" fmla="*/ 2641631 h 6858001"/>
              <a:gd name="connsiteX1299" fmla="*/ 3452867 w 6206334"/>
              <a:gd name="connsiteY1299" fmla="*/ 2634913 h 6858001"/>
              <a:gd name="connsiteX1300" fmla="*/ 3475214 w 6206334"/>
              <a:gd name="connsiteY1300" fmla="*/ 2643367 h 6858001"/>
              <a:gd name="connsiteX1301" fmla="*/ 3463347 w 6206334"/>
              <a:gd name="connsiteY1301" fmla="*/ 2643950 h 6858001"/>
              <a:gd name="connsiteX1302" fmla="*/ 3458698 w 6206334"/>
              <a:gd name="connsiteY1302" fmla="*/ 2641472 h 6858001"/>
              <a:gd name="connsiteX1303" fmla="*/ 3454490 w 6206334"/>
              <a:gd name="connsiteY1303" fmla="*/ 2637316 h 6858001"/>
              <a:gd name="connsiteX1304" fmla="*/ 2829452 w 6206334"/>
              <a:gd name="connsiteY1304" fmla="*/ 2618522 h 6858001"/>
              <a:gd name="connsiteX1305" fmla="*/ 2857902 w 6206334"/>
              <a:gd name="connsiteY1305" fmla="*/ 2630036 h 6858001"/>
              <a:gd name="connsiteX1306" fmla="*/ 2829452 w 6206334"/>
              <a:gd name="connsiteY1306" fmla="*/ 2618522 h 6858001"/>
              <a:gd name="connsiteX1307" fmla="*/ 3436338 w 6206334"/>
              <a:gd name="connsiteY1307" fmla="*/ 2616385 h 6858001"/>
              <a:gd name="connsiteX1308" fmla="*/ 3454716 w 6206334"/>
              <a:gd name="connsiteY1308" fmla="*/ 2622085 h 6858001"/>
              <a:gd name="connsiteX1309" fmla="*/ 3436338 w 6206334"/>
              <a:gd name="connsiteY1309" fmla="*/ 2616385 h 6858001"/>
              <a:gd name="connsiteX1310" fmla="*/ 2091444 w 6206334"/>
              <a:gd name="connsiteY1310" fmla="*/ 2609337 h 6858001"/>
              <a:gd name="connsiteX1311" fmla="*/ 2095136 w 6206334"/>
              <a:gd name="connsiteY1311" fmla="*/ 2614766 h 6858001"/>
              <a:gd name="connsiteX1312" fmla="*/ 2109824 w 6206334"/>
              <a:gd name="connsiteY1312" fmla="*/ 2615038 h 6858001"/>
              <a:gd name="connsiteX1313" fmla="*/ 3419807 w 6206334"/>
              <a:gd name="connsiteY1313" fmla="*/ 2597859 h 6858001"/>
              <a:gd name="connsiteX1314" fmla="*/ 3438187 w 6206334"/>
              <a:gd name="connsiteY1314" fmla="*/ 2603558 h 6858001"/>
              <a:gd name="connsiteX1315" fmla="*/ 3419807 w 6206334"/>
              <a:gd name="connsiteY1315" fmla="*/ 2597859 h 6858001"/>
              <a:gd name="connsiteX1316" fmla="*/ 2803953 w 6206334"/>
              <a:gd name="connsiteY1316" fmla="*/ 2592593 h 6858001"/>
              <a:gd name="connsiteX1317" fmla="*/ 2831853 w 6206334"/>
              <a:gd name="connsiteY1317" fmla="*/ 2604901 h 6858001"/>
              <a:gd name="connsiteX1318" fmla="*/ 2826879 w 6206334"/>
              <a:gd name="connsiteY1318" fmla="*/ 2599574 h 6858001"/>
              <a:gd name="connsiteX1319" fmla="*/ 2803953 w 6206334"/>
              <a:gd name="connsiteY1319" fmla="*/ 2592593 h 6858001"/>
              <a:gd name="connsiteX1320" fmla="*/ 3403279 w 6206334"/>
              <a:gd name="connsiteY1320" fmla="*/ 2579331 h 6858001"/>
              <a:gd name="connsiteX1321" fmla="*/ 3417447 w 6206334"/>
              <a:gd name="connsiteY1321" fmla="*/ 2580933 h 6858001"/>
              <a:gd name="connsiteX1322" fmla="*/ 3403279 w 6206334"/>
              <a:gd name="connsiteY1322" fmla="*/ 2579331 h 6858001"/>
              <a:gd name="connsiteX1323" fmla="*/ 1441624 w 6206334"/>
              <a:gd name="connsiteY1323" fmla="*/ 2551924 h 6858001"/>
              <a:gd name="connsiteX1324" fmla="*/ 1456686 w 6206334"/>
              <a:gd name="connsiteY1324" fmla="*/ 2567376 h 6858001"/>
              <a:gd name="connsiteX1325" fmla="*/ 1489414 w 6206334"/>
              <a:gd name="connsiteY1325" fmla="*/ 2612451 h 6858001"/>
              <a:gd name="connsiteX1326" fmla="*/ 1457604 w 6206334"/>
              <a:gd name="connsiteY1326" fmla="*/ 2577478 h 6858001"/>
              <a:gd name="connsiteX1327" fmla="*/ 3381879 w 6206334"/>
              <a:gd name="connsiteY1327" fmla="*/ 2539593 h 6858001"/>
              <a:gd name="connsiteX1328" fmla="*/ 3382357 w 6206334"/>
              <a:gd name="connsiteY1328" fmla="*/ 2539820 h 6858001"/>
              <a:gd name="connsiteX1329" fmla="*/ 3383887 w 6206334"/>
              <a:gd name="connsiteY1329" fmla="*/ 2540553 h 6858001"/>
              <a:gd name="connsiteX1330" fmla="*/ 3375878 w 6206334"/>
              <a:gd name="connsiteY1330" fmla="*/ 2536724 h 6858001"/>
              <a:gd name="connsiteX1331" fmla="*/ 3379485 w 6206334"/>
              <a:gd name="connsiteY1331" fmla="*/ 2538448 h 6858001"/>
              <a:gd name="connsiteX1332" fmla="*/ 3381879 w 6206334"/>
              <a:gd name="connsiteY1332" fmla="*/ 2539593 h 6858001"/>
              <a:gd name="connsiteX1333" fmla="*/ 3370107 w 6206334"/>
              <a:gd name="connsiteY1333" fmla="*/ 2533965 h 6858001"/>
              <a:gd name="connsiteX1334" fmla="*/ 3375878 w 6206334"/>
              <a:gd name="connsiteY1334" fmla="*/ 2536724 h 6858001"/>
              <a:gd name="connsiteX1335" fmla="*/ 3374700 w 6206334"/>
              <a:gd name="connsiteY1335" fmla="*/ 2536162 h 6858001"/>
              <a:gd name="connsiteX1336" fmla="*/ 3370107 w 6206334"/>
              <a:gd name="connsiteY1336" fmla="*/ 2533965 h 6858001"/>
              <a:gd name="connsiteX1337" fmla="*/ 2729634 w 6206334"/>
              <a:gd name="connsiteY1337" fmla="*/ 2512847 h 6858001"/>
              <a:gd name="connsiteX1338" fmla="*/ 2744843 w 6206334"/>
              <a:gd name="connsiteY1338" fmla="*/ 2530401 h 6858001"/>
              <a:gd name="connsiteX1339" fmla="*/ 2771686 w 6206334"/>
              <a:gd name="connsiteY1339" fmla="*/ 2556088 h 6858001"/>
              <a:gd name="connsiteX1340" fmla="*/ 2744843 w 6206334"/>
              <a:gd name="connsiteY1340" fmla="*/ 2530401 h 6858001"/>
              <a:gd name="connsiteX1341" fmla="*/ 2737301 w 6206334"/>
              <a:gd name="connsiteY1341" fmla="*/ 2516735 h 6858001"/>
              <a:gd name="connsiteX1342" fmla="*/ 2729634 w 6206334"/>
              <a:gd name="connsiteY1342" fmla="*/ 2512847 h 6858001"/>
              <a:gd name="connsiteX1343" fmla="*/ 3348817 w 6206334"/>
              <a:gd name="connsiteY1343" fmla="*/ 2512135 h 6858001"/>
              <a:gd name="connsiteX1344" fmla="*/ 3370107 w 6206334"/>
              <a:gd name="connsiteY1344" fmla="*/ 2533965 h 6858001"/>
              <a:gd name="connsiteX1345" fmla="*/ 3348817 w 6206334"/>
              <a:gd name="connsiteY1345" fmla="*/ 2512135 h 6858001"/>
              <a:gd name="connsiteX1346" fmla="*/ 4580097 w 6206334"/>
              <a:gd name="connsiteY1346" fmla="*/ 2507372 h 6858001"/>
              <a:gd name="connsiteX1347" fmla="*/ 4693584 w 6206334"/>
              <a:gd name="connsiteY1347" fmla="*/ 2643400 h 6858001"/>
              <a:gd name="connsiteX1348" fmla="*/ 4704470 w 6206334"/>
              <a:gd name="connsiteY1348" fmla="*/ 2655198 h 6858001"/>
              <a:gd name="connsiteX1349" fmla="*/ 4840437 w 6206334"/>
              <a:gd name="connsiteY1349" fmla="*/ 2814336 h 6858001"/>
              <a:gd name="connsiteX1350" fmla="*/ 4848778 w 6206334"/>
              <a:gd name="connsiteY1350" fmla="*/ 2817982 h 6858001"/>
              <a:gd name="connsiteX1351" fmla="*/ 4814724 w 6206334"/>
              <a:gd name="connsiteY1351" fmla="*/ 2777555 h 6858001"/>
              <a:gd name="connsiteX1352" fmla="*/ 4771037 w 6206334"/>
              <a:gd name="connsiteY1352" fmla="*/ 2719912 h 6858001"/>
              <a:gd name="connsiteX1353" fmla="*/ 4675908 w 6206334"/>
              <a:gd name="connsiteY1353" fmla="*/ 2616469 h 6858001"/>
              <a:gd name="connsiteX1354" fmla="*/ 4607110 w 6206334"/>
              <a:gd name="connsiteY1354" fmla="*/ 2537671 h 6858001"/>
              <a:gd name="connsiteX1355" fmla="*/ 3327529 w 6206334"/>
              <a:gd name="connsiteY1355" fmla="*/ 2490304 h 6858001"/>
              <a:gd name="connsiteX1356" fmla="*/ 3348817 w 6206334"/>
              <a:gd name="connsiteY1356" fmla="*/ 2512135 h 6858001"/>
              <a:gd name="connsiteX1357" fmla="*/ 3327529 w 6206334"/>
              <a:gd name="connsiteY1357" fmla="*/ 2490304 h 6858001"/>
              <a:gd name="connsiteX1358" fmla="*/ 2702472 w 6206334"/>
              <a:gd name="connsiteY1358" fmla="*/ 2489476 h 6858001"/>
              <a:gd name="connsiteX1359" fmla="*/ 2698957 w 6206334"/>
              <a:gd name="connsiteY1359" fmla="*/ 2491501 h 6858001"/>
              <a:gd name="connsiteX1360" fmla="*/ 2717888 w 6206334"/>
              <a:gd name="connsiteY1360" fmla="*/ 2496407 h 6858001"/>
              <a:gd name="connsiteX1361" fmla="*/ 2713647 w 6206334"/>
              <a:gd name="connsiteY1361" fmla="*/ 2491774 h 6858001"/>
              <a:gd name="connsiteX1362" fmla="*/ 2702472 w 6206334"/>
              <a:gd name="connsiteY1362" fmla="*/ 2489476 h 6858001"/>
              <a:gd name="connsiteX1363" fmla="*/ 3268966 w 6206334"/>
              <a:gd name="connsiteY1363" fmla="*/ 2427318 h 6858001"/>
              <a:gd name="connsiteX1364" fmla="*/ 3327529 w 6206334"/>
              <a:gd name="connsiteY1364" fmla="*/ 2490304 h 6858001"/>
              <a:gd name="connsiteX1365" fmla="*/ 3302139 w 6206334"/>
              <a:gd name="connsiteY1365" fmla="*/ 2472683 h 6858001"/>
              <a:gd name="connsiteX1366" fmla="*/ 3281642 w 6206334"/>
              <a:gd name="connsiteY1366" fmla="*/ 2451402 h 6858001"/>
              <a:gd name="connsiteX1367" fmla="*/ 3265663 w 6206334"/>
              <a:gd name="connsiteY1367" fmla="*/ 2432080 h 6858001"/>
              <a:gd name="connsiteX1368" fmla="*/ 3247677 w 6206334"/>
              <a:gd name="connsiteY1368" fmla="*/ 2405486 h 6858001"/>
              <a:gd name="connsiteX1369" fmla="*/ 3268966 w 6206334"/>
              <a:gd name="connsiteY1369" fmla="*/ 2427318 h 6858001"/>
              <a:gd name="connsiteX1370" fmla="*/ 3244374 w 6206334"/>
              <a:gd name="connsiteY1370" fmla="*/ 2410249 h 6858001"/>
              <a:gd name="connsiteX1371" fmla="*/ 3207976 w 6206334"/>
              <a:gd name="connsiteY1371" fmla="*/ 2370430 h 6858001"/>
              <a:gd name="connsiteX1372" fmla="*/ 3203251 w 6206334"/>
              <a:gd name="connsiteY1372" fmla="*/ 2374653 h 6858001"/>
              <a:gd name="connsiteX1373" fmla="*/ 3221626 w 6206334"/>
              <a:gd name="connsiteY1373" fmla="*/ 2380351 h 6858001"/>
              <a:gd name="connsiteX1374" fmla="*/ 3217837 w 6206334"/>
              <a:gd name="connsiteY1374" fmla="*/ 2374357 h 6858001"/>
              <a:gd name="connsiteX1375" fmla="*/ 3207976 w 6206334"/>
              <a:gd name="connsiteY1375" fmla="*/ 2370430 h 6858001"/>
              <a:gd name="connsiteX1376" fmla="*/ 1415514 w 6206334"/>
              <a:gd name="connsiteY1376" fmla="*/ 2369472 h 6858001"/>
              <a:gd name="connsiteX1377" fmla="*/ 1429526 w 6206334"/>
              <a:gd name="connsiteY1377" fmla="*/ 2375724 h 6858001"/>
              <a:gd name="connsiteX1378" fmla="*/ 1415514 w 6206334"/>
              <a:gd name="connsiteY1378" fmla="*/ 2369472 h 6858001"/>
              <a:gd name="connsiteX1379" fmla="*/ 1707296 w 6206334"/>
              <a:gd name="connsiteY1379" fmla="*/ 2365069 h 6858001"/>
              <a:gd name="connsiteX1380" fmla="*/ 1705121 w 6206334"/>
              <a:gd name="connsiteY1380" fmla="*/ 2372490 h 6858001"/>
              <a:gd name="connsiteX1381" fmla="*/ 1707296 w 6206334"/>
              <a:gd name="connsiteY1381" fmla="*/ 2365069 h 6858001"/>
              <a:gd name="connsiteX1382" fmla="*/ 3174024 w 6206334"/>
              <a:gd name="connsiteY1382" fmla="*/ 2334260 h 6858001"/>
              <a:gd name="connsiteX1383" fmla="*/ 3184359 w 6206334"/>
              <a:gd name="connsiteY1383" fmla="*/ 2339199 h 6858001"/>
              <a:gd name="connsiteX1384" fmla="*/ 3179766 w 6206334"/>
              <a:gd name="connsiteY1384" fmla="*/ 2337004 h 6858001"/>
              <a:gd name="connsiteX1385" fmla="*/ 3170579 w 6206334"/>
              <a:gd name="connsiteY1385" fmla="*/ 2332613 h 6858001"/>
              <a:gd name="connsiteX1386" fmla="*/ 3172111 w 6206334"/>
              <a:gd name="connsiteY1386" fmla="*/ 2333345 h 6858001"/>
              <a:gd name="connsiteX1387" fmla="*/ 3174024 w 6206334"/>
              <a:gd name="connsiteY1387" fmla="*/ 2334260 h 6858001"/>
              <a:gd name="connsiteX1388" fmla="*/ 3151372 w 6206334"/>
              <a:gd name="connsiteY1388" fmla="*/ 2302057 h 6858001"/>
              <a:gd name="connsiteX1389" fmla="*/ 3160600 w 6206334"/>
              <a:gd name="connsiteY1389" fmla="*/ 2305734 h 6858001"/>
              <a:gd name="connsiteX1390" fmla="*/ 3161614 w 6206334"/>
              <a:gd name="connsiteY1390" fmla="*/ 2309303 h 6858001"/>
              <a:gd name="connsiteX1391" fmla="*/ 3143233 w 6206334"/>
              <a:gd name="connsiteY1391" fmla="*/ 2303604 h 6858001"/>
              <a:gd name="connsiteX1392" fmla="*/ 3151372 w 6206334"/>
              <a:gd name="connsiteY1392" fmla="*/ 2302057 h 6858001"/>
              <a:gd name="connsiteX1393" fmla="*/ 3061573 w 6206334"/>
              <a:gd name="connsiteY1393" fmla="*/ 2296139 h 6858001"/>
              <a:gd name="connsiteX1394" fmla="*/ 3087793 w 6206334"/>
              <a:gd name="connsiteY1394" fmla="*/ 2330977 h 6858001"/>
              <a:gd name="connsiteX1395" fmla="*/ 3366863 w 6206334"/>
              <a:gd name="connsiteY1395" fmla="*/ 2631373 h 6858001"/>
              <a:gd name="connsiteX1396" fmla="*/ 3452630 w 6206334"/>
              <a:gd name="connsiteY1396" fmla="*/ 2726083 h 6858001"/>
              <a:gd name="connsiteX1397" fmla="*/ 3461512 w 6206334"/>
              <a:gd name="connsiteY1397" fmla="*/ 2725109 h 6858001"/>
              <a:gd name="connsiteX1398" fmla="*/ 3400591 w 6206334"/>
              <a:gd name="connsiteY1398" fmla="*/ 2654341 h 6858001"/>
              <a:gd name="connsiteX1399" fmla="*/ 3136984 w 6206334"/>
              <a:gd name="connsiteY1399" fmla="*/ 2365115 h 6858001"/>
              <a:gd name="connsiteX1400" fmla="*/ 3061573 w 6206334"/>
              <a:gd name="connsiteY1400" fmla="*/ 2296139 h 6858001"/>
              <a:gd name="connsiteX1401" fmla="*/ 3130209 w 6206334"/>
              <a:gd name="connsiteY1401" fmla="*/ 2278042 h 6858001"/>
              <a:gd name="connsiteX1402" fmla="*/ 3132943 w 6206334"/>
              <a:gd name="connsiteY1402" fmla="*/ 2279262 h 6858001"/>
              <a:gd name="connsiteX1403" fmla="*/ 3134500 w 6206334"/>
              <a:gd name="connsiteY1403" fmla="*/ 2279957 h 6858001"/>
              <a:gd name="connsiteX1404" fmla="*/ 3127379 w 6206334"/>
              <a:gd name="connsiteY1404" fmla="*/ 2276781 h 6858001"/>
              <a:gd name="connsiteX1405" fmla="*/ 3130025 w 6206334"/>
              <a:gd name="connsiteY1405" fmla="*/ 2277960 h 6858001"/>
              <a:gd name="connsiteX1406" fmla="*/ 3130209 w 6206334"/>
              <a:gd name="connsiteY1406" fmla="*/ 2278042 h 6858001"/>
              <a:gd name="connsiteX1407" fmla="*/ 3120488 w 6206334"/>
              <a:gd name="connsiteY1407" fmla="*/ 2273707 h 6858001"/>
              <a:gd name="connsiteX1408" fmla="*/ 3125159 w 6206334"/>
              <a:gd name="connsiteY1408" fmla="*/ 2275790 h 6858001"/>
              <a:gd name="connsiteX1409" fmla="*/ 3127379 w 6206334"/>
              <a:gd name="connsiteY1409" fmla="*/ 2276781 h 6858001"/>
              <a:gd name="connsiteX1410" fmla="*/ 4405872 w 6206334"/>
              <a:gd name="connsiteY1410" fmla="*/ 2244527 h 6858001"/>
              <a:gd name="connsiteX1411" fmla="*/ 4529755 w 6206334"/>
              <a:gd name="connsiteY1411" fmla="*/ 2394911 h 6858001"/>
              <a:gd name="connsiteX1412" fmla="*/ 4466994 w 6206334"/>
              <a:gd name="connsiteY1412" fmla="*/ 2317105 h 6858001"/>
              <a:gd name="connsiteX1413" fmla="*/ 4463201 w 6206334"/>
              <a:gd name="connsiteY1413" fmla="*/ 2323313 h 6858001"/>
              <a:gd name="connsiteX1414" fmla="*/ 4453954 w 6206334"/>
              <a:gd name="connsiteY1414" fmla="*/ 2312460 h 6858001"/>
              <a:gd name="connsiteX1415" fmla="*/ 4440146 w 6206334"/>
              <a:gd name="connsiteY1415" fmla="*/ 2294005 h 6858001"/>
              <a:gd name="connsiteX1416" fmla="*/ 4405872 w 6206334"/>
              <a:gd name="connsiteY1416" fmla="*/ 2244527 h 6858001"/>
              <a:gd name="connsiteX1417" fmla="*/ 4569378 w 6206334"/>
              <a:gd name="connsiteY1417" fmla="*/ 2239427 h 6858001"/>
              <a:gd name="connsiteX1418" fmla="*/ 4681225 w 6206334"/>
              <a:gd name="connsiteY1418" fmla="*/ 2373684 h 6858001"/>
              <a:gd name="connsiteX1419" fmla="*/ 5114255 w 6206334"/>
              <a:gd name="connsiteY1419" fmla="*/ 2876623 h 6858001"/>
              <a:gd name="connsiteX1420" fmla="*/ 5074586 w 6206334"/>
              <a:gd name="connsiteY1420" fmla="*/ 2849091 h 6858001"/>
              <a:gd name="connsiteX1421" fmla="*/ 4616126 w 6206334"/>
              <a:gd name="connsiteY1421" fmla="*/ 2307924 h 6858001"/>
              <a:gd name="connsiteX1422" fmla="*/ 4563618 w 6206334"/>
              <a:gd name="connsiteY1422" fmla="*/ 2246941 h 6858001"/>
              <a:gd name="connsiteX1423" fmla="*/ 4568643 w 6206334"/>
              <a:gd name="connsiteY1423" fmla="*/ 2249591 h 6858001"/>
              <a:gd name="connsiteX1424" fmla="*/ 4568643 w 6206334"/>
              <a:gd name="connsiteY1424" fmla="*/ 2249591 h 6858001"/>
              <a:gd name="connsiteX1425" fmla="*/ 1555115 w 6206334"/>
              <a:gd name="connsiteY1425" fmla="*/ 2237110 h 6858001"/>
              <a:gd name="connsiteX1426" fmla="*/ 1559480 w 6206334"/>
              <a:gd name="connsiteY1426" fmla="*/ 2238761 h 6858001"/>
              <a:gd name="connsiteX1427" fmla="*/ 1560802 w 6206334"/>
              <a:gd name="connsiteY1427" fmla="*/ 2237661 h 6858001"/>
              <a:gd name="connsiteX1428" fmla="*/ 1568331 w 6206334"/>
              <a:gd name="connsiteY1428" fmla="*/ 2246936 h 6858001"/>
              <a:gd name="connsiteX1429" fmla="*/ 1563597 w 6206334"/>
              <a:gd name="connsiteY1429" fmla="*/ 2246855 h 6858001"/>
              <a:gd name="connsiteX1430" fmla="*/ 1555115 w 6206334"/>
              <a:gd name="connsiteY1430" fmla="*/ 2237110 h 6858001"/>
              <a:gd name="connsiteX1431" fmla="*/ 4558829 w 6206334"/>
              <a:gd name="connsiteY1431" fmla="*/ 2226763 h 6858001"/>
              <a:gd name="connsiteX1432" fmla="*/ 4566998 w 6206334"/>
              <a:gd name="connsiteY1432" fmla="*/ 2236570 h 6858001"/>
              <a:gd name="connsiteX1433" fmla="*/ 4558646 w 6206334"/>
              <a:gd name="connsiteY1433" fmla="*/ 2233015 h 6858001"/>
              <a:gd name="connsiteX1434" fmla="*/ 1356291 w 6206334"/>
              <a:gd name="connsiteY1434" fmla="*/ 2202054 h 6858001"/>
              <a:gd name="connsiteX1435" fmla="*/ 1356417 w 6206334"/>
              <a:gd name="connsiteY1435" fmla="*/ 2202117 h 6858001"/>
              <a:gd name="connsiteX1436" fmla="*/ 1359625 w 6206334"/>
              <a:gd name="connsiteY1436" fmla="*/ 2203739 h 6858001"/>
              <a:gd name="connsiteX1437" fmla="*/ 3046855 w 6206334"/>
              <a:gd name="connsiteY1437" fmla="*/ 2200259 h 6858001"/>
              <a:gd name="connsiteX1438" fmla="*/ 3120488 w 6206334"/>
              <a:gd name="connsiteY1438" fmla="*/ 2273707 h 6858001"/>
              <a:gd name="connsiteX1439" fmla="*/ 3046855 w 6206334"/>
              <a:gd name="connsiteY1439" fmla="*/ 2200259 h 6858001"/>
              <a:gd name="connsiteX1440" fmla="*/ 1343837 w 6206334"/>
              <a:gd name="connsiteY1440" fmla="*/ 2195759 h 6858001"/>
              <a:gd name="connsiteX1441" fmla="*/ 1349757 w 6206334"/>
              <a:gd name="connsiteY1441" fmla="*/ 2198751 h 6858001"/>
              <a:gd name="connsiteX1442" fmla="*/ 1356291 w 6206334"/>
              <a:gd name="connsiteY1442" fmla="*/ 2202054 h 6858001"/>
              <a:gd name="connsiteX1443" fmla="*/ 3036687 w 6206334"/>
              <a:gd name="connsiteY1443" fmla="*/ 2194902 h 6858001"/>
              <a:gd name="connsiteX1444" fmla="*/ 3046855 w 6206334"/>
              <a:gd name="connsiteY1444" fmla="*/ 2200259 h 6858001"/>
              <a:gd name="connsiteX1445" fmla="*/ 3040924 w 6206334"/>
              <a:gd name="connsiteY1445" fmla="*/ 2197134 h 6858001"/>
              <a:gd name="connsiteX1446" fmla="*/ 3029059 w 6206334"/>
              <a:gd name="connsiteY1446" fmla="*/ 2190885 h 6858001"/>
              <a:gd name="connsiteX1447" fmla="*/ 3031038 w 6206334"/>
              <a:gd name="connsiteY1447" fmla="*/ 2191927 h 6858001"/>
              <a:gd name="connsiteX1448" fmla="*/ 3036687 w 6206334"/>
              <a:gd name="connsiteY1448" fmla="*/ 2194902 h 6858001"/>
              <a:gd name="connsiteX1449" fmla="*/ 1331961 w 6206334"/>
              <a:gd name="connsiteY1449" fmla="*/ 2168224 h 6858001"/>
              <a:gd name="connsiteX1450" fmla="*/ 1341641 w 6206334"/>
              <a:gd name="connsiteY1450" fmla="*/ 2177146 h 6858001"/>
              <a:gd name="connsiteX1451" fmla="*/ 1324054 w 6206334"/>
              <a:gd name="connsiteY1451" fmla="*/ 2171996 h 6858001"/>
              <a:gd name="connsiteX1452" fmla="*/ 1331961 w 6206334"/>
              <a:gd name="connsiteY1452" fmla="*/ 2168224 h 6858001"/>
              <a:gd name="connsiteX1453" fmla="*/ 1507369 w 6206334"/>
              <a:gd name="connsiteY1453" fmla="*/ 2144148 h 6858001"/>
              <a:gd name="connsiteX1454" fmla="*/ 1513875 w 6206334"/>
              <a:gd name="connsiteY1454" fmla="*/ 2150866 h 6858001"/>
              <a:gd name="connsiteX1455" fmla="*/ 1509485 w 6206334"/>
              <a:gd name="connsiteY1455" fmla="*/ 2150575 h 6858001"/>
              <a:gd name="connsiteX1456" fmla="*/ 1504485 w 6206334"/>
              <a:gd name="connsiteY1456" fmla="*/ 2144395 h 6858001"/>
              <a:gd name="connsiteX1457" fmla="*/ 1491115 w 6206334"/>
              <a:gd name="connsiteY1457" fmla="*/ 2125223 h 6858001"/>
              <a:gd name="connsiteX1458" fmla="*/ 1497895 w 6206334"/>
              <a:gd name="connsiteY1458" fmla="*/ 2131545 h 6858001"/>
              <a:gd name="connsiteX1459" fmla="*/ 1494032 w 6206334"/>
              <a:gd name="connsiteY1459" fmla="*/ 2131561 h 6858001"/>
              <a:gd name="connsiteX1460" fmla="*/ 1489035 w 6206334"/>
              <a:gd name="connsiteY1460" fmla="*/ 2125465 h 6858001"/>
              <a:gd name="connsiteX1461" fmla="*/ 1386190 w 6206334"/>
              <a:gd name="connsiteY1461" fmla="*/ 2116343 h 6858001"/>
              <a:gd name="connsiteX1462" fmla="*/ 1396569 w 6206334"/>
              <a:gd name="connsiteY1462" fmla="*/ 2120018 h 6858001"/>
              <a:gd name="connsiteX1463" fmla="*/ 1382951 w 6206334"/>
              <a:gd name="connsiteY1463" fmla="*/ 2117624 h 6858001"/>
              <a:gd name="connsiteX1464" fmla="*/ 1386190 w 6206334"/>
              <a:gd name="connsiteY1464" fmla="*/ 2116343 h 6858001"/>
              <a:gd name="connsiteX1465" fmla="*/ 1474653 w 6206334"/>
              <a:gd name="connsiteY1465" fmla="*/ 2106597 h 6858001"/>
              <a:gd name="connsiteX1466" fmla="*/ 1481364 w 6206334"/>
              <a:gd name="connsiteY1466" fmla="*/ 2113018 h 6858001"/>
              <a:gd name="connsiteX1467" fmla="*/ 1478686 w 6206334"/>
              <a:gd name="connsiteY1467" fmla="*/ 2112840 h 6858001"/>
              <a:gd name="connsiteX1468" fmla="*/ 1473621 w 6206334"/>
              <a:gd name="connsiteY1468" fmla="*/ 2106660 h 6858001"/>
              <a:gd name="connsiteX1469" fmla="*/ 1540596 w 6206334"/>
              <a:gd name="connsiteY1469" fmla="*/ 2101355 h 6858001"/>
              <a:gd name="connsiteX1470" fmla="*/ 1544720 w 6206334"/>
              <a:gd name="connsiteY1470" fmla="*/ 2106423 h 6858001"/>
              <a:gd name="connsiteX1471" fmla="*/ 1531100 w 6206334"/>
              <a:gd name="connsiteY1471" fmla="*/ 2104026 h 6858001"/>
              <a:gd name="connsiteX1472" fmla="*/ 1540596 w 6206334"/>
              <a:gd name="connsiteY1472" fmla="*/ 2101355 h 6858001"/>
              <a:gd name="connsiteX1473" fmla="*/ 4421274 w 6206334"/>
              <a:gd name="connsiteY1473" fmla="*/ 2072185 h 6858001"/>
              <a:gd name="connsiteX1474" fmla="*/ 4430453 w 6206334"/>
              <a:gd name="connsiteY1474" fmla="*/ 2084253 h 6858001"/>
              <a:gd name="connsiteX1475" fmla="*/ 4455352 w 6206334"/>
              <a:gd name="connsiteY1475" fmla="*/ 2113586 h 6858001"/>
              <a:gd name="connsiteX1476" fmla="*/ 4483252 w 6206334"/>
              <a:gd name="connsiteY1476" fmla="*/ 2125893 h 6858001"/>
              <a:gd name="connsiteX1477" fmla="*/ 4471881 w 6206334"/>
              <a:gd name="connsiteY1477" fmla="*/ 2132114 h 6858001"/>
              <a:gd name="connsiteX1478" fmla="*/ 4503342 w 6206334"/>
              <a:gd name="connsiteY1478" fmla="*/ 2156098 h 6858001"/>
              <a:gd name="connsiteX1479" fmla="*/ 4509176 w 6206334"/>
              <a:gd name="connsiteY1479" fmla="*/ 2158619 h 6858001"/>
              <a:gd name="connsiteX1480" fmla="*/ 4511242 w 6206334"/>
              <a:gd name="connsiteY1480" fmla="*/ 2161406 h 6858001"/>
              <a:gd name="connsiteX1481" fmla="*/ 4510352 w 6206334"/>
              <a:gd name="connsiteY1481" fmla="*/ 2166457 h 6858001"/>
              <a:gd name="connsiteX1482" fmla="*/ 4509151 w 6206334"/>
              <a:gd name="connsiteY1482" fmla="*/ 2173268 h 6858001"/>
              <a:gd name="connsiteX1483" fmla="*/ 4520706 w 6206334"/>
              <a:gd name="connsiteY1483" fmla="*/ 2174175 h 6858001"/>
              <a:gd name="connsiteX1484" fmla="*/ 4526374 w 6206334"/>
              <a:gd name="connsiteY1484" fmla="*/ 2181825 h 6858001"/>
              <a:gd name="connsiteX1485" fmla="*/ 4528956 w 6206334"/>
              <a:gd name="connsiteY1485" fmla="*/ 2186864 h 6858001"/>
              <a:gd name="connsiteX1486" fmla="*/ 4535202 w 6206334"/>
              <a:gd name="connsiteY1486" fmla="*/ 2198403 h 6858001"/>
              <a:gd name="connsiteX1487" fmla="*/ 4555864 w 6206334"/>
              <a:gd name="connsiteY1487" fmla="*/ 2223204 h 6858001"/>
              <a:gd name="connsiteX1488" fmla="*/ 4555665 w 6206334"/>
              <a:gd name="connsiteY1488" fmla="*/ 2229985 h 6858001"/>
              <a:gd name="connsiteX1489" fmla="*/ 4558646 w 6206334"/>
              <a:gd name="connsiteY1489" fmla="*/ 2233015 h 6858001"/>
              <a:gd name="connsiteX1490" fmla="*/ 4562346 w 6206334"/>
              <a:gd name="connsiteY1490" fmla="*/ 2245464 h 6858001"/>
              <a:gd name="connsiteX1491" fmla="*/ 4452386 w 6206334"/>
              <a:gd name="connsiteY1491" fmla="*/ 2117755 h 6858001"/>
              <a:gd name="connsiteX1492" fmla="*/ 4305057 w 6206334"/>
              <a:gd name="connsiteY1492" fmla="*/ 1899917 h 6858001"/>
              <a:gd name="connsiteX1493" fmla="*/ 4318675 w 6206334"/>
              <a:gd name="connsiteY1493" fmla="*/ 1902313 h 6858001"/>
              <a:gd name="connsiteX1494" fmla="*/ 4305057 w 6206334"/>
              <a:gd name="connsiteY1494" fmla="*/ 1899917 h 6858001"/>
              <a:gd name="connsiteX1495" fmla="*/ 1471523 w 6206334"/>
              <a:gd name="connsiteY1495" fmla="*/ 1877303 h 6858001"/>
              <a:gd name="connsiteX1496" fmla="*/ 1540841 w 6206334"/>
              <a:gd name="connsiteY1496" fmla="*/ 1942631 h 6858001"/>
              <a:gd name="connsiteX1497" fmla="*/ 2028519 w 6206334"/>
              <a:gd name="connsiteY1497" fmla="*/ 2522156 h 6858001"/>
              <a:gd name="connsiteX1498" fmla="*/ 2039495 w 6206334"/>
              <a:gd name="connsiteY1498" fmla="*/ 2536828 h 6858001"/>
              <a:gd name="connsiteX1499" fmla="*/ 2039495 w 6206334"/>
              <a:gd name="connsiteY1499" fmla="*/ 2536828 h 6858001"/>
              <a:gd name="connsiteX1500" fmla="*/ 2028519 w 6206334"/>
              <a:gd name="connsiteY1500" fmla="*/ 2522156 h 6858001"/>
              <a:gd name="connsiteX1501" fmla="*/ 1869366 w 6206334"/>
              <a:gd name="connsiteY1501" fmla="*/ 2309394 h 6858001"/>
              <a:gd name="connsiteX1502" fmla="*/ 1706245 w 6206334"/>
              <a:gd name="connsiteY1502" fmla="*/ 2093878 h 6858001"/>
              <a:gd name="connsiteX1503" fmla="*/ 1660906 w 6206334"/>
              <a:gd name="connsiteY1503" fmla="*/ 2011847 h 6858001"/>
              <a:gd name="connsiteX1504" fmla="*/ 1695022 w 6206334"/>
              <a:gd name="connsiteY1504" fmla="*/ 2035524 h 6858001"/>
              <a:gd name="connsiteX1505" fmla="*/ 1739057 w 6206334"/>
              <a:gd name="connsiteY1505" fmla="*/ 2087252 h 6858001"/>
              <a:gd name="connsiteX1506" fmla="*/ 1993795 w 6206334"/>
              <a:gd name="connsiteY1506" fmla="*/ 2402808 h 6858001"/>
              <a:gd name="connsiteX1507" fmla="*/ 3422221 w 6206334"/>
              <a:gd name="connsiteY1507" fmla="*/ 4072679 h 6858001"/>
              <a:gd name="connsiteX1508" fmla="*/ 3843063 w 6206334"/>
              <a:gd name="connsiteY1508" fmla="*/ 4474116 h 6858001"/>
              <a:gd name="connsiteX1509" fmla="*/ 5022855 w 6206334"/>
              <a:gd name="connsiteY1509" fmla="*/ 5504589 h 6858001"/>
              <a:gd name="connsiteX1510" fmla="*/ 5853421 w 6206334"/>
              <a:gd name="connsiteY1510" fmla="*/ 6072792 h 6858001"/>
              <a:gd name="connsiteX1511" fmla="*/ 6049783 w 6206334"/>
              <a:gd name="connsiteY1511" fmla="*/ 6187905 h 6858001"/>
              <a:gd name="connsiteX1512" fmla="*/ 5964081 w 6206334"/>
              <a:gd name="connsiteY1512" fmla="*/ 6186046 h 6858001"/>
              <a:gd name="connsiteX1513" fmla="*/ 5864757 w 6206334"/>
              <a:gd name="connsiteY1513" fmla="*/ 6139455 h 6858001"/>
              <a:gd name="connsiteX1514" fmla="*/ 5538261 w 6206334"/>
              <a:gd name="connsiteY1514" fmla="*/ 5949312 h 6858001"/>
              <a:gd name="connsiteX1515" fmla="*/ 4791042 w 6206334"/>
              <a:gd name="connsiteY1515" fmla="*/ 5408378 h 6858001"/>
              <a:gd name="connsiteX1516" fmla="*/ 4596131 w 6206334"/>
              <a:gd name="connsiteY1516" fmla="*/ 5258995 h 6858001"/>
              <a:gd name="connsiteX1517" fmla="*/ 4631703 w 6206334"/>
              <a:gd name="connsiteY1517" fmla="*/ 5290737 h 6858001"/>
              <a:gd name="connsiteX1518" fmla="*/ 5798491 w 6206334"/>
              <a:gd name="connsiteY1518" fmla="*/ 6129919 h 6858001"/>
              <a:gd name="connsiteX1519" fmla="*/ 6001859 w 6206334"/>
              <a:gd name="connsiteY1519" fmla="*/ 6256952 h 6858001"/>
              <a:gd name="connsiteX1520" fmla="*/ 6019846 w 6206334"/>
              <a:gd name="connsiteY1520" fmla="*/ 6283545 h 6858001"/>
              <a:gd name="connsiteX1521" fmla="*/ 6025911 w 6206334"/>
              <a:gd name="connsiteY1521" fmla="*/ 6317152 h 6858001"/>
              <a:gd name="connsiteX1522" fmla="*/ 5989946 w 6206334"/>
              <a:gd name="connsiteY1522" fmla="*/ 6306302 h 6858001"/>
              <a:gd name="connsiteX1523" fmla="*/ 5951579 w 6206334"/>
              <a:gd name="connsiteY1523" fmla="*/ 6309075 h 6858001"/>
              <a:gd name="connsiteX1524" fmla="*/ 5990456 w 6206334"/>
              <a:gd name="connsiteY1524" fmla="*/ 6336055 h 6858001"/>
              <a:gd name="connsiteX1525" fmla="*/ 5972975 w 6206334"/>
              <a:gd name="connsiteY1525" fmla="*/ 6329193 h 6858001"/>
              <a:gd name="connsiteX1526" fmla="*/ 5997256 w 6206334"/>
              <a:gd name="connsiteY1526" fmla="*/ 6340774 h 6858001"/>
              <a:gd name="connsiteX1527" fmla="*/ 5990456 w 6206334"/>
              <a:gd name="connsiteY1527" fmla="*/ 6336055 h 6858001"/>
              <a:gd name="connsiteX1528" fmla="*/ 6017695 w 6206334"/>
              <a:gd name="connsiteY1528" fmla="*/ 6346139 h 6858001"/>
              <a:gd name="connsiteX1529" fmla="*/ 6023029 w 6206334"/>
              <a:gd name="connsiteY1529" fmla="*/ 6350699 h 6858001"/>
              <a:gd name="connsiteX1530" fmla="*/ 6035769 w 6206334"/>
              <a:gd name="connsiteY1530" fmla="*/ 6355096 h 6858001"/>
              <a:gd name="connsiteX1531" fmla="*/ 6064215 w 6206334"/>
              <a:gd name="connsiteY1531" fmla="*/ 6366633 h 6858001"/>
              <a:gd name="connsiteX1532" fmla="*/ 6078394 w 6206334"/>
              <a:gd name="connsiteY1532" fmla="*/ 6375889 h 6858001"/>
              <a:gd name="connsiteX1533" fmla="*/ 6075677 w 6206334"/>
              <a:gd name="connsiteY1533" fmla="*/ 6377696 h 6858001"/>
              <a:gd name="connsiteX1534" fmla="*/ 6111399 w 6206334"/>
              <a:gd name="connsiteY1534" fmla="*/ 6400544 h 6858001"/>
              <a:gd name="connsiteX1535" fmla="*/ 6073372 w 6206334"/>
              <a:gd name="connsiteY1535" fmla="*/ 6380668 h 6858001"/>
              <a:gd name="connsiteX1536" fmla="*/ 6075677 w 6206334"/>
              <a:gd name="connsiteY1536" fmla="*/ 6377696 h 6858001"/>
              <a:gd name="connsiteX1537" fmla="*/ 6124031 w 6206334"/>
              <a:gd name="connsiteY1537" fmla="*/ 6405886 h 6858001"/>
              <a:gd name="connsiteX1538" fmla="*/ 6111498 w 6206334"/>
              <a:gd name="connsiteY1538" fmla="*/ 6403430 h 6858001"/>
              <a:gd name="connsiteX1539" fmla="*/ 6101673 w 6206334"/>
              <a:gd name="connsiteY1539" fmla="*/ 6409551 h 6858001"/>
              <a:gd name="connsiteX1540" fmla="*/ 6058950 w 6206334"/>
              <a:gd name="connsiteY1540" fmla="*/ 6393210 h 6858001"/>
              <a:gd name="connsiteX1541" fmla="*/ 5919646 w 6206334"/>
              <a:gd name="connsiteY1541" fmla="*/ 6335719 h 6858001"/>
              <a:gd name="connsiteX1542" fmla="*/ 5912633 w 6206334"/>
              <a:gd name="connsiteY1542" fmla="*/ 6332393 h 6858001"/>
              <a:gd name="connsiteX1543" fmla="*/ 5912346 w 6206334"/>
              <a:gd name="connsiteY1543" fmla="*/ 6332336 h 6858001"/>
              <a:gd name="connsiteX1544" fmla="*/ 5884370 w 6206334"/>
              <a:gd name="connsiteY1544" fmla="*/ 6321225 h 6858001"/>
              <a:gd name="connsiteX1545" fmla="*/ 5871741 w 6206334"/>
              <a:gd name="connsiteY1545" fmla="*/ 6312999 h 6858001"/>
              <a:gd name="connsiteX1546" fmla="*/ 5811428 w 6206334"/>
              <a:gd name="connsiteY1546" fmla="*/ 6284393 h 6858001"/>
              <a:gd name="connsiteX1547" fmla="*/ 5845265 w 6206334"/>
              <a:gd name="connsiteY1547" fmla="*/ 6306431 h 6858001"/>
              <a:gd name="connsiteX1548" fmla="*/ 5884370 w 6206334"/>
              <a:gd name="connsiteY1548" fmla="*/ 6321225 h 6858001"/>
              <a:gd name="connsiteX1549" fmla="*/ 5897066 w 6206334"/>
              <a:gd name="connsiteY1549" fmla="*/ 6332289 h 6858001"/>
              <a:gd name="connsiteX1550" fmla="*/ 5933010 w 6206334"/>
              <a:gd name="connsiteY1550" fmla="*/ 6349106 h 6858001"/>
              <a:gd name="connsiteX1551" fmla="*/ 6074404 w 6206334"/>
              <a:gd name="connsiteY1551" fmla="*/ 6410496 h 6858001"/>
              <a:gd name="connsiteX1552" fmla="*/ 6155557 w 6206334"/>
              <a:gd name="connsiteY1552" fmla="*/ 6446699 h 6858001"/>
              <a:gd name="connsiteX1553" fmla="*/ 6140318 w 6206334"/>
              <a:gd name="connsiteY1553" fmla="*/ 6447229 h 6858001"/>
              <a:gd name="connsiteX1554" fmla="*/ 6117944 w 6206334"/>
              <a:gd name="connsiteY1554" fmla="*/ 6438851 h 6858001"/>
              <a:gd name="connsiteX1555" fmla="*/ 6029592 w 6206334"/>
              <a:gd name="connsiteY1555" fmla="*/ 6414939 h 6858001"/>
              <a:gd name="connsiteX1556" fmla="*/ 5912522 w 6206334"/>
              <a:gd name="connsiteY1556" fmla="*/ 6366538 h 6858001"/>
              <a:gd name="connsiteX1557" fmla="*/ 5907683 w 6206334"/>
              <a:gd name="connsiteY1557" fmla="*/ 6364210 h 6858001"/>
              <a:gd name="connsiteX1558" fmla="*/ 5906059 w 6206334"/>
              <a:gd name="connsiteY1558" fmla="*/ 6364500 h 6858001"/>
              <a:gd name="connsiteX1559" fmla="*/ 5893313 w 6206334"/>
              <a:gd name="connsiteY1559" fmla="*/ 6364520 h 6858001"/>
              <a:gd name="connsiteX1560" fmla="*/ 5907531 w 6206334"/>
              <a:gd name="connsiteY1560" fmla="*/ 6371303 h 6858001"/>
              <a:gd name="connsiteX1561" fmla="*/ 6045562 w 6206334"/>
              <a:gd name="connsiteY1561" fmla="*/ 6435579 h 6858001"/>
              <a:gd name="connsiteX1562" fmla="*/ 5922467 w 6206334"/>
              <a:gd name="connsiteY1562" fmla="*/ 6393906 h 6858001"/>
              <a:gd name="connsiteX1563" fmla="*/ 5887295 w 6206334"/>
              <a:gd name="connsiteY1563" fmla="*/ 6378874 h 6858001"/>
              <a:gd name="connsiteX1564" fmla="*/ 5892289 w 6206334"/>
              <a:gd name="connsiteY1564" fmla="*/ 6384341 h 6858001"/>
              <a:gd name="connsiteX1565" fmla="*/ 5892511 w 6206334"/>
              <a:gd name="connsiteY1565" fmla="*/ 6384787 h 6858001"/>
              <a:gd name="connsiteX1566" fmla="*/ 5942263 w 6206334"/>
              <a:gd name="connsiteY1566" fmla="*/ 6406164 h 6858001"/>
              <a:gd name="connsiteX1567" fmla="*/ 6032878 w 6206334"/>
              <a:gd name="connsiteY1567" fmla="*/ 6445849 h 6858001"/>
              <a:gd name="connsiteX1568" fmla="*/ 6032763 w 6206334"/>
              <a:gd name="connsiteY1568" fmla="*/ 6445655 h 6858001"/>
              <a:gd name="connsiteX1569" fmla="*/ 6057992 w 6206334"/>
              <a:gd name="connsiteY1569" fmla="*/ 6448776 h 6858001"/>
              <a:gd name="connsiteX1570" fmla="*/ 6054685 w 6206334"/>
              <a:gd name="connsiteY1570" fmla="*/ 6453540 h 6858001"/>
              <a:gd name="connsiteX1571" fmla="*/ 6037515 w 6206334"/>
              <a:gd name="connsiteY1571" fmla="*/ 6453749 h 6858001"/>
              <a:gd name="connsiteX1572" fmla="*/ 6033467 w 6206334"/>
              <a:gd name="connsiteY1572" fmla="*/ 6446852 h 6858001"/>
              <a:gd name="connsiteX1573" fmla="*/ 5941506 w 6206334"/>
              <a:gd name="connsiteY1573" fmla="*/ 6413296 h 6858001"/>
              <a:gd name="connsiteX1574" fmla="*/ 5897473 w 6206334"/>
              <a:gd name="connsiteY1574" fmla="*/ 6394773 h 6858001"/>
              <a:gd name="connsiteX1575" fmla="*/ 5899646 w 6206334"/>
              <a:gd name="connsiteY1575" fmla="*/ 6399148 h 6858001"/>
              <a:gd name="connsiteX1576" fmla="*/ 5895200 w 6206334"/>
              <a:gd name="connsiteY1576" fmla="*/ 6400472 h 6858001"/>
              <a:gd name="connsiteX1577" fmla="*/ 5993974 w 6206334"/>
              <a:gd name="connsiteY1577" fmla="*/ 6447858 h 6858001"/>
              <a:gd name="connsiteX1578" fmla="*/ 5990330 w 6206334"/>
              <a:gd name="connsiteY1578" fmla="*/ 6450929 h 6858001"/>
              <a:gd name="connsiteX1579" fmla="*/ 6024139 w 6206334"/>
              <a:gd name="connsiteY1579" fmla="*/ 6466185 h 6858001"/>
              <a:gd name="connsiteX1580" fmla="*/ 6028047 w 6206334"/>
              <a:gd name="connsiteY1580" fmla="*/ 6467600 h 6858001"/>
              <a:gd name="connsiteX1581" fmla="*/ 6029145 w 6206334"/>
              <a:gd name="connsiteY1581" fmla="*/ 6469336 h 6858001"/>
              <a:gd name="connsiteX1582" fmla="*/ 6039577 w 6206334"/>
              <a:gd name="connsiteY1582" fmla="*/ 6478667 h 6858001"/>
              <a:gd name="connsiteX1583" fmla="*/ 6036989 w 6206334"/>
              <a:gd name="connsiteY1583" fmla="*/ 6477782 h 6858001"/>
              <a:gd name="connsiteX1584" fmla="*/ 5975527 w 6206334"/>
              <a:gd name="connsiteY1584" fmla="*/ 6452970 h 6858001"/>
              <a:gd name="connsiteX1585" fmla="*/ 5967962 w 6206334"/>
              <a:gd name="connsiteY1585" fmla="*/ 6452256 h 6858001"/>
              <a:gd name="connsiteX1586" fmla="*/ 5888033 w 6206334"/>
              <a:gd name="connsiteY1586" fmla="*/ 6427578 h 6858001"/>
              <a:gd name="connsiteX1587" fmla="*/ 5890673 w 6206334"/>
              <a:gd name="connsiteY1587" fmla="*/ 6429740 h 6858001"/>
              <a:gd name="connsiteX1588" fmla="*/ 6016435 w 6206334"/>
              <a:gd name="connsiteY1588" fmla="*/ 6482829 h 6858001"/>
              <a:gd name="connsiteX1589" fmla="*/ 6017043 w 6206334"/>
              <a:gd name="connsiteY1589" fmla="*/ 6483082 h 6858001"/>
              <a:gd name="connsiteX1590" fmla="*/ 6030697 w 6206334"/>
              <a:gd name="connsiteY1590" fmla="*/ 6492578 h 6858001"/>
              <a:gd name="connsiteX1591" fmla="*/ 6037247 w 6206334"/>
              <a:gd name="connsiteY1591" fmla="*/ 6495853 h 6858001"/>
              <a:gd name="connsiteX1592" fmla="*/ 6026648 w 6206334"/>
              <a:gd name="connsiteY1592" fmla="*/ 6503230 h 6858001"/>
              <a:gd name="connsiteX1593" fmla="*/ 6039989 w 6206334"/>
              <a:gd name="connsiteY1593" fmla="*/ 6514588 h 6858001"/>
              <a:gd name="connsiteX1594" fmla="*/ 6043625 w 6206334"/>
              <a:gd name="connsiteY1594" fmla="*/ 6526052 h 6858001"/>
              <a:gd name="connsiteX1595" fmla="*/ 6003418 w 6206334"/>
              <a:gd name="connsiteY1595" fmla="*/ 6500610 h 6858001"/>
              <a:gd name="connsiteX1596" fmla="*/ 5994950 w 6206334"/>
              <a:gd name="connsiteY1596" fmla="*/ 6512073 h 6858001"/>
              <a:gd name="connsiteX1597" fmla="*/ 5974323 w 6206334"/>
              <a:gd name="connsiteY1597" fmla="*/ 6495729 h 6858001"/>
              <a:gd name="connsiteX1598" fmla="*/ 5983928 w 6206334"/>
              <a:gd name="connsiteY1598" fmla="*/ 6508907 h 6858001"/>
              <a:gd name="connsiteX1599" fmla="*/ 5989009 w 6206334"/>
              <a:gd name="connsiteY1599" fmla="*/ 6515215 h 6858001"/>
              <a:gd name="connsiteX1600" fmla="*/ 6000480 w 6206334"/>
              <a:gd name="connsiteY1600" fmla="*/ 6521541 h 6858001"/>
              <a:gd name="connsiteX1601" fmla="*/ 5993776 w 6206334"/>
              <a:gd name="connsiteY1601" fmla="*/ 6521128 h 6858001"/>
              <a:gd name="connsiteX1602" fmla="*/ 6003428 w 6206334"/>
              <a:gd name="connsiteY1602" fmla="*/ 6533106 h 6858001"/>
              <a:gd name="connsiteX1603" fmla="*/ 6018210 w 6206334"/>
              <a:gd name="connsiteY1603" fmla="*/ 6547702 h 6858001"/>
              <a:gd name="connsiteX1604" fmla="*/ 5983455 w 6206334"/>
              <a:gd name="connsiteY1604" fmla="*/ 6526718 h 6858001"/>
              <a:gd name="connsiteX1605" fmla="*/ 5972630 w 6206334"/>
              <a:gd name="connsiteY1605" fmla="*/ 6519825 h 6858001"/>
              <a:gd name="connsiteX1606" fmla="*/ 5972253 w 6206334"/>
              <a:gd name="connsiteY1606" fmla="*/ 6519802 h 6858001"/>
              <a:gd name="connsiteX1607" fmla="*/ 5949133 w 6206334"/>
              <a:gd name="connsiteY1607" fmla="*/ 6509450 h 6858001"/>
              <a:gd name="connsiteX1608" fmla="*/ 5945572 w 6206334"/>
              <a:gd name="connsiteY1608" fmla="*/ 6506839 h 6858001"/>
              <a:gd name="connsiteX1609" fmla="*/ 5949639 w 6206334"/>
              <a:gd name="connsiteY1609" fmla="*/ 6513534 h 6858001"/>
              <a:gd name="connsiteX1610" fmla="*/ 5983605 w 6206334"/>
              <a:gd name="connsiteY1610" fmla="*/ 6541236 h 6858001"/>
              <a:gd name="connsiteX1611" fmla="*/ 6013648 w 6206334"/>
              <a:gd name="connsiteY1611" fmla="*/ 6566012 h 6858001"/>
              <a:gd name="connsiteX1612" fmla="*/ 6032321 w 6206334"/>
              <a:gd name="connsiteY1612" fmla="*/ 6582258 h 6858001"/>
              <a:gd name="connsiteX1613" fmla="*/ 6025653 w 6206334"/>
              <a:gd name="connsiteY1613" fmla="*/ 6579327 h 6858001"/>
              <a:gd name="connsiteX1614" fmla="*/ 5976624 w 6206334"/>
              <a:gd name="connsiteY1614" fmla="*/ 6560216 h 6858001"/>
              <a:gd name="connsiteX1615" fmla="*/ 5952531 w 6206334"/>
              <a:gd name="connsiteY1615" fmla="*/ 6546784 h 6858001"/>
              <a:gd name="connsiteX1616" fmla="*/ 5952618 w 6206334"/>
              <a:gd name="connsiteY1616" fmla="*/ 6550791 h 6858001"/>
              <a:gd name="connsiteX1617" fmla="*/ 5952731 w 6206334"/>
              <a:gd name="connsiteY1617" fmla="*/ 6550902 h 6858001"/>
              <a:gd name="connsiteX1618" fmla="*/ 5950613 w 6206334"/>
              <a:gd name="connsiteY1618" fmla="*/ 6550077 h 6858001"/>
              <a:gd name="connsiteX1619" fmla="*/ 5872103 w 6206334"/>
              <a:gd name="connsiteY1619" fmla="*/ 6516251 h 6858001"/>
              <a:gd name="connsiteX1620" fmla="*/ 5841710 w 6206334"/>
              <a:gd name="connsiteY1620" fmla="*/ 6508154 h 6858001"/>
              <a:gd name="connsiteX1621" fmla="*/ 5886956 w 6206334"/>
              <a:gd name="connsiteY1621" fmla="*/ 6527779 h 6858001"/>
              <a:gd name="connsiteX1622" fmla="*/ 5961972 w 6206334"/>
              <a:gd name="connsiteY1622" fmla="*/ 6560090 h 6858001"/>
              <a:gd name="connsiteX1623" fmla="*/ 5966228 w 6206334"/>
              <a:gd name="connsiteY1623" fmla="*/ 6564316 h 6858001"/>
              <a:gd name="connsiteX1624" fmla="*/ 5971636 w 6206334"/>
              <a:gd name="connsiteY1624" fmla="*/ 6573693 h 6858001"/>
              <a:gd name="connsiteX1625" fmla="*/ 5907846 w 6206334"/>
              <a:gd name="connsiteY1625" fmla="*/ 6544952 h 6858001"/>
              <a:gd name="connsiteX1626" fmla="*/ 5964401 w 6206334"/>
              <a:gd name="connsiteY1626" fmla="*/ 6596512 h 6858001"/>
              <a:gd name="connsiteX1627" fmla="*/ 5944348 w 6206334"/>
              <a:gd name="connsiteY1627" fmla="*/ 6605226 h 6858001"/>
              <a:gd name="connsiteX1628" fmla="*/ 5936082 w 6206334"/>
              <a:gd name="connsiteY1628" fmla="*/ 6602852 h 6858001"/>
              <a:gd name="connsiteX1629" fmla="*/ 5947713 w 6206334"/>
              <a:gd name="connsiteY1629" fmla="*/ 6620667 h 6858001"/>
              <a:gd name="connsiteX1630" fmla="*/ 5973577 w 6206334"/>
              <a:gd name="connsiteY1630" fmla="*/ 6642568 h 6858001"/>
              <a:gd name="connsiteX1631" fmla="*/ 5977142 w 6206334"/>
              <a:gd name="connsiteY1631" fmla="*/ 6645250 h 6858001"/>
              <a:gd name="connsiteX1632" fmla="*/ 5867369 w 6206334"/>
              <a:gd name="connsiteY1632" fmla="*/ 6599744 h 6858001"/>
              <a:gd name="connsiteX1633" fmla="*/ 5860266 w 6206334"/>
              <a:gd name="connsiteY1633" fmla="*/ 6603363 h 6858001"/>
              <a:gd name="connsiteX1634" fmla="*/ 5948019 w 6206334"/>
              <a:gd name="connsiteY1634" fmla="*/ 6644637 h 6858001"/>
              <a:gd name="connsiteX1635" fmla="*/ 5910090 w 6206334"/>
              <a:gd name="connsiteY1635" fmla="*/ 6632697 h 6858001"/>
              <a:gd name="connsiteX1636" fmla="*/ 5882957 w 6206334"/>
              <a:gd name="connsiteY1636" fmla="*/ 6621462 h 6858001"/>
              <a:gd name="connsiteX1637" fmla="*/ 5878817 w 6206334"/>
              <a:gd name="connsiteY1637" fmla="*/ 6618825 h 6858001"/>
              <a:gd name="connsiteX1638" fmla="*/ 5860419 w 6206334"/>
              <a:gd name="connsiteY1638" fmla="*/ 6609209 h 6858001"/>
              <a:gd name="connsiteX1639" fmla="*/ 5861196 w 6206334"/>
              <a:gd name="connsiteY1639" fmla="*/ 6612419 h 6858001"/>
              <a:gd name="connsiteX1640" fmla="*/ 5837939 w 6206334"/>
              <a:gd name="connsiteY1640" fmla="*/ 6602729 h 6858001"/>
              <a:gd name="connsiteX1641" fmla="*/ 5799999 w 6206334"/>
              <a:gd name="connsiteY1641" fmla="*/ 6590519 h 6858001"/>
              <a:gd name="connsiteX1642" fmla="*/ 5822188 w 6206334"/>
              <a:gd name="connsiteY1642" fmla="*/ 6600836 h 6858001"/>
              <a:gd name="connsiteX1643" fmla="*/ 5868360 w 6206334"/>
              <a:gd name="connsiteY1643" fmla="*/ 6622302 h 6858001"/>
              <a:gd name="connsiteX1644" fmla="*/ 5870858 w 6206334"/>
              <a:gd name="connsiteY1644" fmla="*/ 6625252 h 6858001"/>
              <a:gd name="connsiteX1645" fmla="*/ 5876213 w 6206334"/>
              <a:gd name="connsiteY1645" fmla="*/ 6632552 h 6858001"/>
              <a:gd name="connsiteX1646" fmla="*/ 5821878 w 6206334"/>
              <a:gd name="connsiteY1646" fmla="*/ 6602474 h 6858001"/>
              <a:gd name="connsiteX1647" fmla="*/ 5861353 w 6206334"/>
              <a:gd name="connsiteY1647" fmla="*/ 6631759 h 6858001"/>
              <a:gd name="connsiteX1648" fmla="*/ 5900829 w 6206334"/>
              <a:gd name="connsiteY1648" fmla="*/ 6661044 h 6858001"/>
              <a:gd name="connsiteX1649" fmla="*/ 5866224 w 6206334"/>
              <a:gd name="connsiteY1649" fmla="*/ 6654578 h 6858001"/>
              <a:gd name="connsiteX1650" fmla="*/ 5916706 w 6206334"/>
              <a:gd name="connsiteY1650" fmla="*/ 6704972 h 6858001"/>
              <a:gd name="connsiteX1651" fmla="*/ 5835774 w 6206334"/>
              <a:gd name="connsiteY1651" fmla="*/ 6656833 h 6858001"/>
              <a:gd name="connsiteX1652" fmla="*/ 5784819 w 6206334"/>
              <a:gd name="connsiteY1652" fmla="*/ 6624251 h 6858001"/>
              <a:gd name="connsiteX1653" fmla="*/ 5785246 w 6206334"/>
              <a:gd name="connsiteY1653" fmla="*/ 6621993 h 6858001"/>
              <a:gd name="connsiteX1654" fmla="*/ 5785326 w 6206334"/>
              <a:gd name="connsiteY1654" fmla="*/ 6621575 h 6858001"/>
              <a:gd name="connsiteX1655" fmla="*/ 5785389 w 6206334"/>
              <a:gd name="connsiteY1655" fmla="*/ 6621240 h 6858001"/>
              <a:gd name="connsiteX1656" fmla="*/ 5785246 w 6206334"/>
              <a:gd name="connsiteY1656" fmla="*/ 6621993 h 6858001"/>
              <a:gd name="connsiteX1657" fmla="*/ 5785008 w 6206334"/>
              <a:gd name="connsiteY1657" fmla="*/ 6623247 h 6858001"/>
              <a:gd name="connsiteX1658" fmla="*/ 5784819 w 6206334"/>
              <a:gd name="connsiteY1658" fmla="*/ 6624251 h 6858001"/>
              <a:gd name="connsiteX1659" fmla="*/ 5842062 w 6206334"/>
              <a:gd name="connsiteY1659" fmla="*/ 6669639 h 6858001"/>
              <a:gd name="connsiteX1660" fmla="*/ 5842870 w 6206334"/>
              <a:gd name="connsiteY1660" fmla="*/ 6672675 h 6858001"/>
              <a:gd name="connsiteX1661" fmla="*/ 5841693 w 6206334"/>
              <a:gd name="connsiteY1661" fmla="*/ 6676980 h 6858001"/>
              <a:gd name="connsiteX1662" fmla="*/ 5895921 w 6206334"/>
              <a:gd name="connsiteY1662" fmla="*/ 6700724 h 6858001"/>
              <a:gd name="connsiteX1663" fmla="*/ 5887279 w 6206334"/>
              <a:gd name="connsiteY1663" fmla="*/ 6703616 h 6858001"/>
              <a:gd name="connsiteX1664" fmla="*/ 5841821 w 6206334"/>
              <a:gd name="connsiteY1664" fmla="*/ 6687804 h 6858001"/>
              <a:gd name="connsiteX1665" fmla="*/ 5839343 w 6206334"/>
              <a:gd name="connsiteY1665" fmla="*/ 6686747 h 6858001"/>
              <a:gd name="connsiteX1666" fmla="*/ 5836255 w 6206334"/>
              <a:gd name="connsiteY1666" fmla="*/ 6685721 h 6858001"/>
              <a:gd name="connsiteX1667" fmla="*/ 5836077 w 6206334"/>
              <a:gd name="connsiteY1667" fmla="*/ 6685868 h 6858001"/>
              <a:gd name="connsiteX1668" fmla="*/ 5884382 w 6206334"/>
              <a:gd name="connsiteY1668" fmla="*/ 6717110 h 6858001"/>
              <a:gd name="connsiteX1669" fmla="*/ 5890041 w 6206334"/>
              <a:gd name="connsiteY1669" fmla="*/ 6733209 h 6858001"/>
              <a:gd name="connsiteX1670" fmla="*/ 5934134 w 6206334"/>
              <a:gd name="connsiteY1670" fmla="*/ 6771347 h 6858001"/>
              <a:gd name="connsiteX1671" fmla="*/ 6030957 w 6206334"/>
              <a:gd name="connsiteY1671" fmla="*/ 6845471 h 6858001"/>
              <a:gd name="connsiteX1672" fmla="*/ 5923533 w 6206334"/>
              <a:gd name="connsiteY1672" fmla="*/ 6778724 h 6858001"/>
              <a:gd name="connsiteX1673" fmla="*/ 5870448 w 6206334"/>
              <a:gd name="connsiteY1673" fmla="*/ 6742055 h 6858001"/>
              <a:gd name="connsiteX1674" fmla="*/ 5826237 w 6206334"/>
              <a:gd name="connsiteY1674" fmla="*/ 6722411 h 6858001"/>
              <a:gd name="connsiteX1675" fmla="*/ 5873187 w 6206334"/>
              <a:gd name="connsiteY1675" fmla="*/ 6760790 h 6858001"/>
              <a:gd name="connsiteX1676" fmla="*/ 5873964 w 6206334"/>
              <a:gd name="connsiteY1676" fmla="*/ 6772013 h 6858001"/>
              <a:gd name="connsiteX1677" fmla="*/ 5916196 w 6206334"/>
              <a:gd name="connsiteY1677" fmla="*/ 6802090 h 6858001"/>
              <a:gd name="connsiteX1678" fmla="*/ 5955046 w 6206334"/>
              <a:gd name="connsiteY1678" fmla="*/ 6834668 h 6858001"/>
              <a:gd name="connsiteX1679" fmla="*/ 5943567 w 6206334"/>
              <a:gd name="connsiteY1679" fmla="*/ 6831371 h 6858001"/>
              <a:gd name="connsiteX1680" fmla="*/ 5962807 w 6206334"/>
              <a:gd name="connsiteY1680" fmla="*/ 6856292 h 6858001"/>
              <a:gd name="connsiteX1681" fmla="*/ 5962772 w 6206334"/>
              <a:gd name="connsiteY1681" fmla="*/ 6858001 h 6858001"/>
              <a:gd name="connsiteX1682" fmla="*/ 5961713 w 6206334"/>
              <a:gd name="connsiteY1682" fmla="*/ 6858000 h 6858001"/>
              <a:gd name="connsiteX1683" fmla="*/ 5943716 w 6206334"/>
              <a:gd name="connsiteY1683" fmla="*/ 6845889 h 6858001"/>
              <a:gd name="connsiteX1684" fmla="*/ 5860760 w 6206334"/>
              <a:gd name="connsiteY1684" fmla="*/ 6793115 h 6858001"/>
              <a:gd name="connsiteX1685" fmla="*/ 5911470 w 6206334"/>
              <a:gd name="connsiteY1685" fmla="*/ 6839514 h 6858001"/>
              <a:gd name="connsiteX1686" fmla="*/ 5913709 w 6206334"/>
              <a:gd name="connsiteY1686" fmla="*/ 6841418 h 6858001"/>
              <a:gd name="connsiteX1687" fmla="*/ 5870408 w 6206334"/>
              <a:gd name="connsiteY1687" fmla="*/ 6826510 h 6858001"/>
              <a:gd name="connsiteX1688" fmla="*/ 5925509 w 6206334"/>
              <a:gd name="connsiteY1688" fmla="*/ 6851954 h 6858001"/>
              <a:gd name="connsiteX1689" fmla="*/ 5929257 w 6206334"/>
              <a:gd name="connsiteY1689" fmla="*/ 6858001 h 6858001"/>
              <a:gd name="connsiteX1690" fmla="*/ 5922179 w 6206334"/>
              <a:gd name="connsiteY1690" fmla="*/ 6858000 h 6858001"/>
              <a:gd name="connsiteX1691" fmla="*/ 5909991 w 6206334"/>
              <a:gd name="connsiteY1691" fmla="*/ 6850098 h 6858001"/>
              <a:gd name="connsiteX1692" fmla="*/ 5919610 w 6206334"/>
              <a:gd name="connsiteY1692" fmla="*/ 6858000 h 6858001"/>
              <a:gd name="connsiteX1693" fmla="*/ 5857453 w 6206334"/>
              <a:gd name="connsiteY1693" fmla="*/ 6858001 h 6858001"/>
              <a:gd name="connsiteX1694" fmla="*/ 5849122 w 6206334"/>
              <a:gd name="connsiteY1694" fmla="*/ 6851667 h 6858001"/>
              <a:gd name="connsiteX1695" fmla="*/ 5829077 w 6206334"/>
              <a:gd name="connsiteY1695" fmla="*/ 6835688 h 6858001"/>
              <a:gd name="connsiteX1696" fmla="*/ 5827234 w 6206334"/>
              <a:gd name="connsiteY1696" fmla="*/ 6834392 h 6858001"/>
              <a:gd name="connsiteX1697" fmla="*/ 5802963 w 6206334"/>
              <a:gd name="connsiteY1697" fmla="*/ 6828024 h 6858001"/>
              <a:gd name="connsiteX1698" fmla="*/ 5815263 w 6206334"/>
              <a:gd name="connsiteY1698" fmla="*/ 6837809 h 6858001"/>
              <a:gd name="connsiteX1699" fmla="*/ 5825549 w 6206334"/>
              <a:gd name="connsiteY1699" fmla="*/ 6841981 h 6858001"/>
              <a:gd name="connsiteX1700" fmla="*/ 5839728 w 6206334"/>
              <a:gd name="connsiteY1700" fmla="*/ 6851236 h 6858001"/>
              <a:gd name="connsiteX1701" fmla="*/ 5837010 w 6206334"/>
              <a:gd name="connsiteY1701" fmla="*/ 6853046 h 6858001"/>
              <a:gd name="connsiteX1702" fmla="*/ 5835264 w 6206334"/>
              <a:gd name="connsiteY1702" fmla="*/ 6852221 h 6858001"/>
              <a:gd name="connsiteX1703" fmla="*/ 5836570 w 6206334"/>
              <a:gd name="connsiteY1703" fmla="*/ 6853136 h 6858001"/>
              <a:gd name="connsiteX1704" fmla="*/ 5837010 w 6206334"/>
              <a:gd name="connsiteY1704" fmla="*/ 6853046 h 6858001"/>
              <a:gd name="connsiteX1705" fmla="*/ 5846417 w 6206334"/>
              <a:gd name="connsiteY1705" fmla="*/ 6858000 h 6858001"/>
              <a:gd name="connsiteX1706" fmla="*/ 4248304 w 6206334"/>
              <a:gd name="connsiteY1706" fmla="*/ 6858001 h 6858001"/>
              <a:gd name="connsiteX1707" fmla="*/ 4238880 w 6206334"/>
              <a:gd name="connsiteY1707" fmla="*/ 6851647 h 6858001"/>
              <a:gd name="connsiteX1708" fmla="*/ 4225862 w 6206334"/>
              <a:gd name="connsiteY1708" fmla="*/ 6837671 h 6858001"/>
              <a:gd name="connsiteX1709" fmla="*/ 4228990 w 6206334"/>
              <a:gd name="connsiteY1709" fmla="*/ 6838713 h 6858001"/>
              <a:gd name="connsiteX1710" fmla="*/ 4211927 w 6206334"/>
              <a:gd name="connsiteY1710" fmla="*/ 6829281 h 6858001"/>
              <a:gd name="connsiteX1711" fmla="*/ 4206353 w 6206334"/>
              <a:gd name="connsiteY1711" fmla="*/ 6826436 h 6858001"/>
              <a:gd name="connsiteX1712" fmla="*/ 4204489 w 6206334"/>
              <a:gd name="connsiteY1712" fmla="*/ 6826648 h 6858001"/>
              <a:gd name="connsiteX1713" fmla="*/ 4203411 w 6206334"/>
              <a:gd name="connsiteY1713" fmla="*/ 6824934 h 6858001"/>
              <a:gd name="connsiteX1714" fmla="*/ 4178590 w 6206334"/>
              <a:gd name="connsiteY1714" fmla="*/ 6812263 h 6858001"/>
              <a:gd name="connsiteX1715" fmla="*/ 4165406 w 6206334"/>
              <a:gd name="connsiteY1715" fmla="*/ 6802728 h 6858001"/>
              <a:gd name="connsiteX1716" fmla="*/ 4181233 w 6206334"/>
              <a:gd name="connsiteY1716" fmla="*/ 6822033 h 6858001"/>
              <a:gd name="connsiteX1717" fmla="*/ 4234877 w 6206334"/>
              <a:gd name="connsiteY1717" fmla="*/ 6852011 h 6858001"/>
              <a:gd name="connsiteX1718" fmla="*/ 4248175 w 6206334"/>
              <a:gd name="connsiteY1718" fmla="*/ 6858001 h 6858001"/>
              <a:gd name="connsiteX1719" fmla="*/ 4156172 w 6206334"/>
              <a:gd name="connsiteY1719" fmla="*/ 6858000 h 6858001"/>
              <a:gd name="connsiteX1720" fmla="*/ 3873933 w 6206334"/>
              <a:gd name="connsiteY1720" fmla="*/ 6645120 h 6858001"/>
              <a:gd name="connsiteX1721" fmla="*/ 3459706 w 6206334"/>
              <a:gd name="connsiteY1721" fmla="*/ 6276499 h 6858001"/>
              <a:gd name="connsiteX1722" fmla="*/ 3049142 w 6206334"/>
              <a:gd name="connsiteY1722" fmla="*/ 5912769 h 6858001"/>
              <a:gd name="connsiteX1723" fmla="*/ 2639127 w 6206334"/>
              <a:gd name="connsiteY1723" fmla="*/ 5548245 h 6858001"/>
              <a:gd name="connsiteX1724" fmla="*/ 2277942 w 6206334"/>
              <a:gd name="connsiteY1724" fmla="*/ 5165870 h 6858001"/>
              <a:gd name="connsiteX1725" fmla="*/ 2093097 w 6206334"/>
              <a:gd name="connsiteY1725" fmla="*/ 4979963 h 6858001"/>
              <a:gd name="connsiteX1726" fmla="*/ 1734592 w 6206334"/>
              <a:gd name="connsiteY1726" fmla="*/ 4558583 h 6858001"/>
              <a:gd name="connsiteX1727" fmla="*/ 1729518 w 6206334"/>
              <a:gd name="connsiteY1727" fmla="*/ 4552503 h 6858001"/>
              <a:gd name="connsiteX1728" fmla="*/ 1728155 w 6206334"/>
              <a:gd name="connsiteY1728" fmla="*/ 4551874 h 6858001"/>
              <a:gd name="connsiteX1729" fmla="*/ 1728139 w 6206334"/>
              <a:gd name="connsiteY1729" fmla="*/ 4550848 h 6858001"/>
              <a:gd name="connsiteX1730" fmla="*/ 1712657 w 6206334"/>
              <a:gd name="connsiteY1730" fmla="*/ 4532293 h 6858001"/>
              <a:gd name="connsiteX1731" fmla="*/ 1712725 w 6206334"/>
              <a:gd name="connsiteY1731" fmla="*/ 4533268 h 6858001"/>
              <a:gd name="connsiteX1732" fmla="*/ 1701305 w 6206334"/>
              <a:gd name="connsiteY1732" fmla="*/ 4523534 h 6858001"/>
              <a:gd name="connsiteX1733" fmla="*/ 1663962 w 6206334"/>
              <a:gd name="connsiteY1733" fmla="*/ 4481198 h 6858001"/>
              <a:gd name="connsiteX1734" fmla="*/ 1513039 w 6206334"/>
              <a:gd name="connsiteY1734" fmla="*/ 4314233 h 6858001"/>
              <a:gd name="connsiteX1735" fmla="*/ 1323728 w 6206334"/>
              <a:gd name="connsiteY1735" fmla="*/ 4084677 h 6858001"/>
              <a:gd name="connsiteX1736" fmla="*/ 1228500 w 6206334"/>
              <a:gd name="connsiteY1736" fmla="*/ 3976204 h 6858001"/>
              <a:gd name="connsiteX1737" fmla="*/ 1231155 w 6206334"/>
              <a:gd name="connsiteY1737" fmla="*/ 3976731 h 6858001"/>
              <a:gd name="connsiteX1738" fmla="*/ 1223822 w 6206334"/>
              <a:gd name="connsiteY1738" fmla="*/ 3970626 h 6858001"/>
              <a:gd name="connsiteX1739" fmla="*/ 1134723 w 6206334"/>
              <a:gd name="connsiteY1739" fmla="*/ 3851605 h 6858001"/>
              <a:gd name="connsiteX1740" fmla="*/ 1140330 w 6206334"/>
              <a:gd name="connsiteY1740" fmla="*/ 3851905 h 6858001"/>
              <a:gd name="connsiteX1741" fmla="*/ 1147761 w 6206334"/>
              <a:gd name="connsiteY1741" fmla="*/ 3852302 h 6858001"/>
              <a:gd name="connsiteX1742" fmla="*/ 1205107 w 6206334"/>
              <a:gd name="connsiteY1742" fmla="*/ 3897140 h 6858001"/>
              <a:gd name="connsiteX1743" fmla="*/ 1193831 w 6206334"/>
              <a:gd name="connsiteY1743" fmla="*/ 3880008 h 6858001"/>
              <a:gd name="connsiteX1744" fmla="*/ 1186097 w 6206334"/>
              <a:gd name="connsiteY1744" fmla="*/ 3873878 h 6858001"/>
              <a:gd name="connsiteX1745" fmla="*/ 1187977 w 6206334"/>
              <a:gd name="connsiteY1745" fmla="*/ 3876047 h 6858001"/>
              <a:gd name="connsiteX1746" fmla="*/ 1189566 w 6206334"/>
              <a:gd name="connsiteY1746" fmla="*/ 3877646 h 6858001"/>
              <a:gd name="connsiteX1747" fmla="*/ 1186218 w 6206334"/>
              <a:gd name="connsiteY1747" fmla="*/ 3875795 h 6858001"/>
              <a:gd name="connsiteX1748" fmla="*/ 1183081 w 6206334"/>
              <a:gd name="connsiteY1748" fmla="*/ 3872867 h 6858001"/>
              <a:gd name="connsiteX1749" fmla="*/ 1179715 w 6206334"/>
              <a:gd name="connsiteY1749" fmla="*/ 3857426 h 6858001"/>
              <a:gd name="connsiteX1750" fmla="*/ 1125124 w 6206334"/>
              <a:gd name="connsiteY1750" fmla="*/ 3813379 h 6858001"/>
              <a:gd name="connsiteX1751" fmla="*/ 1121593 w 6206334"/>
              <a:gd name="connsiteY1751" fmla="*/ 3801365 h 6858001"/>
              <a:gd name="connsiteX1752" fmla="*/ 1100446 w 6206334"/>
              <a:gd name="connsiteY1752" fmla="*/ 3781827 h 6858001"/>
              <a:gd name="connsiteX1753" fmla="*/ 1075288 w 6206334"/>
              <a:gd name="connsiteY1753" fmla="*/ 3764584 h 6858001"/>
              <a:gd name="connsiteX1754" fmla="*/ 1069876 w 6206334"/>
              <a:gd name="connsiteY1754" fmla="*/ 3756232 h 6858001"/>
              <a:gd name="connsiteX1755" fmla="*/ 1072062 w 6206334"/>
              <a:gd name="connsiteY1755" fmla="*/ 3757032 h 6858001"/>
              <a:gd name="connsiteX1756" fmla="*/ 1069009 w 6206334"/>
              <a:gd name="connsiteY1756" fmla="*/ 3754894 h 6858001"/>
              <a:gd name="connsiteX1757" fmla="*/ 1065600 w 6206334"/>
              <a:gd name="connsiteY1757" fmla="*/ 3749630 h 6858001"/>
              <a:gd name="connsiteX1758" fmla="*/ 1215245 w 6206334"/>
              <a:gd name="connsiteY1758" fmla="*/ 3859020 h 6858001"/>
              <a:gd name="connsiteX1759" fmla="*/ 1296741 w 6206334"/>
              <a:gd name="connsiteY1759" fmla="*/ 3925138 h 6858001"/>
              <a:gd name="connsiteX1760" fmla="*/ 1303930 w 6206334"/>
              <a:gd name="connsiteY1760" fmla="*/ 3926886 h 6858001"/>
              <a:gd name="connsiteX1761" fmla="*/ 1320505 w 6206334"/>
              <a:gd name="connsiteY1761" fmla="*/ 3931984 h 6858001"/>
              <a:gd name="connsiteX1762" fmla="*/ 1296232 w 6206334"/>
              <a:gd name="connsiteY1762" fmla="*/ 3909417 h 6858001"/>
              <a:gd name="connsiteX1763" fmla="*/ 1322636 w 6206334"/>
              <a:gd name="connsiteY1763" fmla="*/ 3927504 h 6858001"/>
              <a:gd name="connsiteX1764" fmla="*/ 1325634 w 6206334"/>
              <a:gd name="connsiteY1764" fmla="*/ 3920354 h 6858001"/>
              <a:gd name="connsiteX1765" fmla="*/ 1335978 w 6206334"/>
              <a:gd name="connsiteY1765" fmla="*/ 3924403 h 6858001"/>
              <a:gd name="connsiteX1766" fmla="*/ 1312570 w 6206334"/>
              <a:gd name="connsiteY1766" fmla="*/ 3903862 h 6858001"/>
              <a:gd name="connsiteX1767" fmla="*/ 1304370 w 6206334"/>
              <a:gd name="connsiteY1767" fmla="*/ 3898671 h 6858001"/>
              <a:gd name="connsiteX1768" fmla="*/ 1299939 w 6206334"/>
              <a:gd name="connsiteY1768" fmla="*/ 3897162 h 6858001"/>
              <a:gd name="connsiteX1769" fmla="*/ 1302482 w 6206334"/>
              <a:gd name="connsiteY1769" fmla="*/ 3895011 h 6858001"/>
              <a:gd name="connsiteX1770" fmla="*/ 1271162 w 6206334"/>
              <a:gd name="connsiteY1770" fmla="*/ 3867527 h 6858001"/>
              <a:gd name="connsiteX1771" fmla="*/ 1259789 w 6206334"/>
              <a:gd name="connsiteY1771" fmla="*/ 3862405 h 6858001"/>
              <a:gd name="connsiteX1772" fmla="*/ 1233324 w 6206334"/>
              <a:gd name="connsiteY1772" fmla="*/ 3851783 h 6858001"/>
              <a:gd name="connsiteX1773" fmla="*/ 1203032 w 6206334"/>
              <a:gd name="connsiteY1773" fmla="*/ 3835012 h 6858001"/>
              <a:gd name="connsiteX1774" fmla="*/ 1258387 w 6206334"/>
              <a:gd name="connsiteY1774" fmla="*/ 3856696 h 6858001"/>
              <a:gd name="connsiteX1775" fmla="*/ 1259024 w 6206334"/>
              <a:gd name="connsiteY1775" fmla="*/ 3856875 h 6858001"/>
              <a:gd name="connsiteX1776" fmla="*/ 1250486 w 6206334"/>
              <a:gd name="connsiteY1776" fmla="*/ 3849383 h 6858001"/>
              <a:gd name="connsiteX1777" fmla="*/ 1096690 w 6206334"/>
              <a:gd name="connsiteY1777" fmla="*/ 3725897 h 6858001"/>
              <a:gd name="connsiteX1778" fmla="*/ 1118096 w 6206334"/>
              <a:gd name="connsiteY1778" fmla="*/ 3737255 h 6858001"/>
              <a:gd name="connsiteX1779" fmla="*/ 1112209 w 6206334"/>
              <a:gd name="connsiteY1779" fmla="*/ 3727753 h 6858001"/>
              <a:gd name="connsiteX1780" fmla="*/ 1057108 w 6206334"/>
              <a:gd name="connsiteY1780" fmla="*/ 3702309 h 6858001"/>
              <a:gd name="connsiteX1781" fmla="*/ 1100409 w 6206334"/>
              <a:gd name="connsiteY1781" fmla="*/ 3717216 h 6858001"/>
              <a:gd name="connsiteX1782" fmla="*/ 1098170 w 6206334"/>
              <a:gd name="connsiteY1782" fmla="*/ 3715312 h 6858001"/>
              <a:gd name="connsiteX1783" fmla="*/ 1047458 w 6206334"/>
              <a:gd name="connsiteY1783" fmla="*/ 3668914 h 6858001"/>
              <a:gd name="connsiteX1784" fmla="*/ 1130416 w 6206334"/>
              <a:gd name="connsiteY1784" fmla="*/ 3721687 h 6858001"/>
              <a:gd name="connsiteX1785" fmla="*/ 1130266 w 6206334"/>
              <a:gd name="connsiteY1785" fmla="*/ 3707171 h 6858001"/>
              <a:gd name="connsiteX1786" fmla="*/ 1141745 w 6206334"/>
              <a:gd name="connsiteY1786" fmla="*/ 3710467 h 6858001"/>
              <a:gd name="connsiteX1787" fmla="*/ 1102893 w 6206334"/>
              <a:gd name="connsiteY1787" fmla="*/ 3677888 h 6858001"/>
              <a:gd name="connsiteX1788" fmla="*/ 1060664 w 6206334"/>
              <a:gd name="connsiteY1788" fmla="*/ 3647812 h 6858001"/>
              <a:gd name="connsiteX1789" fmla="*/ 1059886 w 6206334"/>
              <a:gd name="connsiteY1789" fmla="*/ 3636588 h 6858001"/>
              <a:gd name="connsiteX1790" fmla="*/ 1051434 w 6206334"/>
              <a:gd name="connsiteY1790" fmla="*/ 3629294 h 6858001"/>
              <a:gd name="connsiteX1791" fmla="*/ 1045840 w 6206334"/>
              <a:gd name="connsiteY1791" fmla="*/ 3624657 h 6858001"/>
              <a:gd name="connsiteX1792" fmla="*/ 1042306 w 6206334"/>
              <a:gd name="connsiteY1792" fmla="*/ 3619864 h 6858001"/>
              <a:gd name="connsiteX1793" fmla="*/ 1030358 w 6206334"/>
              <a:gd name="connsiteY1793" fmla="*/ 3600169 h 6858001"/>
              <a:gd name="connsiteX1794" fmla="*/ 1029553 w 6206334"/>
              <a:gd name="connsiteY1794" fmla="*/ 3599315 h 6858001"/>
              <a:gd name="connsiteX1795" fmla="*/ 1039611 w 6206334"/>
              <a:gd name="connsiteY1795" fmla="*/ 3606196 h 6858001"/>
              <a:gd name="connsiteX1796" fmla="*/ 1057147 w 6206334"/>
              <a:gd name="connsiteY1796" fmla="*/ 3617854 h 6858001"/>
              <a:gd name="connsiteX1797" fmla="*/ 1110232 w 6206334"/>
              <a:gd name="connsiteY1797" fmla="*/ 3654522 h 6858001"/>
              <a:gd name="connsiteX1798" fmla="*/ 1217656 w 6206334"/>
              <a:gd name="connsiteY1798" fmla="*/ 3721269 h 6858001"/>
              <a:gd name="connsiteX1799" fmla="*/ 1229588 w 6206334"/>
              <a:gd name="connsiteY1799" fmla="*/ 3734464 h 6858001"/>
              <a:gd name="connsiteX1800" fmla="*/ 1234541 w 6206334"/>
              <a:gd name="connsiteY1800" fmla="*/ 3736376 h 6858001"/>
              <a:gd name="connsiteX1801" fmla="*/ 1217656 w 6206334"/>
              <a:gd name="connsiteY1801" fmla="*/ 3721269 h 6858001"/>
              <a:gd name="connsiteX1802" fmla="*/ 1120833 w 6206334"/>
              <a:gd name="connsiteY1802" fmla="*/ 3647145 h 6858001"/>
              <a:gd name="connsiteX1803" fmla="*/ 1076741 w 6206334"/>
              <a:gd name="connsiteY1803" fmla="*/ 3609009 h 6858001"/>
              <a:gd name="connsiteX1804" fmla="*/ 1071080 w 6206334"/>
              <a:gd name="connsiteY1804" fmla="*/ 3592909 h 6858001"/>
              <a:gd name="connsiteX1805" fmla="*/ 1047961 w 6206334"/>
              <a:gd name="connsiteY1805" fmla="*/ 3577584 h 6858001"/>
              <a:gd name="connsiteX1806" fmla="*/ 1027294 w 6206334"/>
              <a:gd name="connsiteY1806" fmla="*/ 3564522 h 6858001"/>
              <a:gd name="connsiteX1807" fmla="*/ 1026138 w 6206334"/>
              <a:gd name="connsiteY1807" fmla="*/ 3562587 h 6858001"/>
              <a:gd name="connsiteX1808" fmla="*/ 1028520 w 6206334"/>
              <a:gd name="connsiteY1808" fmla="*/ 3563601 h 6858001"/>
              <a:gd name="connsiteX1809" fmla="*/ 1073977 w 6206334"/>
              <a:gd name="connsiteY1809" fmla="*/ 3579414 h 6858001"/>
              <a:gd name="connsiteX1810" fmla="*/ 1082620 w 6206334"/>
              <a:gd name="connsiteY1810" fmla="*/ 3576523 h 6858001"/>
              <a:gd name="connsiteX1811" fmla="*/ 1028392 w 6206334"/>
              <a:gd name="connsiteY1811" fmla="*/ 3552780 h 6858001"/>
              <a:gd name="connsiteX1812" fmla="*/ 1029568 w 6206334"/>
              <a:gd name="connsiteY1812" fmla="*/ 3548474 h 6858001"/>
              <a:gd name="connsiteX1813" fmla="*/ 1028760 w 6206334"/>
              <a:gd name="connsiteY1813" fmla="*/ 3545438 h 6858001"/>
              <a:gd name="connsiteX1814" fmla="*/ 1018259 w 6206334"/>
              <a:gd name="connsiteY1814" fmla="*/ 3535782 h 6858001"/>
              <a:gd name="connsiteX1815" fmla="*/ 1006112 w 6206334"/>
              <a:gd name="connsiteY1815" fmla="*/ 3529056 h 6858001"/>
              <a:gd name="connsiteX1816" fmla="*/ 997842 w 6206334"/>
              <a:gd name="connsiteY1816" fmla="*/ 3515209 h 6858001"/>
              <a:gd name="connsiteX1817" fmla="*/ 998091 w 6206334"/>
              <a:gd name="connsiteY1817" fmla="*/ 3515353 h 6858001"/>
              <a:gd name="connsiteX1818" fmla="*/ 1022473 w 6206334"/>
              <a:gd name="connsiteY1818" fmla="*/ 3532632 h 6858001"/>
              <a:gd name="connsiteX1819" fmla="*/ 1027141 w 6206334"/>
              <a:gd name="connsiteY1819" fmla="*/ 3534965 h 6858001"/>
              <a:gd name="connsiteX1820" fmla="*/ 1035905 w 6206334"/>
              <a:gd name="connsiteY1820" fmla="*/ 3548114 h 6858001"/>
              <a:gd name="connsiteX1821" fmla="*/ 1040392 w 6206334"/>
              <a:gd name="connsiteY1821" fmla="*/ 3552973 h 6858001"/>
              <a:gd name="connsiteX1822" fmla="*/ 1038301 w 6206334"/>
              <a:gd name="connsiteY1822" fmla="*/ 3548297 h 6858001"/>
              <a:gd name="connsiteX1823" fmla="*/ 1035883 w 6206334"/>
              <a:gd name="connsiteY1823" fmla="*/ 3544974 h 6858001"/>
              <a:gd name="connsiteX1824" fmla="*/ 1028494 w 6206334"/>
              <a:gd name="connsiteY1824" fmla="*/ 3535643 h 6858001"/>
              <a:gd name="connsiteX1825" fmla="*/ 1062609 w 6206334"/>
              <a:gd name="connsiteY1825" fmla="*/ 3552698 h 6858001"/>
              <a:gd name="connsiteX1826" fmla="*/ 1103404 w 6206334"/>
              <a:gd name="connsiteY1826" fmla="*/ 3580771 h 6858001"/>
              <a:gd name="connsiteX1827" fmla="*/ 1052924 w 6206334"/>
              <a:gd name="connsiteY1827" fmla="*/ 3530378 h 6858001"/>
              <a:gd name="connsiteX1828" fmla="*/ 1087528 w 6206334"/>
              <a:gd name="connsiteY1828" fmla="*/ 3536842 h 6858001"/>
              <a:gd name="connsiteX1829" fmla="*/ 1048051 w 6206334"/>
              <a:gd name="connsiteY1829" fmla="*/ 3507557 h 6858001"/>
              <a:gd name="connsiteX1830" fmla="*/ 1008577 w 6206334"/>
              <a:gd name="connsiteY1830" fmla="*/ 3478272 h 6858001"/>
              <a:gd name="connsiteX1831" fmla="*/ 1062912 w 6206334"/>
              <a:gd name="connsiteY1831" fmla="*/ 3508351 h 6858001"/>
              <a:gd name="connsiteX1832" fmla="*/ 1057556 w 6206334"/>
              <a:gd name="connsiteY1832" fmla="*/ 3501050 h 6858001"/>
              <a:gd name="connsiteX1833" fmla="*/ 1055059 w 6206334"/>
              <a:gd name="connsiteY1833" fmla="*/ 3498101 h 6858001"/>
              <a:gd name="connsiteX1834" fmla="*/ 1008886 w 6206334"/>
              <a:gd name="connsiteY1834" fmla="*/ 3476635 h 6858001"/>
              <a:gd name="connsiteX1835" fmla="*/ 986698 w 6206334"/>
              <a:gd name="connsiteY1835" fmla="*/ 3466317 h 6858001"/>
              <a:gd name="connsiteX1836" fmla="*/ 1024637 w 6206334"/>
              <a:gd name="connsiteY1836" fmla="*/ 3478529 h 6858001"/>
              <a:gd name="connsiteX1837" fmla="*/ 1047896 w 6206334"/>
              <a:gd name="connsiteY1837" fmla="*/ 3488218 h 6858001"/>
              <a:gd name="connsiteX1838" fmla="*/ 1047117 w 6206334"/>
              <a:gd name="connsiteY1838" fmla="*/ 3485008 h 6858001"/>
              <a:gd name="connsiteX1839" fmla="*/ 1065517 w 6206334"/>
              <a:gd name="connsiteY1839" fmla="*/ 3494625 h 6858001"/>
              <a:gd name="connsiteX1840" fmla="*/ 1069657 w 6206334"/>
              <a:gd name="connsiteY1840" fmla="*/ 3497260 h 6858001"/>
              <a:gd name="connsiteX1841" fmla="*/ 1096789 w 6206334"/>
              <a:gd name="connsiteY1841" fmla="*/ 3508496 h 6858001"/>
              <a:gd name="connsiteX1842" fmla="*/ 1134717 w 6206334"/>
              <a:gd name="connsiteY1842" fmla="*/ 3520436 h 6858001"/>
              <a:gd name="connsiteX1843" fmla="*/ 1046965 w 6206334"/>
              <a:gd name="connsiteY1843" fmla="*/ 3479162 h 6858001"/>
              <a:gd name="connsiteX1844" fmla="*/ 1054068 w 6206334"/>
              <a:gd name="connsiteY1844" fmla="*/ 3475543 h 6858001"/>
              <a:gd name="connsiteX1845" fmla="*/ 1163840 w 6206334"/>
              <a:gd name="connsiteY1845" fmla="*/ 3521049 h 6858001"/>
              <a:gd name="connsiteX1846" fmla="*/ 1160276 w 6206334"/>
              <a:gd name="connsiteY1846" fmla="*/ 3518367 h 6858001"/>
              <a:gd name="connsiteX1847" fmla="*/ 1134411 w 6206334"/>
              <a:gd name="connsiteY1847" fmla="*/ 3496465 h 6858001"/>
              <a:gd name="connsiteX1848" fmla="*/ 1122781 w 6206334"/>
              <a:gd name="connsiteY1848" fmla="*/ 3478651 h 6858001"/>
              <a:gd name="connsiteX1849" fmla="*/ 1131046 w 6206334"/>
              <a:gd name="connsiteY1849" fmla="*/ 3481024 h 6858001"/>
              <a:gd name="connsiteX1850" fmla="*/ 1151100 w 6206334"/>
              <a:gd name="connsiteY1850" fmla="*/ 3472310 h 6858001"/>
              <a:gd name="connsiteX1851" fmla="*/ 1094545 w 6206334"/>
              <a:gd name="connsiteY1851" fmla="*/ 3420751 h 6858001"/>
              <a:gd name="connsiteX1852" fmla="*/ 1158335 w 6206334"/>
              <a:gd name="connsiteY1852" fmla="*/ 3449492 h 6858001"/>
              <a:gd name="connsiteX1853" fmla="*/ 1152927 w 6206334"/>
              <a:gd name="connsiteY1853" fmla="*/ 3440114 h 6858001"/>
              <a:gd name="connsiteX1854" fmla="*/ 1148673 w 6206334"/>
              <a:gd name="connsiteY1854" fmla="*/ 3435888 h 6858001"/>
              <a:gd name="connsiteX1855" fmla="*/ 1073655 w 6206334"/>
              <a:gd name="connsiteY1855" fmla="*/ 3403576 h 6858001"/>
              <a:gd name="connsiteX1856" fmla="*/ 1028409 w 6206334"/>
              <a:gd name="connsiteY1856" fmla="*/ 3383951 h 6858001"/>
              <a:gd name="connsiteX1857" fmla="*/ 1058802 w 6206334"/>
              <a:gd name="connsiteY1857" fmla="*/ 3392050 h 6858001"/>
              <a:gd name="connsiteX1858" fmla="*/ 1137312 w 6206334"/>
              <a:gd name="connsiteY1858" fmla="*/ 3425876 h 6858001"/>
              <a:gd name="connsiteX1859" fmla="*/ 1139430 w 6206334"/>
              <a:gd name="connsiteY1859" fmla="*/ 3426701 h 6858001"/>
              <a:gd name="connsiteX1860" fmla="*/ 1139317 w 6206334"/>
              <a:gd name="connsiteY1860" fmla="*/ 3426589 h 6858001"/>
              <a:gd name="connsiteX1861" fmla="*/ 1139230 w 6206334"/>
              <a:gd name="connsiteY1861" fmla="*/ 3422583 h 6858001"/>
              <a:gd name="connsiteX1862" fmla="*/ 1163322 w 6206334"/>
              <a:gd name="connsiteY1862" fmla="*/ 3436014 h 6858001"/>
              <a:gd name="connsiteX1863" fmla="*/ 1212351 w 6206334"/>
              <a:gd name="connsiteY1863" fmla="*/ 3455126 h 6858001"/>
              <a:gd name="connsiteX1864" fmla="*/ 1219020 w 6206334"/>
              <a:gd name="connsiteY1864" fmla="*/ 3458056 h 6858001"/>
              <a:gd name="connsiteX1865" fmla="*/ 1200346 w 6206334"/>
              <a:gd name="connsiteY1865" fmla="*/ 3441812 h 6858001"/>
              <a:gd name="connsiteX1866" fmla="*/ 1170303 w 6206334"/>
              <a:gd name="connsiteY1866" fmla="*/ 3417035 h 6858001"/>
              <a:gd name="connsiteX1867" fmla="*/ 1136339 w 6206334"/>
              <a:gd name="connsiteY1867" fmla="*/ 3389332 h 6858001"/>
              <a:gd name="connsiteX1868" fmla="*/ 1132270 w 6206334"/>
              <a:gd name="connsiteY1868" fmla="*/ 3382637 h 6858001"/>
              <a:gd name="connsiteX1869" fmla="*/ 1135831 w 6206334"/>
              <a:gd name="connsiteY1869" fmla="*/ 3385249 h 6858001"/>
              <a:gd name="connsiteX1870" fmla="*/ 1158954 w 6206334"/>
              <a:gd name="connsiteY1870" fmla="*/ 3395601 h 6858001"/>
              <a:gd name="connsiteX1871" fmla="*/ 1159329 w 6206334"/>
              <a:gd name="connsiteY1871" fmla="*/ 3395624 h 6858001"/>
              <a:gd name="connsiteX1872" fmla="*/ 1170154 w 6206334"/>
              <a:gd name="connsiteY1872" fmla="*/ 3402518 h 6858001"/>
              <a:gd name="connsiteX1873" fmla="*/ 1204910 w 6206334"/>
              <a:gd name="connsiteY1873" fmla="*/ 3423500 h 6858001"/>
              <a:gd name="connsiteX1874" fmla="*/ 1190126 w 6206334"/>
              <a:gd name="connsiteY1874" fmla="*/ 3408905 h 6858001"/>
              <a:gd name="connsiteX1875" fmla="*/ 1180474 w 6206334"/>
              <a:gd name="connsiteY1875" fmla="*/ 3396926 h 6858001"/>
              <a:gd name="connsiteX1876" fmla="*/ 1187179 w 6206334"/>
              <a:gd name="connsiteY1876" fmla="*/ 3397340 h 6858001"/>
              <a:gd name="connsiteX1877" fmla="*/ 1175709 w 6206334"/>
              <a:gd name="connsiteY1877" fmla="*/ 3391013 h 6858001"/>
              <a:gd name="connsiteX1878" fmla="*/ 1170627 w 6206334"/>
              <a:gd name="connsiteY1878" fmla="*/ 3384706 h 6858001"/>
              <a:gd name="connsiteX1879" fmla="*/ 1161023 w 6206334"/>
              <a:gd name="connsiteY1879" fmla="*/ 3371527 h 6858001"/>
              <a:gd name="connsiteX1880" fmla="*/ 1181649 w 6206334"/>
              <a:gd name="connsiteY1880" fmla="*/ 3387873 h 6858001"/>
              <a:gd name="connsiteX1881" fmla="*/ 1181614 w 6206334"/>
              <a:gd name="connsiteY1881" fmla="*/ 3392203 h 6858001"/>
              <a:gd name="connsiteX1882" fmla="*/ 1187617 w 6206334"/>
              <a:gd name="connsiteY1882" fmla="*/ 3389587 h 6858001"/>
              <a:gd name="connsiteX1883" fmla="*/ 1181649 w 6206334"/>
              <a:gd name="connsiteY1883" fmla="*/ 3387873 h 6858001"/>
              <a:gd name="connsiteX1884" fmla="*/ 1190118 w 6206334"/>
              <a:gd name="connsiteY1884" fmla="*/ 3376409 h 6858001"/>
              <a:gd name="connsiteX1885" fmla="*/ 1230323 w 6206334"/>
              <a:gd name="connsiteY1885" fmla="*/ 3401851 h 6858001"/>
              <a:gd name="connsiteX1886" fmla="*/ 1226688 w 6206334"/>
              <a:gd name="connsiteY1886" fmla="*/ 3390386 h 6858001"/>
              <a:gd name="connsiteX1887" fmla="*/ 1213347 w 6206334"/>
              <a:gd name="connsiteY1887" fmla="*/ 3379028 h 6858001"/>
              <a:gd name="connsiteX1888" fmla="*/ 1223947 w 6206334"/>
              <a:gd name="connsiteY1888" fmla="*/ 3371651 h 6858001"/>
              <a:gd name="connsiteX1889" fmla="*/ 1217396 w 6206334"/>
              <a:gd name="connsiteY1889" fmla="*/ 3368377 h 6858001"/>
              <a:gd name="connsiteX1890" fmla="*/ 1203743 w 6206334"/>
              <a:gd name="connsiteY1890" fmla="*/ 3358880 h 6858001"/>
              <a:gd name="connsiteX1891" fmla="*/ 1203135 w 6206334"/>
              <a:gd name="connsiteY1891" fmla="*/ 3358629 h 6858001"/>
              <a:gd name="connsiteX1892" fmla="*/ 1077373 w 6206334"/>
              <a:gd name="connsiteY1892" fmla="*/ 3305540 h 6858001"/>
              <a:gd name="connsiteX1893" fmla="*/ 1074732 w 6206334"/>
              <a:gd name="connsiteY1893" fmla="*/ 3303377 h 6858001"/>
              <a:gd name="connsiteX1894" fmla="*/ 1154661 w 6206334"/>
              <a:gd name="connsiteY1894" fmla="*/ 3328055 h 6858001"/>
              <a:gd name="connsiteX1895" fmla="*/ 1162227 w 6206334"/>
              <a:gd name="connsiteY1895" fmla="*/ 3328768 h 6858001"/>
              <a:gd name="connsiteX1896" fmla="*/ 1223687 w 6206334"/>
              <a:gd name="connsiteY1896" fmla="*/ 3353581 h 6858001"/>
              <a:gd name="connsiteX1897" fmla="*/ 1226275 w 6206334"/>
              <a:gd name="connsiteY1897" fmla="*/ 3354465 h 6858001"/>
              <a:gd name="connsiteX1898" fmla="*/ 1215845 w 6206334"/>
              <a:gd name="connsiteY1898" fmla="*/ 3345134 h 6858001"/>
              <a:gd name="connsiteX1899" fmla="*/ 1214746 w 6206334"/>
              <a:gd name="connsiteY1899" fmla="*/ 3343398 h 6858001"/>
              <a:gd name="connsiteX1900" fmla="*/ 1210840 w 6206334"/>
              <a:gd name="connsiteY1900" fmla="*/ 3341984 h 6858001"/>
              <a:gd name="connsiteX1901" fmla="*/ 1177030 w 6206334"/>
              <a:gd name="connsiteY1901" fmla="*/ 3326727 h 6858001"/>
              <a:gd name="connsiteX1902" fmla="*/ 1180674 w 6206334"/>
              <a:gd name="connsiteY1902" fmla="*/ 3323656 h 6858001"/>
              <a:gd name="connsiteX1903" fmla="*/ 1081898 w 6206334"/>
              <a:gd name="connsiteY1903" fmla="*/ 3276271 h 6858001"/>
              <a:gd name="connsiteX1904" fmla="*/ 1086345 w 6206334"/>
              <a:gd name="connsiteY1904" fmla="*/ 3274946 h 6858001"/>
              <a:gd name="connsiteX1905" fmla="*/ 1084171 w 6206334"/>
              <a:gd name="connsiteY1905" fmla="*/ 3270572 h 6858001"/>
              <a:gd name="connsiteX1906" fmla="*/ 1128205 w 6206334"/>
              <a:gd name="connsiteY1906" fmla="*/ 3289094 h 6858001"/>
              <a:gd name="connsiteX1907" fmla="*/ 1220166 w 6206334"/>
              <a:gd name="connsiteY1907" fmla="*/ 3322650 h 6858001"/>
              <a:gd name="connsiteX1908" fmla="*/ 1224214 w 6206334"/>
              <a:gd name="connsiteY1908" fmla="*/ 3329547 h 6858001"/>
              <a:gd name="connsiteX1909" fmla="*/ 1241385 w 6206334"/>
              <a:gd name="connsiteY1909" fmla="*/ 3329339 h 6858001"/>
              <a:gd name="connsiteX1910" fmla="*/ 1244689 w 6206334"/>
              <a:gd name="connsiteY1910" fmla="*/ 3324575 h 6858001"/>
              <a:gd name="connsiteX1911" fmla="*/ 1219463 w 6206334"/>
              <a:gd name="connsiteY1911" fmla="*/ 3321454 h 6858001"/>
              <a:gd name="connsiteX1912" fmla="*/ 1219577 w 6206334"/>
              <a:gd name="connsiteY1912" fmla="*/ 3321648 h 6858001"/>
              <a:gd name="connsiteX1913" fmla="*/ 1128962 w 6206334"/>
              <a:gd name="connsiteY1913" fmla="*/ 3281963 h 6858001"/>
              <a:gd name="connsiteX1914" fmla="*/ 1079209 w 6206334"/>
              <a:gd name="connsiteY1914" fmla="*/ 3260585 h 6858001"/>
              <a:gd name="connsiteX1915" fmla="*/ 1078987 w 6206334"/>
              <a:gd name="connsiteY1915" fmla="*/ 3260139 h 6858001"/>
              <a:gd name="connsiteX1916" fmla="*/ 1073993 w 6206334"/>
              <a:gd name="connsiteY1916" fmla="*/ 3254673 h 6858001"/>
              <a:gd name="connsiteX1917" fmla="*/ 1109165 w 6206334"/>
              <a:gd name="connsiteY1917" fmla="*/ 3269704 h 6858001"/>
              <a:gd name="connsiteX1918" fmla="*/ 1165525 w 6206334"/>
              <a:gd name="connsiteY1918" fmla="*/ 3288784 h 6858001"/>
              <a:gd name="connsiteX1919" fmla="*/ 1175056 w 6206334"/>
              <a:gd name="connsiteY1919" fmla="*/ 3299044 h 6858001"/>
              <a:gd name="connsiteX1920" fmla="*/ 1178722 w 6206334"/>
              <a:gd name="connsiteY1920" fmla="*/ 3298183 h 6858001"/>
              <a:gd name="connsiteX1921" fmla="*/ 1184148 w 6206334"/>
              <a:gd name="connsiteY1921" fmla="*/ 3298373 h 6858001"/>
              <a:gd name="connsiteX1922" fmla="*/ 1181480 w 6206334"/>
              <a:gd name="connsiteY1922" fmla="*/ 3294186 h 6858001"/>
              <a:gd name="connsiteX1923" fmla="*/ 1232262 w 6206334"/>
              <a:gd name="connsiteY1923" fmla="*/ 3311378 h 6858001"/>
              <a:gd name="connsiteX1924" fmla="*/ 1233803 w 6206334"/>
              <a:gd name="connsiteY1924" fmla="*/ 3312408 h 6858001"/>
              <a:gd name="connsiteX1925" fmla="*/ 1237074 w 6206334"/>
              <a:gd name="connsiteY1925" fmla="*/ 3311211 h 6858001"/>
              <a:gd name="connsiteX1926" fmla="*/ 1239934 w 6206334"/>
              <a:gd name="connsiteY1926" fmla="*/ 3315488 h 6858001"/>
              <a:gd name="connsiteX1927" fmla="*/ 1239887 w 6206334"/>
              <a:gd name="connsiteY1927" fmla="*/ 3314923 h 6858001"/>
              <a:gd name="connsiteX1928" fmla="*/ 1240909 w 6206334"/>
              <a:gd name="connsiteY1928" fmla="*/ 3315477 h 6858001"/>
              <a:gd name="connsiteX1929" fmla="*/ 1244794 w 6206334"/>
              <a:gd name="connsiteY1929" fmla="*/ 3313835 h 6858001"/>
              <a:gd name="connsiteX1930" fmla="*/ 1237074 w 6206334"/>
              <a:gd name="connsiteY1930" fmla="*/ 3311211 h 6858001"/>
              <a:gd name="connsiteX1931" fmla="*/ 1232262 w 6206334"/>
              <a:gd name="connsiteY1931" fmla="*/ 3311378 h 6858001"/>
              <a:gd name="connsiteX1932" fmla="*/ 1175934 w 6206334"/>
              <a:gd name="connsiteY1932" fmla="*/ 3285148 h 6858001"/>
              <a:gd name="connsiteX1933" fmla="*/ 1168648 w 6206334"/>
              <a:gd name="connsiteY1933" fmla="*/ 3271040 h 6858001"/>
              <a:gd name="connsiteX1934" fmla="*/ 1216290 w 6206334"/>
              <a:gd name="connsiteY1934" fmla="*/ 3290738 h 6858001"/>
              <a:gd name="connsiteX1935" fmla="*/ 1304644 w 6206334"/>
              <a:gd name="connsiteY1935" fmla="*/ 3314650 h 6858001"/>
              <a:gd name="connsiteX1936" fmla="*/ 1327017 w 6206334"/>
              <a:gd name="connsiteY1936" fmla="*/ 3323027 h 6858001"/>
              <a:gd name="connsiteX1937" fmla="*/ 1342255 w 6206334"/>
              <a:gd name="connsiteY1937" fmla="*/ 3322498 h 6858001"/>
              <a:gd name="connsiteX1938" fmla="*/ 1261104 w 6206334"/>
              <a:gd name="connsiteY1938" fmla="*/ 3286295 h 6858001"/>
              <a:gd name="connsiteX1939" fmla="*/ 1204502 w 6206334"/>
              <a:gd name="connsiteY1939" fmla="*/ 3261720 h 6858001"/>
              <a:gd name="connsiteX1940" fmla="*/ 1201864 w 6206334"/>
              <a:gd name="connsiteY1940" fmla="*/ 3254651 h 6858001"/>
              <a:gd name="connsiteX1941" fmla="*/ 1198742 w 6206334"/>
              <a:gd name="connsiteY1941" fmla="*/ 3249650 h 6858001"/>
              <a:gd name="connsiteX1942" fmla="*/ 1245649 w 6206334"/>
              <a:gd name="connsiteY1942" fmla="*/ 3269008 h 6858001"/>
              <a:gd name="connsiteX1943" fmla="*/ 1288373 w 6206334"/>
              <a:gd name="connsiteY1943" fmla="*/ 3285350 h 6858001"/>
              <a:gd name="connsiteX1944" fmla="*/ 1298197 w 6206334"/>
              <a:gd name="connsiteY1944" fmla="*/ 3279230 h 6858001"/>
              <a:gd name="connsiteX1945" fmla="*/ 1310729 w 6206334"/>
              <a:gd name="connsiteY1945" fmla="*/ 3281685 h 6858001"/>
              <a:gd name="connsiteX1946" fmla="*/ 1262375 w 6206334"/>
              <a:gd name="connsiteY1946" fmla="*/ 3253496 h 6858001"/>
              <a:gd name="connsiteX1947" fmla="*/ 1265093 w 6206334"/>
              <a:gd name="connsiteY1947" fmla="*/ 3251688 h 6858001"/>
              <a:gd name="connsiteX1948" fmla="*/ 1267590 w 6206334"/>
              <a:gd name="connsiteY1948" fmla="*/ 3253315 h 6858001"/>
              <a:gd name="connsiteX1949" fmla="*/ 1265809 w 6206334"/>
              <a:gd name="connsiteY1949" fmla="*/ 3251210 h 6858001"/>
              <a:gd name="connsiteX1950" fmla="*/ 1265093 w 6206334"/>
              <a:gd name="connsiteY1950" fmla="*/ 3251688 h 6858001"/>
              <a:gd name="connsiteX1951" fmla="*/ 1250913 w 6206334"/>
              <a:gd name="connsiteY1951" fmla="*/ 3242431 h 6858001"/>
              <a:gd name="connsiteX1952" fmla="*/ 1222467 w 6206334"/>
              <a:gd name="connsiteY1952" fmla="*/ 3230894 h 6858001"/>
              <a:gd name="connsiteX1953" fmla="*/ 1209728 w 6206334"/>
              <a:gd name="connsiteY1953" fmla="*/ 3226497 h 6858001"/>
              <a:gd name="connsiteX1954" fmla="*/ 1204394 w 6206334"/>
              <a:gd name="connsiteY1954" fmla="*/ 3221938 h 6858001"/>
              <a:gd name="connsiteX1955" fmla="*/ 1177156 w 6206334"/>
              <a:gd name="connsiteY1955" fmla="*/ 3211854 h 6858001"/>
              <a:gd name="connsiteX1956" fmla="*/ 1170801 w 6206334"/>
              <a:gd name="connsiteY1956" fmla="*/ 3208611 h 6858001"/>
              <a:gd name="connsiteX1957" fmla="*/ 1160219 w 6206334"/>
              <a:gd name="connsiteY1957" fmla="*/ 3193596 h 6858001"/>
              <a:gd name="connsiteX1958" fmla="*/ 1151533 w 6206334"/>
              <a:gd name="connsiteY1958" fmla="*/ 3181349 h 6858001"/>
              <a:gd name="connsiteX1959" fmla="*/ 1153593 w 6206334"/>
              <a:gd name="connsiteY1959" fmla="*/ 3180801 h 6858001"/>
              <a:gd name="connsiteX1960" fmla="*/ 1176643 w 6206334"/>
              <a:gd name="connsiteY1960" fmla="*/ 3182101 h 6858001"/>
              <a:gd name="connsiteX1961" fmla="*/ 1212610 w 6206334"/>
              <a:gd name="connsiteY1961" fmla="*/ 3192951 h 6858001"/>
              <a:gd name="connsiteX1962" fmla="*/ 1204767 w 6206334"/>
              <a:gd name="connsiteY1962" fmla="*/ 3175456 h 6858001"/>
              <a:gd name="connsiteX1963" fmla="*/ 1204464 w 6206334"/>
              <a:gd name="connsiteY1963" fmla="*/ 3166698 h 6858001"/>
              <a:gd name="connsiteX1964" fmla="*/ 1207598 w 6206334"/>
              <a:gd name="connsiteY1964" fmla="*/ 3171275 h 6858001"/>
              <a:gd name="connsiteX1965" fmla="*/ 1239636 w 6206334"/>
              <a:gd name="connsiteY1965" fmla="*/ 3220154 h 6858001"/>
              <a:gd name="connsiteX1966" fmla="*/ 1246658 w 6206334"/>
              <a:gd name="connsiteY1966" fmla="*/ 3211213 h 6858001"/>
              <a:gd name="connsiteX1967" fmla="*/ 1256350 w 6206334"/>
              <a:gd name="connsiteY1967" fmla="*/ 3206184 h 6858001"/>
              <a:gd name="connsiteX1968" fmla="*/ 1253784 w 6206334"/>
              <a:gd name="connsiteY1968" fmla="*/ 3201922 h 6858001"/>
              <a:gd name="connsiteX1969" fmla="*/ 1257909 w 6206334"/>
              <a:gd name="connsiteY1969" fmla="*/ 3202743 h 6858001"/>
              <a:gd name="connsiteX1970" fmla="*/ 1259778 w 6206334"/>
              <a:gd name="connsiteY1970" fmla="*/ 3203907 h 6858001"/>
              <a:gd name="connsiteX1971" fmla="*/ 1260015 w 6206334"/>
              <a:gd name="connsiteY1971" fmla="*/ 3204281 h 6858001"/>
              <a:gd name="connsiteX1972" fmla="*/ 1260918 w 6206334"/>
              <a:gd name="connsiteY1972" fmla="*/ 3203814 h 6858001"/>
              <a:gd name="connsiteX1973" fmla="*/ 1262427 w 6206334"/>
              <a:gd name="connsiteY1973" fmla="*/ 3204127 h 6858001"/>
              <a:gd name="connsiteX1974" fmla="*/ 1292552 w 6206334"/>
              <a:gd name="connsiteY1974" fmla="*/ 3238688 h 6858001"/>
              <a:gd name="connsiteX1975" fmla="*/ 1282239 w 6206334"/>
              <a:gd name="connsiteY1975" fmla="*/ 3216476 h 6858001"/>
              <a:gd name="connsiteX1976" fmla="*/ 1285109 w 6206334"/>
              <a:gd name="connsiteY1976" fmla="*/ 3220422 h 6858001"/>
              <a:gd name="connsiteX1977" fmla="*/ 1255905 w 6206334"/>
              <a:gd name="connsiteY1977" fmla="*/ 3167642 h 6858001"/>
              <a:gd name="connsiteX1978" fmla="*/ 1219826 w 6206334"/>
              <a:gd name="connsiteY1978" fmla="*/ 3099001 h 6858001"/>
              <a:gd name="connsiteX1979" fmla="*/ 1265509 w 6206334"/>
              <a:gd name="connsiteY1979" fmla="*/ 3177552 h 6858001"/>
              <a:gd name="connsiteX1980" fmla="*/ 1281741 w 6206334"/>
              <a:gd name="connsiteY1980" fmla="*/ 3203393 h 6858001"/>
              <a:gd name="connsiteX1981" fmla="*/ 1283354 w 6206334"/>
              <a:gd name="connsiteY1981" fmla="*/ 3199584 h 6858001"/>
              <a:gd name="connsiteX1982" fmla="*/ 1283014 w 6206334"/>
              <a:gd name="connsiteY1982" fmla="*/ 3198352 h 6858001"/>
              <a:gd name="connsiteX1983" fmla="*/ 1278220 w 6206334"/>
              <a:gd name="connsiteY1983" fmla="*/ 3190031 h 6858001"/>
              <a:gd name="connsiteX1984" fmla="*/ 1281085 w 6206334"/>
              <a:gd name="connsiteY1984" fmla="*/ 3192956 h 6858001"/>
              <a:gd name="connsiteX1985" fmla="*/ 1281701 w 6206334"/>
              <a:gd name="connsiteY1985" fmla="*/ 3193607 h 6858001"/>
              <a:gd name="connsiteX1986" fmla="*/ 1281098 w 6206334"/>
              <a:gd name="connsiteY1986" fmla="*/ 3191424 h 6858001"/>
              <a:gd name="connsiteX1987" fmla="*/ 1273870 w 6206334"/>
              <a:gd name="connsiteY1987" fmla="*/ 3176754 h 6858001"/>
              <a:gd name="connsiteX1988" fmla="*/ 1222057 w 6206334"/>
              <a:gd name="connsiteY1988" fmla="*/ 3085741 h 6858001"/>
              <a:gd name="connsiteX1989" fmla="*/ 1212483 w 6206334"/>
              <a:gd name="connsiteY1989" fmla="*/ 3067140 h 6858001"/>
              <a:gd name="connsiteX1990" fmla="*/ 1218926 w 6206334"/>
              <a:gd name="connsiteY1990" fmla="*/ 3067380 h 6858001"/>
              <a:gd name="connsiteX1991" fmla="*/ 1225506 w 6206334"/>
              <a:gd name="connsiteY1991" fmla="*/ 3078241 h 6858001"/>
              <a:gd name="connsiteX1992" fmla="*/ 1272331 w 6206334"/>
              <a:gd name="connsiteY1992" fmla="*/ 3160615 h 6858001"/>
              <a:gd name="connsiteX1993" fmla="*/ 1281776 w 6206334"/>
              <a:gd name="connsiteY1993" fmla="*/ 3171189 h 6858001"/>
              <a:gd name="connsiteX1994" fmla="*/ 1274970 w 6206334"/>
              <a:gd name="connsiteY1994" fmla="*/ 3160364 h 6858001"/>
              <a:gd name="connsiteX1995" fmla="*/ 1225560 w 6206334"/>
              <a:gd name="connsiteY1995" fmla="*/ 3068334 h 6858001"/>
              <a:gd name="connsiteX1996" fmla="*/ 1224599 w 6206334"/>
              <a:gd name="connsiteY1996" fmla="*/ 3066441 h 6858001"/>
              <a:gd name="connsiteX1997" fmla="*/ 1236481 w 6206334"/>
              <a:gd name="connsiteY1997" fmla="*/ 3063704 h 6858001"/>
              <a:gd name="connsiteX1998" fmla="*/ 1231020 w 6206334"/>
              <a:gd name="connsiteY1998" fmla="*/ 3054119 h 6858001"/>
              <a:gd name="connsiteX1999" fmla="*/ 1227684 w 6206334"/>
              <a:gd name="connsiteY1999" fmla="*/ 3051563 h 6858001"/>
              <a:gd name="connsiteX2000" fmla="*/ 1224226 w 6206334"/>
              <a:gd name="connsiteY2000" fmla="*/ 3042136 h 6858001"/>
              <a:gd name="connsiteX2001" fmla="*/ 1215782 w 6206334"/>
              <a:gd name="connsiteY2001" fmla="*/ 3028691 h 6858001"/>
              <a:gd name="connsiteX2002" fmla="*/ 1214077 w 6206334"/>
              <a:gd name="connsiteY2002" fmla="*/ 3025786 h 6858001"/>
              <a:gd name="connsiteX2003" fmla="*/ 1219047 w 6206334"/>
              <a:gd name="connsiteY2003" fmla="*/ 3025786 h 6858001"/>
              <a:gd name="connsiteX2004" fmla="*/ 1212508 w 6206334"/>
              <a:gd name="connsiteY2004" fmla="*/ 3016554 h 6858001"/>
              <a:gd name="connsiteX2005" fmla="*/ 1203304 w 6206334"/>
              <a:gd name="connsiteY2005" fmla="*/ 3006514 h 6858001"/>
              <a:gd name="connsiteX2006" fmla="*/ 1199096 w 6206334"/>
              <a:gd name="connsiteY2006" fmla="*/ 2998082 h 6858001"/>
              <a:gd name="connsiteX2007" fmla="*/ 1217793 w 6206334"/>
              <a:gd name="connsiteY2007" fmla="*/ 3021837 h 6858001"/>
              <a:gd name="connsiteX2008" fmla="*/ 1304214 w 6206334"/>
              <a:gd name="connsiteY2008" fmla="*/ 3178301 h 6858001"/>
              <a:gd name="connsiteX2009" fmla="*/ 1315701 w 6206334"/>
              <a:gd name="connsiteY2009" fmla="*/ 3199300 h 6858001"/>
              <a:gd name="connsiteX2010" fmla="*/ 1320332 w 6206334"/>
              <a:gd name="connsiteY2010" fmla="*/ 3207545 h 6858001"/>
              <a:gd name="connsiteX2011" fmla="*/ 1320451 w 6206334"/>
              <a:gd name="connsiteY2011" fmla="*/ 3206813 h 6858001"/>
              <a:gd name="connsiteX2012" fmla="*/ 1321954 w 6206334"/>
              <a:gd name="connsiteY2012" fmla="*/ 3199667 h 6858001"/>
              <a:gd name="connsiteX2013" fmla="*/ 1323083 w 6206334"/>
              <a:gd name="connsiteY2013" fmla="*/ 3197666 h 6858001"/>
              <a:gd name="connsiteX2014" fmla="*/ 1304202 w 6206334"/>
              <a:gd name="connsiteY2014" fmla="*/ 3162478 h 6858001"/>
              <a:gd name="connsiteX2015" fmla="*/ 1288836 w 6206334"/>
              <a:gd name="connsiteY2015" fmla="*/ 3134717 h 6858001"/>
              <a:gd name="connsiteX2016" fmla="*/ 1280222 w 6206334"/>
              <a:gd name="connsiteY2016" fmla="*/ 3123956 h 6858001"/>
              <a:gd name="connsiteX2017" fmla="*/ 1277996 w 6206334"/>
              <a:gd name="connsiteY2017" fmla="*/ 3115132 h 6858001"/>
              <a:gd name="connsiteX2018" fmla="*/ 1269127 w 6206334"/>
              <a:gd name="connsiteY2018" fmla="*/ 3099109 h 6858001"/>
              <a:gd name="connsiteX2019" fmla="*/ 1242330 w 6206334"/>
              <a:gd name="connsiteY2019" fmla="*/ 3050957 h 6858001"/>
              <a:gd name="connsiteX2020" fmla="*/ 1254981 w 6206334"/>
              <a:gd name="connsiteY2020" fmla="*/ 3061964 h 6858001"/>
              <a:gd name="connsiteX2021" fmla="*/ 1256369 w 6206334"/>
              <a:gd name="connsiteY2021" fmla="*/ 3064901 h 6858001"/>
              <a:gd name="connsiteX2022" fmla="*/ 1260770 w 6206334"/>
              <a:gd name="connsiteY2022" fmla="*/ 3068334 h 6858001"/>
              <a:gd name="connsiteX2023" fmla="*/ 1285603 w 6206334"/>
              <a:gd name="connsiteY2023" fmla="*/ 3091696 h 6858001"/>
              <a:gd name="connsiteX2024" fmla="*/ 1308634 w 6206334"/>
              <a:gd name="connsiteY2024" fmla="*/ 3114020 h 6858001"/>
              <a:gd name="connsiteX2025" fmla="*/ 1312109 w 6206334"/>
              <a:gd name="connsiteY2025" fmla="*/ 3117143 h 6858001"/>
              <a:gd name="connsiteX2026" fmla="*/ 1330164 w 6206334"/>
              <a:gd name="connsiteY2026" fmla="*/ 3147593 h 6858001"/>
              <a:gd name="connsiteX2027" fmla="*/ 1302282 w 6206334"/>
              <a:gd name="connsiteY2027" fmla="*/ 3114727 h 6858001"/>
              <a:gd name="connsiteX2028" fmla="*/ 1286555 w 6206334"/>
              <a:gd name="connsiteY2028" fmla="*/ 3099741 h 6858001"/>
              <a:gd name="connsiteX2029" fmla="*/ 1283646 w 6206334"/>
              <a:gd name="connsiteY2029" fmla="*/ 3097047 h 6858001"/>
              <a:gd name="connsiteX2030" fmla="*/ 1300676 w 6206334"/>
              <a:gd name="connsiteY2030" fmla="*/ 3119827 h 6858001"/>
              <a:gd name="connsiteX2031" fmla="*/ 1327425 w 6206334"/>
              <a:gd name="connsiteY2031" fmla="*/ 3158445 h 6858001"/>
              <a:gd name="connsiteX2032" fmla="*/ 1348709 w 6206334"/>
              <a:gd name="connsiteY2032" fmla="*/ 3188483 h 6858001"/>
              <a:gd name="connsiteX2033" fmla="*/ 1353212 w 6206334"/>
              <a:gd name="connsiteY2033" fmla="*/ 3190351 h 6858001"/>
              <a:gd name="connsiteX2034" fmla="*/ 1357566 w 6206334"/>
              <a:gd name="connsiteY2034" fmla="*/ 3193722 h 6858001"/>
              <a:gd name="connsiteX2035" fmla="*/ 1360365 w 6206334"/>
              <a:gd name="connsiteY2035" fmla="*/ 3198430 h 6858001"/>
              <a:gd name="connsiteX2036" fmla="*/ 1347779 w 6206334"/>
              <a:gd name="connsiteY2036" fmla="*/ 3174144 h 6858001"/>
              <a:gd name="connsiteX2037" fmla="*/ 1378353 w 6206334"/>
              <a:gd name="connsiteY2037" fmla="*/ 3221563 h 6858001"/>
              <a:gd name="connsiteX2038" fmla="*/ 1372106 w 6206334"/>
              <a:gd name="connsiteY2038" fmla="*/ 3209725 h 6858001"/>
              <a:gd name="connsiteX2039" fmla="*/ 1369705 w 6206334"/>
              <a:gd name="connsiteY2039" fmla="*/ 3205691 h 6858001"/>
              <a:gd name="connsiteX2040" fmla="*/ 1349143 w 6206334"/>
              <a:gd name="connsiteY2040" fmla="*/ 3173247 h 6858001"/>
              <a:gd name="connsiteX2041" fmla="*/ 1338796 w 6206334"/>
              <a:gd name="connsiteY2041" fmla="*/ 3156925 h 6858001"/>
              <a:gd name="connsiteX2042" fmla="*/ 1329467 w 6206334"/>
              <a:gd name="connsiteY2042" fmla="*/ 3142210 h 6858001"/>
              <a:gd name="connsiteX2043" fmla="*/ 1323236 w 6206334"/>
              <a:gd name="connsiteY2043" fmla="*/ 3128053 h 6858001"/>
              <a:gd name="connsiteX2044" fmla="*/ 1336750 w 6206334"/>
              <a:gd name="connsiteY2044" fmla="*/ 3137742 h 6858001"/>
              <a:gd name="connsiteX2045" fmla="*/ 1350741 w 6206334"/>
              <a:gd name="connsiteY2045" fmla="*/ 3149391 h 6858001"/>
              <a:gd name="connsiteX2046" fmla="*/ 1348699 w 6206334"/>
              <a:gd name="connsiteY2046" fmla="*/ 3145099 h 6858001"/>
              <a:gd name="connsiteX2047" fmla="*/ 1352885 w 6206334"/>
              <a:gd name="connsiteY2047" fmla="*/ 3139235 h 6858001"/>
              <a:gd name="connsiteX2048" fmla="*/ 1363875 w 6206334"/>
              <a:gd name="connsiteY2048" fmla="*/ 3155878 h 6858001"/>
              <a:gd name="connsiteX2049" fmla="*/ 1366193 w 6206334"/>
              <a:gd name="connsiteY2049" fmla="*/ 3156295 h 6858001"/>
              <a:gd name="connsiteX2050" fmla="*/ 1363335 w 6206334"/>
              <a:gd name="connsiteY2050" fmla="*/ 3149774 h 6858001"/>
              <a:gd name="connsiteX2051" fmla="*/ 1362745 w 6206334"/>
              <a:gd name="connsiteY2051" fmla="*/ 3149218 h 6858001"/>
              <a:gd name="connsiteX2052" fmla="*/ 1362675 w 6206334"/>
              <a:gd name="connsiteY2052" fmla="*/ 3148270 h 6858001"/>
              <a:gd name="connsiteX2053" fmla="*/ 1360972 w 6206334"/>
              <a:gd name="connsiteY2053" fmla="*/ 3144381 h 6858001"/>
              <a:gd name="connsiteX2054" fmla="*/ 1346230 w 6206334"/>
              <a:gd name="connsiteY2054" fmla="*/ 3120226 h 6858001"/>
              <a:gd name="connsiteX2055" fmla="*/ 1236045 w 6206334"/>
              <a:gd name="connsiteY2055" fmla="*/ 2947334 h 6858001"/>
              <a:gd name="connsiteX2056" fmla="*/ 1291684 w 6206334"/>
              <a:gd name="connsiteY2056" fmla="*/ 2999209 h 6858001"/>
              <a:gd name="connsiteX2057" fmla="*/ 1215215 w 6206334"/>
              <a:gd name="connsiteY2057" fmla="*/ 2886106 h 6858001"/>
              <a:gd name="connsiteX2058" fmla="*/ 1201175 w 6206334"/>
              <a:gd name="connsiteY2058" fmla="*/ 2868848 h 6858001"/>
              <a:gd name="connsiteX2059" fmla="*/ 1215795 w 6206334"/>
              <a:gd name="connsiteY2059" fmla="*/ 2883550 h 6858001"/>
              <a:gd name="connsiteX2060" fmla="*/ 1200209 w 6206334"/>
              <a:gd name="connsiteY2060" fmla="*/ 2843336 h 6858001"/>
              <a:gd name="connsiteX2061" fmla="*/ 1178406 w 6206334"/>
              <a:gd name="connsiteY2061" fmla="*/ 2791752 h 6858001"/>
              <a:gd name="connsiteX2062" fmla="*/ 1169013 w 6206334"/>
              <a:gd name="connsiteY2062" fmla="*/ 2776039 h 6858001"/>
              <a:gd name="connsiteX2063" fmla="*/ 1287554 w 6206334"/>
              <a:gd name="connsiteY2063" fmla="*/ 2929797 h 6858001"/>
              <a:gd name="connsiteX2064" fmla="*/ 1299904 w 6206334"/>
              <a:gd name="connsiteY2064" fmla="*/ 2946310 h 6858001"/>
              <a:gd name="connsiteX2065" fmla="*/ 1325638 w 6206334"/>
              <a:gd name="connsiteY2065" fmla="*/ 2970187 h 6858001"/>
              <a:gd name="connsiteX2066" fmla="*/ 1318571 w 6206334"/>
              <a:gd name="connsiteY2066" fmla="*/ 2955800 h 6858001"/>
              <a:gd name="connsiteX2067" fmla="*/ 1362666 w 6206334"/>
              <a:gd name="connsiteY2067" fmla="*/ 2999676 h 6858001"/>
              <a:gd name="connsiteX2068" fmla="*/ 1357028 w 6206334"/>
              <a:gd name="connsiteY2068" fmla="*/ 2983119 h 6858001"/>
              <a:gd name="connsiteX2069" fmla="*/ 1360866 w 6206334"/>
              <a:gd name="connsiteY2069" fmla="*/ 2964621 h 6858001"/>
              <a:gd name="connsiteX2070" fmla="*/ 1363622 w 6206334"/>
              <a:gd name="connsiteY2070" fmla="*/ 2950358 h 6858001"/>
              <a:gd name="connsiteX2071" fmla="*/ 1351311 w 6206334"/>
              <a:gd name="connsiteY2071" fmla="*/ 2940744 h 6858001"/>
              <a:gd name="connsiteX2072" fmla="*/ 1335335 w 6206334"/>
              <a:gd name="connsiteY2072" fmla="*/ 2923345 h 6858001"/>
              <a:gd name="connsiteX2073" fmla="*/ 1352275 w 6206334"/>
              <a:gd name="connsiteY2073" fmla="*/ 2931575 h 6858001"/>
              <a:gd name="connsiteX2074" fmla="*/ 1350637 w 6206334"/>
              <a:gd name="connsiteY2074" fmla="*/ 2931903 h 6858001"/>
              <a:gd name="connsiteX2075" fmla="*/ 1348302 w 6206334"/>
              <a:gd name="connsiteY2075" fmla="*/ 2930121 h 6858001"/>
              <a:gd name="connsiteX2076" fmla="*/ 1349584 w 6206334"/>
              <a:gd name="connsiteY2076" fmla="*/ 2932114 h 6858001"/>
              <a:gd name="connsiteX2077" fmla="*/ 1350637 w 6206334"/>
              <a:gd name="connsiteY2077" fmla="*/ 2931903 h 6858001"/>
              <a:gd name="connsiteX2078" fmla="*/ 1354932 w 6206334"/>
              <a:gd name="connsiteY2078" fmla="*/ 2935179 h 6858001"/>
              <a:gd name="connsiteX2079" fmla="*/ 1357016 w 6206334"/>
              <a:gd name="connsiteY2079" fmla="*/ 2938007 h 6858001"/>
              <a:gd name="connsiteX2080" fmla="*/ 1360055 w 6206334"/>
              <a:gd name="connsiteY2080" fmla="*/ 2940516 h 6858001"/>
              <a:gd name="connsiteX2081" fmla="*/ 1374514 w 6206334"/>
              <a:gd name="connsiteY2081" fmla="*/ 2941745 h 6858001"/>
              <a:gd name="connsiteX2082" fmla="*/ 1421109 w 6206334"/>
              <a:gd name="connsiteY2082" fmla="*/ 2986220 h 6858001"/>
              <a:gd name="connsiteX2083" fmla="*/ 1432468 w 6206334"/>
              <a:gd name="connsiteY2083" fmla="*/ 2988007 h 6858001"/>
              <a:gd name="connsiteX2084" fmla="*/ 1452770 w 6206334"/>
              <a:gd name="connsiteY2084" fmla="*/ 3004941 h 6858001"/>
              <a:gd name="connsiteX2085" fmla="*/ 1456060 w 6206334"/>
              <a:gd name="connsiteY2085" fmla="*/ 3008612 h 6858001"/>
              <a:gd name="connsiteX2086" fmla="*/ 1452368 w 6206334"/>
              <a:gd name="connsiteY2086" fmla="*/ 3002747 h 6858001"/>
              <a:gd name="connsiteX2087" fmla="*/ 1441673 w 6206334"/>
              <a:gd name="connsiteY2087" fmla="*/ 2986059 h 6858001"/>
              <a:gd name="connsiteX2088" fmla="*/ 1368841 w 6206334"/>
              <a:gd name="connsiteY2088" fmla="*/ 2909583 h 6858001"/>
              <a:gd name="connsiteX2089" fmla="*/ 1298953 w 6206334"/>
              <a:gd name="connsiteY2089" fmla="*/ 2843233 h 6858001"/>
              <a:gd name="connsiteX2090" fmla="*/ 1296506 w 6206334"/>
              <a:gd name="connsiteY2090" fmla="*/ 2836894 h 6858001"/>
              <a:gd name="connsiteX2091" fmla="*/ 1289897 w 6206334"/>
              <a:gd name="connsiteY2091" fmla="*/ 2822409 h 6858001"/>
              <a:gd name="connsiteX2092" fmla="*/ 1313329 w 6206334"/>
              <a:gd name="connsiteY2092" fmla="*/ 2841828 h 6858001"/>
              <a:gd name="connsiteX2093" fmla="*/ 1293722 w 6206334"/>
              <a:gd name="connsiteY2093" fmla="*/ 2819936 h 6858001"/>
              <a:gd name="connsiteX2094" fmla="*/ 1299876 w 6206334"/>
              <a:gd name="connsiteY2094" fmla="*/ 2816356 h 6858001"/>
              <a:gd name="connsiteX2095" fmla="*/ 1300330 w 6206334"/>
              <a:gd name="connsiteY2095" fmla="*/ 2821123 h 6858001"/>
              <a:gd name="connsiteX2096" fmla="*/ 1299876 w 6206334"/>
              <a:gd name="connsiteY2096" fmla="*/ 2816356 h 6858001"/>
              <a:gd name="connsiteX2097" fmla="*/ 1294960 w 6206334"/>
              <a:gd name="connsiteY2097" fmla="*/ 2807418 h 6858001"/>
              <a:gd name="connsiteX2098" fmla="*/ 1316445 w 6206334"/>
              <a:gd name="connsiteY2098" fmla="*/ 2826293 h 6858001"/>
              <a:gd name="connsiteX2099" fmla="*/ 1322147 w 6206334"/>
              <a:gd name="connsiteY2099" fmla="*/ 2833142 h 6858001"/>
              <a:gd name="connsiteX2100" fmla="*/ 1324048 w 6206334"/>
              <a:gd name="connsiteY2100" fmla="*/ 2836997 h 6858001"/>
              <a:gd name="connsiteX2101" fmla="*/ 1325704 w 6206334"/>
              <a:gd name="connsiteY2101" fmla="*/ 2834425 h 6858001"/>
              <a:gd name="connsiteX2102" fmla="*/ 1354450 w 6206334"/>
              <a:gd name="connsiteY2102" fmla="*/ 2859678 h 6858001"/>
              <a:gd name="connsiteX2103" fmla="*/ 1360466 w 6206334"/>
              <a:gd name="connsiteY2103" fmla="*/ 2869425 h 6858001"/>
              <a:gd name="connsiteX2104" fmla="*/ 1373282 w 6206334"/>
              <a:gd name="connsiteY2104" fmla="*/ 2892262 h 6858001"/>
              <a:gd name="connsiteX2105" fmla="*/ 1392154 w 6206334"/>
              <a:gd name="connsiteY2105" fmla="*/ 2917850 h 6858001"/>
              <a:gd name="connsiteX2106" fmla="*/ 1365831 w 6206334"/>
              <a:gd name="connsiteY2106" fmla="*/ 2870024 h 6858001"/>
              <a:gd name="connsiteX2107" fmla="*/ 1365591 w 6206334"/>
              <a:gd name="connsiteY2107" fmla="*/ 2869465 h 6858001"/>
              <a:gd name="connsiteX2108" fmla="*/ 1373429 w 6206334"/>
              <a:gd name="connsiteY2108" fmla="*/ 2876350 h 6858001"/>
              <a:gd name="connsiteX2109" fmla="*/ 1437690 w 6206334"/>
              <a:gd name="connsiteY2109" fmla="*/ 2939392 h 6858001"/>
              <a:gd name="connsiteX2110" fmla="*/ 1459434 w 6206334"/>
              <a:gd name="connsiteY2110" fmla="*/ 2961820 h 6858001"/>
              <a:gd name="connsiteX2111" fmla="*/ 1455486 w 6206334"/>
              <a:gd name="connsiteY2111" fmla="*/ 2955757 h 6858001"/>
              <a:gd name="connsiteX2112" fmla="*/ 1406305 w 6206334"/>
              <a:gd name="connsiteY2112" fmla="*/ 2871781 h 6858001"/>
              <a:gd name="connsiteX2113" fmla="*/ 1418838 w 6206334"/>
              <a:gd name="connsiteY2113" fmla="*/ 2885710 h 6858001"/>
              <a:gd name="connsiteX2114" fmla="*/ 1488248 w 6206334"/>
              <a:gd name="connsiteY2114" fmla="*/ 2977099 h 6858001"/>
              <a:gd name="connsiteX2115" fmla="*/ 1494429 w 6206334"/>
              <a:gd name="connsiteY2115" fmla="*/ 2985008 h 6858001"/>
              <a:gd name="connsiteX2116" fmla="*/ 1500611 w 6206334"/>
              <a:gd name="connsiteY2116" fmla="*/ 2987805 h 6858001"/>
              <a:gd name="connsiteX2117" fmla="*/ 1517270 w 6206334"/>
              <a:gd name="connsiteY2117" fmla="*/ 3014238 h 6858001"/>
              <a:gd name="connsiteX2118" fmla="*/ 1524850 w 6206334"/>
              <a:gd name="connsiteY2118" fmla="*/ 3023939 h 6858001"/>
              <a:gd name="connsiteX2119" fmla="*/ 1511607 w 6206334"/>
              <a:gd name="connsiteY2119" fmla="*/ 2997297 h 6858001"/>
              <a:gd name="connsiteX2120" fmla="*/ 1513606 w 6206334"/>
              <a:gd name="connsiteY2120" fmla="*/ 2999109 h 6858001"/>
              <a:gd name="connsiteX2121" fmla="*/ 1561879 w 6206334"/>
              <a:gd name="connsiteY2121" fmla="*/ 3039772 h 6858001"/>
              <a:gd name="connsiteX2122" fmla="*/ 1503969 w 6206334"/>
              <a:gd name="connsiteY2122" fmla="*/ 2970505 h 6858001"/>
              <a:gd name="connsiteX2123" fmla="*/ 1492228 w 6206334"/>
              <a:gd name="connsiteY2123" fmla="*/ 2954360 h 6858001"/>
              <a:gd name="connsiteX2124" fmla="*/ 1514669 w 6206334"/>
              <a:gd name="connsiteY2124" fmla="*/ 2967439 h 6858001"/>
              <a:gd name="connsiteX2125" fmla="*/ 1511680 w 6206334"/>
              <a:gd name="connsiteY2125" fmla="*/ 2963626 h 6858001"/>
              <a:gd name="connsiteX2126" fmla="*/ 1419169 w 6206334"/>
              <a:gd name="connsiteY2126" fmla="*/ 2848550 h 6858001"/>
              <a:gd name="connsiteX2127" fmla="*/ 1392318 w 6206334"/>
              <a:gd name="connsiteY2127" fmla="*/ 2812599 h 6858001"/>
              <a:gd name="connsiteX2128" fmla="*/ 1410943 w 6206334"/>
              <a:gd name="connsiteY2128" fmla="*/ 2833644 h 6858001"/>
              <a:gd name="connsiteX2129" fmla="*/ 1459065 w 6206334"/>
              <a:gd name="connsiteY2129" fmla="*/ 2890903 h 6858001"/>
              <a:gd name="connsiteX2130" fmla="*/ 1512942 w 6206334"/>
              <a:gd name="connsiteY2130" fmla="*/ 2955694 h 6858001"/>
              <a:gd name="connsiteX2131" fmla="*/ 1483939 w 6206334"/>
              <a:gd name="connsiteY2131" fmla="*/ 2888592 h 6858001"/>
              <a:gd name="connsiteX2132" fmla="*/ 1441410 w 6206334"/>
              <a:gd name="connsiteY2132" fmla="*/ 2820962 h 6858001"/>
              <a:gd name="connsiteX2133" fmla="*/ 1469203 w 6206334"/>
              <a:gd name="connsiteY2133" fmla="*/ 2848704 h 6858001"/>
              <a:gd name="connsiteX2134" fmla="*/ 1484058 w 6206334"/>
              <a:gd name="connsiteY2134" fmla="*/ 2860795 h 6858001"/>
              <a:gd name="connsiteX2135" fmla="*/ 1613883 w 6206334"/>
              <a:gd name="connsiteY2135" fmla="*/ 3006186 h 6858001"/>
              <a:gd name="connsiteX2136" fmla="*/ 1628281 w 6206334"/>
              <a:gd name="connsiteY2136" fmla="*/ 3009231 h 6858001"/>
              <a:gd name="connsiteX2137" fmla="*/ 1662468 w 6206334"/>
              <a:gd name="connsiteY2137" fmla="*/ 3049503 h 6858001"/>
              <a:gd name="connsiteX2138" fmla="*/ 1676534 w 6206334"/>
              <a:gd name="connsiteY2138" fmla="*/ 3042126 h 6858001"/>
              <a:gd name="connsiteX2139" fmla="*/ 1724663 w 6206334"/>
              <a:gd name="connsiteY2139" fmla="*/ 3088855 h 6858001"/>
              <a:gd name="connsiteX2140" fmla="*/ 1725555 w 6206334"/>
              <a:gd name="connsiteY2140" fmla="*/ 3088562 h 6858001"/>
              <a:gd name="connsiteX2141" fmla="*/ 1726669 w 6206334"/>
              <a:gd name="connsiteY2141" fmla="*/ 3088195 h 6858001"/>
              <a:gd name="connsiteX2142" fmla="*/ 1727337 w 6206334"/>
              <a:gd name="connsiteY2142" fmla="*/ 3087976 h 6858001"/>
              <a:gd name="connsiteX2143" fmla="*/ 1727040 w 6206334"/>
              <a:gd name="connsiteY2143" fmla="*/ 3088074 h 6858001"/>
              <a:gd name="connsiteX2144" fmla="*/ 1726669 w 6206334"/>
              <a:gd name="connsiteY2144" fmla="*/ 3088195 h 6858001"/>
              <a:gd name="connsiteX2145" fmla="*/ 1724663 w 6206334"/>
              <a:gd name="connsiteY2145" fmla="*/ 3088855 h 6858001"/>
              <a:gd name="connsiteX2146" fmla="*/ 1688941 w 6206334"/>
              <a:gd name="connsiteY2146" fmla="*/ 3046329 h 6858001"/>
              <a:gd name="connsiteX2147" fmla="*/ 1665900 w 6206334"/>
              <a:gd name="connsiteY2147" fmla="*/ 3012167 h 6858001"/>
              <a:gd name="connsiteX2148" fmla="*/ 1664303 w 6206334"/>
              <a:gd name="connsiteY2148" fmla="*/ 3010392 h 6858001"/>
              <a:gd name="connsiteX2149" fmla="*/ 1662257 w 6206334"/>
              <a:gd name="connsiteY2149" fmla="*/ 3011277 h 6858001"/>
              <a:gd name="connsiteX2150" fmla="*/ 1655957 w 6206334"/>
              <a:gd name="connsiteY2150" fmla="*/ 3009634 h 6858001"/>
              <a:gd name="connsiteX2151" fmla="*/ 1655812 w 6206334"/>
              <a:gd name="connsiteY2151" fmla="*/ 3006669 h 6858001"/>
              <a:gd name="connsiteX2152" fmla="*/ 1658357 w 6206334"/>
              <a:gd name="connsiteY2152" fmla="*/ 3004907 h 6858001"/>
              <a:gd name="connsiteX2153" fmla="*/ 1659837 w 6206334"/>
              <a:gd name="connsiteY2153" fmla="*/ 3005426 h 6858001"/>
              <a:gd name="connsiteX2154" fmla="*/ 1635491 w 6206334"/>
              <a:gd name="connsiteY2154" fmla="*/ 2978355 h 6858001"/>
              <a:gd name="connsiteX2155" fmla="*/ 1687376 w 6206334"/>
              <a:gd name="connsiteY2155" fmla="*/ 3018334 h 6858001"/>
              <a:gd name="connsiteX2156" fmla="*/ 1685536 w 6206334"/>
              <a:gd name="connsiteY2156" fmla="*/ 3012674 h 6858001"/>
              <a:gd name="connsiteX2157" fmla="*/ 1605864 w 6206334"/>
              <a:gd name="connsiteY2157" fmla="*/ 2899096 h 6858001"/>
              <a:gd name="connsiteX2158" fmla="*/ 1556163 w 6206334"/>
              <a:gd name="connsiteY2158" fmla="*/ 2835204 h 6858001"/>
              <a:gd name="connsiteX2159" fmla="*/ 1523390 w 6206334"/>
              <a:gd name="connsiteY2159" fmla="*/ 2795353 h 6858001"/>
              <a:gd name="connsiteX2160" fmla="*/ 1511491 w 6206334"/>
              <a:gd name="connsiteY2160" fmla="*/ 2779868 h 6858001"/>
              <a:gd name="connsiteX2161" fmla="*/ 1521908 w 6206334"/>
              <a:gd name="connsiteY2161" fmla="*/ 2774749 h 6858001"/>
              <a:gd name="connsiteX2162" fmla="*/ 1538030 w 6206334"/>
              <a:gd name="connsiteY2162" fmla="*/ 2791862 h 6858001"/>
              <a:gd name="connsiteX2163" fmla="*/ 1556071 w 6206334"/>
              <a:gd name="connsiteY2163" fmla="*/ 2817075 h 6858001"/>
              <a:gd name="connsiteX2164" fmla="*/ 1595311 w 6206334"/>
              <a:gd name="connsiteY2164" fmla="*/ 2862989 h 6858001"/>
              <a:gd name="connsiteX2165" fmla="*/ 1593246 w 6206334"/>
              <a:gd name="connsiteY2165" fmla="*/ 2856060 h 6858001"/>
              <a:gd name="connsiteX2166" fmla="*/ 1632306 w 6206334"/>
              <a:gd name="connsiteY2166" fmla="*/ 2903337 h 6858001"/>
              <a:gd name="connsiteX2167" fmla="*/ 1669434 w 6206334"/>
              <a:gd name="connsiteY2167" fmla="*/ 2946685 h 6858001"/>
              <a:gd name="connsiteX2168" fmla="*/ 1658252 w 6206334"/>
              <a:gd name="connsiteY2168" fmla="*/ 2928120 h 6858001"/>
              <a:gd name="connsiteX2169" fmla="*/ 1662378 w 6206334"/>
              <a:gd name="connsiteY2169" fmla="*/ 2928943 h 6858001"/>
              <a:gd name="connsiteX2170" fmla="*/ 1664248 w 6206334"/>
              <a:gd name="connsiteY2170" fmla="*/ 2930105 h 6858001"/>
              <a:gd name="connsiteX2171" fmla="*/ 1689522 w 6206334"/>
              <a:gd name="connsiteY2171" fmla="*/ 2969977 h 6858001"/>
              <a:gd name="connsiteX2172" fmla="*/ 1688114 w 6206334"/>
              <a:gd name="connsiteY2172" fmla="*/ 2968494 h 6858001"/>
              <a:gd name="connsiteX2173" fmla="*/ 1723353 w 6206334"/>
              <a:gd name="connsiteY2173" fmla="*/ 3009636 h 6858001"/>
              <a:gd name="connsiteX2174" fmla="*/ 1718433 w 6206334"/>
              <a:gd name="connsiteY2174" fmla="*/ 3002618 h 6858001"/>
              <a:gd name="connsiteX2175" fmla="*/ 1715541 w 6206334"/>
              <a:gd name="connsiteY2175" fmla="*/ 2999162 h 6858001"/>
              <a:gd name="connsiteX2176" fmla="*/ 1702087 w 6206334"/>
              <a:gd name="connsiteY2176" fmla="*/ 2975792 h 6858001"/>
              <a:gd name="connsiteX2177" fmla="*/ 1686709 w 6206334"/>
              <a:gd name="connsiteY2177" fmla="*/ 2942675 h 6858001"/>
              <a:gd name="connsiteX2178" fmla="*/ 1734718 w 6206334"/>
              <a:gd name="connsiteY2178" fmla="*/ 3017672 h 6858001"/>
              <a:gd name="connsiteX2179" fmla="*/ 1737169 w 6206334"/>
              <a:gd name="connsiteY2179" fmla="*/ 3010776 h 6858001"/>
              <a:gd name="connsiteX2180" fmla="*/ 1708710 w 6206334"/>
              <a:gd name="connsiteY2180" fmla="*/ 2961389 h 6858001"/>
              <a:gd name="connsiteX2181" fmla="*/ 1669469 w 6206334"/>
              <a:gd name="connsiteY2181" fmla="*/ 2914250 h 6858001"/>
              <a:gd name="connsiteX2182" fmla="*/ 1618978 w 6206334"/>
              <a:gd name="connsiteY2182" fmla="*/ 2853600 h 6858001"/>
              <a:gd name="connsiteX2183" fmla="*/ 1627794 w 6206334"/>
              <a:gd name="connsiteY2183" fmla="*/ 2871169 h 6858001"/>
              <a:gd name="connsiteX2184" fmla="*/ 1645223 w 6206334"/>
              <a:gd name="connsiteY2184" fmla="*/ 2899966 h 6858001"/>
              <a:gd name="connsiteX2185" fmla="*/ 1635111 w 6206334"/>
              <a:gd name="connsiteY2185" fmla="*/ 2890198 h 6858001"/>
              <a:gd name="connsiteX2186" fmla="*/ 1594162 w 6206334"/>
              <a:gd name="connsiteY2186" fmla="*/ 2839157 h 6858001"/>
              <a:gd name="connsiteX2187" fmla="*/ 1572017 w 6206334"/>
              <a:gd name="connsiteY2187" fmla="*/ 2815926 h 6858001"/>
              <a:gd name="connsiteX2188" fmla="*/ 1572794 w 6206334"/>
              <a:gd name="connsiteY2188" fmla="*/ 2815981 h 6858001"/>
              <a:gd name="connsiteX2189" fmla="*/ 1565659 w 6206334"/>
              <a:gd name="connsiteY2189" fmla="*/ 2800250 h 6858001"/>
              <a:gd name="connsiteX2190" fmla="*/ 1562885 w 6206334"/>
              <a:gd name="connsiteY2190" fmla="*/ 2794419 h 6858001"/>
              <a:gd name="connsiteX2191" fmla="*/ 1570207 w 6206334"/>
              <a:gd name="connsiteY2191" fmla="*/ 2801446 h 6858001"/>
              <a:gd name="connsiteX2192" fmla="*/ 1607481 w 6206334"/>
              <a:gd name="connsiteY2192" fmla="*/ 2839482 h 6858001"/>
              <a:gd name="connsiteX2193" fmla="*/ 1567021 w 6206334"/>
              <a:gd name="connsiteY2193" fmla="*/ 2788648 h 6858001"/>
              <a:gd name="connsiteX2194" fmla="*/ 1524593 w 6206334"/>
              <a:gd name="connsiteY2194" fmla="*/ 2733330 h 6858001"/>
              <a:gd name="connsiteX2195" fmla="*/ 1533500 w 6206334"/>
              <a:gd name="connsiteY2195" fmla="*/ 2735102 h 6858001"/>
              <a:gd name="connsiteX2196" fmla="*/ 1533688 w 6206334"/>
              <a:gd name="connsiteY2196" fmla="*/ 2734983 h 6858001"/>
              <a:gd name="connsiteX2197" fmla="*/ 1536852 w 6206334"/>
              <a:gd name="connsiteY2197" fmla="*/ 2741123 h 6858001"/>
              <a:gd name="connsiteX2198" fmla="*/ 1584095 w 6206334"/>
              <a:gd name="connsiteY2198" fmla="*/ 2790856 h 6858001"/>
              <a:gd name="connsiteX2199" fmla="*/ 1497885 w 6206334"/>
              <a:gd name="connsiteY2199" fmla="*/ 2667279 h 6858001"/>
              <a:gd name="connsiteX2200" fmla="*/ 1467295 w 6206334"/>
              <a:gd name="connsiteY2200" fmla="*/ 2613464 h 6858001"/>
              <a:gd name="connsiteX2201" fmla="*/ 1466676 w 6206334"/>
              <a:gd name="connsiteY2201" fmla="*/ 2612471 h 6858001"/>
              <a:gd name="connsiteX2202" fmla="*/ 1493700 w 6206334"/>
              <a:gd name="connsiteY2202" fmla="*/ 2640013 h 6858001"/>
              <a:gd name="connsiteX2203" fmla="*/ 1533204 w 6206334"/>
              <a:gd name="connsiteY2203" fmla="*/ 2688743 h 6858001"/>
              <a:gd name="connsiteX2204" fmla="*/ 1606838 w 6206334"/>
              <a:gd name="connsiteY2204" fmla="*/ 2762189 h 6858001"/>
              <a:gd name="connsiteX2205" fmla="*/ 1579722 w 6206334"/>
              <a:gd name="connsiteY2205" fmla="*/ 2729097 h 6858001"/>
              <a:gd name="connsiteX2206" fmla="*/ 1569384 w 6206334"/>
              <a:gd name="connsiteY2206" fmla="*/ 2714120 h 6858001"/>
              <a:gd name="connsiteX2207" fmla="*/ 1552543 w 6206334"/>
              <a:gd name="connsiteY2207" fmla="*/ 2662010 h 6858001"/>
              <a:gd name="connsiteX2208" fmla="*/ 1613507 w 6206334"/>
              <a:gd name="connsiteY2208" fmla="*/ 2729522 h 6858001"/>
              <a:gd name="connsiteX2209" fmla="*/ 1570020 w 6206334"/>
              <a:gd name="connsiteY2209" fmla="*/ 2656060 h 6858001"/>
              <a:gd name="connsiteX2210" fmla="*/ 1519780 w 6206334"/>
              <a:gd name="connsiteY2210" fmla="*/ 2583871 h 6858001"/>
              <a:gd name="connsiteX2211" fmla="*/ 1506316 w 6206334"/>
              <a:gd name="connsiteY2211" fmla="*/ 2544321 h 6858001"/>
              <a:gd name="connsiteX2212" fmla="*/ 1487411 w 6206334"/>
              <a:gd name="connsiteY2212" fmla="*/ 2517303 h 6858001"/>
              <a:gd name="connsiteX2213" fmla="*/ 1664010 w 6206334"/>
              <a:gd name="connsiteY2213" fmla="*/ 2719111 h 6858001"/>
              <a:gd name="connsiteX2214" fmla="*/ 1798248 w 6206334"/>
              <a:gd name="connsiteY2214" fmla="*/ 2883527 h 6858001"/>
              <a:gd name="connsiteX2215" fmla="*/ 1799568 w 6206334"/>
              <a:gd name="connsiteY2215" fmla="*/ 2878958 h 6858001"/>
              <a:gd name="connsiteX2216" fmla="*/ 1801838 w 6206334"/>
              <a:gd name="connsiteY2216" fmla="*/ 2884190 h 6858001"/>
              <a:gd name="connsiteX2217" fmla="*/ 1799099 w 6206334"/>
              <a:gd name="connsiteY2217" fmla="*/ 2884570 h 6858001"/>
              <a:gd name="connsiteX2218" fmla="*/ 1813579 w 6206334"/>
              <a:gd name="connsiteY2218" fmla="*/ 2902304 h 6858001"/>
              <a:gd name="connsiteX2219" fmla="*/ 1816049 w 6206334"/>
              <a:gd name="connsiteY2219" fmla="*/ 2903942 h 6858001"/>
              <a:gd name="connsiteX2220" fmla="*/ 1819172 w 6206334"/>
              <a:gd name="connsiteY2220" fmla="*/ 2901028 h 6858001"/>
              <a:gd name="connsiteX2221" fmla="*/ 1801838 w 6206334"/>
              <a:gd name="connsiteY2221" fmla="*/ 2884190 h 6858001"/>
              <a:gd name="connsiteX2222" fmla="*/ 1806808 w 6206334"/>
              <a:gd name="connsiteY2222" fmla="*/ 2879326 h 6858001"/>
              <a:gd name="connsiteX2223" fmla="*/ 1660248 w 6206334"/>
              <a:gd name="connsiteY2223" fmla="*/ 2698809 h 6858001"/>
              <a:gd name="connsiteX2224" fmla="*/ 1429526 w 6206334"/>
              <a:gd name="connsiteY2224" fmla="*/ 2375724 h 6858001"/>
              <a:gd name="connsiteX2225" fmla="*/ 1517440 w 6206334"/>
              <a:gd name="connsiteY2225" fmla="*/ 2459081 h 6858001"/>
              <a:gd name="connsiteX2226" fmla="*/ 1464827 w 6206334"/>
              <a:gd name="connsiteY2226" fmla="*/ 2379058 h 6858001"/>
              <a:gd name="connsiteX2227" fmla="*/ 1463525 w 6206334"/>
              <a:gd name="connsiteY2227" fmla="*/ 2348755 h 6858001"/>
              <a:gd name="connsiteX2228" fmla="*/ 1359625 w 6206334"/>
              <a:gd name="connsiteY2228" fmla="*/ 2203739 h 6858001"/>
              <a:gd name="connsiteX2229" fmla="*/ 1383931 w 6206334"/>
              <a:gd name="connsiteY2229" fmla="*/ 2225540 h 6858001"/>
              <a:gd name="connsiteX2230" fmla="*/ 1385959 w 6206334"/>
              <a:gd name="connsiteY2230" fmla="*/ 2229181 h 6858001"/>
              <a:gd name="connsiteX2231" fmla="*/ 1390842 w 6206334"/>
              <a:gd name="connsiteY2231" fmla="*/ 2233316 h 6858001"/>
              <a:gd name="connsiteX2232" fmla="*/ 1398676 w 6206334"/>
              <a:gd name="connsiteY2232" fmla="*/ 2242747 h 6858001"/>
              <a:gd name="connsiteX2233" fmla="*/ 1413974 w 6206334"/>
              <a:gd name="connsiteY2233" fmla="*/ 2262625 h 6858001"/>
              <a:gd name="connsiteX2234" fmla="*/ 1472534 w 6206334"/>
              <a:gd name="connsiteY2234" fmla="*/ 2325610 h 6858001"/>
              <a:gd name="connsiteX2235" fmla="*/ 1432355 w 6206334"/>
              <a:gd name="connsiteY2235" fmla="*/ 2268327 h 6858001"/>
              <a:gd name="connsiteX2236" fmla="*/ 1402584 w 6206334"/>
              <a:gd name="connsiteY2236" fmla="*/ 2243256 h 6858001"/>
              <a:gd name="connsiteX2237" fmla="*/ 1390842 w 6206334"/>
              <a:gd name="connsiteY2237" fmla="*/ 2233316 h 6858001"/>
              <a:gd name="connsiteX2238" fmla="*/ 1385709 w 6206334"/>
              <a:gd name="connsiteY2238" fmla="*/ 2227133 h 6858001"/>
              <a:gd name="connsiteX2239" fmla="*/ 1383931 w 6206334"/>
              <a:gd name="connsiteY2239" fmla="*/ 2225540 h 6858001"/>
              <a:gd name="connsiteX2240" fmla="*/ 1379460 w 6206334"/>
              <a:gd name="connsiteY2240" fmla="*/ 2217504 h 6858001"/>
              <a:gd name="connsiteX2241" fmla="*/ 1425369 w 6206334"/>
              <a:gd name="connsiteY2241" fmla="*/ 2244233 h 6858001"/>
              <a:gd name="connsiteX2242" fmla="*/ 1431041 w 6206334"/>
              <a:gd name="connsiteY2242" fmla="*/ 2250761 h 6858001"/>
              <a:gd name="connsiteX2243" fmla="*/ 1431750 w 6206334"/>
              <a:gd name="connsiteY2243" fmla="*/ 2251626 h 6858001"/>
              <a:gd name="connsiteX2244" fmla="*/ 1431900 w 6206334"/>
              <a:gd name="connsiteY2244" fmla="*/ 2251750 h 6858001"/>
              <a:gd name="connsiteX2245" fmla="*/ 1431041 w 6206334"/>
              <a:gd name="connsiteY2245" fmla="*/ 2250761 h 6858001"/>
              <a:gd name="connsiteX2246" fmla="*/ 1422434 w 6206334"/>
              <a:gd name="connsiteY2246" fmla="*/ 2240274 h 6858001"/>
              <a:gd name="connsiteX2247" fmla="*/ 1350139 w 6206334"/>
              <a:gd name="connsiteY2247" fmla="*/ 2124249 h 6858001"/>
              <a:gd name="connsiteX2248" fmla="*/ 1383550 w 6206334"/>
              <a:gd name="connsiteY2248" fmla="*/ 2137295 h 6858001"/>
              <a:gd name="connsiteX2249" fmla="*/ 1390230 w 6206334"/>
              <a:gd name="connsiteY2249" fmla="*/ 2144063 h 6858001"/>
              <a:gd name="connsiteX2250" fmla="*/ 1420097 w 6206334"/>
              <a:gd name="connsiteY2250" fmla="*/ 2179546 h 6858001"/>
              <a:gd name="connsiteX2251" fmla="*/ 1478536 w 6206334"/>
              <a:gd name="connsiteY2251" fmla="*/ 2236629 h 6858001"/>
              <a:gd name="connsiteX2252" fmla="*/ 1435336 w 6206334"/>
              <a:gd name="connsiteY2252" fmla="*/ 2178334 h 6858001"/>
              <a:gd name="connsiteX2253" fmla="*/ 1433283 w 6206334"/>
              <a:gd name="connsiteY2253" fmla="*/ 2176038 h 6858001"/>
              <a:gd name="connsiteX2254" fmla="*/ 1431670 w 6206334"/>
              <a:gd name="connsiteY2254" fmla="*/ 2173190 h 6858001"/>
              <a:gd name="connsiteX2255" fmla="*/ 1414554 w 6206334"/>
              <a:gd name="connsiteY2255" fmla="*/ 2146612 h 6858001"/>
              <a:gd name="connsiteX2256" fmla="*/ 1413345 w 6206334"/>
              <a:gd name="connsiteY2256" fmla="*/ 2130780 h 6858001"/>
              <a:gd name="connsiteX2257" fmla="*/ 1419502 w 6206334"/>
              <a:gd name="connsiteY2257" fmla="*/ 2134408 h 6858001"/>
              <a:gd name="connsiteX2258" fmla="*/ 1550223 w 6206334"/>
              <a:gd name="connsiteY2258" fmla="*/ 2299463 h 6858001"/>
              <a:gd name="connsiteX2259" fmla="*/ 1605863 w 6206334"/>
              <a:gd name="connsiteY2259" fmla="*/ 2351339 h 6858001"/>
              <a:gd name="connsiteX2260" fmla="*/ 1550105 w 6206334"/>
              <a:gd name="connsiteY2260" fmla="*/ 2281029 h 6858001"/>
              <a:gd name="connsiteX2261" fmla="*/ 1506568 w 6206334"/>
              <a:gd name="connsiteY2261" fmla="*/ 2223105 h 6858001"/>
              <a:gd name="connsiteX2262" fmla="*/ 1506606 w 6206334"/>
              <a:gd name="connsiteY2262" fmla="*/ 2211120 h 6858001"/>
              <a:gd name="connsiteX2263" fmla="*/ 1527591 w 6206334"/>
              <a:gd name="connsiteY2263" fmla="*/ 2234211 h 6858001"/>
              <a:gd name="connsiteX2264" fmla="*/ 1702898 w 6206334"/>
              <a:gd name="connsiteY2264" fmla="*/ 2456092 h 6858001"/>
              <a:gd name="connsiteX2265" fmla="*/ 1734103 w 6206334"/>
              <a:gd name="connsiteY2265" fmla="*/ 2463637 h 6858001"/>
              <a:gd name="connsiteX2266" fmla="*/ 1571645 w 6206334"/>
              <a:gd name="connsiteY2266" fmla="*/ 2255637 h 6858001"/>
              <a:gd name="connsiteX2267" fmla="*/ 1574540 w 6206334"/>
              <a:gd name="connsiteY2267" fmla="*/ 2254587 h 6858001"/>
              <a:gd name="connsiteX2268" fmla="*/ 1575122 w 6206334"/>
              <a:gd name="connsiteY2268" fmla="*/ 2255303 h 6858001"/>
              <a:gd name="connsiteX2269" fmla="*/ 1653731 w 6206334"/>
              <a:gd name="connsiteY2269" fmla="*/ 2341199 h 6858001"/>
              <a:gd name="connsiteX2270" fmla="*/ 1653731 w 6206334"/>
              <a:gd name="connsiteY2270" fmla="*/ 2341199 h 6858001"/>
              <a:gd name="connsiteX2271" fmla="*/ 1582944 w 6206334"/>
              <a:gd name="connsiteY2271" fmla="*/ 2241396 h 6858001"/>
              <a:gd name="connsiteX2272" fmla="*/ 1532037 w 6206334"/>
              <a:gd name="connsiteY2272" fmla="*/ 2178457 h 6858001"/>
              <a:gd name="connsiteX2273" fmla="*/ 1531065 w 6206334"/>
              <a:gd name="connsiteY2273" fmla="*/ 2176910 h 6858001"/>
              <a:gd name="connsiteX2274" fmla="*/ 1642520 w 6206334"/>
              <a:gd name="connsiteY2274" fmla="*/ 2290715 h 6858001"/>
              <a:gd name="connsiteX2275" fmla="*/ 1678091 w 6206334"/>
              <a:gd name="connsiteY2275" fmla="*/ 2322458 h 6858001"/>
              <a:gd name="connsiteX2276" fmla="*/ 1618077 w 6206334"/>
              <a:gd name="connsiteY2276" fmla="*/ 2251408 h 6858001"/>
              <a:gd name="connsiteX2277" fmla="*/ 1620870 w 6206334"/>
              <a:gd name="connsiteY2277" fmla="*/ 2216893 h 6858001"/>
              <a:gd name="connsiteX2278" fmla="*/ 1566519 w 6206334"/>
              <a:gd name="connsiteY2278" fmla="*/ 2158006 h 6858001"/>
              <a:gd name="connsiteX2279" fmla="*/ 1542871 w 6206334"/>
              <a:gd name="connsiteY2279" fmla="*/ 2119251 h 6858001"/>
              <a:gd name="connsiteX2280" fmla="*/ 1558999 w 6206334"/>
              <a:gd name="connsiteY2280" fmla="*/ 2116334 h 6858001"/>
              <a:gd name="connsiteX2281" fmla="*/ 1502291 w 6206334"/>
              <a:gd name="connsiteY2281" fmla="*/ 2040523 h 6858001"/>
              <a:gd name="connsiteX2282" fmla="*/ 1478241 w 6206334"/>
              <a:gd name="connsiteY2282" fmla="*/ 1980322 h 6858001"/>
              <a:gd name="connsiteX2283" fmla="*/ 1482097 w 6206334"/>
              <a:gd name="connsiteY2283" fmla="*/ 1974767 h 6858001"/>
              <a:gd name="connsiteX2284" fmla="*/ 1450375 w 6206334"/>
              <a:gd name="connsiteY2284" fmla="*/ 1895131 h 6858001"/>
              <a:gd name="connsiteX2285" fmla="*/ 1496260 w 6206334"/>
              <a:gd name="connsiteY2285" fmla="*/ 1934032 h 6858001"/>
              <a:gd name="connsiteX2286" fmla="*/ 1460840 w 6206334"/>
              <a:gd name="connsiteY2286" fmla="*/ 1880051 h 6858001"/>
              <a:gd name="connsiteX2287" fmla="*/ 1471523 w 6206334"/>
              <a:gd name="connsiteY2287" fmla="*/ 1877303 h 6858001"/>
              <a:gd name="connsiteX2288" fmla="*/ 4255356 w 6206334"/>
              <a:gd name="connsiteY2288" fmla="*/ 1836027 h 6858001"/>
              <a:gd name="connsiteX2289" fmla="*/ 4291831 w 6206334"/>
              <a:gd name="connsiteY2289" fmla="*/ 1876628 h 6858001"/>
              <a:gd name="connsiteX2290" fmla="*/ 4268685 w 6206334"/>
              <a:gd name="connsiteY2290" fmla="*/ 1858779 h 6858001"/>
              <a:gd name="connsiteX2291" fmla="*/ 4265317 w 6206334"/>
              <a:gd name="connsiteY2291" fmla="*/ 1854340 h 6858001"/>
              <a:gd name="connsiteX2292" fmla="*/ 4237609 w 6206334"/>
              <a:gd name="connsiteY2292" fmla="*/ 1817826 h 6858001"/>
              <a:gd name="connsiteX2293" fmla="*/ 4255356 w 6206334"/>
              <a:gd name="connsiteY2293" fmla="*/ 1836027 h 6858001"/>
              <a:gd name="connsiteX2294" fmla="*/ 4248342 w 6206334"/>
              <a:gd name="connsiteY2294" fmla="*/ 1831971 h 6858001"/>
              <a:gd name="connsiteX2295" fmla="*/ 4225247 w 6206334"/>
              <a:gd name="connsiteY2295" fmla="*/ 1801539 h 6858001"/>
              <a:gd name="connsiteX2296" fmla="*/ 4230613 w 6206334"/>
              <a:gd name="connsiteY2296" fmla="*/ 1805623 h 6858001"/>
              <a:gd name="connsiteX2297" fmla="*/ 4233177 w 6206334"/>
              <a:gd name="connsiteY2297" fmla="*/ 1811986 h 6858001"/>
              <a:gd name="connsiteX2298" fmla="*/ 4213837 w 6206334"/>
              <a:gd name="connsiteY2298" fmla="*/ 1786502 h 6858001"/>
              <a:gd name="connsiteX2299" fmla="*/ 4218105 w 6206334"/>
              <a:gd name="connsiteY2299" fmla="*/ 1789501 h 6858001"/>
              <a:gd name="connsiteX2300" fmla="*/ 4217890 w 6206334"/>
              <a:gd name="connsiteY2300" fmla="*/ 1791841 h 6858001"/>
              <a:gd name="connsiteX2301" fmla="*/ 4048865 w 6206334"/>
              <a:gd name="connsiteY2301" fmla="*/ 1675576 h 6858001"/>
              <a:gd name="connsiteX2302" fmla="*/ 4141128 w 6206334"/>
              <a:gd name="connsiteY2302" fmla="*/ 1769246 h 6858001"/>
              <a:gd name="connsiteX2303" fmla="*/ 4212025 w 6206334"/>
              <a:gd name="connsiteY2303" fmla="*/ 1861825 h 6858001"/>
              <a:gd name="connsiteX2304" fmla="*/ 4525554 w 6206334"/>
              <a:gd name="connsiteY2304" fmla="*/ 2302970 h 6858001"/>
              <a:gd name="connsiteX2305" fmla="*/ 4647426 w 6206334"/>
              <a:gd name="connsiteY2305" fmla="*/ 2472455 h 6858001"/>
              <a:gd name="connsiteX2306" fmla="*/ 4638764 w 6206334"/>
              <a:gd name="connsiteY2306" fmla="*/ 2436565 h 6858001"/>
              <a:gd name="connsiteX2307" fmla="*/ 4608279 w 6206334"/>
              <a:gd name="connsiteY2307" fmla="*/ 2388951 h 6858001"/>
              <a:gd name="connsiteX2308" fmla="*/ 4505686 w 6206334"/>
              <a:gd name="connsiteY2308" fmla="*/ 2195820 h 6858001"/>
              <a:gd name="connsiteX2309" fmla="*/ 4502828 w 6206334"/>
              <a:gd name="connsiteY2309" fmla="*/ 2191631 h 6858001"/>
              <a:gd name="connsiteX2310" fmla="*/ 4814717 w 6206334"/>
              <a:gd name="connsiteY2310" fmla="*/ 2557023 h 6858001"/>
              <a:gd name="connsiteX2311" fmla="*/ 5452112 w 6206334"/>
              <a:gd name="connsiteY2311" fmla="*/ 3345114 h 6858001"/>
              <a:gd name="connsiteX2312" fmla="*/ 5405326 w 6206334"/>
              <a:gd name="connsiteY2312" fmla="*/ 3297354 h 6858001"/>
              <a:gd name="connsiteX2313" fmla="*/ 5368961 w 6206334"/>
              <a:gd name="connsiteY2313" fmla="*/ 3265060 h 6858001"/>
              <a:gd name="connsiteX2314" fmla="*/ 5444958 w 6206334"/>
              <a:gd name="connsiteY2314" fmla="*/ 3397770 h 6858001"/>
              <a:gd name="connsiteX2315" fmla="*/ 5224694 w 6206334"/>
              <a:gd name="connsiteY2315" fmla="*/ 3157881 h 6858001"/>
              <a:gd name="connsiteX2316" fmla="*/ 5224694 w 6206334"/>
              <a:gd name="connsiteY2316" fmla="*/ 3157881 h 6858001"/>
              <a:gd name="connsiteX2317" fmla="*/ 5160431 w 6206334"/>
              <a:gd name="connsiteY2317" fmla="*/ 3113281 h 6858001"/>
              <a:gd name="connsiteX2318" fmla="*/ 5129538 w 6206334"/>
              <a:gd name="connsiteY2318" fmla="*/ 3094486 h 6858001"/>
              <a:gd name="connsiteX2319" fmla="*/ 5110922 w 6206334"/>
              <a:gd name="connsiteY2319" fmla="*/ 3080054 h 6858001"/>
              <a:gd name="connsiteX2320" fmla="*/ 5117041 w 6206334"/>
              <a:gd name="connsiteY2320" fmla="*/ 3088491 h 6858001"/>
              <a:gd name="connsiteX2321" fmla="*/ 5157458 w 6206334"/>
              <a:gd name="connsiteY2321" fmla="*/ 3149750 h 6858001"/>
              <a:gd name="connsiteX2322" fmla="*/ 5184601 w 6206334"/>
              <a:gd name="connsiteY2322" fmla="*/ 3193946 h 6858001"/>
              <a:gd name="connsiteX2323" fmla="*/ 5181257 w 6206334"/>
              <a:gd name="connsiteY2323" fmla="*/ 3190341 h 6858001"/>
              <a:gd name="connsiteX2324" fmla="*/ 5156906 w 6206334"/>
              <a:gd name="connsiteY2324" fmla="*/ 3159397 h 6858001"/>
              <a:gd name="connsiteX2325" fmla="*/ 5154333 w 6206334"/>
              <a:gd name="connsiteY2325" fmla="*/ 3156567 h 6858001"/>
              <a:gd name="connsiteX2326" fmla="*/ 5143347 w 6206334"/>
              <a:gd name="connsiteY2326" fmla="*/ 3138704 h 6858001"/>
              <a:gd name="connsiteX2327" fmla="*/ 5105376 w 6206334"/>
              <a:gd name="connsiteY2327" fmla="*/ 3082575 h 6858001"/>
              <a:gd name="connsiteX2328" fmla="*/ 5091826 w 6206334"/>
              <a:gd name="connsiteY2328" fmla="*/ 3064188 h 6858001"/>
              <a:gd name="connsiteX2329" fmla="*/ 5057987 w 6206334"/>
              <a:gd name="connsiteY2329" fmla="*/ 3030955 h 6858001"/>
              <a:gd name="connsiteX2330" fmla="*/ 4949424 w 6206334"/>
              <a:gd name="connsiteY2330" fmla="*/ 2893927 h 6858001"/>
              <a:gd name="connsiteX2331" fmla="*/ 4544463 w 6206334"/>
              <a:gd name="connsiteY2331" fmla="*/ 2418676 h 6858001"/>
              <a:gd name="connsiteX2332" fmla="*/ 4548157 w 6206334"/>
              <a:gd name="connsiteY2332" fmla="*/ 2421455 h 6858001"/>
              <a:gd name="connsiteX2333" fmla="*/ 4535423 w 6206334"/>
              <a:gd name="connsiteY2333" fmla="*/ 2393544 h 6858001"/>
              <a:gd name="connsiteX2334" fmla="*/ 4541058 w 6206334"/>
              <a:gd name="connsiteY2334" fmla="*/ 2367196 h 6858001"/>
              <a:gd name="connsiteX2335" fmla="*/ 4482173 w 6206334"/>
              <a:gd name="connsiteY2335" fmla="*/ 2276461 h 6858001"/>
              <a:gd name="connsiteX2336" fmla="*/ 4070435 w 6206334"/>
              <a:gd name="connsiteY2336" fmla="*/ 1701175 h 6858001"/>
              <a:gd name="connsiteX2337" fmla="*/ 3884525 w 6206334"/>
              <a:gd name="connsiteY2337" fmla="*/ 1545898 h 6858001"/>
              <a:gd name="connsiteX2338" fmla="*/ 3891176 w 6206334"/>
              <a:gd name="connsiteY2338" fmla="*/ 1546541 h 6858001"/>
              <a:gd name="connsiteX2339" fmla="*/ 3878897 w 6206334"/>
              <a:gd name="connsiteY2339" fmla="*/ 1549505 h 6858001"/>
              <a:gd name="connsiteX2340" fmla="*/ 3884525 w 6206334"/>
              <a:gd name="connsiteY2340" fmla="*/ 1545898 h 6858001"/>
              <a:gd name="connsiteX2341" fmla="*/ 3860494 w 6206334"/>
              <a:gd name="connsiteY2341" fmla="*/ 1522962 h 6858001"/>
              <a:gd name="connsiteX2342" fmla="*/ 3866308 w 6206334"/>
              <a:gd name="connsiteY2342" fmla="*/ 1525307 h 6858001"/>
              <a:gd name="connsiteX2343" fmla="*/ 3868896 w 6206334"/>
              <a:gd name="connsiteY2343" fmla="*/ 1532928 h 6858001"/>
              <a:gd name="connsiteX2344" fmla="*/ 3860494 w 6206334"/>
              <a:gd name="connsiteY2344" fmla="*/ 1522962 h 6858001"/>
              <a:gd name="connsiteX2345" fmla="*/ 3793435 w 6206334"/>
              <a:gd name="connsiteY2345" fmla="*/ 1452191 h 6858001"/>
              <a:gd name="connsiteX2346" fmla="*/ 3812982 w 6206334"/>
              <a:gd name="connsiteY2346" fmla="*/ 1464715 h 6858001"/>
              <a:gd name="connsiteX2347" fmla="*/ 3860494 w 6206334"/>
              <a:gd name="connsiteY2347" fmla="*/ 1522962 h 6858001"/>
              <a:gd name="connsiteX2348" fmla="*/ 3793435 w 6206334"/>
              <a:gd name="connsiteY2348" fmla="*/ 1452191 h 6858001"/>
              <a:gd name="connsiteX2349" fmla="*/ 1502118 w 6206334"/>
              <a:gd name="connsiteY2349" fmla="*/ 1424299 h 6858001"/>
              <a:gd name="connsiteX2350" fmla="*/ 1502745 w 6206334"/>
              <a:gd name="connsiteY2350" fmla="*/ 1425084 h 6858001"/>
              <a:gd name="connsiteX2351" fmla="*/ 1534744 w 6206334"/>
              <a:gd name="connsiteY2351" fmla="*/ 1438473 h 6858001"/>
              <a:gd name="connsiteX2352" fmla="*/ 1537508 w 6206334"/>
              <a:gd name="connsiteY2352" fmla="*/ 1439181 h 6858001"/>
              <a:gd name="connsiteX2353" fmla="*/ 1784545 w 6206334"/>
              <a:gd name="connsiteY2353" fmla="*/ 1310691 h 6858001"/>
              <a:gd name="connsiteX2354" fmla="*/ 1873305 w 6206334"/>
              <a:gd name="connsiteY2354" fmla="*/ 1392839 h 6858001"/>
              <a:gd name="connsiteX2355" fmla="*/ 1902660 w 6206334"/>
              <a:gd name="connsiteY2355" fmla="*/ 1413213 h 6858001"/>
              <a:gd name="connsiteX2356" fmla="*/ 3259108 w 6206334"/>
              <a:gd name="connsiteY2356" fmla="*/ 2703377 h 6858001"/>
              <a:gd name="connsiteX2357" fmla="*/ 3348355 w 6206334"/>
              <a:gd name="connsiteY2357" fmla="*/ 2800914 h 6858001"/>
              <a:gd name="connsiteX2358" fmla="*/ 3354531 w 6206334"/>
              <a:gd name="connsiteY2358" fmla="*/ 2797504 h 6858001"/>
              <a:gd name="connsiteX2359" fmla="*/ 3269083 w 6206334"/>
              <a:gd name="connsiteY2359" fmla="*/ 2701865 h 6858001"/>
              <a:gd name="connsiteX2360" fmla="*/ 1902660 w 6206334"/>
              <a:gd name="connsiteY2360" fmla="*/ 1413213 h 6858001"/>
              <a:gd name="connsiteX2361" fmla="*/ 1825981 w 6206334"/>
              <a:gd name="connsiteY2361" fmla="*/ 1337670 h 6858001"/>
              <a:gd name="connsiteX2362" fmla="*/ 1794360 w 6206334"/>
              <a:gd name="connsiteY2362" fmla="*/ 1316883 h 6858001"/>
              <a:gd name="connsiteX2363" fmla="*/ 1784545 w 6206334"/>
              <a:gd name="connsiteY2363" fmla="*/ 1310691 h 6858001"/>
              <a:gd name="connsiteX2364" fmla="*/ 2631280 w 6206334"/>
              <a:gd name="connsiteY2364" fmla="*/ 1278017 h 6858001"/>
              <a:gd name="connsiteX2365" fmla="*/ 2764285 w 6206334"/>
              <a:gd name="connsiteY2365" fmla="*/ 1399726 h 6858001"/>
              <a:gd name="connsiteX2366" fmla="*/ 2919377 w 6206334"/>
              <a:gd name="connsiteY2366" fmla="*/ 1543817 h 6858001"/>
              <a:gd name="connsiteX2367" fmla="*/ 3271078 w 6206334"/>
              <a:gd name="connsiteY2367" fmla="*/ 1889037 h 6858001"/>
              <a:gd name="connsiteX2368" fmla="*/ 3208816 w 6206334"/>
              <a:gd name="connsiteY2368" fmla="*/ 1809372 h 6858001"/>
              <a:gd name="connsiteX2369" fmla="*/ 2919377 w 6206334"/>
              <a:gd name="connsiteY2369" fmla="*/ 1543817 h 6858001"/>
              <a:gd name="connsiteX2370" fmla="*/ 2764285 w 6206334"/>
              <a:gd name="connsiteY2370" fmla="*/ 1399726 h 6858001"/>
              <a:gd name="connsiteX2371" fmla="*/ 2631280 w 6206334"/>
              <a:gd name="connsiteY2371" fmla="*/ 1278017 h 6858001"/>
              <a:gd name="connsiteX2372" fmla="*/ 2555246 w 6206334"/>
              <a:gd name="connsiteY2372" fmla="*/ 1218193 h 6858001"/>
              <a:gd name="connsiteX2373" fmla="*/ 2575081 w 6206334"/>
              <a:gd name="connsiteY2373" fmla="*/ 1231959 h 6858001"/>
              <a:gd name="connsiteX2374" fmla="*/ 2584715 w 6206334"/>
              <a:gd name="connsiteY2374" fmla="*/ 1232473 h 6858001"/>
              <a:gd name="connsiteX2375" fmla="*/ 2555246 w 6206334"/>
              <a:gd name="connsiteY2375" fmla="*/ 1218193 h 6858001"/>
              <a:gd name="connsiteX2376" fmla="*/ 2098911 w 6206334"/>
              <a:gd name="connsiteY2376" fmla="*/ 1193112 h 6858001"/>
              <a:gd name="connsiteX2377" fmla="*/ 2208665 w 6206334"/>
              <a:gd name="connsiteY2377" fmla="*/ 1297507 h 6858001"/>
              <a:gd name="connsiteX2378" fmla="*/ 3484687 w 6206334"/>
              <a:gd name="connsiteY2378" fmla="*/ 2524528 h 6858001"/>
              <a:gd name="connsiteX2379" fmla="*/ 3588775 w 6206334"/>
              <a:gd name="connsiteY2379" fmla="*/ 2640781 h 6858001"/>
              <a:gd name="connsiteX2380" fmla="*/ 3592672 w 6206334"/>
              <a:gd name="connsiteY2380" fmla="*/ 2636847 h 6858001"/>
              <a:gd name="connsiteX2381" fmla="*/ 3603673 w 6206334"/>
              <a:gd name="connsiteY2381" fmla="*/ 2635797 h 6858001"/>
              <a:gd name="connsiteX2382" fmla="*/ 3604258 w 6206334"/>
              <a:gd name="connsiteY2382" fmla="*/ 2635387 h 6858001"/>
              <a:gd name="connsiteX2383" fmla="*/ 3542193 w 6206334"/>
              <a:gd name="connsiteY2383" fmla="*/ 2569963 h 6858001"/>
              <a:gd name="connsiteX2384" fmla="*/ 3453993 w 6206334"/>
              <a:gd name="connsiteY2384" fmla="*/ 2475769 h 6858001"/>
              <a:gd name="connsiteX2385" fmla="*/ 3035154 w 6206334"/>
              <a:gd name="connsiteY2385" fmla="*/ 2039268 h 6858001"/>
              <a:gd name="connsiteX2386" fmla="*/ 2220830 w 6206334"/>
              <a:gd name="connsiteY2386" fmla="*/ 1291838 h 6858001"/>
              <a:gd name="connsiteX2387" fmla="*/ 2120218 w 6206334"/>
              <a:gd name="connsiteY2387" fmla="*/ 1202663 h 6858001"/>
              <a:gd name="connsiteX2388" fmla="*/ 2098911 w 6206334"/>
              <a:gd name="connsiteY2388" fmla="*/ 1193112 h 6858001"/>
              <a:gd name="connsiteX2389" fmla="*/ 2523531 w 6206334"/>
              <a:gd name="connsiteY2389" fmla="*/ 1180895 h 6858001"/>
              <a:gd name="connsiteX2390" fmla="*/ 2525517 w 6206334"/>
              <a:gd name="connsiteY2390" fmla="*/ 1185416 h 6858001"/>
              <a:gd name="connsiteX2391" fmla="*/ 2528248 w 6206334"/>
              <a:gd name="connsiteY2391" fmla="*/ 1191629 h 6858001"/>
              <a:gd name="connsiteX2392" fmla="*/ 2529492 w 6206334"/>
              <a:gd name="connsiteY2392" fmla="*/ 1194457 h 6858001"/>
              <a:gd name="connsiteX2393" fmla="*/ 2528830 w 6206334"/>
              <a:gd name="connsiteY2393" fmla="*/ 1192951 h 6858001"/>
              <a:gd name="connsiteX2394" fmla="*/ 2528248 w 6206334"/>
              <a:gd name="connsiteY2394" fmla="*/ 1191629 h 6858001"/>
              <a:gd name="connsiteX2395" fmla="*/ 2527588 w 6206334"/>
              <a:gd name="connsiteY2395" fmla="*/ 1190124 h 6858001"/>
              <a:gd name="connsiteX2396" fmla="*/ 2523531 w 6206334"/>
              <a:gd name="connsiteY2396" fmla="*/ 1180895 h 6858001"/>
              <a:gd name="connsiteX2397" fmla="*/ 3553890 w 6206334"/>
              <a:gd name="connsiteY2397" fmla="*/ 1126633 h 6858001"/>
              <a:gd name="connsiteX2398" fmla="*/ 3638281 w 6206334"/>
              <a:gd name="connsiteY2398" fmla="*/ 1206893 h 6858001"/>
              <a:gd name="connsiteX2399" fmla="*/ 3759629 w 6206334"/>
              <a:gd name="connsiteY2399" fmla="*/ 1324042 h 6858001"/>
              <a:gd name="connsiteX2400" fmla="*/ 3788486 w 6206334"/>
              <a:gd name="connsiteY2400" fmla="*/ 1356573 h 6858001"/>
              <a:gd name="connsiteX2401" fmla="*/ 3832226 w 6206334"/>
              <a:gd name="connsiteY2401" fmla="*/ 1405846 h 6858001"/>
              <a:gd name="connsiteX2402" fmla="*/ 4098380 w 6206334"/>
              <a:gd name="connsiteY2402" fmla="*/ 1713420 h 6858001"/>
              <a:gd name="connsiteX2403" fmla="*/ 4137422 w 6206334"/>
              <a:gd name="connsiteY2403" fmla="*/ 1764406 h 6858001"/>
              <a:gd name="connsiteX2404" fmla="*/ 4018354 w 6206334"/>
              <a:gd name="connsiteY2404" fmla="*/ 1633173 h 6858001"/>
              <a:gd name="connsiteX2405" fmla="*/ 3978594 w 6206334"/>
              <a:gd name="connsiteY2405" fmla="*/ 1592186 h 6858001"/>
              <a:gd name="connsiteX2406" fmla="*/ 3952920 w 6206334"/>
              <a:gd name="connsiteY2406" fmla="*/ 1561716 h 6858001"/>
              <a:gd name="connsiteX2407" fmla="*/ 3877800 w 6206334"/>
              <a:gd name="connsiteY2407" fmla="*/ 1480873 h 6858001"/>
              <a:gd name="connsiteX2408" fmla="*/ 3877815 w 6206334"/>
              <a:gd name="connsiteY2408" fmla="*/ 1480607 h 6858001"/>
              <a:gd name="connsiteX2409" fmla="*/ 3875505 w 6206334"/>
              <a:gd name="connsiteY2409" fmla="*/ 1478401 h 6858001"/>
              <a:gd name="connsiteX2410" fmla="*/ 3840231 w 6206334"/>
              <a:gd name="connsiteY2410" fmla="*/ 1440441 h 6858001"/>
              <a:gd name="connsiteX2411" fmla="*/ 3840240 w 6206334"/>
              <a:gd name="connsiteY2411" fmla="*/ 1439737 h 6858001"/>
              <a:gd name="connsiteX2412" fmla="*/ 3834836 w 6206334"/>
              <a:gd name="connsiteY2412" fmla="*/ 1434635 h 6858001"/>
              <a:gd name="connsiteX2413" fmla="*/ 3829387 w 6206334"/>
              <a:gd name="connsiteY2413" fmla="*/ 1428770 h 6858001"/>
              <a:gd name="connsiteX2414" fmla="*/ 3575907 w 6206334"/>
              <a:gd name="connsiteY2414" fmla="*/ 1163865 h 6858001"/>
              <a:gd name="connsiteX2415" fmla="*/ 3554692 w 6206334"/>
              <a:gd name="connsiteY2415" fmla="*/ 1131878 h 6858001"/>
              <a:gd name="connsiteX2416" fmla="*/ 1999626 w 6206334"/>
              <a:gd name="connsiteY2416" fmla="*/ 1115974 h 6858001"/>
              <a:gd name="connsiteX2417" fmla="*/ 2032286 w 6206334"/>
              <a:gd name="connsiteY2417" fmla="*/ 1131586 h 6858001"/>
              <a:gd name="connsiteX2418" fmla="*/ 2026570 w 6206334"/>
              <a:gd name="connsiteY2418" fmla="*/ 1125743 h 6858001"/>
              <a:gd name="connsiteX2419" fmla="*/ 1999626 w 6206334"/>
              <a:gd name="connsiteY2419" fmla="*/ 1115974 h 6858001"/>
              <a:gd name="connsiteX2420" fmla="*/ 1854674 w 6206334"/>
              <a:gd name="connsiteY2420" fmla="*/ 1086769 h 6858001"/>
              <a:gd name="connsiteX2421" fmla="*/ 1853393 w 6206334"/>
              <a:gd name="connsiteY2421" fmla="*/ 1089211 h 6858001"/>
              <a:gd name="connsiteX2422" fmla="*/ 1853484 w 6206334"/>
              <a:gd name="connsiteY2422" fmla="*/ 1091841 h 6858001"/>
              <a:gd name="connsiteX2423" fmla="*/ 1936221 w 6206334"/>
              <a:gd name="connsiteY2423" fmla="*/ 1159667 h 6858001"/>
              <a:gd name="connsiteX2424" fmla="*/ 2459949 w 6206334"/>
              <a:gd name="connsiteY2424" fmla="*/ 1640061 h 6858001"/>
              <a:gd name="connsiteX2425" fmla="*/ 2882639 w 6206334"/>
              <a:gd name="connsiteY2425" fmla="*/ 2028668 h 6858001"/>
              <a:gd name="connsiteX2426" fmla="*/ 2985234 w 6206334"/>
              <a:gd name="connsiteY2426" fmla="*/ 2143381 h 6858001"/>
              <a:gd name="connsiteX2427" fmla="*/ 2449635 w 6206334"/>
              <a:gd name="connsiteY2427" fmla="*/ 1632902 h 6858001"/>
              <a:gd name="connsiteX2428" fmla="*/ 2003859 w 6206334"/>
              <a:gd name="connsiteY2428" fmla="*/ 1241355 h 6858001"/>
              <a:gd name="connsiteX2429" fmla="*/ 1846097 w 6206334"/>
              <a:gd name="connsiteY2429" fmla="*/ 1111173 h 6858001"/>
              <a:gd name="connsiteX2430" fmla="*/ 1843342 w 6206334"/>
              <a:gd name="connsiteY2430" fmla="*/ 1114720 h 6858001"/>
              <a:gd name="connsiteX2431" fmla="*/ 1918016 w 6206334"/>
              <a:gd name="connsiteY2431" fmla="*/ 1176320 h 6858001"/>
              <a:gd name="connsiteX2432" fmla="*/ 2552229 w 6206334"/>
              <a:gd name="connsiteY2432" fmla="*/ 1747617 h 6858001"/>
              <a:gd name="connsiteX2433" fmla="*/ 3103565 w 6206334"/>
              <a:gd name="connsiteY2433" fmla="*/ 2276071 h 6858001"/>
              <a:gd name="connsiteX2434" fmla="*/ 3184359 w 6206334"/>
              <a:gd name="connsiteY2434" fmla="*/ 2339199 h 6858001"/>
              <a:gd name="connsiteX2435" fmla="*/ 3247677 w 6206334"/>
              <a:gd name="connsiteY2435" fmla="*/ 2405486 h 6858001"/>
              <a:gd name="connsiteX2436" fmla="*/ 3244374 w 6206334"/>
              <a:gd name="connsiteY2436" fmla="*/ 2410249 h 6858001"/>
              <a:gd name="connsiteX2437" fmla="*/ 3265663 w 6206334"/>
              <a:gd name="connsiteY2437" fmla="*/ 2432080 h 6858001"/>
              <a:gd name="connsiteX2438" fmla="*/ 3281642 w 6206334"/>
              <a:gd name="connsiteY2438" fmla="*/ 2451402 h 6858001"/>
              <a:gd name="connsiteX2439" fmla="*/ 3302139 w 6206334"/>
              <a:gd name="connsiteY2439" fmla="*/ 2472683 h 6858001"/>
              <a:gd name="connsiteX2440" fmla="*/ 3382100 w 6206334"/>
              <a:gd name="connsiteY2440" fmla="*/ 2565807 h 6858001"/>
              <a:gd name="connsiteX2441" fmla="*/ 3454490 w 6206334"/>
              <a:gd name="connsiteY2441" fmla="*/ 2637316 h 6858001"/>
              <a:gd name="connsiteX2442" fmla="*/ 3456509 w 6206334"/>
              <a:gd name="connsiteY2442" fmla="*/ 2640306 h 6858001"/>
              <a:gd name="connsiteX2443" fmla="*/ 3458698 w 6206334"/>
              <a:gd name="connsiteY2443" fmla="*/ 2641472 h 6858001"/>
              <a:gd name="connsiteX2444" fmla="*/ 3474158 w 6206334"/>
              <a:gd name="connsiteY2444" fmla="*/ 2656744 h 6858001"/>
              <a:gd name="connsiteX2445" fmla="*/ 3502988 w 6206334"/>
              <a:gd name="connsiteY2445" fmla="*/ 2699673 h 6858001"/>
              <a:gd name="connsiteX2446" fmla="*/ 3509862 w 6206334"/>
              <a:gd name="connsiteY2446" fmla="*/ 2695086 h 6858001"/>
              <a:gd name="connsiteX2447" fmla="*/ 3527931 w 6206334"/>
              <a:gd name="connsiteY2447" fmla="*/ 2679668 h 6858001"/>
              <a:gd name="connsiteX2448" fmla="*/ 3538638 w 6206334"/>
              <a:gd name="connsiteY2448" fmla="*/ 2676075 h 6858001"/>
              <a:gd name="connsiteX2449" fmla="*/ 3271200 w 6206334"/>
              <a:gd name="connsiteY2449" fmla="*/ 2385359 h 6858001"/>
              <a:gd name="connsiteX2450" fmla="*/ 2928676 w 6206334"/>
              <a:gd name="connsiteY2450" fmla="*/ 2045333 h 6858001"/>
              <a:gd name="connsiteX2451" fmla="*/ 2206120 w 6206334"/>
              <a:gd name="connsiteY2451" fmla="*/ 1375702 h 6858001"/>
              <a:gd name="connsiteX2452" fmla="*/ 1929499 w 6206334"/>
              <a:gd name="connsiteY2452" fmla="*/ 1146090 h 6858001"/>
              <a:gd name="connsiteX2453" fmla="*/ 1948980 w 6206334"/>
              <a:gd name="connsiteY2453" fmla="*/ 1073770 h 6858001"/>
              <a:gd name="connsiteX2454" fmla="*/ 1968815 w 6206334"/>
              <a:gd name="connsiteY2454" fmla="*/ 1087534 h 6858001"/>
              <a:gd name="connsiteX2455" fmla="*/ 1978038 w 6206334"/>
              <a:gd name="connsiteY2455" fmla="*/ 1088643 h 6858001"/>
              <a:gd name="connsiteX2456" fmla="*/ 1948980 w 6206334"/>
              <a:gd name="connsiteY2456" fmla="*/ 1073770 h 6858001"/>
              <a:gd name="connsiteX2457" fmla="*/ 3106513 w 6206334"/>
              <a:gd name="connsiteY2457" fmla="*/ 1053985 h 6858001"/>
              <a:gd name="connsiteX2458" fmla="*/ 3198283 w 6206334"/>
              <a:gd name="connsiteY2458" fmla="*/ 1131786 h 6858001"/>
              <a:gd name="connsiteX2459" fmla="*/ 3366599 w 6206334"/>
              <a:gd name="connsiteY2459" fmla="*/ 1299166 h 6858001"/>
              <a:gd name="connsiteX2460" fmla="*/ 3431766 w 6206334"/>
              <a:gd name="connsiteY2460" fmla="*/ 1352626 h 6858001"/>
              <a:gd name="connsiteX2461" fmla="*/ 3120682 w 6206334"/>
              <a:gd name="connsiteY2461" fmla="*/ 1055587 h 6858001"/>
              <a:gd name="connsiteX2462" fmla="*/ 1904121 w 6206334"/>
              <a:gd name="connsiteY2462" fmla="*/ 1033265 h 6858001"/>
              <a:gd name="connsiteX2463" fmla="*/ 1903095 w 6206334"/>
              <a:gd name="connsiteY2463" fmla="*/ 1034868 h 6858001"/>
              <a:gd name="connsiteX2464" fmla="*/ 1922930 w 6206334"/>
              <a:gd name="connsiteY2464" fmla="*/ 1048633 h 6858001"/>
              <a:gd name="connsiteX2465" fmla="*/ 1928583 w 6206334"/>
              <a:gd name="connsiteY2465" fmla="*/ 1047265 h 6858001"/>
              <a:gd name="connsiteX2466" fmla="*/ 1904121 w 6206334"/>
              <a:gd name="connsiteY2466" fmla="*/ 1033265 h 6858001"/>
              <a:gd name="connsiteX2467" fmla="*/ 3085893 w 6206334"/>
              <a:gd name="connsiteY2467" fmla="*/ 1030339 h 6858001"/>
              <a:gd name="connsiteX2468" fmla="*/ 3085772 w 6206334"/>
              <a:gd name="connsiteY2468" fmla="*/ 1031358 h 6858001"/>
              <a:gd name="connsiteX2469" fmla="*/ 3099394 w 6206334"/>
              <a:gd name="connsiteY2469" fmla="*/ 1033755 h 6858001"/>
              <a:gd name="connsiteX2470" fmla="*/ 3085893 w 6206334"/>
              <a:gd name="connsiteY2470" fmla="*/ 1030339 h 6858001"/>
              <a:gd name="connsiteX2471" fmla="*/ 3009077 w 6206334"/>
              <a:gd name="connsiteY2471" fmla="*/ 964020 h 6858001"/>
              <a:gd name="connsiteX2472" fmla="*/ 3021903 w 6206334"/>
              <a:gd name="connsiteY2472" fmla="*/ 965865 h 6858001"/>
              <a:gd name="connsiteX2473" fmla="*/ 2978267 w 6206334"/>
              <a:gd name="connsiteY2473" fmla="*/ 935579 h 6858001"/>
              <a:gd name="connsiteX2474" fmla="*/ 3006166 w 6206334"/>
              <a:gd name="connsiteY2474" fmla="*/ 947887 h 6858001"/>
              <a:gd name="connsiteX2475" fmla="*/ 2946829 w 6206334"/>
              <a:gd name="connsiteY2475" fmla="*/ 905421 h 6858001"/>
              <a:gd name="connsiteX2476" fmla="*/ 2946662 w 6206334"/>
              <a:gd name="connsiteY2476" fmla="*/ 906590 h 6858001"/>
              <a:gd name="connsiteX2477" fmla="*/ 2965591 w 6206334"/>
              <a:gd name="connsiteY2477" fmla="*/ 911496 h 6858001"/>
              <a:gd name="connsiteX2478" fmla="*/ 2946829 w 6206334"/>
              <a:gd name="connsiteY2478" fmla="*/ 905421 h 6858001"/>
              <a:gd name="connsiteX2479" fmla="*/ 2906174 w 6206334"/>
              <a:gd name="connsiteY2479" fmla="*/ 866166 h 6858001"/>
              <a:gd name="connsiteX2480" fmla="*/ 2901329 w 6206334"/>
              <a:gd name="connsiteY2480" fmla="*/ 866895 h 6858001"/>
              <a:gd name="connsiteX2481" fmla="*/ 2924466 w 6206334"/>
              <a:gd name="connsiteY2481" fmla="*/ 875900 h 6858001"/>
              <a:gd name="connsiteX2482" fmla="*/ 2919569 w 6206334"/>
              <a:gd name="connsiteY2482" fmla="*/ 870625 h 6858001"/>
              <a:gd name="connsiteX2483" fmla="*/ 2906174 w 6206334"/>
              <a:gd name="connsiteY2483" fmla="*/ 866166 h 6858001"/>
              <a:gd name="connsiteX2484" fmla="*/ 2870517 w 6206334"/>
              <a:gd name="connsiteY2484" fmla="*/ 838456 h 6858001"/>
              <a:gd name="connsiteX2485" fmla="*/ 2888104 w 6206334"/>
              <a:gd name="connsiteY2485" fmla="*/ 843605 h 6858001"/>
              <a:gd name="connsiteX2486" fmla="*/ 2819873 w 6206334"/>
              <a:gd name="connsiteY2486" fmla="*/ 796252 h 6858001"/>
              <a:gd name="connsiteX2487" fmla="*/ 2846978 w 6206334"/>
              <a:gd name="connsiteY2487" fmla="*/ 808010 h 6858001"/>
              <a:gd name="connsiteX2488" fmla="*/ 2798317 w 6206334"/>
              <a:gd name="connsiteY2488" fmla="*/ 773135 h 6858001"/>
              <a:gd name="connsiteX2489" fmla="*/ 2798582 w 6206334"/>
              <a:gd name="connsiteY2489" fmla="*/ 774420 h 6858001"/>
              <a:gd name="connsiteX2490" fmla="*/ 2816168 w 6206334"/>
              <a:gd name="connsiteY2490" fmla="*/ 779569 h 6858001"/>
              <a:gd name="connsiteX2491" fmla="*/ 2798317 w 6206334"/>
              <a:gd name="connsiteY2491" fmla="*/ 773135 h 6858001"/>
              <a:gd name="connsiteX2492" fmla="*/ 2028509 w 6206334"/>
              <a:gd name="connsiteY2492" fmla="*/ 747478 h 6858001"/>
              <a:gd name="connsiteX2493" fmla="*/ 2024767 w 6206334"/>
              <a:gd name="connsiteY2493" fmla="*/ 753755 h 6858001"/>
              <a:gd name="connsiteX2494" fmla="*/ 2178451 w 6206334"/>
              <a:gd name="connsiteY2494" fmla="*/ 885837 h 6858001"/>
              <a:gd name="connsiteX2495" fmla="*/ 2374657 w 6206334"/>
              <a:gd name="connsiteY2495" fmla="*/ 1048174 h 6858001"/>
              <a:gd name="connsiteX2496" fmla="*/ 2374657 w 6206334"/>
              <a:gd name="connsiteY2496" fmla="*/ 1048174 h 6858001"/>
              <a:gd name="connsiteX2497" fmla="*/ 2199059 w 6206334"/>
              <a:gd name="connsiteY2497" fmla="*/ 889172 h 6858001"/>
              <a:gd name="connsiteX2498" fmla="*/ 467899 w 6206334"/>
              <a:gd name="connsiteY2498" fmla="*/ 687463 h 6858001"/>
              <a:gd name="connsiteX2499" fmla="*/ 464743 w 6206334"/>
              <a:gd name="connsiteY2499" fmla="*/ 688131 h 6858001"/>
              <a:gd name="connsiteX2500" fmla="*/ 476874 w 6206334"/>
              <a:gd name="connsiteY2500" fmla="*/ 694842 h 6858001"/>
              <a:gd name="connsiteX2501" fmla="*/ 477992 w 6206334"/>
              <a:gd name="connsiteY2501" fmla="*/ 694916 h 6858001"/>
              <a:gd name="connsiteX2502" fmla="*/ 477213 w 6206334"/>
              <a:gd name="connsiteY2502" fmla="*/ 691013 h 6858001"/>
              <a:gd name="connsiteX2503" fmla="*/ 467899 w 6206334"/>
              <a:gd name="connsiteY2503" fmla="*/ 687463 h 6858001"/>
              <a:gd name="connsiteX2504" fmla="*/ 409802 w 6206334"/>
              <a:gd name="connsiteY2504" fmla="*/ 658745 h 6858001"/>
              <a:gd name="connsiteX2505" fmla="*/ 422618 w 6206334"/>
              <a:gd name="connsiteY2505" fmla="*/ 664825 h 6858001"/>
              <a:gd name="connsiteX2506" fmla="*/ 429374 w 6206334"/>
              <a:gd name="connsiteY2506" fmla="*/ 668563 h 6858001"/>
              <a:gd name="connsiteX2507" fmla="*/ 423602 w 6206334"/>
              <a:gd name="connsiteY2507" fmla="*/ 662846 h 6858001"/>
              <a:gd name="connsiteX2508" fmla="*/ 125444 w 6206334"/>
              <a:gd name="connsiteY2508" fmla="*/ 558558 h 6858001"/>
              <a:gd name="connsiteX2509" fmla="*/ 127941 w 6206334"/>
              <a:gd name="connsiteY2509" fmla="*/ 560185 h 6858001"/>
              <a:gd name="connsiteX2510" fmla="*/ 127224 w 6206334"/>
              <a:gd name="connsiteY2510" fmla="*/ 560663 h 6858001"/>
              <a:gd name="connsiteX2511" fmla="*/ 125444 w 6206334"/>
              <a:gd name="connsiteY2511" fmla="*/ 558558 h 6858001"/>
              <a:gd name="connsiteX2512" fmla="*/ 159230 w 6206334"/>
              <a:gd name="connsiteY2512" fmla="*/ 499465 h 6858001"/>
              <a:gd name="connsiteX2513" fmla="*/ 160772 w 6206334"/>
              <a:gd name="connsiteY2513" fmla="*/ 500495 h 6858001"/>
              <a:gd name="connsiteX2514" fmla="*/ 155959 w 6206334"/>
              <a:gd name="connsiteY2514" fmla="*/ 500662 h 6858001"/>
              <a:gd name="connsiteX2515" fmla="*/ 159230 w 6206334"/>
              <a:gd name="connsiteY2515" fmla="*/ 499465 h 6858001"/>
              <a:gd name="connsiteX2516" fmla="*/ 153100 w 6206334"/>
              <a:gd name="connsiteY2516" fmla="*/ 496385 h 6858001"/>
              <a:gd name="connsiteX2517" fmla="*/ 155959 w 6206334"/>
              <a:gd name="connsiteY2517" fmla="*/ 500662 h 6858001"/>
              <a:gd name="connsiteX2518" fmla="*/ 148240 w 6206334"/>
              <a:gd name="connsiteY2518" fmla="*/ 498039 h 6858001"/>
              <a:gd name="connsiteX2519" fmla="*/ 152124 w 6206334"/>
              <a:gd name="connsiteY2519" fmla="*/ 496395 h 6858001"/>
              <a:gd name="connsiteX2520" fmla="*/ 153147 w 6206334"/>
              <a:gd name="connsiteY2520" fmla="*/ 496950 h 6858001"/>
              <a:gd name="connsiteX2521" fmla="*/ 448942 w 6206334"/>
              <a:gd name="connsiteY2521" fmla="*/ 471577 h 6858001"/>
              <a:gd name="connsiteX2522" fmla="*/ 450487 w 6206334"/>
              <a:gd name="connsiteY2522" fmla="*/ 472633 h 6858001"/>
              <a:gd name="connsiteX2523" fmla="*/ 459520 w 6206334"/>
              <a:gd name="connsiteY2523" fmla="*/ 477305 h 6858001"/>
              <a:gd name="connsiteX2524" fmla="*/ 458676 w 6206334"/>
              <a:gd name="connsiteY2524" fmla="*/ 476512 h 6858001"/>
              <a:gd name="connsiteX2525" fmla="*/ 130090 w 6206334"/>
              <a:gd name="connsiteY2525" fmla="*/ 446444 h 6858001"/>
              <a:gd name="connsiteX2526" fmla="*/ 140092 w 6206334"/>
              <a:gd name="connsiteY2526" fmla="*/ 448287 h 6858001"/>
              <a:gd name="connsiteX2527" fmla="*/ 147801 w 6206334"/>
              <a:gd name="connsiteY2527" fmla="*/ 450923 h 6858001"/>
              <a:gd name="connsiteX2528" fmla="*/ 154737 w 6206334"/>
              <a:gd name="connsiteY2528" fmla="*/ 456509 h 6858001"/>
              <a:gd name="connsiteX2529" fmla="*/ 164102 w 6206334"/>
              <a:gd name="connsiteY2529" fmla="*/ 463798 h 6858001"/>
              <a:gd name="connsiteX2530" fmla="*/ 159906 w 6206334"/>
              <a:gd name="connsiteY2530" fmla="*/ 462473 h 6858001"/>
              <a:gd name="connsiteX2531" fmla="*/ 131751 w 6206334"/>
              <a:gd name="connsiteY2531" fmla="*/ 450924 h 6858001"/>
              <a:gd name="connsiteX2532" fmla="*/ 130090 w 6206334"/>
              <a:gd name="connsiteY2532" fmla="*/ 446444 h 6858001"/>
              <a:gd name="connsiteX2533" fmla="*/ 211419 w 6206334"/>
              <a:gd name="connsiteY2533" fmla="*/ 419670 h 6858001"/>
              <a:gd name="connsiteX2534" fmla="*/ 211385 w 6206334"/>
              <a:gd name="connsiteY2534" fmla="*/ 424000 h 6858001"/>
              <a:gd name="connsiteX2535" fmla="*/ 205416 w 6206334"/>
              <a:gd name="connsiteY2535" fmla="*/ 422287 h 6858001"/>
              <a:gd name="connsiteX2536" fmla="*/ 211419 w 6206334"/>
              <a:gd name="connsiteY2536" fmla="*/ 419670 h 6858001"/>
              <a:gd name="connsiteX2537" fmla="*/ 119531 w 6206334"/>
              <a:gd name="connsiteY2537" fmla="*/ 415568 h 6858001"/>
              <a:gd name="connsiteX2538" fmla="*/ 122433 w 6206334"/>
              <a:gd name="connsiteY2538" fmla="*/ 415694 h 6858001"/>
              <a:gd name="connsiteX2539" fmla="*/ 127699 w 6206334"/>
              <a:gd name="connsiteY2539" fmla="*/ 417896 h 6858001"/>
              <a:gd name="connsiteX2540" fmla="*/ 150434 w 6206334"/>
              <a:gd name="connsiteY2540" fmla="*/ 431488 h 6858001"/>
              <a:gd name="connsiteX2541" fmla="*/ 168356 w 6206334"/>
              <a:gd name="connsiteY2541" fmla="*/ 444066 h 6858001"/>
              <a:gd name="connsiteX2542" fmla="*/ 169073 w 6206334"/>
              <a:gd name="connsiteY2542" fmla="*/ 444577 h 6858001"/>
              <a:gd name="connsiteX2543" fmla="*/ 129008 w 6206334"/>
              <a:gd name="connsiteY2543" fmla="*/ 427902 h 6858001"/>
              <a:gd name="connsiteX2544" fmla="*/ 121744 w 6206334"/>
              <a:gd name="connsiteY2544" fmla="*/ 420528 h 6858001"/>
              <a:gd name="connsiteX2545" fmla="*/ 119531 w 6206334"/>
              <a:gd name="connsiteY2545" fmla="*/ 415568 h 6858001"/>
              <a:gd name="connsiteX2546" fmla="*/ 525994 w 6206334"/>
              <a:gd name="connsiteY2546" fmla="*/ 413118 h 6858001"/>
              <a:gd name="connsiteX2547" fmla="*/ 535855 w 6206334"/>
              <a:gd name="connsiteY2547" fmla="*/ 421987 h 6858001"/>
              <a:gd name="connsiteX2548" fmla="*/ 540116 w 6206334"/>
              <a:gd name="connsiteY2548" fmla="*/ 426176 h 6858001"/>
              <a:gd name="connsiteX2549" fmla="*/ 545176 w 6206334"/>
              <a:gd name="connsiteY2549" fmla="*/ 429617 h 6858001"/>
              <a:gd name="connsiteX2550" fmla="*/ 545911 w 6206334"/>
              <a:gd name="connsiteY2550" fmla="*/ 429649 h 6858001"/>
              <a:gd name="connsiteX2551" fmla="*/ 543313 w 6206334"/>
              <a:gd name="connsiteY2551" fmla="*/ 423361 h 6858001"/>
              <a:gd name="connsiteX2552" fmla="*/ 530591 w 6206334"/>
              <a:gd name="connsiteY2552" fmla="*/ 414762 h 6858001"/>
              <a:gd name="connsiteX2553" fmla="*/ 525994 w 6206334"/>
              <a:gd name="connsiteY2553" fmla="*/ 413118 h 6858001"/>
              <a:gd name="connsiteX2554" fmla="*/ 505680 w 6206334"/>
              <a:gd name="connsiteY2554" fmla="*/ 390954 h 6858001"/>
              <a:gd name="connsiteX2555" fmla="*/ 510360 w 6206334"/>
              <a:gd name="connsiteY2555" fmla="*/ 393008 h 6858001"/>
              <a:gd name="connsiteX2556" fmla="*/ 513756 w 6206334"/>
              <a:gd name="connsiteY2556" fmla="*/ 395410 h 6858001"/>
              <a:gd name="connsiteX2557" fmla="*/ 516182 w 6206334"/>
              <a:gd name="connsiteY2557" fmla="*/ 391581 h 6858001"/>
              <a:gd name="connsiteX2558" fmla="*/ 519777 w 6206334"/>
              <a:gd name="connsiteY2558" fmla="*/ 393122 h 6858001"/>
              <a:gd name="connsiteX2559" fmla="*/ 516120 w 6206334"/>
              <a:gd name="connsiteY2559" fmla="*/ 391179 h 6858001"/>
              <a:gd name="connsiteX2560" fmla="*/ 516182 w 6206334"/>
              <a:gd name="connsiteY2560" fmla="*/ 391581 h 6858001"/>
              <a:gd name="connsiteX2561" fmla="*/ 467019 w 6206334"/>
              <a:gd name="connsiteY2561" fmla="*/ 370425 h 6858001"/>
              <a:gd name="connsiteX2562" fmla="*/ 484930 w 6206334"/>
              <a:gd name="connsiteY2562" fmla="*/ 381847 h 6858001"/>
              <a:gd name="connsiteX2563" fmla="*/ 504239 w 6206334"/>
              <a:gd name="connsiteY2563" fmla="*/ 390321 h 6858001"/>
              <a:gd name="connsiteX2564" fmla="*/ 508461 w 6206334"/>
              <a:gd name="connsiteY2564" fmla="*/ 387106 h 6858001"/>
              <a:gd name="connsiteX2565" fmla="*/ 505177 w 6206334"/>
              <a:gd name="connsiteY2565" fmla="*/ 385360 h 6858001"/>
              <a:gd name="connsiteX2566" fmla="*/ 467019 w 6206334"/>
              <a:gd name="connsiteY2566" fmla="*/ 370425 h 6858001"/>
              <a:gd name="connsiteX2567" fmla="*/ 444146 w 6206334"/>
              <a:gd name="connsiteY2567" fmla="*/ 359176 h 6858001"/>
              <a:gd name="connsiteX2568" fmla="*/ 444362 w 6206334"/>
              <a:gd name="connsiteY2568" fmla="*/ 365431 h 6858001"/>
              <a:gd name="connsiteX2569" fmla="*/ 446059 w 6206334"/>
              <a:gd name="connsiteY2569" fmla="*/ 362240 h 6858001"/>
              <a:gd name="connsiteX2570" fmla="*/ 444146 w 6206334"/>
              <a:gd name="connsiteY2570" fmla="*/ 359176 h 6858001"/>
              <a:gd name="connsiteX2571" fmla="*/ 363762 w 6206334"/>
              <a:gd name="connsiteY2571" fmla="*/ 340482 h 6858001"/>
              <a:gd name="connsiteX2572" fmla="*/ 364128 w 6206334"/>
              <a:gd name="connsiteY2572" fmla="*/ 344127 h 6858001"/>
              <a:gd name="connsiteX2573" fmla="*/ 369042 w 6206334"/>
              <a:gd name="connsiteY2573" fmla="*/ 346847 h 6858001"/>
              <a:gd name="connsiteX2574" fmla="*/ 371008 w 6206334"/>
              <a:gd name="connsiteY2574" fmla="*/ 343889 h 6858001"/>
              <a:gd name="connsiteX2575" fmla="*/ 367830 w 6206334"/>
              <a:gd name="connsiteY2575" fmla="*/ 341713 h 6858001"/>
              <a:gd name="connsiteX2576" fmla="*/ 363762 w 6206334"/>
              <a:gd name="connsiteY2576" fmla="*/ 340482 h 6858001"/>
              <a:gd name="connsiteX2577" fmla="*/ 336106 w 6206334"/>
              <a:gd name="connsiteY2577" fmla="*/ 287293 h 6858001"/>
              <a:gd name="connsiteX2578" fmla="*/ 336325 w 6206334"/>
              <a:gd name="connsiteY2578" fmla="*/ 290473 h 6858001"/>
              <a:gd name="connsiteX2579" fmla="*/ 336433 w 6206334"/>
              <a:gd name="connsiteY2579" fmla="*/ 292028 h 6858001"/>
              <a:gd name="connsiteX2580" fmla="*/ 336428 w 6206334"/>
              <a:gd name="connsiteY2580" fmla="*/ 291954 h 6858001"/>
              <a:gd name="connsiteX2581" fmla="*/ 336325 w 6206334"/>
              <a:gd name="connsiteY2581" fmla="*/ 290473 h 6858001"/>
              <a:gd name="connsiteX2582" fmla="*/ 336310 w 6206334"/>
              <a:gd name="connsiteY2582" fmla="*/ 290252 h 6858001"/>
              <a:gd name="connsiteX2583" fmla="*/ 336106 w 6206334"/>
              <a:gd name="connsiteY2583" fmla="*/ 287293 h 6858001"/>
              <a:gd name="connsiteX2584" fmla="*/ 88518 w 6206334"/>
              <a:gd name="connsiteY2584" fmla="*/ 282422 h 6858001"/>
              <a:gd name="connsiteX2585" fmla="*/ 92578 w 6206334"/>
              <a:gd name="connsiteY2585" fmla="*/ 282541 h 6858001"/>
              <a:gd name="connsiteX2586" fmla="*/ 94525 w 6206334"/>
              <a:gd name="connsiteY2586" fmla="*/ 282980 h 6858001"/>
              <a:gd name="connsiteX2587" fmla="*/ 108322 w 6206334"/>
              <a:gd name="connsiteY2587" fmla="*/ 292125 h 6858001"/>
              <a:gd name="connsiteX2588" fmla="*/ 151267 w 6206334"/>
              <a:gd name="connsiteY2588" fmla="*/ 327418 h 6858001"/>
              <a:gd name="connsiteX2589" fmla="*/ 190686 w 6206334"/>
              <a:gd name="connsiteY2589" fmla="*/ 352896 h 6858001"/>
              <a:gd name="connsiteX2590" fmla="*/ 155260 w 6206334"/>
              <a:gd name="connsiteY2590" fmla="*/ 337691 h 6858001"/>
              <a:gd name="connsiteX2591" fmla="*/ 151399 w 6206334"/>
              <a:gd name="connsiteY2591" fmla="*/ 334376 h 6858001"/>
              <a:gd name="connsiteX2592" fmla="*/ 124046 w 6206334"/>
              <a:gd name="connsiteY2592" fmla="*/ 312653 h 6858001"/>
              <a:gd name="connsiteX2593" fmla="*/ 88518 w 6206334"/>
              <a:gd name="connsiteY2593" fmla="*/ 282422 h 6858001"/>
              <a:gd name="connsiteX2594" fmla="*/ 238589 w 6206334"/>
              <a:gd name="connsiteY2594" fmla="*/ 262760 h 6858001"/>
              <a:gd name="connsiteX2595" fmla="*/ 283734 w 6206334"/>
              <a:gd name="connsiteY2595" fmla="*/ 287378 h 6858001"/>
              <a:gd name="connsiteX2596" fmla="*/ 288196 w 6206334"/>
              <a:gd name="connsiteY2596" fmla="*/ 290629 h 6858001"/>
              <a:gd name="connsiteX2597" fmla="*/ 241578 w 6206334"/>
              <a:gd name="connsiteY2597" fmla="*/ 268954 h 6858001"/>
              <a:gd name="connsiteX2598" fmla="*/ 240059 w 6206334"/>
              <a:gd name="connsiteY2598" fmla="*/ 267099 h 6858001"/>
              <a:gd name="connsiteX2599" fmla="*/ 238589 w 6206334"/>
              <a:gd name="connsiteY2599" fmla="*/ 262760 h 6858001"/>
              <a:gd name="connsiteX2600" fmla="*/ 80774 w 6206334"/>
              <a:gd name="connsiteY2600" fmla="*/ 178620 h 6858001"/>
              <a:gd name="connsiteX2601" fmla="*/ 87461 w 6206334"/>
              <a:gd name="connsiteY2601" fmla="*/ 180793 h 6858001"/>
              <a:gd name="connsiteX2602" fmla="*/ 105454 w 6206334"/>
              <a:gd name="connsiteY2602" fmla="*/ 186281 h 6858001"/>
              <a:gd name="connsiteX2603" fmla="*/ 105285 w 6206334"/>
              <a:gd name="connsiteY2603" fmla="*/ 185450 h 6858001"/>
              <a:gd name="connsiteX2604" fmla="*/ 133492 w 6206334"/>
              <a:gd name="connsiteY2604" fmla="*/ 206089 h 6858001"/>
              <a:gd name="connsiteX2605" fmla="*/ 194380 w 6206334"/>
              <a:gd name="connsiteY2605" fmla="*/ 243115 h 6858001"/>
              <a:gd name="connsiteX2606" fmla="*/ 206351 w 6206334"/>
              <a:gd name="connsiteY2606" fmla="*/ 252659 h 6858001"/>
              <a:gd name="connsiteX2607" fmla="*/ 172799 w 6206334"/>
              <a:gd name="connsiteY2607" fmla="*/ 237895 h 6858001"/>
              <a:gd name="connsiteX2608" fmla="*/ 146962 w 6206334"/>
              <a:gd name="connsiteY2608" fmla="*/ 228892 h 6858001"/>
              <a:gd name="connsiteX2609" fmla="*/ 89394 w 6206334"/>
              <a:gd name="connsiteY2609" fmla="*/ 185535 h 6858001"/>
              <a:gd name="connsiteX2610" fmla="*/ 2078423 w 6206334"/>
              <a:gd name="connsiteY2610" fmla="*/ 169140 h 6858001"/>
              <a:gd name="connsiteX2611" fmla="*/ 2073193 w 6206334"/>
              <a:gd name="connsiteY2611" fmla="*/ 169852 h 6858001"/>
              <a:gd name="connsiteX2612" fmla="*/ 2127143 w 6206334"/>
              <a:gd name="connsiteY2612" fmla="*/ 207294 h 6858001"/>
              <a:gd name="connsiteX2613" fmla="*/ 2122629 w 6206334"/>
              <a:gd name="connsiteY2613" fmla="*/ 196225 h 6858001"/>
              <a:gd name="connsiteX2614" fmla="*/ 2078423 w 6206334"/>
              <a:gd name="connsiteY2614" fmla="*/ 169140 h 6858001"/>
              <a:gd name="connsiteX2615" fmla="*/ 0 w 6206334"/>
              <a:gd name="connsiteY2615" fmla="*/ 112254 h 6858001"/>
              <a:gd name="connsiteX2616" fmla="*/ 8082 w 6206334"/>
              <a:gd name="connsiteY2616" fmla="*/ 114665 h 6858001"/>
              <a:gd name="connsiteX2617" fmla="*/ 14744 w 6206334"/>
              <a:gd name="connsiteY2617" fmla="*/ 117178 h 6858001"/>
              <a:gd name="connsiteX2618" fmla="*/ 62503 w 6206334"/>
              <a:gd name="connsiteY2618" fmla="*/ 153814 h 6858001"/>
              <a:gd name="connsiteX2619" fmla="*/ 56752 w 6206334"/>
              <a:gd name="connsiteY2619" fmla="*/ 151994 h 6858001"/>
              <a:gd name="connsiteX2620" fmla="*/ 43705 w 6206334"/>
              <a:gd name="connsiteY2620" fmla="*/ 148878 h 6858001"/>
              <a:gd name="connsiteX2621" fmla="*/ 21976 w 6206334"/>
              <a:gd name="connsiteY2621" fmla="*/ 131445 h 6858001"/>
              <a:gd name="connsiteX2622" fmla="*/ 384950 w 6206334"/>
              <a:gd name="connsiteY2622" fmla="*/ 105795 h 6858001"/>
              <a:gd name="connsiteX2623" fmla="*/ 397137 w 6206334"/>
              <a:gd name="connsiteY2623" fmla="*/ 114363 h 6858001"/>
              <a:gd name="connsiteX2624" fmla="*/ 410225 w 6206334"/>
              <a:gd name="connsiteY2624" fmla="*/ 118683 h 6858001"/>
              <a:gd name="connsiteX2625" fmla="*/ 408533 w 6206334"/>
              <a:gd name="connsiteY2625" fmla="*/ 115440 h 6858001"/>
              <a:gd name="connsiteX2626" fmla="*/ 1958847 w 6206334"/>
              <a:gd name="connsiteY2626" fmla="*/ 87118 h 6858001"/>
              <a:gd name="connsiteX2627" fmla="*/ 1958908 w 6206334"/>
              <a:gd name="connsiteY2627" fmla="*/ 87173 h 6858001"/>
              <a:gd name="connsiteX2628" fmla="*/ 1959113 w 6206334"/>
              <a:gd name="connsiteY2628" fmla="*/ 87285 h 6858001"/>
              <a:gd name="connsiteX2629" fmla="*/ 364111 w 6206334"/>
              <a:gd name="connsiteY2629" fmla="*/ 83209 h 6858001"/>
              <a:gd name="connsiteX2630" fmla="*/ 366606 w 6206334"/>
              <a:gd name="connsiteY2630" fmla="*/ 84838 h 6858001"/>
              <a:gd name="connsiteX2631" fmla="*/ 365891 w 6206334"/>
              <a:gd name="connsiteY2631" fmla="*/ 85315 h 6858001"/>
              <a:gd name="connsiteX2632" fmla="*/ 364111 w 6206334"/>
              <a:gd name="connsiteY2632" fmla="*/ 83209 h 6858001"/>
              <a:gd name="connsiteX2633" fmla="*/ 1957771 w 6206334"/>
              <a:gd name="connsiteY2633" fmla="*/ 77900 h 6858001"/>
              <a:gd name="connsiteX2634" fmla="*/ 1967455 w 6206334"/>
              <a:gd name="connsiteY2634" fmla="*/ 84427 h 6858001"/>
              <a:gd name="connsiteX2635" fmla="*/ 1980472 w 6206334"/>
              <a:gd name="connsiteY2635" fmla="*/ 98403 h 6858001"/>
              <a:gd name="connsiteX2636" fmla="*/ 1977344 w 6206334"/>
              <a:gd name="connsiteY2636" fmla="*/ 97362 h 6858001"/>
              <a:gd name="connsiteX2637" fmla="*/ 1994407 w 6206334"/>
              <a:gd name="connsiteY2637" fmla="*/ 106793 h 6858001"/>
              <a:gd name="connsiteX2638" fmla="*/ 1999981 w 6206334"/>
              <a:gd name="connsiteY2638" fmla="*/ 109638 h 6858001"/>
              <a:gd name="connsiteX2639" fmla="*/ 2001844 w 6206334"/>
              <a:gd name="connsiteY2639" fmla="*/ 109426 h 6858001"/>
              <a:gd name="connsiteX2640" fmla="*/ 2002923 w 6206334"/>
              <a:gd name="connsiteY2640" fmla="*/ 111140 h 6858001"/>
              <a:gd name="connsiteX2641" fmla="*/ 2027744 w 6206334"/>
              <a:gd name="connsiteY2641" fmla="*/ 123811 h 6858001"/>
              <a:gd name="connsiteX2642" fmla="*/ 2040927 w 6206334"/>
              <a:gd name="connsiteY2642" fmla="*/ 133346 h 6858001"/>
              <a:gd name="connsiteX2643" fmla="*/ 2025102 w 6206334"/>
              <a:gd name="connsiteY2643" fmla="*/ 114041 h 6858001"/>
              <a:gd name="connsiteX2644" fmla="*/ 1971456 w 6206334"/>
              <a:gd name="connsiteY2644" fmla="*/ 84064 h 6858001"/>
              <a:gd name="connsiteX2645" fmla="*/ 158493 w 6206334"/>
              <a:gd name="connsiteY2645" fmla="*/ 75496 h 6858001"/>
              <a:gd name="connsiteX2646" fmla="*/ 163446 w 6206334"/>
              <a:gd name="connsiteY2646" fmla="*/ 77408 h 6858001"/>
              <a:gd name="connsiteX2647" fmla="*/ 175377 w 6206334"/>
              <a:gd name="connsiteY2647" fmla="*/ 90605 h 6858001"/>
              <a:gd name="connsiteX2648" fmla="*/ 158493 w 6206334"/>
              <a:gd name="connsiteY2648" fmla="*/ 75496 h 6858001"/>
              <a:gd name="connsiteX2649" fmla="*/ 333602 w 6206334"/>
              <a:gd name="connsiteY2649" fmla="*/ 60183 h 6858001"/>
              <a:gd name="connsiteX2650" fmla="*/ 342694 w 6206334"/>
              <a:gd name="connsiteY2650" fmla="*/ 66227 h 6858001"/>
              <a:gd name="connsiteX2651" fmla="*/ 352438 w 6206334"/>
              <a:gd name="connsiteY2651" fmla="*/ 71753 h 6858001"/>
              <a:gd name="connsiteX2652" fmla="*/ 337811 w 6206334"/>
              <a:gd name="connsiteY2652" fmla="*/ 62357 h 6858001"/>
              <a:gd name="connsiteX2653" fmla="*/ 520457 w 6206334"/>
              <a:gd name="connsiteY2653" fmla="*/ 16518 h 6858001"/>
              <a:gd name="connsiteX2654" fmla="*/ 520585 w 6206334"/>
              <a:gd name="connsiteY2654" fmla="*/ 18074 h 6858001"/>
              <a:gd name="connsiteX2655" fmla="*/ 520591 w 6206334"/>
              <a:gd name="connsiteY2655" fmla="*/ 18144 h 6858001"/>
              <a:gd name="connsiteX2656" fmla="*/ 520458 w 6206334"/>
              <a:gd name="connsiteY2656" fmla="*/ 16519 h 6858001"/>
              <a:gd name="connsiteX2657" fmla="*/ 449453 w 6206334"/>
              <a:gd name="connsiteY2657" fmla="*/ 7989 h 6858001"/>
              <a:gd name="connsiteX2658" fmla="*/ 450379 w 6206334"/>
              <a:gd name="connsiteY2658" fmla="*/ 8964 h 6858001"/>
              <a:gd name="connsiteX2659" fmla="*/ 480571 w 6206334"/>
              <a:gd name="connsiteY2659" fmla="*/ 31202 h 6858001"/>
              <a:gd name="connsiteX2660" fmla="*/ 476927 w 6206334"/>
              <a:gd name="connsiteY2660" fmla="*/ 25126 h 6858001"/>
              <a:gd name="connsiteX2661" fmla="*/ 467115 w 6206334"/>
              <a:gd name="connsiteY2661" fmla="*/ 16296 h 6858001"/>
              <a:gd name="connsiteX2662" fmla="*/ 2273920 w 6206334"/>
              <a:gd name="connsiteY2662" fmla="*/ 0 h 6858001"/>
              <a:gd name="connsiteX2663" fmla="*/ 2371795 w 6206334"/>
              <a:gd name="connsiteY2663" fmla="*/ 76989 h 6858001"/>
              <a:gd name="connsiteX2664" fmla="*/ 2388334 w 6206334"/>
              <a:gd name="connsiteY2664" fmla="*/ 92933 h 6858001"/>
              <a:gd name="connsiteX2665" fmla="*/ 2597694 w 6206334"/>
              <a:gd name="connsiteY2665" fmla="*/ 291525 h 6858001"/>
              <a:gd name="connsiteX2666" fmla="*/ 3017640 w 6206334"/>
              <a:gd name="connsiteY2666" fmla="*/ 697911 h 6858001"/>
              <a:gd name="connsiteX2667" fmla="*/ 3380557 w 6206334"/>
              <a:gd name="connsiteY2667" fmla="*/ 1075084 h 6858001"/>
              <a:gd name="connsiteX2668" fmla="*/ 3400295 w 6206334"/>
              <a:gd name="connsiteY2668" fmla="*/ 1082313 h 6858001"/>
              <a:gd name="connsiteX2669" fmla="*/ 3309166 w 6206334"/>
              <a:gd name="connsiteY2669" fmla="*/ 986370 h 6858001"/>
              <a:gd name="connsiteX2670" fmla="*/ 3189866 w 6206334"/>
              <a:gd name="connsiteY2670" fmla="*/ 848247 h 6858001"/>
              <a:gd name="connsiteX2671" fmla="*/ 2939214 w 6206334"/>
              <a:gd name="connsiteY2671" fmla="*/ 604897 h 6858001"/>
              <a:gd name="connsiteX2672" fmla="*/ 2662165 w 6206334"/>
              <a:gd name="connsiteY2672" fmla="*/ 323613 h 6858001"/>
              <a:gd name="connsiteX2673" fmla="*/ 2622313 w 6206334"/>
              <a:gd name="connsiteY2673" fmla="*/ 284132 h 6858001"/>
              <a:gd name="connsiteX2674" fmla="*/ 2666103 w 6206334"/>
              <a:gd name="connsiteY2674" fmla="*/ 320533 h 6858001"/>
              <a:gd name="connsiteX2675" fmla="*/ 2796077 w 6206334"/>
              <a:gd name="connsiteY2675" fmla="*/ 433602 h 6858001"/>
              <a:gd name="connsiteX2676" fmla="*/ 2979437 w 6206334"/>
              <a:gd name="connsiteY2676" fmla="*/ 614177 h 6858001"/>
              <a:gd name="connsiteX2677" fmla="*/ 3488036 w 6206334"/>
              <a:gd name="connsiteY2677" fmla="*/ 1160087 h 6858001"/>
              <a:gd name="connsiteX2678" fmla="*/ 3750054 w 6206334"/>
              <a:gd name="connsiteY2678" fmla="*/ 1425680 h 6858001"/>
              <a:gd name="connsiteX2679" fmla="*/ 4353361 w 6206334"/>
              <a:gd name="connsiteY2679" fmla="*/ 2177617 h 6858001"/>
              <a:gd name="connsiteX2680" fmla="*/ 4391743 w 6206334"/>
              <a:gd name="connsiteY2680" fmla="*/ 2240441 h 6858001"/>
              <a:gd name="connsiteX2681" fmla="*/ 4145993 w 6206334"/>
              <a:gd name="connsiteY2681" fmla="*/ 1961446 h 6858001"/>
              <a:gd name="connsiteX2682" fmla="*/ 3864164 w 6206334"/>
              <a:gd name="connsiteY2682" fmla="*/ 1652720 h 6858001"/>
              <a:gd name="connsiteX2683" fmla="*/ 2782233 w 6206334"/>
              <a:gd name="connsiteY2683" fmla="*/ 618435 h 6858001"/>
              <a:gd name="connsiteX2684" fmla="*/ 2385442 w 6206334"/>
              <a:gd name="connsiteY2684" fmla="*/ 277201 h 6858001"/>
              <a:gd name="connsiteX2685" fmla="*/ 2085143 w 6206334"/>
              <a:gd name="connsiteY2685" fmla="*/ 47619 h 6858001"/>
              <a:gd name="connsiteX2686" fmla="*/ 2022467 w 6206334"/>
              <a:gd name="connsiteY2686" fmla="*/ 0 h 6858001"/>
              <a:gd name="connsiteX2687" fmla="*/ 323788 w 6206334"/>
              <a:gd name="connsiteY2687" fmla="*/ 0 h 6858001"/>
              <a:gd name="connsiteX2688" fmla="*/ 331535 w 6206334"/>
              <a:gd name="connsiteY2688" fmla="*/ 5894 h 6858001"/>
              <a:gd name="connsiteX2689" fmla="*/ 356702 w 6206334"/>
              <a:gd name="connsiteY2689" fmla="*/ 25297 h 6858001"/>
              <a:gd name="connsiteX2690" fmla="*/ 356758 w 6206334"/>
              <a:gd name="connsiteY2690" fmla="*/ 25341 h 6858001"/>
              <a:gd name="connsiteX2691" fmla="*/ 368181 w 6206334"/>
              <a:gd name="connsiteY2691" fmla="*/ 28337 h 6858001"/>
              <a:gd name="connsiteX2692" fmla="*/ 391016 w 6206334"/>
              <a:gd name="connsiteY2692" fmla="*/ 36774 h 6858001"/>
              <a:gd name="connsiteX2693" fmla="*/ 390256 w 6206334"/>
              <a:gd name="connsiteY2693" fmla="*/ 34483 h 6858001"/>
              <a:gd name="connsiteX2694" fmla="*/ 387926 w 6206334"/>
              <a:gd name="connsiteY2694" fmla="*/ 29488 h 6858001"/>
              <a:gd name="connsiteX2695" fmla="*/ 368030 w 6206334"/>
              <a:gd name="connsiteY2695" fmla="*/ 9300 h 6858001"/>
              <a:gd name="connsiteX2696" fmla="*/ 367430 w 6206334"/>
              <a:gd name="connsiteY2696" fmla="*/ 3845 h 6858001"/>
              <a:gd name="connsiteX2697" fmla="*/ 362598 w 6206334"/>
              <a:gd name="connsiteY2697" fmla="*/ 1 h 6858001"/>
              <a:gd name="connsiteX2698" fmla="*/ 1843967 w 6206334"/>
              <a:gd name="connsiteY2698" fmla="*/ 1 h 6858001"/>
              <a:gd name="connsiteX2699" fmla="*/ 1908627 w 6206334"/>
              <a:gd name="connsiteY2699" fmla="*/ 44647 h 6858001"/>
              <a:gd name="connsiteX2700" fmla="*/ 1917952 w 6206334"/>
              <a:gd name="connsiteY2700" fmla="*/ 47997 h 6858001"/>
              <a:gd name="connsiteX2701" fmla="*/ 1862634 w 6206334"/>
              <a:gd name="connsiteY2701" fmla="*/ 511 h 6858001"/>
              <a:gd name="connsiteX2702" fmla="*/ 1861830 w 6206334"/>
              <a:gd name="connsiteY2702" fmla="*/ 0 h 6858001"/>
              <a:gd name="connsiteX2703" fmla="*/ 1946653 w 6206334"/>
              <a:gd name="connsiteY2703" fmla="*/ 0 h 6858001"/>
              <a:gd name="connsiteX2704" fmla="*/ 2332402 w 6206334"/>
              <a:gd name="connsiteY2704" fmla="*/ 290954 h 6858001"/>
              <a:gd name="connsiteX2705" fmla="*/ 2746628 w 6206334"/>
              <a:gd name="connsiteY2705" fmla="*/ 659576 h 6858001"/>
              <a:gd name="connsiteX2706" fmla="*/ 3157192 w 6206334"/>
              <a:gd name="connsiteY2706" fmla="*/ 1023306 h 6858001"/>
              <a:gd name="connsiteX2707" fmla="*/ 3567208 w 6206334"/>
              <a:gd name="connsiteY2707" fmla="*/ 1387830 h 6858001"/>
              <a:gd name="connsiteX2708" fmla="*/ 3928392 w 6206334"/>
              <a:gd name="connsiteY2708" fmla="*/ 1770205 h 6858001"/>
              <a:gd name="connsiteX2709" fmla="*/ 4113236 w 6206334"/>
              <a:gd name="connsiteY2709" fmla="*/ 1956111 h 6858001"/>
              <a:gd name="connsiteX2710" fmla="*/ 4471743 w 6206334"/>
              <a:gd name="connsiteY2710" fmla="*/ 2377491 h 6858001"/>
              <a:gd name="connsiteX2711" fmla="*/ 4476816 w 6206334"/>
              <a:gd name="connsiteY2711" fmla="*/ 2383572 h 6858001"/>
              <a:gd name="connsiteX2712" fmla="*/ 4478180 w 6206334"/>
              <a:gd name="connsiteY2712" fmla="*/ 2384199 h 6858001"/>
              <a:gd name="connsiteX2713" fmla="*/ 4478196 w 6206334"/>
              <a:gd name="connsiteY2713" fmla="*/ 2385226 h 6858001"/>
              <a:gd name="connsiteX2714" fmla="*/ 4493677 w 6206334"/>
              <a:gd name="connsiteY2714" fmla="*/ 2403782 h 6858001"/>
              <a:gd name="connsiteX2715" fmla="*/ 4493609 w 6206334"/>
              <a:gd name="connsiteY2715" fmla="*/ 2402807 h 6858001"/>
              <a:gd name="connsiteX2716" fmla="*/ 4505028 w 6206334"/>
              <a:gd name="connsiteY2716" fmla="*/ 2412543 h 6858001"/>
              <a:gd name="connsiteX2717" fmla="*/ 4542372 w 6206334"/>
              <a:gd name="connsiteY2717" fmla="*/ 2454876 h 6858001"/>
              <a:gd name="connsiteX2718" fmla="*/ 4693295 w 6206334"/>
              <a:gd name="connsiteY2718" fmla="*/ 2621842 h 6858001"/>
              <a:gd name="connsiteX2719" fmla="*/ 4882607 w 6206334"/>
              <a:gd name="connsiteY2719" fmla="*/ 2851397 h 6858001"/>
              <a:gd name="connsiteX2720" fmla="*/ 4981249 w 6206334"/>
              <a:gd name="connsiteY2720" fmla="*/ 2963760 h 6858001"/>
              <a:gd name="connsiteX2721" fmla="*/ 5198376 w 6206334"/>
              <a:gd name="connsiteY2721" fmla="*/ 3275422 h 6858001"/>
              <a:gd name="connsiteX2722" fmla="*/ 5225556 w 6206334"/>
              <a:gd name="connsiteY2722" fmla="*/ 3326648 h 6858001"/>
              <a:gd name="connsiteX2723" fmla="*/ 5235669 w 6206334"/>
              <a:gd name="connsiteY2723" fmla="*/ 3338459 h 6858001"/>
              <a:gd name="connsiteX2724" fmla="*/ 5235321 w 6206334"/>
              <a:gd name="connsiteY2724" fmla="*/ 3339168 h 6858001"/>
              <a:gd name="connsiteX2725" fmla="*/ 5237449 w 6206334"/>
              <a:gd name="connsiteY2725" fmla="*/ 3340538 h 6858001"/>
              <a:gd name="connsiteX2726" fmla="*/ 5235669 w 6206334"/>
              <a:gd name="connsiteY2726" fmla="*/ 3338459 h 6858001"/>
              <a:gd name="connsiteX2727" fmla="*/ 5236993 w 6206334"/>
              <a:gd name="connsiteY2727" fmla="*/ 3335769 h 6858001"/>
              <a:gd name="connsiteX2728" fmla="*/ 5268407 w 6206334"/>
              <a:gd name="connsiteY2728" fmla="*/ 3376447 h 6858001"/>
              <a:gd name="connsiteX2729" fmla="*/ 5264682 w 6206334"/>
              <a:gd name="connsiteY2729" fmla="*/ 3365330 h 6858001"/>
              <a:gd name="connsiteX2730" fmla="*/ 5269087 w 6206334"/>
              <a:gd name="connsiteY2730" fmla="*/ 3355657 h 6858001"/>
              <a:gd name="connsiteX2731" fmla="*/ 5249132 w 6206334"/>
              <a:gd name="connsiteY2731" fmla="*/ 3318696 h 6858001"/>
              <a:gd name="connsiteX2732" fmla="*/ 5215625 w 6206334"/>
              <a:gd name="connsiteY2732" fmla="*/ 3259644 h 6858001"/>
              <a:gd name="connsiteX2733" fmla="*/ 5186060 w 6206334"/>
              <a:gd name="connsiteY2733" fmla="*/ 3208723 h 6858001"/>
              <a:gd name="connsiteX2734" fmla="*/ 5194656 w 6206334"/>
              <a:gd name="connsiteY2734" fmla="*/ 3220663 h 6858001"/>
              <a:gd name="connsiteX2735" fmla="*/ 5232706 w 6206334"/>
              <a:gd name="connsiteY2735" fmla="*/ 3286708 h 6858001"/>
              <a:gd name="connsiteX2736" fmla="*/ 5314388 w 6206334"/>
              <a:gd name="connsiteY2736" fmla="*/ 3421416 h 6858001"/>
              <a:gd name="connsiteX2737" fmla="*/ 5354899 w 6206334"/>
              <a:gd name="connsiteY2737" fmla="*/ 3494630 h 6858001"/>
              <a:gd name="connsiteX2738" fmla="*/ 5390978 w 6206334"/>
              <a:gd name="connsiteY2738" fmla="*/ 3563273 h 6858001"/>
              <a:gd name="connsiteX2739" fmla="*/ 5345295 w 6206334"/>
              <a:gd name="connsiteY2739" fmla="*/ 3484721 h 6858001"/>
              <a:gd name="connsiteX2740" fmla="*/ 5329063 w 6206334"/>
              <a:gd name="connsiteY2740" fmla="*/ 3458880 h 6858001"/>
              <a:gd name="connsiteX2741" fmla="*/ 5336934 w 6206334"/>
              <a:gd name="connsiteY2741" fmla="*/ 3485519 h 6858001"/>
              <a:gd name="connsiteX2742" fmla="*/ 5433920 w 6206334"/>
              <a:gd name="connsiteY2742" fmla="*/ 3664293 h 6858001"/>
              <a:gd name="connsiteX2743" fmla="*/ 5338473 w 6206334"/>
              <a:gd name="connsiteY2743" fmla="*/ 3501657 h 6858001"/>
              <a:gd name="connsiteX2744" fmla="*/ 5329027 w 6206334"/>
              <a:gd name="connsiteY2744" fmla="*/ 3491084 h 6858001"/>
              <a:gd name="connsiteX2745" fmla="*/ 5335833 w 6206334"/>
              <a:gd name="connsiteY2745" fmla="*/ 3501909 h 6858001"/>
              <a:gd name="connsiteX2746" fmla="*/ 5385244 w 6206334"/>
              <a:gd name="connsiteY2746" fmla="*/ 3593938 h 6858001"/>
              <a:gd name="connsiteX2747" fmla="*/ 5415575 w 6206334"/>
              <a:gd name="connsiteY2747" fmla="*/ 3653663 h 6858001"/>
              <a:gd name="connsiteX2748" fmla="*/ 5408945 w 6206334"/>
              <a:gd name="connsiteY2748" fmla="*/ 3646711 h 6858001"/>
              <a:gd name="connsiteX2749" fmla="*/ 5408624 w 6206334"/>
              <a:gd name="connsiteY2749" fmla="*/ 3646437 h 6858001"/>
              <a:gd name="connsiteX2750" fmla="*/ 5407108 w 6206334"/>
              <a:gd name="connsiteY2750" fmla="*/ 3643902 h 6858001"/>
              <a:gd name="connsiteX2751" fmla="*/ 5384091 w 6206334"/>
              <a:gd name="connsiteY2751" fmla="*/ 3602793 h 6858001"/>
              <a:gd name="connsiteX2752" fmla="*/ 5395021 w 6206334"/>
              <a:gd name="connsiteY2752" fmla="*/ 3633581 h 6858001"/>
              <a:gd name="connsiteX2753" fmla="*/ 5396728 w 6206334"/>
              <a:gd name="connsiteY2753" fmla="*/ 3636488 h 6858001"/>
              <a:gd name="connsiteX2754" fmla="*/ 5391756 w 6206334"/>
              <a:gd name="connsiteY2754" fmla="*/ 3636486 h 6858001"/>
              <a:gd name="connsiteX2755" fmla="*/ 5398297 w 6206334"/>
              <a:gd name="connsiteY2755" fmla="*/ 3645718 h 6858001"/>
              <a:gd name="connsiteX2756" fmla="*/ 5407498 w 6206334"/>
              <a:gd name="connsiteY2756" fmla="*/ 3655759 h 6858001"/>
              <a:gd name="connsiteX2757" fmla="*/ 5411709 w 6206334"/>
              <a:gd name="connsiteY2757" fmla="*/ 3664190 h 6858001"/>
              <a:gd name="connsiteX2758" fmla="*/ 5393011 w 6206334"/>
              <a:gd name="connsiteY2758" fmla="*/ 3640436 h 6858001"/>
              <a:gd name="connsiteX2759" fmla="*/ 5306588 w 6206334"/>
              <a:gd name="connsiteY2759" fmla="*/ 3483972 h 6858001"/>
              <a:gd name="connsiteX2760" fmla="*/ 5267743 w 6206334"/>
              <a:gd name="connsiteY2760" fmla="*/ 3425867 h 6858001"/>
              <a:gd name="connsiteX2761" fmla="*/ 5271697 w 6206334"/>
              <a:gd name="connsiteY2761" fmla="*/ 3434742 h 6858001"/>
              <a:gd name="connsiteX2762" fmla="*/ 5341677 w 6206334"/>
              <a:gd name="connsiteY2762" fmla="*/ 3563163 h 6858001"/>
              <a:gd name="connsiteX2763" fmla="*/ 5368473 w 6206334"/>
              <a:gd name="connsiteY2763" fmla="*/ 3611316 h 6858001"/>
              <a:gd name="connsiteX2764" fmla="*/ 5349128 w 6206334"/>
              <a:gd name="connsiteY2764" fmla="*/ 3585400 h 6858001"/>
              <a:gd name="connsiteX2765" fmla="*/ 5266818 w 6206334"/>
              <a:gd name="connsiteY2765" fmla="*/ 3444091 h 6858001"/>
              <a:gd name="connsiteX2766" fmla="*/ 5231469 w 6206334"/>
              <a:gd name="connsiteY2766" fmla="*/ 3390093 h 6858001"/>
              <a:gd name="connsiteX2767" fmla="*/ 5254750 w 6206334"/>
              <a:gd name="connsiteY2767" fmla="*/ 3429328 h 6858001"/>
              <a:gd name="connsiteX2768" fmla="*/ 5275161 w 6206334"/>
              <a:gd name="connsiteY2768" fmla="*/ 3471054 h 6858001"/>
              <a:gd name="connsiteX2769" fmla="*/ 5232555 w 6206334"/>
              <a:gd name="connsiteY2769" fmla="*/ 3401465 h 6858001"/>
              <a:gd name="connsiteX2770" fmla="*/ 5214311 w 6206334"/>
              <a:gd name="connsiteY2770" fmla="*/ 3382477 h 6858001"/>
              <a:gd name="connsiteX2771" fmla="*/ 5206400 w 6206334"/>
              <a:gd name="connsiteY2771" fmla="*/ 3371027 h 6858001"/>
              <a:gd name="connsiteX2772" fmla="*/ 5206248 w 6206334"/>
              <a:gd name="connsiteY2772" fmla="*/ 3370548 h 6858001"/>
              <a:gd name="connsiteX2773" fmla="*/ 5204604 w 6206334"/>
              <a:gd name="connsiteY2773" fmla="*/ 3368428 h 6858001"/>
              <a:gd name="connsiteX2774" fmla="*/ 5187652 w 6206334"/>
              <a:gd name="connsiteY2774" fmla="*/ 3343891 h 6858001"/>
              <a:gd name="connsiteX2775" fmla="*/ 5162943 w 6206334"/>
              <a:gd name="connsiteY2775" fmla="*/ 3304839 h 6858001"/>
              <a:gd name="connsiteX2776" fmla="*/ 5153498 w 6206334"/>
              <a:gd name="connsiteY2776" fmla="*/ 3294267 h 6858001"/>
              <a:gd name="connsiteX2777" fmla="*/ 5164028 w 6206334"/>
              <a:gd name="connsiteY2777" fmla="*/ 3316211 h 6858001"/>
              <a:gd name="connsiteX2778" fmla="*/ 5175977 w 6206334"/>
              <a:gd name="connsiteY2778" fmla="*/ 3335907 h 6858001"/>
              <a:gd name="connsiteX2779" fmla="*/ 5195224 w 6206334"/>
              <a:gd name="connsiteY2779" fmla="*/ 3356332 h 6858001"/>
              <a:gd name="connsiteX2780" fmla="*/ 5204604 w 6206334"/>
              <a:gd name="connsiteY2780" fmla="*/ 3368428 h 6858001"/>
              <a:gd name="connsiteX2781" fmla="*/ 5206400 w 6206334"/>
              <a:gd name="connsiteY2781" fmla="*/ 3371027 h 6858001"/>
              <a:gd name="connsiteX2782" fmla="*/ 5209255 w 6206334"/>
              <a:gd name="connsiteY2782" fmla="*/ 3379997 h 6858001"/>
              <a:gd name="connsiteX2783" fmla="*/ 5198122 w 6206334"/>
              <a:gd name="connsiteY2783" fmla="*/ 3372410 h 6858001"/>
              <a:gd name="connsiteX2784" fmla="*/ 5216589 w 6206334"/>
              <a:gd name="connsiteY2784" fmla="*/ 3402848 h 6858001"/>
              <a:gd name="connsiteX2785" fmla="*/ 5263025 w 6206334"/>
              <a:gd name="connsiteY2785" fmla="*/ 3488128 h 6858001"/>
              <a:gd name="connsiteX2786" fmla="*/ 5218945 w 6206334"/>
              <a:gd name="connsiteY2786" fmla="*/ 3417059 h 6858001"/>
              <a:gd name="connsiteX2787" fmla="*/ 5179787 w 6206334"/>
              <a:gd name="connsiteY2787" fmla="*/ 3354965 h 6858001"/>
              <a:gd name="connsiteX2788" fmla="*/ 5169824 w 6206334"/>
              <a:gd name="connsiteY2788" fmla="*/ 3345133 h 6858001"/>
              <a:gd name="connsiteX2789" fmla="*/ 5156686 w 6206334"/>
              <a:gd name="connsiteY2789" fmla="*/ 3331601 h 6858001"/>
              <a:gd name="connsiteX2790" fmla="*/ 5157418 w 6206334"/>
              <a:gd name="connsiteY2790" fmla="*/ 3335347 h 6858001"/>
              <a:gd name="connsiteX2791" fmla="*/ 5256170 w 6206334"/>
              <a:gd name="connsiteY2791" fmla="*/ 3504698 h 6858001"/>
              <a:gd name="connsiteX2792" fmla="*/ 5263714 w 6206334"/>
              <a:gd name="connsiteY2792" fmla="*/ 3522170 h 6858001"/>
              <a:gd name="connsiteX2793" fmla="*/ 5279920 w 6206334"/>
              <a:gd name="connsiteY2793" fmla="*/ 3541812 h 6858001"/>
              <a:gd name="connsiteX2794" fmla="*/ 5264319 w 6206334"/>
              <a:gd name="connsiteY2794" fmla="*/ 3534188 h 6858001"/>
              <a:gd name="connsiteX2795" fmla="*/ 5240303 w 6206334"/>
              <a:gd name="connsiteY2795" fmla="*/ 3512600 h 6858001"/>
              <a:gd name="connsiteX2796" fmla="*/ 5249948 w 6206334"/>
              <a:gd name="connsiteY2796" fmla="*/ 3528658 h 6858001"/>
              <a:gd name="connsiteX2797" fmla="*/ 5233966 w 6206334"/>
              <a:gd name="connsiteY2797" fmla="*/ 3516219 h 6858001"/>
              <a:gd name="connsiteX2798" fmla="*/ 5249255 w 6206334"/>
              <a:gd name="connsiteY2798" fmla="*/ 3542464 h 6858001"/>
              <a:gd name="connsiteX2799" fmla="*/ 5269849 w 6206334"/>
              <a:gd name="connsiteY2799" fmla="*/ 3563056 h 6858001"/>
              <a:gd name="connsiteX2800" fmla="*/ 5279834 w 6206334"/>
              <a:gd name="connsiteY2800" fmla="*/ 3580539 h 6858001"/>
              <a:gd name="connsiteX2801" fmla="*/ 5281047 w 6206334"/>
              <a:gd name="connsiteY2801" fmla="*/ 3582643 h 6858001"/>
              <a:gd name="connsiteX2802" fmla="*/ 5272311 w 6206334"/>
              <a:gd name="connsiteY2802" fmla="*/ 3574897 h 6858001"/>
              <a:gd name="connsiteX2803" fmla="*/ 5238944 w 6206334"/>
              <a:gd name="connsiteY2803" fmla="*/ 3543092 h 6858001"/>
              <a:gd name="connsiteX2804" fmla="*/ 5202528 w 6206334"/>
              <a:gd name="connsiteY2804" fmla="*/ 3503782 h 6858001"/>
              <a:gd name="connsiteX2805" fmla="*/ 5175313 w 6206334"/>
              <a:gd name="connsiteY2805" fmla="*/ 3476581 h 6858001"/>
              <a:gd name="connsiteX2806" fmla="*/ 5180612 w 6206334"/>
              <a:gd name="connsiteY2806" fmla="*/ 3490624 h 6858001"/>
              <a:gd name="connsiteX2807" fmla="*/ 5182692 w 6206334"/>
              <a:gd name="connsiteY2807" fmla="*/ 3493053 h 6858001"/>
              <a:gd name="connsiteX2808" fmla="*/ 5216320 w 6206334"/>
              <a:gd name="connsiteY2808" fmla="*/ 3530749 h 6858001"/>
              <a:gd name="connsiteX2809" fmla="*/ 5223830 w 6206334"/>
              <a:gd name="connsiteY2809" fmla="*/ 3548055 h 6858001"/>
              <a:gd name="connsiteX2810" fmla="*/ 5239556 w 6206334"/>
              <a:gd name="connsiteY2810" fmla="*/ 3559904 h 6858001"/>
              <a:gd name="connsiteX2811" fmla="*/ 5247240 w 6206334"/>
              <a:gd name="connsiteY2811" fmla="*/ 3577611 h 6858001"/>
              <a:gd name="connsiteX2812" fmla="*/ 5282570 w 6206334"/>
              <a:gd name="connsiteY2812" fmla="*/ 3611532 h 6858001"/>
              <a:gd name="connsiteX2813" fmla="*/ 5286921 w 6206334"/>
              <a:gd name="connsiteY2813" fmla="*/ 3620196 h 6858001"/>
              <a:gd name="connsiteX2814" fmla="*/ 5283010 w 6206334"/>
              <a:gd name="connsiteY2814" fmla="*/ 3618068 h 6858001"/>
              <a:gd name="connsiteX2815" fmla="*/ 5300231 w 6206334"/>
              <a:gd name="connsiteY2815" fmla="*/ 3634831 h 6858001"/>
              <a:gd name="connsiteX2816" fmla="*/ 5308716 w 6206334"/>
              <a:gd name="connsiteY2816" fmla="*/ 3646581 h 6858001"/>
              <a:gd name="connsiteX2817" fmla="*/ 5284122 w 6206334"/>
              <a:gd name="connsiteY2817" fmla="*/ 3629512 h 6858001"/>
              <a:gd name="connsiteX2818" fmla="*/ 5258739 w 6206334"/>
              <a:gd name="connsiteY2818" fmla="*/ 3604051 h 6858001"/>
              <a:gd name="connsiteX2819" fmla="*/ 5226950 w 6206334"/>
              <a:gd name="connsiteY2819" fmla="*/ 3574241 h 6858001"/>
              <a:gd name="connsiteX2820" fmla="*/ 5220373 w 6206334"/>
              <a:gd name="connsiteY2820" fmla="*/ 3572180 h 6858001"/>
              <a:gd name="connsiteX2821" fmla="*/ 5205545 w 6206334"/>
              <a:gd name="connsiteY2821" fmla="*/ 3560553 h 6858001"/>
              <a:gd name="connsiteX2822" fmla="*/ 5201029 w 6206334"/>
              <a:gd name="connsiteY2822" fmla="*/ 3555560 h 6858001"/>
              <a:gd name="connsiteX2823" fmla="*/ 5202424 w 6206334"/>
              <a:gd name="connsiteY2823" fmla="*/ 3557524 h 6858001"/>
              <a:gd name="connsiteX2824" fmla="*/ 5207365 w 6206334"/>
              <a:gd name="connsiteY2824" fmla="*/ 3563174 h 6858001"/>
              <a:gd name="connsiteX2825" fmla="*/ 5237366 w 6206334"/>
              <a:gd name="connsiteY2825" fmla="*/ 3594648 h 6858001"/>
              <a:gd name="connsiteX2826" fmla="*/ 5246055 w 6206334"/>
              <a:gd name="connsiteY2826" fmla="*/ 3606968 h 6858001"/>
              <a:gd name="connsiteX2827" fmla="*/ 5246927 w 6206334"/>
              <a:gd name="connsiteY2827" fmla="*/ 3608325 h 6858001"/>
              <a:gd name="connsiteX2828" fmla="*/ 5260421 w 6206334"/>
              <a:gd name="connsiteY2828" fmla="*/ 3623646 h 6858001"/>
              <a:gd name="connsiteX2829" fmla="*/ 5271458 w 6206334"/>
              <a:gd name="connsiteY2829" fmla="*/ 3636986 h 6858001"/>
              <a:gd name="connsiteX2830" fmla="*/ 5271486 w 6206334"/>
              <a:gd name="connsiteY2830" fmla="*/ 3637012 h 6858001"/>
              <a:gd name="connsiteX2831" fmla="*/ 5271498 w 6206334"/>
              <a:gd name="connsiteY2831" fmla="*/ 3637035 h 6858001"/>
              <a:gd name="connsiteX2832" fmla="*/ 5310685 w 6206334"/>
              <a:gd name="connsiteY2832" fmla="*/ 3684399 h 6858001"/>
              <a:gd name="connsiteX2833" fmla="*/ 5350752 w 6206334"/>
              <a:gd name="connsiteY2833" fmla="*/ 3733375 h 6858001"/>
              <a:gd name="connsiteX2834" fmla="*/ 5338730 w 6206334"/>
              <a:gd name="connsiteY2834" fmla="*/ 3732011 h 6858001"/>
              <a:gd name="connsiteX2835" fmla="*/ 5346971 w 6206334"/>
              <a:gd name="connsiteY2835" fmla="*/ 3740145 h 6858001"/>
              <a:gd name="connsiteX2836" fmla="*/ 5347790 w 6206334"/>
              <a:gd name="connsiteY2836" fmla="*/ 3743576 h 6858001"/>
              <a:gd name="connsiteX2837" fmla="*/ 5351035 w 6206334"/>
              <a:gd name="connsiteY2837" fmla="*/ 3753189 h 6858001"/>
              <a:gd name="connsiteX2838" fmla="*/ 5344121 w 6206334"/>
              <a:gd name="connsiteY2838" fmla="*/ 3746790 h 6858001"/>
              <a:gd name="connsiteX2839" fmla="*/ 5240496 w 6206334"/>
              <a:gd name="connsiteY2839" fmla="*/ 3650636 h 6858001"/>
              <a:gd name="connsiteX2840" fmla="*/ 5224793 w 6206334"/>
              <a:gd name="connsiteY2840" fmla="*/ 3635790 h 6858001"/>
              <a:gd name="connsiteX2841" fmla="*/ 5205942 w 6206334"/>
              <a:gd name="connsiteY2841" fmla="*/ 3618244 h 6858001"/>
              <a:gd name="connsiteX2842" fmla="*/ 5180753 w 6206334"/>
              <a:gd name="connsiteY2842" fmla="*/ 3598489 h 6858001"/>
              <a:gd name="connsiteX2843" fmla="*/ 5170048 w 6206334"/>
              <a:gd name="connsiteY2843" fmla="*/ 3589175 h 6858001"/>
              <a:gd name="connsiteX2844" fmla="*/ 5174652 w 6206334"/>
              <a:gd name="connsiteY2844" fmla="*/ 3595780 h 6858001"/>
              <a:gd name="connsiteX2845" fmla="*/ 5147213 w 6206334"/>
              <a:gd name="connsiteY2845" fmla="*/ 3570454 h 6858001"/>
              <a:gd name="connsiteX2846" fmla="*/ 5125855 w 6206334"/>
              <a:gd name="connsiteY2846" fmla="*/ 3568731 h 6858001"/>
              <a:gd name="connsiteX2847" fmla="*/ 5187520 w 6206334"/>
              <a:gd name="connsiteY2847" fmla="*/ 3631248 h 6858001"/>
              <a:gd name="connsiteX2848" fmla="*/ 5225338 w 6206334"/>
              <a:gd name="connsiteY2848" fmla="*/ 3678603 h 6858001"/>
              <a:gd name="connsiteX2849" fmla="*/ 5227827 w 6206334"/>
              <a:gd name="connsiteY2849" fmla="*/ 3692039 h 6858001"/>
              <a:gd name="connsiteX2850" fmla="*/ 5275469 w 6206334"/>
              <a:gd name="connsiteY2850" fmla="*/ 3738928 h 6858001"/>
              <a:gd name="connsiteX2851" fmla="*/ 5258527 w 6206334"/>
              <a:gd name="connsiteY2851" fmla="*/ 3730698 h 6858001"/>
              <a:gd name="connsiteX2852" fmla="*/ 5260168 w 6206334"/>
              <a:gd name="connsiteY2852" fmla="*/ 3730370 h 6858001"/>
              <a:gd name="connsiteX2853" fmla="*/ 5262500 w 6206334"/>
              <a:gd name="connsiteY2853" fmla="*/ 3732151 h 6858001"/>
              <a:gd name="connsiteX2854" fmla="*/ 5261218 w 6206334"/>
              <a:gd name="connsiteY2854" fmla="*/ 3730159 h 6858001"/>
              <a:gd name="connsiteX2855" fmla="*/ 5260168 w 6206334"/>
              <a:gd name="connsiteY2855" fmla="*/ 3730370 h 6858001"/>
              <a:gd name="connsiteX2856" fmla="*/ 5255873 w 6206334"/>
              <a:gd name="connsiteY2856" fmla="*/ 3727094 h 6858001"/>
              <a:gd name="connsiteX2857" fmla="*/ 5253788 w 6206334"/>
              <a:gd name="connsiteY2857" fmla="*/ 3724265 h 6858001"/>
              <a:gd name="connsiteX2858" fmla="*/ 5250750 w 6206334"/>
              <a:gd name="connsiteY2858" fmla="*/ 3721757 h 6858001"/>
              <a:gd name="connsiteX2859" fmla="*/ 5236291 w 6206334"/>
              <a:gd name="connsiteY2859" fmla="*/ 3720527 h 6858001"/>
              <a:gd name="connsiteX2860" fmla="*/ 5211896 w 6206334"/>
              <a:gd name="connsiteY2860" fmla="*/ 3698650 h 6858001"/>
              <a:gd name="connsiteX2861" fmla="*/ 5197798 w 6206334"/>
              <a:gd name="connsiteY2861" fmla="*/ 3684300 h 6858001"/>
              <a:gd name="connsiteX2862" fmla="*/ 5199029 w 6206334"/>
              <a:gd name="connsiteY2862" fmla="*/ 3694955 h 6858001"/>
              <a:gd name="connsiteX2863" fmla="*/ 5200529 w 6206334"/>
              <a:gd name="connsiteY2863" fmla="*/ 3708141 h 6858001"/>
              <a:gd name="connsiteX2864" fmla="*/ 5201232 w 6206334"/>
              <a:gd name="connsiteY2864" fmla="*/ 3709921 h 6858001"/>
              <a:gd name="connsiteX2865" fmla="*/ 5241961 w 6206334"/>
              <a:gd name="connsiteY2865" fmla="*/ 3752690 h 6858001"/>
              <a:gd name="connsiteX2866" fmla="*/ 5311851 w 6206334"/>
              <a:gd name="connsiteY2866" fmla="*/ 3819039 h 6858001"/>
              <a:gd name="connsiteX2867" fmla="*/ 5314296 w 6206334"/>
              <a:gd name="connsiteY2867" fmla="*/ 3825378 h 6858001"/>
              <a:gd name="connsiteX2868" fmla="*/ 5320908 w 6206334"/>
              <a:gd name="connsiteY2868" fmla="*/ 3839865 h 6858001"/>
              <a:gd name="connsiteX2869" fmla="*/ 5297476 w 6206334"/>
              <a:gd name="connsiteY2869" fmla="*/ 3820443 h 6858001"/>
              <a:gd name="connsiteX2870" fmla="*/ 5317084 w 6206334"/>
              <a:gd name="connsiteY2870" fmla="*/ 3842336 h 6858001"/>
              <a:gd name="connsiteX2871" fmla="*/ 5310929 w 6206334"/>
              <a:gd name="connsiteY2871" fmla="*/ 3845917 h 6858001"/>
              <a:gd name="connsiteX2872" fmla="*/ 5310474 w 6206334"/>
              <a:gd name="connsiteY2872" fmla="*/ 3841150 h 6858001"/>
              <a:gd name="connsiteX2873" fmla="*/ 5310929 w 6206334"/>
              <a:gd name="connsiteY2873" fmla="*/ 3845917 h 6858001"/>
              <a:gd name="connsiteX2874" fmla="*/ 5315844 w 6206334"/>
              <a:gd name="connsiteY2874" fmla="*/ 3854854 h 6858001"/>
              <a:gd name="connsiteX2875" fmla="*/ 5294358 w 6206334"/>
              <a:gd name="connsiteY2875" fmla="*/ 3835980 h 6858001"/>
              <a:gd name="connsiteX2876" fmla="*/ 5288658 w 6206334"/>
              <a:gd name="connsiteY2876" fmla="*/ 3829131 h 6858001"/>
              <a:gd name="connsiteX2877" fmla="*/ 5286757 w 6206334"/>
              <a:gd name="connsiteY2877" fmla="*/ 3825275 h 6858001"/>
              <a:gd name="connsiteX2878" fmla="*/ 5285101 w 6206334"/>
              <a:gd name="connsiteY2878" fmla="*/ 3827848 h 6858001"/>
              <a:gd name="connsiteX2879" fmla="*/ 5256353 w 6206334"/>
              <a:gd name="connsiteY2879" fmla="*/ 3802595 h 6858001"/>
              <a:gd name="connsiteX2880" fmla="*/ 5250339 w 6206334"/>
              <a:gd name="connsiteY2880" fmla="*/ 3792848 h 6858001"/>
              <a:gd name="connsiteX2881" fmla="*/ 5249105 w 6206334"/>
              <a:gd name="connsiteY2881" fmla="*/ 3790649 h 6858001"/>
              <a:gd name="connsiteX2882" fmla="*/ 5246987 w 6206334"/>
              <a:gd name="connsiteY2882" fmla="*/ 3804840 h 6858001"/>
              <a:gd name="connsiteX2883" fmla="*/ 5246789 w 6206334"/>
              <a:gd name="connsiteY2883" fmla="*/ 3807265 h 6858001"/>
              <a:gd name="connsiteX2884" fmla="*/ 5244396 w 6206334"/>
              <a:gd name="connsiteY2884" fmla="*/ 3806334 h 6858001"/>
              <a:gd name="connsiteX2885" fmla="*/ 5206221 w 6206334"/>
              <a:gd name="connsiteY2885" fmla="*/ 3792135 h 6858001"/>
              <a:gd name="connsiteX2886" fmla="*/ 5198555 w 6206334"/>
              <a:gd name="connsiteY2886" fmla="*/ 3789722 h 6858001"/>
              <a:gd name="connsiteX2887" fmla="*/ 5179534 w 6206334"/>
              <a:gd name="connsiteY2887" fmla="*/ 3768386 h 6858001"/>
              <a:gd name="connsiteX2888" fmla="*/ 5154945 w 6206334"/>
              <a:gd name="connsiteY2888" fmla="*/ 3747281 h 6858001"/>
              <a:gd name="connsiteX2889" fmla="*/ 5165614 w 6206334"/>
              <a:gd name="connsiteY2889" fmla="*/ 3766468 h 6858001"/>
              <a:gd name="connsiteX2890" fmla="*/ 5151132 w 6206334"/>
              <a:gd name="connsiteY2890" fmla="*/ 3748580 h 6858001"/>
              <a:gd name="connsiteX2891" fmla="*/ 5148972 w 6206334"/>
              <a:gd name="connsiteY2891" fmla="*/ 3745909 h 6858001"/>
              <a:gd name="connsiteX2892" fmla="*/ 5126820 w 6206334"/>
              <a:gd name="connsiteY2892" fmla="*/ 3718334 h 6858001"/>
              <a:gd name="connsiteX2893" fmla="*/ 5114561 w 6206334"/>
              <a:gd name="connsiteY2893" fmla="*/ 3705573 h 6858001"/>
              <a:gd name="connsiteX2894" fmla="*/ 5093599 w 6206334"/>
              <a:gd name="connsiteY2894" fmla="*/ 3693355 h 6858001"/>
              <a:gd name="connsiteX2895" fmla="*/ 5097964 w 6206334"/>
              <a:gd name="connsiteY2895" fmla="*/ 3703415 h 6858001"/>
              <a:gd name="connsiteX2896" fmla="*/ 5063683 w 6206334"/>
              <a:gd name="connsiteY2896" fmla="*/ 3671912 h 6858001"/>
              <a:gd name="connsiteX2897" fmla="*/ 5031279 w 6206334"/>
              <a:gd name="connsiteY2897" fmla="*/ 3637032 h 6858001"/>
              <a:gd name="connsiteX2898" fmla="*/ 5027613 w 6206334"/>
              <a:gd name="connsiteY2898" fmla="*/ 3637891 h 6858001"/>
              <a:gd name="connsiteX2899" fmla="*/ 5022187 w 6206334"/>
              <a:gd name="connsiteY2899" fmla="*/ 3637702 h 6858001"/>
              <a:gd name="connsiteX2900" fmla="*/ 5029495 w 6206334"/>
              <a:gd name="connsiteY2900" fmla="*/ 3649171 h 6858001"/>
              <a:gd name="connsiteX2901" fmla="*/ 5047361 w 6206334"/>
              <a:gd name="connsiteY2901" fmla="*/ 3683767 h 6858001"/>
              <a:gd name="connsiteX2902" fmla="*/ 5055938 w 6206334"/>
              <a:gd name="connsiteY2902" fmla="*/ 3696746 h 6858001"/>
              <a:gd name="connsiteX2903" fmla="*/ 5080232 w 6206334"/>
              <a:gd name="connsiteY2903" fmla="*/ 3726252 h 6858001"/>
              <a:gd name="connsiteX2904" fmla="*/ 5106711 w 6206334"/>
              <a:gd name="connsiteY2904" fmla="*/ 3758821 h 6858001"/>
              <a:gd name="connsiteX2905" fmla="*/ 5113593 w 6206334"/>
              <a:gd name="connsiteY2905" fmla="*/ 3766187 h 6858001"/>
              <a:gd name="connsiteX2906" fmla="*/ 5123042 w 6206334"/>
              <a:gd name="connsiteY2906" fmla="*/ 3775558 h 6858001"/>
              <a:gd name="connsiteX2907" fmla="*/ 5130254 w 6206334"/>
              <a:gd name="connsiteY2907" fmla="*/ 3780550 h 6858001"/>
              <a:gd name="connsiteX2908" fmla="*/ 5132584 w 6206334"/>
              <a:gd name="connsiteY2908" fmla="*/ 3784833 h 6858001"/>
              <a:gd name="connsiteX2909" fmla="*/ 5132359 w 6206334"/>
              <a:gd name="connsiteY2909" fmla="*/ 3784801 h 6858001"/>
              <a:gd name="connsiteX2910" fmla="*/ 5133273 w 6206334"/>
              <a:gd name="connsiteY2910" fmla="*/ 3785706 h 6858001"/>
              <a:gd name="connsiteX2911" fmla="*/ 5142913 w 6206334"/>
              <a:gd name="connsiteY2911" fmla="*/ 3800794 h 6858001"/>
              <a:gd name="connsiteX2912" fmla="*/ 5139374 w 6206334"/>
              <a:gd name="connsiteY2912" fmla="*/ 3799384 h 6858001"/>
              <a:gd name="connsiteX2913" fmla="*/ 5121345 w 6206334"/>
              <a:gd name="connsiteY2913" fmla="*/ 3778223 h 6858001"/>
              <a:gd name="connsiteX2914" fmla="*/ 5114442 w 6206334"/>
              <a:gd name="connsiteY2914" fmla="*/ 3779802 h 6858001"/>
              <a:gd name="connsiteX2915" fmla="*/ 5111264 w 6206334"/>
              <a:gd name="connsiteY2915" fmla="*/ 3779510 h 6858001"/>
              <a:gd name="connsiteX2916" fmla="*/ 5100331 w 6206334"/>
              <a:gd name="connsiteY2916" fmla="*/ 3769256 h 6858001"/>
              <a:gd name="connsiteX2917" fmla="*/ 5097027 w 6206334"/>
              <a:gd name="connsiteY2917" fmla="*/ 3761894 h 6858001"/>
              <a:gd name="connsiteX2918" fmla="*/ 5095130 w 6206334"/>
              <a:gd name="connsiteY2918" fmla="*/ 3770843 h 6858001"/>
              <a:gd name="connsiteX2919" fmla="*/ 5087898 w 6206334"/>
              <a:gd name="connsiteY2919" fmla="*/ 3762604 h 6858001"/>
              <a:gd name="connsiteX2920" fmla="*/ 5027367 w 6206334"/>
              <a:gd name="connsiteY2920" fmla="*/ 3689107 h 6858001"/>
              <a:gd name="connsiteX2921" fmla="*/ 5069406 w 6206334"/>
              <a:gd name="connsiteY2921" fmla="*/ 3776406 h 6858001"/>
              <a:gd name="connsiteX2922" fmla="*/ 5116031 w 6206334"/>
              <a:gd name="connsiteY2922" fmla="*/ 3836098 h 6858001"/>
              <a:gd name="connsiteX2923" fmla="*/ 5141393 w 6206334"/>
              <a:gd name="connsiteY2923" fmla="*/ 3877440 h 6858001"/>
              <a:gd name="connsiteX2924" fmla="*/ 5140366 w 6206334"/>
              <a:gd name="connsiteY2924" fmla="*/ 3878990 h 6858001"/>
              <a:gd name="connsiteX2925" fmla="*/ 5148285 w 6206334"/>
              <a:gd name="connsiteY2925" fmla="*/ 3891450 h 6858001"/>
              <a:gd name="connsiteX2926" fmla="*/ 5154561 w 6206334"/>
              <a:gd name="connsiteY2926" fmla="*/ 3898572 h 6858001"/>
              <a:gd name="connsiteX2927" fmla="*/ 5175496 w 6206334"/>
              <a:gd name="connsiteY2927" fmla="*/ 3932128 h 6858001"/>
              <a:gd name="connsiteX2928" fmla="*/ 5163479 w 6206334"/>
              <a:gd name="connsiteY2928" fmla="*/ 3929663 h 6858001"/>
              <a:gd name="connsiteX2929" fmla="*/ 5138357 w 6206334"/>
              <a:gd name="connsiteY2929" fmla="*/ 3910955 h 6858001"/>
              <a:gd name="connsiteX2930" fmla="*/ 5131663 w 6206334"/>
              <a:gd name="connsiteY2930" fmla="*/ 3901981 h 6858001"/>
              <a:gd name="connsiteX2931" fmla="*/ 5057997 w 6206334"/>
              <a:gd name="connsiteY2931" fmla="*/ 3818267 h 6858001"/>
              <a:gd name="connsiteX2932" fmla="*/ 5029365 w 6206334"/>
              <a:gd name="connsiteY2932" fmla="*/ 3809539 h 6858001"/>
              <a:gd name="connsiteX2933" fmla="*/ 4966699 w 6206334"/>
              <a:gd name="connsiteY2933" fmla="*/ 3715920 h 6858001"/>
              <a:gd name="connsiteX2934" fmla="*/ 4959676 w 6206334"/>
              <a:gd name="connsiteY2934" fmla="*/ 3724861 h 6858001"/>
              <a:gd name="connsiteX2935" fmla="*/ 4949984 w 6206334"/>
              <a:gd name="connsiteY2935" fmla="*/ 3729890 h 6858001"/>
              <a:gd name="connsiteX2936" fmla="*/ 4952551 w 6206334"/>
              <a:gd name="connsiteY2936" fmla="*/ 3734153 h 6858001"/>
              <a:gd name="connsiteX2937" fmla="*/ 4948426 w 6206334"/>
              <a:gd name="connsiteY2937" fmla="*/ 3733331 h 6858001"/>
              <a:gd name="connsiteX2938" fmla="*/ 4946557 w 6206334"/>
              <a:gd name="connsiteY2938" fmla="*/ 3732167 h 6858001"/>
              <a:gd name="connsiteX2939" fmla="*/ 4946319 w 6206334"/>
              <a:gd name="connsiteY2939" fmla="*/ 3731793 h 6858001"/>
              <a:gd name="connsiteX2940" fmla="*/ 4945416 w 6206334"/>
              <a:gd name="connsiteY2940" fmla="*/ 3732261 h 6858001"/>
              <a:gd name="connsiteX2941" fmla="*/ 4943907 w 6206334"/>
              <a:gd name="connsiteY2941" fmla="*/ 3731948 h 6858001"/>
              <a:gd name="connsiteX2942" fmla="*/ 4913782 w 6206334"/>
              <a:gd name="connsiteY2942" fmla="*/ 3697388 h 6858001"/>
              <a:gd name="connsiteX2943" fmla="*/ 4924095 w 6206334"/>
              <a:gd name="connsiteY2943" fmla="*/ 3719599 h 6858001"/>
              <a:gd name="connsiteX2944" fmla="*/ 4921226 w 6206334"/>
              <a:gd name="connsiteY2944" fmla="*/ 3715652 h 6858001"/>
              <a:gd name="connsiteX2945" fmla="*/ 4950430 w 6206334"/>
              <a:gd name="connsiteY2945" fmla="*/ 3768432 h 6858001"/>
              <a:gd name="connsiteX2946" fmla="*/ 4986508 w 6206334"/>
              <a:gd name="connsiteY2946" fmla="*/ 3837074 h 6858001"/>
              <a:gd name="connsiteX2947" fmla="*/ 4940826 w 6206334"/>
              <a:gd name="connsiteY2947" fmla="*/ 3758522 h 6858001"/>
              <a:gd name="connsiteX2948" fmla="*/ 4924594 w 6206334"/>
              <a:gd name="connsiteY2948" fmla="*/ 3732681 h 6858001"/>
              <a:gd name="connsiteX2949" fmla="*/ 4922981 w 6206334"/>
              <a:gd name="connsiteY2949" fmla="*/ 3736491 h 6858001"/>
              <a:gd name="connsiteX2950" fmla="*/ 4923320 w 6206334"/>
              <a:gd name="connsiteY2950" fmla="*/ 3737722 h 6858001"/>
              <a:gd name="connsiteX2951" fmla="*/ 4928115 w 6206334"/>
              <a:gd name="connsiteY2951" fmla="*/ 3746043 h 6858001"/>
              <a:gd name="connsiteX2952" fmla="*/ 4925248 w 6206334"/>
              <a:gd name="connsiteY2952" fmla="*/ 3743118 h 6858001"/>
              <a:gd name="connsiteX2953" fmla="*/ 4924634 w 6206334"/>
              <a:gd name="connsiteY2953" fmla="*/ 3742468 h 6858001"/>
              <a:gd name="connsiteX2954" fmla="*/ 4925236 w 6206334"/>
              <a:gd name="connsiteY2954" fmla="*/ 3744650 h 6858001"/>
              <a:gd name="connsiteX2955" fmla="*/ 4932464 w 6206334"/>
              <a:gd name="connsiteY2955" fmla="*/ 3759320 h 6858001"/>
              <a:gd name="connsiteX2956" fmla="*/ 5029451 w 6206334"/>
              <a:gd name="connsiteY2956" fmla="*/ 3938095 h 6858001"/>
              <a:gd name="connsiteX2957" fmla="*/ 4934003 w 6206334"/>
              <a:gd name="connsiteY2957" fmla="*/ 3775459 h 6858001"/>
              <a:gd name="connsiteX2958" fmla="*/ 4924558 w 6206334"/>
              <a:gd name="connsiteY2958" fmla="*/ 3764885 h 6858001"/>
              <a:gd name="connsiteX2959" fmla="*/ 4931364 w 6206334"/>
              <a:gd name="connsiteY2959" fmla="*/ 3775711 h 6858001"/>
              <a:gd name="connsiteX2960" fmla="*/ 4980774 w 6206334"/>
              <a:gd name="connsiteY2960" fmla="*/ 3867740 h 6858001"/>
              <a:gd name="connsiteX2961" fmla="*/ 5011106 w 6206334"/>
              <a:gd name="connsiteY2961" fmla="*/ 3927465 h 6858001"/>
              <a:gd name="connsiteX2962" fmla="*/ 5004477 w 6206334"/>
              <a:gd name="connsiteY2962" fmla="*/ 3920514 h 6858001"/>
              <a:gd name="connsiteX2963" fmla="*/ 5004155 w 6206334"/>
              <a:gd name="connsiteY2963" fmla="*/ 3920238 h 6858001"/>
              <a:gd name="connsiteX2964" fmla="*/ 5002639 w 6206334"/>
              <a:gd name="connsiteY2964" fmla="*/ 3917704 h 6858001"/>
              <a:gd name="connsiteX2965" fmla="*/ 4979623 w 6206334"/>
              <a:gd name="connsiteY2965" fmla="*/ 3876595 h 6858001"/>
              <a:gd name="connsiteX2966" fmla="*/ 4990552 w 6206334"/>
              <a:gd name="connsiteY2966" fmla="*/ 3907383 h 6858001"/>
              <a:gd name="connsiteX2967" fmla="*/ 4992257 w 6206334"/>
              <a:gd name="connsiteY2967" fmla="*/ 3910289 h 6858001"/>
              <a:gd name="connsiteX2968" fmla="*/ 4987288 w 6206334"/>
              <a:gd name="connsiteY2968" fmla="*/ 3910289 h 6858001"/>
              <a:gd name="connsiteX2969" fmla="*/ 4993826 w 6206334"/>
              <a:gd name="connsiteY2969" fmla="*/ 3919520 h 6858001"/>
              <a:gd name="connsiteX2970" fmla="*/ 5003031 w 6206334"/>
              <a:gd name="connsiteY2970" fmla="*/ 3929560 h 6858001"/>
              <a:gd name="connsiteX2971" fmla="*/ 5007237 w 6206334"/>
              <a:gd name="connsiteY2971" fmla="*/ 3937992 h 6858001"/>
              <a:gd name="connsiteX2972" fmla="*/ 4988542 w 6206334"/>
              <a:gd name="connsiteY2972" fmla="*/ 3914237 h 6858001"/>
              <a:gd name="connsiteX2973" fmla="*/ 4902120 w 6206334"/>
              <a:gd name="connsiteY2973" fmla="*/ 3757773 h 6858001"/>
              <a:gd name="connsiteX2974" fmla="*/ 4890632 w 6206334"/>
              <a:gd name="connsiteY2974" fmla="*/ 3736775 h 6858001"/>
              <a:gd name="connsiteX2975" fmla="*/ 4886003 w 6206334"/>
              <a:gd name="connsiteY2975" fmla="*/ 3728529 h 6858001"/>
              <a:gd name="connsiteX2976" fmla="*/ 4885884 w 6206334"/>
              <a:gd name="connsiteY2976" fmla="*/ 3729262 h 6858001"/>
              <a:gd name="connsiteX2977" fmla="*/ 4884381 w 6206334"/>
              <a:gd name="connsiteY2977" fmla="*/ 3736407 h 6858001"/>
              <a:gd name="connsiteX2978" fmla="*/ 4883251 w 6206334"/>
              <a:gd name="connsiteY2978" fmla="*/ 3738408 h 6858001"/>
              <a:gd name="connsiteX2979" fmla="*/ 4902133 w 6206334"/>
              <a:gd name="connsiteY2979" fmla="*/ 3773596 h 6858001"/>
              <a:gd name="connsiteX2980" fmla="*/ 4917499 w 6206334"/>
              <a:gd name="connsiteY2980" fmla="*/ 3801358 h 6858001"/>
              <a:gd name="connsiteX2981" fmla="*/ 4926112 w 6206334"/>
              <a:gd name="connsiteY2981" fmla="*/ 3812118 h 6858001"/>
              <a:gd name="connsiteX2982" fmla="*/ 4928339 w 6206334"/>
              <a:gd name="connsiteY2982" fmla="*/ 3820943 h 6858001"/>
              <a:gd name="connsiteX2983" fmla="*/ 4937208 w 6206334"/>
              <a:gd name="connsiteY2983" fmla="*/ 3836965 h 6858001"/>
              <a:gd name="connsiteX2984" fmla="*/ 4964005 w 6206334"/>
              <a:gd name="connsiteY2984" fmla="*/ 3885117 h 6858001"/>
              <a:gd name="connsiteX2985" fmla="*/ 4951353 w 6206334"/>
              <a:gd name="connsiteY2985" fmla="*/ 3874110 h 6858001"/>
              <a:gd name="connsiteX2986" fmla="*/ 4949966 w 6206334"/>
              <a:gd name="connsiteY2986" fmla="*/ 3871174 h 6858001"/>
              <a:gd name="connsiteX2987" fmla="*/ 4945565 w 6206334"/>
              <a:gd name="connsiteY2987" fmla="*/ 3867740 h 6858001"/>
              <a:gd name="connsiteX2988" fmla="*/ 4920731 w 6206334"/>
              <a:gd name="connsiteY2988" fmla="*/ 3844378 h 6858001"/>
              <a:gd name="connsiteX2989" fmla="*/ 4897701 w 6206334"/>
              <a:gd name="connsiteY2989" fmla="*/ 3822054 h 6858001"/>
              <a:gd name="connsiteX2990" fmla="*/ 4894226 w 6206334"/>
              <a:gd name="connsiteY2990" fmla="*/ 3818932 h 6858001"/>
              <a:gd name="connsiteX2991" fmla="*/ 4876170 w 6206334"/>
              <a:gd name="connsiteY2991" fmla="*/ 3788482 h 6858001"/>
              <a:gd name="connsiteX2992" fmla="*/ 4904053 w 6206334"/>
              <a:gd name="connsiteY2992" fmla="*/ 3821347 h 6858001"/>
              <a:gd name="connsiteX2993" fmla="*/ 4919780 w 6206334"/>
              <a:gd name="connsiteY2993" fmla="*/ 3836333 h 6858001"/>
              <a:gd name="connsiteX2994" fmla="*/ 4922689 w 6206334"/>
              <a:gd name="connsiteY2994" fmla="*/ 3839027 h 6858001"/>
              <a:gd name="connsiteX2995" fmla="*/ 4905659 w 6206334"/>
              <a:gd name="connsiteY2995" fmla="*/ 3816247 h 6858001"/>
              <a:gd name="connsiteX2996" fmla="*/ 4878909 w 6206334"/>
              <a:gd name="connsiteY2996" fmla="*/ 3777629 h 6858001"/>
              <a:gd name="connsiteX2997" fmla="*/ 4857626 w 6206334"/>
              <a:gd name="connsiteY2997" fmla="*/ 3747592 h 6858001"/>
              <a:gd name="connsiteX2998" fmla="*/ 4853122 w 6206334"/>
              <a:gd name="connsiteY2998" fmla="*/ 3745723 h 6858001"/>
              <a:gd name="connsiteX2999" fmla="*/ 4848769 w 6206334"/>
              <a:gd name="connsiteY2999" fmla="*/ 3742352 h 6858001"/>
              <a:gd name="connsiteX3000" fmla="*/ 4845969 w 6206334"/>
              <a:gd name="connsiteY3000" fmla="*/ 3737644 h 6858001"/>
              <a:gd name="connsiteX3001" fmla="*/ 4858556 w 6206334"/>
              <a:gd name="connsiteY3001" fmla="*/ 3761930 h 6858001"/>
              <a:gd name="connsiteX3002" fmla="*/ 4827982 w 6206334"/>
              <a:gd name="connsiteY3002" fmla="*/ 3714512 h 6858001"/>
              <a:gd name="connsiteX3003" fmla="*/ 4834229 w 6206334"/>
              <a:gd name="connsiteY3003" fmla="*/ 3726349 h 6858001"/>
              <a:gd name="connsiteX3004" fmla="*/ 4836629 w 6206334"/>
              <a:gd name="connsiteY3004" fmla="*/ 3730384 h 6858001"/>
              <a:gd name="connsiteX3005" fmla="*/ 4857191 w 6206334"/>
              <a:gd name="connsiteY3005" fmla="*/ 3762828 h 6858001"/>
              <a:gd name="connsiteX3006" fmla="*/ 4867538 w 6206334"/>
              <a:gd name="connsiteY3006" fmla="*/ 3779150 h 6858001"/>
              <a:gd name="connsiteX3007" fmla="*/ 4876868 w 6206334"/>
              <a:gd name="connsiteY3007" fmla="*/ 3793864 h 6858001"/>
              <a:gd name="connsiteX3008" fmla="*/ 4883097 w 6206334"/>
              <a:gd name="connsiteY3008" fmla="*/ 3808021 h 6858001"/>
              <a:gd name="connsiteX3009" fmla="*/ 4869585 w 6206334"/>
              <a:gd name="connsiteY3009" fmla="*/ 3798332 h 6858001"/>
              <a:gd name="connsiteX3010" fmla="*/ 4855593 w 6206334"/>
              <a:gd name="connsiteY3010" fmla="*/ 3786683 h 6858001"/>
              <a:gd name="connsiteX3011" fmla="*/ 4857636 w 6206334"/>
              <a:gd name="connsiteY3011" fmla="*/ 3790976 h 6858001"/>
              <a:gd name="connsiteX3012" fmla="*/ 4853449 w 6206334"/>
              <a:gd name="connsiteY3012" fmla="*/ 3796839 h 6858001"/>
              <a:gd name="connsiteX3013" fmla="*/ 4842460 w 6206334"/>
              <a:gd name="connsiteY3013" fmla="*/ 3780196 h 6858001"/>
              <a:gd name="connsiteX3014" fmla="*/ 4840142 w 6206334"/>
              <a:gd name="connsiteY3014" fmla="*/ 3779778 h 6858001"/>
              <a:gd name="connsiteX3015" fmla="*/ 4842999 w 6206334"/>
              <a:gd name="connsiteY3015" fmla="*/ 3786300 h 6858001"/>
              <a:gd name="connsiteX3016" fmla="*/ 4843590 w 6206334"/>
              <a:gd name="connsiteY3016" fmla="*/ 3786856 h 6858001"/>
              <a:gd name="connsiteX3017" fmla="*/ 4843659 w 6206334"/>
              <a:gd name="connsiteY3017" fmla="*/ 3787805 h 6858001"/>
              <a:gd name="connsiteX3018" fmla="*/ 4845363 w 6206334"/>
              <a:gd name="connsiteY3018" fmla="*/ 3791694 h 6858001"/>
              <a:gd name="connsiteX3019" fmla="*/ 4860104 w 6206334"/>
              <a:gd name="connsiteY3019" fmla="*/ 3815849 h 6858001"/>
              <a:gd name="connsiteX3020" fmla="*/ 4970290 w 6206334"/>
              <a:gd name="connsiteY3020" fmla="*/ 3988741 h 6858001"/>
              <a:gd name="connsiteX3021" fmla="*/ 4914650 w 6206334"/>
              <a:gd name="connsiteY3021" fmla="*/ 3936865 h 6858001"/>
              <a:gd name="connsiteX3022" fmla="*/ 4991118 w 6206334"/>
              <a:gd name="connsiteY3022" fmla="*/ 4049968 h 6858001"/>
              <a:gd name="connsiteX3023" fmla="*/ 5005160 w 6206334"/>
              <a:gd name="connsiteY3023" fmla="*/ 4067227 h 6858001"/>
              <a:gd name="connsiteX3024" fmla="*/ 4990540 w 6206334"/>
              <a:gd name="connsiteY3024" fmla="*/ 4052524 h 6858001"/>
              <a:gd name="connsiteX3025" fmla="*/ 5006126 w 6206334"/>
              <a:gd name="connsiteY3025" fmla="*/ 4092738 h 6858001"/>
              <a:gd name="connsiteX3026" fmla="*/ 5027928 w 6206334"/>
              <a:gd name="connsiteY3026" fmla="*/ 4144323 h 6858001"/>
              <a:gd name="connsiteX3027" fmla="*/ 5037321 w 6206334"/>
              <a:gd name="connsiteY3027" fmla="*/ 4160035 h 6858001"/>
              <a:gd name="connsiteX3028" fmla="*/ 4918781 w 6206334"/>
              <a:gd name="connsiteY3028" fmla="*/ 4006277 h 6858001"/>
              <a:gd name="connsiteX3029" fmla="*/ 4906429 w 6206334"/>
              <a:gd name="connsiteY3029" fmla="*/ 3989765 h 6858001"/>
              <a:gd name="connsiteX3030" fmla="*/ 4880696 w 6206334"/>
              <a:gd name="connsiteY3030" fmla="*/ 3965887 h 6858001"/>
              <a:gd name="connsiteX3031" fmla="*/ 4887763 w 6206334"/>
              <a:gd name="connsiteY3031" fmla="*/ 3980274 h 6858001"/>
              <a:gd name="connsiteX3032" fmla="*/ 4843669 w 6206334"/>
              <a:gd name="connsiteY3032" fmla="*/ 3936399 h 6858001"/>
              <a:gd name="connsiteX3033" fmla="*/ 4849306 w 6206334"/>
              <a:gd name="connsiteY3033" fmla="*/ 3952955 h 6858001"/>
              <a:gd name="connsiteX3034" fmla="*/ 4845468 w 6206334"/>
              <a:gd name="connsiteY3034" fmla="*/ 3971453 h 6858001"/>
              <a:gd name="connsiteX3035" fmla="*/ 4842713 w 6206334"/>
              <a:gd name="connsiteY3035" fmla="*/ 3985717 h 6858001"/>
              <a:gd name="connsiteX3036" fmla="*/ 4855023 w 6206334"/>
              <a:gd name="connsiteY3036" fmla="*/ 3995331 h 6858001"/>
              <a:gd name="connsiteX3037" fmla="*/ 4871000 w 6206334"/>
              <a:gd name="connsiteY3037" fmla="*/ 4012730 h 6858001"/>
              <a:gd name="connsiteX3038" fmla="*/ 4854060 w 6206334"/>
              <a:gd name="connsiteY3038" fmla="*/ 4004500 h 6858001"/>
              <a:gd name="connsiteX3039" fmla="*/ 4855697 w 6206334"/>
              <a:gd name="connsiteY3039" fmla="*/ 4004172 h 6858001"/>
              <a:gd name="connsiteX3040" fmla="*/ 4858033 w 6206334"/>
              <a:gd name="connsiteY3040" fmla="*/ 4005953 h 6858001"/>
              <a:gd name="connsiteX3041" fmla="*/ 4856750 w 6206334"/>
              <a:gd name="connsiteY3041" fmla="*/ 4003961 h 6858001"/>
              <a:gd name="connsiteX3042" fmla="*/ 4855697 w 6206334"/>
              <a:gd name="connsiteY3042" fmla="*/ 4004172 h 6858001"/>
              <a:gd name="connsiteX3043" fmla="*/ 4851403 w 6206334"/>
              <a:gd name="connsiteY3043" fmla="*/ 4000896 h 6858001"/>
              <a:gd name="connsiteX3044" fmla="*/ 4849317 w 6206334"/>
              <a:gd name="connsiteY3044" fmla="*/ 3998067 h 6858001"/>
              <a:gd name="connsiteX3045" fmla="*/ 4846278 w 6206334"/>
              <a:gd name="connsiteY3045" fmla="*/ 3995558 h 6858001"/>
              <a:gd name="connsiteX3046" fmla="*/ 4831821 w 6206334"/>
              <a:gd name="connsiteY3046" fmla="*/ 3994329 h 6858001"/>
              <a:gd name="connsiteX3047" fmla="*/ 4785224 w 6206334"/>
              <a:gd name="connsiteY3047" fmla="*/ 3949855 h 6858001"/>
              <a:gd name="connsiteX3048" fmla="*/ 4773867 w 6206334"/>
              <a:gd name="connsiteY3048" fmla="*/ 3948067 h 6858001"/>
              <a:gd name="connsiteX3049" fmla="*/ 4753564 w 6206334"/>
              <a:gd name="connsiteY3049" fmla="*/ 3931133 h 6858001"/>
              <a:gd name="connsiteX3050" fmla="*/ 4750275 w 6206334"/>
              <a:gd name="connsiteY3050" fmla="*/ 3927462 h 6858001"/>
              <a:gd name="connsiteX3051" fmla="*/ 4753967 w 6206334"/>
              <a:gd name="connsiteY3051" fmla="*/ 3933327 h 6858001"/>
              <a:gd name="connsiteX3052" fmla="*/ 4764661 w 6206334"/>
              <a:gd name="connsiteY3052" fmla="*/ 3950016 h 6858001"/>
              <a:gd name="connsiteX3053" fmla="*/ 4837493 w 6206334"/>
              <a:gd name="connsiteY3053" fmla="*/ 4026492 h 6858001"/>
              <a:gd name="connsiteX3054" fmla="*/ 4907381 w 6206334"/>
              <a:gd name="connsiteY3054" fmla="*/ 4092842 h 6858001"/>
              <a:gd name="connsiteX3055" fmla="*/ 4909828 w 6206334"/>
              <a:gd name="connsiteY3055" fmla="*/ 4099180 h 6858001"/>
              <a:gd name="connsiteX3056" fmla="*/ 4916438 w 6206334"/>
              <a:gd name="connsiteY3056" fmla="*/ 4113665 h 6858001"/>
              <a:gd name="connsiteX3057" fmla="*/ 4893006 w 6206334"/>
              <a:gd name="connsiteY3057" fmla="*/ 4094246 h 6858001"/>
              <a:gd name="connsiteX3058" fmla="*/ 4912612 w 6206334"/>
              <a:gd name="connsiteY3058" fmla="*/ 4116138 h 6858001"/>
              <a:gd name="connsiteX3059" fmla="*/ 4906457 w 6206334"/>
              <a:gd name="connsiteY3059" fmla="*/ 4119719 h 6858001"/>
              <a:gd name="connsiteX3060" fmla="*/ 4906005 w 6206334"/>
              <a:gd name="connsiteY3060" fmla="*/ 4114951 h 6858001"/>
              <a:gd name="connsiteX3061" fmla="*/ 4906457 w 6206334"/>
              <a:gd name="connsiteY3061" fmla="*/ 4119719 h 6858001"/>
              <a:gd name="connsiteX3062" fmla="*/ 4911375 w 6206334"/>
              <a:gd name="connsiteY3062" fmla="*/ 4128656 h 6858001"/>
              <a:gd name="connsiteX3063" fmla="*/ 4889890 w 6206334"/>
              <a:gd name="connsiteY3063" fmla="*/ 4109781 h 6858001"/>
              <a:gd name="connsiteX3064" fmla="*/ 4884188 w 6206334"/>
              <a:gd name="connsiteY3064" fmla="*/ 4102932 h 6858001"/>
              <a:gd name="connsiteX3065" fmla="*/ 4882287 w 6206334"/>
              <a:gd name="connsiteY3065" fmla="*/ 4099077 h 6858001"/>
              <a:gd name="connsiteX3066" fmla="*/ 4880631 w 6206334"/>
              <a:gd name="connsiteY3066" fmla="*/ 4101649 h 6858001"/>
              <a:gd name="connsiteX3067" fmla="*/ 4851885 w 6206334"/>
              <a:gd name="connsiteY3067" fmla="*/ 4076396 h 6858001"/>
              <a:gd name="connsiteX3068" fmla="*/ 4845869 w 6206334"/>
              <a:gd name="connsiteY3068" fmla="*/ 4066650 h 6858001"/>
              <a:gd name="connsiteX3069" fmla="*/ 4833053 w 6206334"/>
              <a:gd name="connsiteY3069" fmla="*/ 4043813 h 6858001"/>
              <a:gd name="connsiteX3070" fmla="*/ 4814181 w 6206334"/>
              <a:gd name="connsiteY3070" fmla="*/ 4018223 h 6858001"/>
              <a:gd name="connsiteX3071" fmla="*/ 4840503 w 6206334"/>
              <a:gd name="connsiteY3071" fmla="*/ 4066051 h 6858001"/>
              <a:gd name="connsiteX3072" fmla="*/ 4840744 w 6206334"/>
              <a:gd name="connsiteY3072" fmla="*/ 4066609 h 6858001"/>
              <a:gd name="connsiteX3073" fmla="*/ 4832906 w 6206334"/>
              <a:gd name="connsiteY3073" fmla="*/ 4059725 h 6858001"/>
              <a:gd name="connsiteX3074" fmla="*/ 4768645 w 6206334"/>
              <a:gd name="connsiteY3074" fmla="*/ 3996682 h 6858001"/>
              <a:gd name="connsiteX3075" fmla="*/ 4746901 w 6206334"/>
              <a:gd name="connsiteY3075" fmla="*/ 3974254 h 6858001"/>
              <a:gd name="connsiteX3076" fmla="*/ 4750847 w 6206334"/>
              <a:gd name="connsiteY3076" fmla="*/ 3980318 h 6858001"/>
              <a:gd name="connsiteX3077" fmla="*/ 4800029 w 6206334"/>
              <a:gd name="connsiteY3077" fmla="*/ 4064293 h 6858001"/>
              <a:gd name="connsiteX3078" fmla="*/ 4787497 w 6206334"/>
              <a:gd name="connsiteY3078" fmla="*/ 4050364 h 6858001"/>
              <a:gd name="connsiteX3079" fmla="*/ 4718086 w 6206334"/>
              <a:gd name="connsiteY3079" fmla="*/ 3958975 h 6858001"/>
              <a:gd name="connsiteX3080" fmla="*/ 4711905 w 6206334"/>
              <a:gd name="connsiteY3080" fmla="*/ 3951066 h 6858001"/>
              <a:gd name="connsiteX3081" fmla="*/ 4705724 w 6206334"/>
              <a:gd name="connsiteY3081" fmla="*/ 3948270 h 6858001"/>
              <a:gd name="connsiteX3082" fmla="*/ 4689065 w 6206334"/>
              <a:gd name="connsiteY3082" fmla="*/ 3921836 h 6858001"/>
              <a:gd name="connsiteX3083" fmla="*/ 4681484 w 6206334"/>
              <a:gd name="connsiteY3083" fmla="*/ 3912136 h 6858001"/>
              <a:gd name="connsiteX3084" fmla="*/ 4694727 w 6206334"/>
              <a:gd name="connsiteY3084" fmla="*/ 3938777 h 6858001"/>
              <a:gd name="connsiteX3085" fmla="*/ 4692728 w 6206334"/>
              <a:gd name="connsiteY3085" fmla="*/ 3936965 h 6858001"/>
              <a:gd name="connsiteX3086" fmla="*/ 4644456 w 6206334"/>
              <a:gd name="connsiteY3086" fmla="*/ 3896302 h 6858001"/>
              <a:gd name="connsiteX3087" fmla="*/ 4702366 w 6206334"/>
              <a:gd name="connsiteY3087" fmla="*/ 3965570 h 6858001"/>
              <a:gd name="connsiteX3088" fmla="*/ 4714107 w 6206334"/>
              <a:gd name="connsiteY3088" fmla="*/ 3981715 h 6858001"/>
              <a:gd name="connsiteX3089" fmla="*/ 4691666 w 6206334"/>
              <a:gd name="connsiteY3089" fmla="*/ 3968636 h 6858001"/>
              <a:gd name="connsiteX3090" fmla="*/ 4694654 w 6206334"/>
              <a:gd name="connsiteY3090" fmla="*/ 3972448 h 6858001"/>
              <a:gd name="connsiteX3091" fmla="*/ 4787165 w 6206334"/>
              <a:gd name="connsiteY3091" fmla="*/ 4087525 h 6858001"/>
              <a:gd name="connsiteX3092" fmla="*/ 4814017 w 6206334"/>
              <a:gd name="connsiteY3092" fmla="*/ 4123476 h 6858001"/>
              <a:gd name="connsiteX3093" fmla="*/ 4795391 w 6206334"/>
              <a:gd name="connsiteY3093" fmla="*/ 4102430 h 6858001"/>
              <a:gd name="connsiteX3094" fmla="*/ 4747270 w 6206334"/>
              <a:gd name="connsiteY3094" fmla="*/ 4045172 h 6858001"/>
              <a:gd name="connsiteX3095" fmla="*/ 4693392 w 6206334"/>
              <a:gd name="connsiteY3095" fmla="*/ 3980380 h 6858001"/>
              <a:gd name="connsiteX3096" fmla="*/ 4722396 w 6206334"/>
              <a:gd name="connsiteY3096" fmla="*/ 4047483 h 6858001"/>
              <a:gd name="connsiteX3097" fmla="*/ 4764925 w 6206334"/>
              <a:gd name="connsiteY3097" fmla="*/ 4115113 h 6858001"/>
              <a:gd name="connsiteX3098" fmla="*/ 4737131 w 6206334"/>
              <a:gd name="connsiteY3098" fmla="*/ 4087370 h 6858001"/>
              <a:gd name="connsiteX3099" fmla="*/ 4722276 w 6206334"/>
              <a:gd name="connsiteY3099" fmla="*/ 4075280 h 6858001"/>
              <a:gd name="connsiteX3100" fmla="*/ 4592450 w 6206334"/>
              <a:gd name="connsiteY3100" fmla="*/ 3929887 h 6858001"/>
              <a:gd name="connsiteX3101" fmla="*/ 4578054 w 6206334"/>
              <a:gd name="connsiteY3101" fmla="*/ 3926844 h 6858001"/>
              <a:gd name="connsiteX3102" fmla="*/ 4543867 w 6206334"/>
              <a:gd name="connsiteY3102" fmla="*/ 3886571 h 6858001"/>
              <a:gd name="connsiteX3103" fmla="*/ 4529800 w 6206334"/>
              <a:gd name="connsiteY3103" fmla="*/ 3893948 h 6858001"/>
              <a:gd name="connsiteX3104" fmla="*/ 4481671 w 6206334"/>
              <a:gd name="connsiteY3104" fmla="*/ 3847220 h 6858001"/>
              <a:gd name="connsiteX3105" fmla="*/ 4479665 w 6206334"/>
              <a:gd name="connsiteY3105" fmla="*/ 3847879 h 6858001"/>
              <a:gd name="connsiteX3106" fmla="*/ 4479294 w 6206334"/>
              <a:gd name="connsiteY3106" fmla="*/ 3848001 h 6858001"/>
              <a:gd name="connsiteX3107" fmla="*/ 4478997 w 6206334"/>
              <a:gd name="connsiteY3107" fmla="*/ 3848098 h 6858001"/>
              <a:gd name="connsiteX3108" fmla="*/ 4479665 w 6206334"/>
              <a:gd name="connsiteY3108" fmla="*/ 3847879 h 6858001"/>
              <a:gd name="connsiteX3109" fmla="*/ 4480780 w 6206334"/>
              <a:gd name="connsiteY3109" fmla="*/ 3847513 h 6858001"/>
              <a:gd name="connsiteX3110" fmla="*/ 4481671 w 6206334"/>
              <a:gd name="connsiteY3110" fmla="*/ 3847220 h 6858001"/>
              <a:gd name="connsiteX3111" fmla="*/ 4517392 w 6206334"/>
              <a:gd name="connsiteY3111" fmla="*/ 3889746 h 6858001"/>
              <a:gd name="connsiteX3112" fmla="*/ 4540434 w 6206334"/>
              <a:gd name="connsiteY3112" fmla="*/ 3923908 h 6858001"/>
              <a:gd name="connsiteX3113" fmla="*/ 4542030 w 6206334"/>
              <a:gd name="connsiteY3113" fmla="*/ 3925682 h 6858001"/>
              <a:gd name="connsiteX3114" fmla="*/ 4544077 w 6206334"/>
              <a:gd name="connsiteY3114" fmla="*/ 3924797 h 6858001"/>
              <a:gd name="connsiteX3115" fmla="*/ 4550377 w 6206334"/>
              <a:gd name="connsiteY3115" fmla="*/ 3926440 h 6858001"/>
              <a:gd name="connsiteX3116" fmla="*/ 4550521 w 6206334"/>
              <a:gd name="connsiteY3116" fmla="*/ 3929406 h 6858001"/>
              <a:gd name="connsiteX3117" fmla="*/ 4547978 w 6206334"/>
              <a:gd name="connsiteY3117" fmla="*/ 3931167 h 6858001"/>
              <a:gd name="connsiteX3118" fmla="*/ 4546498 w 6206334"/>
              <a:gd name="connsiteY3118" fmla="*/ 3930648 h 6858001"/>
              <a:gd name="connsiteX3119" fmla="*/ 4570843 w 6206334"/>
              <a:gd name="connsiteY3119" fmla="*/ 3957719 h 6858001"/>
              <a:gd name="connsiteX3120" fmla="*/ 4518957 w 6206334"/>
              <a:gd name="connsiteY3120" fmla="*/ 3917741 h 6858001"/>
              <a:gd name="connsiteX3121" fmla="*/ 4520798 w 6206334"/>
              <a:gd name="connsiteY3121" fmla="*/ 3923401 h 6858001"/>
              <a:gd name="connsiteX3122" fmla="*/ 4600471 w 6206334"/>
              <a:gd name="connsiteY3122" fmla="*/ 4036979 h 6858001"/>
              <a:gd name="connsiteX3123" fmla="*/ 4650172 w 6206334"/>
              <a:gd name="connsiteY3123" fmla="*/ 4100870 h 6858001"/>
              <a:gd name="connsiteX3124" fmla="*/ 4682944 w 6206334"/>
              <a:gd name="connsiteY3124" fmla="*/ 4140721 h 6858001"/>
              <a:gd name="connsiteX3125" fmla="*/ 4694844 w 6206334"/>
              <a:gd name="connsiteY3125" fmla="*/ 4156206 h 6858001"/>
              <a:gd name="connsiteX3126" fmla="*/ 4684427 w 6206334"/>
              <a:gd name="connsiteY3126" fmla="*/ 4161326 h 6858001"/>
              <a:gd name="connsiteX3127" fmla="*/ 4668305 w 6206334"/>
              <a:gd name="connsiteY3127" fmla="*/ 4144212 h 6858001"/>
              <a:gd name="connsiteX3128" fmla="*/ 4650263 w 6206334"/>
              <a:gd name="connsiteY3128" fmla="*/ 4118999 h 6858001"/>
              <a:gd name="connsiteX3129" fmla="*/ 4611024 w 6206334"/>
              <a:gd name="connsiteY3129" fmla="*/ 4073086 h 6858001"/>
              <a:gd name="connsiteX3130" fmla="*/ 4613089 w 6206334"/>
              <a:gd name="connsiteY3130" fmla="*/ 4080014 h 6858001"/>
              <a:gd name="connsiteX3131" fmla="*/ 4574029 w 6206334"/>
              <a:gd name="connsiteY3131" fmla="*/ 4032737 h 6858001"/>
              <a:gd name="connsiteX3132" fmla="*/ 4536899 w 6206334"/>
              <a:gd name="connsiteY3132" fmla="*/ 3989390 h 6858001"/>
              <a:gd name="connsiteX3133" fmla="*/ 4548082 w 6206334"/>
              <a:gd name="connsiteY3133" fmla="*/ 4007954 h 6858001"/>
              <a:gd name="connsiteX3134" fmla="*/ 4543957 w 6206334"/>
              <a:gd name="connsiteY3134" fmla="*/ 4007131 h 6858001"/>
              <a:gd name="connsiteX3135" fmla="*/ 4542086 w 6206334"/>
              <a:gd name="connsiteY3135" fmla="*/ 4005969 h 6858001"/>
              <a:gd name="connsiteX3136" fmla="*/ 4516812 w 6206334"/>
              <a:gd name="connsiteY3136" fmla="*/ 3966097 h 6858001"/>
              <a:gd name="connsiteX3137" fmla="*/ 4518221 w 6206334"/>
              <a:gd name="connsiteY3137" fmla="*/ 3967580 h 6858001"/>
              <a:gd name="connsiteX3138" fmla="*/ 4482982 w 6206334"/>
              <a:gd name="connsiteY3138" fmla="*/ 3926438 h 6858001"/>
              <a:gd name="connsiteX3139" fmla="*/ 4487901 w 6206334"/>
              <a:gd name="connsiteY3139" fmla="*/ 3933457 h 6858001"/>
              <a:gd name="connsiteX3140" fmla="*/ 4490792 w 6206334"/>
              <a:gd name="connsiteY3140" fmla="*/ 3936913 h 6858001"/>
              <a:gd name="connsiteX3141" fmla="*/ 4504248 w 6206334"/>
              <a:gd name="connsiteY3141" fmla="*/ 3960282 h 6858001"/>
              <a:gd name="connsiteX3142" fmla="*/ 4519625 w 6206334"/>
              <a:gd name="connsiteY3142" fmla="*/ 3993400 h 6858001"/>
              <a:gd name="connsiteX3143" fmla="*/ 4471616 w 6206334"/>
              <a:gd name="connsiteY3143" fmla="*/ 3918402 h 6858001"/>
              <a:gd name="connsiteX3144" fmla="*/ 4469166 w 6206334"/>
              <a:gd name="connsiteY3144" fmla="*/ 3925298 h 6858001"/>
              <a:gd name="connsiteX3145" fmla="*/ 4497624 w 6206334"/>
              <a:gd name="connsiteY3145" fmla="*/ 3974686 h 6858001"/>
              <a:gd name="connsiteX3146" fmla="*/ 4536865 w 6206334"/>
              <a:gd name="connsiteY3146" fmla="*/ 4021824 h 6858001"/>
              <a:gd name="connsiteX3147" fmla="*/ 4587356 w 6206334"/>
              <a:gd name="connsiteY3147" fmla="*/ 4082474 h 6858001"/>
              <a:gd name="connsiteX3148" fmla="*/ 4578540 w 6206334"/>
              <a:gd name="connsiteY3148" fmla="*/ 4064905 h 6858001"/>
              <a:gd name="connsiteX3149" fmla="*/ 4561110 w 6206334"/>
              <a:gd name="connsiteY3149" fmla="*/ 4036108 h 6858001"/>
              <a:gd name="connsiteX3150" fmla="*/ 4571223 w 6206334"/>
              <a:gd name="connsiteY3150" fmla="*/ 4045876 h 6858001"/>
              <a:gd name="connsiteX3151" fmla="*/ 4612173 w 6206334"/>
              <a:gd name="connsiteY3151" fmla="*/ 4096917 h 6858001"/>
              <a:gd name="connsiteX3152" fmla="*/ 4634318 w 6206334"/>
              <a:gd name="connsiteY3152" fmla="*/ 4120149 h 6858001"/>
              <a:gd name="connsiteX3153" fmla="*/ 4633540 w 6206334"/>
              <a:gd name="connsiteY3153" fmla="*/ 4120093 h 6858001"/>
              <a:gd name="connsiteX3154" fmla="*/ 4640676 w 6206334"/>
              <a:gd name="connsiteY3154" fmla="*/ 4135825 h 6858001"/>
              <a:gd name="connsiteX3155" fmla="*/ 4643450 w 6206334"/>
              <a:gd name="connsiteY3155" fmla="*/ 4141656 h 6858001"/>
              <a:gd name="connsiteX3156" fmla="*/ 4636126 w 6206334"/>
              <a:gd name="connsiteY3156" fmla="*/ 4134629 h 6858001"/>
              <a:gd name="connsiteX3157" fmla="*/ 4598853 w 6206334"/>
              <a:gd name="connsiteY3157" fmla="*/ 4096592 h 6858001"/>
              <a:gd name="connsiteX3158" fmla="*/ 4639312 w 6206334"/>
              <a:gd name="connsiteY3158" fmla="*/ 4147427 h 6858001"/>
              <a:gd name="connsiteX3159" fmla="*/ 4681741 w 6206334"/>
              <a:gd name="connsiteY3159" fmla="*/ 4202744 h 6858001"/>
              <a:gd name="connsiteX3160" fmla="*/ 4672834 w 6206334"/>
              <a:gd name="connsiteY3160" fmla="*/ 4200972 h 6858001"/>
              <a:gd name="connsiteX3161" fmla="*/ 4672647 w 6206334"/>
              <a:gd name="connsiteY3161" fmla="*/ 4201091 h 6858001"/>
              <a:gd name="connsiteX3162" fmla="*/ 4669483 w 6206334"/>
              <a:gd name="connsiteY3162" fmla="*/ 4194951 h 6858001"/>
              <a:gd name="connsiteX3163" fmla="*/ 4622238 w 6206334"/>
              <a:gd name="connsiteY3163" fmla="*/ 4145218 h 6858001"/>
              <a:gd name="connsiteX3164" fmla="*/ 4708450 w 6206334"/>
              <a:gd name="connsiteY3164" fmla="*/ 4268796 h 6858001"/>
              <a:gd name="connsiteX3165" fmla="*/ 4739040 w 6206334"/>
              <a:gd name="connsiteY3165" fmla="*/ 4322611 h 6858001"/>
              <a:gd name="connsiteX3166" fmla="*/ 4739659 w 6206334"/>
              <a:gd name="connsiteY3166" fmla="*/ 4323603 h 6858001"/>
              <a:gd name="connsiteX3167" fmla="*/ 4712634 w 6206334"/>
              <a:gd name="connsiteY3167" fmla="*/ 4296062 h 6858001"/>
              <a:gd name="connsiteX3168" fmla="*/ 4673130 w 6206334"/>
              <a:gd name="connsiteY3168" fmla="*/ 4247331 h 6858001"/>
              <a:gd name="connsiteX3169" fmla="*/ 4599495 w 6206334"/>
              <a:gd name="connsiteY3169" fmla="*/ 4173885 h 6858001"/>
              <a:gd name="connsiteX3170" fmla="*/ 4626612 w 6206334"/>
              <a:gd name="connsiteY3170" fmla="*/ 4206977 h 6858001"/>
              <a:gd name="connsiteX3171" fmla="*/ 4636950 w 6206334"/>
              <a:gd name="connsiteY3171" fmla="*/ 4221954 h 6858001"/>
              <a:gd name="connsiteX3172" fmla="*/ 4653791 w 6206334"/>
              <a:gd name="connsiteY3172" fmla="*/ 4274064 h 6858001"/>
              <a:gd name="connsiteX3173" fmla="*/ 4592827 w 6206334"/>
              <a:gd name="connsiteY3173" fmla="*/ 4206552 h 6858001"/>
              <a:gd name="connsiteX3174" fmla="*/ 4636314 w 6206334"/>
              <a:gd name="connsiteY3174" fmla="*/ 4280015 h 6858001"/>
              <a:gd name="connsiteX3175" fmla="*/ 4686555 w 6206334"/>
              <a:gd name="connsiteY3175" fmla="*/ 4352205 h 6858001"/>
              <a:gd name="connsiteX3176" fmla="*/ 4700019 w 6206334"/>
              <a:gd name="connsiteY3176" fmla="*/ 4391753 h 6858001"/>
              <a:gd name="connsiteX3177" fmla="*/ 4718923 w 6206334"/>
              <a:gd name="connsiteY3177" fmla="*/ 4418773 h 6858001"/>
              <a:gd name="connsiteX3178" fmla="*/ 4542325 w 6206334"/>
              <a:gd name="connsiteY3178" fmla="*/ 4216963 h 6858001"/>
              <a:gd name="connsiteX3179" fmla="*/ 4408085 w 6206334"/>
              <a:gd name="connsiteY3179" fmla="*/ 4052548 h 6858001"/>
              <a:gd name="connsiteX3180" fmla="*/ 4406765 w 6206334"/>
              <a:gd name="connsiteY3180" fmla="*/ 4057117 h 6858001"/>
              <a:gd name="connsiteX3181" fmla="*/ 4404496 w 6206334"/>
              <a:gd name="connsiteY3181" fmla="*/ 4051884 h 6858001"/>
              <a:gd name="connsiteX3182" fmla="*/ 4407234 w 6206334"/>
              <a:gd name="connsiteY3182" fmla="*/ 4051504 h 6858001"/>
              <a:gd name="connsiteX3183" fmla="*/ 4392756 w 6206334"/>
              <a:gd name="connsiteY3183" fmla="*/ 4033770 h 6858001"/>
              <a:gd name="connsiteX3184" fmla="*/ 4390284 w 6206334"/>
              <a:gd name="connsiteY3184" fmla="*/ 4032133 h 6858001"/>
              <a:gd name="connsiteX3185" fmla="*/ 4387161 w 6206334"/>
              <a:gd name="connsiteY3185" fmla="*/ 4035046 h 6858001"/>
              <a:gd name="connsiteX3186" fmla="*/ 4404496 w 6206334"/>
              <a:gd name="connsiteY3186" fmla="*/ 4051884 h 6858001"/>
              <a:gd name="connsiteX3187" fmla="*/ 4399527 w 6206334"/>
              <a:gd name="connsiteY3187" fmla="*/ 4056748 h 6858001"/>
              <a:gd name="connsiteX3188" fmla="*/ 4546087 w 6206334"/>
              <a:gd name="connsiteY3188" fmla="*/ 4237266 h 6858001"/>
              <a:gd name="connsiteX3189" fmla="*/ 4776809 w 6206334"/>
              <a:gd name="connsiteY3189" fmla="*/ 4560350 h 6858001"/>
              <a:gd name="connsiteX3190" fmla="*/ 4688894 w 6206334"/>
              <a:gd name="connsiteY3190" fmla="*/ 4476995 h 6858001"/>
              <a:gd name="connsiteX3191" fmla="*/ 4741507 w 6206334"/>
              <a:gd name="connsiteY3191" fmla="*/ 4557016 h 6858001"/>
              <a:gd name="connsiteX3192" fmla="*/ 4742809 w 6206334"/>
              <a:gd name="connsiteY3192" fmla="*/ 4587319 h 6858001"/>
              <a:gd name="connsiteX3193" fmla="*/ 4846710 w 6206334"/>
              <a:gd name="connsiteY3193" fmla="*/ 4732335 h 6858001"/>
              <a:gd name="connsiteX3194" fmla="*/ 4822403 w 6206334"/>
              <a:gd name="connsiteY3194" fmla="*/ 4710535 h 6858001"/>
              <a:gd name="connsiteX3195" fmla="*/ 4820375 w 6206334"/>
              <a:gd name="connsiteY3195" fmla="*/ 4706894 h 6858001"/>
              <a:gd name="connsiteX3196" fmla="*/ 4815492 w 6206334"/>
              <a:gd name="connsiteY3196" fmla="*/ 4702759 h 6858001"/>
              <a:gd name="connsiteX3197" fmla="*/ 4807659 w 6206334"/>
              <a:gd name="connsiteY3197" fmla="*/ 4693327 h 6858001"/>
              <a:gd name="connsiteX3198" fmla="*/ 4792361 w 6206334"/>
              <a:gd name="connsiteY3198" fmla="*/ 4673449 h 6858001"/>
              <a:gd name="connsiteX3199" fmla="*/ 4733801 w 6206334"/>
              <a:gd name="connsiteY3199" fmla="*/ 4610466 h 6858001"/>
              <a:gd name="connsiteX3200" fmla="*/ 4773979 w 6206334"/>
              <a:gd name="connsiteY3200" fmla="*/ 4667747 h 6858001"/>
              <a:gd name="connsiteX3201" fmla="*/ 4803750 w 6206334"/>
              <a:gd name="connsiteY3201" fmla="*/ 4692819 h 6858001"/>
              <a:gd name="connsiteX3202" fmla="*/ 4815492 w 6206334"/>
              <a:gd name="connsiteY3202" fmla="*/ 4702759 h 6858001"/>
              <a:gd name="connsiteX3203" fmla="*/ 4820625 w 6206334"/>
              <a:gd name="connsiteY3203" fmla="*/ 4708941 h 6858001"/>
              <a:gd name="connsiteX3204" fmla="*/ 4822403 w 6206334"/>
              <a:gd name="connsiteY3204" fmla="*/ 4710535 h 6858001"/>
              <a:gd name="connsiteX3205" fmla="*/ 4826875 w 6206334"/>
              <a:gd name="connsiteY3205" fmla="*/ 4718570 h 6858001"/>
              <a:gd name="connsiteX3206" fmla="*/ 4780965 w 6206334"/>
              <a:gd name="connsiteY3206" fmla="*/ 4691842 h 6858001"/>
              <a:gd name="connsiteX3207" fmla="*/ 4775293 w 6206334"/>
              <a:gd name="connsiteY3207" fmla="*/ 4685314 h 6858001"/>
              <a:gd name="connsiteX3208" fmla="*/ 4774585 w 6206334"/>
              <a:gd name="connsiteY3208" fmla="*/ 4684448 h 6858001"/>
              <a:gd name="connsiteX3209" fmla="*/ 4774434 w 6206334"/>
              <a:gd name="connsiteY3209" fmla="*/ 4684324 h 6858001"/>
              <a:gd name="connsiteX3210" fmla="*/ 4775293 w 6206334"/>
              <a:gd name="connsiteY3210" fmla="*/ 4685314 h 6858001"/>
              <a:gd name="connsiteX3211" fmla="*/ 4783901 w 6206334"/>
              <a:gd name="connsiteY3211" fmla="*/ 4695801 h 6858001"/>
              <a:gd name="connsiteX3212" fmla="*/ 4856195 w 6206334"/>
              <a:gd name="connsiteY3212" fmla="*/ 4811826 h 6858001"/>
              <a:gd name="connsiteX3213" fmla="*/ 4822785 w 6206334"/>
              <a:gd name="connsiteY3213" fmla="*/ 4798779 h 6858001"/>
              <a:gd name="connsiteX3214" fmla="*/ 4816104 w 6206334"/>
              <a:gd name="connsiteY3214" fmla="*/ 4792011 h 6858001"/>
              <a:gd name="connsiteX3215" fmla="*/ 4786237 w 6206334"/>
              <a:gd name="connsiteY3215" fmla="*/ 4756529 h 6858001"/>
              <a:gd name="connsiteX3216" fmla="*/ 4727798 w 6206334"/>
              <a:gd name="connsiteY3216" fmla="*/ 4699446 h 6858001"/>
              <a:gd name="connsiteX3217" fmla="*/ 4770999 w 6206334"/>
              <a:gd name="connsiteY3217" fmla="*/ 4757740 h 6858001"/>
              <a:gd name="connsiteX3218" fmla="*/ 4773051 w 6206334"/>
              <a:gd name="connsiteY3218" fmla="*/ 4760037 h 6858001"/>
              <a:gd name="connsiteX3219" fmla="*/ 4774664 w 6206334"/>
              <a:gd name="connsiteY3219" fmla="*/ 4762884 h 6858001"/>
              <a:gd name="connsiteX3220" fmla="*/ 4791780 w 6206334"/>
              <a:gd name="connsiteY3220" fmla="*/ 4789462 h 6858001"/>
              <a:gd name="connsiteX3221" fmla="*/ 4792989 w 6206334"/>
              <a:gd name="connsiteY3221" fmla="*/ 4805295 h 6858001"/>
              <a:gd name="connsiteX3222" fmla="*/ 4786833 w 6206334"/>
              <a:gd name="connsiteY3222" fmla="*/ 4801666 h 6858001"/>
              <a:gd name="connsiteX3223" fmla="*/ 4656112 w 6206334"/>
              <a:gd name="connsiteY3223" fmla="*/ 4636612 h 6858001"/>
              <a:gd name="connsiteX3224" fmla="*/ 4600471 w 6206334"/>
              <a:gd name="connsiteY3224" fmla="*/ 4584735 h 6858001"/>
              <a:gd name="connsiteX3225" fmla="*/ 4656228 w 6206334"/>
              <a:gd name="connsiteY3225" fmla="*/ 4655046 h 6858001"/>
              <a:gd name="connsiteX3226" fmla="*/ 4699767 w 6206334"/>
              <a:gd name="connsiteY3226" fmla="*/ 4712970 h 6858001"/>
              <a:gd name="connsiteX3227" fmla="*/ 4699728 w 6206334"/>
              <a:gd name="connsiteY3227" fmla="*/ 4724955 h 6858001"/>
              <a:gd name="connsiteX3228" fmla="*/ 4678744 w 6206334"/>
              <a:gd name="connsiteY3228" fmla="*/ 4701863 h 6858001"/>
              <a:gd name="connsiteX3229" fmla="*/ 4503436 w 6206334"/>
              <a:gd name="connsiteY3229" fmla="*/ 4479983 h 6858001"/>
              <a:gd name="connsiteX3230" fmla="*/ 4472231 w 6206334"/>
              <a:gd name="connsiteY3230" fmla="*/ 4472438 h 6858001"/>
              <a:gd name="connsiteX3231" fmla="*/ 4634689 w 6206334"/>
              <a:gd name="connsiteY3231" fmla="*/ 4680438 h 6858001"/>
              <a:gd name="connsiteX3232" fmla="*/ 4631794 w 6206334"/>
              <a:gd name="connsiteY3232" fmla="*/ 4681487 h 6858001"/>
              <a:gd name="connsiteX3233" fmla="*/ 4631212 w 6206334"/>
              <a:gd name="connsiteY3233" fmla="*/ 4680771 h 6858001"/>
              <a:gd name="connsiteX3234" fmla="*/ 4552604 w 6206334"/>
              <a:gd name="connsiteY3234" fmla="*/ 4594875 h 6858001"/>
              <a:gd name="connsiteX3235" fmla="*/ 4552604 w 6206334"/>
              <a:gd name="connsiteY3235" fmla="*/ 4594875 h 6858001"/>
              <a:gd name="connsiteX3236" fmla="*/ 4623391 w 6206334"/>
              <a:gd name="connsiteY3236" fmla="*/ 4694678 h 6858001"/>
              <a:gd name="connsiteX3237" fmla="*/ 4674298 w 6206334"/>
              <a:gd name="connsiteY3237" fmla="*/ 4757618 h 6858001"/>
              <a:gd name="connsiteX3238" fmla="*/ 4675269 w 6206334"/>
              <a:gd name="connsiteY3238" fmla="*/ 4759164 h 6858001"/>
              <a:gd name="connsiteX3239" fmla="*/ 4563813 w 6206334"/>
              <a:gd name="connsiteY3239" fmla="*/ 4645361 h 6858001"/>
              <a:gd name="connsiteX3240" fmla="*/ 4528243 w 6206334"/>
              <a:gd name="connsiteY3240" fmla="*/ 4613616 h 6858001"/>
              <a:gd name="connsiteX3241" fmla="*/ 4588258 w 6206334"/>
              <a:gd name="connsiteY3241" fmla="*/ 4684667 h 6858001"/>
              <a:gd name="connsiteX3242" fmla="*/ 4585464 w 6206334"/>
              <a:gd name="connsiteY3242" fmla="*/ 4719181 h 6858001"/>
              <a:gd name="connsiteX3243" fmla="*/ 4639814 w 6206334"/>
              <a:gd name="connsiteY3243" fmla="*/ 4778068 h 6858001"/>
              <a:gd name="connsiteX3244" fmla="*/ 4663464 w 6206334"/>
              <a:gd name="connsiteY3244" fmla="*/ 4816823 h 6858001"/>
              <a:gd name="connsiteX3245" fmla="*/ 4647334 w 6206334"/>
              <a:gd name="connsiteY3245" fmla="*/ 4819741 h 6858001"/>
              <a:gd name="connsiteX3246" fmla="*/ 4704043 w 6206334"/>
              <a:gd name="connsiteY3246" fmla="*/ 4895552 h 6858001"/>
              <a:gd name="connsiteX3247" fmla="*/ 4728094 w 6206334"/>
              <a:gd name="connsiteY3247" fmla="*/ 4955753 h 6858001"/>
              <a:gd name="connsiteX3248" fmla="*/ 4724237 w 6206334"/>
              <a:gd name="connsiteY3248" fmla="*/ 4961307 h 6858001"/>
              <a:gd name="connsiteX3249" fmla="*/ 4755960 w 6206334"/>
              <a:gd name="connsiteY3249" fmla="*/ 5040943 h 6858001"/>
              <a:gd name="connsiteX3250" fmla="*/ 4710075 w 6206334"/>
              <a:gd name="connsiteY3250" fmla="*/ 5002042 h 6858001"/>
              <a:gd name="connsiteX3251" fmla="*/ 4745494 w 6206334"/>
              <a:gd name="connsiteY3251" fmla="*/ 5056023 h 6858001"/>
              <a:gd name="connsiteX3252" fmla="*/ 4665492 w 6206334"/>
              <a:gd name="connsiteY3252" fmla="*/ 4993444 h 6858001"/>
              <a:gd name="connsiteX3253" fmla="*/ 4177815 w 6206334"/>
              <a:gd name="connsiteY3253" fmla="*/ 4413919 h 6858001"/>
              <a:gd name="connsiteX3254" fmla="*/ 4166840 w 6206334"/>
              <a:gd name="connsiteY3254" fmla="*/ 4399246 h 6858001"/>
              <a:gd name="connsiteX3255" fmla="*/ 4166840 w 6206334"/>
              <a:gd name="connsiteY3255" fmla="*/ 4399246 h 6858001"/>
              <a:gd name="connsiteX3256" fmla="*/ 4177815 w 6206334"/>
              <a:gd name="connsiteY3256" fmla="*/ 4413919 h 6858001"/>
              <a:gd name="connsiteX3257" fmla="*/ 4336968 w 6206334"/>
              <a:gd name="connsiteY3257" fmla="*/ 4626681 h 6858001"/>
              <a:gd name="connsiteX3258" fmla="*/ 4500090 w 6206334"/>
              <a:gd name="connsiteY3258" fmla="*/ 4842196 h 6858001"/>
              <a:gd name="connsiteX3259" fmla="*/ 4545427 w 6206334"/>
              <a:gd name="connsiteY3259" fmla="*/ 4924228 h 6858001"/>
              <a:gd name="connsiteX3260" fmla="*/ 4511312 w 6206334"/>
              <a:gd name="connsiteY3260" fmla="*/ 4900550 h 6858001"/>
              <a:gd name="connsiteX3261" fmla="*/ 4467278 w 6206334"/>
              <a:gd name="connsiteY3261" fmla="*/ 4848822 h 6858001"/>
              <a:gd name="connsiteX3262" fmla="*/ 4212540 w 6206334"/>
              <a:gd name="connsiteY3262" fmla="*/ 4533268 h 6858001"/>
              <a:gd name="connsiteX3263" fmla="*/ 2784113 w 6206334"/>
              <a:gd name="connsiteY3263" fmla="*/ 2863396 h 6858001"/>
              <a:gd name="connsiteX3264" fmla="*/ 2363271 w 6206334"/>
              <a:gd name="connsiteY3264" fmla="*/ 2461960 h 6858001"/>
              <a:gd name="connsiteX3265" fmla="*/ 1183479 w 6206334"/>
              <a:gd name="connsiteY3265" fmla="*/ 1431485 h 6858001"/>
              <a:gd name="connsiteX3266" fmla="*/ 352913 w 6206334"/>
              <a:gd name="connsiteY3266" fmla="*/ 863283 h 6858001"/>
              <a:gd name="connsiteX3267" fmla="*/ 156552 w 6206334"/>
              <a:gd name="connsiteY3267" fmla="*/ 748170 h 6858001"/>
              <a:gd name="connsiteX3268" fmla="*/ 242253 w 6206334"/>
              <a:gd name="connsiteY3268" fmla="*/ 750028 h 6858001"/>
              <a:gd name="connsiteX3269" fmla="*/ 341579 w 6206334"/>
              <a:gd name="connsiteY3269" fmla="*/ 796621 h 6858001"/>
              <a:gd name="connsiteX3270" fmla="*/ 668074 w 6206334"/>
              <a:gd name="connsiteY3270" fmla="*/ 986762 h 6858001"/>
              <a:gd name="connsiteX3271" fmla="*/ 1415293 w 6206334"/>
              <a:gd name="connsiteY3271" fmla="*/ 1527696 h 6858001"/>
              <a:gd name="connsiteX3272" fmla="*/ 1610203 w 6206334"/>
              <a:gd name="connsiteY3272" fmla="*/ 1677080 h 6858001"/>
              <a:gd name="connsiteX3273" fmla="*/ 1574632 w 6206334"/>
              <a:gd name="connsiteY3273" fmla="*/ 1645337 h 6858001"/>
              <a:gd name="connsiteX3274" fmla="*/ 407843 w 6206334"/>
              <a:gd name="connsiteY3274" fmla="*/ 806155 h 6858001"/>
              <a:gd name="connsiteX3275" fmla="*/ 204474 w 6206334"/>
              <a:gd name="connsiteY3275" fmla="*/ 679123 h 6858001"/>
              <a:gd name="connsiteX3276" fmla="*/ 186489 w 6206334"/>
              <a:gd name="connsiteY3276" fmla="*/ 652530 h 6858001"/>
              <a:gd name="connsiteX3277" fmla="*/ 180424 w 6206334"/>
              <a:gd name="connsiteY3277" fmla="*/ 618922 h 6858001"/>
              <a:gd name="connsiteX3278" fmla="*/ 216389 w 6206334"/>
              <a:gd name="connsiteY3278" fmla="*/ 629772 h 6858001"/>
              <a:gd name="connsiteX3279" fmla="*/ 254755 w 6206334"/>
              <a:gd name="connsiteY3279" fmla="*/ 627000 h 6858001"/>
              <a:gd name="connsiteX3280" fmla="*/ 215878 w 6206334"/>
              <a:gd name="connsiteY3280" fmla="*/ 600019 h 6858001"/>
              <a:gd name="connsiteX3281" fmla="*/ 233359 w 6206334"/>
              <a:gd name="connsiteY3281" fmla="*/ 606882 h 6858001"/>
              <a:gd name="connsiteX3282" fmla="*/ 209079 w 6206334"/>
              <a:gd name="connsiteY3282" fmla="*/ 595300 h 6858001"/>
              <a:gd name="connsiteX3283" fmla="*/ 215878 w 6206334"/>
              <a:gd name="connsiteY3283" fmla="*/ 600019 h 6858001"/>
              <a:gd name="connsiteX3284" fmla="*/ 188640 w 6206334"/>
              <a:gd name="connsiteY3284" fmla="*/ 589936 h 6858001"/>
              <a:gd name="connsiteX3285" fmla="*/ 183306 w 6206334"/>
              <a:gd name="connsiteY3285" fmla="*/ 585376 h 6858001"/>
              <a:gd name="connsiteX3286" fmla="*/ 170567 w 6206334"/>
              <a:gd name="connsiteY3286" fmla="*/ 580979 h 6858001"/>
              <a:gd name="connsiteX3287" fmla="*/ 142119 w 6206334"/>
              <a:gd name="connsiteY3287" fmla="*/ 569442 h 6858001"/>
              <a:gd name="connsiteX3288" fmla="*/ 127941 w 6206334"/>
              <a:gd name="connsiteY3288" fmla="*/ 560185 h 6858001"/>
              <a:gd name="connsiteX3289" fmla="*/ 130659 w 6206334"/>
              <a:gd name="connsiteY3289" fmla="*/ 558378 h 6858001"/>
              <a:gd name="connsiteX3290" fmla="*/ 94935 w 6206334"/>
              <a:gd name="connsiteY3290" fmla="*/ 535531 h 6858001"/>
              <a:gd name="connsiteX3291" fmla="*/ 132963 w 6206334"/>
              <a:gd name="connsiteY3291" fmla="*/ 555407 h 6858001"/>
              <a:gd name="connsiteX3292" fmla="*/ 130659 w 6206334"/>
              <a:gd name="connsiteY3292" fmla="*/ 558378 h 6858001"/>
              <a:gd name="connsiteX3293" fmla="*/ 82304 w 6206334"/>
              <a:gd name="connsiteY3293" fmla="*/ 530188 h 6858001"/>
              <a:gd name="connsiteX3294" fmla="*/ 94836 w 6206334"/>
              <a:gd name="connsiteY3294" fmla="*/ 532643 h 6858001"/>
              <a:gd name="connsiteX3295" fmla="*/ 104660 w 6206334"/>
              <a:gd name="connsiteY3295" fmla="*/ 526523 h 6858001"/>
              <a:gd name="connsiteX3296" fmla="*/ 147385 w 6206334"/>
              <a:gd name="connsiteY3296" fmla="*/ 542864 h 6858001"/>
              <a:gd name="connsiteX3297" fmla="*/ 286688 w 6206334"/>
              <a:gd name="connsiteY3297" fmla="*/ 600355 h 6858001"/>
              <a:gd name="connsiteX3298" fmla="*/ 293702 w 6206334"/>
              <a:gd name="connsiteY3298" fmla="*/ 603682 h 6858001"/>
              <a:gd name="connsiteX3299" fmla="*/ 293988 w 6206334"/>
              <a:gd name="connsiteY3299" fmla="*/ 603739 h 6858001"/>
              <a:gd name="connsiteX3300" fmla="*/ 321964 w 6206334"/>
              <a:gd name="connsiteY3300" fmla="*/ 614850 h 6858001"/>
              <a:gd name="connsiteX3301" fmla="*/ 334595 w 6206334"/>
              <a:gd name="connsiteY3301" fmla="*/ 623075 h 6858001"/>
              <a:gd name="connsiteX3302" fmla="*/ 394907 w 6206334"/>
              <a:gd name="connsiteY3302" fmla="*/ 651681 h 6858001"/>
              <a:gd name="connsiteX3303" fmla="*/ 361070 w 6206334"/>
              <a:gd name="connsiteY3303" fmla="*/ 629643 h 6858001"/>
              <a:gd name="connsiteX3304" fmla="*/ 321964 w 6206334"/>
              <a:gd name="connsiteY3304" fmla="*/ 614850 h 6858001"/>
              <a:gd name="connsiteX3305" fmla="*/ 309268 w 6206334"/>
              <a:gd name="connsiteY3305" fmla="*/ 603786 h 6858001"/>
              <a:gd name="connsiteX3306" fmla="*/ 273325 w 6206334"/>
              <a:gd name="connsiteY3306" fmla="*/ 586969 h 6858001"/>
              <a:gd name="connsiteX3307" fmla="*/ 131930 w 6206334"/>
              <a:gd name="connsiteY3307" fmla="*/ 525578 h 6858001"/>
              <a:gd name="connsiteX3308" fmla="*/ 50778 w 6206334"/>
              <a:gd name="connsiteY3308" fmla="*/ 489375 h 6858001"/>
              <a:gd name="connsiteX3309" fmla="*/ 66016 w 6206334"/>
              <a:gd name="connsiteY3309" fmla="*/ 488846 h 6858001"/>
              <a:gd name="connsiteX3310" fmla="*/ 88390 w 6206334"/>
              <a:gd name="connsiteY3310" fmla="*/ 497223 h 6858001"/>
              <a:gd name="connsiteX3311" fmla="*/ 176742 w 6206334"/>
              <a:gd name="connsiteY3311" fmla="*/ 521135 h 6858001"/>
              <a:gd name="connsiteX3312" fmla="*/ 293812 w 6206334"/>
              <a:gd name="connsiteY3312" fmla="*/ 569536 h 6858001"/>
              <a:gd name="connsiteX3313" fmla="*/ 298651 w 6206334"/>
              <a:gd name="connsiteY3313" fmla="*/ 571865 h 6858001"/>
              <a:gd name="connsiteX3314" fmla="*/ 300276 w 6206334"/>
              <a:gd name="connsiteY3314" fmla="*/ 571575 h 6858001"/>
              <a:gd name="connsiteX3315" fmla="*/ 313022 w 6206334"/>
              <a:gd name="connsiteY3315" fmla="*/ 571554 h 6858001"/>
              <a:gd name="connsiteX3316" fmla="*/ 298803 w 6206334"/>
              <a:gd name="connsiteY3316" fmla="*/ 564771 h 6858001"/>
              <a:gd name="connsiteX3317" fmla="*/ 160772 w 6206334"/>
              <a:gd name="connsiteY3317" fmla="*/ 500495 h 6858001"/>
              <a:gd name="connsiteX3318" fmla="*/ 283868 w 6206334"/>
              <a:gd name="connsiteY3318" fmla="*/ 542169 h 6858001"/>
              <a:gd name="connsiteX3319" fmla="*/ 319039 w 6206334"/>
              <a:gd name="connsiteY3319" fmla="*/ 557200 h 6858001"/>
              <a:gd name="connsiteX3320" fmla="*/ 314045 w 6206334"/>
              <a:gd name="connsiteY3320" fmla="*/ 551734 h 6858001"/>
              <a:gd name="connsiteX3321" fmla="*/ 313824 w 6206334"/>
              <a:gd name="connsiteY3321" fmla="*/ 551288 h 6858001"/>
              <a:gd name="connsiteX3322" fmla="*/ 264072 w 6206334"/>
              <a:gd name="connsiteY3322" fmla="*/ 529911 h 6858001"/>
              <a:gd name="connsiteX3323" fmla="*/ 173457 w 6206334"/>
              <a:gd name="connsiteY3323" fmla="*/ 490225 h 6858001"/>
              <a:gd name="connsiteX3324" fmla="*/ 173570 w 6206334"/>
              <a:gd name="connsiteY3324" fmla="*/ 490419 h 6858001"/>
              <a:gd name="connsiteX3325" fmla="*/ 148343 w 6206334"/>
              <a:gd name="connsiteY3325" fmla="*/ 487298 h 6858001"/>
              <a:gd name="connsiteX3326" fmla="*/ 151649 w 6206334"/>
              <a:gd name="connsiteY3326" fmla="*/ 482534 h 6858001"/>
              <a:gd name="connsiteX3327" fmla="*/ 168819 w 6206334"/>
              <a:gd name="connsiteY3327" fmla="*/ 482326 h 6858001"/>
              <a:gd name="connsiteX3328" fmla="*/ 172868 w 6206334"/>
              <a:gd name="connsiteY3328" fmla="*/ 489222 h 6858001"/>
              <a:gd name="connsiteX3329" fmla="*/ 264828 w 6206334"/>
              <a:gd name="connsiteY3329" fmla="*/ 522779 h 6858001"/>
              <a:gd name="connsiteX3330" fmla="*/ 308861 w 6206334"/>
              <a:gd name="connsiteY3330" fmla="*/ 541301 h 6858001"/>
              <a:gd name="connsiteX3331" fmla="*/ 306688 w 6206334"/>
              <a:gd name="connsiteY3331" fmla="*/ 536927 h 6858001"/>
              <a:gd name="connsiteX3332" fmla="*/ 311134 w 6206334"/>
              <a:gd name="connsiteY3332" fmla="*/ 535602 h 6858001"/>
              <a:gd name="connsiteX3333" fmla="*/ 212360 w 6206334"/>
              <a:gd name="connsiteY3333" fmla="*/ 488217 h 6858001"/>
              <a:gd name="connsiteX3334" fmla="*/ 216004 w 6206334"/>
              <a:gd name="connsiteY3334" fmla="*/ 485146 h 6858001"/>
              <a:gd name="connsiteX3335" fmla="*/ 182194 w 6206334"/>
              <a:gd name="connsiteY3335" fmla="*/ 469889 h 6858001"/>
              <a:gd name="connsiteX3336" fmla="*/ 178288 w 6206334"/>
              <a:gd name="connsiteY3336" fmla="*/ 468475 h 6858001"/>
              <a:gd name="connsiteX3337" fmla="*/ 177189 w 6206334"/>
              <a:gd name="connsiteY3337" fmla="*/ 466739 h 6858001"/>
              <a:gd name="connsiteX3338" fmla="*/ 166758 w 6206334"/>
              <a:gd name="connsiteY3338" fmla="*/ 457408 h 6858001"/>
              <a:gd name="connsiteX3339" fmla="*/ 169346 w 6206334"/>
              <a:gd name="connsiteY3339" fmla="*/ 458292 h 6858001"/>
              <a:gd name="connsiteX3340" fmla="*/ 230806 w 6206334"/>
              <a:gd name="connsiteY3340" fmla="*/ 483105 h 6858001"/>
              <a:gd name="connsiteX3341" fmla="*/ 238373 w 6206334"/>
              <a:gd name="connsiteY3341" fmla="*/ 483818 h 6858001"/>
              <a:gd name="connsiteX3342" fmla="*/ 318302 w 6206334"/>
              <a:gd name="connsiteY3342" fmla="*/ 508496 h 6858001"/>
              <a:gd name="connsiteX3343" fmla="*/ 315660 w 6206334"/>
              <a:gd name="connsiteY3343" fmla="*/ 506333 h 6858001"/>
              <a:gd name="connsiteX3344" fmla="*/ 189898 w 6206334"/>
              <a:gd name="connsiteY3344" fmla="*/ 453244 h 6858001"/>
              <a:gd name="connsiteX3345" fmla="*/ 189291 w 6206334"/>
              <a:gd name="connsiteY3345" fmla="*/ 452993 h 6858001"/>
              <a:gd name="connsiteX3346" fmla="*/ 175636 w 6206334"/>
              <a:gd name="connsiteY3346" fmla="*/ 443496 h 6858001"/>
              <a:gd name="connsiteX3347" fmla="*/ 169086 w 6206334"/>
              <a:gd name="connsiteY3347" fmla="*/ 440222 h 6858001"/>
              <a:gd name="connsiteX3348" fmla="*/ 179687 w 6206334"/>
              <a:gd name="connsiteY3348" fmla="*/ 432845 h 6858001"/>
              <a:gd name="connsiteX3349" fmla="*/ 166346 w 6206334"/>
              <a:gd name="connsiteY3349" fmla="*/ 421487 h 6858001"/>
              <a:gd name="connsiteX3350" fmla="*/ 162710 w 6206334"/>
              <a:gd name="connsiteY3350" fmla="*/ 410022 h 6858001"/>
              <a:gd name="connsiteX3351" fmla="*/ 202916 w 6206334"/>
              <a:gd name="connsiteY3351" fmla="*/ 435464 h 6858001"/>
              <a:gd name="connsiteX3352" fmla="*/ 211385 w 6206334"/>
              <a:gd name="connsiteY3352" fmla="*/ 424000 h 6858001"/>
              <a:gd name="connsiteX3353" fmla="*/ 232011 w 6206334"/>
              <a:gd name="connsiteY3353" fmla="*/ 440346 h 6858001"/>
              <a:gd name="connsiteX3354" fmla="*/ 222406 w 6206334"/>
              <a:gd name="connsiteY3354" fmla="*/ 427167 h 6858001"/>
              <a:gd name="connsiteX3355" fmla="*/ 217324 w 6206334"/>
              <a:gd name="connsiteY3355" fmla="*/ 420860 h 6858001"/>
              <a:gd name="connsiteX3356" fmla="*/ 205855 w 6206334"/>
              <a:gd name="connsiteY3356" fmla="*/ 414532 h 6858001"/>
              <a:gd name="connsiteX3357" fmla="*/ 212558 w 6206334"/>
              <a:gd name="connsiteY3357" fmla="*/ 414947 h 6858001"/>
              <a:gd name="connsiteX3358" fmla="*/ 202907 w 6206334"/>
              <a:gd name="connsiteY3358" fmla="*/ 402968 h 6858001"/>
              <a:gd name="connsiteX3359" fmla="*/ 188124 w 6206334"/>
              <a:gd name="connsiteY3359" fmla="*/ 388373 h 6858001"/>
              <a:gd name="connsiteX3360" fmla="*/ 222879 w 6206334"/>
              <a:gd name="connsiteY3360" fmla="*/ 409355 h 6858001"/>
              <a:gd name="connsiteX3361" fmla="*/ 233704 w 6206334"/>
              <a:gd name="connsiteY3361" fmla="*/ 416249 h 6858001"/>
              <a:gd name="connsiteX3362" fmla="*/ 234080 w 6206334"/>
              <a:gd name="connsiteY3362" fmla="*/ 416273 h 6858001"/>
              <a:gd name="connsiteX3363" fmla="*/ 257201 w 6206334"/>
              <a:gd name="connsiteY3363" fmla="*/ 426624 h 6858001"/>
              <a:gd name="connsiteX3364" fmla="*/ 260764 w 6206334"/>
              <a:gd name="connsiteY3364" fmla="*/ 429236 h 6858001"/>
              <a:gd name="connsiteX3365" fmla="*/ 256694 w 6206334"/>
              <a:gd name="connsiteY3365" fmla="*/ 422541 h 6858001"/>
              <a:gd name="connsiteX3366" fmla="*/ 222730 w 6206334"/>
              <a:gd name="connsiteY3366" fmla="*/ 394839 h 6858001"/>
              <a:gd name="connsiteX3367" fmla="*/ 192687 w 6206334"/>
              <a:gd name="connsiteY3367" fmla="*/ 370062 h 6858001"/>
              <a:gd name="connsiteX3368" fmla="*/ 174014 w 6206334"/>
              <a:gd name="connsiteY3368" fmla="*/ 353816 h 6858001"/>
              <a:gd name="connsiteX3369" fmla="*/ 180683 w 6206334"/>
              <a:gd name="connsiteY3369" fmla="*/ 356747 h 6858001"/>
              <a:gd name="connsiteX3370" fmla="*/ 229711 w 6206334"/>
              <a:gd name="connsiteY3370" fmla="*/ 375859 h 6858001"/>
              <a:gd name="connsiteX3371" fmla="*/ 253804 w 6206334"/>
              <a:gd name="connsiteY3371" fmla="*/ 389290 h 6858001"/>
              <a:gd name="connsiteX3372" fmla="*/ 253716 w 6206334"/>
              <a:gd name="connsiteY3372" fmla="*/ 385283 h 6858001"/>
              <a:gd name="connsiteX3373" fmla="*/ 253604 w 6206334"/>
              <a:gd name="connsiteY3373" fmla="*/ 385172 h 6858001"/>
              <a:gd name="connsiteX3374" fmla="*/ 255721 w 6206334"/>
              <a:gd name="connsiteY3374" fmla="*/ 385997 h 6858001"/>
              <a:gd name="connsiteX3375" fmla="*/ 334232 w 6206334"/>
              <a:gd name="connsiteY3375" fmla="*/ 419823 h 6858001"/>
              <a:gd name="connsiteX3376" fmla="*/ 364624 w 6206334"/>
              <a:gd name="connsiteY3376" fmla="*/ 427922 h 6858001"/>
              <a:gd name="connsiteX3377" fmla="*/ 319378 w 6206334"/>
              <a:gd name="connsiteY3377" fmla="*/ 408297 h 6858001"/>
              <a:gd name="connsiteX3378" fmla="*/ 244361 w 6206334"/>
              <a:gd name="connsiteY3378" fmla="*/ 375985 h 6858001"/>
              <a:gd name="connsiteX3379" fmla="*/ 240106 w 6206334"/>
              <a:gd name="connsiteY3379" fmla="*/ 371759 h 6858001"/>
              <a:gd name="connsiteX3380" fmla="*/ 234698 w 6206334"/>
              <a:gd name="connsiteY3380" fmla="*/ 362381 h 6858001"/>
              <a:gd name="connsiteX3381" fmla="*/ 298489 w 6206334"/>
              <a:gd name="connsiteY3381" fmla="*/ 391122 h 6858001"/>
              <a:gd name="connsiteX3382" fmla="*/ 241932 w 6206334"/>
              <a:gd name="connsiteY3382" fmla="*/ 339563 h 6858001"/>
              <a:gd name="connsiteX3383" fmla="*/ 261987 w 6206334"/>
              <a:gd name="connsiteY3383" fmla="*/ 330849 h 6858001"/>
              <a:gd name="connsiteX3384" fmla="*/ 270252 w 6206334"/>
              <a:gd name="connsiteY3384" fmla="*/ 333222 h 6858001"/>
              <a:gd name="connsiteX3385" fmla="*/ 258622 w 6206334"/>
              <a:gd name="connsiteY3385" fmla="*/ 315408 h 6858001"/>
              <a:gd name="connsiteX3386" fmla="*/ 232756 w 6206334"/>
              <a:gd name="connsiteY3386" fmla="*/ 293506 h 6858001"/>
              <a:gd name="connsiteX3387" fmla="*/ 229193 w 6206334"/>
              <a:gd name="connsiteY3387" fmla="*/ 290824 h 6858001"/>
              <a:gd name="connsiteX3388" fmla="*/ 338966 w 6206334"/>
              <a:gd name="connsiteY3388" fmla="*/ 336330 h 6858001"/>
              <a:gd name="connsiteX3389" fmla="*/ 346067 w 6206334"/>
              <a:gd name="connsiteY3389" fmla="*/ 332711 h 6858001"/>
              <a:gd name="connsiteX3390" fmla="*/ 258315 w 6206334"/>
              <a:gd name="connsiteY3390" fmla="*/ 291437 h 6858001"/>
              <a:gd name="connsiteX3391" fmla="*/ 296244 w 6206334"/>
              <a:gd name="connsiteY3391" fmla="*/ 303377 h 6858001"/>
              <a:gd name="connsiteX3392" fmla="*/ 323376 w 6206334"/>
              <a:gd name="connsiteY3392" fmla="*/ 314612 h 6858001"/>
              <a:gd name="connsiteX3393" fmla="*/ 327517 w 6206334"/>
              <a:gd name="connsiteY3393" fmla="*/ 317248 h 6858001"/>
              <a:gd name="connsiteX3394" fmla="*/ 345915 w 6206334"/>
              <a:gd name="connsiteY3394" fmla="*/ 326865 h 6858001"/>
              <a:gd name="connsiteX3395" fmla="*/ 345138 w 6206334"/>
              <a:gd name="connsiteY3395" fmla="*/ 323655 h 6858001"/>
              <a:gd name="connsiteX3396" fmla="*/ 368396 w 6206334"/>
              <a:gd name="connsiteY3396" fmla="*/ 333344 h 6858001"/>
              <a:gd name="connsiteX3397" fmla="*/ 406335 w 6206334"/>
              <a:gd name="connsiteY3397" fmla="*/ 345556 h 6858001"/>
              <a:gd name="connsiteX3398" fmla="*/ 384147 w 6206334"/>
              <a:gd name="connsiteY3398" fmla="*/ 335239 h 6858001"/>
              <a:gd name="connsiteX3399" fmla="*/ 337974 w 6206334"/>
              <a:gd name="connsiteY3399" fmla="*/ 313772 h 6858001"/>
              <a:gd name="connsiteX3400" fmla="*/ 335477 w 6206334"/>
              <a:gd name="connsiteY3400" fmla="*/ 310823 h 6858001"/>
              <a:gd name="connsiteX3401" fmla="*/ 330121 w 6206334"/>
              <a:gd name="connsiteY3401" fmla="*/ 303523 h 6858001"/>
              <a:gd name="connsiteX3402" fmla="*/ 384456 w 6206334"/>
              <a:gd name="connsiteY3402" fmla="*/ 333601 h 6858001"/>
              <a:gd name="connsiteX3403" fmla="*/ 344981 w 6206334"/>
              <a:gd name="connsiteY3403" fmla="*/ 304316 h 6858001"/>
              <a:gd name="connsiteX3404" fmla="*/ 305505 w 6206334"/>
              <a:gd name="connsiteY3404" fmla="*/ 275031 h 6858001"/>
              <a:gd name="connsiteX3405" fmla="*/ 340110 w 6206334"/>
              <a:gd name="connsiteY3405" fmla="*/ 281496 h 6858001"/>
              <a:gd name="connsiteX3406" fmla="*/ 289629 w 6206334"/>
              <a:gd name="connsiteY3406" fmla="*/ 231102 h 6858001"/>
              <a:gd name="connsiteX3407" fmla="*/ 370560 w 6206334"/>
              <a:gd name="connsiteY3407" fmla="*/ 279241 h 6858001"/>
              <a:gd name="connsiteX3408" fmla="*/ 421515 w 6206334"/>
              <a:gd name="connsiteY3408" fmla="*/ 311823 h 6858001"/>
              <a:gd name="connsiteX3409" fmla="*/ 421087 w 6206334"/>
              <a:gd name="connsiteY3409" fmla="*/ 314081 h 6858001"/>
              <a:gd name="connsiteX3410" fmla="*/ 420945 w 6206334"/>
              <a:gd name="connsiteY3410" fmla="*/ 314834 h 6858001"/>
              <a:gd name="connsiteX3411" fmla="*/ 421008 w 6206334"/>
              <a:gd name="connsiteY3411" fmla="*/ 314500 h 6858001"/>
              <a:gd name="connsiteX3412" fmla="*/ 421087 w 6206334"/>
              <a:gd name="connsiteY3412" fmla="*/ 314081 h 6858001"/>
              <a:gd name="connsiteX3413" fmla="*/ 421326 w 6206334"/>
              <a:gd name="connsiteY3413" fmla="*/ 312827 h 6858001"/>
              <a:gd name="connsiteX3414" fmla="*/ 421515 w 6206334"/>
              <a:gd name="connsiteY3414" fmla="*/ 311823 h 6858001"/>
              <a:gd name="connsiteX3415" fmla="*/ 364273 w 6206334"/>
              <a:gd name="connsiteY3415" fmla="*/ 266435 h 6858001"/>
              <a:gd name="connsiteX3416" fmla="*/ 363465 w 6206334"/>
              <a:gd name="connsiteY3416" fmla="*/ 263399 h 6858001"/>
              <a:gd name="connsiteX3417" fmla="*/ 364641 w 6206334"/>
              <a:gd name="connsiteY3417" fmla="*/ 259093 h 6858001"/>
              <a:gd name="connsiteX3418" fmla="*/ 310413 w 6206334"/>
              <a:gd name="connsiteY3418" fmla="*/ 235350 h 6858001"/>
              <a:gd name="connsiteX3419" fmla="*/ 319056 w 6206334"/>
              <a:gd name="connsiteY3419" fmla="*/ 232458 h 6858001"/>
              <a:gd name="connsiteX3420" fmla="*/ 364513 w 6206334"/>
              <a:gd name="connsiteY3420" fmla="*/ 248271 h 6858001"/>
              <a:gd name="connsiteX3421" fmla="*/ 366992 w 6206334"/>
              <a:gd name="connsiteY3421" fmla="*/ 249327 h 6858001"/>
              <a:gd name="connsiteX3422" fmla="*/ 370079 w 6206334"/>
              <a:gd name="connsiteY3422" fmla="*/ 250353 h 6858001"/>
              <a:gd name="connsiteX3423" fmla="*/ 370258 w 6206334"/>
              <a:gd name="connsiteY3423" fmla="*/ 250206 h 6858001"/>
              <a:gd name="connsiteX3424" fmla="*/ 321952 w 6206334"/>
              <a:gd name="connsiteY3424" fmla="*/ 218964 h 6858001"/>
              <a:gd name="connsiteX3425" fmla="*/ 316292 w 6206334"/>
              <a:gd name="connsiteY3425" fmla="*/ 202864 h 6858001"/>
              <a:gd name="connsiteX3426" fmla="*/ 272200 w 6206334"/>
              <a:gd name="connsiteY3426" fmla="*/ 164728 h 6858001"/>
              <a:gd name="connsiteX3427" fmla="*/ 175377 w 6206334"/>
              <a:gd name="connsiteY3427" fmla="*/ 90605 h 6858001"/>
              <a:gd name="connsiteX3428" fmla="*/ 282800 w 6206334"/>
              <a:gd name="connsiteY3428" fmla="*/ 157350 h 6858001"/>
              <a:gd name="connsiteX3429" fmla="*/ 335887 w 6206334"/>
              <a:gd name="connsiteY3429" fmla="*/ 194019 h 6858001"/>
              <a:gd name="connsiteX3430" fmla="*/ 380097 w 6206334"/>
              <a:gd name="connsiteY3430" fmla="*/ 213664 h 6858001"/>
              <a:gd name="connsiteX3431" fmla="*/ 333146 w 6206334"/>
              <a:gd name="connsiteY3431" fmla="*/ 175285 h 6858001"/>
              <a:gd name="connsiteX3432" fmla="*/ 332370 w 6206334"/>
              <a:gd name="connsiteY3432" fmla="*/ 164061 h 6858001"/>
              <a:gd name="connsiteX3433" fmla="*/ 290139 w 6206334"/>
              <a:gd name="connsiteY3433" fmla="*/ 133985 h 6858001"/>
              <a:gd name="connsiteX3434" fmla="*/ 251288 w 6206334"/>
              <a:gd name="connsiteY3434" fmla="*/ 101406 h 6858001"/>
              <a:gd name="connsiteX3435" fmla="*/ 262767 w 6206334"/>
              <a:gd name="connsiteY3435" fmla="*/ 104702 h 6858001"/>
              <a:gd name="connsiteX3436" fmla="*/ 262618 w 6206334"/>
              <a:gd name="connsiteY3436" fmla="*/ 90186 h 6858001"/>
              <a:gd name="connsiteX3437" fmla="*/ 345575 w 6206334"/>
              <a:gd name="connsiteY3437" fmla="*/ 142959 h 6858001"/>
              <a:gd name="connsiteX3438" fmla="*/ 294864 w 6206334"/>
              <a:gd name="connsiteY3438" fmla="*/ 96562 h 6858001"/>
              <a:gd name="connsiteX3439" fmla="*/ 292624 w 6206334"/>
              <a:gd name="connsiteY3439" fmla="*/ 94657 h 6858001"/>
              <a:gd name="connsiteX3440" fmla="*/ 335925 w 6206334"/>
              <a:gd name="connsiteY3440" fmla="*/ 109565 h 6858001"/>
              <a:gd name="connsiteX3441" fmla="*/ 280825 w 6206334"/>
              <a:gd name="connsiteY3441" fmla="*/ 84120 h 6858001"/>
              <a:gd name="connsiteX3442" fmla="*/ 274937 w 6206334"/>
              <a:gd name="connsiteY3442" fmla="*/ 74618 h 6858001"/>
              <a:gd name="connsiteX3443" fmla="*/ 296342 w 6206334"/>
              <a:gd name="connsiteY3443" fmla="*/ 85975 h 6858001"/>
              <a:gd name="connsiteX3444" fmla="*/ 219680 w 6206334"/>
              <a:gd name="connsiteY3444" fmla="*/ 22998 h 6858001"/>
              <a:gd name="connsiteX3445" fmla="*/ 190364 w 6206334"/>
              <a:gd name="connsiteY3445" fmla="*/ 1 h 6858001"/>
              <a:gd name="connsiteX3446" fmla="*/ 242286 w 6206334"/>
              <a:gd name="connsiteY3446" fmla="*/ 0 h 6858001"/>
              <a:gd name="connsiteX3447" fmla="*/ 343633 w 6206334"/>
              <a:gd name="connsiteY3447" fmla="*/ 74084 h 6858001"/>
              <a:gd name="connsiteX3448" fmla="*/ 377258 w 6206334"/>
              <a:gd name="connsiteY3448" fmla="*/ 100386 h 6858001"/>
              <a:gd name="connsiteX3449" fmla="*/ 379101 w 6206334"/>
              <a:gd name="connsiteY3449" fmla="*/ 101682 h 6858001"/>
              <a:gd name="connsiteX3450" fmla="*/ 403371 w 6206334"/>
              <a:gd name="connsiteY3450" fmla="*/ 108051 h 6858001"/>
              <a:gd name="connsiteX3451" fmla="*/ 391072 w 6206334"/>
              <a:gd name="connsiteY3451" fmla="*/ 98266 h 6858001"/>
              <a:gd name="connsiteX3452" fmla="*/ 380786 w 6206334"/>
              <a:gd name="connsiteY3452" fmla="*/ 94094 h 6858001"/>
              <a:gd name="connsiteX3453" fmla="*/ 366606 w 6206334"/>
              <a:gd name="connsiteY3453" fmla="*/ 84838 h 6858001"/>
              <a:gd name="connsiteX3454" fmla="*/ 369324 w 6206334"/>
              <a:gd name="connsiteY3454" fmla="*/ 83028 h 6858001"/>
              <a:gd name="connsiteX3455" fmla="*/ 371070 w 6206334"/>
              <a:gd name="connsiteY3455" fmla="*/ 83853 h 6858001"/>
              <a:gd name="connsiteX3456" fmla="*/ 369763 w 6206334"/>
              <a:gd name="connsiteY3456" fmla="*/ 82938 h 6858001"/>
              <a:gd name="connsiteX3457" fmla="*/ 369324 w 6206334"/>
              <a:gd name="connsiteY3457" fmla="*/ 83028 h 6858001"/>
              <a:gd name="connsiteX3458" fmla="*/ 320971 w 6206334"/>
              <a:gd name="connsiteY3458" fmla="*/ 54840 h 6858001"/>
              <a:gd name="connsiteX3459" fmla="*/ 327274 w 6206334"/>
              <a:gd name="connsiteY3459" fmla="*/ 57149 h 6858001"/>
              <a:gd name="connsiteX3460" fmla="*/ 331073 w 6206334"/>
              <a:gd name="connsiteY3460" fmla="*/ 57299 h 6858001"/>
              <a:gd name="connsiteX3461" fmla="*/ 320728 w 6206334"/>
              <a:gd name="connsiteY3461" fmla="*/ 49333 h 6858001"/>
              <a:gd name="connsiteX3462" fmla="*/ 271441 w 6206334"/>
              <a:gd name="connsiteY3462" fmla="*/ 10508 h 6858001"/>
              <a:gd name="connsiteX3463" fmla="*/ 269909 w 6206334"/>
              <a:gd name="connsiteY3463" fmla="*/ 3265 h 6858001"/>
              <a:gd name="connsiteX3464" fmla="*/ 268541 w 6206334"/>
              <a:gd name="connsiteY3464"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Lst>
            <a:rect l="l" t="t" r="r" b="b"/>
            <a:pathLst>
              <a:path w="6206334" h="6858001">
                <a:moveTo>
                  <a:pt x="5840444" y="6850761"/>
                </a:moveTo>
                <a:cubicBezTo>
                  <a:pt x="5841448" y="6850725"/>
                  <a:pt x="5842174" y="6851422"/>
                  <a:pt x="5842224" y="6852865"/>
                </a:cubicBezTo>
                <a:lnTo>
                  <a:pt x="5839728" y="6851236"/>
                </a:lnTo>
                <a:close/>
                <a:moveTo>
                  <a:pt x="4247222" y="6848790"/>
                </a:moveTo>
                <a:lnTo>
                  <a:pt x="4247487" y="6848956"/>
                </a:lnTo>
                <a:lnTo>
                  <a:pt x="4247425" y="6848902"/>
                </a:lnTo>
                <a:close/>
                <a:moveTo>
                  <a:pt x="6030957" y="6845471"/>
                </a:moveTo>
                <a:cubicBezTo>
                  <a:pt x="6038788" y="6848697"/>
                  <a:pt x="6043718" y="6852280"/>
                  <a:pt x="6046333" y="6855154"/>
                </a:cubicBezTo>
                <a:lnTo>
                  <a:pt x="6047124" y="6858001"/>
                </a:lnTo>
                <a:lnTo>
                  <a:pt x="6042286" y="6858000"/>
                </a:lnTo>
                <a:close/>
                <a:moveTo>
                  <a:pt x="5796109" y="6817392"/>
                </a:moveTo>
                <a:lnTo>
                  <a:pt x="5797801" y="6820635"/>
                </a:lnTo>
                <a:lnTo>
                  <a:pt x="5821385" y="6830278"/>
                </a:lnTo>
                <a:lnTo>
                  <a:pt x="5809198" y="6821711"/>
                </a:lnTo>
                <a:cubicBezTo>
                  <a:pt x="5803334" y="6818236"/>
                  <a:pt x="5798604" y="6816371"/>
                  <a:pt x="5796109" y="6817392"/>
                </a:cubicBezTo>
                <a:close/>
                <a:moveTo>
                  <a:pt x="6143832" y="6782259"/>
                </a:moveTo>
                <a:lnTo>
                  <a:pt x="6149583" y="6784081"/>
                </a:lnTo>
                <a:lnTo>
                  <a:pt x="6162630" y="6787197"/>
                </a:lnTo>
                <a:lnTo>
                  <a:pt x="6184359" y="6804630"/>
                </a:lnTo>
                <a:lnTo>
                  <a:pt x="6206334" y="6823821"/>
                </a:lnTo>
                <a:lnTo>
                  <a:pt x="6198253" y="6821410"/>
                </a:lnTo>
                <a:lnTo>
                  <a:pt x="6191590" y="6818896"/>
                </a:lnTo>
                <a:close/>
                <a:moveTo>
                  <a:pt x="4064766" y="6721374"/>
                </a:moveTo>
                <a:cubicBezTo>
                  <a:pt x="4057147" y="6718607"/>
                  <a:pt x="4068319" y="6728511"/>
                  <a:pt x="4083704" y="6739849"/>
                </a:cubicBezTo>
                <a:cubicBezTo>
                  <a:pt x="4104217" y="6754969"/>
                  <a:pt x="4132215" y="6772637"/>
                  <a:pt x="4133140" y="6766222"/>
                </a:cubicBezTo>
                <a:cubicBezTo>
                  <a:pt x="4127588" y="6762370"/>
                  <a:pt x="4079192" y="6728780"/>
                  <a:pt x="4079192" y="6728780"/>
                </a:cubicBezTo>
                <a:cubicBezTo>
                  <a:pt x="4071936" y="6724625"/>
                  <a:pt x="4067306" y="6722295"/>
                  <a:pt x="4064766" y="6721374"/>
                </a:cubicBezTo>
                <a:close/>
                <a:moveTo>
                  <a:pt x="5999984" y="6683416"/>
                </a:moveTo>
                <a:lnTo>
                  <a:pt x="6033536" y="6698180"/>
                </a:lnTo>
                <a:lnTo>
                  <a:pt x="6059371" y="6707183"/>
                </a:lnTo>
                <a:lnTo>
                  <a:pt x="6116940" y="6750540"/>
                </a:lnTo>
                <a:lnTo>
                  <a:pt x="6125561" y="6757455"/>
                </a:lnTo>
                <a:lnTo>
                  <a:pt x="6118873" y="6755281"/>
                </a:lnTo>
                <a:cubicBezTo>
                  <a:pt x="6108819" y="6751897"/>
                  <a:pt x="6103316" y="6750221"/>
                  <a:pt x="6100880" y="6749794"/>
                </a:cubicBezTo>
                <a:lnTo>
                  <a:pt x="6101049" y="6750624"/>
                </a:lnTo>
                <a:lnTo>
                  <a:pt x="6072843" y="6729985"/>
                </a:lnTo>
                <a:cubicBezTo>
                  <a:pt x="6052527" y="6716479"/>
                  <a:pt x="6032319" y="6704307"/>
                  <a:pt x="6011953" y="6692958"/>
                </a:cubicBezTo>
                <a:close/>
                <a:moveTo>
                  <a:pt x="5918137" y="6645445"/>
                </a:moveTo>
                <a:lnTo>
                  <a:pt x="5964756" y="6667120"/>
                </a:lnTo>
                <a:lnTo>
                  <a:pt x="5966276" y="6668975"/>
                </a:lnTo>
                <a:cubicBezTo>
                  <a:pt x="5968318" y="6671886"/>
                  <a:pt x="5969124" y="6673710"/>
                  <a:pt x="5967745" y="6673315"/>
                </a:cubicBezTo>
                <a:cubicBezTo>
                  <a:pt x="5951904" y="6668763"/>
                  <a:pt x="5937139" y="6659169"/>
                  <a:pt x="5922601" y="6648697"/>
                </a:cubicBezTo>
                <a:close/>
                <a:moveTo>
                  <a:pt x="5869902" y="6644046"/>
                </a:moveTo>
                <a:lnTo>
                  <a:pt x="5870009" y="6645601"/>
                </a:lnTo>
                <a:lnTo>
                  <a:pt x="5870023" y="6645823"/>
                </a:lnTo>
                <a:cubicBezTo>
                  <a:pt x="5870120" y="6647204"/>
                  <a:pt x="5870228" y="6648782"/>
                  <a:pt x="5870228" y="6648782"/>
                </a:cubicBezTo>
                <a:lnTo>
                  <a:pt x="5870009" y="6645601"/>
                </a:lnTo>
                <a:lnTo>
                  <a:pt x="5869908" y="6644120"/>
                </a:lnTo>
                <a:cubicBezTo>
                  <a:pt x="5869881" y="6643750"/>
                  <a:pt x="5869874" y="6643651"/>
                  <a:pt x="5869902" y="6644046"/>
                </a:cubicBezTo>
                <a:close/>
                <a:moveTo>
                  <a:pt x="5837292" y="6589228"/>
                </a:moveTo>
                <a:cubicBezTo>
                  <a:pt x="5834812" y="6590035"/>
                  <a:pt x="5834525" y="6591130"/>
                  <a:pt x="5835326" y="6592185"/>
                </a:cubicBezTo>
                <a:cubicBezTo>
                  <a:pt x="5835927" y="6592977"/>
                  <a:pt x="5837142" y="6593748"/>
                  <a:pt x="5838505" y="6594362"/>
                </a:cubicBezTo>
                <a:cubicBezTo>
                  <a:pt x="5839868" y="6594975"/>
                  <a:pt x="5841380" y="6595431"/>
                  <a:pt x="5842573" y="6595592"/>
                </a:cubicBezTo>
                <a:cubicBezTo>
                  <a:pt x="5844958" y="6595917"/>
                  <a:pt x="5846077" y="6595064"/>
                  <a:pt x="5842207" y="6591947"/>
                </a:cubicBezTo>
                <a:cubicBezTo>
                  <a:pt x="5839801" y="6592031"/>
                  <a:pt x="5839699" y="6589143"/>
                  <a:pt x="5837292" y="6589228"/>
                </a:cubicBezTo>
                <a:close/>
                <a:moveTo>
                  <a:pt x="6015649" y="6583178"/>
                </a:moveTo>
                <a:lnTo>
                  <a:pt x="6051075" y="6598384"/>
                </a:lnTo>
                <a:lnTo>
                  <a:pt x="6054935" y="6601698"/>
                </a:lnTo>
                <a:cubicBezTo>
                  <a:pt x="6062413" y="6607907"/>
                  <a:pt x="6071083" y="6614847"/>
                  <a:pt x="6082289" y="6623421"/>
                </a:cubicBezTo>
                <a:cubicBezTo>
                  <a:pt x="6085953" y="6627079"/>
                  <a:pt x="6113630" y="6647728"/>
                  <a:pt x="6117817" y="6653652"/>
                </a:cubicBezTo>
                <a:lnTo>
                  <a:pt x="6113757" y="6653534"/>
                </a:lnTo>
                <a:lnTo>
                  <a:pt x="6111811" y="6653094"/>
                </a:lnTo>
                <a:lnTo>
                  <a:pt x="6098013" y="6643950"/>
                </a:lnTo>
                <a:cubicBezTo>
                  <a:pt x="6082019" y="6631702"/>
                  <a:pt x="6062865" y="6613500"/>
                  <a:pt x="6055067" y="6608656"/>
                </a:cubicBezTo>
                <a:close/>
                <a:moveTo>
                  <a:pt x="5761972" y="6570644"/>
                </a:moveTo>
                <a:cubicBezTo>
                  <a:pt x="5760768" y="6570686"/>
                  <a:pt x="5760221" y="6572269"/>
                  <a:pt x="5760276" y="6573834"/>
                </a:cubicBezTo>
                <a:cubicBezTo>
                  <a:pt x="5760329" y="6575397"/>
                  <a:pt x="5760985" y="6576940"/>
                  <a:pt x="5762188" y="6576898"/>
                </a:cubicBezTo>
                <a:cubicBezTo>
                  <a:pt x="5764693" y="6579702"/>
                  <a:pt x="5761972" y="6570644"/>
                  <a:pt x="5761972" y="6570644"/>
                </a:cubicBezTo>
                <a:close/>
                <a:moveTo>
                  <a:pt x="5702096" y="6545753"/>
                </a:moveTo>
                <a:lnTo>
                  <a:pt x="5697874" y="6548969"/>
                </a:lnTo>
                <a:lnTo>
                  <a:pt x="5701157" y="6550714"/>
                </a:lnTo>
                <a:cubicBezTo>
                  <a:pt x="5714712" y="6556627"/>
                  <a:pt x="5727929" y="6561468"/>
                  <a:pt x="5739315" y="6565649"/>
                </a:cubicBezTo>
                <a:cubicBezTo>
                  <a:pt x="5734094" y="6559809"/>
                  <a:pt x="5728376" y="6556996"/>
                  <a:pt x="5721405" y="6554227"/>
                </a:cubicBezTo>
                <a:close/>
                <a:moveTo>
                  <a:pt x="5692579" y="6540664"/>
                </a:moveTo>
                <a:lnTo>
                  <a:pt x="5690152" y="6544493"/>
                </a:lnTo>
                <a:lnTo>
                  <a:pt x="5686557" y="6542952"/>
                </a:lnTo>
                <a:lnTo>
                  <a:pt x="5690214" y="6544896"/>
                </a:lnTo>
                <a:lnTo>
                  <a:pt x="5690152" y="6544493"/>
                </a:lnTo>
                <a:lnTo>
                  <a:pt x="5700655" y="6545120"/>
                </a:lnTo>
                <a:lnTo>
                  <a:pt x="5695975" y="6543066"/>
                </a:lnTo>
                <a:close/>
                <a:moveTo>
                  <a:pt x="5994950" y="6512073"/>
                </a:moveTo>
                <a:cubicBezTo>
                  <a:pt x="5998165" y="6512996"/>
                  <a:pt x="6000918" y="6513788"/>
                  <a:pt x="6000918" y="6513788"/>
                </a:cubicBezTo>
                <a:cubicBezTo>
                  <a:pt x="5997257" y="6516498"/>
                  <a:pt x="5995582" y="6517031"/>
                  <a:pt x="5994915" y="6516405"/>
                </a:cubicBezTo>
                <a:cubicBezTo>
                  <a:pt x="5994245" y="6515779"/>
                  <a:pt x="5994584" y="6513995"/>
                  <a:pt x="5994950" y="6512073"/>
                </a:cubicBezTo>
                <a:close/>
                <a:moveTo>
                  <a:pt x="5660422" y="6506426"/>
                </a:moveTo>
                <a:lnTo>
                  <a:pt x="5663022" y="6512713"/>
                </a:lnTo>
                <a:cubicBezTo>
                  <a:pt x="5666672" y="6515868"/>
                  <a:pt x="5671966" y="6519296"/>
                  <a:pt x="5675743" y="6521313"/>
                </a:cubicBezTo>
                <a:cubicBezTo>
                  <a:pt x="5678260" y="6522657"/>
                  <a:pt x="5680106" y="6523372"/>
                  <a:pt x="5680340" y="6522956"/>
                </a:cubicBezTo>
                <a:cubicBezTo>
                  <a:pt x="5680653" y="6522404"/>
                  <a:pt x="5678107" y="6519844"/>
                  <a:pt x="5670479" y="6514088"/>
                </a:cubicBezTo>
                <a:cubicBezTo>
                  <a:pt x="5670479" y="6514088"/>
                  <a:pt x="5668499" y="6511988"/>
                  <a:pt x="5666219" y="6509899"/>
                </a:cubicBezTo>
                <a:lnTo>
                  <a:pt x="5661158" y="6506457"/>
                </a:lnTo>
                <a:close/>
                <a:moveTo>
                  <a:pt x="6037261" y="6491498"/>
                </a:moveTo>
                <a:lnTo>
                  <a:pt x="6077326" y="6508173"/>
                </a:lnTo>
                <a:lnTo>
                  <a:pt x="6084591" y="6515547"/>
                </a:lnTo>
                <a:cubicBezTo>
                  <a:pt x="6086666" y="6518042"/>
                  <a:pt x="6087650" y="6519880"/>
                  <a:pt x="6086803" y="6520506"/>
                </a:cubicBezTo>
                <a:cubicBezTo>
                  <a:pt x="6086312" y="6520870"/>
                  <a:pt x="6085304" y="6520799"/>
                  <a:pt x="6083902" y="6520380"/>
                </a:cubicBezTo>
                <a:cubicBezTo>
                  <a:pt x="6082501" y="6519961"/>
                  <a:pt x="6080704" y="6519197"/>
                  <a:pt x="6078636" y="6518178"/>
                </a:cubicBezTo>
                <a:cubicBezTo>
                  <a:pt x="6072430" y="6515121"/>
                  <a:pt x="6063764" y="6509769"/>
                  <a:pt x="6055900" y="6504586"/>
                </a:cubicBezTo>
                <a:cubicBezTo>
                  <a:pt x="6048038" y="6499404"/>
                  <a:pt x="6040975" y="6494390"/>
                  <a:pt x="6037979" y="6492009"/>
                </a:cubicBezTo>
                <a:close/>
                <a:moveTo>
                  <a:pt x="6042232" y="6472277"/>
                </a:moveTo>
                <a:lnTo>
                  <a:pt x="6046429" y="6473602"/>
                </a:lnTo>
                <a:cubicBezTo>
                  <a:pt x="6056834" y="6476974"/>
                  <a:pt x="6068217" y="6481036"/>
                  <a:pt x="6074582" y="6485150"/>
                </a:cubicBezTo>
                <a:cubicBezTo>
                  <a:pt x="6081006" y="6490948"/>
                  <a:pt x="6075368" y="6490421"/>
                  <a:pt x="6066243" y="6487787"/>
                </a:cubicBezTo>
                <a:lnTo>
                  <a:pt x="6058533" y="6485151"/>
                </a:lnTo>
                <a:lnTo>
                  <a:pt x="6051597" y="6479565"/>
                </a:lnTo>
                <a:close/>
                <a:moveTo>
                  <a:pt x="5746814" y="6458770"/>
                </a:moveTo>
                <a:lnTo>
                  <a:pt x="5747659" y="6459562"/>
                </a:lnTo>
                <a:lnTo>
                  <a:pt x="5757391" y="6464498"/>
                </a:lnTo>
                <a:lnTo>
                  <a:pt x="5755847" y="6463442"/>
                </a:lnTo>
                <a:close/>
                <a:moveTo>
                  <a:pt x="6050375" y="6435412"/>
                </a:moveTo>
                <a:cubicBezTo>
                  <a:pt x="6055589" y="6435232"/>
                  <a:pt x="6057995" y="6435149"/>
                  <a:pt x="6058094" y="6438035"/>
                </a:cubicBezTo>
                <a:lnTo>
                  <a:pt x="6054210" y="6439678"/>
                </a:lnTo>
                <a:lnTo>
                  <a:pt x="6053187" y="6439124"/>
                </a:lnTo>
                <a:lnTo>
                  <a:pt x="6053235" y="6439689"/>
                </a:lnTo>
                <a:close/>
                <a:moveTo>
                  <a:pt x="6048833" y="6434382"/>
                </a:moveTo>
                <a:cubicBezTo>
                  <a:pt x="6049749" y="6434712"/>
                  <a:pt x="6050375" y="6435412"/>
                  <a:pt x="6050375" y="6435412"/>
                </a:cubicBezTo>
                <a:cubicBezTo>
                  <a:pt x="6049222" y="6436898"/>
                  <a:pt x="6048020" y="6436939"/>
                  <a:pt x="6047105" y="6436609"/>
                </a:cubicBezTo>
                <a:cubicBezTo>
                  <a:pt x="6046190" y="6436279"/>
                  <a:pt x="6045562" y="6435579"/>
                  <a:pt x="6045562" y="6435579"/>
                </a:cubicBezTo>
                <a:cubicBezTo>
                  <a:pt x="6046717" y="6434096"/>
                  <a:pt x="6047919" y="6434053"/>
                  <a:pt x="6048833" y="6434382"/>
                </a:cubicBezTo>
                <a:close/>
                <a:moveTo>
                  <a:pt x="6079109" y="6375412"/>
                </a:moveTo>
                <a:cubicBezTo>
                  <a:pt x="6080113" y="6375376"/>
                  <a:pt x="6080841" y="6376074"/>
                  <a:pt x="6080891" y="6377516"/>
                </a:cubicBezTo>
                <a:lnTo>
                  <a:pt x="6078394" y="6375889"/>
                </a:lnTo>
                <a:close/>
                <a:moveTo>
                  <a:pt x="5776961" y="6267512"/>
                </a:moveTo>
                <a:lnTo>
                  <a:pt x="5782732" y="6273228"/>
                </a:lnTo>
                <a:lnTo>
                  <a:pt x="5796534" y="6277329"/>
                </a:lnTo>
                <a:lnTo>
                  <a:pt x="5783716" y="6271249"/>
                </a:lnTo>
                <a:close/>
                <a:moveTo>
                  <a:pt x="5728341" y="6241158"/>
                </a:moveTo>
                <a:cubicBezTo>
                  <a:pt x="5727377" y="6242547"/>
                  <a:pt x="5727836" y="6243895"/>
                  <a:pt x="5729122" y="6245062"/>
                </a:cubicBezTo>
                <a:cubicBezTo>
                  <a:pt x="5731048" y="6246812"/>
                  <a:pt x="5734829" y="6248154"/>
                  <a:pt x="5738435" y="6248611"/>
                </a:cubicBezTo>
                <a:lnTo>
                  <a:pt x="5741590" y="6247944"/>
                </a:lnTo>
                <a:lnTo>
                  <a:pt x="5729460" y="6241232"/>
                </a:lnTo>
                <a:close/>
                <a:moveTo>
                  <a:pt x="3401438" y="6155509"/>
                </a:moveTo>
                <a:cubicBezTo>
                  <a:pt x="3397041" y="6154221"/>
                  <a:pt x="3391819" y="6154123"/>
                  <a:pt x="3390166" y="6156505"/>
                </a:cubicBezTo>
                <a:cubicBezTo>
                  <a:pt x="3394925" y="6159808"/>
                  <a:pt x="3413305" y="6165508"/>
                  <a:pt x="3407752" y="6161654"/>
                </a:cubicBezTo>
                <a:cubicBezTo>
                  <a:pt x="3409405" y="6159273"/>
                  <a:pt x="3405834" y="6156795"/>
                  <a:pt x="3401438" y="6155509"/>
                </a:cubicBezTo>
                <a:close/>
                <a:moveTo>
                  <a:pt x="3363181" y="6127634"/>
                </a:moveTo>
                <a:cubicBezTo>
                  <a:pt x="3360868" y="6127791"/>
                  <a:pt x="3359356" y="6128065"/>
                  <a:pt x="3359356" y="6128065"/>
                </a:cubicBezTo>
                <a:lnTo>
                  <a:pt x="3386461" y="6139823"/>
                </a:lnTo>
                <a:cubicBezTo>
                  <a:pt x="3384278" y="6127725"/>
                  <a:pt x="3370124" y="6127160"/>
                  <a:pt x="3363181" y="6127634"/>
                </a:cubicBezTo>
                <a:close/>
                <a:moveTo>
                  <a:pt x="3325933" y="6088994"/>
                </a:moveTo>
                <a:cubicBezTo>
                  <a:pt x="3321536" y="6087707"/>
                  <a:pt x="3317503" y="6088436"/>
                  <a:pt x="3318230" y="6092469"/>
                </a:cubicBezTo>
                <a:lnTo>
                  <a:pt x="3335817" y="6097618"/>
                </a:lnTo>
                <a:cubicBezTo>
                  <a:pt x="3335088" y="6093585"/>
                  <a:pt x="3330329" y="6090281"/>
                  <a:pt x="3325933" y="6088994"/>
                </a:cubicBezTo>
                <a:close/>
                <a:moveTo>
                  <a:pt x="3287419" y="6058791"/>
                </a:moveTo>
                <a:cubicBezTo>
                  <a:pt x="3284795" y="6058605"/>
                  <a:pt x="3282693" y="6058985"/>
                  <a:pt x="3281866" y="6060175"/>
                </a:cubicBezTo>
                <a:cubicBezTo>
                  <a:pt x="3282231" y="6062191"/>
                  <a:pt x="3284156" y="6063969"/>
                  <a:pt x="3286765" y="6065450"/>
                </a:cubicBezTo>
                <a:cubicBezTo>
                  <a:pt x="3294594" y="6069890"/>
                  <a:pt x="3308576" y="6071657"/>
                  <a:pt x="3305005" y="6069179"/>
                </a:cubicBezTo>
                <a:cubicBezTo>
                  <a:pt x="3307899" y="6065011"/>
                  <a:pt x="3295296" y="6059352"/>
                  <a:pt x="3287419" y="6058791"/>
                </a:cubicBezTo>
                <a:close/>
                <a:moveTo>
                  <a:pt x="3243782" y="6020937"/>
                </a:moveTo>
                <a:cubicBezTo>
                  <a:pt x="3241794" y="6021264"/>
                  <a:pt x="3240516" y="6022363"/>
                  <a:pt x="3240743" y="6024578"/>
                </a:cubicBezTo>
                <a:cubicBezTo>
                  <a:pt x="3246296" y="6028432"/>
                  <a:pt x="3264434" y="6032789"/>
                  <a:pt x="3259672" y="6029484"/>
                </a:cubicBezTo>
                <a:cubicBezTo>
                  <a:pt x="3262150" y="6025913"/>
                  <a:pt x="3249754" y="6019955"/>
                  <a:pt x="3243782" y="6020937"/>
                </a:cubicBezTo>
                <a:close/>
                <a:moveTo>
                  <a:pt x="3204118" y="5987842"/>
                </a:moveTo>
                <a:cubicBezTo>
                  <a:pt x="3201731" y="5987948"/>
                  <a:pt x="3200168" y="5988187"/>
                  <a:pt x="3200168" y="5988187"/>
                </a:cubicBezTo>
                <a:lnTo>
                  <a:pt x="3228067" y="6000495"/>
                </a:lnTo>
                <a:cubicBezTo>
                  <a:pt x="3225885" y="5988397"/>
                  <a:pt x="3211283" y="5987523"/>
                  <a:pt x="3204118" y="5987842"/>
                </a:cubicBezTo>
                <a:close/>
                <a:moveTo>
                  <a:pt x="3189752" y="5965083"/>
                </a:moveTo>
                <a:cubicBezTo>
                  <a:pt x="3186545" y="5964622"/>
                  <a:pt x="3183703" y="5966177"/>
                  <a:pt x="3184432" y="5970210"/>
                </a:cubicBezTo>
                <a:lnTo>
                  <a:pt x="3197257" y="5972055"/>
                </a:lnTo>
                <a:cubicBezTo>
                  <a:pt x="3196529" y="5968022"/>
                  <a:pt x="3192957" y="5965545"/>
                  <a:pt x="3189752" y="5965083"/>
                </a:cubicBezTo>
                <a:close/>
                <a:moveTo>
                  <a:pt x="3116437" y="5899650"/>
                </a:moveTo>
                <a:cubicBezTo>
                  <a:pt x="3112962" y="5899149"/>
                  <a:pt x="3108594" y="5899938"/>
                  <a:pt x="3106940" y="5902319"/>
                </a:cubicBezTo>
                <a:cubicBezTo>
                  <a:pt x="3106940" y="5902319"/>
                  <a:pt x="3125321" y="5908019"/>
                  <a:pt x="3120562" y="5904716"/>
                </a:cubicBezTo>
                <a:cubicBezTo>
                  <a:pt x="3122488" y="5901939"/>
                  <a:pt x="3119911" y="5900148"/>
                  <a:pt x="3116437" y="5899650"/>
                </a:cubicBezTo>
                <a:close/>
                <a:moveTo>
                  <a:pt x="4267239" y="5880191"/>
                </a:moveTo>
                <a:cubicBezTo>
                  <a:pt x="4267346" y="5881147"/>
                  <a:pt x="4271900" y="5884748"/>
                  <a:pt x="4277752" y="5888809"/>
                </a:cubicBezTo>
                <a:cubicBezTo>
                  <a:pt x="4289454" y="5896931"/>
                  <a:pt x="4306348" y="5906891"/>
                  <a:pt x="4303240" y="5901206"/>
                </a:cubicBezTo>
                <a:cubicBezTo>
                  <a:pt x="4303240" y="5901206"/>
                  <a:pt x="4288164" y="5890744"/>
                  <a:pt x="4283404" y="5887441"/>
                </a:cubicBezTo>
                <a:cubicBezTo>
                  <a:pt x="4271470" y="5880923"/>
                  <a:pt x="4267132" y="5879233"/>
                  <a:pt x="4267239" y="5880191"/>
                </a:cubicBezTo>
                <a:close/>
                <a:moveTo>
                  <a:pt x="3805455" y="5866615"/>
                </a:moveTo>
                <a:cubicBezTo>
                  <a:pt x="3800245" y="5867556"/>
                  <a:pt x="3803777" y="5875593"/>
                  <a:pt x="3831677" y="5887901"/>
                </a:cubicBezTo>
                <a:cubicBezTo>
                  <a:pt x="3885228" y="5939471"/>
                  <a:pt x="3944372" y="5992720"/>
                  <a:pt x="4007274" y="6046903"/>
                </a:cubicBezTo>
                <a:lnTo>
                  <a:pt x="4177825" y="6188598"/>
                </a:lnTo>
                <a:lnTo>
                  <a:pt x="4181566" y="6182321"/>
                </a:lnTo>
                <a:lnTo>
                  <a:pt x="4027883" y="6050238"/>
                </a:lnTo>
                <a:cubicBezTo>
                  <a:pt x="3964333" y="5996137"/>
                  <a:pt x="3899776" y="5942218"/>
                  <a:pt x="3831677" y="5887901"/>
                </a:cubicBezTo>
                <a:cubicBezTo>
                  <a:pt x="3824613" y="5871826"/>
                  <a:pt x="3810662" y="5865672"/>
                  <a:pt x="3805455" y="5866615"/>
                </a:cubicBezTo>
                <a:close/>
                <a:moveTo>
                  <a:pt x="4218676" y="5839432"/>
                </a:moveTo>
                <a:cubicBezTo>
                  <a:pt x="4218189" y="5839976"/>
                  <a:pt x="4222444" y="5843371"/>
                  <a:pt x="4228295" y="5847430"/>
                </a:cubicBezTo>
                <a:cubicBezTo>
                  <a:pt x="4239998" y="5855552"/>
                  <a:pt x="4258081" y="5866339"/>
                  <a:pt x="4257353" y="5862305"/>
                </a:cubicBezTo>
                <a:lnTo>
                  <a:pt x="4237520" y="5848540"/>
                </a:lnTo>
                <a:cubicBezTo>
                  <a:pt x="4224395" y="5841196"/>
                  <a:pt x="4219164" y="5838888"/>
                  <a:pt x="4218676" y="5839432"/>
                </a:cubicBezTo>
                <a:close/>
                <a:moveTo>
                  <a:pt x="4178709" y="5804471"/>
                </a:moveTo>
                <a:cubicBezTo>
                  <a:pt x="4175892" y="5804372"/>
                  <a:pt x="4174049" y="5804489"/>
                  <a:pt x="4174049" y="5804489"/>
                </a:cubicBezTo>
                <a:cubicBezTo>
                  <a:pt x="4174411" y="5806504"/>
                  <a:pt x="4176635" y="5808489"/>
                  <a:pt x="4179764" y="5810331"/>
                </a:cubicBezTo>
                <a:cubicBezTo>
                  <a:pt x="4189156" y="5815856"/>
                  <a:pt x="4206708" y="5820101"/>
                  <a:pt x="4206708" y="5820101"/>
                </a:cubicBezTo>
                <a:cubicBezTo>
                  <a:pt x="4204344" y="5806995"/>
                  <a:pt x="4187154" y="5804766"/>
                  <a:pt x="4178709" y="5804471"/>
                </a:cubicBezTo>
                <a:close/>
                <a:moveTo>
                  <a:pt x="3676842" y="5741618"/>
                </a:moveTo>
                <a:cubicBezTo>
                  <a:pt x="3676181" y="5740110"/>
                  <a:pt x="3676621" y="5741114"/>
                  <a:pt x="3677504" y="5743124"/>
                </a:cubicBezTo>
                <a:lnTo>
                  <a:pt x="3678085" y="5744444"/>
                </a:lnTo>
                <a:lnTo>
                  <a:pt x="3678746" y="5745950"/>
                </a:lnTo>
                <a:cubicBezTo>
                  <a:pt x="3679711" y="5748148"/>
                  <a:pt x="3681038" y="5751161"/>
                  <a:pt x="3682803" y="5755179"/>
                </a:cubicBezTo>
                <a:cubicBezTo>
                  <a:pt x="3682803" y="5755179"/>
                  <a:pt x="3681919" y="5753171"/>
                  <a:pt x="3680817" y="5750658"/>
                </a:cubicBezTo>
                <a:lnTo>
                  <a:pt x="3678085" y="5744444"/>
                </a:lnTo>
                <a:close/>
                <a:moveTo>
                  <a:pt x="3612101" y="5695454"/>
                </a:moveTo>
                <a:cubicBezTo>
                  <a:pt x="3611544" y="5696096"/>
                  <a:pt x="3615767" y="5699541"/>
                  <a:pt x="3621618" y="5703602"/>
                </a:cubicBezTo>
                <a:cubicBezTo>
                  <a:pt x="3633320" y="5711723"/>
                  <a:pt x="3651540" y="5722313"/>
                  <a:pt x="3651088" y="5717881"/>
                </a:cubicBezTo>
                <a:lnTo>
                  <a:pt x="3631253" y="5704115"/>
                </a:lnTo>
                <a:cubicBezTo>
                  <a:pt x="3617991" y="5696969"/>
                  <a:pt x="3612657" y="5694810"/>
                  <a:pt x="3612101" y="5695454"/>
                </a:cubicBezTo>
                <a:close/>
                <a:moveTo>
                  <a:pt x="2754290" y="5564709"/>
                </a:moveTo>
                <a:cubicBezTo>
                  <a:pt x="2752507" y="5563361"/>
                  <a:pt x="2757774" y="5568266"/>
                  <a:pt x="2774568" y="5583449"/>
                </a:cubicBezTo>
                <a:cubicBezTo>
                  <a:pt x="2857723" y="5663502"/>
                  <a:pt x="3007106" y="5825975"/>
                  <a:pt x="3085650" y="5880487"/>
                </a:cubicBezTo>
                <a:lnTo>
                  <a:pt x="3099821" y="5882090"/>
                </a:lnTo>
                <a:cubicBezTo>
                  <a:pt x="3101671" y="5869263"/>
                  <a:pt x="3027884" y="5818054"/>
                  <a:pt x="3008051" y="5804288"/>
                </a:cubicBezTo>
                <a:cubicBezTo>
                  <a:pt x="2944732" y="5738000"/>
                  <a:pt x="2902152" y="5694338"/>
                  <a:pt x="2839736" y="5636908"/>
                </a:cubicBezTo>
                <a:cubicBezTo>
                  <a:pt x="2828432" y="5629062"/>
                  <a:pt x="2759640" y="5568752"/>
                  <a:pt x="2754290" y="5564709"/>
                </a:cubicBezTo>
                <a:close/>
                <a:moveTo>
                  <a:pt x="4668826" y="5496894"/>
                </a:moveTo>
                <a:lnTo>
                  <a:pt x="4704216" y="5511775"/>
                </a:lnTo>
                <a:lnTo>
                  <a:pt x="4703589" y="5510990"/>
                </a:lnTo>
                <a:cubicBezTo>
                  <a:pt x="4694366" y="5504588"/>
                  <a:pt x="4680085" y="5499969"/>
                  <a:pt x="4671589" y="5497601"/>
                </a:cubicBezTo>
                <a:close/>
                <a:moveTo>
                  <a:pt x="2345839" y="5413113"/>
                </a:moveTo>
                <a:cubicBezTo>
                  <a:pt x="2369485" y="5432393"/>
                  <a:pt x="2393552" y="5457568"/>
                  <a:pt x="2412899" y="5483883"/>
                </a:cubicBezTo>
                <a:cubicBezTo>
                  <a:pt x="2405912" y="5480822"/>
                  <a:pt x="2399438" y="5476512"/>
                  <a:pt x="2393352" y="5471359"/>
                </a:cubicBezTo>
                <a:cubicBezTo>
                  <a:pt x="2375096" y="5455901"/>
                  <a:pt x="2360349" y="5432849"/>
                  <a:pt x="2345839" y="5413113"/>
                </a:cubicBezTo>
                <a:close/>
                <a:moveTo>
                  <a:pt x="2337437" y="5403147"/>
                </a:moveTo>
                <a:cubicBezTo>
                  <a:pt x="2343104" y="5401778"/>
                  <a:pt x="2344472" y="5407446"/>
                  <a:pt x="2345839" y="5413113"/>
                </a:cubicBezTo>
                <a:cubicBezTo>
                  <a:pt x="2343005" y="5413797"/>
                  <a:pt x="2341248" y="5412723"/>
                  <a:pt x="2340025" y="5410767"/>
                </a:cubicBezTo>
                <a:cubicBezTo>
                  <a:pt x="2338804" y="5408813"/>
                  <a:pt x="2338120" y="5405980"/>
                  <a:pt x="2337437" y="5403147"/>
                </a:cubicBezTo>
                <a:close/>
                <a:moveTo>
                  <a:pt x="2319760" y="5381677"/>
                </a:moveTo>
                <a:cubicBezTo>
                  <a:pt x="2323000" y="5381644"/>
                  <a:pt x="2326754" y="5383736"/>
                  <a:pt x="2327437" y="5386570"/>
                </a:cubicBezTo>
                <a:cubicBezTo>
                  <a:pt x="2328805" y="5392236"/>
                  <a:pt x="2315158" y="5389533"/>
                  <a:pt x="2315158" y="5389533"/>
                </a:cubicBezTo>
                <a:cubicBezTo>
                  <a:pt x="2313791" y="5383866"/>
                  <a:pt x="2316519" y="5381710"/>
                  <a:pt x="2319760" y="5381677"/>
                </a:cubicBezTo>
                <a:close/>
                <a:moveTo>
                  <a:pt x="2068911" y="5171669"/>
                </a:moveTo>
                <a:lnTo>
                  <a:pt x="2187981" y="5302901"/>
                </a:lnTo>
                <a:lnTo>
                  <a:pt x="2227740" y="5343889"/>
                </a:lnTo>
                <a:lnTo>
                  <a:pt x="2253414" y="5374358"/>
                </a:lnTo>
                <a:lnTo>
                  <a:pt x="2328533" y="5455202"/>
                </a:lnTo>
                <a:lnTo>
                  <a:pt x="2328520" y="5455467"/>
                </a:lnTo>
                <a:lnTo>
                  <a:pt x="2330830" y="5457674"/>
                </a:lnTo>
                <a:lnTo>
                  <a:pt x="2366102" y="5495633"/>
                </a:lnTo>
                <a:lnTo>
                  <a:pt x="2366095" y="5496336"/>
                </a:lnTo>
                <a:lnTo>
                  <a:pt x="2371497" y="5501440"/>
                </a:lnTo>
                <a:lnTo>
                  <a:pt x="2376947" y="5507305"/>
                </a:lnTo>
                <a:cubicBezTo>
                  <a:pt x="2460661" y="5594794"/>
                  <a:pt x="2546448" y="5681036"/>
                  <a:pt x="2630427" y="5772210"/>
                </a:cubicBezTo>
                <a:cubicBezTo>
                  <a:pt x="2631452" y="5776459"/>
                  <a:pt x="2646549" y="5794743"/>
                  <a:pt x="2651642" y="5804196"/>
                </a:cubicBezTo>
                <a:lnTo>
                  <a:pt x="2652446" y="5809442"/>
                </a:lnTo>
                <a:lnTo>
                  <a:pt x="2568053" y="5729181"/>
                </a:lnTo>
                <a:lnTo>
                  <a:pt x="2446705" y="5612033"/>
                </a:lnTo>
                <a:lnTo>
                  <a:pt x="2417848" y="5579501"/>
                </a:lnTo>
                <a:cubicBezTo>
                  <a:pt x="2401607" y="5561073"/>
                  <a:pt x="2386720" y="5544175"/>
                  <a:pt x="2374109" y="5530228"/>
                </a:cubicBezTo>
                <a:cubicBezTo>
                  <a:pt x="2273210" y="5418650"/>
                  <a:pt x="2197747" y="5337913"/>
                  <a:pt x="2107955" y="5222654"/>
                </a:cubicBezTo>
                <a:close/>
                <a:moveTo>
                  <a:pt x="1988445" y="5144234"/>
                </a:moveTo>
                <a:lnTo>
                  <a:pt x="1992497" y="5149572"/>
                </a:lnTo>
                <a:lnTo>
                  <a:pt x="1988229" y="5146573"/>
                </a:lnTo>
                <a:close/>
                <a:moveTo>
                  <a:pt x="1973158" y="5124089"/>
                </a:moveTo>
                <a:lnTo>
                  <a:pt x="1981087" y="5134536"/>
                </a:lnTo>
                <a:lnTo>
                  <a:pt x="1975722" y="5130452"/>
                </a:lnTo>
                <a:close/>
                <a:moveTo>
                  <a:pt x="1950978" y="5100049"/>
                </a:moveTo>
                <a:lnTo>
                  <a:pt x="1957992" y="5104104"/>
                </a:lnTo>
                <a:lnTo>
                  <a:pt x="1968726" y="5118248"/>
                </a:lnTo>
                <a:close/>
                <a:moveTo>
                  <a:pt x="1914502" y="5059447"/>
                </a:moveTo>
                <a:lnTo>
                  <a:pt x="1937649" y="5077296"/>
                </a:lnTo>
                <a:lnTo>
                  <a:pt x="1941018" y="5081735"/>
                </a:lnTo>
                <a:lnTo>
                  <a:pt x="1950978" y="5100049"/>
                </a:lnTo>
                <a:cubicBezTo>
                  <a:pt x="1936696" y="5090137"/>
                  <a:pt x="1920167" y="5071610"/>
                  <a:pt x="1914502" y="5059447"/>
                </a:cubicBezTo>
                <a:close/>
                <a:moveTo>
                  <a:pt x="2912564" y="5032356"/>
                </a:moveTo>
                <a:cubicBezTo>
                  <a:pt x="2918059" y="5043335"/>
                  <a:pt x="2992675" y="5117167"/>
                  <a:pt x="2997518" y="5126703"/>
                </a:cubicBezTo>
                <a:cubicBezTo>
                  <a:pt x="3095503" y="5215875"/>
                  <a:pt x="3189634" y="5310602"/>
                  <a:pt x="3286959" y="5392258"/>
                </a:cubicBezTo>
                <a:cubicBezTo>
                  <a:pt x="3330443" y="5444781"/>
                  <a:pt x="3385849" y="5490289"/>
                  <a:pt x="3442049" y="5536350"/>
                </a:cubicBezTo>
                <a:cubicBezTo>
                  <a:pt x="3483283" y="5580255"/>
                  <a:pt x="3521104" y="5620614"/>
                  <a:pt x="3575052" y="5658058"/>
                </a:cubicBezTo>
                <a:cubicBezTo>
                  <a:pt x="3538028" y="5618249"/>
                  <a:pt x="3495998" y="5573792"/>
                  <a:pt x="3442049" y="5536350"/>
                </a:cubicBezTo>
                <a:cubicBezTo>
                  <a:pt x="3401978" y="5487373"/>
                  <a:pt x="3346574" y="5441865"/>
                  <a:pt x="3286959" y="5392258"/>
                </a:cubicBezTo>
                <a:cubicBezTo>
                  <a:pt x="3206558" y="5308235"/>
                  <a:pt x="3053868" y="5150525"/>
                  <a:pt x="2935256" y="5047037"/>
                </a:cubicBezTo>
                <a:cubicBezTo>
                  <a:pt x="2916582" y="5032021"/>
                  <a:pt x="2910733" y="5028698"/>
                  <a:pt x="2912564" y="5032356"/>
                </a:cubicBezTo>
                <a:close/>
                <a:moveTo>
                  <a:pt x="1895162" y="5030149"/>
                </a:moveTo>
                <a:cubicBezTo>
                  <a:pt x="1899161" y="5031161"/>
                  <a:pt x="1902929" y="5033776"/>
                  <a:pt x="1901277" y="5036158"/>
                </a:cubicBezTo>
                <a:lnTo>
                  <a:pt x="1887658" y="5033761"/>
                </a:lnTo>
                <a:cubicBezTo>
                  <a:pt x="1886930" y="5029728"/>
                  <a:pt x="1891161" y="5029137"/>
                  <a:pt x="1895162" y="5030149"/>
                </a:cubicBezTo>
                <a:close/>
                <a:moveTo>
                  <a:pt x="4664853" y="4828372"/>
                </a:moveTo>
                <a:cubicBezTo>
                  <a:pt x="4668259" y="4828970"/>
                  <a:pt x="4672853" y="4830396"/>
                  <a:pt x="4675235" y="4832048"/>
                </a:cubicBezTo>
                <a:cubicBezTo>
                  <a:pt x="4671929" y="4836811"/>
                  <a:pt x="4657758" y="4835207"/>
                  <a:pt x="4661613" y="4829651"/>
                </a:cubicBezTo>
                <a:cubicBezTo>
                  <a:pt x="4659234" y="4828000"/>
                  <a:pt x="4661447" y="4827772"/>
                  <a:pt x="4664853" y="4828372"/>
                </a:cubicBezTo>
                <a:close/>
                <a:moveTo>
                  <a:pt x="4724970" y="4823057"/>
                </a:moveTo>
                <a:lnTo>
                  <a:pt x="4727649" y="4823234"/>
                </a:lnTo>
                <a:lnTo>
                  <a:pt x="4732714" y="4829415"/>
                </a:lnTo>
                <a:lnTo>
                  <a:pt x="4731681" y="4829477"/>
                </a:lnTo>
                <a:cubicBezTo>
                  <a:pt x="4727086" y="4828053"/>
                  <a:pt x="4723316" y="4825437"/>
                  <a:pt x="4724970" y="4823057"/>
                </a:cubicBezTo>
                <a:close/>
                <a:moveTo>
                  <a:pt x="4817814" y="4815467"/>
                </a:moveTo>
                <a:cubicBezTo>
                  <a:pt x="4820806" y="4816661"/>
                  <a:pt x="4823383" y="4818450"/>
                  <a:pt x="4823383" y="4818450"/>
                </a:cubicBezTo>
                <a:cubicBezTo>
                  <a:pt x="4828146" y="4821756"/>
                  <a:pt x="4814523" y="4819359"/>
                  <a:pt x="4809764" y="4816057"/>
                </a:cubicBezTo>
                <a:cubicBezTo>
                  <a:pt x="4811416" y="4813674"/>
                  <a:pt x="4814821" y="4814274"/>
                  <a:pt x="4817814" y="4815467"/>
                </a:cubicBezTo>
                <a:close/>
                <a:moveTo>
                  <a:pt x="4712303" y="4804513"/>
                </a:moveTo>
                <a:lnTo>
                  <a:pt x="4717299" y="4810610"/>
                </a:lnTo>
                <a:lnTo>
                  <a:pt x="4715218" y="4810852"/>
                </a:lnTo>
                <a:cubicBezTo>
                  <a:pt x="4710555" y="4809526"/>
                  <a:pt x="4706788" y="4806910"/>
                  <a:pt x="4708439" y="4804530"/>
                </a:cubicBezTo>
                <a:close/>
                <a:moveTo>
                  <a:pt x="4692460" y="4785208"/>
                </a:moveTo>
                <a:lnTo>
                  <a:pt x="4696849" y="4785500"/>
                </a:lnTo>
                <a:lnTo>
                  <a:pt x="4701850" y="4791680"/>
                </a:lnTo>
                <a:lnTo>
                  <a:pt x="4698964" y="4791927"/>
                </a:lnTo>
                <a:cubicBezTo>
                  <a:pt x="4694301" y="4790602"/>
                  <a:pt x="4690532" y="4787987"/>
                  <a:pt x="4692460" y="4785208"/>
                </a:cubicBezTo>
                <a:close/>
                <a:moveTo>
                  <a:pt x="4864692" y="4758929"/>
                </a:moveTo>
                <a:lnTo>
                  <a:pt x="4882281" y="4764078"/>
                </a:lnTo>
                <a:cubicBezTo>
                  <a:pt x="4883736" y="4772144"/>
                  <a:pt x="4865601" y="4767788"/>
                  <a:pt x="4864692" y="4758929"/>
                </a:cubicBezTo>
                <a:close/>
                <a:moveTo>
                  <a:pt x="3169647" y="4741173"/>
                </a:moveTo>
                <a:lnTo>
                  <a:pt x="3175298" y="4744147"/>
                </a:lnTo>
                <a:cubicBezTo>
                  <a:pt x="3177933" y="4745536"/>
                  <a:pt x="3179251" y="4746231"/>
                  <a:pt x="3177275" y="4745188"/>
                </a:cubicBezTo>
                <a:close/>
                <a:moveTo>
                  <a:pt x="4858971" y="4738534"/>
                </a:moveTo>
                <a:lnTo>
                  <a:pt x="4862498" y="4740317"/>
                </a:lnTo>
                <a:cubicBezTo>
                  <a:pt x="4863813" y="4740982"/>
                  <a:pt x="4863484" y="4740816"/>
                  <a:pt x="4862251" y="4740193"/>
                </a:cubicBezTo>
                <a:close/>
                <a:moveTo>
                  <a:pt x="3159479" y="4735816"/>
                </a:moveTo>
                <a:lnTo>
                  <a:pt x="3169647" y="4741173"/>
                </a:lnTo>
                <a:lnTo>
                  <a:pt x="3165410" y="4738941"/>
                </a:lnTo>
                <a:cubicBezTo>
                  <a:pt x="3162116" y="4737205"/>
                  <a:pt x="3159479" y="4735816"/>
                  <a:pt x="3159479" y="4735816"/>
                </a:cubicBezTo>
                <a:close/>
                <a:moveTo>
                  <a:pt x="4850042" y="4734020"/>
                </a:moveTo>
                <a:lnTo>
                  <a:pt x="4856578" y="4737324"/>
                </a:lnTo>
                <a:lnTo>
                  <a:pt x="4858971" y="4738534"/>
                </a:lnTo>
                <a:close/>
                <a:moveTo>
                  <a:pt x="4846710" y="4732335"/>
                </a:moveTo>
                <a:lnTo>
                  <a:pt x="4850042" y="4734020"/>
                </a:lnTo>
                <a:lnTo>
                  <a:pt x="4849917" y="4733957"/>
                </a:lnTo>
                <a:cubicBezTo>
                  <a:pt x="4848026" y="4733000"/>
                  <a:pt x="4846710" y="4732335"/>
                  <a:pt x="4846710" y="4732335"/>
                </a:cubicBezTo>
                <a:close/>
                <a:moveTo>
                  <a:pt x="1639336" y="4699504"/>
                </a:moveTo>
                <a:lnTo>
                  <a:pt x="1647688" y="4703061"/>
                </a:lnTo>
                <a:lnTo>
                  <a:pt x="1647505" y="4709311"/>
                </a:lnTo>
                <a:close/>
                <a:moveTo>
                  <a:pt x="1814593" y="4695633"/>
                </a:moveTo>
                <a:lnTo>
                  <a:pt x="2060340" y="4974627"/>
                </a:lnTo>
                <a:cubicBezTo>
                  <a:pt x="2152314" y="5077356"/>
                  <a:pt x="2245992" y="5180149"/>
                  <a:pt x="2342171" y="5283354"/>
                </a:cubicBezTo>
                <a:cubicBezTo>
                  <a:pt x="2663688" y="5638199"/>
                  <a:pt x="3043443" y="5973490"/>
                  <a:pt x="3424101" y="6317639"/>
                </a:cubicBezTo>
                <a:cubicBezTo>
                  <a:pt x="3551687" y="6428528"/>
                  <a:pt x="3684692" y="6550237"/>
                  <a:pt x="3820891" y="6658874"/>
                </a:cubicBezTo>
                <a:cubicBezTo>
                  <a:pt x="3870810" y="6697046"/>
                  <a:pt x="3922941" y="6734991"/>
                  <a:pt x="3974066" y="6773118"/>
                </a:cubicBezTo>
                <a:lnTo>
                  <a:pt x="4082343" y="6858001"/>
                </a:lnTo>
                <a:lnTo>
                  <a:pt x="3833413" y="6858000"/>
                </a:lnTo>
                <a:lnTo>
                  <a:pt x="3818000" y="6843141"/>
                </a:lnTo>
                <a:cubicBezTo>
                  <a:pt x="3748181" y="6778535"/>
                  <a:pt x="3678532" y="6714636"/>
                  <a:pt x="3608639" y="6644550"/>
                </a:cubicBezTo>
                <a:cubicBezTo>
                  <a:pt x="3472761" y="6516425"/>
                  <a:pt x="3335515" y="6382636"/>
                  <a:pt x="3188694" y="6238163"/>
                </a:cubicBezTo>
                <a:cubicBezTo>
                  <a:pt x="3071185" y="6111602"/>
                  <a:pt x="2956640" y="5997321"/>
                  <a:pt x="2825777" y="5860990"/>
                </a:cubicBezTo>
                <a:cubicBezTo>
                  <a:pt x="2808743" y="5840114"/>
                  <a:pt x="2744646" y="5781621"/>
                  <a:pt x="2806041" y="5853761"/>
                </a:cubicBezTo>
                <a:cubicBezTo>
                  <a:pt x="2837144" y="5883234"/>
                  <a:pt x="2870560" y="5918148"/>
                  <a:pt x="2897168" y="5949706"/>
                </a:cubicBezTo>
                <a:cubicBezTo>
                  <a:pt x="2947619" y="6005496"/>
                  <a:pt x="2972110" y="6036566"/>
                  <a:pt x="3016468" y="6087828"/>
                </a:cubicBezTo>
                <a:cubicBezTo>
                  <a:pt x="3090986" y="6168792"/>
                  <a:pt x="3191657" y="6250441"/>
                  <a:pt x="3267122" y="6331178"/>
                </a:cubicBezTo>
                <a:cubicBezTo>
                  <a:pt x="3359502" y="6425071"/>
                  <a:pt x="3447799" y="6516015"/>
                  <a:pt x="3544169" y="6612461"/>
                </a:cubicBezTo>
                <a:lnTo>
                  <a:pt x="3584021" y="6651942"/>
                </a:lnTo>
                <a:lnTo>
                  <a:pt x="3540231" y="6615541"/>
                </a:lnTo>
                <a:lnTo>
                  <a:pt x="3410257" y="6502471"/>
                </a:lnTo>
                <a:lnTo>
                  <a:pt x="3226897" y="6321897"/>
                </a:lnTo>
                <a:cubicBezTo>
                  <a:pt x="3043305" y="6149317"/>
                  <a:pt x="2879223" y="5954039"/>
                  <a:pt x="2718298" y="5775988"/>
                </a:cubicBezTo>
                <a:cubicBezTo>
                  <a:pt x="2635573" y="5690007"/>
                  <a:pt x="2546041" y="5600673"/>
                  <a:pt x="2456281" y="5510396"/>
                </a:cubicBezTo>
                <a:cubicBezTo>
                  <a:pt x="2240609" y="5283589"/>
                  <a:pt x="2047377" y="5021382"/>
                  <a:pt x="1852973" y="4758458"/>
                </a:cubicBezTo>
                <a:close/>
                <a:moveTo>
                  <a:pt x="1643988" y="4690611"/>
                </a:moveTo>
                <a:lnTo>
                  <a:pt x="1753948" y="4818319"/>
                </a:lnTo>
                <a:lnTo>
                  <a:pt x="1785061" y="4863889"/>
                </a:lnTo>
                <a:lnTo>
                  <a:pt x="1775882" y="4851821"/>
                </a:lnTo>
                <a:cubicBezTo>
                  <a:pt x="1765424" y="4838096"/>
                  <a:pt x="1755742" y="4825793"/>
                  <a:pt x="1750983" y="4822489"/>
                </a:cubicBezTo>
                <a:cubicBezTo>
                  <a:pt x="1740667" y="4815329"/>
                  <a:pt x="1727843" y="4813485"/>
                  <a:pt x="1723083" y="4810181"/>
                </a:cubicBezTo>
                <a:cubicBezTo>
                  <a:pt x="1718323" y="4806877"/>
                  <a:pt x="1734453" y="4803960"/>
                  <a:pt x="1734453" y="4803960"/>
                </a:cubicBezTo>
                <a:cubicBezTo>
                  <a:pt x="1732682" y="4791267"/>
                  <a:pt x="1714378" y="4784295"/>
                  <a:pt x="1702992" y="4779977"/>
                </a:cubicBezTo>
                <a:lnTo>
                  <a:pt x="1697159" y="4777455"/>
                </a:lnTo>
                <a:lnTo>
                  <a:pt x="1695092" y="4774667"/>
                </a:lnTo>
                <a:lnTo>
                  <a:pt x="1695983" y="4769617"/>
                </a:lnTo>
                <a:cubicBezTo>
                  <a:pt x="1697773" y="4767039"/>
                  <a:pt x="1699564" y="4764460"/>
                  <a:pt x="1697183" y="4762807"/>
                </a:cubicBezTo>
                <a:lnTo>
                  <a:pt x="1685629" y="4761899"/>
                </a:lnTo>
                <a:lnTo>
                  <a:pt x="1679961" y="4754250"/>
                </a:lnTo>
                <a:lnTo>
                  <a:pt x="1677378" y="4749209"/>
                </a:lnTo>
                <a:cubicBezTo>
                  <a:pt x="1675795" y="4746199"/>
                  <a:pt x="1674241" y="4743357"/>
                  <a:pt x="1671133" y="4737671"/>
                </a:cubicBezTo>
                <a:lnTo>
                  <a:pt x="1650471" y="4712869"/>
                </a:lnTo>
                <a:lnTo>
                  <a:pt x="1650670" y="4706089"/>
                </a:lnTo>
                <a:cubicBezTo>
                  <a:pt x="1649447" y="4704134"/>
                  <a:pt x="1647688" y="4703061"/>
                  <a:pt x="1647688" y="4703061"/>
                </a:cubicBezTo>
                <a:close/>
                <a:moveTo>
                  <a:pt x="4638003" y="4689138"/>
                </a:moveTo>
                <a:lnTo>
                  <a:pt x="4642736" y="4689220"/>
                </a:lnTo>
                <a:cubicBezTo>
                  <a:pt x="4645201" y="4690379"/>
                  <a:pt x="4647913" y="4693143"/>
                  <a:pt x="4651219" y="4698964"/>
                </a:cubicBezTo>
                <a:cubicBezTo>
                  <a:pt x="4650656" y="4696811"/>
                  <a:pt x="4648869" y="4696526"/>
                  <a:pt x="4646853" y="4697314"/>
                </a:cubicBezTo>
                <a:lnTo>
                  <a:pt x="4645532" y="4698413"/>
                </a:lnTo>
                <a:close/>
                <a:moveTo>
                  <a:pt x="3085847" y="4662368"/>
                </a:moveTo>
                <a:cubicBezTo>
                  <a:pt x="3111346" y="4688298"/>
                  <a:pt x="3138190" y="4713984"/>
                  <a:pt x="3159479" y="4735816"/>
                </a:cubicBezTo>
                <a:cubicBezTo>
                  <a:pt x="3124572" y="4711587"/>
                  <a:pt x="3103281" y="4689757"/>
                  <a:pt x="3085847" y="4662368"/>
                </a:cubicBezTo>
                <a:close/>
                <a:moveTo>
                  <a:pt x="3078956" y="4659295"/>
                </a:moveTo>
                <a:lnTo>
                  <a:pt x="3085847" y="4662368"/>
                </a:lnTo>
                <a:cubicBezTo>
                  <a:pt x="3085847" y="4662368"/>
                  <a:pt x="3083770" y="4661442"/>
                  <a:pt x="3081175" y="4660285"/>
                </a:cubicBezTo>
                <a:close/>
                <a:moveTo>
                  <a:pt x="3076126" y="4658032"/>
                </a:moveTo>
                <a:lnTo>
                  <a:pt x="3076310" y="4658114"/>
                </a:lnTo>
                <a:lnTo>
                  <a:pt x="3078956" y="4659295"/>
                </a:lnTo>
                <a:close/>
                <a:moveTo>
                  <a:pt x="3071836" y="4656117"/>
                </a:moveTo>
                <a:lnTo>
                  <a:pt x="3076126" y="4658032"/>
                </a:lnTo>
                <a:lnTo>
                  <a:pt x="3073391" y="4656813"/>
                </a:lnTo>
                <a:cubicBezTo>
                  <a:pt x="3071316" y="4655887"/>
                  <a:pt x="3070278" y="4655424"/>
                  <a:pt x="3071836" y="4656117"/>
                </a:cubicBezTo>
                <a:close/>
                <a:moveTo>
                  <a:pt x="3044916" y="4625803"/>
                </a:moveTo>
                <a:cubicBezTo>
                  <a:pt x="3048301" y="4626168"/>
                  <a:pt x="3059531" y="4629994"/>
                  <a:pt x="3063101" y="4632471"/>
                </a:cubicBezTo>
                <a:cubicBezTo>
                  <a:pt x="3060621" y="4636044"/>
                  <a:pt x="3049662" y="4633730"/>
                  <a:pt x="3045734" y="4630342"/>
                </a:cubicBezTo>
                <a:cubicBezTo>
                  <a:pt x="3044422" y="4629211"/>
                  <a:pt x="3043893" y="4627962"/>
                  <a:pt x="3044720" y="4626771"/>
                </a:cubicBezTo>
                <a:cubicBezTo>
                  <a:pt x="3043530" y="4625945"/>
                  <a:pt x="3043786" y="4625682"/>
                  <a:pt x="3044916" y="4625803"/>
                </a:cubicBezTo>
                <a:close/>
                <a:moveTo>
                  <a:pt x="3032311" y="4601815"/>
                </a:moveTo>
                <a:lnTo>
                  <a:pt x="3035753" y="4603460"/>
                </a:lnTo>
                <a:cubicBezTo>
                  <a:pt x="3037285" y="4604192"/>
                  <a:pt x="3036265" y="4603706"/>
                  <a:pt x="3034223" y="4602729"/>
                </a:cubicBezTo>
                <a:close/>
                <a:moveTo>
                  <a:pt x="3021975" y="4596875"/>
                </a:moveTo>
                <a:cubicBezTo>
                  <a:pt x="3021975" y="4596875"/>
                  <a:pt x="3024016" y="4597850"/>
                  <a:pt x="3026570" y="4599070"/>
                </a:cubicBezTo>
                <a:lnTo>
                  <a:pt x="3032311" y="4601815"/>
                </a:lnTo>
                <a:close/>
                <a:moveTo>
                  <a:pt x="4501214" y="4563585"/>
                </a:moveTo>
                <a:cubicBezTo>
                  <a:pt x="4500973" y="4564411"/>
                  <a:pt x="4500328" y="4566609"/>
                  <a:pt x="4499039" y="4571006"/>
                </a:cubicBezTo>
                <a:cubicBezTo>
                  <a:pt x="4499039" y="4571006"/>
                  <a:pt x="4501940" y="4561112"/>
                  <a:pt x="4501214" y="4563585"/>
                </a:cubicBezTo>
                <a:close/>
                <a:moveTo>
                  <a:pt x="4776809" y="4560350"/>
                </a:moveTo>
                <a:cubicBezTo>
                  <a:pt x="4776809" y="4560350"/>
                  <a:pt x="4795490" y="4568684"/>
                  <a:pt x="4790820" y="4566603"/>
                </a:cubicBezTo>
                <a:cubicBezTo>
                  <a:pt x="4789264" y="4565907"/>
                  <a:pt x="4785113" y="4564056"/>
                  <a:pt x="4776809" y="4560350"/>
                </a:cubicBezTo>
                <a:close/>
                <a:moveTo>
                  <a:pt x="2984708" y="4555723"/>
                </a:moveTo>
                <a:cubicBezTo>
                  <a:pt x="2985131" y="4558074"/>
                  <a:pt x="2986583" y="4560112"/>
                  <a:pt x="2988499" y="4561717"/>
                </a:cubicBezTo>
                <a:cubicBezTo>
                  <a:pt x="2994247" y="4566533"/>
                  <a:pt x="3004177" y="4567472"/>
                  <a:pt x="3003085" y="4561422"/>
                </a:cubicBezTo>
                <a:close/>
                <a:moveTo>
                  <a:pt x="1676580" y="4541164"/>
                </a:moveTo>
                <a:cubicBezTo>
                  <a:pt x="1692962" y="4555200"/>
                  <a:pt x="1745008" y="4617601"/>
                  <a:pt x="1739340" y="4618968"/>
                </a:cubicBezTo>
                <a:lnTo>
                  <a:pt x="1743133" y="4612762"/>
                </a:lnTo>
                <a:lnTo>
                  <a:pt x="1752380" y="4623615"/>
                </a:lnTo>
                <a:lnTo>
                  <a:pt x="1766188" y="4642070"/>
                </a:lnTo>
                <a:cubicBezTo>
                  <a:pt x="1787187" y="4670412"/>
                  <a:pt x="1802296" y="4691761"/>
                  <a:pt x="1800464" y="4691547"/>
                </a:cubicBezTo>
                <a:cubicBezTo>
                  <a:pt x="1798022" y="4691263"/>
                  <a:pt x="1765460" y="4652644"/>
                  <a:pt x="1676580" y="4541164"/>
                </a:cubicBezTo>
                <a:close/>
                <a:moveTo>
                  <a:pt x="2937368" y="4508756"/>
                </a:moveTo>
                <a:cubicBezTo>
                  <a:pt x="2947681" y="4515913"/>
                  <a:pt x="2952439" y="4519218"/>
                  <a:pt x="2961962" y="4525825"/>
                </a:cubicBezTo>
                <a:lnTo>
                  <a:pt x="2958655" y="4530588"/>
                </a:lnTo>
                <a:cubicBezTo>
                  <a:pt x="2957200" y="4522522"/>
                  <a:pt x="2930757" y="4518280"/>
                  <a:pt x="2937368" y="4508756"/>
                </a:cubicBezTo>
                <a:close/>
                <a:moveTo>
                  <a:pt x="2878805" y="4445771"/>
                </a:moveTo>
                <a:cubicBezTo>
                  <a:pt x="2884362" y="4449625"/>
                  <a:pt x="2893881" y="4456234"/>
                  <a:pt x="2904195" y="4463391"/>
                </a:cubicBezTo>
                <a:cubicBezTo>
                  <a:pt x="2897035" y="4473711"/>
                  <a:pt x="2918477" y="4473303"/>
                  <a:pt x="2924692" y="4484672"/>
                </a:cubicBezTo>
                <a:cubicBezTo>
                  <a:pt x="2920837" y="4490228"/>
                  <a:pt x="2931151" y="4497387"/>
                  <a:pt x="2940671" y="4503995"/>
                </a:cubicBezTo>
                <a:lnTo>
                  <a:pt x="2937368" y="4508756"/>
                </a:lnTo>
                <a:cubicBezTo>
                  <a:pt x="2908011" y="4488382"/>
                  <a:pt x="2886721" y="4466552"/>
                  <a:pt x="2878805" y="4445771"/>
                </a:cubicBezTo>
                <a:close/>
                <a:moveTo>
                  <a:pt x="3500597" y="4438251"/>
                </a:moveTo>
                <a:cubicBezTo>
                  <a:pt x="3495933" y="4436925"/>
                  <a:pt x="3490374" y="4436890"/>
                  <a:pt x="3488446" y="4439668"/>
                </a:cubicBezTo>
                <a:cubicBezTo>
                  <a:pt x="3488811" y="4441684"/>
                  <a:pt x="3490473" y="4443204"/>
                  <a:pt x="3492687" y="4444301"/>
                </a:cubicBezTo>
                <a:cubicBezTo>
                  <a:pt x="3499331" y="4447589"/>
                  <a:pt x="3510946" y="4447052"/>
                  <a:pt x="3507375" y="4444573"/>
                </a:cubicBezTo>
                <a:cubicBezTo>
                  <a:pt x="3509029" y="4442192"/>
                  <a:pt x="3505260" y="4439576"/>
                  <a:pt x="3500597" y="4438251"/>
                </a:cubicBezTo>
                <a:close/>
                <a:moveTo>
                  <a:pt x="2857518" y="4423940"/>
                </a:moveTo>
                <a:cubicBezTo>
                  <a:pt x="2867829" y="4431098"/>
                  <a:pt x="2877351" y="4437706"/>
                  <a:pt x="2878805" y="4445771"/>
                </a:cubicBezTo>
                <a:cubicBezTo>
                  <a:pt x="2869287" y="4439163"/>
                  <a:pt x="2859766" y="4432555"/>
                  <a:pt x="2857518" y="4423940"/>
                </a:cubicBezTo>
                <a:close/>
                <a:moveTo>
                  <a:pt x="2836227" y="4402108"/>
                </a:moveTo>
                <a:cubicBezTo>
                  <a:pt x="2846541" y="4409266"/>
                  <a:pt x="2869680" y="4418271"/>
                  <a:pt x="2857518" y="4423940"/>
                </a:cubicBezTo>
                <a:cubicBezTo>
                  <a:pt x="2856061" y="4415873"/>
                  <a:pt x="2829616" y="4411631"/>
                  <a:pt x="2836227" y="4402108"/>
                </a:cubicBezTo>
                <a:close/>
                <a:moveTo>
                  <a:pt x="2830456" y="4399351"/>
                </a:moveTo>
                <a:lnTo>
                  <a:pt x="2831632" y="4399913"/>
                </a:lnTo>
                <a:cubicBezTo>
                  <a:pt x="2834185" y="4401133"/>
                  <a:pt x="2836227" y="4402108"/>
                  <a:pt x="2836227" y="4402108"/>
                </a:cubicBezTo>
                <a:close/>
                <a:moveTo>
                  <a:pt x="2822449" y="4395522"/>
                </a:moveTo>
                <a:cubicBezTo>
                  <a:pt x="2823214" y="4395888"/>
                  <a:pt x="2824616" y="4396559"/>
                  <a:pt x="2826849" y="4397627"/>
                </a:cubicBezTo>
                <a:lnTo>
                  <a:pt x="2830456" y="4399351"/>
                </a:lnTo>
                <a:lnTo>
                  <a:pt x="2823977" y="4396254"/>
                </a:lnTo>
                <a:cubicBezTo>
                  <a:pt x="2821937" y="4395278"/>
                  <a:pt x="2820917" y="4394790"/>
                  <a:pt x="2822449" y="4395522"/>
                </a:cubicBezTo>
                <a:close/>
                <a:moveTo>
                  <a:pt x="3434648" y="4379987"/>
                </a:moveTo>
                <a:cubicBezTo>
                  <a:pt x="3428038" y="4389511"/>
                  <a:pt x="3454481" y="4393752"/>
                  <a:pt x="3461491" y="4405673"/>
                </a:cubicBezTo>
                <a:cubicBezTo>
                  <a:pt x="3462445" y="4411920"/>
                  <a:pt x="3465557" y="4416432"/>
                  <a:pt x="3469033" y="4419340"/>
                </a:cubicBezTo>
                <a:cubicBezTo>
                  <a:pt x="3479456" y="4428062"/>
                  <a:pt x="3493127" y="4422337"/>
                  <a:pt x="3461491" y="4405673"/>
                </a:cubicBezTo>
                <a:cubicBezTo>
                  <a:pt x="3468100" y="4396149"/>
                  <a:pt x="3444960" y="4387144"/>
                  <a:pt x="3434648" y="4379987"/>
                </a:cubicBezTo>
                <a:close/>
                <a:moveTo>
                  <a:pt x="2796871" y="4350836"/>
                </a:moveTo>
                <a:cubicBezTo>
                  <a:pt x="2800940" y="4351747"/>
                  <a:pt x="2804707" y="4354363"/>
                  <a:pt x="2803056" y="4356744"/>
                </a:cubicBezTo>
                <a:lnTo>
                  <a:pt x="2788887" y="4355141"/>
                </a:lnTo>
                <a:cubicBezTo>
                  <a:pt x="2788434" y="4350712"/>
                  <a:pt x="2792803" y="4349922"/>
                  <a:pt x="2796871" y="4350836"/>
                </a:cubicBezTo>
                <a:close/>
                <a:moveTo>
                  <a:pt x="3380107" y="4329842"/>
                </a:moveTo>
                <a:cubicBezTo>
                  <a:pt x="3377409" y="4329605"/>
                  <a:pt x="3375306" y="4329984"/>
                  <a:pt x="3374481" y="4331175"/>
                </a:cubicBezTo>
                <a:cubicBezTo>
                  <a:pt x="3374847" y="4333191"/>
                  <a:pt x="3376770" y="4334967"/>
                  <a:pt x="3379455" y="4336500"/>
                </a:cubicBezTo>
                <a:cubicBezTo>
                  <a:pt x="3387508" y="4341095"/>
                  <a:pt x="3402381" y="4343481"/>
                  <a:pt x="3402381" y="4343481"/>
                </a:cubicBezTo>
                <a:cubicBezTo>
                  <a:pt x="3401702" y="4336838"/>
                  <a:pt x="3388207" y="4330558"/>
                  <a:pt x="3380107" y="4329842"/>
                </a:cubicBezTo>
                <a:close/>
                <a:moveTo>
                  <a:pt x="2776244" y="4329318"/>
                </a:moveTo>
                <a:cubicBezTo>
                  <a:pt x="2780840" y="4330742"/>
                  <a:pt x="2785798" y="4334184"/>
                  <a:pt x="2786527" y="4338216"/>
                </a:cubicBezTo>
                <a:lnTo>
                  <a:pt x="2768147" y="4332517"/>
                </a:lnTo>
                <a:cubicBezTo>
                  <a:pt x="2767419" y="4328485"/>
                  <a:pt x="2771650" y="4327892"/>
                  <a:pt x="2776244" y="4329318"/>
                </a:cubicBezTo>
                <a:close/>
                <a:moveTo>
                  <a:pt x="4716921" y="4323623"/>
                </a:moveTo>
                <a:lnTo>
                  <a:pt x="4748730" y="4358597"/>
                </a:lnTo>
                <a:lnTo>
                  <a:pt x="4764710" y="4384151"/>
                </a:lnTo>
                <a:lnTo>
                  <a:pt x="4749648" y="4368698"/>
                </a:lnTo>
                <a:close/>
                <a:moveTo>
                  <a:pt x="4101302" y="4317170"/>
                </a:moveTo>
                <a:cubicBezTo>
                  <a:pt x="4098207" y="4316924"/>
                  <a:pt x="4095963" y="4318013"/>
                  <a:pt x="4096510" y="4321037"/>
                </a:cubicBezTo>
                <a:lnTo>
                  <a:pt x="4114889" y="4326738"/>
                </a:lnTo>
                <a:cubicBezTo>
                  <a:pt x="4114525" y="4324721"/>
                  <a:pt x="4113103" y="4322854"/>
                  <a:pt x="4111197" y="4321309"/>
                </a:cubicBezTo>
                <a:cubicBezTo>
                  <a:pt x="4108341" y="4318996"/>
                  <a:pt x="4104396" y="4317415"/>
                  <a:pt x="4101302" y="4317170"/>
                </a:cubicBezTo>
                <a:close/>
                <a:moveTo>
                  <a:pt x="2759715" y="4310790"/>
                </a:moveTo>
                <a:cubicBezTo>
                  <a:pt x="2764309" y="4312215"/>
                  <a:pt x="2769269" y="4315656"/>
                  <a:pt x="2769996" y="4319689"/>
                </a:cubicBezTo>
                <a:lnTo>
                  <a:pt x="2751618" y="4313989"/>
                </a:lnTo>
                <a:cubicBezTo>
                  <a:pt x="2750889" y="4309956"/>
                  <a:pt x="2755120" y="4309365"/>
                  <a:pt x="2759715" y="4310790"/>
                </a:cubicBezTo>
                <a:close/>
                <a:moveTo>
                  <a:pt x="3352354" y="4305492"/>
                </a:moveTo>
                <a:cubicBezTo>
                  <a:pt x="3349979" y="4305716"/>
                  <a:pt x="3348432" y="4306038"/>
                  <a:pt x="3348432" y="4306038"/>
                </a:cubicBezTo>
                <a:cubicBezTo>
                  <a:pt x="3353191" y="4309342"/>
                  <a:pt x="3376882" y="4317553"/>
                  <a:pt x="3376882" y="4317553"/>
                </a:cubicBezTo>
                <a:cubicBezTo>
                  <a:pt x="3374104" y="4305041"/>
                  <a:pt x="3359489" y="4304821"/>
                  <a:pt x="3352354" y="4305492"/>
                </a:cubicBezTo>
                <a:close/>
                <a:moveTo>
                  <a:pt x="2617559" y="4295294"/>
                </a:moveTo>
                <a:lnTo>
                  <a:pt x="2613661" y="4299228"/>
                </a:lnTo>
                <a:cubicBezTo>
                  <a:pt x="2611021" y="4299480"/>
                  <a:pt x="2605531" y="4297785"/>
                  <a:pt x="2602661" y="4300277"/>
                </a:cubicBezTo>
                <a:lnTo>
                  <a:pt x="2602076" y="4300688"/>
                </a:lnTo>
                <a:lnTo>
                  <a:pt x="2664141" y="4366113"/>
                </a:lnTo>
                <a:cubicBezTo>
                  <a:pt x="2695589" y="4399164"/>
                  <a:pt x="2725501" y="4430801"/>
                  <a:pt x="2752341" y="4460306"/>
                </a:cubicBezTo>
                <a:cubicBezTo>
                  <a:pt x="2882684" y="4609563"/>
                  <a:pt x="3031164" y="4763177"/>
                  <a:pt x="3171180" y="4896807"/>
                </a:cubicBezTo>
                <a:cubicBezTo>
                  <a:pt x="3441690" y="5157455"/>
                  <a:pt x="3690249" y="5388755"/>
                  <a:pt x="3985504" y="5644236"/>
                </a:cubicBezTo>
                <a:cubicBezTo>
                  <a:pt x="4012779" y="5668457"/>
                  <a:pt x="4057890" y="5713657"/>
                  <a:pt x="4086116" y="5733411"/>
                </a:cubicBezTo>
                <a:cubicBezTo>
                  <a:pt x="4095525" y="5739995"/>
                  <a:pt x="4103054" y="5743752"/>
                  <a:pt x="4107424" y="5742963"/>
                </a:cubicBezTo>
                <a:cubicBezTo>
                  <a:pt x="4107424" y="5742963"/>
                  <a:pt x="4023719" y="5663703"/>
                  <a:pt x="3997669" y="5638567"/>
                </a:cubicBezTo>
                <a:cubicBezTo>
                  <a:pt x="3547516" y="5230459"/>
                  <a:pt x="3104653" y="4827410"/>
                  <a:pt x="2721647" y="4411546"/>
                </a:cubicBezTo>
                <a:close/>
                <a:moveTo>
                  <a:pt x="2742987" y="4292124"/>
                </a:moveTo>
                <a:lnTo>
                  <a:pt x="2747636" y="4294602"/>
                </a:lnTo>
                <a:lnTo>
                  <a:pt x="2751845" y="4298758"/>
                </a:lnTo>
                <a:lnTo>
                  <a:pt x="2753467" y="4301162"/>
                </a:lnTo>
                <a:cubicBezTo>
                  <a:pt x="2753467" y="4301162"/>
                  <a:pt x="2735881" y="4296012"/>
                  <a:pt x="2731121" y="4292709"/>
                </a:cubicBezTo>
                <a:cubicBezTo>
                  <a:pt x="2732773" y="4290327"/>
                  <a:pt x="2737994" y="4290424"/>
                  <a:pt x="2742987" y="4292124"/>
                </a:cubicBezTo>
                <a:close/>
                <a:moveTo>
                  <a:pt x="4080930" y="4286689"/>
                </a:moveTo>
                <a:cubicBezTo>
                  <a:pt x="4080666" y="4287551"/>
                  <a:pt x="4079952" y="4289848"/>
                  <a:pt x="4078526" y="4294444"/>
                </a:cubicBezTo>
                <a:cubicBezTo>
                  <a:pt x="4078526" y="4294444"/>
                  <a:pt x="4081733" y="4284104"/>
                  <a:pt x="4080930" y="4286689"/>
                </a:cubicBezTo>
                <a:close/>
                <a:moveTo>
                  <a:pt x="2725025" y="4282156"/>
                </a:moveTo>
                <a:lnTo>
                  <a:pt x="2723976" y="4282570"/>
                </a:lnTo>
                <a:cubicBezTo>
                  <a:pt x="2723065" y="4282930"/>
                  <a:pt x="2723672" y="4282690"/>
                  <a:pt x="2724889" y="4282209"/>
                </a:cubicBezTo>
                <a:close/>
                <a:moveTo>
                  <a:pt x="2728264" y="4280876"/>
                </a:moveTo>
                <a:lnTo>
                  <a:pt x="2726597" y="4281535"/>
                </a:lnTo>
                <a:lnTo>
                  <a:pt x="2725025" y="4282156"/>
                </a:lnTo>
                <a:close/>
                <a:moveTo>
                  <a:pt x="3330030" y="4279965"/>
                </a:moveTo>
                <a:cubicBezTo>
                  <a:pt x="3328153" y="4280207"/>
                  <a:pt x="3327129" y="4281260"/>
                  <a:pt x="3327692" y="4283414"/>
                </a:cubicBezTo>
                <a:cubicBezTo>
                  <a:pt x="3332452" y="4286719"/>
                  <a:pt x="3355592" y="4295723"/>
                  <a:pt x="3350038" y="4291868"/>
                </a:cubicBezTo>
                <a:cubicBezTo>
                  <a:pt x="3348944" y="4285818"/>
                  <a:pt x="3335658" y="4279241"/>
                  <a:pt x="3330030" y="4279965"/>
                </a:cubicBezTo>
                <a:close/>
                <a:moveTo>
                  <a:pt x="2732176" y="4279330"/>
                </a:moveTo>
                <a:cubicBezTo>
                  <a:pt x="2732176" y="4279330"/>
                  <a:pt x="2730961" y="4279810"/>
                  <a:pt x="2729444" y="4280410"/>
                </a:cubicBezTo>
                <a:lnTo>
                  <a:pt x="2728264" y="4280876"/>
                </a:lnTo>
                <a:close/>
                <a:moveTo>
                  <a:pt x="2707433" y="4252310"/>
                </a:moveTo>
                <a:cubicBezTo>
                  <a:pt x="2710709" y="4252673"/>
                  <a:pt x="2713088" y="4254325"/>
                  <a:pt x="2711436" y="4256706"/>
                </a:cubicBezTo>
                <a:cubicBezTo>
                  <a:pt x="2716195" y="4260009"/>
                  <a:pt x="2698060" y="4255654"/>
                  <a:pt x="2698060" y="4255654"/>
                </a:cubicBezTo>
                <a:cubicBezTo>
                  <a:pt x="2699989" y="4252876"/>
                  <a:pt x="2704159" y="4251948"/>
                  <a:pt x="2707433" y="4252310"/>
                </a:cubicBezTo>
                <a:close/>
                <a:moveTo>
                  <a:pt x="4659536" y="4248699"/>
                </a:moveTo>
                <a:lnTo>
                  <a:pt x="4670729" y="4260952"/>
                </a:lnTo>
                <a:lnTo>
                  <a:pt x="4672437" y="4264931"/>
                </a:lnTo>
                <a:close/>
                <a:moveTo>
                  <a:pt x="2703348" y="4236401"/>
                </a:moveTo>
                <a:lnTo>
                  <a:pt x="2696472" y="4240988"/>
                </a:lnTo>
                <a:cubicBezTo>
                  <a:pt x="2688322" y="4243987"/>
                  <a:pt x="2683914" y="4253661"/>
                  <a:pt x="2678403" y="4256407"/>
                </a:cubicBezTo>
                <a:lnTo>
                  <a:pt x="2667696" y="4259999"/>
                </a:lnTo>
                <a:lnTo>
                  <a:pt x="2935134" y="4550716"/>
                </a:lnTo>
                <a:cubicBezTo>
                  <a:pt x="3044473" y="4664818"/>
                  <a:pt x="3158537" y="4778670"/>
                  <a:pt x="3277658" y="4890742"/>
                </a:cubicBezTo>
                <a:cubicBezTo>
                  <a:pt x="3510349" y="5111032"/>
                  <a:pt x="3738678" y="5349462"/>
                  <a:pt x="4000214" y="5560373"/>
                </a:cubicBezTo>
                <a:cubicBezTo>
                  <a:pt x="4094759" y="5640101"/>
                  <a:pt x="4186030" y="5716086"/>
                  <a:pt x="4276835" y="5789984"/>
                </a:cubicBezTo>
                <a:lnTo>
                  <a:pt x="4351661" y="5849305"/>
                </a:lnTo>
                <a:lnTo>
                  <a:pt x="4352942" y="5846864"/>
                </a:lnTo>
                <a:lnTo>
                  <a:pt x="4352851" y="5844233"/>
                </a:lnTo>
                <a:lnTo>
                  <a:pt x="4270113" y="5776407"/>
                </a:lnTo>
                <a:cubicBezTo>
                  <a:pt x="4106539" y="5636150"/>
                  <a:pt x="3963052" y="5495776"/>
                  <a:pt x="3746385" y="5296014"/>
                </a:cubicBezTo>
                <a:cubicBezTo>
                  <a:pt x="3607826" y="5170452"/>
                  <a:pt x="3467809" y="5036824"/>
                  <a:pt x="3323695" y="4907407"/>
                </a:cubicBezTo>
                <a:cubicBezTo>
                  <a:pt x="3281116" y="4863743"/>
                  <a:pt x="3127876" y="4706826"/>
                  <a:pt x="3221102" y="4792693"/>
                </a:cubicBezTo>
                <a:cubicBezTo>
                  <a:pt x="3413459" y="4977935"/>
                  <a:pt x="3572254" y="5138709"/>
                  <a:pt x="3756699" y="5303172"/>
                </a:cubicBezTo>
                <a:cubicBezTo>
                  <a:pt x="3931225" y="5460752"/>
                  <a:pt x="4068005" y="5581258"/>
                  <a:pt x="4202475" y="5694719"/>
                </a:cubicBezTo>
                <a:lnTo>
                  <a:pt x="4360237" y="5824903"/>
                </a:lnTo>
                <a:lnTo>
                  <a:pt x="4362991" y="5821355"/>
                </a:lnTo>
                <a:lnTo>
                  <a:pt x="4288317" y="5759755"/>
                </a:lnTo>
                <a:cubicBezTo>
                  <a:pt x="4073264" y="5575058"/>
                  <a:pt x="3870093" y="5381577"/>
                  <a:pt x="3654104" y="5188458"/>
                </a:cubicBezTo>
                <a:cubicBezTo>
                  <a:pt x="3457890" y="5008770"/>
                  <a:pt x="3275844" y="4830687"/>
                  <a:pt x="3102770" y="4660003"/>
                </a:cubicBezTo>
                <a:cubicBezTo>
                  <a:pt x="3075928" y="4634318"/>
                  <a:pt x="3003085" y="4561422"/>
                  <a:pt x="3021975" y="4596875"/>
                </a:cubicBezTo>
                <a:cubicBezTo>
                  <a:pt x="2995924" y="4571739"/>
                  <a:pt x="2971330" y="4554670"/>
                  <a:pt x="2958655" y="4530588"/>
                </a:cubicBezTo>
                <a:cubicBezTo>
                  <a:pt x="2984708" y="4555723"/>
                  <a:pt x="2994622" y="4541438"/>
                  <a:pt x="2961962" y="4525825"/>
                </a:cubicBezTo>
                <a:cubicBezTo>
                  <a:pt x="2969121" y="4515509"/>
                  <a:pt x="2942126" y="4512060"/>
                  <a:pt x="2940671" y="4503995"/>
                </a:cubicBezTo>
                <a:cubicBezTo>
                  <a:pt x="2944527" y="4498437"/>
                  <a:pt x="2930247" y="4488528"/>
                  <a:pt x="2924692" y="4484672"/>
                </a:cubicBezTo>
                <a:cubicBezTo>
                  <a:pt x="2931303" y="4475148"/>
                  <a:pt x="2908956" y="4466695"/>
                  <a:pt x="2904195" y="4463391"/>
                </a:cubicBezTo>
                <a:cubicBezTo>
                  <a:pt x="2878673" y="4431568"/>
                  <a:pt x="2852462" y="4400735"/>
                  <a:pt x="2824234" y="4370269"/>
                </a:cubicBezTo>
                <a:lnTo>
                  <a:pt x="2751845" y="4298758"/>
                </a:lnTo>
                <a:lnTo>
                  <a:pt x="2749825" y="4295768"/>
                </a:lnTo>
                <a:lnTo>
                  <a:pt x="2747636" y="4294602"/>
                </a:lnTo>
                <a:lnTo>
                  <a:pt x="2732176" y="4279330"/>
                </a:lnTo>
                <a:close/>
                <a:moveTo>
                  <a:pt x="4036661" y="4235854"/>
                </a:moveTo>
                <a:cubicBezTo>
                  <a:pt x="4034097" y="4235976"/>
                  <a:pt x="4031519" y="4236833"/>
                  <a:pt x="4030278" y="4238618"/>
                </a:cubicBezTo>
                <a:cubicBezTo>
                  <a:pt x="4030278" y="4238618"/>
                  <a:pt x="4048660" y="4244318"/>
                  <a:pt x="4043105" y="4240464"/>
                </a:cubicBezTo>
                <a:cubicBezTo>
                  <a:pt x="4043933" y="4239274"/>
                  <a:pt x="4043750" y="4238266"/>
                  <a:pt x="4042959" y="4237497"/>
                </a:cubicBezTo>
                <a:cubicBezTo>
                  <a:pt x="4041777" y="4236345"/>
                  <a:pt x="4039226" y="4235732"/>
                  <a:pt x="4036661" y="4235854"/>
                </a:cubicBezTo>
                <a:close/>
                <a:moveTo>
                  <a:pt x="3269052" y="4212289"/>
                </a:moveTo>
                <a:cubicBezTo>
                  <a:pt x="3265677" y="4211858"/>
                  <a:pt x="3262697" y="4213612"/>
                  <a:pt x="3263820" y="4217919"/>
                </a:cubicBezTo>
                <a:lnTo>
                  <a:pt x="3276647" y="4219766"/>
                </a:lnTo>
                <a:cubicBezTo>
                  <a:pt x="3276195" y="4215336"/>
                  <a:pt x="3272427" y="4212721"/>
                  <a:pt x="3269052" y="4212289"/>
                </a:cubicBezTo>
                <a:close/>
                <a:moveTo>
                  <a:pt x="4630297" y="4211474"/>
                </a:moveTo>
                <a:lnTo>
                  <a:pt x="4641107" y="4224666"/>
                </a:lnTo>
                <a:lnTo>
                  <a:pt x="4657117" y="4245655"/>
                </a:lnTo>
                <a:lnTo>
                  <a:pt x="4634375" y="4217040"/>
                </a:lnTo>
                <a:close/>
                <a:moveTo>
                  <a:pt x="2753704" y="4209992"/>
                </a:moveTo>
                <a:lnTo>
                  <a:pt x="2744822" y="4210965"/>
                </a:lnTo>
                <a:lnTo>
                  <a:pt x="2805743" y="4281734"/>
                </a:lnTo>
                <a:cubicBezTo>
                  <a:pt x="2891887" y="4380766"/>
                  <a:pt x="2982085" y="4481583"/>
                  <a:pt x="3069350" y="4570959"/>
                </a:cubicBezTo>
                <a:cubicBezTo>
                  <a:pt x="3095962" y="4598247"/>
                  <a:pt x="3135687" y="4635096"/>
                  <a:pt x="3144761" y="4639936"/>
                </a:cubicBezTo>
                <a:cubicBezTo>
                  <a:pt x="3150206" y="4642839"/>
                  <a:pt x="3144617" y="4634219"/>
                  <a:pt x="3118541" y="4605098"/>
                </a:cubicBezTo>
                <a:cubicBezTo>
                  <a:pt x="3025666" y="4507715"/>
                  <a:pt x="2932064" y="4406299"/>
                  <a:pt x="2839471" y="4304702"/>
                </a:cubicBezTo>
                <a:close/>
                <a:moveTo>
                  <a:pt x="4016253" y="4201854"/>
                </a:moveTo>
                <a:cubicBezTo>
                  <a:pt x="4015812" y="4202984"/>
                  <a:pt x="4012293" y="4212025"/>
                  <a:pt x="4012293" y="4212025"/>
                </a:cubicBezTo>
                <a:cubicBezTo>
                  <a:pt x="4015673" y="4203346"/>
                  <a:pt x="4016519" y="4201176"/>
                  <a:pt x="4016253" y="4201854"/>
                </a:cubicBezTo>
                <a:close/>
                <a:moveTo>
                  <a:pt x="3989829" y="4181008"/>
                </a:moveTo>
                <a:cubicBezTo>
                  <a:pt x="3987711" y="4181440"/>
                  <a:pt x="3986250" y="4183072"/>
                  <a:pt x="3986794" y="4186096"/>
                </a:cubicBezTo>
                <a:lnTo>
                  <a:pt x="3999622" y="4187941"/>
                </a:lnTo>
                <a:cubicBezTo>
                  <a:pt x="3999255" y="4185925"/>
                  <a:pt x="3998184" y="4184298"/>
                  <a:pt x="3996796" y="4183116"/>
                </a:cubicBezTo>
                <a:cubicBezTo>
                  <a:pt x="3994721" y="4181344"/>
                  <a:pt x="3991946" y="4180577"/>
                  <a:pt x="3989829" y="4181008"/>
                </a:cubicBezTo>
                <a:close/>
                <a:moveTo>
                  <a:pt x="4668207" y="4155344"/>
                </a:moveTo>
                <a:lnTo>
                  <a:pt x="4707239" y="4194478"/>
                </a:lnTo>
                <a:lnTo>
                  <a:pt x="4710321" y="4200245"/>
                </a:lnTo>
                <a:lnTo>
                  <a:pt x="4713477" y="4207317"/>
                </a:lnTo>
                <a:lnTo>
                  <a:pt x="4693391" y="4189588"/>
                </a:lnTo>
                <a:lnTo>
                  <a:pt x="4674933" y="4171874"/>
                </a:lnTo>
                <a:lnTo>
                  <a:pt x="4670547" y="4160365"/>
                </a:lnTo>
                <a:close/>
                <a:moveTo>
                  <a:pt x="2857979" y="4135160"/>
                </a:moveTo>
                <a:lnTo>
                  <a:pt x="2851803" y="4138570"/>
                </a:lnTo>
                <a:lnTo>
                  <a:pt x="2937251" y="4234209"/>
                </a:lnTo>
                <a:cubicBezTo>
                  <a:pt x="3341309" y="4673055"/>
                  <a:pt x="3804674" y="5099812"/>
                  <a:pt x="4303673" y="5522862"/>
                </a:cubicBezTo>
                <a:cubicBezTo>
                  <a:pt x="4323211" y="5541715"/>
                  <a:pt x="4349879" y="5574113"/>
                  <a:pt x="4380353" y="5598405"/>
                </a:cubicBezTo>
                <a:cubicBezTo>
                  <a:pt x="4390512" y="5606501"/>
                  <a:pt x="4401092" y="5613697"/>
                  <a:pt x="4411975" y="5619191"/>
                </a:cubicBezTo>
                <a:cubicBezTo>
                  <a:pt x="4455611" y="5649477"/>
                  <a:pt x="4349559" y="5561763"/>
                  <a:pt x="4333030" y="5543235"/>
                </a:cubicBezTo>
                <a:cubicBezTo>
                  <a:pt x="4328269" y="5539932"/>
                  <a:pt x="4313196" y="5529470"/>
                  <a:pt x="4303673" y="5522862"/>
                </a:cubicBezTo>
                <a:cubicBezTo>
                  <a:pt x="3820342" y="5100104"/>
                  <a:pt x="3358526" y="4671114"/>
                  <a:pt x="2947226" y="4232699"/>
                </a:cubicBezTo>
                <a:close/>
                <a:moveTo>
                  <a:pt x="4573612" y="4134617"/>
                </a:moveTo>
                <a:cubicBezTo>
                  <a:pt x="4571048" y="4134739"/>
                  <a:pt x="4568469" y="4135595"/>
                  <a:pt x="4567229" y="4137381"/>
                </a:cubicBezTo>
                <a:cubicBezTo>
                  <a:pt x="4567229" y="4137381"/>
                  <a:pt x="4584817" y="4142530"/>
                  <a:pt x="4580057" y="4139227"/>
                </a:cubicBezTo>
                <a:cubicBezTo>
                  <a:pt x="4580881" y="4138037"/>
                  <a:pt x="4580700" y="4137029"/>
                  <a:pt x="4579911" y="4136260"/>
                </a:cubicBezTo>
                <a:cubicBezTo>
                  <a:pt x="4578726" y="4135108"/>
                  <a:pt x="4576177" y="4134495"/>
                  <a:pt x="4573612" y="4134617"/>
                </a:cubicBezTo>
                <a:close/>
                <a:moveTo>
                  <a:pt x="1349656" y="4104291"/>
                </a:moveTo>
                <a:cubicBezTo>
                  <a:pt x="1348495" y="4103452"/>
                  <a:pt x="1347980" y="4103451"/>
                  <a:pt x="1348542" y="4104760"/>
                </a:cubicBezTo>
                <a:cubicBezTo>
                  <a:pt x="1349291" y="4106505"/>
                  <a:pt x="1351955" y="4110576"/>
                  <a:pt x="1357557" y="4118092"/>
                </a:cubicBezTo>
                <a:cubicBezTo>
                  <a:pt x="1369413" y="4130657"/>
                  <a:pt x="1381919" y="4145378"/>
                  <a:pt x="1391609" y="4158520"/>
                </a:cubicBezTo>
                <a:cubicBezTo>
                  <a:pt x="1410270" y="4181907"/>
                  <a:pt x="1419047" y="4194765"/>
                  <a:pt x="1435298" y="4216164"/>
                </a:cubicBezTo>
                <a:cubicBezTo>
                  <a:pt x="1462965" y="4250166"/>
                  <a:pt x="1502319" y="4285645"/>
                  <a:pt x="1530426" y="4319606"/>
                </a:cubicBezTo>
                <a:cubicBezTo>
                  <a:pt x="1553601" y="4346080"/>
                  <a:pt x="1576054" y="4371976"/>
                  <a:pt x="1599225" y="4398404"/>
                </a:cubicBezTo>
                <a:lnTo>
                  <a:pt x="1626236" y="4428703"/>
                </a:lnTo>
                <a:lnTo>
                  <a:pt x="1512751" y="4292675"/>
                </a:lnTo>
                <a:lnTo>
                  <a:pt x="1501864" y="4280878"/>
                </a:lnTo>
                <a:cubicBezTo>
                  <a:pt x="1458155" y="4227677"/>
                  <a:pt x="1414900" y="4179245"/>
                  <a:pt x="1365898" y="4121738"/>
                </a:cubicBezTo>
                <a:cubicBezTo>
                  <a:pt x="1362436" y="4116864"/>
                  <a:pt x="1353140" y="4106808"/>
                  <a:pt x="1349656" y="4104291"/>
                </a:cubicBezTo>
                <a:close/>
                <a:moveTo>
                  <a:pt x="4529595" y="4078336"/>
                </a:moveTo>
                <a:cubicBezTo>
                  <a:pt x="4526290" y="4077806"/>
                  <a:pt x="4524274" y="4078170"/>
                  <a:pt x="4527051" y="4080097"/>
                </a:cubicBezTo>
                <a:cubicBezTo>
                  <a:pt x="4523196" y="4085652"/>
                  <a:pt x="4536573" y="4086706"/>
                  <a:pt x="4539876" y="4081943"/>
                </a:cubicBezTo>
                <a:cubicBezTo>
                  <a:pt x="4537495" y="4080291"/>
                  <a:pt x="4532900" y="4078866"/>
                  <a:pt x="4529595" y="4078336"/>
                </a:cubicBezTo>
                <a:close/>
                <a:moveTo>
                  <a:pt x="1156118" y="4067896"/>
                </a:moveTo>
                <a:lnTo>
                  <a:pt x="1157951" y="4069356"/>
                </a:lnTo>
                <a:lnTo>
                  <a:pt x="1166288" y="4072307"/>
                </a:lnTo>
                <a:close/>
                <a:moveTo>
                  <a:pt x="4863258" y="4066771"/>
                </a:moveTo>
                <a:cubicBezTo>
                  <a:pt x="4863258" y="4066771"/>
                  <a:pt x="4857733" y="4067032"/>
                  <a:pt x="4859114" y="4066968"/>
                </a:cubicBezTo>
                <a:cubicBezTo>
                  <a:pt x="4859575" y="4066946"/>
                  <a:pt x="4860802" y="4066888"/>
                  <a:pt x="4863258" y="4066771"/>
                </a:cubicBezTo>
                <a:close/>
                <a:moveTo>
                  <a:pt x="4518123" y="4063317"/>
                </a:moveTo>
                <a:cubicBezTo>
                  <a:pt x="4514915" y="4062857"/>
                  <a:pt x="4512901" y="4063221"/>
                  <a:pt x="4515280" y="4064873"/>
                </a:cubicBezTo>
                <a:cubicBezTo>
                  <a:pt x="4511974" y="4069634"/>
                  <a:pt x="4524801" y="4071481"/>
                  <a:pt x="4528107" y="4066718"/>
                </a:cubicBezTo>
                <a:cubicBezTo>
                  <a:pt x="4525726" y="4065066"/>
                  <a:pt x="4521329" y="4063779"/>
                  <a:pt x="4518123" y="4063317"/>
                </a:cubicBezTo>
                <a:close/>
                <a:moveTo>
                  <a:pt x="1093867" y="4061601"/>
                </a:moveTo>
                <a:lnTo>
                  <a:pt x="1097833" y="4063187"/>
                </a:lnTo>
                <a:lnTo>
                  <a:pt x="1116856" y="4069232"/>
                </a:lnTo>
                <a:lnTo>
                  <a:pt x="1131749" y="4086984"/>
                </a:lnTo>
                <a:cubicBezTo>
                  <a:pt x="1286820" y="4267515"/>
                  <a:pt x="1437860" y="4448776"/>
                  <a:pt x="1590209" y="4628151"/>
                </a:cubicBezTo>
                <a:lnTo>
                  <a:pt x="1642716" y="4689134"/>
                </a:lnTo>
                <a:lnTo>
                  <a:pt x="1637691" y="4686483"/>
                </a:lnTo>
                <a:cubicBezTo>
                  <a:pt x="1619745" y="4690815"/>
                  <a:pt x="1637691" y="4686483"/>
                  <a:pt x="1637691" y="4686483"/>
                </a:cubicBezTo>
                <a:lnTo>
                  <a:pt x="1636957" y="4696648"/>
                </a:lnTo>
                <a:lnTo>
                  <a:pt x="1525109" y="4562390"/>
                </a:lnTo>
                <a:cubicBezTo>
                  <a:pt x="1450818" y="4477096"/>
                  <a:pt x="1375352" y="4394625"/>
                  <a:pt x="1302063" y="4311846"/>
                </a:cubicBezTo>
                <a:close/>
                <a:moveTo>
                  <a:pt x="4854124" y="4053426"/>
                </a:moveTo>
                <a:cubicBezTo>
                  <a:pt x="4854329" y="4053896"/>
                  <a:pt x="4854874" y="4055154"/>
                  <a:pt x="4855967" y="4057670"/>
                </a:cubicBezTo>
                <a:cubicBezTo>
                  <a:pt x="4855967" y="4057670"/>
                  <a:pt x="4853511" y="4052011"/>
                  <a:pt x="4854124" y="4053426"/>
                </a:cubicBezTo>
                <a:close/>
                <a:moveTo>
                  <a:pt x="1079268" y="4041513"/>
                </a:moveTo>
                <a:lnTo>
                  <a:pt x="1098397" y="4048282"/>
                </a:lnTo>
                <a:lnTo>
                  <a:pt x="1103401" y="4053193"/>
                </a:lnTo>
                <a:lnTo>
                  <a:pt x="1111962" y="4063398"/>
                </a:lnTo>
                <a:lnTo>
                  <a:pt x="1087037" y="4052419"/>
                </a:lnTo>
                <a:lnTo>
                  <a:pt x="1079544" y="4041967"/>
                </a:lnTo>
                <a:close/>
                <a:moveTo>
                  <a:pt x="1079288" y="4030951"/>
                </a:moveTo>
                <a:lnTo>
                  <a:pt x="1086992" y="4037088"/>
                </a:lnTo>
                <a:lnTo>
                  <a:pt x="1092518" y="4042513"/>
                </a:lnTo>
                <a:lnTo>
                  <a:pt x="1079807" y="4037447"/>
                </a:lnTo>
                <a:lnTo>
                  <a:pt x="1075087" y="4034624"/>
                </a:lnTo>
                <a:lnTo>
                  <a:pt x="1074247" y="4033240"/>
                </a:lnTo>
                <a:close/>
                <a:moveTo>
                  <a:pt x="4847558" y="3998186"/>
                </a:moveTo>
                <a:cubicBezTo>
                  <a:pt x="4847483" y="3998009"/>
                  <a:pt x="4848114" y="3998420"/>
                  <a:pt x="4849757" y="3999639"/>
                </a:cubicBezTo>
                <a:lnTo>
                  <a:pt x="4851403" y="4000896"/>
                </a:lnTo>
                <a:lnTo>
                  <a:pt x="4854060" y="4004500"/>
                </a:lnTo>
                <a:cubicBezTo>
                  <a:pt x="4850694" y="4001237"/>
                  <a:pt x="4847712" y="3998537"/>
                  <a:pt x="4847558" y="3998186"/>
                </a:cubicBezTo>
                <a:close/>
                <a:moveTo>
                  <a:pt x="5020660" y="3947835"/>
                </a:moveTo>
                <a:lnTo>
                  <a:pt x="5022208" y="3949328"/>
                </a:lnTo>
                <a:lnTo>
                  <a:pt x="5025885" y="3956570"/>
                </a:lnTo>
                <a:close/>
                <a:moveTo>
                  <a:pt x="4867423" y="3939497"/>
                </a:moveTo>
                <a:lnTo>
                  <a:pt x="4867258" y="3939931"/>
                </a:lnTo>
                <a:lnTo>
                  <a:pt x="4875032" y="3948393"/>
                </a:lnTo>
                <a:lnTo>
                  <a:pt x="4873731" y="3946692"/>
                </a:lnTo>
                <a:close/>
                <a:moveTo>
                  <a:pt x="1182462" y="3930487"/>
                </a:moveTo>
                <a:lnTo>
                  <a:pt x="1198561" y="3949648"/>
                </a:lnTo>
                <a:lnTo>
                  <a:pt x="1190349" y="3942828"/>
                </a:lnTo>
                <a:close/>
                <a:moveTo>
                  <a:pt x="1172999" y="3917416"/>
                </a:moveTo>
                <a:cubicBezTo>
                  <a:pt x="1174456" y="3917555"/>
                  <a:pt x="1175991" y="3918518"/>
                  <a:pt x="1176096" y="3919619"/>
                </a:cubicBezTo>
                <a:cubicBezTo>
                  <a:pt x="1176201" y="3920719"/>
                  <a:pt x="1174771" y="3920856"/>
                  <a:pt x="1173315" y="3920717"/>
                </a:cubicBezTo>
                <a:cubicBezTo>
                  <a:pt x="1171858" y="3920578"/>
                  <a:pt x="1170375" y="3920165"/>
                  <a:pt x="1170375" y="3920165"/>
                </a:cubicBezTo>
                <a:cubicBezTo>
                  <a:pt x="1170165" y="3917964"/>
                  <a:pt x="1171543" y="3917277"/>
                  <a:pt x="1172999" y="3917416"/>
                </a:cubicBezTo>
                <a:close/>
                <a:moveTo>
                  <a:pt x="1324858" y="3916770"/>
                </a:moveTo>
                <a:cubicBezTo>
                  <a:pt x="1325522" y="3917108"/>
                  <a:pt x="1325576" y="3918671"/>
                  <a:pt x="1325634" y="3920354"/>
                </a:cubicBezTo>
                <a:cubicBezTo>
                  <a:pt x="1322828" y="3920451"/>
                  <a:pt x="1320423" y="3920536"/>
                  <a:pt x="1320423" y="3920536"/>
                </a:cubicBezTo>
                <a:cubicBezTo>
                  <a:pt x="1322921" y="3917318"/>
                  <a:pt x="1324194" y="3916432"/>
                  <a:pt x="1324858" y="3916770"/>
                </a:cubicBezTo>
                <a:close/>
                <a:moveTo>
                  <a:pt x="4458081" y="3897365"/>
                </a:moveTo>
                <a:lnTo>
                  <a:pt x="4456014" y="3899163"/>
                </a:lnTo>
                <a:cubicBezTo>
                  <a:pt x="4456223" y="3901364"/>
                  <a:pt x="4458864" y="3901112"/>
                  <a:pt x="4459074" y="3903313"/>
                </a:cubicBezTo>
                <a:cubicBezTo>
                  <a:pt x="4462375" y="3906468"/>
                  <a:pt x="4463018" y="3905348"/>
                  <a:pt x="4462438" y="3903213"/>
                </a:cubicBezTo>
                <a:lnTo>
                  <a:pt x="4461713" y="3901608"/>
                </a:lnTo>
                <a:close/>
                <a:moveTo>
                  <a:pt x="1275251" y="3892391"/>
                </a:moveTo>
                <a:cubicBezTo>
                  <a:pt x="1283977" y="3894897"/>
                  <a:pt x="1291617" y="3900566"/>
                  <a:pt x="1296232" y="3909417"/>
                </a:cubicBezTo>
                <a:cubicBezTo>
                  <a:pt x="1284752" y="3906120"/>
                  <a:pt x="1276758" y="3899771"/>
                  <a:pt x="1275251" y="3892391"/>
                </a:cubicBezTo>
                <a:close/>
                <a:moveTo>
                  <a:pt x="1274924" y="3887657"/>
                </a:moveTo>
                <a:cubicBezTo>
                  <a:pt x="1274960" y="3888183"/>
                  <a:pt x="1275058" y="3889586"/>
                  <a:pt x="1275251" y="3892391"/>
                </a:cubicBezTo>
                <a:cubicBezTo>
                  <a:pt x="1275251" y="3892391"/>
                  <a:pt x="1274815" y="3886079"/>
                  <a:pt x="1274924" y="3887657"/>
                </a:cubicBezTo>
                <a:close/>
                <a:moveTo>
                  <a:pt x="1193708" y="3881822"/>
                </a:moveTo>
                <a:lnTo>
                  <a:pt x="1195962" y="3884093"/>
                </a:lnTo>
                <a:cubicBezTo>
                  <a:pt x="1194584" y="3883697"/>
                  <a:pt x="1193895" y="3883499"/>
                  <a:pt x="1193629" y="3882989"/>
                </a:cubicBezTo>
                <a:close/>
                <a:moveTo>
                  <a:pt x="5072676" y="3881542"/>
                </a:moveTo>
                <a:lnTo>
                  <a:pt x="5111709" y="3920677"/>
                </a:lnTo>
                <a:lnTo>
                  <a:pt x="5114791" y="3926443"/>
                </a:lnTo>
                <a:lnTo>
                  <a:pt x="5117946" y="3933516"/>
                </a:lnTo>
                <a:lnTo>
                  <a:pt x="5097861" y="3915786"/>
                </a:lnTo>
                <a:lnTo>
                  <a:pt x="5079405" y="3898072"/>
                </a:lnTo>
                <a:lnTo>
                  <a:pt x="5075017" y="3886564"/>
                </a:lnTo>
                <a:close/>
                <a:moveTo>
                  <a:pt x="1189566" y="3877646"/>
                </a:moveTo>
                <a:lnTo>
                  <a:pt x="1193831" y="3880008"/>
                </a:lnTo>
                <a:lnTo>
                  <a:pt x="1193708" y="3881822"/>
                </a:lnTo>
                <a:close/>
                <a:moveTo>
                  <a:pt x="1262000" y="3876663"/>
                </a:moveTo>
                <a:cubicBezTo>
                  <a:pt x="1262041" y="3877163"/>
                  <a:pt x="1262152" y="3878498"/>
                  <a:pt x="1262371" y="3881166"/>
                </a:cubicBezTo>
                <a:cubicBezTo>
                  <a:pt x="1262371" y="3881166"/>
                  <a:pt x="1261875" y="3875162"/>
                  <a:pt x="1262000" y="3876663"/>
                </a:cubicBezTo>
                <a:close/>
                <a:moveTo>
                  <a:pt x="970048" y="3864273"/>
                </a:moveTo>
                <a:lnTo>
                  <a:pt x="991656" y="3877200"/>
                </a:lnTo>
                <a:cubicBezTo>
                  <a:pt x="991656" y="3877200"/>
                  <a:pt x="1004665" y="3880935"/>
                  <a:pt x="994100" y="3870919"/>
                </a:cubicBezTo>
                <a:lnTo>
                  <a:pt x="990639" y="3867966"/>
                </a:lnTo>
                <a:lnTo>
                  <a:pt x="991715" y="3868276"/>
                </a:lnTo>
                <a:cubicBezTo>
                  <a:pt x="999356" y="3873945"/>
                  <a:pt x="1001944" y="3878163"/>
                  <a:pt x="1006727" y="3883587"/>
                </a:cubicBezTo>
                <a:cubicBezTo>
                  <a:pt x="1009481" y="3884378"/>
                  <a:pt x="1018936" y="3883041"/>
                  <a:pt x="1026932" y="3889390"/>
                </a:cubicBezTo>
                <a:cubicBezTo>
                  <a:pt x="1034572" y="3895058"/>
                  <a:pt x="1051713" y="3914455"/>
                  <a:pt x="1068538" y="3922760"/>
                </a:cubicBezTo>
                <a:cubicBezTo>
                  <a:pt x="1095759" y="3937526"/>
                  <a:pt x="1059662" y="3905737"/>
                  <a:pt x="1051562" y="3899938"/>
                </a:cubicBezTo>
                <a:cubicBezTo>
                  <a:pt x="1041437" y="3889502"/>
                  <a:pt x="1028285" y="3882252"/>
                  <a:pt x="1022942" y="3877243"/>
                </a:cubicBezTo>
                <a:cubicBezTo>
                  <a:pt x="1021876" y="3875201"/>
                  <a:pt x="1021682" y="3872395"/>
                  <a:pt x="1021144" y="3869491"/>
                </a:cubicBezTo>
                <a:lnTo>
                  <a:pt x="1019116" y="3865109"/>
                </a:lnTo>
                <a:lnTo>
                  <a:pt x="1026669" y="3869325"/>
                </a:lnTo>
                <a:cubicBezTo>
                  <a:pt x="1030806" y="3871364"/>
                  <a:pt x="1033852" y="3872383"/>
                  <a:pt x="1034837" y="3871653"/>
                </a:cubicBezTo>
                <a:cubicBezTo>
                  <a:pt x="1035259" y="3871340"/>
                  <a:pt x="1035224" y="3870724"/>
                  <a:pt x="1034826" y="3869874"/>
                </a:cubicBezTo>
                <a:lnTo>
                  <a:pt x="1034524" y="3869439"/>
                </a:lnTo>
                <a:lnTo>
                  <a:pt x="1043937" y="3876326"/>
                </a:lnTo>
                <a:cubicBezTo>
                  <a:pt x="1052035" y="3882127"/>
                  <a:pt x="1063516" y="3885423"/>
                  <a:pt x="1077126" y="3892805"/>
                </a:cubicBezTo>
                <a:cubicBezTo>
                  <a:pt x="1092868" y="3904274"/>
                  <a:pt x="1097023" y="3912994"/>
                  <a:pt x="1109128" y="3912998"/>
                </a:cubicBezTo>
                <a:cubicBezTo>
                  <a:pt x="1118582" y="3911659"/>
                  <a:pt x="1120457" y="3901777"/>
                  <a:pt x="1125967" y="3903359"/>
                </a:cubicBezTo>
                <a:cubicBezTo>
                  <a:pt x="1136643" y="3906426"/>
                  <a:pt x="1159265" y="3926926"/>
                  <a:pt x="1176505" y="3942055"/>
                </a:cubicBezTo>
                <a:lnTo>
                  <a:pt x="1179242" y="3944363"/>
                </a:lnTo>
                <a:lnTo>
                  <a:pt x="1201545" y="3972695"/>
                </a:lnTo>
                <a:cubicBezTo>
                  <a:pt x="1219108" y="3996177"/>
                  <a:pt x="1237034" y="4019973"/>
                  <a:pt x="1256911" y="4042147"/>
                </a:cubicBezTo>
                <a:lnTo>
                  <a:pt x="1661872" y="4517398"/>
                </a:lnTo>
                <a:lnTo>
                  <a:pt x="1658178" y="4514621"/>
                </a:lnTo>
                <a:cubicBezTo>
                  <a:pt x="1663846" y="4513252"/>
                  <a:pt x="1670912" y="4542531"/>
                  <a:pt x="1670912" y="4542531"/>
                </a:cubicBezTo>
                <a:cubicBezTo>
                  <a:pt x="1675015" y="4559531"/>
                  <a:pt x="1659579" y="4545267"/>
                  <a:pt x="1665277" y="4568878"/>
                </a:cubicBezTo>
                <a:cubicBezTo>
                  <a:pt x="1675049" y="4584512"/>
                  <a:pt x="1704394" y="4627404"/>
                  <a:pt x="1724162" y="4659614"/>
                </a:cubicBezTo>
                <a:cubicBezTo>
                  <a:pt x="1850140" y="4846099"/>
                  <a:pt x="1994713" y="5064079"/>
                  <a:pt x="2135899" y="5234899"/>
                </a:cubicBezTo>
                <a:lnTo>
                  <a:pt x="2157470" y="5260499"/>
                </a:lnTo>
                <a:lnTo>
                  <a:pt x="2065206" y="5166829"/>
                </a:lnTo>
                <a:lnTo>
                  <a:pt x="1994308" y="5074249"/>
                </a:lnTo>
                <a:cubicBezTo>
                  <a:pt x="1886410" y="4928300"/>
                  <a:pt x="1792288" y="4787599"/>
                  <a:pt x="1680780" y="4633103"/>
                </a:cubicBezTo>
                <a:cubicBezTo>
                  <a:pt x="1640069" y="4567967"/>
                  <a:pt x="1612320" y="4531686"/>
                  <a:pt x="1558908" y="4463620"/>
                </a:cubicBezTo>
                <a:cubicBezTo>
                  <a:pt x="1525492" y="4428706"/>
                  <a:pt x="1540539" y="4462055"/>
                  <a:pt x="1567571" y="4499509"/>
                </a:cubicBezTo>
                <a:cubicBezTo>
                  <a:pt x="1577341" y="4515141"/>
                  <a:pt x="1583952" y="4513546"/>
                  <a:pt x="1598055" y="4547124"/>
                </a:cubicBezTo>
                <a:cubicBezTo>
                  <a:pt x="1605156" y="4601383"/>
                  <a:pt x="1659936" y="4675118"/>
                  <a:pt x="1700647" y="4740254"/>
                </a:cubicBezTo>
                <a:lnTo>
                  <a:pt x="1703506" y="4744443"/>
                </a:lnTo>
                <a:lnTo>
                  <a:pt x="1391618" y="4379052"/>
                </a:lnTo>
                <a:lnTo>
                  <a:pt x="1141584" y="4077090"/>
                </a:lnTo>
                <a:lnTo>
                  <a:pt x="1146840" y="4078760"/>
                </a:lnTo>
                <a:cubicBezTo>
                  <a:pt x="1147517" y="4080906"/>
                  <a:pt x="1147855" y="4081977"/>
                  <a:pt x="1147982" y="4082380"/>
                </a:cubicBezTo>
                <a:cubicBezTo>
                  <a:pt x="1148363" y="4083586"/>
                  <a:pt x="1146840" y="4078760"/>
                  <a:pt x="1146840" y="4078760"/>
                </a:cubicBezTo>
                <a:lnTo>
                  <a:pt x="1140743" y="4076075"/>
                </a:lnTo>
                <a:lnTo>
                  <a:pt x="1125742" y="4057959"/>
                </a:lnTo>
                <a:lnTo>
                  <a:pt x="1132778" y="4060449"/>
                </a:lnTo>
                <a:lnTo>
                  <a:pt x="1124337" y="4054270"/>
                </a:lnTo>
                <a:lnTo>
                  <a:pt x="1123995" y="4053961"/>
                </a:lnTo>
                <a:lnTo>
                  <a:pt x="1121557" y="4052905"/>
                </a:lnTo>
                <a:lnTo>
                  <a:pt x="1111315" y="4040535"/>
                </a:lnTo>
                <a:lnTo>
                  <a:pt x="1110873" y="4037150"/>
                </a:lnTo>
                <a:cubicBezTo>
                  <a:pt x="1112926" y="4037495"/>
                  <a:pt x="1116917" y="4039745"/>
                  <a:pt x="1121764" y="4042910"/>
                </a:cubicBezTo>
                <a:lnTo>
                  <a:pt x="1133901" y="4051434"/>
                </a:lnTo>
                <a:lnTo>
                  <a:pt x="1143600" y="4054790"/>
                </a:lnTo>
                <a:cubicBezTo>
                  <a:pt x="1150718" y="4051652"/>
                  <a:pt x="1115314" y="4037948"/>
                  <a:pt x="1115314" y="4037948"/>
                </a:cubicBezTo>
                <a:lnTo>
                  <a:pt x="1106284" y="4034460"/>
                </a:lnTo>
                <a:lnTo>
                  <a:pt x="1066464" y="3986369"/>
                </a:lnTo>
                <a:lnTo>
                  <a:pt x="1005183" y="3908767"/>
                </a:lnTo>
                <a:lnTo>
                  <a:pt x="1014399" y="3915856"/>
                </a:lnTo>
                <a:lnTo>
                  <a:pt x="1034686" y="3924175"/>
                </a:lnTo>
                <a:lnTo>
                  <a:pt x="1037128" y="3925189"/>
                </a:lnTo>
                <a:lnTo>
                  <a:pt x="1027532" y="3916846"/>
                </a:lnTo>
                <a:cubicBezTo>
                  <a:pt x="1014664" y="3905551"/>
                  <a:pt x="1001732" y="3894600"/>
                  <a:pt x="988487" y="3885295"/>
                </a:cubicBezTo>
                <a:lnTo>
                  <a:pt x="984103" y="3882072"/>
                </a:lnTo>
                <a:close/>
                <a:moveTo>
                  <a:pt x="4999889" y="3860966"/>
                </a:moveTo>
                <a:cubicBezTo>
                  <a:pt x="5001209" y="3860840"/>
                  <a:pt x="5001922" y="3861326"/>
                  <a:pt x="5002362" y="3862442"/>
                </a:cubicBezTo>
                <a:cubicBezTo>
                  <a:pt x="5002800" y="3863556"/>
                  <a:pt x="5002967" y="3865299"/>
                  <a:pt x="5003194" y="3867683"/>
                </a:cubicBezTo>
                <a:cubicBezTo>
                  <a:pt x="4997915" y="3868187"/>
                  <a:pt x="5000100" y="3863166"/>
                  <a:pt x="4999889" y="3860966"/>
                </a:cubicBezTo>
                <a:close/>
                <a:moveTo>
                  <a:pt x="4996583" y="3854248"/>
                </a:moveTo>
                <a:cubicBezTo>
                  <a:pt x="4997905" y="3854121"/>
                  <a:pt x="4998618" y="3854610"/>
                  <a:pt x="4999057" y="3855724"/>
                </a:cubicBezTo>
                <a:cubicBezTo>
                  <a:pt x="4999494" y="3856840"/>
                  <a:pt x="4999662" y="3858582"/>
                  <a:pt x="4999889" y="3860966"/>
                </a:cubicBezTo>
                <a:cubicBezTo>
                  <a:pt x="4994609" y="3861470"/>
                  <a:pt x="4996794" y="3856448"/>
                  <a:pt x="4996583" y="3854248"/>
                </a:cubicBezTo>
                <a:close/>
                <a:moveTo>
                  <a:pt x="4933028" y="3839515"/>
                </a:moveTo>
                <a:lnTo>
                  <a:pt x="4936020" y="3851375"/>
                </a:lnTo>
                <a:lnTo>
                  <a:pt x="4941292" y="3856256"/>
                </a:lnTo>
                <a:lnTo>
                  <a:pt x="4945305" y="3860878"/>
                </a:lnTo>
                <a:lnTo>
                  <a:pt x="4945163" y="3860529"/>
                </a:lnTo>
                <a:cubicBezTo>
                  <a:pt x="4944837" y="3859689"/>
                  <a:pt x="4944659" y="3859203"/>
                  <a:pt x="4944659" y="3859203"/>
                </a:cubicBezTo>
                <a:close/>
                <a:moveTo>
                  <a:pt x="4986508" y="3837074"/>
                </a:moveTo>
                <a:cubicBezTo>
                  <a:pt x="4989578" y="3839002"/>
                  <a:pt x="4991218" y="3841065"/>
                  <a:pt x="4992531" y="3843763"/>
                </a:cubicBezTo>
                <a:cubicBezTo>
                  <a:pt x="4993843" y="3846460"/>
                  <a:pt x="4994828" y="3849789"/>
                  <a:pt x="4996583" y="3854248"/>
                </a:cubicBezTo>
                <a:cubicBezTo>
                  <a:pt x="4990883" y="3850351"/>
                  <a:pt x="4987138" y="3843676"/>
                  <a:pt x="4986508" y="3837074"/>
                </a:cubicBezTo>
                <a:close/>
                <a:moveTo>
                  <a:pt x="961803" y="3819556"/>
                </a:moveTo>
                <a:lnTo>
                  <a:pt x="971640" y="3823527"/>
                </a:lnTo>
                <a:lnTo>
                  <a:pt x="995093" y="3840588"/>
                </a:lnTo>
                <a:lnTo>
                  <a:pt x="1014540" y="3854816"/>
                </a:lnTo>
                <a:lnTo>
                  <a:pt x="1009623" y="3852770"/>
                </a:lnTo>
                <a:lnTo>
                  <a:pt x="1002636" y="3846771"/>
                </a:lnTo>
                <a:cubicBezTo>
                  <a:pt x="996178" y="3841731"/>
                  <a:pt x="988424" y="3836502"/>
                  <a:pt x="980219" y="3831250"/>
                </a:cubicBezTo>
                <a:close/>
                <a:moveTo>
                  <a:pt x="4889275" y="3814537"/>
                </a:moveTo>
                <a:cubicBezTo>
                  <a:pt x="4890441" y="3814972"/>
                  <a:pt x="4892272" y="3817152"/>
                  <a:pt x="4893584" y="3819454"/>
                </a:cubicBezTo>
                <a:cubicBezTo>
                  <a:pt x="4894896" y="3821757"/>
                  <a:pt x="4895691" y="3824179"/>
                  <a:pt x="4894778" y="3825098"/>
                </a:cubicBezTo>
                <a:cubicBezTo>
                  <a:pt x="4894778" y="3825098"/>
                  <a:pt x="4888603" y="3820876"/>
                  <a:pt x="4888183" y="3816475"/>
                </a:cubicBezTo>
                <a:cubicBezTo>
                  <a:pt x="4888017" y="3814732"/>
                  <a:pt x="4888497" y="3814247"/>
                  <a:pt x="4889275" y="3814537"/>
                </a:cubicBezTo>
                <a:close/>
                <a:moveTo>
                  <a:pt x="5246789" y="3807265"/>
                </a:moveTo>
                <a:lnTo>
                  <a:pt x="5247544" y="3807558"/>
                </a:lnTo>
                <a:cubicBezTo>
                  <a:pt x="5247062" y="3808254"/>
                  <a:pt x="5246819" y="3808287"/>
                  <a:pt x="5246749" y="3807790"/>
                </a:cubicBezTo>
                <a:close/>
                <a:moveTo>
                  <a:pt x="1016125" y="3797642"/>
                </a:moveTo>
                <a:cubicBezTo>
                  <a:pt x="1017795" y="3798376"/>
                  <a:pt x="1020659" y="3799950"/>
                  <a:pt x="1025004" y="3802573"/>
                </a:cubicBezTo>
                <a:lnTo>
                  <a:pt x="1033968" y="3807225"/>
                </a:lnTo>
                <a:lnTo>
                  <a:pt x="1045904" y="3822794"/>
                </a:lnTo>
                <a:cubicBezTo>
                  <a:pt x="1055425" y="3829403"/>
                  <a:pt x="1065970" y="3834957"/>
                  <a:pt x="1076796" y="3841589"/>
                </a:cubicBezTo>
                <a:lnTo>
                  <a:pt x="1095412" y="3856020"/>
                </a:lnTo>
                <a:lnTo>
                  <a:pt x="1089294" y="3847583"/>
                </a:lnTo>
                <a:lnTo>
                  <a:pt x="1062191" y="3806506"/>
                </a:lnTo>
                <a:lnTo>
                  <a:pt x="1076435" y="3817344"/>
                </a:lnTo>
                <a:lnTo>
                  <a:pt x="1076541" y="3817408"/>
                </a:lnTo>
                <a:lnTo>
                  <a:pt x="1100959" y="3853501"/>
                </a:lnTo>
                <a:lnTo>
                  <a:pt x="1114509" y="3871887"/>
                </a:lnTo>
                <a:lnTo>
                  <a:pt x="1148347" y="3905119"/>
                </a:lnTo>
                <a:lnTo>
                  <a:pt x="1154780" y="3913291"/>
                </a:lnTo>
                <a:lnTo>
                  <a:pt x="1104836" y="3871816"/>
                </a:lnTo>
                <a:cubicBezTo>
                  <a:pt x="1097196" y="3866147"/>
                  <a:pt x="1079325" y="3850595"/>
                  <a:pt x="1058344" y="3833569"/>
                </a:cubicBezTo>
                <a:cubicBezTo>
                  <a:pt x="1052270" y="3829220"/>
                  <a:pt x="1017003" y="3802156"/>
                  <a:pt x="1014411" y="3797748"/>
                </a:cubicBezTo>
                <a:cubicBezTo>
                  <a:pt x="1013979" y="3797013"/>
                  <a:pt x="1014455" y="3796908"/>
                  <a:pt x="1016125" y="3797642"/>
                </a:cubicBezTo>
                <a:close/>
                <a:moveTo>
                  <a:pt x="5267727" y="3792969"/>
                </a:moveTo>
                <a:cubicBezTo>
                  <a:pt x="5267727" y="3792969"/>
                  <a:pt x="5262202" y="3793232"/>
                  <a:pt x="5263584" y="3793166"/>
                </a:cubicBezTo>
                <a:cubicBezTo>
                  <a:pt x="5264044" y="3793144"/>
                  <a:pt x="5265272" y="3793086"/>
                  <a:pt x="5267727" y="3792969"/>
                </a:cubicBezTo>
                <a:close/>
                <a:moveTo>
                  <a:pt x="4905513" y="3792887"/>
                </a:moveTo>
                <a:lnTo>
                  <a:pt x="4902475" y="3792955"/>
                </a:lnTo>
                <a:cubicBezTo>
                  <a:pt x="4901265" y="3792982"/>
                  <a:pt x="4900660" y="3792995"/>
                  <a:pt x="4901567" y="3792975"/>
                </a:cubicBezTo>
                <a:close/>
                <a:moveTo>
                  <a:pt x="912462" y="3780671"/>
                </a:moveTo>
                <a:cubicBezTo>
                  <a:pt x="915967" y="3775598"/>
                  <a:pt x="937361" y="3797383"/>
                  <a:pt x="942655" y="3802909"/>
                </a:cubicBezTo>
                <a:lnTo>
                  <a:pt x="943579" y="3803884"/>
                </a:lnTo>
                <a:lnTo>
                  <a:pt x="925918" y="3795577"/>
                </a:lnTo>
                <a:lnTo>
                  <a:pt x="916106" y="3786747"/>
                </a:lnTo>
                <a:cubicBezTo>
                  <a:pt x="913204" y="3783779"/>
                  <a:pt x="911476" y="3781401"/>
                  <a:pt x="912462" y="3780671"/>
                </a:cubicBezTo>
                <a:close/>
                <a:moveTo>
                  <a:pt x="5258594" y="3779624"/>
                </a:moveTo>
                <a:cubicBezTo>
                  <a:pt x="5257980" y="3778209"/>
                  <a:pt x="5260435" y="3783868"/>
                  <a:pt x="5260435" y="3783868"/>
                </a:cubicBezTo>
                <a:cubicBezTo>
                  <a:pt x="5259344" y="3781352"/>
                  <a:pt x="5258797" y="3780095"/>
                  <a:pt x="5258594" y="3779624"/>
                </a:cubicBezTo>
                <a:close/>
                <a:moveTo>
                  <a:pt x="1002393" y="3776232"/>
                </a:moveTo>
                <a:lnTo>
                  <a:pt x="1017546" y="3786798"/>
                </a:lnTo>
                <a:lnTo>
                  <a:pt x="1031102" y="3803587"/>
                </a:lnTo>
                <a:lnTo>
                  <a:pt x="1029099" y="3801723"/>
                </a:lnTo>
                <a:cubicBezTo>
                  <a:pt x="1020665" y="3794813"/>
                  <a:pt x="1007550" y="3784822"/>
                  <a:pt x="1005107" y="3782384"/>
                </a:cubicBezTo>
                <a:cubicBezTo>
                  <a:pt x="1004459" y="3781329"/>
                  <a:pt x="1003620" y="3779532"/>
                  <a:pt x="1002778" y="3777390"/>
                </a:cubicBezTo>
                <a:close/>
                <a:moveTo>
                  <a:pt x="4965580" y="3762306"/>
                </a:moveTo>
                <a:lnTo>
                  <a:pt x="4975692" y="3772074"/>
                </a:lnTo>
                <a:cubicBezTo>
                  <a:pt x="4988444" y="3789268"/>
                  <a:pt x="5001930" y="3806220"/>
                  <a:pt x="5016642" y="3823115"/>
                </a:cubicBezTo>
                <a:lnTo>
                  <a:pt x="5038785" y="3846346"/>
                </a:lnTo>
                <a:lnTo>
                  <a:pt x="5038010" y="3846292"/>
                </a:lnTo>
                <a:cubicBezTo>
                  <a:pt x="5038690" y="3848459"/>
                  <a:pt x="5040869" y="3853271"/>
                  <a:pt x="5045145" y="3862023"/>
                </a:cubicBezTo>
                <a:lnTo>
                  <a:pt x="5047917" y="3867853"/>
                </a:lnTo>
                <a:lnTo>
                  <a:pt x="5040598" y="3860827"/>
                </a:lnTo>
                <a:lnTo>
                  <a:pt x="4994278" y="3813559"/>
                </a:lnTo>
                <a:lnTo>
                  <a:pt x="4983010" y="3791103"/>
                </a:lnTo>
                <a:close/>
                <a:moveTo>
                  <a:pt x="4861949" y="3726408"/>
                </a:moveTo>
                <a:lnTo>
                  <a:pt x="4865306" y="3732977"/>
                </a:lnTo>
                <a:lnTo>
                  <a:pt x="4868738" y="3740546"/>
                </a:lnTo>
                <a:lnTo>
                  <a:pt x="4875737" y="3749184"/>
                </a:lnTo>
                <a:lnTo>
                  <a:pt x="4891135" y="3768421"/>
                </a:lnTo>
                <a:lnTo>
                  <a:pt x="4883263" y="3755027"/>
                </a:lnTo>
                <a:lnTo>
                  <a:pt x="4871657" y="3734419"/>
                </a:lnTo>
                <a:lnTo>
                  <a:pt x="4864315" y="3728486"/>
                </a:lnTo>
                <a:close/>
                <a:moveTo>
                  <a:pt x="5252028" y="3724384"/>
                </a:moveTo>
                <a:cubicBezTo>
                  <a:pt x="5251952" y="3724207"/>
                  <a:pt x="5252583" y="3724618"/>
                  <a:pt x="5254226" y="3725838"/>
                </a:cubicBezTo>
                <a:lnTo>
                  <a:pt x="5255873" y="3727094"/>
                </a:lnTo>
                <a:lnTo>
                  <a:pt x="5258527" y="3730698"/>
                </a:lnTo>
                <a:cubicBezTo>
                  <a:pt x="5255163" y="3727434"/>
                  <a:pt x="5252180" y="3724735"/>
                  <a:pt x="5252028" y="3724384"/>
                </a:cubicBezTo>
                <a:close/>
                <a:moveTo>
                  <a:pt x="4912952" y="3713921"/>
                </a:moveTo>
                <a:cubicBezTo>
                  <a:pt x="4912157" y="3713442"/>
                  <a:pt x="4911686" y="3713741"/>
                  <a:pt x="4911842" y="3715391"/>
                </a:cubicBezTo>
                <a:lnTo>
                  <a:pt x="4913447" y="3720586"/>
                </a:lnTo>
                <a:lnTo>
                  <a:pt x="4914180" y="3721860"/>
                </a:lnTo>
                <a:lnTo>
                  <a:pt x="4916740" y="3724826"/>
                </a:lnTo>
                <a:cubicBezTo>
                  <a:pt x="4918885" y="3726379"/>
                  <a:pt x="4920866" y="3726190"/>
                  <a:pt x="4920638" y="3723806"/>
                </a:cubicBezTo>
                <a:cubicBezTo>
                  <a:pt x="4920638" y="3723806"/>
                  <a:pt x="4915337" y="3715358"/>
                  <a:pt x="4912952" y="3713921"/>
                </a:cubicBezTo>
                <a:close/>
                <a:moveTo>
                  <a:pt x="4843818" y="3709793"/>
                </a:moveTo>
                <a:lnTo>
                  <a:pt x="4858145" y="3727473"/>
                </a:lnTo>
                <a:lnTo>
                  <a:pt x="4853082" y="3718478"/>
                </a:lnTo>
                <a:close/>
                <a:moveTo>
                  <a:pt x="1007734" y="3708564"/>
                </a:moveTo>
                <a:lnTo>
                  <a:pt x="1009661" y="3709070"/>
                </a:lnTo>
                <a:lnTo>
                  <a:pt x="1016225" y="3720376"/>
                </a:lnTo>
                <a:lnTo>
                  <a:pt x="1014391" y="3719179"/>
                </a:lnTo>
                <a:lnTo>
                  <a:pt x="1011679" y="3715412"/>
                </a:lnTo>
                <a:close/>
                <a:moveTo>
                  <a:pt x="1005088" y="3703973"/>
                </a:moveTo>
                <a:lnTo>
                  <a:pt x="1007812" y="3705888"/>
                </a:lnTo>
                <a:lnTo>
                  <a:pt x="1007873" y="3705991"/>
                </a:lnTo>
                <a:lnTo>
                  <a:pt x="1005752" y="3705124"/>
                </a:lnTo>
                <a:close/>
                <a:moveTo>
                  <a:pt x="5283929" y="3679412"/>
                </a:moveTo>
                <a:lnTo>
                  <a:pt x="5286966" y="3682719"/>
                </a:lnTo>
                <a:lnTo>
                  <a:pt x="5289792" y="3684011"/>
                </a:lnTo>
                <a:cubicBezTo>
                  <a:pt x="5299314" y="3690620"/>
                  <a:pt x="5311083" y="3705844"/>
                  <a:pt x="5330918" y="3719609"/>
                </a:cubicBezTo>
                <a:cubicBezTo>
                  <a:pt x="5315844" y="3709148"/>
                  <a:pt x="5300769" y="3698685"/>
                  <a:pt x="5289792" y="3684011"/>
                </a:cubicBezTo>
                <a:close/>
                <a:moveTo>
                  <a:pt x="5425127" y="3674032"/>
                </a:moveTo>
                <a:lnTo>
                  <a:pt x="5426676" y="3675527"/>
                </a:lnTo>
                <a:lnTo>
                  <a:pt x="5430355" y="3682769"/>
                </a:lnTo>
                <a:close/>
                <a:moveTo>
                  <a:pt x="5306864" y="3658304"/>
                </a:moveTo>
                <a:cubicBezTo>
                  <a:pt x="5309801" y="3658359"/>
                  <a:pt x="5319694" y="3661255"/>
                  <a:pt x="5319694" y="3661255"/>
                </a:cubicBezTo>
                <a:cubicBezTo>
                  <a:pt x="5316389" y="3666017"/>
                  <a:pt x="5306867" y="3659408"/>
                  <a:pt x="5306867" y="3659408"/>
                </a:cubicBezTo>
                <a:cubicBezTo>
                  <a:pt x="5305678" y="3658583"/>
                  <a:pt x="5305885" y="3658285"/>
                  <a:pt x="5306864" y="3658304"/>
                </a:cubicBezTo>
                <a:close/>
                <a:moveTo>
                  <a:pt x="1330530" y="3658058"/>
                </a:moveTo>
                <a:lnTo>
                  <a:pt x="1378290" y="3694695"/>
                </a:lnTo>
                <a:lnTo>
                  <a:pt x="1384952" y="3697208"/>
                </a:lnTo>
                <a:lnTo>
                  <a:pt x="1393033" y="3699619"/>
                </a:lnTo>
                <a:lnTo>
                  <a:pt x="1371057" y="3680428"/>
                </a:lnTo>
                <a:lnTo>
                  <a:pt x="1349328" y="3662995"/>
                </a:lnTo>
                <a:lnTo>
                  <a:pt x="1336281" y="3659879"/>
                </a:lnTo>
                <a:close/>
                <a:moveTo>
                  <a:pt x="5063325" y="3655685"/>
                </a:moveTo>
                <a:cubicBezTo>
                  <a:pt x="5063529" y="3656156"/>
                  <a:pt x="5064075" y="3657414"/>
                  <a:pt x="5065168" y="3659929"/>
                </a:cubicBezTo>
                <a:cubicBezTo>
                  <a:pt x="5065168" y="3659929"/>
                  <a:pt x="5062711" y="3654269"/>
                  <a:pt x="5063325" y="3655685"/>
                </a:cubicBezTo>
                <a:close/>
                <a:moveTo>
                  <a:pt x="4310439" y="3655657"/>
                </a:moveTo>
                <a:lnTo>
                  <a:pt x="4337895" y="3687617"/>
                </a:lnTo>
                <a:lnTo>
                  <a:pt x="4340374" y="3690707"/>
                </a:lnTo>
                <a:lnTo>
                  <a:pt x="4338771" y="3688298"/>
                </a:lnTo>
                <a:cubicBezTo>
                  <a:pt x="4330316" y="3676547"/>
                  <a:pt x="4318584" y="3661879"/>
                  <a:pt x="4310800" y="3655722"/>
                </a:cubicBezTo>
                <a:close/>
                <a:moveTo>
                  <a:pt x="4077274" y="3652889"/>
                </a:moveTo>
                <a:cubicBezTo>
                  <a:pt x="4117781" y="3710928"/>
                  <a:pt x="4162381" y="3762124"/>
                  <a:pt x="4206426" y="3818629"/>
                </a:cubicBezTo>
                <a:lnTo>
                  <a:pt x="4230171" y="3850548"/>
                </a:lnTo>
                <a:lnTo>
                  <a:pt x="4287915" y="3919273"/>
                </a:lnTo>
                <a:lnTo>
                  <a:pt x="4289885" y="3921702"/>
                </a:lnTo>
                <a:lnTo>
                  <a:pt x="4249348" y="3858874"/>
                </a:lnTo>
                <a:lnTo>
                  <a:pt x="4231852" y="3834353"/>
                </a:lnTo>
                <a:lnTo>
                  <a:pt x="4160879" y="3746019"/>
                </a:lnTo>
                <a:lnTo>
                  <a:pt x="4119303" y="3695536"/>
                </a:lnTo>
                <a:close/>
                <a:moveTo>
                  <a:pt x="4791111" y="3642023"/>
                </a:moveTo>
                <a:lnTo>
                  <a:pt x="4797702" y="3652886"/>
                </a:lnTo>
                <a:lnTo>
                  <a:pt x="4798180" y="3653475"/>
                </a:lnTo>
                <a:lnTo>
                  <a:pt x="4792710" y="3643973"/>
                </a:lnTo>
                <a:close/>
                <a:moveTo>
                  <a:pt x="4860933" y="3624383"/>
                </a:moveTo>
                <a:lnTo>
                  <a:pt x="4860484" y="3625360"/>
                </a:lnTo>
                <a:cubicBezTo>
                  <a:pt x="4860695" y="3627563"/>
                  <a:pt x="4863336" y="3627311"/>
                  <a:pt x="4863546" y="3629512"/>
                </a:cubicBezTo>
                <a:lnTo>
                  <a:pt x="4864556" y="3630135"/>
                </a:lnTo>
                <a:lnTo>
                  <a:pt x="4864619" y="3629457"/>
                </a:lnTo>
                <a:lnTo>
                  <a:pt x="4862049" y="3624699"/>
                </a:lnTo>
                <a:close/>
                <a:moveTo>
                  <a:pt x="5404358" y="3587164"/>
                </a:moveTo>
                <a:cubicBezTo>
                  <a:pt x="5405678" y="3587038"/>
                  <a:pt x="5406391" y="3587525"/>
                  <a:pt x="5406831" y="3588639"/>
                </a:cubicBezTo>
                <a:cubicBezTo>
                  <a:pt x="5407271" y="3589754"/>
                  <a:pt x="5407436" y="3591497"/>
                  <a:pt x="5407665" y="3593882"/>
                </a:cubicBezTo>
                <a:cubicBezTo>
                  <a:pt x="5402384" y="3594385"/>
                  <a:pt x="5404569" y="3589364"/>
                  <a:pt x="5404358" y="3587164"/>
                </a:cubicBezTo>
                <a:close/>
                <a:moveTo>
                  <a:pt x="1003273" y="3583819"/>
                </a:moveTo>
                <a:cubicBezTo>
                  <a:pt x="1004727" y="3583260"/>
                  <a:pt x="1010063" y="3586239"/>
                  <a:pt x="1016909" y="3590666"/>
                </a:cubicBezTo>
                <a:lnTo>
                  <a:pt x="1018285" y="3591607"/>
                </a:lnTo>
                <a:lnTo>
                  <a:pt x="1018684" y="3592184"/>
                </a:lnTo>
                <a:lnTo>
                  <a:pt x="1032073" y="3613346"/>
                </a:lnTo>
                <a:lnTo>
                  <a:pt x="1022938" y="3605949"/>
                </a:lnTo>
                <a:cubicBezTo>
                  <a:pt x="1018574" y="3602470"/>
                  <a:pt x="1014962" y="3599659"/>
                  <a:pt x="1012936" y="3598210"/>
                </a:cubicBezTo>
                <a:cubicBezTo>
                  <a:pt x="1004251" y="3588478"/>
                  <a:pt x="1001821" y="3584379"/>
                  <a:pt x="1003273" y="3583819"/>
                </a:cubicBezTo>
                <a:close/>
                <a:moveTo>
                  <a:pt x="5401054" y="3580446"/>
                </a:moveTo>
                <a:cubicBezTo>
                  <a:pt x="5402375" y="3580320"/>
                  <a:pt x="5403087" y="3580808"/>
                  <a:pt x="5403526" y="3581922"/>
                </a:cubicBezTo>
                <a:cubicBezTo>
                  <a:pt x="5403965" y="3583038"/>
                  <a:pt x="5404131" y="3584780"/>
                  <a:pt x="5404358" y="3587164"/>
                </a:cubicBezTo>
                <a:cubicBezTo>
                  <a:pt x="5399079" y="3587668"/>
                  <a:pt x="5401264" y="3582647"/>
                  <a:pt x="5401054" y="3580446"/>
                </a:cubicBezTo>
                <a:close/>
                <a:moveTo>
                  <a:pt x="5390978" y="3563273"/>
                </a:moveTo>
                <a:cubicBezTo>
                  <a:pt x="5394049" y="3565200"/>
                  <a:pt x="5395688" y="3567263"/>
                  <a:pt x="5397001" y="3569961"/>
                </a:cubicBezTo>
                <a:cubicBezTo>
                  <a:pt x="5398313" y="3572659"/>
                  <a:pt x="5399296" y="3575988"/>
                  <a:pt x="5401054" y="3580446"/>
                </a:cubicBezTo>
                <a:cubicBezTo>
                  <a:pt x="5395352" y="3576550"/>
                  <a:pt x="5391607" y="3569874"/>
                  <a:pt x="5390978" y="3563273"/>
                </a:cubicBezTo>
                <a:close/>
                <a:moveTo>
                  <a:pt x="1186682" y="3559214"/>
                </a:moveTo>
                <a:lnTo>
                  <a:pt x="1198654" y="3568757"/>
                </a:lnTo>
                <a:cubicBezTo>
                  <a:pt x="1219018" y="3580106"/>
                  <a:pt x="1239225" y="3592277"/>
                  <a:pt x="1259542" y="3605784"/>
                </a:cubicBezTo>
                <a:lnTo>
                  <a:pt x="1287749" y="3626423"/>
                </a:lnTo>
                <a:lnTo>
                  <a:pt x="1287579" y="3625592"/>
                </a:lnTo>
                <a:cubicBezTo>
                  <a:pt x="1290016" y="3626020"/>
                  <a:pt x="1295519" y="3627696"/>
                  <a:pt x="1305573" y="3631080"/>
                </a:cubicBezTo>
                <a:lnTo>
                  <a:pt x="1312259" y="3633253"/>
                </a:lnTo>
                <a:lnTo>
                  <a:pt x="1303640" y="3626338"/>
                </a:lnTo>
                <a:lnTo>
                  <a:pt x="1246070" y="3582981"/>
                </a:lnTo>
                <a:lnTo>
                  <a:pt x="1220234" y="3573978"/>
                </a:lnTo>
                <a:close/>
                <a:moveTo>
                  <a:pt x="5293744" y="3540735"/>
                </a:moveTo>
                <a:cubicBezTo>
                  <a:pt x="5294910" y="3541171"/>
                  <a:pt x="5296742" y="3543351"/>
                  <a:pt x="5298053" y="3545652"/>
                </a:cubicBezTo>
                <a:cubicBezTo>
                  <a:pt x="5299367" y="3547955"/>
                  <a:pt x="5300160" y="3550377"/>
                  <a:pt x="5299248" y="3551296"/>
                </a:cubicBezTo>
                <a:cubicBezTo>
                  <a:pt x="5299248" y="3551296"/>
                  <a:pt x="5293072" y="3547074"/>
                  <a:pt x="5292653" y="3542673"/>
                </a:cubicBezTo>
                <a:cubicBezTo>
                  <a:pt x="5292486" y="3540931"/>
                  <a:pt x="5292968" y="3540445"/>
                  <a:pt x="5293744" y="3540735"/>
                </a:cubicBezTo>
                <a:close/>
                <a:moveTo>
                  <a:pt x="1167733" y="3534703"/>
                </a:moveTo>
                <a:cubicBezTo>
                  <a:pt x="1168411" y="3536849"/>
                  <a:pt x="1168748" y="3537920"/>
                  <a:pt x="1168874" y="3538323"/>
                </a:cubicBezTo>
                <a:cubicBezTo>
                  <a:pt x="1169255" y="3539529"/>
                  <a:pt x="1167733" y="3534703"/>
                  <a:pt x="1167733" y="3534703"/>
                </a:cubicBezTo>
                <a:close/>
                <a:moveTo>
                  <a:pt x="1155084" y="3528880"/>
                </a:moveTo>
                <a:cubicBezTo>
                  <a:pt x="1155084" y="3528880"/>
                  <a:pt x="1156616" y="3533975"/>
                  <a:pt x="1156235" y="3532701"/>
                </a:cubicBezTo>
                <a:cubicBezTo>
                  <a:pt x="1156105" y="3532278"/>
                  <a:pt x="1155766" y="3531145"/>
                  <a:pt x="1155084" y="3528880"/>
                </a:cubicBezTo>
                <a:close/>
                <a:moveTo>
                  <a:pt x="1056708" y="3521399"/>
                </a:moveTo>
                <a:lnTo>
                  <a:pt x="1056927" y="3524580"/>
                </a:lnTo>
                <a:cubicBezTo>
                  <a:pt x="1056927" y="3524580"/>
                  <a:pt x="1056819" y="3523001"/>
                  <a:pt x="1056722" y="3521621"/>
                </a:cubicBezTo>
                <a:close/>
                <a:moveTo>
                  <a:pt x="1104838" y="3521244"/>
                </a:moveTo>
                <a:lnTo>
                  <a:pt x="1109300" y="3524496"/>
                </a:lnTo>
                <a:cubicBezTo>
                  <a:pt x="1123837" y="3534968"/>
                  <a:pt x="1138602" y="3544563"/>
                  <a:pt x="1154443" y="3549114"/>
                </a:cubicBezTo>
                <a:cubicBezTo>
                  <a:pt x="1155822" y="3549509"/>
                  <a:pt x="1155017" y="3547686"/>
                  <a:pt x="1152975" y="3544774"/>
                </a:cubicBezTo>
                <a:lnTo>
                  <a:pt x="1151454" y="3542919"/>
                </a:lnTo>
                <a:close/>
                <a:moveTo>
                  <a:pt x="1056600" y="3519845"/>
                </a:moveTo>
                <a:cubicBezTo>
                  <a:pt x="1056573" y="3519450"/>
                  <a:pt x="1056580" y="3519549"/>
                  <a:pt x="1056606" y="3519918"/>
                </a:cubicBezTo>
                <a:lnTo>
                  <a:pt x="1056708" y="3521399"/>
                </a:lnTo>
                <a:close/>
                <a:moveTo>
                  <a:pt x="971754" y="3500186"/>
                </a:moveTo>
                <a:lnTo>
                  <a:pt x="979274" y="3504516"/>
                </a:lnTo>
                <a:lnTo>
                  <a:pt x="986332" y="3517124"/>
                </a:lnTo>
                <a:lnTo>
                  <a:pt x="979765" y="3512966"/>
                </a:lnTo>
                <a:lnTo>
                  <a:pt x="972619" y="3501774"/>
                </a:lnTo>
                <a:close/>
                <a:moveTo>
                  <a:pt x="971946" y="3497791"/>
                </a:moveTo>
                <a:lnTo>
                  <a:pt x="971559" y="3499828"/>
                </a:lnTo>
                <a:lnTo>
                  <a:pt x="971707" y="3499046"/>
                </a:lnTo>
                <a:close/>
                <a:moveTo>
                  <a:pt x="972088" y="3497039"/>
                </a:moveTo>
                <a:cubicBezTo>
                  <a:pt x="972151" y="3496704"/>
                  <a:pt x="972110" y="3496927"/>
                  <a:pt x="972025" y="3497373"/>
                </a:cubicBezTo>
                <a:lnTo>
                  <a:pt x="971946" y="3497791"/>
                </a:lnTo>
                <a:close/>
                <a:moveTo>
                  <a:pt x="5275161" y="3471054"/>
                </a:moveTo>
                <a:cubicBezTo>
                  <a:pt x="5276586" y="3472029"/>
                  <a:pt x="5278066" y="3473554"/>
                  <a:pt x="5279243" y="3475431"/>
                </a:cubicBezTo>
                <a:cubicBezTo>
                  <a:pt x="5280420" y="3477308"/>
                  <a:pt x="5281301" y="3479538"/>
                  <a:pt x="5281526" y="3481922"/>
                </a:cubicBezTo>
                <a:cubicBezTo>
                  <a:pt x="5276037" y="3480226"/>
                  <a:pt x="5275792" y="3477657"/>
                  <a:pt x="5275161" y="3471054"/>
                </a:cubicBezTo>
                <a:close/>
                <a:moveTo>
                  <a:pt x="1023991" y="3465026"/>
                </a:moveTo>
                <a:cubicBezTo>
                  <a:pt x="1026399" y="3464941"/>
                  <a:pt x="1026499" y="3467830"/>
                  <a:pt x="1028904" y="3467746"/>
                </a:cubicBezTo>
                <a:cubicBezTo>
                  <a:pt x="1032776" y="3470862"/>
                  <a:pt x="1031658" y="3471715"/>
                  <a:pt x="1029271" y="3471390"/>
                </a:cubicBezTo>
                <a:cubicBezTo>
                  <a:pt x="1028078" y="3471229"/>
                  <a:pt x="1026567" y="3470775"/>
                  <a:pt x="1025203" y="3470160"/>
                </a:cubicBezTo>
                <a:cubicBezTo>
                  <a:pt x="1023841" y="3469547"/>
                  <a:pt x="1022627" y="3468776"/>
                  <a:pt x="1022025" y="3467984"/>
                </a:cubicBezTo>
                <a:cubicBezTo>
                  <a:pt x="1021223" y="3466929"/>
                  <a:pt x="1021510" y="3465835"/>
                  <a:pt x="1023991" y="3465026"/>
                </a:cubicBezTo>
                <a:close/>
                <a:moveTo>
                  <a:pt x="985169" y="3462917"/>
                </a:moveTo>
                <a:cubicBezTo>
                  <a:pt x="985959" y="3463092"/>
                  <a:pt x="986620" y="3464032"/>
                  <a:pt x="986698" y="3466317"/>
                </a:cubicBezTo>
                <a:cubicBezTo>
                  <a:pt x="979255" y="3468744"/>
                  <a:pt x="982799" y="3462390"/>
                  <a:pt x="985169" y="3462917"/>
                </a:cubicBezTo>
                <a:close/>
                <a:moveTo>
                  <a:pt x="1202347" y="3458977"/>
                </a:moveTo>
                <a:lnTo>
                  <a:pt x="1241767" y="3484454"/>
                </a:lnTo>
                <a:cubicBezTo>
                  <a:pt x="1249563" y="3489299"/>
                  <a:pt x="1268717" y="3507501"/>
                  <a:pt x="1284711" y="3519748"/>
                </a:cubicBezTo>
                <a:lnTo>
                  <a:pt x="1298509" y="3528893"/>
                </a:lnTo>
                <a:lnTo>
                  <a:pt x="1300455" y="3529332"/>
                </a:lnTo>
                <a:lnTo>
                  <a:pt x="1304514" y="3529451"/>
                </a:lnTo>
                <a:cubicBezTo>
                  <a:pt x="1300329" y="3523527"/>
                  <a:pt x="1272651" y="3502877"/>
                  <a:pt x="1268987" y="3499220"/>
                </a:cubicBezTo>
                <a:cubicBezTo>
                  <a:pt x="1257781" y="3490646"/>
                  <a:pt x="1249112" y="3483705"/>
                  <a:pt x="1241634" y="3477496"/>
                </a:cubicBezTo>
                <a:lnTo>
                  <a:pt x="1237773" y="3474182"/>
                </a:lnTo>
                <a:close/>
                <a:moveTo>
                  <a:pt x="5317421" y="3440120"/>
                </a:moveTo>
                <a:cubicBezTo>
                  <a:pt x="5316627" y="3439640"/>
                  <a:pt x="5316154" y="3439939"/>
                  <a:pt x="5316311" y="3441590"/>
                </a:cubicBezTo>
                <a:cubicBezTo>
                  <a:pt x="5317187" y="3450760"/>
                  <a:pt x="5325564" y="3454773"/>
                  <a:pt x="5325108" y="3450004"/>
                </a:cubicBezTo>
                <a:cubicBezTo>
                  <a:pt x="5325108" y="3450004"/>
                  <a:pt x="5319807" y="3441557"/>
                  <a:pt x="5317421" y="3440120"/>
                </a:cubicBezTo>
                <a:close/>
                <a:moveTo>
                  <a:pt x="892476" y="3423168"/>
                </a:moveTo>
                <a:lnTo>
                  <a:pt x="902703" y="3427656"/>
                </a:lnTo>
                <a:lnTo>
                  <a:pt x="906242" y="3433708"/>
                </a:lnTo>
                <a:lnTo>
                  <a:pt x="896116" y="3429746"/>
                </a:lnTo>
                <a:close/>
                <a:moveTo>
                  <a:pt x="873255" y="3418751"/>
                </a:moveTo>
                <a:lnTo>
                  <a:pt x="876852" y="3420291"/>
                </a:lnTo>
                <a:lnTo>
                  <a:pt x="876913" y="3420695"/>
                </a:lnTo>
                <a:close/>
                <a:moveTo>
                  <a:pt x="879278" y="3416462"/>
                </a:moveTo>
                <a:lnTo>
                  <a:pt x="880041" y="3417002"/>
                </a:lnTo>
                <a:lnTo>
                  <a:pt x="882062" y="3420603"/>
                </a:lnTo>
                <a:lnTo>
                  <a:pt x="876852" y="3420291"/>
                </a:lnTo>
                <a:close/>
                <a:moveTo>
                  <a:pt x="5165942" y="3383102"/>
                </a:moveTo>
                <a:lnTo>
                  <a:pt x="5168034" y="3387780"/>
                </a:lnTo>
                <a:lnTo>
                  <a:pt x="5170452" y="3391101"/>
                </a:lnTo>
                <a:lnTo>
                  <a:pt x="5183547" y="3407640"/>
                </a:lnTo>
                <a:lnTo>
                  <a:pt x="5170430" y="3387960"/>
                </a:lnTo>
                <a:cubicBezTo>
                  <a:pt x="5167875" y="3384455"/>
                  <a:pt x="5166062" y="3382316"/>
                  <a:pt x="5165942" y="3383102"/>
                </a:cubicBezTo>
                <a:close/>
                <a:moveTo>
                  <a:pt x="847122" y="3382224"/>
                </a:moveTo>
                <a:lnTo>
                  <a:pt x="847858" y="3382256"/>
                </a:lnTo>
                <a:lnTo>
                  <a:pt x="852918" y="3385697"/>
                </a:lnTo>
                <a:cubicBezTo>
                  <a:pt x="855197" y="3387786"/>
                  <a:pt x="857178" y="3389885"/>
                  <a:pt x="857178" y="3389885"/>
                </a:cubicBezTo>
                <a:cubicBezTo>
                  <a:pt x="864805" y="3395642"/>
                  <a:pt x="867353" y="3398203"/>
                  <a:pt x="867040" y="3398755"/>
                </a:cubicBezTo>
                <a:cubicBezTo>
                  <a:pt x="866804" y="3399170"/>
                  <a:pt x="864960" y="3398455"/>
                  <a:pt x="862442" y="3397111"/>
                </a:cubicBezTo>
                <a:cubicBezTo>
                  <a:pt x="858664" y="3395096"/>
                  <a:pt x="853372" y="3391666"/>
                  <a:pt x="849721" y="3388511"/>
                </a:cubicBezTo>
                <a:close/>
                <a:moveTo>
                  <a:pt x="1223959" y="3367296"/>
                </a:moveTo>
                <a:lnTo>
                  <a:pt x="1224677" y="3367807"/>
                </a:lnTo>
                <a:cubicBezTo>
                  <a:pt x="1227675" y="3370188"/>
                  <a:pt x="1234737" y="3375202"/>
                  <a:pt x="1242599" y="3380386"/>
                </a:cubicBezTo>
                <a:cubicBezTo>
                  <a:pt x="1250464" y="3385567"/>
                  <a:pt x="1259128" y="3390919"/>
                  <a:pt x="1265335" y="3393977"/>
                </a:cubicBezTo>
                <a:cubicBezTo>
                  <a:pt x="1267403" y="3394996"/>
                  <a:pt x="1269199" y="3395760"/>
                  <a:pt x="1270601" y="3396178"/>
                </a:cubicBezTo>
                <a:cubicBezTo>
                  <a:pt x="1272003" y="3396597"/>
                  <a:pt x="1273010" y="3396669"/>
                  <a:pt x="1273503" y="3396304"/>
                </a:cubicBezTo>
                <a:cubicBezTo>
                  <a:pt x="1274348" y="3395678"/>
                  <a:pt x="1273365" y="3393841"/>
                  <a:pt x="1271289" y="3391346"/>
                </a:cubicBezTo>
                <a:lnTo>
                  <a:pt x="1264025" y="3383971"/>
                </a:lnTo>
                <a:close/>
                <a:moveTo>
                  <a:pt x="5461115" y="3348759"/>
                </a:moveTo>
                <a:lnTo>
                  <a:pt x="5462785" y="3349434"/>
                </a:lnTo>
                <a:cubicBezTo>
                  <a:pt x="5464561" y="3350153"/>
                  <a:pt x="5465451" y="3350512"/>
                  <a:pt x="5464116" y="3349973"/>
                </a:cubicBezTo>
                <a:close/>
                <a:moveTo>
                  <a:pt x="1228931" y="3348075"/>
                </a:moveTo>
                <a:lnTo>
                  <a:pt x="1238297" y="3355364"/>
                </a:lnTo>
                <a:lnTo>
                  <a:pt x="1245232" y="3360950"/>
                </a:lnTo>
                <a:lnTo>
                  <a:pt x="1252942" y="3363586"/>
                </a:lnTo>
                <a:cubicBezTo>
                  <a:pt x="1262067" y="3366221"/>
                  <a:pt x="1267706" y="3366747"/>
                  <a:pt x="1261282" y="3360949"/>
                </a:cubicBezTo>
                <a:cubicBezTo>
                  <a:pt x="1254916" y="3356834"/>
                  <a:pt x="1243532" y="3352772"/>
                  <a:pt x="1233127" y="3349401"/>
                </a:cubicBezTo>
                <a:close/>
                <a:moveTo>
                  <a:pt x="5452112" y="3345114"/>
                </a:moveTo>
                <a:cubicBezTo>
                  <a:pt x="5452112" y="3345114"/>
                  <a:pt x="5453894" y="3345835"/>
                  <a:pt x="5456115" y="3346733"/>
                </a:cubicBezTo>
                <a:lnTo>
                  <a:pt x="5461115" y="3348759"/>
                </a:lnTo>
                <a:close/>
                <a:moveTo>
                  <a:pt x="933514" y="3334568"/>
                </a:moveTo>
                <a:lnTo>
                  <a:pt x="942546" y="3339240"/>
                </a:lnTo>
                <a:lnTo>
                  <a:pt x="944091" y="3340296"/>
                </a:lnTo>
                <a:lnTo>
                  <a:pt x="934358" y="3335360"/>
                </a:lnTo>
                <a:close/>
                <a:moveTo>
                  <a:pt x="5239504" y="3333458"/>
                </a:moveTo>
                <a:lnTo>
                  <a:pt x="5262041" y="3365582"/>
                </a:lnTo>
                <a:cubicBezTo>
                  <a:pt x="5258865" y="3362554"/>
                  <a:pt x="5252552" y="3354550"/>
                  <a:pt x="5247361" y="3347272"/>
                </a:cubicBezTo>
                <a:close/>
                <a:moveTo>
                  <a:pt x="5239425" y="3333319"/>
                </a:moveTo>
                <a:lnTo>
                  <a:pt x="5239504" y="3333458"/>
                </a:lnTo>
                <a:lnTo>
                  <a:pt x="5239415" y="3333329"/>
                </a:lnTo>
                <a:close/>
                <a:moveTo>
                  <a:pt x="1341778" y="3305939"/>
                </a:moveTo>
                <a:lnTo>
                  <a:pt x="1341716" y="3306617"/>
                </a:lnTo>
                <a:lnTo>
                  <a:pt x="1344286" y="3311377"/>
                </a:lnTo>
                <a:lnTo>
                  <a:pt x="1345402" y="3311691"/>
                </a:lnTo>
                <a:lnTo>
                  <a:pt x="1345850" y="3310715"/>
                </a:lnTo>
                <a:cubicBezTo>
                  <a:pt x="1345639" y="3308513"/>
                  <a:pt x="1342999" y="3308766"/>
                  <a:pt x="1342789" y="3306565"/>
                </a:cubicBezTo>
                <a:close/>
                <a:moveTo>
                  <a:pt x="5217170" y="3303099"/>
                </a:moveTo>
                <a:cubicBezTo>
                  <a:pt x="5217708" y="3303212"/>
                  <a:pt x="5220941" y="3307287"/>
                  <a:pt x="5228032" y="3317106"/>
                </a:cubicBezTo>
                <a:lnTo>
                  <a:pt x="5239415" y="3333329"/>
                </a:lnTo>
                <a:lnTo>
                  <a:pt x="5236993" y="3335769"/>
                </a:lnTo>
                <a:cubicBezTo>
                  <a:pt x="5225802" y="3318516"/>
                  <a:pt x="5216094" y="3302879"/>
                  <a:pt x="5217170" y="3303099"/>
                </a:cubicBezTo>
                <a:close/>
                <a:moveTo>
                  <a:pt x="1408155" y="3282599"/>
                </a:moveTo>
                <a:lnTo>
                  <a:pt x="1413624" y="3292102"/>
                </a:lnTo>
                <a:lnTo>
                  <a:pt x="1415223" y="3294052"/>
                </a:lnTo>
                <a:lnTo>
                  <a:pt x="1408632" y="3283189"/>
                </a:lnTo>
                <a:close/>
                <a:moveTo>
                  <a:pt x="1865960" y="3245369"/>
                </a:moveTo>
                <a:lnTo>
                  <a:pt x="1867563" y="3247776"/>
                </a:lnTo>
                <a:cubicBezTo>
                  <a:pt x="1876018" y="3259528"/>
                  <a:pt x="1887751" y="3274196"/>
                  <a:pt x="1895536" y="3280353"/>
                </a:cubicBezTo>
                <a:lnTo>
                  <a:pt x="1895894" y="3280418"/>
                </a:lnTo>
                <a:lnTo>
                  <a:pt x="1868439" y="3248458"/>
                </a:lnTo>
                <a:close/>
                <a:moveTo>
                  <a:pt x="1094383" y="3240008"/>
                </a:moveTo>
                <a:lnTo>
                  <a:pt x="1099222" y="3242337"/>
                </a:lnTo>
                <a:lnTo>
                  <a:pt x="1137119" y="3258006"/>
                </a:lnTo>
                <a:lnTo>
                  <a:pt x="1142651" y="3264163"/>
                </a:lnTo>
                <a:lnTo>
                  <a:pt x="1151635" y="3273833"/>
                </a:lnTo>
                <a:lnTo>
                  <a:pt x="1094230" y="3247102"/>
                </a:lnTo>
                <a:lnTo>
                  <a:pt x="1080011" y="3240320"/>
                </a:lnTo>
                <a:lnTo>
                  <a:pt x="1092758" y="3240298"/>
                </a:lnTo>
                <a:close/>
                <a:moveTo>
                  <a:pt x="1224304" y="3236692"/>
                </a:moveTo>
                <a:cubicBezTo>
                  <a:pt x="1223913" y="3235562"/>
                  <a:pt x="1242167" y="3243839"/>
                  <a:pt x="1262375" y="3253496"/>
                </a:cubicBezTo>
                <a:cubicBezTo>
                  <a:pt x="1259969" y="3253580"/>
                  <a:pt x="1259969" y="3253580"/>
                  <a:pt x="1260071" y="3256466"/>
                </a:cubicBezTo>
                <a:cubicBezTo>
                  <a:pt x="1259969" y="3253580"/>
                  <a:pt x="1290664" y="3270338"/>
                  <a:pt x="1298098" y="3276342"/>
                </a:cubicBezTo>
                <a:cubicBezTo>
                  <a:pt x="1243729" y="3248362"/>
                  <a:pt x="1224694" y="3237823"/>
                  <a:pt x="1224304" y="3236692"/>
                </a:cubicBezTo>
                <a:close/>
                <a:moveTo>
                  <a:pt x="1138386" y="3224741"/>
                </a:moveTo>
                <a:lnTo>
                  <a:pt x="1172636" y="3238876"/>
                </a:lnTo>
                <a:lnTo>
                  <a:pt x="1178968" y="3246967"/>
                </a:lnTo>
                <a:lnTo>
                  <a:pt x="1189067" y="3255019"/>
                </a:lnTo>
                <a:lnTo>
                  <a:pt x="1148985" y="3237616"/>
                </a:lnTo>
                <a:close/>
                <a:moveTo>
                  <a:pt x="1289595" y="3211248"/>
                </a:moveTo>
                <a:cubicBezTo>
                  <a:pt x="1287449" y="3209695"/>
                  <a:pt x="1285468" y="3209884"/>
                  <a:pt x="1285696" y="3212269"/>
                </a:cubicBezTo>
                <a:cubicBezTo>
                  <a:pt x="1285696" y="3212269"/>
                  <a:pt x="1290998" y="3220716"/>
                  <a:pt x="1293383" y="3222153"/>
                </a:cubicBezTo>
                <a:cubicBezTo>
                  <a:pt x="1294178" y="3222633"/>
                  <a:pt x="1294648" y="3222334"/>
                  <a:pt x="1294492" y="3220683"/>
                </a:cubicBezTo>
                <a:lnTo>
                  <a:pt x="1292887" y="3215488"/>
                </a:lnTo>
                <a:lnTo>
                  <a:pt x="1292155" y="3214215"/>
                </a:lnTo>
                <a:close/>
                <a:moveTo>
                  <a:pt x="1171532" y="3209646"/>
                </a:moveTo>
                <a:lnTo>
                  <a:pt x="1177156" y="3211854"/>
                </a:lnTo>
                <a:lnTo>
                  <a:pt x="1183954" y="3216573"/>
                </a:lnTo>
                <a:lnTo>
                  <a:pt x="1172594" y="3211153"/>
                </a:lnTo>
                <a:close/>
                <a:moveTo>
                  <a:pt x="1348189" y="3208601"/>
                </a:moveTo>
                <a:lnTo>
                  <a:pt x="1353252" y="3217596"/>
                </a:lnTo>
                <a:lnTo>
                  <a:pt x="1362516" y="3226281"/>
                </a:lnTo>
                <a:close/>
                <a:moveTo>
                  <a:pt x="1118229" y="3177902"/>
                </a:moveTo>
                <a:lnTo>
                  <a:pt x="1123148" y="3179079"/>
                </a:lnTo>
                <a:lnTo>
                  <a:pt x="1128983" y="3186026"/>
                </a:lnTo>
                <a:lnTo>
                  <a:pt x="1126329" y="3184517"/>
                </a:lnTo>
                <a:cubicBezTo>
                  <a:pt x="1120322" y="3180788"/>
                  <a:pt x="1116929" y="3178213"/>
                  <a:pt x="1118229" y="3177902"/>
                </a:cubicBezTo>
                <a:close/>
                <a:moveTo>
                  <a:pt x="1315200" y="3167653"/>
                </a:moveTo>
                <a:lnTo>
                  <a:pt x="1323071" y="3181047"/>
                </a:lnTo>
                <a:lnTo>
                  <a:pt x="1334678" y="3201655"/>
                </a:lnTo>
                <a:lnTo>
                  <a:pt x="1342018" y="3207589"/>
                </a:lnTo>
                <a:lnTo>
                  <a:pt x="1344385" y="3209666"/>
                </a:lnTo>
                <a:lnTo>
                  <a:pt x="1341029" y="3203097"/>
                </a:lnTo>
                <a:lnTo>
                  <a:pt x="1337596" y="3195528"/>
                </a:lnTo>
                <a:lnTo>
                  <a:pt x="1330597" y="3186891"/>
                </a:lnTo>
                <a:close/>
                <a:moveTo>
                  <a:pt x="998125" y="3160192"/>
                </a:moveTo>
                <a:lnTo>
                  <a:pt x="1042695" y="3181330"/>
                </a:lnTo>
                <a:lnTo>
                  <a:pt x="1051389" y="3188793"/>
                </a:lnTo>
                <a:lnTo>
                  <a:pt x="1048868" y="3184258"/>
                </a:lnTo>
                <a:lnTo>
                  <a:pt x="1054895" y="3187117"/>
                </a:lnTo>
                <a:lnTo>
                  <a:pt x="1055201" y="3187494"/>
                </a:lnTo>
                <a:lnTo>
                  <a:pt x="1057363" y="3190166"/>
                </a:lnTo>
                <a:lnTo>
                  <a:pt x="1059293" y="3192568"/>
                </a:lnTo>
                <a:lnTo>
                  <a:pt x="1031964" y="3182229"/>
                </a:lnTo>
                <a:close/>
                <a:moveTo>
                  <a:pt x="963659" y="3143310"/>
                </a:moveTo>
                <a:lnTo>
                  <a:pt x="970416" y="3147048"/>
                </a:lnTo>
                <a:lnTo>
                  <a:pt x="983232" y="3153127"/>
                </a:lnTo>
                <a:lnTo>
                  <a:pt x="969430" y="3149028"/>
                </a:lnTo>
                <a:close/>
                <a:moveTo>
                  <a:pt x="1304767" y="3143099"/>
                </a:moveTo>
                <a:lnTo>
                  <a:pt x="1300821" y="3143187"/>
                </a:lnTo>
                <a:lnTo>
                  <a:pt x="1303860" y="3143120"/>
                </a:lnTo>
                <a:cubicBezTo>
                  <a:pt x="1305069" y="3143092"/>
                  <a:pt x="1305674" y="3143079"/>
                  <a:pt x="1304767" y="3143099"/>
                </a:cubicBezTo>
                <a:close/>
                <a:moveTo>
                  <a:pt x="915040" y="3116957"/>
                </a:moveTo>
                <a:lnTo>
                  <a:pt x="916158" y="3117031"/>
                </a:lnTo>
                <a:lnTo>
                  <a:pt x="928290" y="3123742"/>
                </a:lnTo>
                <a:lnTo>
                  <a:pt x="925135" y="3124410"/>
                </a:lnTo>
                <a:cubicBezTo>
                  <a:pt x="921527" y="3123952"/>
                  <a:pt x="917747" y="3122610"/>
                  <a:pt x="915821" y="3120860"/>
                </a:cubicBezTo>
                <a:cubicBezTo>
                  <a:pt x="914537" y="3119693"/>
                  <a:pt x="914076" y="3118346"/>
                  <a:pt x="915040" y="3116957"/>
                </a:cubicBezTo>
                <a:close/>
                <a:moveTo>
                  <a:pt x="1311557" y="3110976"/>
                </a:moveTo>
                <a:cubicBezTo>
                  <a:pt x="1311557" y="3110976"/>
                  <a:pt x="1317732" y="3115199"/>
                  <a:pt x="1318152" y="3119600"/>
                </a:cubicBezTo>
                <a:cubicBezTo>
                  <a:pt x="1318318" y="3121342"/>
                  <a:pt x="1317836" y="3121828"/>
                  <a:pt x="1317059" y="3121537"/>
                </a:cubicBezTo>
                <a:cubicBezTo>
                  <a:pt x="1315893" y="3121102"/>
                  <a:pt x="1314063" y="3118922"/>
                  <a:pt x="1312750" y="3116620"/>
                </a:cubicBezTo>
                <a:cubicBezTo>
                  <a:pt x="1311438" y="3114317"/>
                  <a:pt x="1310644" y="3111895"/>
                  <a:pt x="1311557" y="3110976"/>
                </a:cubicBezTo>
                <a:close/>
                <a:moveTo>
                  <a:pt x="1209751" y="3081826"/>
                </a:moveTo>
                <a:cubicBezTo>
                  <a:pt x="1215451" y="3085723"/>
                  <a:pt x="1219196" y="3092399"/>
                  <a:pt x="1219826" y="3099001"/>
                </a:cubicBezTo>
                <a:cubicBezTo>
                  <a:pt x="1216756" y="3097073"/>
                  <a:pt x="1215116" y="3095009"/>
                  <a:pt x="1213803" y="3092312"/>
                </a:cubicBezTo>
                <a:cubicBezTo>
                  <a:pt x="1212491" y="3089614"/>
                  <a:pt x="1211507" y="3086285"/>
                  <a:pt x="1209751" y="3081826"/>
                </a:cubicBezTo>
                <a:close/>
                <a:moveTo>
                  <a:pt x="1261029" y="3075196"/>
                </a:moveTo>
                <a:lnTo>
                  <a:pt x="1261171" y="3075546"/>
                </a:lnTo>
                <a:cubicBezTo>
                  <a:pt x="1261498" y="3076385"/>
                  <a:pt x="1261676" y="3076872"/>
                  <a:pt x="1261676" y="3076872"/>
                </a:cubicBezTo>
                <a:lnTo>
                  <a:pt x="1273307" y="3096559"/>
                </a:lnTo>
                <a:lnTo>
                  <a:pt x="1270314" y="3084700"/>
                </a:lnTo>
                <a:lnTo>
                  <a:pt x="1265042" y="3079818"/>
                </a:lnTo>
                <a:close/>
                <a:moveTo>
                  <a:pt x="1206445" y="3075109"/>
                </a:moveTo>
                <a:cubicBezTo>
                  <a:pt x="1211725" y="3074606"/>
                  <a:pt x="1209541" y="3079626"/>
                  <a:pt x="1209751" y="3081826"/>
                </a:cubicBezTo>
                <a:cubicBezTo>
                  <a:pt x="1208430" y="3081953"/>
                  <a:pt x="1207717" y="3081465"/>
                  <a:pt x="1207278" y="3080350"/>
                </a:cubicBezTo>
                <a:cubicBezTo>
                  <a:pt x="1206839" y="3079235"/>
                  <a:pt x="1206672" y="3077493"/>
                  <a:pt x="1206445" y="3075109"/>
                </a:cubicBezTo>
                <a:close/>
                <a:moveTo>
                  <a:pt x="1203140" y="3068391"/>
                </a:moveTo>
                <a:cubicBezTo>
                  <a:pt x="1208420" y="3067887"/>
                  <a:pt x="1206235" y="3072908"/>
                  <a:pt x="1206445" y="3075109"/>
                </a:cubicBezTo>
                <a:cubicBezTo>
                  <a:pt x="1205125" y="3075235"/>
                  <a:pt x="1204413" y="3074748"/>
                  <a:pt x="1203973" y="3073633"/>
                </a:cubicBezTo>
                <a:cubicBezTo>
                  <a:pt x="1203534" y="3072518"/>
                  <a:pt x="1203367" y="3070775"/>
                  <a:pt x="1203140" y="3068391"/>
                </a:cubicBezTo>
                <a:close/>
                <a:moveTo>
                  <a:pt x="1158416" y="3068221"/>
                </a:moveTo>
                <a:lnTo>
                  <a:pt x="1165736" y="3075248"/>
                </a:lnTo>
                <a:lnTo>
                  <a:pt x="1212057" y="3122515"/>
                </a:lnTo>
                <a:lnTo>
                  <a:pt x="1223325" y="3144971"/>
                </a:lnTo>
                <a:lnTo>
                  <a:pt x="1240754" y="3173768"/>
                </a:lnTo>
                <a:lnTo>
                  <a:pt x="1230642" y="3164000"/>
                </a:lnTo>
                <a:cubicBezTo>
                  <a:pt x="1217889" y="3146807"/>
                  <a:pt x="1204404" y="3129854"/>
                  <a:pt x="1189692" y="3112959"/>
                </a:cubicBezTo>
                <a:lnTo>
                  <a:pt x="1167548" y="3089728"/>
                </a:lnTo>
                <a:lnTo>
                  <a:pt x="1168324" y="3089783"/>
                </a:lnTo>
                <a:cubicBezTo>
                  <a:pt x="1167645" y="3087615"/>
                  <a:pt x="1165466" y="3082804"/>
                  <a:pt x="1161189" y="3074051"/>
                </a:cubicBezTo>
                <a:close/>
                <a:moveTo>
                  <a:pt x="1133531" y="3054404"/>
                </a:moveTo>
                <a:lnTo>
                  <a:pt x="1133616" y="3054441"/>
                </a:lnTo>
                <a:lnTo>
                  <a:pt x="1133658" y="3054532"/>
                </a:lnTo>
                <a:close/>
                <a:moveTo>
                  <a:pt x="1747259" y="3032761"/>
                </a:moveTo>
                <a:cubicBezTo>
                  <a:pt x="1743960" y="3029606"/>
                  <a:pt x="1743317" y="3030726"/>
                  <a:pt x="1743896" y="3032861"/>
                </a:cubicBezTo>
                <a:lnTo>
                  <a:pt x="1744620" y="3034467"/>
                </a:lnTo>
                <a:lnTo>
                  <a:pt x="1748254" y="3038709"/>
                </a:lnTo>
                <a:lnTo>
                  <a:pt x="1750319" y="3036911"/>
                </a:lnTo>
                <a:cubicBezTo>
                  <a:pt x="1750110" y="3034710"/>
                  <a:pt x="1747469" y="3034962"/>
                  <a:pt x="1747259" y="3032761"/>
                </a:cubicBezTo>
                <a:close/>
                <a:moveTo>
                  <a:pt x="5033020" y="3015358"/>
                </a:moveTo>
                <a:cubicBezTo>
                  <a:pt x="5034477" y="3015497"/>
                  <a:pt x="5035960" y="3015911"/>
                  <a:pt x="5035960" y="3015911"/>
                </a:cubicBezTo>
                <a:cubicBezTo>
                  <a:pt x="5036379" y="3020312"/>
                  <a:pt x="5030449" y="3018657"/>
                  <a:pt x="5030238" y="3016455"/>
                </a:cubicBezTo>
                <a:cubicBezTo>
                  <a:pt x="5030133" y="3015355"/>
                  <a:pt x="5031563" y="3015219"/>
                  <a:pt x="5033020" y="3015358"/>
                </a:cubicBezTo>
                <a:close/>
                <a:moveTo>
                  <a:pt x="1916448" y="3014372"/>
                </a:moveTo>
                <a:lnTo>
                  <a:pt x="1956985" y="3077200"/>
                </a:lnTo>
                <a:lnTo>
                  <a:pt x="1974482" y="3101721"/>
                </a:lnTo>
                <a:lnTo>
                  <a:pt x="2045456" y="3190055"/>
                </a:lnTo>
                <a:lnTo>
                  <a:pt x="2087030" y="3240539"/>
                </a:lnTo>
                <a:lnTo>
                  <a:pt x="2129059" y="3283186"/>
                </a:lnTo>
                <a:cubicBezTo>
                  <a:pt x="2088553" y="3225148"/>
                  <a:pt x="2043953" y="3173950"/>
                  <a:pt x="1999908" y="3117445"/>
                </a:cubicBezTo>
                <a:lnTo>
                  <a:pt x="1976162" y="3085526"/>
                </a:lnTo>
                <a:lnTo>
                  <a:pt x="1918421" y="3016801"/>
                </a:lnTo>
                <a:close/>
                <a:moveTo>
                  <a:pt x="1195228" y="3008609"/>
                </a:moveTo>
                <a:lnTo>
                  <a:pt x="1201858" y="3015560"/>
                </a:lnTo>
                <a:lnTo>
                  <a:pt x="1202180" y="3015836"/>
                </a:lnTo>
                <a:lnTo>
                  <a:pt x="1203696" y="3018370"/>
                </a:lnTo>
                <a:cubicBezTo>
                  <a:pt x="1205349" y="3021730"/>
                  <a:pt x="1210443" y="3032069"/>
                  <a:pt x="1215454" y="3041538"/>
                </a:cubicBezTo>
                <a:lnTo>
                  <a:pt x="1216090" y="3042679"/>
                </a:lnTo>
                <a:lnTo>
                  <a:pt x="1212799" y="3040157"/>
                </a:lnTo>
                <a:lnTo>
                  <a:pt x="1210598" y="3038874"/>
                </a:lnTo>
                <a:close/>
                <a:moveTo>
                  <a:pt x="1031497" y="3005004"/>
                </a:moveTo>
                <a:lnTo>
                  <a:pt x="1051455" y="3015252"/>
                </a:lnTo>
                <a:lnTo>
                  <a:pt x="1061390" y="3020213"/>
                </a:lnTo>
                <a:lnTo>
                  <a:pt x="1067978" y="3025120"/>
                </a:lnTo>
                <a:lnTo>
                  <a:pt x="1074672" y="3034093"/>
                </a:lnTo>
                <a:lnTo>
                  <a:pt x="1092879" y="3059500"/>
                </a:lnTo>
                <a:lnTo>
                  <a:pt x="1055702" y="3041962"/>
                </a:lnTo>
                <a:lnTo>
                  <a:pt x="1051774" y="3037502"/>
                </a:lnTo>
                <a:close/>
                <a:moveTo>
                  <a:pt x="1176884" y="2997980"/>
                </a:moveTo>
                <a:lnTo>
                  <a:pt x="1196774" y="3030814"/>
                </a:lnTo>
                <a:lnTo>
                  <a:pt x="1192503" y="3028322"/>
                </a:lnTo>
                <a:close/>
                <a:moveTo>
                  <a:pt x="1331302" y="2987681"/>
                </a:moveTo>
                <a:lnTo>
                  <a:pt x="1332603" y="2989382"/>
                </a:lnTo>
                <a:lnTo>
                  <a:pt x="1338911" y="2996578"/>
                </a:lnTo>
                <a:lnTo>
                  <a:pt x="1339076" y="2996143"/>
                </a:lnTo>
                <a:close/>
                <a:moveTo>
                  <a:pt x="1180449" y="2979504"/>
                </a:moveTo>
                <a:lnTo>
                  <a:pt x="1185674" y="2988240"/>
                </a:lnTo>
                <a:lnTo>
                  <a:pt x="1184126" y="2986746"/>
                </a:lnTo>
                <a:close/>
                <a:moveTo>
                  <a:pt x="4998825" y="2975777"/>
                </a:moveTo>
                <a:cubicBezTo>
                  <a:pt x="5010493" y="2981695"/>
                  <a:pt x="5017068" y="2994763"/>
                  <a:pt x="5023872" y="3005588"/>
                </a:cubicBezTo>
                <a:cubicBezTo>
                  <a:pt x="5014638" y="2997216"/>
                  <a:pt x="5005632" y="2986601"/>
                  <a:pt x="4998825" y="2975777"/>
                </a:cubicBezTo>
                <a:close/>
                <a:moveTo>
                  <a:pt x="1352275" y="2931575"/>
                </a:moveTo>
                <a:cubicBezTo>
                  <a:pt x="1355640" y="2934838"/>
                  <a:pt x="1358622" y="2937538"/>
                  <a:pt x="1358776" y="2937889"/>
                </a:cubicBezTo>
                <a:cubicBezTo>
                  <a:pt x="1358852" y="2938065"/>
                  <a:pt x="1358221" y="2937655"/>
                  <a:pt x="1356577" y="2936435"/>
                </a:cubicBezTo>
                <a:lnTo>
                  <a:pt x="1354932" y="2935179"/>
                </a:lnTo>
                <a:close/>
                <a:moveTo>
                  <a:pt x="1350368" y="2878404"/>
                </a:moveTo>
                <a:cubicBezTo>
                  <a:pt x="1350368" y="2878404"/>
                  <a:pt x="1352823" y="2884064"/>
                  <a:pt x="1352210" y="2882649"/>
                </a:cubicBezTo>
                <a:cubicBezTo>
                  <a:pt x="1352006" y="2882178"/>
                  <a:pt x="1351460" y="2880920"/>
                  <a:pt x="1350368" y="2878404"/>
                </a:cubicBezTo>
                <a:close/>
                <a:moveTo>
                  <a:pt x="1347220" y="2869106"/>
                </a:moveTo>
                <a:cubicBezTo>
                  <a:pt x="1346760" y="2869128"/>
                  <a:pt x="1345531" y="2869186"/>
                  <a:pt x="1343076" y="2869304"/>
                </a:cubicBezTo>
                <a:cubicBezTo>
                  <a:pt x="1343076" y="2869304"/>
                  <a:pt x="1348602" y="2869042"/>
                  <a:pt x="1347220" y="2869106"/>
                </a:cubicBezTo>
                <a:close/>
                <a:moveTo>
                  <a:pt x="1687120" y="2866708"/>
                </a:moveTo>
                <a:cubicBezTo>
                  <a:pt x="1683913" y="2866246"/>
                  <a:pt x="1679880" y="2866974"/>
                  <a:pt x="1678228" y="2869356"/>
                </a:cubicBezTo>
                <a:cubicBezTo>
                  <a:pt x="1682989" y="2872661"/>
                  <a:pt x="1695814" y="2874505"/>
                  <a:pt x="1691053" y="2871201"/>
                </a:cubicBezTo>
                <a:cubicBezTo>
                  <a:pt x="1692707" y="2868821"/>
                  <a:pt x="1690326" y="2867169"/>
                  <a:pt x="1687120" y="2866708"/>
                </a:cubicBezTo>
                <a:close/>
                <a:moveTo>
                  <a:pt x="1675555" y="2851185"/>
                </a:moveTo>
                <a:cubicBezTo>
                  <a:pt x="1672280" y="2850823"/>
                  <a:pt x="1668110" y="2851749"/>
                  <a:pt x="1666458" y="2854131"/>
                </a:cubicBezTo>
                <a:cubicBezTo>
                  <a:pt x="1671219" y="2857435"/>
                  <a:pt x="1684837" y="2859831"/>
                  <a:pt x="1679283" y="2855977"/>
                </a:cubicBezTo>
                <a:cubicBezTo>
                  <a:pt x="1681211" y="2853199"/>
                  <a:pt x="1678830" y="2851547"/>
                  <a:pt x="1675555" y="2851185"/>
                </a:cubicBezTo>
                <a:close/>
                <a:moveTo>
                  <a:pt x="1626273" y="2795743"/>
                </a:moveTo>
                <a:cubicBezTo>
                  <a:pt x="1625294" y="2795725"/>
                  <a:pt x="1625088" y="2796022"/>
                  <a:pt x="1626277" y="2796848"/>
                </a:cubicBezTo>
                <a:cubicBezTo>
                  <a:pt x="1625452" y="2798037"/>
                  <a:pt x="1625633" y="2799045"/>
                  <a:pt x="1626423" y="2799814"/>
                </a:cubicBezTo>
                <a:cubicBezTo>
                  <a:pt x="1628791" y="2802119"/>
                  <a:pt x="1636625" y="2802265"/>
                  <a:pt x="1639104" y="2798693"/>
                </a:cubicBezTo>
                <a:cubicBezTo>
                  <a:pt x="1639104" y="2798693"/>
                  <a:pt x="1629212" y="2795797"/>
                  <a:pt x="1626273" y="2795743"/>
                </a:cubicBezTo>
                <a:close/>
                <a:moveTo>
                  <a:pt x="2206714" y="2748133"/>
                </a:moveTo>
                <a:cubicBezTo>
                  <a:pt x="2207078" y="2750149"/>
                  <a:pt x="2208151" y="2751777"/>
                  <a:pt x="2209537" y="2752958"/>
                </a:cubicBezTo>
                <a:cubicBezTo>
                  <a:pt x="2213690" y="2756502"/>
                  <a:pt x="2220630" y="2756028"/>
                  <a:pt x="2219540" y="2749979"/>
                </a:cubicBezTo>
                <a:close/>
                <a:moveTo>
                  <a:pt x="1492857" y="2728757"/>
                </a:moveTo>
                <a:lnTo>
                  <a:pt x="1512944" y="2746487"/>
                </a:lnTo>
                <a:lnTo>
                  <a:pt x="1531400" y="2764201"/>
                </a:lnTo>
                <a:lnTo>
                  <a:pt x="1535786" y="2775710"/>
                </a:lnTo>
                <a:lnTo>
                  <a:pt x="1538128" y="2780730"/>
                </a:lnTo>
                <a:lnTo>
                  <a:pt x="1499094" y="2741597"/>
                </a:lnTo>
                <a:lnTo>
                  <a:pt x="1496013" y="2735829"/>
                </a:lnTo>
                <a:close/>
                <a:moveTo>
                  <a:pt x="2194041" y="2724049"/>
                </a:moveTo>
                <a:cubicBezTo>
                  <a:pt x="2190661" y="2732729"/>
                  <a:pt x="2189816" y="2734899"/>
                  <a:pt x="2190081" y="2734221"/>
                </a:cubicBezTo>
                <a:cubicBezTo>
                  <a:pt x="2190521" y="2733091"/>
                  <a:pt x="2194041" y="2724049"/>
                  <a:pt x="2194041" y="2724049"/>
                </a:cubicBezTo>
                <a:close/>
                <a:moveTo>
                  <a:pt x="2929687" y="2716308"/>
                </a:moveTo>
                <a:cubicBezTo>
                  <a:pt x="2930592" y="2725169"/>
                  <a:pt x="2944762" y="2726770"/>
                  <a:pt x="2942512" y="2718155"/>
                </a:cubicBezTo>
                <a:close/>
                <a:moveTo>
                  <a:pt x="2162890" y="2694273"/>
                </a:moveTo>
                <a:cubicBezTo>
                  <a:pt x="2161948" y="2694280"/>
                  <a:pt x="2161841" y="2694647"/>
                  <a:pt x="2163229" y="2695610"/>
                </a:cubicBezTo>
                <a:cubicBezTo>
                  <a:pt x="2162402" y="2696800"/>
                  <a:pt x="2162584" y="2697809"/>
                  <a:pt x="2163375" y="2698577"/>
                </a:cubicBezTo>
                <a:cubicBezTo>
                  <a:pt x="2165741" y="2700883"/>
                  <a:pt x="2173576" y="2701027"/>
                  <a:pt x="2176055" y="2697457"/>
                </a:cubicBezTo>
                <a:cubicBezTo>
                  <a:pt x="2176055" y="2697457"/>
                  <a:pt x="2165716" y="2694250"/>
                  <a:pt x="2162890" y="2694273"/>
                </a:cubicBezTo>
                <a:close/>
                <a:moveTo>
                  <a:pt x="1549217" y="2690420"/>
                </a:moveTo>
                <a:lnTo>
                  <a:pt x="1571959" y="2719035"/>
                </a:lnTo>
                <a:lnTo>
                  <a:pt x="1576038" y="2724601"/>
                </a:lnTo>
                <a:lnTo>
                  <a:pt x="1565227" y="2711409"/>
                </a:lnTo>
                <a:close/>
                <a:moveTo>
                  <a:pt x="3494979" y="2678140"/>
                </a:moveTo>
                <a:cubicBezTo>
                  <a:pt x="3498072" y="2677972"/>
                  <a:pt x="3508274" y="2680421"/>
                  <a:pt x="3508274" y="2680421"/>
                </a:cubicBezTo>
                <a:cubicBezTo>
                  <a:pt x="3504417" y="2685977"/>
                  <a:pt x="3491592" y="2684131"/>
                  <a:pt x="3494898" y="2679369"/>
                </a:cubicBezTo>
                <a:cubicBezTo>
                  <a:pt x="3493708" y="2678543"/>
                  <a:pt x="3493949" y="2678195"/>
                  <a:pt x="3494979" y="2678140"/>
                </a:cubicBezTo>
                <a:close/>
                <a:moveTo>
                  <a:pt x="1533897" y="2671143"/>
                </a:moveTo>
                <a:lnTo>
                  <a:pt x="1546799" y="2687376"/>
                </a:lnTo>
                <a:lnTo>
                  <a:pt x="1535605" y="2675122"/>
                </a:lnTo>
                <a:close/>
                <a:moveTo>
                  <a:pt x="3478070" y="2655199"/>
                </a:moveTo>
                <a:lnTo>
                  <a:pt x="3476891" y="2655666"/>
                </a:lnTo>
                <a:cubicBezTo>
                  <a:pt x="3475373" y="2656265"/>
                  <a:pt x="3474158" y="2656744"/>
                  <a:pt x="3474158" y="2656744"/>
                </a:cubicBezTo>
                <a:close/>
                <a:moveTo>
                  <a:pt x="3482358" y="2653505"/>
                </a:moveTo>
                <a:cubicBezTo>
                  <a:pt x="3481903" y="2653685"/>
                  <a:pt x="3481066" y="2654016"/>
                  <a:pt x="3479738" y="2654540"/>
                </a:cubicBezTo>
                <a:lnTo>
                  <a:pt x="3478070" y="2655199"/>
                </a:lnTo>
                <a:lnTo>
                  <a:pt x="3481445" y="2653865"/>
                </a:lnTo>
                <a:cubicBezTo>
                  <a:pt x="3482660" y="2653384"/>
                  <a:pt x="3483269" y="2653146"/>
                  <a:pt x="3482358" y="2653505"/>
                </a:cubicBezTo>
                <a:close/>
                <a:moveTo>
                  <a:pt x="2856775" y="2643437"/>
                </a:moveTo>
                <a:cubicBezTo>
                  <a:pt x="2855313" y="2643084"/>
                  <a:pt x="2854908" y="2643243"/>
                  <a:pt x="2856296" y="2644207"/>
                </a:cubicBezTo>
                <a:cubicBezTo>
                  <a:pt x="2857753" y="2652273"/>
                  <a:pt x="2880892" y="2661277"/>
                  <a:pt x="2878644" y="2652661"/>
                </a:cubicBezTo>
                <a:cubicBezTo>
                  <a:pt x="2875071" y="2650182"/>
                  <a:pt x="2861163" y="2644499"/>
                  <a:pt x="2856775" y="2643437"/>
                </a:cubicBezTo>
                <a:close/>
                <a:moveTo>
                  <a:pt x="2127809" y="2641631"/>
                </a:moveTo>
                <a:cubicBezTo>
                  <a:pt x="2127809" y="2641631"/>
                  <a:pt x="2124600" y="2651971"/>
                  <a:pt x="2125403" y="2649385"/>
                </a:cubicBezTo>
                <a:cubicBezTo>
                  <a:pt x="2125669" y="2648523"/>
                  <a:pt x="2126383" y="2646226"/>
                  <a:pt x="2127809" y="2641631"/>
                </a:cubicBezTo>
                <a:close/>
                <a:moveTo>
                  <a:pt x="3452867" y="2634913"/>
                </a:moveTo>
                <a:cubicBezTo>
                  <a:pt x="3452867" y="2634913"/>
                  <a:pt x="3470455" y="2640063"/>
                  <a:pt x="3475214" y="2643367"/>
                </a:cubicBezTo>
                <a:cubicBezTo>
                  <a:pt x="3473563" y="2645747"/>
                  <a:pt x="3468340" y="2645651"/>
                  <a:pt x="3463347" y="2643950"/>
                </a:cubicBezTo>
                <a:lnTo>
                  <a:pt x="3458698" y="2641472"/>
                </a:lnTo>
                <a:lnTo>
                  <a:pt x="3454490" y="2637316"/>
                </a:lnTo>
                <a:close/>
                <a:moveTo>
                  <a:pt x="2829452" y="2618522"/>
                </a:moveTo>
                <a:cubicBezTo>
                  <a:pt x="2833157" y="2635203"/>
                  <a:pt x="2857902" y="2630036"/>
                  <a:pt x="2857902" y="2630036"/>
                </a:cubicBezTo>
                <a:cubicBezTo>
                  <a:pt x="2853143" y="2626732"/>
                  <a:pt x="2829452" y="2618522"/>
                  <a:pt x="2829452" y="2618522"/>
                </a:cubicBezTo>
                <a:close/>
                <a:moveTo>
                  <a:pt x="3436338" y="2616385"/>
                </a:moveTo>
                <a:lnTo>
                  <a:pt x="3454716" y="2622085"/>
                </a:lnTo>
                <a:cubicBezTo>
                  <a:pt x="3456173" y="2630151"/>
                  <a:pt x="3437792" y="2624450"/>
                  <a:pt x="3436338" y="2616385"/>
                </a:cubicBezTo>
                <a:close/>
                <a:moveTo>
                  <a:pt x="2091444" y="2609337"/>
                </a:moveTo>
                <a:cubicBezTo>
                  <a:pt x="2091810" y="2611353"/>
                  <a:pt x="2093231" y="2613221"/>
                  <a:pt x="2095136" y="2614766"/>
                </a:cubicBezTo>
                <a:cubicBezTo>
                  <a:pt x="2100851" y="2619392"/>
                  <a:pt x="2110915" y="2621086"/>
                  <a:pt x="2109824" y="2615038"/>
                </a:cubicBezTo>
                <a:close/>
                <a:moveTo>
                  <a:pt x="3419807" y="2597859"/>
                </a:moveTo>
                <a:lnTo>
                  <a:pt x="3438187" y="2603558"/>
                </a:lnTo>
                <a:cubicBezTo>
                  <a:pt x="3439642" y="2611624"/>
                  <a:pt x="3421266" y="2605923"/>
                  <a:pt x="3419807" y="2597859"/>
                </a:cubicBezTo>
                <a:close/>
                <a:moveTo>
                  <a:pt x="2803953" y="2592593"/>
                </a:moveTo>
                <a:cubicBezTo>
                  <a:pt x="2804857" y="2601451"/>
                  <a:pt x="2828547" y="2609662"/>
                  <a:pt x="2831853" y="2604901"/>
                </a:cubicBezTo>
                <a:cubicBezTo>
                  <a:pt x="2831489" y="2602883"/>
                  <a:pt x="2829564" y="2601107"/>
                  <a:pt x="2826879" y="2599574"/>
                </a:cubicBezTo>
                <a:cubicBezTo>
                  <a:pt x="2818828" y="2594979"/>
                  <a:pt x="2803953" y="2592593"/>
                  <a:pt x="2803953" y="2592593"/>
                </a:cubicBezTo>
                <a:close/>
                <a:moveTo>
                  <a:pt x="3403279" y="2579331"/>
                </a:moveTo>
                <a:lnTo>
                  <a:pt x="3417447" y="2580933"/>
                </a:lnTo>
                <a:cubicBezTo>
                  <a:pt x="3418353" y="2589792"/>
                  <a:pt x="3399973" y="2584092"/>
                  <a:pt x="3403279" y="2579331"/>
                </a:cubicBezTo>
                <a:close/>
                <a:moveTo>
                  <a:pt x="1441624" y="2551924"/>
                </a:moveTo>
                <a:lnTo>
                  <a:pt x="1456686" y="2567376"/>
                </a:lnTo>
                <a:lnTo>
                  <a:pt x="1489414" y="2612451"/>
                </a:lnTo>
                <a:lnTo>
                  <a:pt x="1457604" y="2577478"/>
                </a:lnTo>
                <a:close/>
                <a:moveTo>
                  <a:pt x="3381879" y="2539593"/>
                </a:moveTo>
                <a:lnTo>
                  <a:pt x="3382357" y="2539820"/>
                </a:lnTo>
                <a:cubicBezTo>
                  <a:pt x="3384397" y="2540797"/>
                  <a:pt x="3385415" y="2541283"/>
                  <a:pt x="3383887" y="2540553"/>
                </a:cubicBezTo>
                <a:close/>
                <a:moveTo>
                  <a:pt x="3375878" y="2536724"/>
                </a:moveTo>
                <a:lnTo>
                  <a:pt x="3379485" y="2538448"/>
                </a:lnTo>
                <a:lnTo>
                  <a:pt x="3381879" y="2539593"/>
                </a:lnTo>
                <a:close/>
                <a:moveTo>
                  <a:pt x="3370107" y="2533965"/>
                </a:moveTo>
                <a:lnTo>
                  <a:pt x="3375878" y="2536724"/>
                </a:lnTo>
                <a:lnTo>
                  <a:pt x="3374700" y="2536162"/>
                </a:lnTo>
                <a:cubicBezTo>
                  <a:pt x="3372150" y="2534941"/>
                  <a:pt x="3370107" y="2533965"/>
                  <a:pt x="3370107" y="2533965"/>
                </a:cubicBezTo>
                <a:close/>
                <a:moveTo>
                  <a:pt x="2729634" y="2512847"/>
                </a:moveTo>
                <a:cubicBezTo>
                  <a:pt x="2722874" y="2511559"/>
                  <a:pt x="2721115" y="2517904"/>
                  <a:pt x="2744843" y="2530401"/>
                </a:cubicBezTo>
                <a:cubicBezTo>
                  <a:pt x="2738232" y="2539925"/>
                  <a:pt x="2761372" y="2548931"/>
                  <a:pt x="2771686" y="2556088"/>
                </a:cubicBezTo>
                <a:cubicBezTo>
                  <a:pt x="2778296" y="2546564"/>
                  <a:pt x="2751853" y="2542324"/>
                  <a:pt x="2744843" y="2530401"/>
                </a:cubicBezTo>
                <a:cubicBezTo>
                  <a:pt x="2743889" y="2524155"/>
                  <a:pt x="2740777" y="2519643"/>
                  <a:pt x="2737301" y="2516735"/>
                </a:cubicBezTo>
                <a:cubicBezTo>
                  <a:pt x="2734695" y="2514554"/>
                  <a:pt x="2731887" y="2513277"/>
                  <a:pt x="2729634" y="2512847"/>
                </a:cubicBezTo>
                <a:close/>
                <a:moveTo>
                  <a:pt x="3348817" y="2512135"/>
                </a:moveTo>
                <a:cubicBezTo>
                  <a:pt x="3350273" y="2520202"/>
                  <a:pt x="3376716" y="2524442"/>
                  <a:pt x="3370107" y="2533965"/>
                </a:cubicBezTo>
                <a:cubicBezTo>
                  <a:pt x="3359793" y="2526808"/>
                  <a:pt x="3336654" y="2517804"/>
                  <a:pt x="3348817" y="2512135"/>
                </a:cubicBezTo>
                <a:close/>
                <a:moveTo>
                  <a:pt x="4580097" y="2507372"/>
                </a:moveTo>
                <a:lnTo>
                  <a:pt x="4693584" y="2643400"/>
                </a:lnTo>
                <a:lnTo>
                  <a:pt x="4704470" y="2655198"/>
                </a:lnTo>
                <a:cubicBezTo>
                  <a:pt x="4748180" y="2708399"/>
                  <a:pt x="4791434" y="2756829"/>
                  <a:pt x="4840437" y="2814336"/>
                </a:cubicBezTo>
                <a:cubicBezTo>
                  <a:pt x="4846591" y="2823002"/>
                  <a:pt x="4871185" y="2848046"/>
                  <a:pt x="4848778" y="2817982"/>
                </a:cubicBezTo>
                <a:cubicBezTo>
                  <a:pt x="4836921" y="2805418"/>
                  <a:pt x="4824416" y="2790696"/>
                  <a:pt x="4814724" y="2777555"/>
                </a:cubicBezTo>
                <a:cubicBezTo>
                  <a:pt x="4796064" y="2754168"/>
                  <a:pt x="4787287" y="2741309"/>
                  <a:pt x="4771037" y="2719912"/>
                </a:cubicBezTo>
                <a:cubicBezTo>
                  <a:pt x="4743369" y="2685908"/>
                  <a:pt x="4704014" y="2650430"/>
                  <a:pt x="4675908" y="2616469"/>
                </a:cubicBezTo>
                <a:cubicBezTo>
                  <a:pt x="4652733" y="2589994"/>
                  <a:pt x="4630281" y="2564099"/>
                  <a:pt x="4607110" y="2537671"/>
                </a:cubicBezTo>
                <a:close/>
                <a:moveTo>
                  <a:pt x="3327529" y="2490304"/>
                </a:moveTo>
                <a:cubicBezTo>
                  <a:pt x="3337047" y="2496911"/>
                  <a:pt x="3346568" y="2503518"/>
                  <a:pt x="3348817" y="2512135"/>
                </a:cubicBezTo>
                <a:cubicBezTo>
                  <a:pt x="3338505" y="2504977"/>
                  <a:pt x="3328983" y="2498368"/>
                  <a:pt x="3327529" y="2490304"/>
                </a:cubicBezTo>
                <a:close/>
                <a:moveTo>
                  <a:pt x="2702472" y="2489476"/>
                </a:moveTo>
                <a:cubicBezTo>
                  <a:pt x="2699183" y="2489508"/>
                  <a:pt x="2697173" y="2490263"/>
                  <a:pt x="2698957" y="2491501"/>
                </a:cubicBezTo>
                <a:cubicBezTo>
                  <a:pt x="2695654" y="2496263"/>
                  <a:pt x="2714030" y="2501963"/>
                  <a:pt x="2717888" y="2496407"/>
                </a:cubicBezTo>
                <a:cubicBezTo>
                  <a:pt x="2717525" y="2494391"/>
                  <a:pt x="2715861" y="2492870"/>
                  <a:pt x="2713647" y="2491774"/>
                </a:cubicBezTo>
                <a:cubicBezTo>
                  <a:pt x="2710325" y="2490130"/>
                  <a:pt x="2705760" y="2489442"/>
                  <a:pt x="2702472" y="2489476"/>
                </a:cubicBezTo>
                <a:close/>
                <a:moveTo>
                  <a:pt x="3268966" y="2427318"/>
                </a:moveTo>
                <a:cubicBezTo>
                  <a:pt x="3298323" y="2447692"/>
                  <a:pt x="3319615" y="2469522"/>
                  <a:pt x="3327529" y="2490304"/>
                </a:cubicBezTo>
                <a:cubicBezTo>
                  <a:pt x="3321973" y="2486448"/>
                  <a:pt x="3312453" y="2479842"/>
                  <a:pt x="3302139" y="2472683"/>
                </a:cubicBezTo>
                <a:cubicBezTo>
                  <a:pt x="3309299" y="2462364"/>
                  <a:pt x="3287857" y="2462771"/>
                  <a:pt x="3281642" y="2451402"/>
                </a:cubicBezTo>
                <a:cubicBezTo>
                  <a:pt x="3285498" y="2445845"/>
                  <a:pt x="3275183" y="2438687"/>
                  <a:pt x="3265663" y="2432080"/>
                </a:cubicBezTo>
                <a:close/>
                <a:moveTo>
                  <a:pt x="3247677" y="2405486"/>
                </a:moveTo>
                <a:cubicBezTo>
                  <a:pt x="3249134" y="2413553"/>
                  <a:pt x="3275577" y="2417795"/>
                  <a:pt x="3268966" y="2427318"/>
                </a:cubicBezTo>
                <a:cubicBezTo>
                  <a:pt x="3258655" y="2420161"/>
                  <a:pt x="3253895" y="2416857"/>
                  <a:pt x="3244374" y="2410249"/>
                </a:cubicBezTo>
                <a:close/>
                <a:moveTo>
                  <a:pt x="3207976" y="2370430"/>
                </a:moveTo>
                <a:cubicBezTo>
                  <a:pt x="3204912" y="2370350"/>
                  <a:pt x="3202703" y="2371628"/>
                  <a:pt x="3203251" y="2374653"/>
                </a:cubicBezTo>
                <a:lnTo>
                  <a:pt x="3221626" y="2380351"/>
                </a:lnTo>
                <a:cubicBezTo>
                  <a:pt x="3221203" y="2378000"/>
                  <a:pt x="3219751" y="2375963"/>
                  <a:pt x="3217837" y="2374357"/>
                </a:cubicBezTo>
                <a:cubicBezTo>
                  <a:pt x="3214961" y="2371950"/>
                  <a:pt x="3211042" y="2370511"/>
                  <a:pt x="3207976" y="2370430"/>
                </a:cubicBezTo>
                <a:close/>
                <a:moveTo>
                  <a:pt x="1415514" y="2369472"/>
                </a:moveTo>
                <a:cubicBezTo>
                  <a:pt x="1417070" y="2370167"/>
                  <a:pt x="1421222" y="2372018"/>
                  <a:pt x="1429526" y="2375724"/>
                </a:cubicBezTo>
                <a:cubicBezTo>
                  <a:pt x="1429526" y="2375724"/>
                  <a:pt x="1410845" y="2367390"/>
                  <a:pt x="1415514" y="2369472"/>
                </a:cubicBezTo>
                <a:close/>
                <a:moveTo>
                  <a:pt x="1707296" y="2365069"/>
                </a:moveTo>
                <a:cubicBezTo>
                  <a:pt x="1707296" y="2365069"/>
                  <a:pt x="1704394" y="2374962"/>
                  <a:pt x="1705121" y="2372490"/>
                </a:cubicBezTo>
                <a:cubicBezTo>
                  <a:pt x="1705362" y="2371664"/>
                  <a:pt x="1706005" y="2369466"/>
                  <a:pt x="1707296" y="2365069"/>
                </a:cubicBezTo>
                <a:close/>
                <a:moveTo>
                  <a:pt x="3174024" y="2334260"/>
                </a:moveTo>
                <a:lnTo>
                  <a:pt x="3184359" y="2339199"/>
                </a:lnTo>
                <a:cubicBezTo>
                  <a:pt x="3184359" y="2339199"/>
                  <a:pt x="3182316" y="2338224"/>
                  <a:pt x="3179766" y="2337004"/>
                </a:cubicBezTo>
                <a:close/>
                <a:moveTo>
                  <a:pt x="3170579" y="2332613"/>
                </a:moveTo>
                <a:cubicBezTo>
                  <a:pt x="3169050" y="2331882"/>
                  <a:pt x="3170071" y="2332369"/>
                  <a:pt x="3172111" y="2333345"/>
                </a:cubicBezTo>
                <a:lnTo>
                  <a:pt x="3174024" y="2334260"/>
                </a:lnTo>
                <a:close/>
                <a:moveTo>
                  <a:pt x="3151372" y="2302057"/>
                </a:moveTo>
                <a:cubicBezTo>
                  <a:pt x="3154914" y="2302614"/>
                  <a:pt x="3158634" y="2304038"/>
                  <a:pt x="3160600" y="2305734"/>
                </a:cubicBezTo>
                <a:cubicBezTo>
                  <a:pt x="3161910" y="2306863"/>
                  <a:pt x="3162439" y="2308113"/>
                  <a:pt x="3161614" y="2309303"/>
                </a:cubicBezTo>
                <a:cubicBezTo>
                  <a:pt x="3166373" y="2312606"/>
                  <a:pt x="3147994" y="2306906"/>
                  <a:pt x="3143233" y="2303604"/>
                </a:cubicBezTo>
                <a:cubicBezTo>
                  <a:pt x="3144473" y="2301816"/>
                  <a:pt x="3147834" y="2301502"/>
                  <a:pt x="3151372" y="2302057"/>
                </a:cubicBezTo>
                <a:close/>
                <a:moveTo>
                  <a:pt x="3061573" y="2296139"/>
                </a:moveTo>
                <a:cubicBezTo>
                  <a:pt x="3056128" y="2293236"/>
                  <a:pt x="3061717" y="2301855"/>
                  <a:pt x="3087793" y="2330977"/>
                </a:cubicBezTo>
                <a:cubicBezTo>
                  <a:pt x="3180668" y="2428360"/>
                  <a:pt x="3274270" y="2529776"/>
                  <a:pt x="3366863" y="2631373"/>
                </a:cubicBezTo>
                <a:lnTo>
                  <a:pt x="3452630" y="2726083"/>
                </a:lnTo>
                <a:lnTo>
                  <a:pt x="3461512" y="2725109"/>
                </a:lnTo>
                <a:lnTo>
                  <a:pt x="3400591" y="2654341"/>
                </a:lnTo>
                <a:cubicBezTo>
                  <a:pt x="3314448" y="2555308"/>
                  <a:pt x="3224249" y="2454491"/>
                  <a:pt x="3136984" y="2365115"/>
                </a:cubicBezTo>
                <a:cubicBezTo>
                  <a:pt x="3110370" y="2337828"/>
                  <a:pt x="3070649" y="2300979"/>
                  <a:pt x="3061573" y="2296139"/>
                </a:cubicBezTo>
                <a:close/>
                <a:moveTo>
                  <a:pt x="3130209" y="2278042"/>
                </a:moveTo>
                <a:lnTo>
                  <a:pt x="3132943" y="2279262"/>
                </a:lnTo>
                <a:cubicBezTo>
                  <a:pt x="3135018" y="2280189"/>
                  <a:pt x="3136056" y="2280650"/>
                  <a:pt x="3134500" y="2279957"/>
                </a:cubicBezTo>
                <a:close/>
                <a:moveTo>
                  <a:pt x="3127379" y="2276781"/>
                </a:moveTo>
                <a:lnTo>
                  <a:pt x="3130025" y="2277960"/>
                </a:lnTo>
                <a:lnTo>
                  <a:pt x="3130209" y="2278042"/>
                </a:lnTo>
                <a:close/>
                <a:moveTo>
                  <a:pt x="3120488" y="2273707"/>
                </a:moveTo>
                <a:cubicBezTo>
                  <a:pt x="3120488" y="2273707"/>
                  <a:pt x="3122564" y="2274632"/>
                  <a:pt x="3125159" y="2275790"/>
                </a:cubicBezTo>
                <a:lnTo>
                  <a:pt x="3127379" y="2276781"/>
                </a:lnTo>
                <a:close/>
                <a:moveTo>
                  <a:pt x="4405872" y="2244527"/>
                </a:moveTo>
                <a:cubicBezTo>
                  <a:pt x="4408313" y="2244812"/>
                  <a:pt x="4440874" y="2283431"/>
                  <a:pt x="4529755" y="2394911"/>
                </a:cubicBezTo>
                <a:cubicBezTo>
                  <a:pt x="4513373" y="2380875"/>
                  <a:pt x="4461326" y="2318474"/>
                  <a:pt x="4466994" y="2317105"/>
                </a:cubicBezTo>
                <a:lnTo>
                  <a:pt x="4463201" y="2323313"/>
                </a:lnTo>
                <a:lnTo>
                  <a:pt x="4453954" y="2312460"/>
                </a:lnTo>
                <a:lnTo>
                  <a:pt x="4440146" y="2294005"/>
                </a:lnTo>
                <a:cubicBezTo>
                  <a:pt x="4419148" y="2265662"/>
                  <a:pt x="4404039" y="2244314"/>
                  <a:pt x="4405872" y="2244527"/>
                </a:cubicBezTo>
                <a:close/>
                <a:moveTo>
                  <a:pt x="4569378" y="2239427"/>
                </a:moveTo>
                <a:lnTo>
                  <a:pt x="4681225" y="2373684"/>
                </a:lnTo>
                <a:cubicBezTo>
                  <a:pt x="4829808" y="2544272"/>
                  <a:pt x="4983089" y="2703568"/>
                  <a:pt x="5114255" y="2876623"/>
                </a:cubicBezTo>
                <a:cubicBezTo>
                  <a:pt x="5170965" y="2952434"/>
                  <a:pt x="5092021" y="2876478"/>
                  <a:pt x="5074586" y="2849091"/>
                </a:cubicBezTo>
                <a:cubicBezTo>
                  <a:pt x="4919515" y="2668559"/>
                  <a:pt x="4768475" y="2487298"/>
                  <a:pt x="4616126" y="2307924"/>
                </a:cubicBezTo>
                <a:lnTo>
                  <a:pt x="4563618" y="2246941"/>
                </a:lnTo>
                <a:lnTo>
                  <a:pt x="4568643" y="2249591"/>
                </a:lnTo>
                <a:cubicBezTo>
                  <a:pt x="4568643" y="2249591"/>
                  <a:pt x="4586590" y="2245258"/>
                  <a:pt x="4568643" y="2249591"/>
                </a:cubicBezTo>
                <a:close/>
                <a:moveTo>
                  <a:pt x="1555115" y="2237110"/>
                </a:moveTo>
                <a:cubicBezTo>
                  <a:pt x="1555678" y="2239263"/>
                  <a:pt x="1557464" y="2239549"/>
                  <a:pt x="1559480" y="2238761"/>
                </a:cubicBezTo>
                <a:lnTo>
                  <a:pt x="1560802" y="2237661"/>
                </a:lnTo>
                <a:lnTo>
                  <a:pt x="1568331" y="2246936"/>
                </a:lnTo>
                <a:lnTo>
                  <a:pt x="1563597" y="2246855"/>
                </a:lnTo>
                <a:cubicBezTo>
                  <a:pt x="1561133" y="2245695"/>
                  <a:pt x="1558421" y="2242931"/>
                  <a:pt x="1555115" y="2237110"/>
                </a:cubicBezTo>
                <a:close/>
                <a:moveTo>
                  <a:pt x="4558829" y="2226763"/>
                </a:moveTo>
                <a:lnTo>
                  <a:pt x="4566998" y="2236570"/>
                </a:lnTo>
                <a:lnTo>
                  <a:pt x="4558646" y="2233015"/>
                </a:lnTo>
                <a:close/>
                <a:moveTo>
                  <a:pt x="1356291" y="2202054"/>
                </a:moveTo>
                <a:lnTo>
                  <a:pt x="1356417" y="2202117"/>
                </a:lnTo>
                <a:cubicBezTo>
                  <a:pt x="1358309" y="2203074"/>
                  <a:pt x="1359625" y="2203739"/>
                  <a:pt x="1359625" y="2203739"/>
                </a:cubicBezTo>
                <a:close/>
                <a:moveTo>
                  <a:pt x="3046855" y="2200259"/>
                </a:moveTo>
                <a:cubicBezTo>
                  <a:pt x="3081763" y="2224486"/>
                  <a:pt x="3103053" y="2246318"/>
                  <a:pt x="3120488" y="2273707"/>
                </a:cubicBezTo>
                <a:cubicBezTo>
                  <a:pt x="3094988" y="2247776"/>
                  <a:pt x="3068144" y="2222091"/>
                  <a:pt x="3046855" y="2200259"/>
                </a:cubicBezTo>
                <a:close/>
                <a:moveTo>
                  <a:pt x="1343837" y="2195759"/>
                </a:moveTo>
                <a:cubicBezTo>
                  <a:pt x="1341206" y="2194427"/>
                  <a:pt x="1345152" y="2196422"/>
                  <a:pt x="1349757" y="2198751"/>
                </a:cubicBezTo>
                <a:lnTo>
                  <a:pt x="1356291" y="2202054"/>
                </a:lnTo>
                <a:close/>
                <a:moveTo>
                  <a:pt x="3036687" y="2194902"/>
                </a:moveTo>
                <a:lnTo>
                  <a:pt x="3046855" y="2200259"/>
                </a:lnTo>
                <a:cubicBezTo>
                  <a:pt x="3046855" y="2200259"/>
                  <a:pt x="3044219" y="2198871"/>
                  <a:pt x="3040924" y="2197134"/>
                </a:cubicBezTo>
                <a:close/>
                <a:moveTo>
                  <a:pt x="3029059" y="2190885"/>
                </a:moveTo>
                <a:cubicBezTo>
                  <a:pt x="3027083" y="2189843"/>
                  <a:pt x="3028401" y="2190538"/>
                  <a:pt x="3031038" y="2191927"/>
                </a:cubicBezTo>
                <a:lnTo>
                  <a:pt x="3036687" y="2194902"/>
                </a:lnTo>
                <a:close/>
                <a:moveTo>
                  <a:pt x="1331961" y="2168224"/>
                </a:moveTo>
                <a:cubicBezTo>
                  <a:pt x="1336427" y="2169412"/>
                  <a:pt x="1341188" y="2172716"/>
                  <a:pt x="1341641" y="2177146"/>
                </a:cubicBezTo>
                <a:lnTo>
                  <a:pt x="1324054" y="2171996"/>
                </a:lnTo>
                <a:cubicBezTo>
                  <a:pt x="1323327" y="2167963"/>
                  <a:pt x="1327496" y="2167036"/>
                  <a:pt x="1331961" y="2168224"/>
                </a:cubicBezTo>
                <a:close/>
                <a:moveTo>
                  <a:pt x="1507369" y="2144148"/>
                </a:moveTo>
                <a:cubicBezTo>
                  <a:pt x="1512034" y="2145473"/>
                  <a:pt x="1515802" y="2148089"/>
                  <a:pt x="1513875" y="2150866"/>
                </a:cubicBezTo>
                <a:lnTo>
                  <a:pt x="1509485" y="2150575"/>
                </a:lnTo>
                <a:lnTo>
                  <a:pt x="1504485" y="2144395"/>
                </a:lnTo>
                <a:close/>
                <a:moveTo>
                  <a:pt x="1491115" y="2125223"/>
                </a:moveTo>
                <a:cubicBezTo>
                  <a:pt x="1495778" y="2126548"/>
                  <a:pt x="1499546" y="2129164"/>
                  <a:pt x="1497895" y="2131545"/>
                </a:cubicBezTo>
                <a:lnTo>
                  <a:pt x="1494032" y="2131561"/>
                </a:lnTo>
                <a:lnTo>
                  <a:pt x="1489035" y="2125465"/>
                </a:lnTo>
                <a:close/>
                <a:moveTo>
                  <a:pt x="1386190" y="2116343"/>
                </a:moveTo>
                <a:cubicBezTo>
                  <a:pt x="1389595" y="2116942"/>
                  <a:pt x="1394190" y="2118367"/>
                  <a:pt x="1396569" y="2120018"/>
                </a:cubicBezTo>
                <a:cubicBezTo>
                  <a:pt x="1393266" y="2124783"/>
                  <a:pt x="1382951" y="2117624"/>
                  <a:pt x="1382951" y="2117624"/>
                </a:cubicBezTo>
                <a:cubicBezTo>
                  <a:pt x="1380570" y="2115971"/>
                  <a:pt x="1382785" y="2115744"/>
                  <a:pt x="1386190" y="2116343"/>
                </a:cubicBezTo>
                <a:close/>
                <a:moveTo>
                  <a:pt x="1474653" y="2106597"/>
                </a:moveTo>
                <a:cubicBezTo>
                  <a:pt x="1479249" y="2108021"/>
                  <a:pt x="1483018" y="2110637"/>
                  <a:pt x="1481364" y="2113018"/>
                </a:cubicBezTo>
                <a:lnTo>
                  <a:pt x="1478686" y="2112840"/>
                </a:lnTo>
                <a:lnTo>
                  <a:pt x="1473621" y="2106660"/>
                </a:lnTo>
                <a:close/>
                <a:moveTo>
                  <a:pt x="1540596" y="2101355"/>
                </a:moveTo>
                <a:cubicBezTo>
                  <a:pt x="1544070" y="2101856"/>
                  <a:pt x="1546649" y="2103646"/>
                  <a:pt x="1544720" y="2106423"/>
                </a:cubicBezTo>
                <a:cubicBezTo>
                  <a:pt x="1549480" y="2109727"/>
                  <a:pt x="1535862" y="2107331"/>
                  <a:pt x="1531100" y="2104026"/>
                </a:cubicBezTo>
                <a:cubicBezTo>
                  <a:pt x="1532752" y="2101645"/>
                  <a:pt x="1537121" y="2100855"/>
                  <a:pt x="1540596" y="2101355"/>
                </a:cubicBezTo>
                <a:close/>
                <a:moveTo>
                  <a:pt x="4421274" y="2072185"/>
                </a:moveTo>
                <a:lnTo>
                  <a:pt x="4430453" y="2084253"/>
                </a:lnTo>
                <a:cubicBezTo>
                  <a:pt x="4440911" y="2097979"/>
                  <a:pt x="4450593" y="2110283"/>
                  <a:pt x="4455352" y="2113586"/>
                </a:cubicBezTo>
                <a:cubicBezTo>
                  <a:pt x="4465668" y="2120746"/>
                  <a:pt x="4478492" y="2122590"/>
                  <a:pt x="4483252" y="2125893"/>
                </a:cubicBezTo>
                <a:cubicBezTo>
                  <a:pt x="4488012" y="2129197"/>
                  <a:pt x="4471881" y="2132114"/>
                  <a:pt x="4471881" y="2132114"/>
                </a:cubicBezTo>
                <a:cubicBezTo>
                  <a:pt x="4473651" y="2144808"/>
                  <a:pt x="4491956" y="2151780"/>
                  <a:pt x="4503342" y="2156098"/>
                </a:cubicBezTo>
                <a:lnTo>
                  <a:pt x="4509176" y="2158619"/>
                </a:lnTo>
                <a:lnTo>
                  <a:pt x="4511242" y="2161406"/>
                </a:lnTo>
                <a:lnTo>
                  <a:pt x="4510352" y="2166457"/>
                </a:lnTo>
                <a:cubicBezTo>
                  <a:pt x="4508560" y="2169036"/>
                  <a:pt x="4506771" y="2171615"/>
                  <a:pt x="4509151" y="2173268"/>
                </a:cubicBezTo>
                <a:lnTo>
                  <a:pt x="4520706" y="2174175"/>
                </a:lnTo>
                <a:lnTo>
                  <a:pt x="4526374" y="2181825"/>
                </a:lnTo>
                <a:lnTo>
                  <a:pt x="4528956" y="2186864"/>
                </a:lnTo>
                <a:cubicBezTo>
                  <a:pt x="4530539" y="2189875"/>
                  <a:pt x="4532094" y="2192717"/>
                  <a:pt x="4535202" y="2198403"/>
                </a:cubicBezTo>
                <a:lnTo>
                  <a:pt x="4555864" y="2223204"/>
                </a:lnTo>
                <a:lnTo>
                  <a:pt x="4555665" y="2229985"/>
                </a:lnTo>
                <a:cubicBezTo>
                  <a:pt x="4556887" y="2231939"/>
                  <a:pt x="4558646" y="2233015"/>
                  <a:pt x="4558646" y="2233015"/>
                </a:cubicBezTo>
                <a:lnTo>
                  <a:pt x="4562346" y="2245464"/>
                </a:lnTo>
                <a:lnTo>
                  <a:pt x="4452386" y="2117755"/>
                </a:lnTo>
                <a:close/>
                <a:moveTo>
                  <a:pt x="4305057" y="1899917"/>
                </a:moveTo>
                <a:lnTo>
                  <a:pt x="4318675" y="1902313"/>
                </a:lnTo>
                <a:cubicBezTo>
                  <a:pt x="4320132" y="1910380"/>
                  <a:pt x="4301752" y="1904680"/>
                  <a:pt x="4305057" y="1899917"/>
                </a:cubicBezTo>
                <a:close/>
                <a:moveTo>
                  <a:pt x="1471523" y="1877303"/>
                </a:moveTo>
                <a:cubicBezTo>
                  <a:pt x="1497871" y="1879496"/>
                  <a:pt x="1532511" y="1936850"/>
                  <a:pt x="1540841" y="1942631"/>
                </a:cubicBezTo>
                <a:cubicBezTo>
                  <a:pt x="1708212" y="2131697"/>
                  <a:pt x="1887199" y="2358225"/>
                  <a:pt x="2028519" y="2522156"/>
                </a:cubicBezTo>
                <a:cubicBezTo>
                  <a:pt x="2025214" y="2526917"/>
                  <a:pt x="2034735" y="2533525"/>
                  <a:pt x="2039495" y="2536828"/>
                </a:cubicBezTo>
                <a:cubicBezTo>
                  <a:pt x="2033791" y="2555212"/>
                  <a:pt x="2067395" y="2549138"/>
                  <a:pt x="2039495" y="2536828"/>
                </a:cubicBezTo>
                <a:cubicBezTo>
                  <a:pt x="2042801" y="2532069"/>
                  <a:pt x="2033279" y="2525460"/>
                  <a:pt x="2028519" y="2522156"/>
                </a:cubicBezTo>
                <a:cubicBezTo>
                  <a:pt x="1981331" y="2452954"/>
                  <a:pt x="1929380" y="2380444"/>
                  <a:pt x="1869366" y="2309394"/>
                </a:cubicBezTo>
                <a:cubicBezTo>
                  <a:pt x="1812656" y="2233582"/>
                  <a:pt x="1739266" y="2161480"/>
                  <a:pt x="1706245" y="2093878"/>
                </a:cubicBezTo>
                <a:cubicBezTo>
                  <a:pt x="1704789" y="2085813"/>
                  <a:pt x="1660906" y="2011847"/>
                  <a:pt x="1660906" y="2011847"/>
                </a:cubicBezTo>
                <a:cubicBezTo>
                  <a:pt x="1669916" y="1988703"/>
                  <a:pt x="1684046" y="2020850"/>
                  <a:pt x="1695022" y="2035524"/>
                </a:cubicBezTo>
                <a:cubicBezTo>
                  <a:pt x="1673732" y="2013693"/>
                  <a:pt x="1711551" y="2054051"/>
                  <a:pt x="1739057" y="2087252"/>
                </a:cubicBezTo>
                <a:cubicBezTo>
                  <a:pt x="1826820" y="2192849"/>
                  <a:pt x="1927566" y="2320387"/>
                  <a:pt x="1993795" y="2402808"/>
                </a:cubicBezTo>
                <a:cubicBezTo>
                  <a:pt x="2466399" y="2971871"/>
                  <a:pt x="2912560" y="3536692"/>
                  <a:pt x="3422221" y="4072679"/>
                </a:cubicBezTo>
                <a:cubicBezTo>
                  <a:pt x="3554173" y="4207766"/>
                  <a:pt x="3703046" y="4340486"/>
                  <a:pt x="3843063" y="4474116"/>
                </a:cubicBezTo>
                <a:cubicBezTo>
                  <a:pt x="4202831" y="4817877"/>
                  <a:pt x="4584395" y="5170888"/>
                  <a:pt x="5022855" y="5504589"/>
                </a:cubicBezTo>
                <a:cubicBezTo>
                  <a:pt x="5286791" y="5701879"/>
                  <a:pt x="5580082" y="5919540"/>
                  <a:pt x="5853421" y="6072792"/>
                </a:cubicBezTo>
                <a:cubicBezTo>
                  <a:pt x="5886081" y="6088404"/>
                  <a:pt x="6055487" y="6169522"/>
                  <a:pt x="6049783" y="6187905"/>
                </a:cubicBezTo>
                <a:cubicBezTo>
                  <a:pt x="6043172" y="6197429"/>
                  <a:pt x="5964081" y="6186046"/>
                  <a:pt x="5964081" y="6186046"/>
                </a:cubicBezTo>
                <a:cubicBezTo>
                  <a:pt x="5940391" y="6177835"/>
                  <a:pt x="5902970" y="6158921"/>
                  <a:pt x="5864757" y="6139455"/>
                </a:cubicBezTo>
                <a:cubicBezTo>
                  <a:pt x="5766225" y="6093414"/>
                  <a:pt x="5639946" y="6012829"/>
                  <a:pt x="5538261" y="5949312"/>
                </a:cubicBezTo>
                <a:cubicBezTo>
                  <a:pt x="5242176" y="5766163"/>
                  <a:pt x="5017006" y="5587546"/>
                  <a:pt x="4791042" y="5408378"/>
                </a:cubicBezTo>
                <a:cubicBezTo>
                  <a:pt x="4756925" y="5384702"/>
                  <a:pt x="4559767" y="5226702"/>
                  <a:pt x="4596131" y="5258995"/>
                </a:cubicBezTo>
                <a:cubicBezTo>
                  <a:pt x="4622181" y="5284130"/>
                  <a:pt x="4602346" y="5270364"/>
                  <a:pt x="4631703" y="5290737"/>
                </a:cubicBezTo>
                <a:cubicBezTo>
                  <a:pt x="4958804" y="5576552"/>
                  <a:pt x="5422805" y="5905636"/>
                  <a:pt x="5798491" y="6129919"/>
                </a:cubicBezTo>
                <a:cubicBezTo>
                  <a:pt x="5875580" y="6176366"/>
                  <a:pt x="5969745" y="6198209"/>
                  <a:pt x="6001859" y="6256952"/>
                </a:cubicBezTo>
                <a:cubicBezTo>
                  <a:pt x="6003317" y="6265018"/>
                  <a:pt x="6015086" y="6280243"/>
                  <a:pt x="6019846" y="6283545"/>
                </a:cubicBezTo>
                <a:cubicBezTo>
                  <a:pt x="6015086" y="6280243"/>
                  <a:pt x="6017846" y="6318610"/>
                  <a:pt x="6025911" y="6317152"/>
                </a:cubicBezTo>
                <a:cubicBezTo>
                  <a:pt x="6014539" y="6323373"/>
                  <a:pt x="6002771" y="6308149"/>
                  <a:pt x="5989946" y="6306302"/>
                </a:cubicBezTo>
                <a:cubicBezTo>
                  <a:pt x="5971566" y="6300601"/>
                  <a:pt x="5959645" y="6307615"/>
                  <a:pt x="5951579" y="6309075"/>
                </a:cubicBezTo>
                <a:cubicBezTo>
                  <a:pt x="5900541" y="6287762"/>
                  <a:pt x="5957796" y="6320444"/>
                  <a:pt x="5990456" y="6336055"/>
                </a:cubicBezTo>
                <a:lnTo>
                  <a:pt x="5972975" y="6329193"/>
                </a:lnTo>
                <a:lnTo>
                  <a:pt x="5997256" y="6340774"/>
                </a:lnTo>
                <a:lnTo>
                  <a:pt x="5990456" y="6336055"/>
                </a:lnTo>
                <a:cubicBezTo>
                  <a:pt x="5999645" y="6338904"/>
                  <a:pt x="6010027" y="6342581"/>
                  <a:pt x="6017695" y="6346139"/>
                </a:cubicBezTo>
                <a:lnTo>
                  <a:pt x="6023029" y="6350699"/>
                </a:lnTo>
                <a:lnTo>
                  <a:pt x="6035769" y="6355096"/>
                </a:lnTo>
                <a:cubicBezTo>
                  <a:pt x="6045743" y="6358485"/>
                  <a:pt x="6055342" y="6362030"/>
                  <a:pt x="6064215" y="6366633"/>
                </a:cubicBezTo>
                <a:lnTo>
                  <a:pt x="6078394" y="6375889"/>
                </a:lnTo>
                <a:lnTo>
                  <a:pt x="6075677" y="6377696"/>
                </a:lnTo>
                <a:cubicBezTo>
                  <a:pt x="6035259" y="6358386"/>
                  <a:pt x="6002660" y="6344584"/>
                  <a:pt x="6111399" y="6400544"/>
                </a:cubicBezTo>
                <a:cubicBezTo>
                  <a:pt x="6103964" y="6394540"/>
                  <a:pt x="6073270" y="6377781"/>
                  <a:pt x="6073372" y="6380668"/>
                </a:cubicBezTo>
                <a:cubicBezTo>
                  <a:pt x="6073270" y="6377781"/>
                  <a:pt x="6073270" y="6377781"/>
                  <a:pt x="6075677" y="6377696"/>
                </a:cubicBezTo>
                <a:cubicBezTo>
                  <a:pt x="6098551" y="6388947"/>
                  <a:pt x="6123929" y="6403001"/>
                  <a:pt x="6124031" y="6405886"/>
                </a:cubicBezTo>
                <a:cubicBezTo>
                  <a:pt x="6123929" y="6403001"/>
                  <a:pt x="6111498" y="6403430"/>
                  <a:pt x="6111498" y="6403430"/>
                </a:cubicBezTo>
                <a:cubicBezTo>
                  <a:pt x="6104281" y="6403680"/>
                  <a:pt x="6111699" y="6409204"/>
                  <a:pt x="6101673" y="6409551"/>
                </a:cubicBezTo>
                <a:cubicBezTo>
                  <a:pt x="6094354" y="6406914"/>
                  <a:pt x="6073988" y="6398469"/>
                  <a:pt x="6058950" y="6393210"/>
                </a:cubicBezTo>
                <a:cubicBezTo>
                  <a:pt x="6014764" y="6375233"/>
                  <a:pt x="5966925" y="6356058"/>
                  <a:pt x="5919646" y="6335719"/>
                </a:cubicBezTo>
                <a:lnTo>
                  <a:pt x="5912633" y="6332393"/>
                </a:lnTo>
                <a:lnTo>
                  <a:pt x="5912346" y="6332336"/>
                </a:lnTo>
                <a:cubicBezTo>
                  <a:pt x="5898008" y="6328779"/>
                  <a:pt x="5887312" y="6325030"/>
                  <a:pt x="5884370" y="6321225"/>
                </a:cubicBezTo>
                <a:lnTo>
                  <a:pt x="5871741" y="6312999"/>
                </a:lnTo>
                <a:lnTo>
                  <a:pt x="5811428" y="6284393"/>
                </a:lnTo>
                <a:lnTo>
                  <a:pt x="5845265" y="6306431"/>
                </a:lnTo>
                <a:cubicBezTo>
                  <a:pt x="5858389" y="6313776"/>
                  <a:pt x="5871148" y="6319103"/>
                  <a:pt x="5884370" y="6321225"/>
                </a:cubicBezTo>
                <a:lnTo>
                  <a:pt x="5897066" y="6332289"/>
                </a:lnTo>
                <a:lnTo>
                  <a:pt x="5933010" y="6349106"/>
                </a:lnTo>
                <a:cubicBezTo>
                  <a:pt x="5979022" y="6369126"/>
                  <a:pt x="6025056" y="6388364"/>
                  <a:pt x="6074404" y="6410496"/>
                </a:cubicBezTo>
                <a:cubicBezTo>
                  <a:pt x="6104896" y="6421481"/>
                  <a:pt x="6122457" y="6430026"/>
                  <a:pt x="6155557" y="6446699"/>
                </a:cubicBezTo>
                <a:cubicBezTo>
                  <a:pt x="6173216" y="6458131"/>
                  <a:pt x="6158264" y="6455276"/>
                  <a:pt x="6140318" y="6447229"/>
                </a:cubicBezTo>
                <a:cubicBezTo>
                  <a:pt x="6133001" y="6444591"/>
                  <a:pt x="6132882" y="6441224"/>
                  <a:pt x="6117944" y="6438851"/>
                </a:cubicBezTo>
                <a:cubicBezTo>
                  <a:pt x="6095589" y="6442516"/>
                  <a:pt x="6060083" y="6425924"/>
                  <a:pt x="6029592" y="6414939"/>
                </a:cubicBezTo>
                <a:cubicBezTo>
                  <a:pt x="5990025" y="6399933"/>
                  <a:pt x="5950997" y="6383764"/>
                  <a:pt x="5912522" y="6366538"/>
                </a:cubicBezTo>
                <a:lnTo>
                  <a:pt x="5907683" y="6364210"/>
                </a:lnTo>
                <a:lnTo>
                  <a:pt x="5906059" y="6364500"/>
                </a:lnTo>
                <a:lnTo>
                  <a:pt x="5893313" y="6364520"/>
                </a:lnTo>
                <a:lnTo>
                  <a:pt x="5907531" y="6371303"/>
                </a:lnTo>
                <a:cubicBezTo>
                  <a:pt x="5953936" y="6392513"/>
                  <a:pt x="6000026" y="6413314"/>
                  <a:pt x="6045562" y="6435579"/>
                </a:cubicBezTo>
                <a:cubicBezTo>
                  <a:pt x="6005197" y="6423492"/>
                  <a:pt x="5963675" y="6409998"/>
                  <a:pt x="5922467" y="6393906"/>
                </a:cubicBezTo>
                <a:lnTo>
                  <a:pt x="5887295" y="6378874"/>
                </a:lnTo>
                <a:lnTo>
                  <a:pt x="5892289" y="6384341"/>
                </a:lnTo>
                <a:lnTo>
                  <a:pt x="5892511" y="6384787"/>
                </a:lnTo>
                <a:lnTo>
                  <a:pt x="5942263" y="6406164"/>
                </a:lnTo>
                <a:lnTo>
                  <a:pt x="6032878" y="6445849"/>
                </a:lnTo>
                <a:lnTo>
                  <a:pt x="6032763" y="6445655"/>
                </a:lnTo>
                <a:cubicBezTo>
                  <a:pt x="6031414" y="6436575"/>
                  <a:pt x="6040151" y="6427796"/>
                  <a:pt x="6057992" y="6448776"/>
                </a:cubicBezTo>
                <a:lnTo>
                  <a:pt x="6054685" y="6453540"/>
                </a:lnTo>
                <a:cubicBezTo>
                  <a:pt x="6046848" y="6457211"/>
                  <a:pt x="6041153" y="6456419"/>
                  <a:pt x="6037515" y="6453749"/>
                </a:cubicBezTo>
                <a:lnTo>
                  <a:pt x="6033467" y="6446852"/>
                </a:lnTo>
                <a:lnTo>
                  <a:pt x="5941506" y="6413296"/>
                </a:lnTo>
                <a:lnTo>
                  <a:pt x="5897473" y="6394773"/>
                </a:lnTo>
                <a:lnTo>
                  <a:pt x="5899646" y="6399148"/>
                </a:lnTo>
                <a:cubicBezTo>
                  <a:pt x="5899597" y="6401759"/>
                  <a:pt x="5897581" y="6402123"/>
                  <a:pt x="5895200" y="6400472"/>
                </a:cubicBezTo>
                <a:cubicBezTo>
                  <a:pt x="5915942" y="6423097"/>
                  <a:pt x="5990271" y="6431176"/>
                  <a:pt x="5993974" y="6447858"/>
                </a:cubicBezTo>
                <a:lnTo>
                  <a:pt x="5990330" y="6450929"/>
                </a:lnTo>
                <a:lnTo>
                  <a:pt x="6024139" y="6466185"/>
                </a:lnTo>
                <a:lnTo>
                  <a:pt x="6028047" y="6467600"/>
                </a:lnTo>
                <a:lnTo>
                  <a:pt x="6029145" y="6469336"/>
                </a:lnTo>
                <a:lnTo>
                  <a:pt x="6039577" y="6478667"/>
                </a:lnTo>
                <a:lnTo>
                  <a:pt x="6036989" y="6477782"/>
                </a:lnTo>
                <a:lnTo>
                  <a:pt x="5975527" y="6452970"/>
                </a:lnTo>
                <a:lnTo>
                  <a:pt x="5967962" y="6452256"/>
                </a:lnTo>
                <a:cubicBezTo>
                  <a:pt x="5937855" y="6445988"/>
                  <a:pt x="5891882" y="6426795"/>
                  <a:pt x="5888033" y="6427578"/>
                </a:cubicBezTo>
                <a:lnTo>
                  <a:pt x="5890673" y="6429740"/>
                </a:lnTo>
                <a:lnTo>
                  <a:pt x="6016435" y="6482829"/>
                </a:lnTo>
                <a:lnTo>
                  <a:pt x="6017043" y="6483082"/>
                </a:lnTo>
                <a:lnTo>
                  <a:pt x="6030697" y="6492578"/>
                </a:lnTo>
                <a:cubicBezTo>
                  <a:pt x="6035064" y="6495406"/>
                  <a:pt x="6037782" y="6496874"/>
                  <a:pt x="6037247" y="6495853"/>
                </a:cubicBezTo>
                <a:cubicBezTo>
                  <a:pt x="6038753" y="6503233"/>
                  <a:pt x="6031263" y="6512081"/>
                  <a:pt x="6026648" y="6503230"/>
                </a:cubicBezTo>
                <a:cubicBezTo>
                  <a:pt x="6033395" y="6516166"/>
                  <a:pt x="6023895" y="6502439"/>
                  <a:pt x="6039989" y="6514588"/>
                </a:cubicBezTo>
                <a:cubicBezTo>
                  <a:pt x="6060615" y="6530932"/>
                  <a:pt x="6043625" y="6526052"/>
                  <a:pt x="6043625" y="6526052"/>
                </a:cubicBezTo>
                <a:cubicBezTo>
                  <a:pt x="6032144" y="6522756"/>
                  <a:pt x="6008930" y="6502193"/>
                  <a:pt x="6003418" y="6500610"/>
                </a:cubicBezTo>
                <a:cubicBezTo>
                  <a:pt x="6003418" y="6500610"/>
                  <a:pt x="5999414" y="6506408"/>
                  <a:pt x="5994950" y="6512073"/>
                </a:cubicBezTo>
                <a:cubicBezTo>
                  <a:pt x="5987309" y="6506405"/>
                  <a:pt x="5974323" y="6495729"/>
                  <a:pt x="5974323" y="6495729"/>
                </a:cubicBezTo>
                <a:cubicBezTo>
                  <a:pt x="5964349" y="6499810"/>
                  <a:pt x="5983928" y="6508907"/>
                  <a:pt x="5983928" y="6508907"/>
                </a:cubicBezTo>
                <a:lnTo>
                  <a:pt x="5989009" y="6515215"/>
                </a:lnTo>
                <a:lnTo>
                  <a:pt x="6000480" y="6521541"/>
                </a:lnTo>
                <a:lnTo>
                  <a:pt x="5993776" y="6521128"/>
                </a:lnTo>
                <a:lnTo>
                  <a:pt x="6003428" y="6533106"/>
                </a:lnTo>
                <a:cubicBezTo>
                  <a:pt x="6011055" y="6542028"/>
                  <a:pt x="6017899" y="6549348"/>
                  <a:pt x="6018210" y="6547702"/>
                </a:cubicBezTo>
                <a:cubicBezTo>
                  <a:pt x="6013582" y="6556793"/>
                  <a:pt x="5999090" y="6538737"/>
                  <a:pt x="5983455" y="6526718"/>
                </a:cubicBezTo>
                <a:lnTo>
                  <a:pt x="5972630" y="6519825"/>
                </a:lnTo>
                <a:lnTo>
                  <a:pt x="5972253" y="6519802"/>
                </a:lnTo>
                <a:cubicBezTo>
                  <a:pt x="5963126" y="6517288"/>
                  <a:pt x="5955694" y="6513599"/>
                  <a:pt x="5949133" y="6509450"/>
                </a:cubicBezTo>
                <a:lnTo>
                  <a:pt x="5945572" y="6506839"/>
                </a:lnTo>
                <a:lnTo>
                  <a:pt x="5949639" y="6513534"/>
                </a:lnTo>
                <a:cubicBezTo>
                  <a:pt x="5959870" y="6523420"/>
                  <a:pt x="5970620" y="6530560"/>
                  <a:pt x="5983605" y="6541236"/>
                </a:cubicBezTo>
                <a:cubicBezTo>
                  <a:pt x="5996006" y="6551167"/>
                  <a:pt x="6005573" y="6559124"/>
                  <a:pt x="6013648" y="6566012"/>
                </a:cubicBezTo>
                <a:lnTo>
                  <a:pt x="6032321" y="6582258"/>
                </a:lnTo>
                <a:lnTo>
                  <a:pt x="6025653" y="6579327"/>
                </a:lnTo>
                <a:lnTo>
                  <a:pt x="5976624" y="6560216"/>
                </a:lnTo>
                <a:lnTo>
                  <a:pt x="5952531" y="6546784"/>
                </a:lnTo>
                <a:cubicBezTo>
                  <a:pt x="5937908" y="6537084"/>
                  <a:pt x="5943684" y="6542364"/>
                  <a:pt x="5952618" y="6550791"/>
                </a:cubicBezTo>
                <a:lnTo>
                  <a:pt x="5952731" y="6550902"/>
                </a:lnTo>
                <a:lnTo>
                  <a:pt x="5950613" y="6550077"/>
                </a:lnTo>
                <a:cubicBezTo>
                  <a:pt x="5925415" y="6539811"/>
                  <a:pt x="5899638" y="6528784"/>
                  <a:pt x="5872103" y="6516251"/>
                </a:cubicBezTo>
                <a:cubicBezTo>
                  <a:pt x="5869295" y="6516349"/>
                  <a:pt x="5841509" y="6502378"/>
                  <a:pt x="5841710" y="6508154"/>
                </a:cubicBezTo>
                <a:cubicBezTo>
                  <a:pt x="5841928" y="6514408"/>
                  <a:pt x="5879621" y="6524661"/>
                  <a:pt x="5886956" y="6527779"/>
                </a:cubicBezTo>
                <a:lnTo>
                  <a:pt x="5961972" y="6560090"/>
                </a:lnTo>
                <a:lnTo>
                  <a:pt x="5966228" y="6564316"/>
                </a:lnTo>
                <a:cubicBezTo>
                  <a:pt x="5970117" y="6568625"/>
                  <a:pt x="5972637" y="6572245"/>
                  <a:pt x="5971636" y="6573693"/>
                </a:cubicBezTo>
                <a:cubicBezTo>
                  <a:pt x="5970282" y="6580832"/>
                  <a:pt x="5883334" y="6515912"/>
                  <a:pt x="5907846" y="6544952"/>
                </a:cubicBezTo>
                <a:cubicBezTo>
                  <a:pt x="5915946" y="6550752"/>
                  <a:pt x="5965652" y="6589922"/>
                  <a:pt x="5964401" y="6596512"/>
                </a:cubicBezTo>
                <a:cubicBezTo>
                  <a:pt x="5963673" y="6600354"/>
                  <a:pt x="5941592" y="6604434"/>
                  <a:pt x="5944348" y="6605226"/>
                </a:cubicBezTo>
                <a:cubicBezTo>
                  <a:pt x="5941592" y="6604434"/>
                  <a:pt x="5938838" y="6603644"/>
                  <a:pt x="5936082" y="6602852"/>
                </a:cubicBezTo>
                <a:cubicBezTo>
                  <a:pt x="5942994" y="6612364"/>
                  <a:pt x="5977584" y="6636771"/>
                  <a:pt x="5947713" y="6620667"/>
                </a:cubicBezTo>
                <a:cubicBezTo>
                  <a:pt x="5915252" y="6600343"/>
                  <a:pt x="5957838" y="6631099"/>
                  <a:pt x="5973577" y="6642568"/>
                </a:cubicBezTo>
                <a:lnTo>
                  <a:pt x="5977142" y="6645250"/>
                </a:lnTo>
                <a:lnTo>
                  <a:pt x="5867369" y="6599744"/>
                </a:lnTo>
                <a:cubicBezTo>
                  <a:pt x="5857243" y="6597206"/>
                  <a:pt x="5837393" y="6592114"/>
                  <a:pt x="5860266" y="6603363"/>
                </a:cubicBezTo>
                <a:cubicBezTo>
                  <a:pt x="5890058" y="6617263"/>
                  <a:pt x="5920134" y="6627781"/>
                  <a:pt x="5948019" y="6644637"/>
                </a:cubicBezTo>
                <a:cubicBezTo>
                  <a:pt x="5934862" y="6641481"/>
                  <a:pt x="5922320" y="6637339"/>
                  <a:pt x="5910090" y="6632697"/>
                </a:cubicBezTo>
                <a:lnTo>
                  <a:pt x="5882957" y="6621462"/>
                </a:lnTo>
                <a:lnTo>
                  <a:pt x="5878817" y="6618825"/>
                </a:lnTo>
                <a:cubicBezTo>
                  <a:pt x="5868105" y="6612131"/>
                  <a:pt x="5862623" y="6609435"/>
                  <a:pt x="5860419" y="6609209"/>
                </a:cubicBezTo>
                <a:lnTo>
                  <a:pt x="5861196" y="6612419"/>
                </a:lnTo>
                <a:lnTo>
                  <a:pt x="5837939" y="6602729"/>
                </a:lnTo>
                <a:cubicBezTo>
                  <a:pt x="5825704" y="6598028"/>
                  <a:pt x="5813162" y="6593796"/>
                  <a:pt x="5799999" y="6590519"/>
                </a:cubicBezTo>
                <a:lnTo>
                  <a:pt x="5822188" y="6600836"/>
                </a:lnTo>
                <a:lnTo>
                  <a:pt x="5868360" y="6622302"/>
                </a:lnTo>
                <a:lnTo>
                  <a:pt x="5870858" y="6625252"/>
                </a:lnTo>
                <a:cubicBezTo>
                  <a:pt x="5873932" y="6628785"/>
                  <a:pt x="5876371" y="6631729"/>
                  <a:pt x="5876213" y="6632552"/>
                </a:cubicBezTo>
                <a:cubicBezTo>
                  <a:pt x="5875587" y="6635847"/>
                  <a:pt x="5833357" y="6605770"/>
                  <a:pt x="5821878" y="6602474"/>
                </a:cubicBezTo>
                <a:cubicBezTo>
                  <a:pt x="5834132" y="6616993"/>
                  <a:pt x="5843483" y="6616206"/>
                  <a:pt x="5861353" y="6631759"/>
                </a:cubicBezTo>
                <a:cubicBezTo>
                  <a:pt x="5861353" y="6631759"/>
                  <a:pt x="5901455" y="6657749"/>
                  <a:pt x="5900829" y="6661044"/>
                </a:cubicBezTo>
                <a:lnTo>
                  <a:pt x="5866224" y="6654578"/>
                </a:lnTo>
                <a:cubicBezTo>
                  <a:pt x="5865598" y="6657872"/>
                  <a:pt x="5967202" y="6737423"/>
                  <a:pt x="5916706" y="6704972"/>
                </a:cubicBezTo>
                <a:cubicBezTo>
                  <a:pt x="5887981" y="6682827"/>
                  <a:pt x="5863619" y="6668305"/>
                  <a:pt x="5835774" y="6656833"/>
                </a:cubicBezTo>
                <a:cubicBezTo>
                  <a:pt x="5816194" y="6647736"/>
                  <a:pt x="5807319" y="6630713"/>
                  <a:pt x="5784819" y="6624251"/>
                </a:cubicBezTo>
                <a:lnTo>
                  <a:pt x="5785246" y="6621993"/>
                </a:lnTo>
                <a:lnTo>
                  <a:pt x="5785326" y="6621575"/>
                </a:lnTo>
                <a:cubicBezTo>
                  <a:pt x="5785411" y="6621129"/>
                  <a:pt x="5785453" y="6620906"/>
                  <a:pt x="5785389" y="6621240"/>
                </a:cubicBezTo>
                <a:lnTo>
                  <a:pt x="5785246" y="6621993"/>
                </a:lnTo>
                <a:lnTo>
                  <a:pt x="5785008" y="6623247"/>
                </a:lnTo>
                <a:cubicBezTo>
                  <a:pt x="5784904" y="6623805"/>
                  <a:pt x="5784819" y="6624251"/>
                  <a:pt x="5784819" y="6624251"/>
                </a:cubicBezTo>
                <a:cubicBezTo>
                  <a:pt x="5784345" y="6642063"/>
                  <a:pt x="5838529" y="6657624"/>
                  <a:pt x="5842062" y="6669639"/>
                </a:cubicBezTo>
                <a:cubicBezTo>
                  <a:pt x="5842865" y="6669869"/>
                  <a:pt x="5843065" y="6671048"/>
                  <a:pt x="5842870" y="6672675"/>
                </a:cubicBezTo>
                <a:lnTo>
                  <a:pt x="5841693" y="6676980"/>
                </a:lnTo>
                <a:lnTo>
                  <a:pt x="5895921" y="6700724"/>
                </a:lnTo>
                <a:lnTo>
                  <a:pt x="5887279" y="6703616"/>
                </a:lnTo>
                <a:lnTo>
                  <a:pt x="5841821" y="6687804"/>
                </a:lnTo>
                <a:lnTo>
                  <a:pt x="5839343" y="6686747"/>
                </a:lnTo>
                <a:lnTo>
                  <a:pt x="5836255" y="6685721"/>
                </a:lnTo>
                <a:lnTo>
                  <a:pt x="5836077" y="6685868"/>
                </a:lnTo>
                <a:cubicBezTo>
                  <a:pt x="5851192" y="6700630"/>
                  <a:pt x="5872020" y="6703139"/>
                  <a:pt x="5884382" y="6717110"/>
                </a:cubicBezTo>
                <a:cubicBezTo>
                  <a:pt x="5889163" y="6722535"/>
                  <a:pt x="5888539" y="6725830"/>
                  <a:pt x="5890041" y="6733209"/>
                </a:cubicBezTo>
                <a:cubicBezTo>
                  <a:pt x="5898917" y="6750232"/>
                  <a:pt x="5918038" y="6759198"/>
                  <a:pt x="5934134" y="6771347"/>
                </a:cubicBezTo>
                <a:cubicBezTo>
                  <a:pt x="5967640" y="6798917"/>
                  <a:pt x="6000830" y="6815397"/>
                  <a:pt x="6030957" y="6845471"/>
                </a:cubicBezTo>
                <a:cubicBezTo>
                  <a:pt x="5990127" y="6823323"/>
                  <a:pt x="5964261" y="6801419"/>
                  <a:pt x="5923533" y="6778724"/>
                </a:cubicBezTo>
                <a:cubicBezTo>
                  <a:pt x="5912053" y="6775427"/>
                  <a:pt x="5894183" y="6759873"/>
                  <a:pt x="5870448" y="6742055"/>
                </a:cubicBezTo>
                <a:cubicBezTo>
                  <a:pt x="5856836" y="6734672"/>
                  <a:pt x="5791497" y="6683485"/>
                  <a:pt x="5826237" y="6722411"/>
                </a:cubicBezTo>
                <a:cubicBezTo>
                  <a:pt x="5834337" y="6728211"/>
                  <a:pt x="5867844" y="6755782"/>
                  <a:pt x="5873187" y="6760790"/>
                </a:cubicBezTo>
                <a:cubicBezTo>
                  <a:pt x="5875316" y="6764875"/>
                  <a:pt x="5873964" y="6772013"/>
                  <a:pt x="5873964" y="6772013"/>
                </a:cubicBezTo>
                <a:cubicBezTo>
                  <a:pt x="5886323" y="6785984"/>
                  <a:pt x="5902690" y="6794159"/>
                  <a:pt x="5916196" y="6802090"/>
                </a:cubicBezTo>
                <a:cubicBezTo>
                  <a:pt x="5926425" y="6811975"/>
                  <a:pt x="5954270" y="6823446"/>
                  <a:pt x="5955046" y="6834668"/>
                </a:cubicBezTo>
                <a:cubicBezTo>
                  <a:pt x="5955820" y="6845891"/>
                  <a:pt x="5936822" y="6818434"/>
                  <a:pt x="5943567" y="6831371"/>
                </a:cubicBezTo>
                <a:cubicBezTo>
                  <a:pt x="5948003" y="6839883"/>
                  <a:pt x="5958599" y="6851031"/>
                  <a:pt x="5962807" y="6856292"/>
                </a:cubicBezTo>
                <a:lnTo>
                  <a:pt x="5962772" y="6858001"/>
                </a:lnTo>
                <a:lnTo>
                  <a:pt x="5961713" y="6858000"/>
                </a:lnTo>
                <a:lnTo>
                  <a:pt x="5943716" y="6845889"/>
                </a:lnTo>
                <a:cubicBezTo>
                  <a:pt x="5911716" y="6825698"/>
                  <a:pt x="5899459" y="6811177"/>
                  <a:pt x="5860760" y="6793115"/>
                </a:cubicBezTo>
                <a:cubicBezTo>
                  <a:pt x="5865817" y="6802819"/>
                  <a:pt x="5893586" y="6824905"/>
                  <a:pt x="5911470" y="6839514"/>
                </a:cubicBezTo>
                <a:lnTo>
                  <a:pt x="5913709" y="6841418"/>
                </a:lnTo>
                <a:lnTo>
                  <a:pt x="5870408" y="6826510"/>
                </a:lnTo>
                <a:lnTo>
                  <a:pt x="5925509" y="6851954"/>
                </a:lnTo>
                <a:lnTo>
                  <a:pt x="5929257" y="6858001"/>
                </a:lnTo>
                <a:lnTo>
                  <a:pt x="5922179" y="6858000"/>
                </a:lnTo>
                <a:lnTo>
                  <a:pt x="5909991" y="6850098"/>
                </a:lnTo>
                <a:lnTo>
                  <a:pt x="5919610" y="6858000"/>
                </a:lnTo>
                <a:lnTo>
                  <a:pt x="5857453" y="6858001"/>
                </a:lnTo>
                <a:lnTo>
                  <a:pt x="5849122" y="6851667"/>
                </a:lnTo>
                <a:cubicBezTo>
                  <a:pt x="5843149" y="6846857"/>
                  <a:pt x="5836101" y="6841106"/>
                  <a:pt x="5829077" y="6835688"/>
                </a:cubicBezTo>
                <a:lnTo>
                  <a:pt x="5827234" y="6834392"/>
                </a:lnTo>
                <a:lnTo>
                  <a:pt x="5802963" y="6828024"/>
                </a:lnTo>
                <a:lnTo>
                  <a:pt x="5815263" y="6837809"/>
                </a:lnTo>
                <a:lnTo>
                  <a:pt x="5825549" y="6841981"/>
                </a:lnTo>
                <a:lnTo>
                  <a:pt x="5839728" y="6851236"/>
                </a:lnTo>
                <a:lnTo>
                  <a:pt x="5837010" y="6853046"/>
                </a:lnTo>
                <a:lnTo>
                  <a:pt x="5835264" y="6852221"/>
                </a:lnTo>
                <a:lnTo>
                  <a:pt x="5836570" y="6853136"/>
                </a:lnTo>
                <a:lnTo>
                  <a:pt x="5837010" y="6853046"/>
                </a:lnTo>
                <a:lnTo>
                  <a:pt x="5846417" y="6858000"/>
                </a:lnTo>
                <a:lnTo>
                  <a:pt x="4248304" y="6858001"/>
                </a:lnTo>
                <a:lnTo>
                  <a:pt x="4238880" y="6851647"/>
                </a:lnTo>
                <a:cubicBezTo>
                  <a:pt x="4233315" y="6847506"/>
                  <a:pt x="4223063" y="6838377"/>
                  <a:pt x="4225862" y="6837671"/>
                </a:cubicBezTo>
                <a:lnTo>
                  <a:pt x="4228990" y="6838713"/>
                </a:lnTo>
                <a:lnTo>
                  <a:pt x="4211927" y="6829281"/>
                </a:lnTo>
                <a:lnTo>
                  <a:pt x="4206353" y="6826436"/>
                </a:lnTo>
                <a:lnTo>
                  <a:pt x="4204489" y="6826648"/>
                </a:lnTo>
                <a:lnTo>
                  <a:pt x="4203411" y="6824934"/>
                </a:lnTo>
                <a:lnTo>
                  <a:pt x="4178590" y="6812263"/>
                </a:lnTo>
                <a:cubicBezTo>
                  <a:pt x="4169838" y="6807566"/>
                  <a:pt x="4164444" y="6804116"/>
                  <a:pt x="4165406" y="6802728"/>
                </a:cubicBezTo>
                <a:cubicBezTo>
                  <a:pt x="4165370" y="6808288"/>
                  <a:pt x="4171706" y="6815036"/>
                  <a:pt x="4181233" y="6822033"/>
                </a:cubicBezTo>
                <a:cubicBezTo>
                  <a:pt x="4195520" y="6832529"/>
                  <a:pt x="4216987" y="6843582"/>
                  <a:pt x="4234877" y="6852011"/>
                </a:cubicBezTo>
                <a:lnTo>
                  <a:pt x="4248175" y="6858001"/>
                </a:lnTo>
                <a:lnTo>
                  <a:pt x="4156172" y="6858000"/>
                </a:lnTo>
                <a:lnTo>
                  <a:pt x="3873933" y="6645120"/>
                </a:lnTo>
                <a:cubicBezTo>
                  <a:pt x="3728761" y="6529082"/>
                  <a:pt x="3593505" y="6398758"/>
                  <a:pt x="3459706" y="6276499"/>
                </a:cubicBezTo>
                <a:cubicBezTo>
                  <a:pt x="3317291" y="6156491"/>
                  <a:pt x="3183493" y="6034233"/>
                  <a:pt x="3049142" y="5912769"/>
                </a:cubicBezTo>
                <a:cubicBezTo>
                  <a:pt x="2923406" y="5789053"/>
                  <a:pt x="2774382" y="5678568"/>
                  <a:pt x="2639127" y="5548245"/>
                </a:cubicBezTo>
                <a:cubicBezTo>
                  <a:pt x="2516697" y="5419767"/>
                  <a:pt x="2401428" y="5280970"/>
                  <a:pt x="2277942" y="5165870"/>
                </a:cubicBezTo>
                <a:cubicBezTo>
                  <a:pt x="2208518" y="5096521"/>
                  <a:pt x="2152208" y="5042152"/>
                  <a:pt x="2093097" y="4979963"/>
                </a:cubicBezTo>
                <a:cubicBezTo>
                  <a:pt x="1966380" y="4837337"/>
                  <a:pt x="1849982" y="4698051"/>
                  <a:pt x="1734592" y="4558583"/>
                </a:cubicBezTo>
                <a:lnTo>
                  <a:pt x="1729518" y="4552503"/>
                </a:lnTo>
                <a:lnTo>
                  <a:pt x="1728155" y="4551874"/>
                </a:lnTo>
                <a:lnTo>
                  <a:pt x="1728139" y="4550848"/>
                </a:lnTo>
                <a:lnTo>
                  <a:pt x="1712657" y="4532293"/>
                </a:lnTo>
                <a:lnTo>
                  <a:pt x="1712725" y="4533268"/>
                </a:lnTo>
                <a:cubicBezTo>
                  <a:pt x="1709481" y="4531264"/>
                  <a:pt x="1704261" y="4526581"/>
                  <a:pt x="1701305" y="4523534"/>
                </a:cubicBezTo>
                <a:cubicBezTo>
                  <a:pt x="1689009" y="4511010"/>
                  <a:pt x="1676258" y="4493720"/>
                  <a:pt x="1663962" y="4481198"/>
                </a:cubicBezTo>
                <a:cubicBezTo>
                  <a:pt x="1609027" y="4422036"/>
                  <a:pt x="1562468" y="4366887"/>
                  <a:pt x="1513039" y="4314233"/>
                </a:cubicBezTo>
                <a:cubicBezTo>
                  <a:pt x="1442958" y="4240600"/>
                  <a:pt x="1383248" y="4159317"/>
                  <a:pt x="1323728" y="4084677"/>
                </a:cubicBezTo>
                <a:lnTo>
                  <a:pt x="1228500" y="3976204"/>
                </a:lnTo>
                <a:lnTo>
                  <a:pt x="1231155" y="3976731"/>
                </a:lnTo>
                <a:lnTo>
                  <a:pt x="1223822" y="3970626"/>
                </a:lnTo>
                <a:lnTo>
                  <a:pt x="1134723" y="3851605"/>
                </a:lnTo>
                <a:lnTo>
                  <a:pt x="1140330" y="3851905"/>
                </a:lnTo>
                <a:cubicBezTo>
                  <a:pt x="1143357" y="3851906"/>
                  <a:pt x="1146384" y="3851906"/>
                  <a:pt x="1147761" y="3852302"/>
                </a:cubicBezTo>
                <a:cubicBezTo>
                  <a:pt x="1172850" y="3862981"/>
                  <a:pt x="1200372" y="3906781"/>
                  <a:pt x="1205107" y="3897140"/>
                </a:cubicBezTo>
                <a:cubicBezTo>
                  <a:pt x="1205107" y="3897140"/>
                  <a:pt x="1198091" y="3888178"/>
                  <a:pt x="1193831" y="3880008"/>
                </a:cubicBezTo>
                <a:cubicBezTo>
                  <a:pt x="1189834" y="3876834"/>
                  <a:pt x="1186498" y="3873993"/>
                  <a:pt x="1186097" y="3873878"/>
                </a:cubicBezTo>
                <a:cubicBezTo>
                  <a:pt x="1185896" y="3873820"/>
                  <a:pt x="1186429" y="3874444"/>
                  <a:pt x="1187977" y="3876047"/>
                </a:cubicBezTo>
                <a:lnTo>
                  <a:pt x="1189566" y="3877646"/>
                </a:lnTo>
                <a:lnTo>
                  <a:pt x="1186218" y="3875795"/>
                </a:lnTo>
                <a:cubicBezTo>
                  <a:pt x="1184276" y="3874224"/>
                  <a:pt x="1183081" y="3872867"/>
                  <a:pt x="1183081" y="3872867"/>
                </a:cubicBezTo>
                <a:cubicBezTo>
                  <a:pt x="1183081" y="3872867"/>
                  <a:pt x="1184955" y="3862985"/>
                  <a:pt x="1179715" y="3857426"/>
                </a:cubicBezTo>
                <a:cubicBezTo>
                  <a:pt x="1170110" y="3844248"/>
                  <a:pt x="1135354" y="3823265"/>
                  <a:pt x="1125124" y="3813379"/>
                </a:cubicBezTo>
                <a:cubicBezTo>
                  <a:pt x="1122369" y="3812588"/>
                  <a:pt x="1123724" y="3805451"/>
                  <a:pt x="1121593" y="3801365"/>
                </a:cubicBezTo>
                <a:cubicBezTo>
                  <a:pt x="1117192" y="3794891"/>
                  <a:pt x="1109402" y="3788338"/>
                  <a:pt x="1100446" y="3781827"/>
                </a:cubicBezTo>
                <a:lnTo>
                  <a:pt x="1075288" y="3764584"/>
                </a:lnTo>
                <a:lnTo>
                  <a:pt x="1069876" y="3756232"/>
                </a:lnTo>
                <a:lnTo>
                  <a:pt x="1072062" y="3757032"/>
                </a:lnTo>
                <a:lnTo>
                  <a:pt x="1069009" y="3754894"/>
                </a:lnTo>
                <a:lnTo>
                  <a:pt x="1065600" y="3749630"/>
                </a:lnTo>
                <a:lnTo>
                  <a:pt x="1215245" y="3859020"/>
                </a:lnTo>
                <a:lnTo>
                  <a:pt x="1296741" y="3925138"/>
                </a:lnTo>
                <a:lnTo>
                  <a:pt x="1303930" y="3926886"/>
                </a:lnTo>
                <a:lnTo>
                  <a:pt x="1320505" y="3931984"/>
                </a:lnTo>
                <a:lnTo>
                  <a:pt x="1296232" y="3909417"/>
                </a:lnTo>
                <a:lnTo>
                  <a:pt x="1322636" y="3927504"/>
                </a:lnTo>
                <a:lnTo>
                  <a:pt x="1325634" y="3920354"/>
                </a:lnTo>
                <a:lnTo>
                  <a:pt x="1335978" y="3924403"/>
                </a:lnTo>
                <a:lnTo>
                  <a:pt x="1312570" y="3903862"/>
                </a:lnTo>
                <a:lnTo>
                  <a:pt x="1304370" y="3898671"/>
                </a:lnTo>
                <a:cubicBezTo>
                  <a:pt x="1301644" y="3897132"/>
                  <a:pt x="1299914" y="3896439"/>
                  <a:pt x="1299939" y="3897162"/>
                </a:cubicBezTo>
                <a:lnTo>
                  <a:pt x="1302482" y="3895011"/>
                </a:lnTo>
                <a:lnTo>
                  <a:pt x="1271162" y="3867527"/>
                </a:lnTo>
                <a:lnTo>
                  <a:pt x="1259789" y="3862405"/>
                </a:lnTo>
                <a:cubicBezTo>
                  <a:pt x="1252504" y="3859278"/>
                  <a:pt x="1244105" y="3855865"/>
                  <a:pt x="1233324" y="3851783"/>
                </a:cubicBezTo>
                <a:cubicBezTo>
                  <a:pt x="1228412" y="3849063"/>
                  <a:pt x="1182882" y="3832819"/>
                  <a:pt x="1203032" y="3835012"/>
                </a:cubicBezTo>
                <a:cubicBezTo>
                  <a:pt x="1217971" y="3837384"/>
                  <a:pt x="1248662" y="3854143"/>
                  <a:pt x="1258387" y="3856696"/>
                </a:cubicBezTo>
                <a:lnTo>
                  <a:pt x="1259024" y="3856875"/>
                </a:lnTo>
                <a:lnTo>
                  <a:pt x="1250486" y="3849383"/>
                </a:lnTo>
                <a:cubicBezTo>
                  <a:pt x="1202133" y="3803074"/>
                  <a:pt x="1144416" y="3775498"/>
                  <a:pt x="1096690" y="3725897"/>
                </a:cubicBezTo>
                <a:cubicBezTo>
                  <a:pt x="1106820" y="3731845"/>
                  <a:pt x="1119404" y="3742082"/>
                  <a:pt x="1118096" y="3737255"/>
                </a:cubicBezTo>
                <a:lnTo>
                  <a:pt x="1112209" y="3727753"/>
                </a:lnTo>
                <a:lnTo>
                  <a:pt x="1057108" y="3702309"/>
                </a:lnTo>
                <a:lnTo>
                  <a:pt x="1100409" y="3717216"/>
                </a:lnTo>
                <a:lnTo>
                  <a:pt x="1098170" y="3715312"/>
                </a:lnTo>
                <a:cubicBezTo>
                  <a:pt x="1080285" y="3700705"/>
                  <a:pt x="1052517" y="3678617"/>
                  <a:pt x="1047458" y="3668914"/>
                </a:cubicBezTo>
                <a:cubicBezTo>
                  <a:pt x="1086159" y="3686977"/>
                  <a:pt x="1098415" y="3701496"/>
                  <a:pt x="1130416" y="3721687"/>
                </a:cubicBezTo>
                <a:cubicBezTo>
                  <a:pt x="1172648" y="3751765"/>
                  <a:pt x="1139140" y="3724193"/>
                  <a:pt x="1130266" y="3707171"/>
                </a:cubicBezTo>
                <a:cubicBezTo>
                  <a:pt x="1123520" y="3694233"/>
                  <a:pt x="1142520" y="3721689"/>
                  <a:pt x="1141745" y="3710467"/>
                </a:cubicBezTo>
                <a:cubicBezTo>
                  <a:pt x="1140969" y="3699244"/>
                  <a:pt x="1113124" y="3687773"/>
                  <a:pt x="1102893" y="3677888"/>
                </a:cubicBezTo>
                <a:cubicBezTo>
                  <a:pt x="1089388" y="3669957"/>
                  <a:pt x="1073023" y="3661782"/>
                  <a:pt x="1060664" y="3647812"/>
                </a:cubicBezTo>
                <a:cubicBezTo>
                  <a:pt x="1060664" y="3647812"/>
                  <a:pt x="1062017" y="3640673"/>
                  <a:pt x="1059886" y="3636588"/>
                </a:cubicBezTo>
                <a:cubicBezTo>
                  <a:pt x="1058550" y="3635337"/>
                  <a:pt x="1055455" y="3632674"/>
                  <a:pt x="1051434" y="3629294"/>
                </a:cubicBezTo>
                <a:lnTo>
                  <a:pt x="1045840" y="3624657"/>
                </a:lnTo>
                <a:lnTo>
                  <a:pt x="1042306" y="3619864"/>
                </a:lnTo>
                <a:lnTo>
                  <a:pt x="1030358" y="3600169"/>
                </a:lnTo>
                <a:lnTo>
                  <a:pt x="1029553" y="3599315"/>
                </a:lnTo>
                <a:lnTo>
                  <a:pt x="1039611" y="3606196"/>
                </a:lnTo>
                <a:cubicBezTo>
                  <a:pt x="1047109" y="3611425"/>
                  <a:pt x="1053744" y="3616009"/>
                  <a:pt x="1057147" y="3617854"/>
                </a:cubicBezTo>
                <a:cubicBezTo>
                  <a:pt x="1080882" y="3635671"/>
                  <a:pt x="1098753" y="3651225"/>
                  <a:pt x="1110232" y="3654522"/>
                </a:cubicBezTo>
                <a:cubicBezTo>
                  <a:pt x="1150959" y="3677219"/>
                  <a:pt x="1176825" y="3699121"/>
                  <a:pt x="1217656" y="3721269"/>
                </a:cubicBezTo>
                <a:cubicBezTo>
                  <a:pt x="1222406" y="3728133"/>
                  <a:pt x="1226521" y="3732282"/>
                  <a:pt x="1229588" y="3734464"/>
                </a:cubicBezTo>
                <a:cubicBezTo>
                  <a:pt x="1231887" y="3736102"/>
                  <a:pt x="1233596" y="3736634"/>
                  <a:pt x="1234541" y="3736376"/>
                </a:cubicBezTo>
                <a:cubicBezTo>
                  <a:pt x="1237373" y="3735603"/>
                  <a:pt x="1233318" y="3727721"/>
                  <a:pt x="1217656" y="3721269"/>
                </a:cubicBezTo>
                <a:cubicBezTo>
                  <a:pt x="1187529" y="3691195"/>
                  <a:pt x="1154340" y="3674716"/>
                  <a:pt x="1120833" y="3647145"/>
                </a:cubicBezTo>
                <a:cubicBezTo>
                  <a:pt x="1104738" y="3634996"/>
                  <a:pt x="1085617" y="3626031"/>
                  <a:pt x="1076741" y="3609009"/>
                </a:cubicBezTo>
                <a:cubicBezTo>
                  <a:pt x="1075237" y="3601628"/>
                  <a:pt x="1075861" y="3598333"/>
                  <a:pt x="1071080" y="3592909"/>
                </a:cubicBezTo>
                <a:cubicBezTo>
                  <a:pt x="1064901" y="3585923"/>
                  <a:pt x="1056603" y="3581803"/>
                  <a:pt x="1047961" y="3577584"/>
                </a:cubicBezTo>
                <a:lnTo>
                  <a:pt x="1027294" y="3564522"/>
                </a:lnTo>
                <a:lnTo>
                  <a:pt x="1026138" y="3562587"/>
                </a:lnTo>
                <a:lnTo>
                  <a:pt x="1028520" y="3563601"/>
                </a:lnTo>
                <a:lnTo>
                  <a:pt x="1073977" y="3579414"/>
                </a:lnTo>
                <a:lnTo>
                  <a:pt x="1082620" y="3576523"/>
                </a:lnTo>
                <a:lnTo>
                  <a:pt x="1028392" y="3552780"/>
                </a:lnTo>
                <a:lnTo>
                  <a:pt x="1029568" y="3548474"/>
                </a:lnTo>
                <a:cubicBezTo>
                  <a:pt x="1029763" y="3546847"/>
                  <a:pt x="1029563" y="3545667"/>
                  <a:pt x="1028760" y="3545438"/>
                </a:cubicBezTo>
                <a:cubicBezTo>
                  <a:pt x="1027878" y="3542434"/>
                  <a:pt x="1023829" y="3539208"/>
                  <a:pt x="1018259" y="3535782"/>
                </a:cubicBezTo>
                <a:lnTo>
                  <a:pt x="1006112" y="3529056"/>
                </a:lnTo>
                <a:lnTo>
                  <a:pt x="997842" y="3515209"/>
                </a:lnTo>
                <a:lnTo>
                  <a:pt x="998091" y="3515353"/>
                </a:lnTo>
                <a:cubicBezTo>
                  <a:pt x="1005570" y="3521553"/>
                  <a:pt x="1012684" y="3528083"/>
                  <a:pt x="1022473" y="3532632"/>
                </a:cubicBezTo>
                <a:lnTo>
                  <a:pt x="1027141" y="3534965"/>
                </a:lnTo>
                <a:lnTo>
                  <a:pt x="1035905" y="3548114"/>
                </a:lnTo>
                <a:cubicBezTo>
                  <a:pt x="1038459" y="3551620"/>
                  <a:pt x="1040273" y="3553759"/>
                  <a:pt x="1040392" y="3552973"/>
                </a:cubicBezTo>
                <a:lnTo>
                  <a:pt x="1038301" y="3548297"/>
                </a:lnTo>
                <a:lnTo>
                  <a:pt x="1035883" y="3544974"/>
                </a:lnTo>
                <a:lnTo>
                  <a:pt x="1028494" y="3535643"/>
                </a:lnTo>
                <a:lnTo>
                  <a:pt x="1062609" y="3552698"/>
                </a:lnTo>
                <a:cubicBezTo>
                  <a:pt x="1075770" y="3560532"/>
                  <a:pt x="1089042" y="3569699"/>
                  <a:pt x="1103404" y="3580771"/>
                </a:cubicBezTo>
                <a:cubicBezTo>
                  <a:pt x="1153902" y="3613221"/>
                  <a:pt x="1052298" y="3533671"/>
                  <a:pt x="1052924" y="3530378"/>
                </a:cubicBezTo>
                <a:lnTo>
                  <a:pt x="1087528" y="3536842"/>
                </a:lnTo>
                <a:cubicBezTo>
                  <a:pt x="1088153" y="3533548"/>
                  <a:pt x="1048051" y="3507557"/>
                  <a:pt x="1048051" y="3507557"/>
                </a:cubicBezTo>
                <a:cubicBezTo>
                  <a:pt x="1030182" y="3492004"/>
                  <a:pt x="1020831" y="3492792"/>
                  <a:pt x="1008577" y="3478272"/>
                </a:cubicBezTo>
                <a:cubicBezTo>
                  <a:pt x="1020056" y="3481568"/>
                  <a:pt x="1062287" y="3511646"/>
                  <a:pt x="1062912" y="3508351"/>
                </a:cubicBezTo>
                <a:cubicBezTo>
                  <a:pt x="1063069" y="3507528"/>
                  <a:pt x="1060632" y="3504584"/>
                  <a:pt x="1057556" y="3501050"/>
                </a:cubicBezTo>
                <a:lnTo>
                  <a:pt x="1055059" y="3498101"/>
                </a:lnTo>
                <a:lnTo>
                  <a:pt x="1008886" y="3476635"/>
                </a:lnTo>
                <a:lnTo>
                  <a:pt x="986698" y="3466317"/>
                </a:lnTo>
                <a:cubicBezTo>
                  <a:pt x="999861" y="3469595"/>
                  <a:pt x="1012403" y="3473827"/>
                  <a:pt x="1024637" y="3478529"/>
                </a:cubicBezTo>
                <a:lnTo>
                  <a:pt x="1047896" y="3488218"/>
                </a:lnTo>
                <a:lnTo>
                  <a:pt x="1047117" y="3485008"/>
                </a:lnTo>
                <a:cubicBezTo>
                  <a:pt x="1049323" y="3485233"/>
                  <a:pt x="1054803" y="3487929"/>
                  <a:pt x="1065517" y="3494625"/>
                </a:cubicBezTo>
                <a:lnTo>
                  <a:pt x="1069657" y="3497260"/>
                </a:lnTo>
                <a:lnTo>
                  <a:pt x="1096789" y="3508496"/>
                </a:lnTo>
                <a:cubicBezTo>
                  <a:pt x="1109020" y="3513138"/>
                  <a:pt x="1121560" y="3517279"/>
                  <a:pt x="1134717" y="3520436"/>
                </a:cubicBezTo>
                <a:cubicBezTo>
                  <a:pt x="1106832" y="3503579"/>
                  <a:pt x="1076756" y="3493061"/>
                  <a:pt x="1046965" y="3479162"/>
                </a:cubicBezTo>
                <a:cubicBezTo>
                  <a:pt x="1024091" y="3467912"/>
                  <a:pt x="1043942" y="3473004"/>
                  <a:pt x="1054068" y="3475543"/>
                </a:cubicBezTo>
                <a:lnTo>
                  <a:pt x="1163840" y="3521049"/>
                </a:lnTo>
                <a:lnTo>
                  <a:pt x="1160276" y="3518367"/>
                </a:lnTo>
                <a:cubicBezTo>
                  <a:pt x="1144538" y="3506899"/>
                  <a:pt x="1101951" y="3476142"/>
                  <a:pt x="1134411" y="3496465"/>
                </a:cubicBezTo>
                <a:cubicBezTo>
                  <a:pt x="1164284" y="3512570"/>
                  <a:pt x="1129693" y="3488162"/>
                  <a:pt x="1122781" y="3478651"/>
                </a:cubicBezTo>
                <a:cubicBezTo>
                  <a:pt x="1125536" y="3479441"/>
                  <a:pt x="1128291" y="3480232"/>
                  <a:pt x="1131046" y="3481024"/>
                </a:cubicBezTo>
                <a:cubicBezTo>
                  <a:pt x="1128291" y="3480232"/>
                  <a:pt x="1150372" y="3476153"/>
                  <a:pt x="1151100" y="3472310"/>
                </a:cubicBezTo>
                <a:cubicBezTo>
                  <a:pt x="1152350" y="3465720"/>
                  <a:pt x="1102644" y="3426551"/>
                  <a:pt x="1094545" y="3420751"/>
                </a:cubicBezTo>
                <a:cubicBezTo>
                  <a:pt x="1070032" y="3391711"/>
                  <a:pt x="1156982" y="3456631"/>
                  <a:pt x="1158335" y="3449492"/>
                </a:cubicBezTo>
                <a:cubicBezTo>
                  <a:pt x="1159336" y="3448043"/>
                  <a:pt x="1156816" y="3444424"/>
                  <a:pt x="1152927" y="3440114"/>
                </a:cubicBezTo>
                <a:lnTo>
                  <a:pt x="1148673" y="3435888"/>
                </a:lnTo>
                <a:lnTo>
                  <a:pt x="1073655" y="3403576"/>
                </a:lnTo>
                <a:cubicBezTo>
                  <a:pt x="1066321" y="3400460"/>
                  <a:pt x="1028625" y="3390207"/>
                  <a:pt x="1028409" y="3383951"/>
                </a:cubicBezTo>
                <a:cubicBezTo>
                  <a:pt x="1028209" y="3378177"/>
                  <a:pt x="1055994" y="3392147"/>
                  <a:pt x="1058802" y="3392050"/>
                </a:cubicBezTo>
                <a:cubicBezTo>
                  <a:pt x="1086338" y="3404581"/>
                  <a:pt x="1112115" y="3415610"/>
                  <a:pt x="1137312" y="3425876"/>
                </a:cubicBezTo>
                <a:lnTo>
                  <a:pt x="1139430" y="3426701"/>
                </a:lnTo>
                <a:lnTo>
                  <a:pt x="1139317" y="3426589"/>
                </a:lnTo>
                <a:cubicBezTo>
                  <a:pt x="1130384" y="3418162"/>
                  <a:pt x="1124607" y="3412884"/>
                  <a:pt x="1139230" y="3422583"/>
                </a:cubicBezTo>
                <a:lnTo>
                  <a:pt x="1163322" y="3436014"/>
                </a:lnTo>
                <a:lnTo>
                  <a:pt x="1212351" y="3455126"/>
                </a:lnTo>
                <a:lnTo>
                  <a:pt x="1219020" y="3458056"/>
                </a:lnTo>
                <a:lnTo>
                  <a:pt x="1200346" y="3441812"/>
                </a:lnTo>
                <a:cubicBezTo>
                  <a:pt x="1192270" y="3434923"/>
                  <a:pt x="1182704" y="3426965"/>
                  <a:pt x="1170303" y="3417035"/>
                </a:cubicBezTo>
                <a:cubicBezTo>
                  <a:pt x="1157319" y="3406358"/>
                  <a:pt x="1146569" y="3399218"/>
                  <a:pt x="1136339" y="3389332"/>
                </a:cubicBezTo>
                <a:lnTo>
                  <a:pt x="1132270" y="3382637"/>
                </a:lnTo>
                <a:lnTo>
                  <a:pt x="1135831" y="3385249"/>
                </a:lnTo>
                <a:cubicBezTo>
                  <a:pt x="1142393" y="3389397"/>
                  <a:pt x="1149826" y="3393087"/>
                  <a:pt x="1158954" y="3395601"/>
                </a:cubicBezTo>
                <a:lnTo>
                  <a:pt x="1159329" y="3395624"/>
                </a:lnTo>
                <a:lnTo>
                  <a:pt x="1170154" y="3402518"/>
                </a:lnTo>
                <a:cubicBezTo>
                  <a:pt x="1185790" y="3414535"/>
                  <a:pt x="1200280" y="3432591"/>
                  <a:pt x="1204910" y="3423500"/>
                </a:cubicBezTo>
                <a:cubicBezTo>
                  <a:pt x="1204598" y="3425147"/>
                  <a:pt x="1197754" y="3417827"/>
                  <a:pt x="1190126" y="3408905"/>
                </a:cubicBezTo>
                <a:lnTo>
                  <a:pt x="1180474" y="3396926"/>
                </a:lnTo>
                <a:lnTo>
                  <a:pt x="1187179" y="3397340"/>
                </a:lnTo>
                <a:lnTo>
                  <a:pt x="1175709" y="3391013"/>
                </a:lnTo>
                <a:lnTo>
                  <a:pt x="1170627" y="3384706"/>
                </a:lnTo>
                <a:cubicBezTo>
                  <a:pt x="1170627" y="3384706"/>
                  <a:pt x="1151047" y="3375609"/>
                  <a:pt x="1161023" y="3371527"/>
                </a:cubicBezTo>
                <a:cubicBezTo>
                  <a:pt x="1161023" y="3371527"/>
                  <a:pt x="1174008" y="3382204"/>
                  <a:pt x="1181649" y="3387873"/>
                </a:cubicBezTo>
                <a:cubicBezTo>
                  <a:pt x="1181284" y="3389793"/>
                  <a:pt x="1180945" y="3391578"/>
                  <a:pt x="1181614" y="3392203"/>
                </a:cubicBezTo>
                <a:cubicBezTo>
                  <a:pt x="1182281" y="3392829"/>
                  <a:pt x="1183955" y="3392297"/>
                  <a:pt x="1187617" y="3389587"/>
                </a:cubicBezTo>
                <a:cubicBezTo>
                  <a:pt x="1187617" y="3389587"/>
                  <a:pt x="1184863" y="3388795"/>
                  <a:pt x="1181649" y="3387873"/>
                </a:cubicBezTo>
                <a:cubicBezTo>
                  <a:pt x="1186113" y="3382206"/>
                  <a:pt x="1190118" y="3376409"/>
                  <a:pt x="1190118" y="3376409"/>
                </a:cubicBezTo>
                <a:cubicBezTo>
                  <a:pt x="1195628" y="3377991"/>
                  <a:pt x="1218843" y="3398553"/>
                  <a:pt x="1230323" y="3401851"/>
                </a:cubicBezTo>
                <a:cubicBezTo>
                  <a:pt x="1230323" y="3401851"/>
                  <a:pt x="1247313" y="3406730"/>
                  <a:pt x="1226688" y="3390386"/>
                </a:cubicBezTo>
                <a:cubicBezTo>
                  <a:pt x="1210593" y="3378237"/>
                  <a:pt x="1220093" y="3391966"/>
                  <a:pt x="1213347" y="3379028"/>
                </a:cubicBezTo>
                <a:cubicBezTo>
                  <a:pt x="1217962" y="3387880"/>
                  <a:pt x="1225453" y="3379031"/>
                  <a:pt x="1223947" y="3371651"/>
                </a:cubicBezTo>
                <a:cubicBezTo>
                  <a:pt x="1224480" y="3372673"/>
                  <a:pt x="1221763" y="3371204"/>
                  <a:pt x="1217396" y="3368377"/>
                </a:cubicBezTo>
                <a:lnTo>
                  <a:pt x="1203743" y="3358880"/>
                </a:lnTo>
                <a:lnTo>
                  <a:pt x="1203135" y="3358629"/>
                </a:lnTo>
                <a:lnTo>
                  <a:pt x="1077373" y="3305540"/>
                </a:lnTo>
                <a:lnTo>
                  <a:pt x="1074732" y="3303377"/>
                </a:lnTo>
                <a:cubicBezTo>
                  <a:pt x="1078582" y="3302594"/>
                  <a:pt x="1124554" y="3321785"/>
                  <a:pt x="1154661" y="3328055"/>
                </a:cubicBezTo>
                <a:lnTo>
                  <a:pt x="1162227" y="3328768"/>
                </a:lnTo>
                <a:lnTo>
                  <a:pt x="1223687" y="3353581"/>
                </a:lnTo>
                <a:lnTo>
                  <a:pt x="1226275" y="3354465"/>
                </a:lnTo>
                <a:lnTo>
                  <a:pt x="1215845" y="3345134"/>
                </a:lnTo>
                <a:lnTo>
                  <a:pt x="1214746" y="3343398"/>
                </a:lnTo>
                <a:lnTo>
                  <a:pt x="1210840" y="3341984"/>
                </a:lnTo>
                <a:lnTo>
                  <a:pt x="1177030" y="3326727"/>
                </a:lnTo>
                <a:lnTo>
                  <a:pt x="1180674" y="3323656"/>
                </a:lnTo>
                <a:cubicBezTo>
                  <a:pt x="1176969" y="3306974"/>
                  <a:pt x="1102640" y="3298896"/>
                  <a:pt x="1081898" y="3276271"/>
                </a:cubicBezTo>
                <a:cubicBezTo>
                  <a:pt x="1084279" y="3277922"/>
                  <a:pt x="1086296" y="3277558"/>
                  <a:pt x="1086345" y="3274946"/>
                </a:cubicBezTo>
                <a:lnTo>
                  <a:pt x="1084171" y="3270572"/>
                </a:lnTo>
                <a:lnTo>
                  <a:pt x="1128205" y="3289094"/>
                </a:lnTo>
                <a:lnTo>
                  <a:pt x="1220166" y="3322650"/>
                </a:lnTo>
                <a:lnTo>
                  <a:pt x="1224214" y="3329547"/>
                </a:lnTo>
                <a:cubicBezTo>
                  <a:pt x="1227851" y="3332218"/>
                  <a:pt x="1233546" y="3333010"/>
                  <a:pt x="1241385" y="3329339"/>
                </a:cubicBezTo>
                <a:lnTo>
                  <a:pt x="1244689" y="3324575"/>
                </a:lnTo>
                <a:cubicBezTo>
                  <a:pt x="1226850" y="3303594"/>
                  <a:pt x="1218112" y="3312373"/>
                  <a:pt x="1219463" y="3321454"/>
                </a:cubicBezTo>
                <a:lnTo>
                  <a:pt x="1219577" y="3321648"/>
                </a:lnTo>
                <a:lnTo>
                  <a:pt x="1128962" y="3281963"/>
                </a:lnTo>
                <a:lnTo>
                  <a:pt x="1079209" y="3260585"/>
                </a:lnTo>
                <a:lnTo>
                  <a:pt x="1078987" y="3260139"/>
                </a:lnTo>
                <a:lnTo>
                  <a:pt x="1073993" y="3254673"/>
                </a:lnTo>
                <a:lnTo>
                  <a:pt x="1109165" y="3269704"/>
                </a:lnTo>
                <a:lnTo>
                  <a:pt x="1165525" y="3288784"/>
                </a:lnTo>
                <a:lnTo>
                  <a:pt x="1175056" y="3299044"/>
                </a:lnTo>
                <a:cubicBezTo>
                  <a:pt x="1175056" y="3299044"/>
                  <a:pt x="1176640" y="3298523"/>
                  <a:pt x="1178722" y="3298183"/>
                </a:cubicBezTo>
                <a:lnTo>
                  <a:pt x="1184148" y="3298373"/>
                </a:lnTo>
                <a:lnTo>
                  <a:pt x="1181480" y="3294186"/>
                </a:lnTo>
                <a:lnTo>
                  <a:pt x="1232262" y="3311378"/>
                </a:lnTo>
                <a:cubicBezTo>
                  <a:pt x="1232262" y="3311378"/>
                  <a:pt x="1232888" y="3312079"/>
                  <a:pt x="1233803" y="3312408"/>
                </a:cubicBezTo>
                <a:cubicBezTo>
                  <a:pt x="1234718" y="3312738"/>
                  <a:pt x="1235921" y="3312696"/>
                  <a:pt x="1237074" y="3311211"/>
                </a:cubicBezTo>
                <a:lnTo>
                  <a:pt x="1239934" y="3315488"/>
                </a:lnTo>
                <a:lnTo>
                  <a:pt x="1239887" y="3314923"/>
                </a:lnTo>
                <a:lnTo>
                  <a:pt x="1240909" y="3315477"/>
                </a:lnTo>
                <a:lnTo>
                  <a:pt x="1244794" y="3313835"/>
                </a:lnTo>
                <a:cubicBezTo>
                  <a:pt x="1244694" y="3310947"/>
                  <a:pt x="1242287" y="3311031"/>
                  <a:pt x="1237074" y="3311211"/>
                </a:cubicBezTo>
                <a:cubicBezTo>
                  <a:pt x="1237074" y="3311211"/>
                  <a:pt x="1234568" y="3308408"/>
                  <a:pt x="1232262" y="3311378"/>
                </a:cubicBezTo>
                <a:lnTo>
                  <a:pt x="1175934" y="3285148"/>
                </a:lnTo>
                <a:lnTo>
                  <a:pt x="1168648" y="3271040"/>
                </a:lnTo>
                <a:lnTo>
                  <a:pt x="1216290" y="3290738"/>
                </a:lnTo>
                <a:cubicBezTo>
                  <a:pt x="1246782" y="3301724"/>
                  <a:pt x="1282289" y="3318315"/>
                  <a:pt x="1304644" y="3314650"/>
                </a:cubicBezTo>
                <a:cubicBezTo>
                  <a:pt x="1319582" y="3317023"/>
                  <a:pt x="1319699" y="3320389"/>
                  <a:pt x="1327017" y="3323027"/>
                </a:cubicBezTo>
                <a:cubicBezTo>
                  <a:pt x="1344962" y="3331075"/>
                  <a:pt x="1359916" y="3333928"/>
                  <a:pt x="1342255" y="3322498"/>
                </a:cubicBezTo>
                <a:cubicBezTo>
                  <a:pt x="1309156" y="3305824"/>
                  <a:pt x="1291596" y="3297280"/>
                  <a:pt x="1261104" y="3286295"/>
                </a:cubicBezTo>
                <a:lnTo>
                  <a:pt x="1204502" y="3261720"/>
                </a:lnTo>
                <a:lnTo>
                  <a:pt x="1201864" y="3254651"/>
                </a:lnTo>
                <a:lnTo>
                  <a:pt x="1198742" y="3249650"/>
                </a:lnTo>
                <a:lnTo>
                  <a:pt x="1245649" y="3269008"/>
                </a:lnTo>
                <a:cubicBezTo>
                  <a:pt x="1260686" y="3274267"/>
                  <a:pt x="1281054" y="3282713"/>
                  <a:pt x="1288373" y="3285350"/>
                </a:cubicBezTo>
                <a:cubicBezTo>
                  <a:pt x="1298398" y="3285003"/>
                  <a:pt x="1290979" y="3279478"/>
                  <a:pt x="1298197" y="3279230"/>
                </a:cubicBezTo>
                <a:cubicBezTo>
                  <a:pt x="1298197" y="3279230"/>
                  <a:pt x="1310629" y="3278799"/>
                  <a:pt x="1310729" y="3281685"/>
                </a:cubicBezTo>
                <a:cubicBezTo>
                  <a:pt x="1310629" y="3278799"/>
                  <a:pt x="1285249" y="3264746"/>
                  <a:pt x="1262375" y="3253496"/>
                </a:cubicBezTo>
                <a:lnTo>
                  <a:pt x="1265093" y="3251688"/>
                </a:lnTo>
                <a:lnTo>
                  <a:pt x="1267590" y="3253315"/>
                </a:lnTo>
                <a:cubicBezTo>
                  <a:pt x="1267539" y="3251873"/>
                  <a:pt x="1266812" y="3251175"/>
                  <a:pt x="1265809" y="3251210"/>
                </a:cubicBezTo>
                <a:lnTo>
                  <a:pt x="1265093" y="3251688"/>
                </a:lnTo>
                <a:lnTo>
                  <a:pt x="1250913" y="3242431"/>
                </a:lnTo>
                <a:cubicBezTo>
                  <a:pt x="1242040" y="3237828"/>
                  <a:pt x="1232441" y="3234283"/>
                  <a:pt x="1222467" y="3230894"/>
                </a:cubicBezTo>
                <a:lnTo>
                  <a:pt x="1209728" y="3226497"/>
                </a:lnTo>
                <a:lnTo>
                  <a:pt x="1204394" y="3221938"/>
                </a:lnTo>
                <a:cubicBezTo>
                  <a:pt x="1196725" y="3218379"/>
                  <a:pt x="1186345" y="3214704"/>
                  <a:pt x="1177156" y="3211854"/>
                </a:cubicBezTo>
                <a:lnTo>
                  <a:pt x="1170801" y="3208611"/>
                </a:lnTo>
                <a:lnTo>
                  <a:pt x="1160219" y="3193596"/>
                </a:lnTo>
                <a:lnTo>
                  <a:pt x="1151533" y="3181349"/>
                </a:lnTo>
                <a:lnTo>
                  <a:pt x="1153593" y="3180801"/>
                </a:lnTo>
                <a:cubicBezTo>
                  <a:pt x="1159879" y="3179579"/>
                  <a:pt x="1167454" y="3179251"/>
                  <a:pt x="1176643" y="3182101"/>
                </a:cubicBezTo>
                <a:cubicBezTo>
                  <a:pt x="1189471" y="3183946"/>
                  <a:pt x="1201239" y="3199171"/>
                  <a:pt x="1212610" y="3192951"/>
                </a:cubicBezTo>
                <a:cubicBezTo>
                  <a:pt x="1208577" y="3193679"/>
                  <a:pt x="1205871" y="3184453"/>
                  <a:pt x="1204767" y="3175456"/>
                </a:cubicBezTo>
                <a:lnTo>
                  <a:pt x="1204464" y="3166698"/>
                </a:lnTo>
                <a:lnTo>
                  <a:pt x="1207598" y="3171275"/>
                </a:lnTo>
                <a:cubicBezTo>
                  <a:pt x="1216465" y="3188272"/>
                  <a:pt x="1225565" y="3205957"/>
                  <a:pt x="1239636" y="3220154"/>
                </a:cubicBezTo>
                <a:cubicBezTo>
                  <a:pt x="1238931" y="3218084"/>
                  <a:pt x="1242191" y="3214520"/>
                  <a:pt x="1246658" y="3211213"/>
                </a:cubicBezTo>
                <a:lnTo>
                  <a:pt x="1256350" y="3206184"/>
                </a:lnTo>
                <a:lnTo>
                  <a:pt x="1253784" y="3201922"/>
                </a:lnTo>
                <a:cubicBezTo>
                  <a:pt x="1253259" y="3200714"/>
                  <a:pt x="1255016" y="3201231"/>
                  <a:pt x="1257909" y="3202743"/>
                </a:cubicBezTo>
                <a:lnTo>
                  <a:pt x="1259778" y="3203907"/>
                </a:lnTo>
                <a:lnTo>
                  <a:pt x="1260015" y="3204281"/>
                </a:lnTo>
                <a:lnTo>
                  <a:pt x="1260918" y="3203814"/>
                </a:lnTo>
                <a:lnTo>
                  <a:pt x="1262427" y="3204127"/>
                </a:lnTo>
                <a:lnTo>
                  <a:pt x="1292552" y="3238688"/>
                </a:lnTo>
                <a:lnTo>
                  <a:pt x="1282239" y="3216476"/>
                </a:lnTo>
                <a:lnTo>
                  <a:pt x="1285109" y="3220422"/>
                </a:lnTo>
                <a:lnTo>
                  <a:pt x="1255905" y="3167642"/>
                </a:lnTo>
                <a:cubicBezTo>
                  <a:pt x="1242652" y="3143923"/>
                  <a:pt x="1230137" y="3120966"/>
                  <a:pt x="1219826" y="3099001"/>
                </a:cubicBezTo>
                <a:cubicBezTo>
                  <a:pt x="1235882" y="3123008"/>
                  <a:pt x="1251883" y="3151093"/>
                  <a:pt x="1265509" y="3177552"/>
                </a:cubicBezTo>
                <a:lnTo>
                  <a:pt x="1281741" y="3203393"/>
                </a:lnTo>
                <a:cubicBezTo>
                  <a:pt x="1283171" y="3203256"/>
                  <a:pt x="1283585" y="3201782"/>
                  <a:pt x="1283354" y="3199584"/>
                </a:cubicBezTo>
                <a:lnTo>
                  <a:pt x="1283014" y="3198352"/>
                </a:lnTo>
                <a:lnTo>
                  <a:pt x="1278220" y="3190031"/>
                </a:lnTo>
                <a:lnTo>
                  <a:pt x="1281085" y="3192956"/>
                </a:lnTo>
                <a:lnTo>
                  <a:pt x="1281701" y="3193607"/>
                </a:lnTo>
                <a:lnTo>
                  <a:pt x="1281098" y="3191424"/>
                </a:lnTo>
                <a:cubicBezTo>
                  <a:pt x="1278798" y="3185353"/>
                  <a:pt x="1275400" y="3178829"/>
                  <a:pt x="1273870" y="3176754"/>
                </a:cubicBezTo>
                <a:cubicBezTo>
                  <a:pt x="1258609" y="3147120"/>
                  <a:pt x="1239781" y="3116159"/>
                  <a:pt x="1222057" y="3085741"/>
                </a:cubicBezTo>
                <a:lnTo>
                  <a:pt x="1212483" y="3067140"/>
                </a:lnTo>
                <a:lnTo>
                  <a:pt x="1218926" y="3067380"/>
                </a:lnTo>
                <a:lnTo>
                  <a:pt x="1225506" y="3078241"/>
                </a:lnTo>
                <a:cubicBezTo>
                  <a:pt x="1240996" y="3106790"/>
                  <a:pt x="1256187" y="3135691"/>
                  <a:pt x="1272331" y="3160615"/>
                </a:cubicBezTo>
                <a:cubicBezTo>
                  <a:pt x="1262464" y="3145641"/>
                  <a:pt x="1278907" y="3173684"/>
                  <a:pt x="1281776" y="3171189"/>
                </a:cubicBezTo>
                <a:cubicBezTo>
                  <a:pt x="1286637" y="3166283"/>
                  <a:pt x="1274970" y="3160364"/>
                  <a:pt x="1274970" y="3160364"/>
                </a:cubicBezTo>
                <a:cubicBezTo>
                  <a:pt x="1258180" y="3128653"/>
                  <a:pt x="1241511" y="3098227"/>
                  <a:pt x="1225560" y="3068334"/>
                </a:cubicBezTo>
                <a:lnTo>
                  <a:pt x="1224599" y="3066441"/>
                </a:lnTo>
                <a:lnTo>
                  <a:pt x="1236481" y="3063704"/>
                </a:lnTo>
                <a:cubicBezTo>
                  <a:pt x="1237193" y="3061406"/>
                  <a:pt x="1235171" y="3058128"/>
                  <a:pt x="1231020" y="3054119"/>
                </a:cubicBezTo>
                <a:lnTo>
                  <a:pt x="1227684" y="3051563"/>
                </a:lnTo>
                <a:lnTo>
                  <a:pt x="1224226" y="3042136"/>
                </a:lnTo>
                <a:cubicBezTo>
                  <a:pt x="1220394" y="3033988"/>
                  <a:pt x="1215571" y="3026491"/>
                  <a:pt x="1215782" y="3028691"/>
                </a:cubicBezTo>
                <a:lnTo>
                  <a:pt x="1214077" y="3025786"/>
                </a:lnTo>
                <a:lnTo>
                  <a:pt x="1219047" y="3025786"/>
                </a:lnTo>
                <a:cubicBezTo>
                  <a:pt x="1218488" y="3023958"/>
                  <a:pt x="1215965" y="3020591"/>
                  <a:pt x="1212508" y="3016554"/>
                </a:cubicBezTo>
                <a:lnTo>
                  <a:pt x="1203304" y="3006514"/>
                </a:lnTo>
                <a:lnTo>
                  <a:pt x="1199096" y="2998082"/>
                </a:lnTo>
                <a:cubicBezTo>
                  <a:pt x="1201107" y="2991229"/>
                  <a:pt x="1217793" y="3021837"/>
                  <a:pt x="1217793" y="3021837"/>
                </a:cubicBezTo>
                <a:cubicBezTo>
                  <a:pt x="1248243" y="3080374"/>
                  <a:pt x="1277892" y="3130474"/>
                  <a:pt x="1304214" y="3178301"/>
                </a:cubicBezTo>
                <a:cubicBezTo>
                  <a:pt x="1305361" y="3179856"/>
                  <a:pt x="1309965" y="3188838"/>
                  <a:pt x="1315701" y="3199300"/>
                </a:cubicBezTo>
                <a:lnTo>
                  <a:pt x="1320332" y="3207545"/>
                </a:lnTo>
                <a:lnTo>
                  <a:pt x="1320451" y="3206813"/>
                </a:lnTo>
                <a:cubicBezTo>
                  <a:pt x="1320866" y="3204321"/>
                  <a:pt x="1321355" y="3201717"/>
                  <a:pt x="1321954" y="3199667"/>
                </a:cubicBezTo>
                <a:lnTo>
                  <a:pt x="1323083" y="3197666"/>
                </a:lnTo>
                <a:lnTo>
                  <a:pt x="1304202" y="3162478"/>
                </a:lnTo>
                <a:lnTo>
                  <a:pt x="1288836" y="3134717"/>
                </a:lnTo>
                <a:lnTo>
                  <a:pt x="1280222" y="3123956"/>
                </a:lnTo>
                <a:lnTo>
                  <a:pt x="1277996" y="3115132"/>
                </a:lnTo>
                <a:lnTo>
                  <a:pt x="1269127" y="3099109"/>
                </a:lnTo>
                <a:cubicBezTo>
                  <a:pt x="1268917" y="3096908"/>
                  <a:pt x="1240145" y="3055977"/>
                  <a:pt x="1242330" y="3050957"/>
                </a:cubicBezTo>
                <a:cubicBezTo>
                  <a:pt x="1246300" y="3048357"/>
                  <a:pt x="1251135" y="3054836"/>
                  <a:pt x="1254981" y="3061964"/>
                </a:cubicBezTo>
                <a:lnTo>
                  <a:pt x="1256369" y="3064901"/>
                </a:lnTo>
                <a:lnTo>
                  <a:pt x="1260770" y="3068334"/>
                </a:lnTo>
                <a:cubicBezTo>
                  <a:pt x="1269645" y="3076180"/>
                  <a:pt x="1282778" y="3089520"/>
                  <a:pt x="1285603" y="3091696"/>
                </a:cubicBezTo>
                <a:cubicBezTo>
                  <a:pt x="1294741" y="3100881"/>
                  <a:pt x="1302090" y="3107950"/>
                  <a:pt x="1308634" y="3114020"/>
                </a:cubicBezTo>
                <a:lnTo>
                  <a:pt x="1312109" y="3117143"/>
                </a:lnTo>
                <a:lnTo>
                  <a:pt x="1330164" y="3147593"/>
                </a:lnTo>
                <a:lnTo>
                  <a:pt x="1302282" y="3114727"/>
                </a:lnTo>
                <a:cubicBezTo>
                  <a:pt x="1299612" y="3111466"/>
                  <a:pt x="1293565" y="3106014"/>
                  <a:pt x="1286555" y="3099741"/>
                </a:cubicBezTo>
                <a:lnTo>
                  <a:pt x="1283646" y="3097047"/>
                </a:lnTo>
                <a:lnTo>
                  <a:pt x="1300676" y="3119827"/>
                </a:lnTo>
                <a:cubicBezTo>
                  <a:pt x="1314395" y="3139018"/>
                  <a:pt x="1327425" y="3158445"/>
                  <a:pt x="1327425" y="3158445"/>
                </a:cubicBezTo>
                <a:lnTo>
                  <a:pt x="1348709" y="3188483"/>
                </a:lnTo>
                <a:lnTo>
                  <a:pt x="1353212" y="3190351"/>
                </a:lnTo>
                <a:lnTo>
                  <a:pt x="1357566" y="3193722"/>
                </a:lnTo>
                <a:lnTo>
                  <a:pt x="1360365" y="3198430"/>
                </a:lnTo>
                <a:lnTo>
                  <a:pt x="1347779" y="3174144"/>
                </a:lnTo>
                <a:lnTo>
                  <a:pt x="1378353" y="3221563"/>
                </a:lnTo>
                <a:lnTo>
                  <a:pt x="1372106" y="3209725"/>
                </a:lnTo>
                <a:lnTo>
                  <a:pt x="1369705" y="3205691"/>
                </a:lnTo>
                <a:lnTo>
                  <a:pt x="1349143" y="3173247"/>
                </a:lnTo>
                <a:lnTo>
                  <a:pt x="1338796" y="3156925"/>
                </a:lnTo>
                <a:lnTo>
                  <a:pt x="1329467" y="3142210"/>
                </a:lnTo>
                <a:cubicBezTo>
                  <a:pt x="1324541" y="3133960"/>
                  <a:pt x="1321855" y="3128522"/>
                  <a:pt x="1323236" y="3128053"/>
                </a:cubicBezTo>
                <a:cubicBezTo>
                  <a:pt x="1324616" y="3127584"/>
                  <a:pt x="1330117" y="3132062"/>
                  <a:pt x="1336750" y="3137742"/>
                </a:cubicBezTo>
                <a:lnTo>
                  <a:pt x="1350741" y="3149391"/>
                </a:lnTo>
                <a:lnTo>
                  <a:pt x="1348699" y="3145099"/>
                </a:lnTo>
                <a:cubicBezTo>
                  <a:pt x="1342734" y="3131458"/>
                  <a:pt x="1338547" y="3118117"/>
                  <a:pt x="1352885" y="3139235"/>
                </a:cubicBezTo>
                <a:lnTo>
                  <a:pt x="1363875" y="3155878"/>
                </a:lnTo>
                <a:lnTo>
                  <a:pt x="1366193" y="3156295"/>
                </a:lnTo>
                <a:lnTo>
                  <a:pt x="1363335" y="3149774"/>
                </a:lnTo>
                <a:lnTo>
                  <a:pt x="1362745" y="3149218"/>
                </a:lnTo>
                <a:lnTo>
                  <a:pt x="1362675" y="3148270"/>
                </a:lnTo>
                <a:lnTo>
                  <a:pt x="1360972" y="3144381"/>
                </a:lnTo>
                <a:cubicBezTo>
                  <a:pt x="1357770" y="3138524"/>
                  <a:pt x="1352981" y="3130629"/>
                  <a:pt x="1346230" y="3120226"/>
                </a:cubicBezTo>
                <a:cubicBezTo>
                  <a:pt x="1312977" y="3061753"/>
                  <a:pt x="1257652" y="3010796"/>
                  <a:pt x="1236045" y="2947334"/>
                </a:cubicBezTo>
                <a:cubicBezTo>
                  <a:pt x="1232287" y="2936297"/>
                  <a:pt x="1295931" y="2990578"/>
                  <a:pt x="1291684" y="2999209"/>
                </a:cubicBezTo>
                <a:cubicBezTo>
                  <a:pt x="1297599" y="2987188"/>
                  <a:pt x="1246147" y="2923686"/>
                  <a:pt x="1215215" y="2886106"/>
                </a:cubicBezTo>
                <a:lnTo>
                  <a:pt x="1201175" y="2868848"/>
                </a:lnTo>
                <a:lnTo>
                  <a:pt x="1215795" y="2883550"/>
                </a:lnTo>
                <a:cubicBezTo>
                  <a:pt x="1279112" y="2949838"/>
                  <a:pt x="1204969" y="2846640"/>
                  <a:pt x="1200209" y="2843336"/>
                </a:cubicBezTo>
                <a:cubicBezTo>
                  <a:pt x="1189232" y="2828662"/>
                  <a:pt x="1184071" y="2803915"/>
                  <a:pt x="1178406" y="2791752"/>
                </a:cubicBezTo>
                <a:lnTo>
                  <a:pt x="1169013" y="2776039"/>
                </a:lnTo>
                <a:lnTo>
                  <a:pt x="1287554" y="2929797"/>
                </a:lnTo>
                <a:lnTo>
                  <a:pt x="1299904" y="2946310"/>
                </a:lnTo>
                <a:lnTo>
                  <a:pt x="1325638" y="2970187"/>
                </a:lnTo>
                <a:lnTo>
                  <a:pt x="1318571" y="2955800"/>
                </a:lnTo>
                <a:cubicBezTo>
                  <a:pt x="1318968" y="2950468"/>
                  <a:pt x="1349469" y="2990312"/>
                  <a:pt x="1362666" y="2999676"/>
                </a:cubicBezTo>
                <a:cubicBezTo>
                  <a:pt x="1360787" y="2994157"/>
                  <a:pt x="1358907" y="2988639"/>
                  <a:pt x="1357028" y="2983119"/>
                </a:cubicBezTo>
                <a:cubicBezTo>
                  <a:pt x="1357968" y="2985879"/>
                  <a:pt x="1359131" y="2975732"/>
                  <a:pt x="1360866" y="2964621"/>
                </a:cubicBezTo>
                <a:lnTo>
                  <a:pt x="1363622" y="2950358"/>
                </a:lnTo>
                <a:lnTo>
                  <a:pt x="1351311" y="2940744"/>
                </a:lnTo>
                <a:cubicBezTo>
                  <a:pt x="1339962" y="2932400"/>
                  <a:pt x="1331227" y="2926073"/>
                  <a:pt x="1335335" y="2923345"/>
                </a:cubicBezTo>
                <a:cubicBezTo>
                  <a:pt x="1335335" y="2923345"/>
                  <a:pt x="1344329" y="2928667"/>
                  <a:pt x="1352275" y="2931575"/>
                </a:cubicBezTo>
                <a:lnTo>
                  <a:pt x="1350637" y="2931903"/>
                </a:lnTo>
                <a:lnTo>
                  <a:pt x="1348302" y="2930121"/>
                </a:lnTo>
                <a:cubicBezTo>
                  <a:pt x="1348826" y="2931329"/>
                  <a:pt x="1349088" y="2931932"/>
                  <a:pt x="1349584" y="2932114"/>
                </a:cubicBezTo>
                <a:lnTo>
                  <a:pt x="1350637" y="2931903"/>
                </a:lnTo>
                <a:lnTo>
                  <a:pt x="1354932" y="2935179"/>
                </a:lnTo>
                <a:lnTo>
                  <a:pt x="1357016" y="2938007"/>
                </a:lnTo>
                <a:cubicBezTo>
                  <a:pt x="1358677" y="2939589"/>
                  <a:pt x="1360055" y="2940516"/>
                  <a:pt x="1360055" y="2940516"/>
                </a:cubicBezTo>
                <a:cubicBezTo>
                  <a:pt x="1360055" y="2940516"/>
                  <a:pt x="1368830" y="2937635"/>
                  <a:pt x="1374514" y="2941745"/>
                </a:cubicBezTo>
                <a:cubicBezTo>
                  <a:pt x="1387655" y="2948924"/>
                  <a:pt x="1410891" y="2978079"/>
                  <a:pt x="1421109" y="2986220"/>
                </a:cubicBezTo>
                <a:cubicBezTo>
                  <a:pt x="1422156" y="2988634"/>
                  <a:pt x="1428495" y="2986554"/>
                  <a:pt x="1432468" y="2988007"/>
                </a:cubicBezTo>
                <a:cubicBezTo>
                  <a:pt x="1438886" y="2991245"/>
                  <a:pt x="1445778" y="2997560"/>
                  <a:pt x="1452770" y="3004941"/>
                </a:cubicBezTo>
                <a:lnTo>
                  <a:pt x="1456060" y="3008612"/>
                </a:lnTo>
                <a:lnTo>
                  <a:pt x="1452368" y="3002747"/>
                </a:lnTo>
                <a:lnTo>
                  <a:pt x="1441673" y="2986059"/>
                </a:lnTo>
                <a:lnTo>
                  <a:pt x="1368841" y="2909583"/>
                </a:lnTo>
                <a:lnTo>
                  <a:pt x="1298953" y="2843233"/>
                </a:lnTo>
                <a:lnTo>
                  <a:pt x="1296506" y="2836894"/>
                </a:lnTo>
                <a:lnTo>
                  <a:pt x="1289897" y="2822409"/>
                </a:lnTo>
                <a:lnTo>
                  <a:pt x="1313329" y="2841828"/>
                </a:lnTo>
                <a:lnTo>
                  <a:pt x="1293722" y="2819936"/>
                </a:lnTo>
                <a:lnTo>
                  <a:pt x="1299876" y="2816356"/>
                </a:lnTo>
                <a:cubicBezTo>
                  <a:pt x="1300121" y="2818922"/>
                  <a:pt x="1300330" y="2821123"/>
                  <a:pt x="1300330" y="2821123"/>
                </a:cubicBezTo>
                <a:cubicBezTo>
                  <a:pt x="1305596" y="2815810"/>
                  <a:pt x="1302955" y="2816061"/>
                  <a:pt x="1299876" y="2816356"/>
                </a:cubicBezTo>
                <a:lnTo>
                  <a:pt x="1294960" y="2807418"/>
                </a:lnTo>
                <a:lnTo>
                  <a:pt x="1316445" y="2826293"/>
                </a:lnTo>
                <a:lnTo>
                  <a:pt x="1322147" y="2833142"/>
                </a:lnTo>
                <a:cubicBezTo>
                  <a:pt x="1323872" y="2835441"/>
                  <a:pt x="1324707" y="2836934"/>
                  <a:pt x="1324048" y="2836997"/>
                </a:cubicBezTo>
                <a:lnTo>
                  <a:pt x="1325704" y="2834425"/>
                </a:lnTo>
                <a:lnTo>
                  <a:pt x="1354450" y="2859678"/>
                </a:lnTo>
                <a:lnTo>
                  <a:pt x="1360466" y="2869425"/>
                </a:lnTo>
                <a:cubicBezTo>
                  <a:pt x="1364179" y="2875686"/>
                  <a:pt x="1368284" y="2882929"/>
                  <a:pt x="1373282" y="2892262"/>
                </a:cubicBezTo>
                <a:cubicBezTo>
                  <a:pt x="1376342" y="2896410"/>
                  <a:pt x="1396544" y="2935939"/>
                  <a:pt x="1392154" y="2917850"/>
                </a:cubicBezTo>
                <a:cubicBezTo>
                  <a:pt x="1388218" y="2904530"/>
                  <a:pt x="1369311" y="2878575"/>
                  <a:pt x="1365831" y="2870024"/>
                </a:cubicBezTo>
                <a:lnTo>
                  <a:pt x="1365591" y="2869465"/>
                </a:lnTo>
                <a:lnTo>
                  <a:pt x="1373429" y="2876350"/>
                </a:lnTo>
                <a:cubicBezTo>
                  <a:pt x="1397385" y="2895611"/>
                  <a:pt x="1417354" y="2917562"/>
                  <a:pt x="1437690" y="2939392"/>
                </a:cubicBezTo>
                <a:lnTo>
                  <a:pt x="1459434" y="2961820"/>
                </a:lnTo>
                <a:lnTo>
                  <a:pt x="1455486" y="2955757"/>
                </a:lnTo>
                <a:lnTo>
                  <a:pt x="1406305" y="2871781"/>
                </a:lnTo>
                <a:lnTo>
                  <a:pt x="1418838" y="2885710"/>
                </a:lnTo>
                <a:cubicBezTo>
                  <a:pt x="1441308" y="2916005"/>
                  <a:pt x="1465166" y="2947263"/>
                  <a:pt x="1488248" y="2977099"/>
                </a:cubicBezTo>
                <a:lnTo>
                  <a:pt x="1494429" y="2985008"/>
                </a:lnTo>
                <a:lnTo>
                  <a:pt x="1500611" y="2987805"/>
                </a:lnTo>
                <a:lnTo>
                  <a:pt x="1517270" y="3014238"/>
                </a:lnTo>
                <a:lnTo>
                  <a:pt x="1524850" y="3023939"/>
                </a:lnTo>
                <a:lnTo>
                  <a:pt x="1511607" y="2997297"/>
                </a:lnTo>
                <a:lnTo>
                  <a:pt x="1513606" y="2999109"/>
                </a:lnTo>
                <a:cubicBezTo>
                  <a:pt x="1529032" y="3013658"/>
                  <a:pt x="1552444" y="3036318"/>
                  <a:pt x="1561879" y="3039772"/>
                </a:cubicBezTo>
                <a:cubicBezTo>
                  <a:pt x="1540834" y="3006678"/>
                  <a:pt x="1526157" y="2997245"/>
                  <a:pt x="1503969" y="2970505"/>
                </a:cubicBezTo>
                <a:cubicBezTo>
                  <a:pt x="1487767" y="2953066"/>
                  <a:pt x="1486937" y="2951154"/>
                  <a:pt x="1492228" y="2954360"/>
                </a:cubicBezTo>
                <a:lnTo>
                  <a:pt x="1514669" y="2967439"/>
                </a:lnTo>
                <a:lnTo>
                  <a:pt x="1511680" y="2963626"/>
                </a:lnTo>
                <a:cubicBezTo>
                  <a:pt x="1481139" y="2925555"/>
                  <a:pt x="1450906" y="2889125"/>
                  <a:pt x="1419169" y="2848550"/>
                </a:cubicBezTo>
                <a:lnTo>
                  <a:pt x="1392318" y="2812599"/>
                </a:lnTo>
                <a:lnTo>
                  <a:pt x="1410943" y="2833644"/>
                </a:lnTo>
                <a:cubicBezTo>
                  <a:pt x="1424267" y="2848992"/>
                  <a:pt x="1439709" y="2867214"/>
                  <a:pt x="1459065" y="2890903"/>
                </a:cubicBezTo>
                <a:cubicBezTo>
                  <a:pt x="1479810" y="2915655"/>
                  <a:pt x="1494078" y="2936459"/>
                  <a:pt x="1512942" y="2955694"/>
                </a:cubicBezTo>
                <a:cubicBezTo>
                  <a:pt x="1558680" y="2996573"/>
                  <a:pt x="1497286" y="2909706"/>
                  <a:pt x="1483939" y="2888592"/>
                </a:cubicBezTo>
                <a:cubicBezTo>
                  <a:pt x="1460395" y="2858631"/>
                  <a:pt x="1426734" y="2832117"/>
                  <a:pt x="1441410" y="2820962"/>
                </a:cubicBezTo>
                <a:cubicBezTo>
                  <a:pt x="1438651" y="2821901"/>
                  <a:pt x="1452482" y="2834640"/>
                  <a:pt x="1469203" y="2848704"/>
                </a:cubicBezTo>
                <a:lnTo>
                  <a:pt x="1484058" y="2860795"/>
                </a:lnTo>
                <a:lnTo>
                  <a:pt x="1613883" y="3006186"/>
                </a:lnTo>
                <a:lnTo>
                  <a:pt x="1628281" y="3009231"/>
                </a:lnTo>
                <a:cubicBezTo>
                  <a:pt x="1642470" y="3018826"/>
                  <a:pt x="1647229" y="3037495"/>
                  <a:pt x="1662468" y="3049503"/>
                </a:cubicBezTo>
                <a:cubicBezTo>
                  <a:pt x="1661421" y="3047089"/>
                  <a:pt x="1675311" y="3039308"/>
                  <a:pt x="1676534" y="3042126"/>
                </a:cubicBezTo>
                <a:cubicBezTo>
                  <a:pt x="1687893" y="3043913"/>
                  <a:pt x="1708501" y="3091402"/>
                  <a:pt x="1724663" y="3088855"/>
                </a:cubicBezTo>
                <a:cubicBezTo>
                  <a:pt x="1724663" y="3088855"/>
                  <a:pt x="1725060" y="3088724"/>
                  <a:pt x="1725555" y="3088562"/>
                </a:cubicBezTo>
                <a:lnTo>
                  <a:pt x="1726669" y="3088195"/>
                </a:lnTo>
                <a:lnTo>
                  <a:pt x="1727337" y="3087976"/>
                </a:lnTo>
                <a:cubicBezTo>
                  <a:pt x="1727634" y="3087878"/>
                  <a:pt x="1727435" y="3087943"/>
                  <a:pt x="1727040" y="3088074"/>
                </a:cubicBezTo>
                <a:lnTo>
                  <a:pt x="1726669" y="3088195"/>
                </a:lnTo>
                <a:lnTo>
                  <a:pt x="1724663" y="3088855"/>
                </a:lnTo>
                <a:cubicBezTo>
                  <a:pt x="1716106" y="3069133"/>
                  <a:pt x="1699550" y="3063075"/>
                  <a:pt x="1688941" y="3046329"/>
                </a:cubicBezTo>
                <a:cubicBezTo>
                  <a:pt x="1682064" y="3034332"/>
                  <a:pt x="1674596" y="3023221"/>
                  <a:pt x="1665900" y="3012167"/>
                </a:cubicBezTo>
                <a:lnTo>
                  <a:pt x="1664303" y="3010392"/>
                </a:lnTo>
                <a:lnTo>
                  <a:pt x="1662257" y="3011277"/>
                </a:lnTo>
                <a:cubicBezTo>
                  <a:pt x="1659692" y="3011401"/>
                  <a:pt x="1657141" y="3010787"/>
                  <a:pt x="1655957" y="3009634"/>
                </a:cubicBezTo>
                <a:cubicBezTo>
                  <a:pt x="1655169" y="3008867"/>
                  <a:pt x="1654985" y="3007860"/>
                  <a:pt x="1655812" y="3006669"/>
                </a:cubicBezTo>
                <a:cubicBezTo>
                  <a:pt x="1653036" y="3004742"/>
                  <a:pt x="1655052" y="3004378"/>
                  <a:pt x="1658357" y="3004907"/>
                </a:cubicBezTo>
                <a:lnTo>
                  <a:pt x="1659837" y="3005426"/>
                </a:lnTo>
                <a:lnTo>
                  <a:pt x="1635491" y="2978355"/>
                </a:lnTo>
                <a:cubicBezTo>
                  <a:pt x="1599943" y="2936232"/>
                  <a:pt x="1684451" y="3019295"/>
                  <a:pt x="1687376" y="3018334"/>
                </a:cubicBezTo>
                <a:lnTo>
                  <a:pt x="1685536" y="3012674"/>
                </a:lnTo>
                <a:lnTo>
                  <a:pt x="1605864" y="2899096"/>
                </a:lnTo>
                <a:cubicBezTo>
                  <a:pt x="1592639" y="2875807"/>
                  <a:pt x="1573597" y="2862590"/>
                  <a:pt x="1556163" y="2835204"/>
                </a:cubicBezTo>
                <a:cubicBezTo>
                  <a:pt x="1547897" y="2825940"/>
                  <a:pt x="1536031" y="2811384"/>
                  <a:pt x="1523390" y="2795353"/>
                </a:cubicBezTo>
                <a:lnTo>
                  <a:pt x="1511491" y="2779868"/>
                </a:lnTo>
                <a:lnTo>
                  <a:pt x="1521908" y="2774749"/>
                </a:lnTo>
                <a:lnTo>
                  <a:pt x="1538030" y="2791862"/>
                </a:lnTo>
                <a:lnTo>
                  <a:pt x="1556071" y="2817075"/>
                </a:lnTo>
                <a:cubicBezTo>
                  <a:pt x="1573505" y="2840392"/>
                  <a:pt x="1592553" y="2863929"/>
                  <a:pt x="1595311" y="2862989"/>
                </a:cubicBezTo>
                <a:lnTo>
                  <a:pt x="1593246" y="2856060"/>
                </a:lnTo>
                <a:lnTo>
                  <a:pt x="1632306" y="2903337"/>
                </a:lnTo>
                <a:lnTo>
                  <a:pt x="1669434" y="2946685"/>
                </a:lnTo>
                <a:lnTo>
                  <a:pt x="1658252" y="2928120"/>
                </a:lnTo>
                <a:cubicBezTo>
                  <a:pt x="1657728" y="2926912"/>
                  <a:pt x="1659484" y="2927428"/>
                  <a:pt x="1662378" y="2928943"/>
                </a:cubicBezTo>
                <a:lnTo>
                  <a:pt x="1664248" y="2930105"/>
                </a:lnTo>
                <a:lnTo>
                  <a:pt x="1689522" y="2969977"/>
                </a:lnTo>
                <a:lnTo>
                  <a:pt x="1688114" y="2968494"/>
                </a:lnTo>
                <a:lnTo>
                  <a:pt x="1723353" y="3009636"/>
                </a:lnTo>
                <a:lnTo>
                  <a:pt x="1718433" y="3002618"/>
                </a:lnTo>
                <a:lnTo>
                  <a:pt x="1715541" y="2999162"/>
                </a:lnTo>
                <a:lnTo>
                  <a:pt x="1702087" y="2975792"/>
                </a:lnTo>
                <a:cubicBezTo>
                  <a:pt x="1696407" y="2965206"/>
                  <a:pt x="1691146" y="2954280"/>
                  <a:pt x="1686709" y="2942675"/>
                </a:cubicBezTo>
                <a:cubicBezTo>
                  <a:pt x="1705370" y="2966062"/>
                  <a:pt x="1718521" y="2992198"/>
                  <a:pt x="1734718" y="3017672"/>
                </a:cubicBezTo>
                <a:cubicBezTo>
                  <a:pt x="1747679" y="3037163"/>
                  <a:pt x="1740683" y="3019693"/>
                  <a:pt x="1737169" y="3010776"/>
                </a:cubicBezTo>
                <a:lnTo>
                  <a:pt x="1708710" y="2961389"/>
                </a:lnTo>
                <a:lnTo>
                  <a:pt x="1669469" y="2914250"/>
                </a:lnTo>
                <a:lnTo>
                  <a:pt x="1618978" y="2853600"/>
                </a:lnTo>
                <a:lnTo>
                  <a:pt x="1627794" y="2871169"/>
                </a:lnTo>
                <a:lnTo>
                  <a:pt x="1645223" y="2899966"/>
                </a:lnTo>
                <a:lnTo>
                  <a:pt x="1635111" y="2890198"/>
                </a:lnTo>
                <a:cubicBezTo>
                  <a:pt x="1622358" y="2873005"/>
                  <a:pt x="1608874" y="2856052"/>
                  <a:pt x="1594162" y="2839157"/>
                </a:cubicBezTo>
                <a:lnTo>
                  <a:pt x="1572017" y="2815926"/>
                </a:lnTo>
                <a:lnTo>
                  <a:pt x="1572794" y="2815981"/>
                </a:lnTo>
                <a:cubicBezTo>
                  <a:pt x="1572114" y="2813814"/>
                  <a:pt x="1569935" y="2809002"/>
                  <a:pt x="1565659" y="2800250"/>
                </a:cubicBezTo>
                <a:lnTo>
                  <a:pt x="1562885" y="2794419"/>
                </a:lnTo>
                <a:lnTo>
                  <a:pt x="1570207" y="2801446"/>
                </a:lnTo>
                <a:lnTo>
                  <a:pt x="1607481" y="2839482"/>
                </a:lnTo>
                <a:lnTo>
                  <a:pt x="1567021" y="2788648"/>
                </a:lnTo>
                <a:cubicBezTo>
                  <a:pt x="1551423" y="2770471"/>
                  <a:pt x="1536419" y="2752710"/>
                  <a:pt x="1524593" y="2733330"/>
                </a:cubicBezTo>
                <a:cubicBezTo>
                  <a:pt x="1524593" y="2733330"/>
                  <a:pt x="1529188" y="2734757"/>
                  <a:pt x="1533500" y="2735102"/>
                </a:cubicBezTo>
                <a:lnTo>
                  <a:pt x="1533688" y="2734983"/>
                </a:lnTo>
                <a:lnTo>
                  <a:pt x="1536852" y="2741123"/>
                </a:lnTo>
                <a:cubicBezTo>
                  <a:pt x="1549496" y="2758760"/>
                  <a:pt x="1581366" y="2796405"/>
                  <a:pt x="1584095" y="2790856"/>
                </a:cubicBezTo>
                <a:cubicBezTo>
                  <a:pt x="1591375" y="2776059"/>
                  <a:pt x="1519060" y="2711386"/>
                  <a:pt x="1497885" y="2667279"/>
                </a:cubicBezTo>
                <a:cubicBezTo>
                  <a:pt x="1484365" y="2643399"/>
                  <a:pt x="1479929" y="2634323"/>
                  <a:pt x="1467295" y="2613464"/>
                </a:cubicBezTo>
                <a:lnTo>
                  <a:pt x="1466676" y="2612471"/>
                </a:lnTo>
                <a:lnTo>
                  <a:pt x="1493700" y="2640013"/>
                </a:lnTo>
                <a:cubicBezTo>
                  <a:pt x="1507301" y="2655773"/>
                  <a:pt x="1519726" y="2671745"/>
                  <a:pt x="1533204" y="2688743"/>
                </a:cubicBezTo>
                <a:cubicBezTo>
                  <a:pt x="1551189" y="2715335"/>
                  <a:pt x="1658544" y="2833352"/>
                  <a:pt x="1606838" y="2762189"/>
                </a:cubicBezTo>
                <a:lnTo>
                  <a:pt x="1579722" y="2729097"/>
                </a:lnTo>
                <a:lnTo>
                  <a:pt x="1569384" y="2714120"/>
                </a:lnTo>
                <a:cubicBezTo>
                  <a:pt x="1543223" y="2675849"/>
                  <a:pt x="1499005" y="2608392"/>
                  <a:pt x="1552543" y="2662010"/>
                </a:cubicBezTo>
                <a:cubicBezTo>
                  <a:pt x="1563699" y="2676686"/>
                  <a:pt x="1591315" y="2718604"/>
                  <a:pt x="1613507" y="2729522"/>
                </a:cubicBezTo>
                <a:cubicBezTo>
                  <a:pt x="1638812" y="2746567"/>
                  <a:pt x="1592644" y="2686333"/>
                  <a:pt x="1570020" y="2656060"/>
                </a:cubicBezTo>
                <a:cubicBezTo>
                  <a:pt x="1548354" y="2631620"/>
                  <a:pt x="1525731" y="2601346"/>
                  <a:pt x="1519780" y="2583871"/>
                </a:cubicBezTo>
                <a:cubicBezTo>
                  <a:pt x="1510505" y="2574713"/>
                  <a:pt x="1511952" y="2560875"/>
                  <a:pt x="1506316" y="2544321"/>
                </a:cubicBezTo>
                <a:lnTo>
                  <a:pt x="1487411" y="2517303"/>
                </a:lnTo>
                <a:lnTo>
                  <a:pt x="1664010" y="2719111"/>
                </a:lnTo>
                <a:lnTo>
                  <a:pt x="1798248" y="2883527"/>
                </a:lnTo>
                <a:lnTo>
                  <a:pt x="1799568" y="2878958"/>
                </a:lnTo>
                <a:cubicBezTo>
                  <a:pt x="1799568" y="2878958"/>
                  <a:pt x="1800616" y="2881373"/>
                  <a:pt x="1801838" y="2884190"/>
                </a:cubicBezTo>
                <a:lnTo>
                  <a:pt x="1799099" y="2884570"/>
                </a:lnTo>
                <a:lnTo>
                  <a:pt x="1813579" y="2902304"/>
                </a:lnTo>
                <a:lnTo>
                  <a:pt x="1816049" y="2903942"/>
                </a:lnTo>
                <a:cubicBezTo>
                  <a:pt x="1817401" y="2904167"/>
                  <a:pt x="1818538" y="2903420"/>
                  <a:pt x="1819172" y="2901028"/>
                </a:cubicBezTo>
                <a:cubicBezTo>
                  <a:pt x="1819172" y="2901028"/>
                  <a:pt x="1807907" y="2890473"/>
                  <a:pt x="1801838" y="2884190"/>
                </a:cubicBezTo>
                <a:lnTo>
                  <a:pt x="1806808" y="2879326"/>
                </a:lnTo>
                <a:lnTo>
                  <a:pt x="1660248" y="2698809"/>
                </a:lnTo>
                <a:cubicBezTo>
                  <a:pt x="1577675" y="2592167"/>
                  <a:pt x="1499677" y="2484676"/>
                  <a:pt x="1429526" y="2375724"/>
                </a:cubicBezTo>
                <a:cubicBezTo>
                  <a:pt x="1466283" y="2387123"/>
                  <a:pt x="1489388" y="2469010"/>
                  <a:pt x="1517440" y="2459081"/>
                </a:cubicBezTo>
                <a:cubicBezTo>
                  <a:pt x="1522994" y="2462936"/>
                  <a:pt x="1464827" y="2379058"/>
                  <a:pt x="1464827" y="2379058"/>
                </a:cubicBezTo>
                <a:cubicBezTo>
                  <a:pt x="1456914" y="2358280"/>
                  <a:pt x="1464980" y="2356821"/>
                  <a:pt x="1463525" y="2348755"/>
                </a:cubicBezTo>
                <a:cubicBezTo>
                  <a:pt x="1432865" y="2298078"/>
                  <a:pt x="1351015" y="2248326"/>
                  <a:pt x="1359625" y="2203739"/>
                </a:cubicBezTo>
                <a:lnTo>
                  <a:pt x="1383931" y="2225540"/>
                </a:lnTo>
                <a:lnTo>
                  <a:pt x="1385959" y="2229181"/>
                </a:lnTo>
                <a:lnTo>
                  <a:pt x="1390842" y="2233316"/>
                </a:lnTo>
                <a:lnTo>
                  <a:pt x="1398676" y="2242747"/>
                </a:lnTo>
                <a:cubicBezTo>
                  <a:pt x="1403287" y="2248594"/>
                  <a:pt x="1408289" y="2255150"/>
                  <a:pt x="1413974" y="2262625"/>
                </a:cubicBezTo>
                <a:cubicBezTo>
                  <a:pt x="1418735" y="2265930"/>
                  <a:pt x="1450848" y="2324671"/>
                  <a:pt x="1472534" y="2325610"/>
                </a:cubicBezTo>
                <a:cubicBezTo>
                  <a:pt x="1472534" y="2325610"/>
                  <a:pt x="1446635" y="2278238"/>
                  <a:pt x="1432355" y="2268327"/>
                </a:cubicBezTo>
                <a:cubicBezTo>
                  <a:pt x="1428849" y="2262366"/>
                  <a:pt x="1415163" y="2252868"/>
                  <a:pt x="1402584" y="2243256"/>
                </a:cubicBezTo>
                <a:lnTo>
                  <a:pt x="1390842" y="2233316"/>
                </a:lnTo>
                <a:lnTo>
                  <a:pt x="1385709" y="2227133"/>
                </a:lnTo>
                <a:lnTo>
                  <a:pt x="1383931" y="2225540"/>
                </a:lnTo>
                <a:lnTo>
                  <a:pt x="1379460" y="2217504"/>
                </a:lnTo>
                <a:cubicBezTo>
                  <a:pt x="1377735" y="2193525"/>
                  <a:pt x="1410295" y="2227330"/>
                  <a:pt x="1425369" y="2244233"/>
                </a:cubicBezTo>
                <a:lnTo>
                  <a:pt x="1431041" y="2250761"/>
                </a:lnTo>
                <a:lnTo>
                  <a:pt x="1431750" y="2251626"/>
                </a:lnTo>
                <a:cubicBezTo>
                  <a:pt x="1433190" y="2253338"/>
                  <a:pt x="1433102" y="2253182"/>
                  <a:pt x="1431900" y="2251750"/>
                </a:cubicBezTo>
                <a:lnTo>
                  <a:pt x="1431041" y="2250761"/>
                </a:lnTo>
                <a:lnTo>
                  <a:pt x="1422434" y="2240274"/>
                </a:lnTo>
                <a:cubicBezTo>
                  <a:pt x="1397991" y="2200968"/>
                  <a:pt x="1370485" y="2167767"/>
                  <a:pt x="1350139" y="2124249"/>
                </a:cubicBezTo>
                <a:cubicBezTo>
                  <a:pt x="1332957" y="2090568"/>
                  <a:pt x="1355899" y="2110019"/>
                  <a:pt x="1383550" y="2137295"/>
                </a:cubicBezTo>
                <a:lnTo>
                  <a:pt x="1390230" y="2144063"/>
                </a:lnTo>
                <a:lnTo>
                  <a:pt x="1420097" y="2179546"/>
                </a:lnTo>
                <a:cubicBezTo>
                  <a:pt x="1420097" y="2179546"/>
                  <a:pt x="1464818" y="2253615"/>
                  <a:pt x="1478536" y="2236629"/>
                </a:cubicBezTo>
                <a:cubicBezTo>
                  <a:pt x="1479259" y="2229711"/>
                  <a:pt x="1457507" y="2203502"/>
                  <a:pt x="1435336" y="2178334"/>
                </a:cubicBezTo>
                <a:lnTo>
                  <a:pt x="1433283" y="2176038"/>
                </a:lnTo>
                <a:lnTo>
                  <a:pt x="1431670" y="2173190"/>
                </a:lnTo>
                <a:cubicBezTo>
                  <a:pt x="1424599" y="2160932"/>
                  <a:pt x="1416935" y="2148264"/>
                  <a:pt x="1414554" y="2146612"/>
                </a:cubicBezTo>
                <a:cubicBezTo>
                  <a:pt x="1398025" y="2128084"/>
                  <a:pt x="1402882" y="2126164"/>
                  <a:pt x="1413345" y="2130780"/>
                </a:cubicBezTo>
                <a:lnTo>
                  <a:pt x="1419502" y="2134408"/>
                </a:lnTo>
                <a:lnTo>
                  <a:pt x="1550223" y="2299463"/>
                </a:lnTo>
                <a:cubicBezTo>
                  <a:pt x="1550223" y="2299463"/>
                  <a:pt x="1605982" y="2369774"/>
                  <a:pt x="1605863" y="2351339"/>
                </a:cubicBezTo>
                <a:cubicBezTo>
                  <a:pt x="1599913" y="2333863"/>
                  <a:pt x="1563453" y="2302144"/>
                  <a:pt x="1550105" y="2281029"/>
                </a:cubicBezTo>
                <a:cubicBezTo>
                  <a:pt x="1552924" y="2289307"/>
                  <a:pt x="1517222" y="2247192"/>
                  <a:pt x="1506568" y="2223105"/>
                </a:cubicBezTo>
                <a:lnTo>
                  <a:pt x="1506606" y="2211120"/>
                </a:lnTo>
                <a:lnTo>
                  <a:pt x="1527591" y="2234211"/>
                </a:lnTo>
                <a:cubicBezTo>
                  <a:pt x="1587367" y="2309101"/>
                  <a:pt x="1652517" y="2410542"/>
                  <a:pt x="1702898" y="2456092"/>
                </a:cubicBezTo>
                <a:cubicBezTo>
                  <a:pt x="1747991" y="2494441"/>
                  <a:pt x="1766369" y="2500143"/>
                  <a:pt x="1734103" y="2463637"/>
                </a:cubicBezTo>
                <a:cubicBezTo>
                  <a:pt x="1709661" y="2424332"/>
                  <a:pt x="1579559" y="2276417"/>
                  <a:pt x="1571645" y="2255637"/>
                </a:cubicBezTo>
                <a:lnTo>
                  <a:pt x="1574540" y="2254587"/>
                </a:lnTo>
                <a:lnTo>
                  <a:pt x="1575122" y="2255303"/>
                </a:lnTo>
                <a:cubicBezTo>
                  <a:pt x="1601238" y="2286134"/>
                  <a:pt x="1627447" y="2315251"/>
                  <a:pt x="1653731" y="2341199"/>
                </a:cubicBezTo>
                <a:cubicBezTo>
                  <a:pt x="1672166" y="2341079"/>
                  <a:pt x="1653731" y="2341199"/>
                  <a:pt x="1653731" y="2341199"/>
                </a:cubicBezTo>
                <a:cubicBezTo>
                  <a:pt x="1633166" y="2308686"/>
                  <a:pt x="1609101" y="2275311"/>
                  <a:pt x="1582944" y="2241396"/>
                </a:cubicBezTo>
                <a:lnTo>
                  <a:pt x="1532037" y="2178457"/>
                </a:lnTo>
                <a:lnTo>
                  <a:pt x="1531065" y="2176910"/>
                </a:lnTo>
                <a:cubicBezTo>
                  <a:pt x="1575895" y="2229188"/>
                  <a:pt x="1630750" y="2275491"/>
                  <a:pt x="1642520" y="2290715"/>
                </a:cubicBezTo>
                <a:cubicBezTo>
                  <a:pt x="1653495" y="2305388"/>
                  <a:pt x="1718269" y="2379742"/>
                  <a:pt x="1678091" y="2322458"/>
                </a:cubicBezTo>
                <a:cubicBezTo>
                  <a:pt x="1656801" y="2300626"/>
                  <a:pt x="1625989" y="2272187"/>
                  <a:pt x="1618077" y="2251408"/>
                </a:cubicBezTo>
                <a:cubicBezTo>
                  <a:pt x="1611860" y="2240037"/>
                  <a:pt x="1620870" y="2216893"/>
                  <a:pt x="1620870" y="2216893"/>
                </a:cubicBezTo>
                <a:cubicBezTo>
                  <a:pt x="1607644" y="2193603"/>
                  <a:pt x="1583051" y="2176535"/>
                  <a:pt x="1566519" y="2158006"/>
                </a:cubicBezTo>
                <a:cubicBezTo>
                  <a:pt x="1560305" y="2146638"/>
                  <a:pt x="1546175" y="2114490"/>
                  <a:pt x="1542871" y="2119251"/>
                </a:cubicBezTo>
                <a:cubicBezTo>
                  <a:pt x="1546175" y="2114490"/>
                  <a:pt x="1563760" y="2119638"/>
                  <a:pt x="1558999" y="2116334"/>
                </a:cubicBezTo>
                <a:cubicBezTo>
                  <a:pt x="1551881" y="2096106"/>
                  <a:pt x="1521731" y="2075182"/>
                  <a:pt x="1502291" y="2040523"/>
                </a:cubicBezTo>
                <a:cubicBezTo>
                  <a:pt x="1491314" y="2025850"/>
                  <a:pt x="1485250" y="1992243"/>
                  <a:pt x="1478241" y="1980322"/>
                </a:cubicBezTo>
                <a:cubicBezTo>
                  <a:pt x="1456046" y="1949632"/>
                  <a:pt x="1467815" y="1964855"/>
                  <a:pt x="1482097" y="1974767"/>
                </a:cubicBezTo>
                <a:cubicBezTo>
                  <a:pt x="1546360" y="2019368"/>
                  <a:pt x="1465961" y="1935346"/>
                  <a:pt x="1450375" y="1895131"/>
                </a:cubicBezTo>
                <a:cubicBezTo>
                  <a:pt x="1477371" y="1898580"/>
                  <a:pt x="1474576" y="1933094"/>
                  <a:pt x="1496260" y="1934032"/>
                </a:cubicBezTo>
                <a:lnTo>
                  <a:pt x="1460840" y="1880051"/>
                </a:lnTo>
                <a:cubicBezTo>
                  <a:pt x="1464166" y="1877802"/>
                  <a:pt x="1467760" y="1876990"/>
                  <a:pt x="1471523" y="1877303"/>
                </a:cubicBezTo>
                <a:close/>
                <a:moveTo>
                  <a:pt x="4255356" y="1836027"/>
                </a:moveTo>
                <a:cubicBezTo>
                  <a:pt x="4269638" y="1845937"/>
                  <a:pt x="4286169" y="1864465"/>
                  <a:pt x="4291831" y="1876628"/>
                </a:cubicBezTo>
                <a:lnTo>
                  <a:pt x="4268685" y="1858779"/>
                </a:lnTo>
                <a:lnTo>
                  <a:pt x="4265317" y="1854340"/>
                </a:lnTo>
                <a:close/>
                <a:moveTo>
                  <a:pt x="4237609" y="1817826"/>
                </a:moveTo>
                <a:lnTo>
                  <a:pt x="4255356" y="1836027"/>
                </a:lnTo>
                <a:lnTo>
                  <a:pt x="4248342" y="1831971"/>
                </a:lnTo>
                <a:close/>
                <a:moveTo>
                  <a:pt x="4225247" y="1801539"/>
                </a:moveTo>
                <a:lnTo>
                  <a:pt x="4230613" y="1805623"/>
                </a:lnTo>
                <a:lnTo>
                  <a:pt x="4233177" y="1811986"/>
                </a:lnTo>
                <a:close/>
                <a:moveTo>
                  <a:pt x="4213837" y="1786502"/>
                </a:moveTo>
                <a:lnTo>
                  <a:pt x="4218105" y="1789501"/>
                </a:lnTo>
                <a:lnTo>
                  <a:pt x="4217890" y="1791841"/>
                </a:lnTo>
                <a:close/>
                <a:moveTo>
                  <a:pt x="4048865" y="1675576"/>
                </a:moveTo>
                <a:lnTo>
                  <a:pt x="4141128" y="1769246"/>
                </a:lnTo>
                <a:lnTo>
                  <a:pt x="4212025" y="1861825"/>
                </a:lnTo>
                <a:cubicBezTo>
                  <a:pt x="4319925" y="2007775"/>
                  <a:pt x="4414046" y="2148476"/>
                  <a:pt x="4525554" y="2302970"/>
                </a:cubicBezTo>
                <a:cubicBezTo>
                  <a:pt x="4566264" y="2368108"/>
                  <a:pt x="4594014" y="2404388"/>
                  <a:pt x="4647426" y="2472455"/>
                </a:cubicBezTo>
                <a:cubicBezTo>
                  <a:pt x="4680843" y="2507369"/>
                  <a:pt x="4665796" y="2474019"/>
                  <a:pt x="4638764" y="2436565"/>
                </a:cubicBezTo>
                <a:cubicBezTo>
                  <a:pt x="4628994" y="2420934"/>
                  <a:pt x="4622381" y="2422529"/>
                  <a:pt x="4608279" y="2388951"/>
                </a:cubicBezTo>
                <a:cubicBezTo>
                  <a:pt x="4601178" y="2334692"/>
                  <a:pt x="4546399" y="2260957"/>
                  <a:pt x="4505686" y="2195820"/>
                </a:cubicBezTo>
                <a:lnTo>
                  <a:pt x="4502828" y="2191631"/>
                </a:lnTo>
                <a:lnTo>
                  <a:pt x="4814717" y="2557023"/>
                </a:lnTo>
                <a:cubicBezTo>
                  <a:pt x="5034449" y="2818000"/>
                  <a:pt x="5249597" y="3080503"/>
                  <a:pt x="5452112" y="3345114"/>
                </a:cubicBezTo>
                <a:cubicBezTo>
                  <a:pt x="5432281" y="3331348"/>
                  <a:pt x="5421061" y="3315332"/>
                  <a:pt x="5405326" y="3297354"/>
                </a:cubicBezTo>
                <a:cubicBezTo>
                  <a:pt x="5390251" y="3286891"/>
                  <a:pt x="5349519" y="3230402"/>
                  <a:pt x="5368961" y="3265060"/>
                </a:cubicBezTo>
                <a:cubicBezTo>
                  <a:pt x="5390099" y="3309130"/>
                  <a:pt x="5463883" y="3360338"/>
                  <a:pt x="5444958" y="3397770"/>
                </a:cubicBezTo>
                <a:cubicBezTo>
                  <a:pt x="5369320" y="3317051"/>
                  <a:pt x="5295024" y="3236089"/>
                  <a:pt x="5224694" y="3157881"/>
                </a:cubicBezTo>
                <a:cubicBezTo>
                  <a:pt x="5230401" y="3139499"/>
                  <a:pt x="5192036" y="3142269"/>
                  <a:pt x="5224694" y="3157881"/>
                </a:cubicBezTo>
                <a:cubicBezTo>
                  <a:pt x="5198100" y="3175877"/>
                  <a:pt x="5176960" y="3131807"/>
                  <a:pt x="5160431" y="3113281"/>
                </a:cubicBezTo>
                <a:cubicBezTo>
                  <a:pt x="5150909" y="3106674"/>
                  <a:pt x="5140364" y="3101118"/>
                  <a:pt x="5129538" y="3094486"/>
                </a:cubicBezTo>
                <a:lnTo>
                  <a:pt x="5110922" y="3080054"/>
                </a:lnTo>
                <a:lnTo>
                  <a:pt x="5117041" y="3088491"/>
                </a:lnTo>
                <a:cubicBezTo>
                  <a:pt x="5131472" y="3109415"/>
                  <a:pt x="5144788" y="3129728"/>
                  <a:pt x="5157458" y="3149750"/>
                </a:cubicBezTo>
                <a:lnTo>
                  <a:pt x="5184601" y="3193946"/>
                </a:lnTo>
                <a:lnTo>
                  <a:pt x="5181257" y="3190341"/>
                </a:lnTo>
                <a:cubicBezTo>
                  <a:pt x="5173881" y="3181375"/>
                  <a:pt x="5165287" y="3169565"/>
                  <a:pt x="5156906" y="3159397"/>
                </a:cubicBezTo>
                <a:lnTo>
                  <a:pt x="5154333" y="3156567"/>
                </a:lnTo>
                <a:lnTo>
                  <a:pt x="5143347" y="3138704"/>
                </a:lnTo>
                <a:cubicBezTo>
                  <a:pt x="5130849" y="3119193"/>
                  <a:pt x="5118170" y="3100321"/>
                  <a:pt x="5105376" y="3082575"/>
                </a:cubicBezTo>
                <a:lnTo>
                  <a:pt x="5091826" y="3064188"/>
                </a:lnTo>
                <a:lnTo>
                  <a:pt x="5057987" y="3030955"/>
                </a:lnTo>
                <a:cubicBezTo>
                  <a:pt x="5021125" y="2989110"/>
                  <a:pt x="4989178" y="2938276"/>
                  <a:pt x="4949424" y="2893927"/>
                </a:cubicBezTo>
                <a:lnTo>
                  <a:pt x="4544463" y="2418676"/>
                </a:lnTo>
                <a:lnTo>
                  <a:pt x="4548157" y="2421455"/>
                </a:lnTo>
                <a:cubicBezTo>
                  <a:pt x="4542488" y="2422822"/>
                  <a:pt x="4535423" y="2393544"/>
                  <a:pt x="4535423" y="2393544"/>
                </a:cubicBezTo>
                <a:cubicBezTo>
                  <a:pt x="4531320" y="2376542"/>
                  <a:pt x="4546756" y="2390807"/>
                  <a:pt x="4541058" y="2367196"/>
                </a:cubicBezTo>
                <a:cubicBezTo>
                  <a:pt x="4531285" y="2351563"/>
                  <a:pt x="4501941" y="2308671"/>
                  <a:pt x="4482173" y="2276461"/>
                </a:cubicBezTo>
                <a:cubicBezTo>
                  <a:pt x="4356193" y="2089975"/>
                  <a:pt x="4211621" y="1871996"/>
                  <a:pt x="4070435" y="1701175"/>
                </a:cubicBezTo>
                <a:close/>
                <a:moveTo>
                  <a:pt x="3884525" y="1545898"/>
                </a:moveTo>
                <a:cubicBezTo>
                  <a:pt x="3887764" y="1545865"/>
                  <a:pt x="3891176" y="1546541"/>
                  <a:pt x="3891176" y="1546541"/>
                </a:cubicBezTo>
                <a:cubicBezTo>
                  <a:pt x="3893911" y="1557874"/>
                  <a:pt x="3880265" y="1555172"/>
                  <a:pt x="3878897" y="1549505"/>
                </a:cubicBezTo>
                <a:cubicBezTo>
                  <a:pt x="3878214" y="1546672"/>
                  <a:pt x="3881282" y="1545931"/>
                  <a:pt x="3884525" y="1545898"/>
                </a:cubicBezTo>
                <a:close/>
                <a:moveTo>
                  <a:pt x="3860494" y="1522962"/>
                </a:moveTo>
                <a:cubicBezTo>
                  <a:pt x="3863329" y="1522278"/>
                  <a:pt x="3865087" y="1523352"/>
                  <a:pt x="3866308" y="1525307"/>
                </a:cubicBezTo>
                <a:cubicBezTo>
                  <a:pt x="3867531" y="1527261"/>
                  <a:pt x="3868214" y="1530095"/>
                  <a:pt x="3868896" y="1532928"/>
                </a:cubicBezTo>
                <a:cubicBezTo>
                  <a:pt x="3863230" y="1534296"/>
                  <a:pt x="3861862" y="1528628"/>
                  <a:pt x="3860494" y="1522962"/>
                </a:cubicBezTo>
                <a:close/>
                <a:moveTo>
                  <a:pt x="3793435" y="1452191"/>
                </a:moveTo>
                <a:cubicBezTo>
                  <a:pt x="3800421" y="1455252"/>
                  <a:pt x="3806896" y="1459562"/>
                  <a:pt x="3812982" y="1464715"/>
                </a:cubicBezTo>
                <a:cubicBezTo>
                  <a:pt x="3831237" y="1480173"/>
                  <a:pt x="3845985" y="1503226"/>
                  <a:pt x="3860494" y="1522962"/>
                </a:cubicBezTo>
                <a:cubicBezTo>
                  <a:pt x="3836849" y="1503682"/>
                  <a:pt x="3812781" y="1478507"/>
                  <a:pt x="3793435" y="1452191"/>
                </a:cubicBezTo>
                <a:close/>
                <a:moveTo>
                  <a:pt x="1502118" y="1424299"/>
                </a:moveTo>
                <a:lnTo>
                  <a:pt x="1502745" y="1425084"/>
                </a:lnTo>
                <a:cubicBezTo>
                  <a:pt x="1511968" y="1431485"/>
                  <a:pt x="1526249" y="1436105"/>
                  <a:pt x="1534744" y="1438473"/>
                </a:cubicBezTo>
                <a:lnTo>
                  <a:pt x="1537508" y="1439181"/>
                </a:lnTo>
                <a:close/>
                <a:moveTo>
                  <a:pt x="1784545" y="1310691"/>
                </a:moveTo>
                <a:cubicBezTo>
                  <a:pt x="1775838" y="1307446"/>
                  <a:pt x="1858841" y="1376628"/>
                  <a:pt x="1873305" y="1392839"/>
                </a:cubicBezTo>
                <a:cubicBezTo>
                  <a:pt x="1878065" y="1396143"/>
                  <a:pt x="1893138" y="1406605"/>
                  <a:pt x="1902660" y="1413213"/>
                </a:cubicBezTo>
                <a:cubicBezTo>
                  <a:pt x="2385992" y="1835971"/>
                  <a:pt x="2847806" y="2264961"/>
                  <a:pt x="3259108" y="2703377"/>
                </a:cubicBezTo>
                <a:lnTo>
                  <a:pt x="3348355" y="2800914"/>
                </a:lnTo>
                <a:lnTo>
                  <a:pt x="3354531" y="2797504"/>
                </a:lnTo>
                <a:lnTo>
                  <a:pt x="3269083" y="2701865"/>
                </a:lnTo>
                <a:cubicBezTo>
                  <a:pt x="2865025" y="2263019"/>
                  <a:pt x="2401660" y="1836262"/>
                  <a:pt x="1902660" y="1413213"/>
                </a:cubicBezTo>
                <a:cubicBezTo>
                  <a:pt x="1883122" y="1394361"/>
                  <a:pt x="1856455" y="1361962"/>
                  <a:pt x="1825981" y="1337670"/>
                </a:cubicBezTo>
                <a:cubicBezTo>
                  <a:pt x="1815822" y="1329574"/>
                  <a:pt x="1805241" y="1322377"/>
                  <a:pt x="1794360" y="1316883"/>
                </a:cubicBezTo>
                <a:cubicBezTo>
                  <a:pt x="1788905" y="1313097"/>
                  <a:pt x="1785790" y="1311155"/>
                  <a:pt x="1784545" y="1310691"/>
                </a:cubicBezTo>
                <a:close/>
                <a:moveTo>
                  <a:pt x="2631280" y="1278017"/>
                </a:moveTo>
                <a:cubicBezTo>
                  <a:pt x="2668308" y="1317826"/>
                  <a:pt x="2710336" y="1362284"/>
                  <a:pt x="2764285" y="1399726"/>
                </a:cubicBezTo>
                <a:cubicBezTo>
                  <a:pt x="2804356" y="1448701"/>
                  <a:pt x="2859760" y="1494210"/>
                  <a:pt x="2919377" y="1543817"/>
                </a:cubicBezTo>
                <a:cubicBezTo>
                  <a:pt x="2999778" y="1627839"/>
                  <a:pt x="3152466" y="1785549"/>
                  <a:pt x="3271078" y="1889037"/>
                </a:cubicBezTo>
                <a:cubicBezTo>
                  <a:pt x="3345770" y="1949106"/>
                  <a:pt x="3215274" y="1822085"/>
                  <a:pt x="3208816" y="1809372"/>
                </a:cubicBezTo>
                <a:cubicBezTo>
                  <a:pt x="3110830" y="1720200"/>
                  <a:pt x="3016700" y="1625473"/>
                  <a:pt x="2919377" y="1543817"/>
                </a:cubicBezTo>
                <a:cubicBezTo>
                  <a:pt x="2875891" y="1491294"/>
                  <a:pt x="2820486" y="1445784"/>
                  <a:pt x="2764285" y="1399726"/>
                </a:cubicBezTo>
                <a:cubicBezTo>
                  <a:pt x="2723051" y="1355820"/>
                  <a:pt x="2685230" y="1315461"/>
                  <a:pt x="2631280" y="1278017"/>
                </a:cubicBezTo>
                <a:close/>
                <a:moveTo>
                  <a:pt x="2555246" y="1218193"/>
                </a:moveTo>
                <a:lnTo>
                  <a:pt x="2575081" y="1231959"/>
                </a:lnTo>
                <a:cubicBezTo>
                  <a:pt x="2601603" y="1246251"/>
                  <a:pt x="2596419" y="1240595"/>
                  <a:pt x="2584715" y="1232473"/>
                </a:cubicBezTo>
                <a:cubicBezTo>
                  <a:pt x="2573014" y="1224351"/>
                  <a:pt x="2554794" y="1213763"/>
                  <a:pt x="2555246" y="1218193"/>
                </a:cubicBezTo>
                <a:close/>
                <a:moveTo>
                  <a:pt x="2098911" y="1193112"/>
                </a:moveTo>
                <a:cubicBezTo>
                  <a:pt x="2098911" y="1193112"/>
                  <a:pt x="2182615" y="1272372"/>
                  <a:pt x="2208665" y="1297507"/>
                </a:cubicBezTo>
                <a:cubicBezTo>
                  <a:pt x="2658818" y="1705615"/>
                  <a:pt x="3101682" y="2108665"/>
                  <a:pt x="3484687" y="2524528"/>
                </a:cubicBezTo>
                <a:lnTo>
                  <a:pt x="3588775" y="2640781"/>
                </a:lnTo>
                <a:lnTo>
                  <a:pt x="3592672" y="2636847"/>
                </a:lnTo>
                <a:cubicBezTo>
                  <a:pt x="3595313" y="2636595"/>
                  <a:pt x="3600803" y="2638292"/>
                  <a:pt x="3603673" y="2635797"/>
                </a:cubicBezTo>
                <a:lnTo>
                  <a:pt x="3604258" y="2635387"/>
                </a:lnTo>
                <a:lnTo>
                  <a:pt x="3542193" y="2569963"/>
                </a:lnTo>
                <a:cubicBezTo>
                  <a:pt x="3510745" y="2536910"/>
                  <a:pt x="3480831" y="2505273"/>
                  <a:pt x="3453993" y="2475769"/>
                </a:cubicBezTo>
                <a:cubicBezTo>
                  <a:pt x="3323650" y="2326512"/>
                  <a:pt x="3175170" y="2172897"/>
                  <a:pt x="3035154" y="2039268"/>
                </a:cubicBezTo>
                <a:cubicBezTo>
                  <a:pt x="2764644" y="1778620"/>
                  <a:pt x="2516086" y="1547319"/>
                  <a:pt x="2220830" y="1291838"/>
                </a:cubicBezTo>
                <a:cubicBezTo>
                  <a:pt x="2193555" y="1267617"/>
                  <a:pt x="2148444" y="1222418"/>
                  <a:pt x="2120218" y="1202663"/>
                </a:cubicBezTo>
                <a:cubicBezTo>
                  <a:pt x="2110810" y="1196079"/>
                  <a:pt x="2103280" y="1192323"/>
                  <a:pt x="2098911" y="1193112"/>
                </a:cubicBezTo>
                <a:close/>
                <a:moveTo>
                  <a:pt x="2523531" y="1180895"/>
                </a:moveTo>
                <a:cubicBezTo>
                  <a:pt x="2523531" y="1180895"/>
                  <a:pt x="2524414" y="1182904"/>
                  <a:pt x="2525517" y="1185416"/>
                </a:cubicBezTo>
                <a:lnTo>
                  <a:pt x="2528248" y="1191629"/>
                </a:lnTo>
                <a:lnTo>
                  <a:pt x="2529492" y="1194457"/>
                </a:lnTo>
                <a:cubicBezTo>
                  <a:pt x="2530153" y="1195965"/>
                  <a:pt x="2529712" y="1194960"/>
                  <a:pt x="2528830" y="1192951"/>
                </a:cubicBezTo>
                <a:lnTo>
                  <a:pt x="2528248" y="1191629"/>
                </a:lnTo>
                <a:lnTo>
                  <a:pt x="2527588" y="1190124"/>
                </a:lnTo>
                <a:cubicBezTo>
                  <a:pt x="2526622" y="1187928"/>
                  <a:pt x="2525296" y="1184912"/>
                  <a:pt x="2523531" y="1180895"/>
                </a:cubicBezTo>
                <a:close/>
                <a:moveTo>
                  <a:pt x="3553890" y="1126633"/>
                </a:moveTo>
                <a:lnTo>
                  <a:pt x="3638281" y="1206893"/>
                </a:lnTo>
                <a:lnTo>
                  <a:pt x="3759629" y="1324042"/>
                </a:lnTo>
                <a:lnTo>
                  <a:pt x="3788486" y="1356573"/>
                </a:lnTo>
                <a:cubicBezTo>
                  <a:pt x="3804727" y="1375002"/>
                  <a:pt x="3819613" y="1391898"/>
                  <a:pt x="3832226" y="1405846"/>
                </a:cubicBezTo>
                <a:cubicBezTo>
                  <a:pt x="3933124" y="1517424"/>
                  <a:pt x="4008588" y="1598162"/>
                  <a:pt x="4098380" y="1713420"/>
                </a:cubicBezTo>
                <a:lnTo>
                  <a:pt x="4137422" y="1764406"/>
                </a:lnTo>
                <a:lnTo>
                  <a:pt x="4018354" y="1633173"/>
                </a:lnTo>
                <a:lnTo>
                  <a:pt x="3978594" y="1592186"/>
                </a:lnTo>
                <a:lnTo>
                  <a:pt x="3952920" y="1561716"/>
                </a:lnTo>
                <a:lnTo>
                  <a:pt x="3877800" y="1480873"/>
                </a:lnTo>
                <a:lnTo>
                  <a:pt x="3877815" y="1480607"/>
                </a:lnTo>
                <a:lnTo>
                  <a:pt x="3875505" y="1478401"/>
                </a:lnTo>
                <a:lnTo>
                  <a:pt x="3840231" y="1440441"/>
                </a:lnTo>
                <a:lnTo>
                  <a:pt x="3840240" y="1439737"/>
                </a:lnTo>
                <a:lnTo>
                  <a:pt x="3834836" y="1434635"/>
                </a:lnTo>
                <a:lnTo>
                  <a:pt x="3829387" y="1428770"/>
                </a:lnTo>
                <a:cubicBezTo>
                  <a:pt x="3745672" y="1341280"/>
                  <a:pt x="3659886" y="1255039"/>
                  <a:pt x="3575907" y="1163865"/>
                </a:cubicBezTo>
                <a:cubicBezTo>
                  <a:pt x="3574880" y="1159614"/>
                  <a:pt x="3559784" y="1141331"/>
                  <a:pt x="3554692" y="1131878"/>
                </a:cubicBezTo>
                <a:close/>
                <a:moveTo>
                  <a:pt x="1999626" y="1115974"/>
                </a:moveTo>
                <a:cubicBezTo>
                  <a:pt x="2002780" y="1133449"/>
                  <a:pt x="2032286" y="1131586"/>
                  <a:pt x="2032286" y="1131586"/>
                </a:cubicBezTo>
                <a:cubicBezTo>
                  <a:pt x="2031923" y="1129569"/>
                  <a:pt x="2029699" y="1127586"/>
                  <a:pt x="2026570" y="1125743"/>
                </a:cubicBezTo>
                <a:cubicBezTo>
                  <a:pt x="2017179" y="1120218"/>
                  <a:pt x="1999626" y="1115974"/>
                  <a:pt x="1999626" y="1115974"/>
                </a:cubicBezTo>
                <a:close/>
                <a:moveTo>
                  <a:pt x="1854674" y="1086769"/>
                </a:moveTo>
                <a:lnTo>
                  <a:pt x="1853393" y="1089211"/>
                </a:lnTo>
                <a:lnTo>
                  <a:pt x="1853484" y="1091841"/>
                </a:lnTo>
                <a:lnTo>
                  <a:pt x="1936221" y="1159667"/>
                </a:lnTo>
                <a:cubicBezTo>
                  <a:pt x="2099794" y="1299925"/>
                  <a:pt x="2243282" y="1440299"/>
                  <a:pt x="2459949" y="1640061"/>
                </a:cubicBezTo>
                <a:cubicBezTo>
                  <a:pt x="2598509" y="1765624"/>
                  <a:pt x="2738525" y="1899251"/>
                  <a:pt x="2882639" y="2028668"/>
                </a:cubicBezTo>
                <a:cubicBezTo>
                  <a:pt x="2925218" y="2072331"/>
                  <a:pt x="3078458" y="2229250"/>
                  <a:pt x="2985234" y="2143381"/>
                </a:cubicBezTo>
                <a:cubicBezTo>
                  <a:pt x="2792875" y="1958139"/>
                  <a:pt x="2634078" y="1797366"/>
                  <a:pt x="2449635" y="1632902"/>
                </a:cubicBezTo>
                <a:cubicBezTo>
                  <a:pt x="2275108" y="1475322"/>
                  <a:pt x="2138328" y="1354817"/>
                  <a:pt x="2003859" y="1241355"/>
                </a:cubicBezTo>
                <a:lnTo>
                  <a:pt x="1846097" y="1111173"/>
                </a:lnTo>
                <a:lnTo>
                  <a:pt x="1843342" y="1114720"/>
                </a:lnTo>
                <a:lnTo>
                  <a:pt x="1918016" y="1176320"/>
                </a:lnTo>
                <a:cubicBezTo>
                  <a:pt x="2133070" y="1361015"/>
                  <a:pt x="2336240" y="1554498"/>
                  <a:pt x="2552229" y="1747617"/>
                </a:cubicBezTo>
                <a:cubicBezTo>
                  <a:pt x="2748445" y="1927305"/>
                  <a:pt x="2930490" y="2105388"/>
                  <a:pt x="3103565" y="2276071"/>
                </a:cubicBezTo>
                <a:cubicBezTo>
                  <a:pt x="3130408" y="2301756"/>
                  <a:pt x="3203251" y="2374653"/>
                  <a:pt x="3184359" y="2339199"/>
                </a:cubicBezTo>
                <a:cubicBezTo>
                  <a:pt x="3210408" y="2364334"/>
                  <a:pt x="3235005" y="2381404"/>
                  <a:pt x="3247677" y="2405486"/>
                </a:cubicBezTo>
                <a:cubicBezTo>
                  <a:pt x="3221626" y="2380351"/>
                  <a:pt x="3211712" y="2394637"/>
                  <a:pt x="3244374" y="2410249"/>
                </a:cubicBezTo>
                <a:cubicBezTo>
                  <a:pt x="3237213" y="2420567"/>
                  <a:pt x="3264208" y="2424015"/>
                  <a:pt x="3265663" y="2432080"/>
                </a:cubicBezTo>
                <a:cubicBezTo>
                  <a:pt x="3261807" y="2437637"/>
                  <a:pt x="3276089" y="2447547"/>
                  <a:pt x="3281642" y="2451402"/>
                </a:cubicBezTo>
                <a:cubicBezTo>
                  <a:pt x="3275032" y="2460925"/>
                  <a:pt x="3297378" y="2469379"/>
                  <a:pt x="3302139" y="2472683"/>
                </a:cubicBezTo>
                <a:cubicBezTo>
                  <a:pt x="3327661" y="2504507"/>
                  <a:pt x="3353872" y="2535339"/>
                  <a:pt x="3382100" y="2565807"/>
                </a:cubicBezTo>
                <a:lnTo>
                  <a:pt x="3454490" y="2637316"/>
                </a:lnTo>
                <a:lnTo>
                  <a:pt x="3456509" y="2640306"/>
                </a:lnTo>
                <a:lnTo>
                  <a:pt x="3458698" y="2641472"/>
                </a:lnTo>
                <a:lnTo>
                  <a:pt x="3474158" y="2656744"/>
                </a:lnTo>
                <a:lnTo>
                  <a:pt x="3502988" y="2699673"/>
                </a:lnTo>
                <a:lnTo>
                  <a:pt x="3509862" y="2695086"/>
                </a:lnTo>
                <a:cubicBezTo>
                  <a:pt x="3518012" y="2692088"/>
                  <a:pt x="3522418" y="2682413"/>
                  <a:pt x="3527931" y="2679668"/>
                </a:cubicBezTo>
                <a:lnTo>
                  <a:pt x="3538638" y="2676075"/>
                </a:lnTo>
                <a:lnTo>
                  <a:pt x="3271200" y="2385359"/>
                </a:lnTo>
                <a:cubicBezTo>
                  <a:pt x="3161861" y="2271257"/>
                  <a:pt x="3047797" y="2157404"/>
                  <a:pt x="2928676" y="2045333"/>
                </a:cubicBezTo>
                <a:cubicBezTo>
                  <a:pt x="2695985" y="1825043"/>
                  <a:pt x="2467655" y="1586612"/>
                  <a:pt x="2206120" y="1375702"/>
                </a:cubicBezTo>
                <a:cubicBezTo>
                  <a:pt x="2111574" y="1295972"/>
                  <a:pt x="2020305" y="1219988"/>
                  <a:pt x="1929499" y="1146090"/>
                </a:cubicBezTo>
                <a:close/>
                <a:moveTo>
                  <a:pt x="1948980" y="1073770"/>
                </a:moveTo>
                <a:lnTo>
                  <a:pt x="1968815" y="1087534"/>
                </a:lnTo>
                <a:cubicBezTo>
                  <a:pt x="1995063" y="1102223"/>
                  <a:pt x="1989740" y="1096765"/>
                  <a:pt x="1978038" y="1088643"/>
                </a:cubicBezTo>
                <a:cubicBezTo>
                  <a:pt x="1966336" y="1080523"/>
                  <a:pt x="1948253" y="1069736"/>
                  <a:pt x="1948980" y="1073770"/>
                </a:cubicBezTo>
                <a:close/>
                <a:moveTo>
                  <a:pt x="3106513" y="1053985"/>
                </a:moveTo>
                <a:cubicBezTo>
                  <a:pt x="3104663" y="1066811"/>
                  <a:pt x="3178448" y="1118020"/>
                  <a:pt x="3198283" y="1131786"/>
                </a:cubicBezTo>
                <a:cubicBezTo>
                  <a:pt x="3261602" y="1198075"/>
                  <a:pt x="3304182" y="1241737"/>
                  <a:pt x="3366599" y="1299166"/>
                </a:cubicBezTo>
                <a:cubicBezTo>
                  <a:pt x="3381671" y="1309628"/>
                  <a:pt x="3498942" y="1413358"/>
                  <a:pt x="3431766" y="1352626"/>
                </a:cubicBezTo>
                <a:cubicBezTo>
                  <a:pt x="3348611" y="1272572"/>
                  <a:pt x="3199228" y="1110099"/>
                  <a:pt x="3120682" y="1055587"/>
                </a:cubicBezTo>
                <a:close/>
                <a:moveTo>
                  <a:pt x="1904121" y="1033265"/>
                </a:moveTo>
                <a:cubicBezTo>
                  <a:pt x="1902792" y="1033004"/>
                  <a:pt x="1902319" y="1033448"/>
                  <a:pt x="1903095" y="1034868"/>
                </a:cubicBezTo>
                <a:cubicBezTo>
                  <a:pt x="1903095" y="1034868"/>
                  <a:pt x="1918170" y="1045331"/>
                  <a:pt x="1922930" y="1048633"/>
                </a:cubicBezTo>
                <a:cubicBezTo>
                  <a:pt x="1946797" y="1061670"/>
                  <a:pt x="1940285" y="1055388"/>
                  <a:pt x="1928583" y="1047265"/>
                </a:cubicBezTo>
                <a:cubicBezTo>
                  <a:pt x="1919806" y="1041174"/>
                  <a:pt x="1908109" y="1034048"/>
                  <a:pt x="1904121" y="1033265"/>
                </a:cubicBezTo>
                <a:close/>
                <a:moveTo>
                  <a:pt x="3085893" y="1030339"/>
                </a:moveTo>
                <a:cubicBezTo>
                  <a:pt x="3084839" y="1030270"/>
                  <a:pt x="3084582" y="1030533"/>
                  <a:pt x="3085772" y="1031358"/>
                </a:cubicBezTo>
                <a:cubicBezTo>
                  <a:pt x="3081917" y="1036915"/>
                  <a:pt x="3096087" y="1038517"/>
                  <a:pt x="3099394" y="1033755"/>
                </a:cubicBezTo>
                <a:cubicBezTo>
                  <a:pt x="3099394" y="1033755"/>
                  <a:pt x="3089054" y="1030549"/>
                  <a:pt x="3085893" y="1030339"/>
                </a:cubicBezTo>
                <a:close/>
                <a:moveTo>
                  <a:pt x="3009077" y="964020"/>
                </a:moveTo>
                <a:cubicBezTo>
                  <a:pt x="3010533" y="972084"/>
                  <a:pt x="3023360" y="973931"/>
                  <a:pt x="3021903" y="965865"/>
                </a:cubicBezTo>
                <a:close/>
                <a:moveTo>
                  <a:pt x="2978267" y="935579"/>
                </a:moveTo>
                <a:cubicBezTo>
                  <a:pt x="2981176" y="951711"/>
                  <a:pt x="3006166" y="947887"/>
                  <a:pt x="3006166" y="947887"/>
                </a:cubicBezTo>
                <a:close/>
                <a:moveTo>
                  <a:pt x="2946829" y="905421"/>
                </a:moveTo>
                <a:cubicBezTo>
                  <a:pt x="2945713" y="905417"/>
                  <a:pt x="2945472" y="905763"/>
                  <a:pt x="2946662" y="906590"/>
                </a:cubicBezTo>
                <a:cubicBezTo>
                  <a:pt x="2943358" y="911351"/>
                  <a:pt x="2966497" y="920356"/>
                  <a:pt x="2965591" y="911496"/>
                </a:cubicBezTo>
                <a:cubicBezTo>
                  <a:pt x="2961428" y="908606"/>
                  <a:pt x="2950183" y="905433"/>
                  <a:pt x="2946829" y="905421"/>
                </a:cubicBezTo>
                <a:close/>
                <a:moveTo>
                  <a:pt x="2906174" y="866166"/>
                </a:moveTo>
                <a:cubicBezTo>
                  <a:pt x="2902146" y="865478"/>
                  <a:pt x="2899543" y="865656"/>
                  <a:pt x="2901329" y="866895"/>
                </a:cubicBezTo>
                <a:cubicBezTo>
                  <a:pt x="2897473" y="872452"/>
                  <a:pt x="2921162" y="880660"/>
                  <a:pt x="2924466" y="875900"/>
                </a:cubicBezTo>
                <a:cubicBezTo>
                  <a:pt x="2924103" y="873884"/>
                  <a:pt x="2922178" y="872106"/>
                  <a:pt x="2919569" y="870625"/>
                </a:cubicBezTo>
                <a:cubicBezTo>
                  <a:pt x="2915655" y="868405"/>
                  <a:pt x="2910203" y="866852"/>
                  <a:pt x="2906174" y="866166"/>
                </a:cubicBezTo>
                <a:close/>
                <a:moveTo>
                  <a:pt x="2870517" y="838456"/>
                </a:moveTo>
                <a:cubicBezTo>
                  <a:pt x="2871973" y="846522"/>
                  <a:pt x="2889557" y="851672"/>
                  <a:pt x="2888104" y="843605"/>
                </a:cubicBezTo>
                <a:close/>
                <a:moveTo>
                  <a:pt x="2819873" y="796252"/>
                </a:moveTo>
                <a:cubicBezTo>
                  <a:pt x="2822782" y="812382"/>
                  <a:pt x="2846978" y="808010"/>
                  <a:pt x="2846978" y="808010"/>
                </a:cubicBezTo>
                <a:close/>
                <a:moveTo>
                  <a:pt x="2798317" y="773135"/>
                </a:moveTo>
                <a:cubicBezTo>
                  <a:pt x="2797302" y="773090"/>
                  <a:pt x="2797194" y="773457"/>
                  <a:pt x="2798582" y="774420"/>
                </a:cubicBezTo>
                <a:cubicBezTo>
                  <a:pt x="2795279" y="779182"/>
                  <a:pt x="2812863" y="784332"/>
                  <a:pt x="2816168" y="779569"/>
                </a:cubicBezTo>
                <a:cubicBezTo>
                  <a:pt x="2812599" y="777092"/>
                  <a:pt x="2801367" y="773267"/>
                  <a:pt x="2798317" y="773135"/>
                </a:cubicBezTo>
                <a:close/>
                <a:moveTo>
                  <a:pt x="2028509" y="747478"/>
                </a:moveTo>
                <a:lnTo>
                  <a:pt x="2024767" y="753755"/>
                </a:lnTo>
                <a:lnTo>
                  <a:pt x="2178451" y="885837"/>
                </a:lnTo>
                <a:cubicBezTo>
                  <a:pt x="2242000" y="939938"/>
                  <a:pt x="2306558" y="993856"/>
                  <a:pt x="2374657" y="1048174"/>
                </a:cubicBezTo>
                <a:cubicBezTo>
                  <a:pt x="2388787" y="1080322"/>
                  <a:pt x="2430456" y="1072790"/>
                  <a:pt x="2374657" y="1048174"/>
                </a:cubicBezTo>
                <a:cubicBezTo>
                  <a:pt x="2321107" y="996604"/>
                  <a:pt x="2261962" y="943355"/>
                  <a:pt x="2199059" y="889172"/>
                </a:cubicBezTo>
                <a:close/>
                <a:moveTo>
                  <a:pt x="467899" y="687463"/>
                </a:moveTo>
                <a:lnTo>
                  <a:pt x="464743" y="688131"/>
                </a:lnTo>
                <a:lnTo>
                  <a:pt x="476874" y="694842"/>
                </a:lnTo>
                <a:lnTo>
                  <a:pt x="477992" y="694916"/>
                </a:lnTo>
                <a:cubicBezTo>
                  <a:pt x="478958" y="693527"/>
                  <a:pt x="478497" y="692180"/>
                  <a:pt x="477213" y="691013"/>
                </a:cubicBezTo>
                <a:cubicBezTo>
                  <a:pt x="475287" y="689263"/>
                  <a:pt x="471506" y="687921"/>
                  <a:pt x="467899" y="687463"/>
                </a:cubicBezTo>
                <a:close/>
                <a:moveTo>
                  <a:pt x="409802" y="658745"/>
                </a:moveTo>
                <a:lnTo>
                  <a:pt x="422618" y="664825"/>
                </a:lnTo>
                <a:lnTo>
                  <a:pt x="429374" y="668563"/>
                </a:lnTo>
                <a:lnTo>
                  <a:pt x="423602" y="662846"/>
                </a:lnTo>
                <a:close/>
                <a:moveTo>
                  <a:pt x="125444" y="558558"/>
                </a:moveTo>
                <a:lnTo>
                  <a:pt x="127941" y="560185"/>
                </a:lnTo>
                <a:lnTo>
                  <a:pt x="127224" y="560663"/>
                </a:lnTo>
                <a:cubicBezTo>
                  <a:pt x="126221" y="560698"/>
                  <a:pt x="125494" y="560000"/>
                  <a:pt x="125444" y="558558"/>
                </a:cubicBezTo>
                <a:close/>
                <a:moveTo>
                  <a:pt x="159230" y="499465"/>
                </a:moveTo>
                <a:cubicBezTo>
                  <a:pt x="160145" y="499796"/>
                  <a:pt x="160772" y="500495"/>
                  <a:pt x="160772" y="500495"/>
                </a:cubicBezTo>
                <a:cubicBezTo>
                  <a:pt x="158465" y="503465"/>
                  <a:pt x="155959" y="500662"/>
                  <a:pt x="155959" y="500662"/>
                </a:cubicBezTo>
                <a:cubicBezTo>
                  <a:pt x="157112" y="499177"/>
                  <a:pt x="158315" y="499135"/>
                  <a:pt x="159230" y="499465"/>
                </a:cubicBezTo>
                <a:close/>
                <a:moveTo>
                  <a:pt x="153100" y="496385"/>
                </a:moveTo>
                <a:lnTo>
                  <a:pt x="155959" y="500662"/>
                </a:lnTo>
                <a:cubicBezTo>
                  <a:pt x="150746" y="500842"/>
                  <a:pt x="148340" y="500926"/>
                  <a:pt x="148240" y="498039"/>
                </a:cubicBezTo>
                <a:lnTo>
                  <a:pt x="152124" y="496395"/>
                </a:lnTo>
                <a:lnTo>
                  <a:pt x="153147" y="496950"/>
                </a:lnTo>
                <a:close/>
                <a:moveTo>
                  <a:pt x="448942" y="471577"/>
                </a:moveTo>
                <a:lnTo>
                  <a:pt x="450487" y="472633"/>
                </a:lnTo>
                <a:lnTo>
                  <a:pt x="459520" y="477305"/>
                </a:lnTo>
                <a:lnTo>
                  <a:pt x="458676" y="476512"/>
                </a:lnTo>
                <a:close/>
                <a:moveTo>
                  <a:pt x="130090" y="446444"/>
                </a:moveTo>
                <a:cubicBezTo>
                  <a:pt x="131838" y="446180"/>
                  <a:pt x="135529" y="446970"/>
                  <a:pt x="140092" y="448287"/>
                </a:cubicBezTo>
                <a:lnTo>
                  <a:pt x="147801" y="450923"/>
                </a:lnTo>
                <a:lnTo>
                  <a:pt x="154737" y="456509"/>
                </a:lnTo>
                <a:lnTo>
                  <a:pt x="164102" y="463798"/>
                </a:lnTo>
                <a:lnTo>
                  <a:pt x="159906" y="462473"/>
                </a:lnTo>
                <a:cubicBezTo>
                  <a:pt x="149501" y="459100"/>
                  <a:pt x="138117" y="455038"/>
                  <a:pt x="131751" y="450924"/>
                </a:cubicBezTo>
                <a:cubicBezTo>
                  <a:pt x="128540" y="448025"/>
                  <a:pt x="128343" y="446707"/>
                  <a:pt x="130090" y="446444"/>
                </a:cubicBezTo>
                <a:close/>
                <a:moveTo>
                  <a:pt x="211419" y="419670"/>
                </a:moveTo>
                <a:cubicBezTo>
                  <a:pt x="212088" y="420296"/>
                  <a:pt x="211749" y="422080"/>
                  <a:pt x="211385" y="424000"/>
                </a:cubicBezTo>
                <a:cubicBezTo>
                  <a:pt x="208170" y="423078"/>
                  <a:pt x="205416" y="422287"/>
                  <a:pt x="205416" y="422287"/>
                </a:cubicBezTo>
                <a:cubicBezTo>
                  <a:pt x="209077" y="419576"/>
                  <a:pt x="210752" y="419044"/>
                  <a:pt x="211419" y="419670"/>
                </a:cubicBezTo>
                <a:close/>
                <a:moveTo>
                  <a:pt x="119531" y="415568"/>
                </a:moveTo>
                <a:cubicBezTo>
                  <a:pt x="120023" y="415204"/>
                  <a:pt x="121030" y="415276"/>
                  <a:pt x="122433" y="415694"/>
                </a:cubicBezTo>
                <a:cubicBezTo>
                  <a:pt x="123833" y="416113"/>
                  <a:pt x="125630" y="416877"/>
                  <a:pt x="127699" y="417896"/>
                </a:cubicBezTo>
                <a:cubicBezTo>
                  <a:pt x="133905" y="420953"/>
                  <a:pt x="142570" y="426306"/>
                  <a:pt x="150434" y="431488"/>
                </a:cubicBezTo>
                <a:cubicBezTo>
                  <a:pt x="158297" y="436671"/>
                  <a:pt x="165359" y="441685"/>
                  <a:pt x="168356" y="444066"/>
                </a:cubicBezTo>
                <a:lnTo>
                  <a:pt x="169073" y="444577"/>
                </a:lnTo>
                <a:lnTo>
                  <a:pt x="129008" y="427902"/>
                </a:lnTo>
                <a:lnTo>
                  <a:pt x="121744" y="420528"/>
                </a:lnTo>
                <a:cubicBezTo>
                  <a:pt x="119668" y="418033"/>
                  <a:pt x="118685" y="416194"/>
                  <a:pt x="119531" y="415568"/>
                </a:cubicBezTo>
                <a:close/>
                <a:moveTo>
                  <a:pt x="525994" y="413118"/>
                </a:moveTo>
                <a:cubicBezTo>
                  <a:pt x="525681" y="413670"/>
                  <a:pt x="528229" y="416231"/>
                  <a:pt x="535855" y="421987"/>
                </a:cubicBezTo>
                <a:cubicBezTo>
                  <a:pt x="535855" y="421987"/>
                  <a:pt x="537835" y="424087"/>
                  <a:pt x="540116" y="426176"/>
                </a:cubicBezTo>
                <a:lnTo>
                  <a:pt x="545176" y="429617"/>
                </a:lnTo>
                <a:lnTo>
                  <a:pt x="545911" y="429649"/>
                </a:lnTo>
                <a:lnTo>
                  <a:pt x="543313" y="423361"/>
                </a:lnTo>
                <a:cubicBezTo>
                  <a:pt x="539662" y="420207"/>
                  <a:pt x="534368" y="416777"/>
                  <a:pt x="530591" y="414762"/>
                </a:cubicBezTo>
                <a:cubicBezTo>
                  <a:pt x="528073" y="413418"/>
                  <a:pt x="526228" y="412703"/>
                  <a:pt x="525994" y="413118"/>
                </a:cubicBezTo>
                <a:close/>
                <a:moveTo>
                  <a:pt x="505680" y="390954"/>
                </a:moveTo>
                <a:lnTo>
                  <a:pt x="510360" y="393008"/>
                </a:lnTo>
                <a:lnTo>
                  <a:pt x="513756" y="395410"/>
                </a:lnTo>
                <a:lnTo>
                  <a:pt x="516182" y="391581"/>
                </a:lnTo>
                <a:lnTo>
                  <a:pt x="519777" y="393122"/>
                </a:lnTo>
                <a:lnTo>
                  <a:pt x="516120" y="391179"/>
                </a:lnTo>
                <a:lnTo>
                  <a:pt x="516182" y="391581"/>
                </a:lnTo>
                <a:close/>
                <a:moveTo>
                  <a:pt x="467019" y="370425"/>
                </a:moveTo>
                <a:cubicBezTo>
                  <a:pt x="472241" y="376266"/>
                  <a:pt x="477958" y="379077"/>
                  <a:pt x="484930" y="381847"/>
                </a:cubicBezTo>
                <a:lnTo>
                  <a:pt x="504239" y="390321"/>
                </a:lnTo>
                <a:lnTo>
                  <a:pt x="508461" y="387106"/>
                </a:lnTo>
                <a:lnTo>
                  <a:pt x="505177" y="385360"/>
                </a:lnTo>
                <a:cubicBezTo>
                  <a:pt x="491622" y="379447"/>
                  <a:pt x="478406" y="374607"/>
                  <a:pt x="467019" y="370425"/>
                </a:cubicBezTo>
                <a:close/>
                <a:moveTo>
                  <a:pt x="444146" y="359176"/>
                </a:moveTo>
                <a:cubicBezTo>
                  <a:pt x="441641" y="356372"/>
                  <a:pt x="444362" y="365431"/>
                  <a:pt x="444362" y="365431"/>
                </a:cubicBezTo>
                <a:cubicBezTo>
                  <a:pt x="445566" y="365388"/>
                  <a:pt x="446113" y="363805"/>
                  <a:pt x="446059" y="362240"/>
                </a:cubicBezTo>
                <a:cubicBezTo>
                  <a:pt x="446005" y="360677"/>
                  <a:pt x="445350" y="359135"/>
                  <a:pt x="444146" y="359176"/>
                </a:cubicBezTo>
                <a:close/>
                <a:moveTo>
                  <a:pt x="363762" y="340482"/>
                </a:moveTo>
                <a:cubicBezTo>
                  <a:pt x="361376" y="340158"/>
                  <a:pt x="360257" y="341011"/>
                  <a:pt x="364128" y="344127"/>
                </a:cubicBezTo>
                <a:cubicBezTo>
                  <a:pt x="366534" y="344044"/>
                  <a:pt x="366635" y="346932"/>
                  <a:pt x="369042" y="346847"/>
                </a:cubicBezTo>
                <a:cubicBezTo>
                  <a:pt x="371522" y="346039"/>
                  <a:pt x="371810" y="344944"/>
                  <a:pt x="371008" y="343889"/>
                </a:cubicBezTo>
                <a:cubicBezTo>
                  <a:pt x="370407" y="343097"/>
                  <a:pt x="369192" y="342326"/>
                  <a:pt x="367830" y="341713"/>
                </a:cubicBezTo>
                <a:cubicBezTo>
                  <a:pt x="366467" y="341099"/>
                  <a:pt x="364955" y="340644"/>
                  <a:pt x="363762" y="340482"/>
                </a:cubicBezTo>
                <a:close/>
                <a:moveTo>
                  <a:pt x="336106" y="287293"/>
                </a:moveTo>
                <a:lnTo>
                  <a:pt x="336325" y="290473"/>
                </a:lnTo>
                <a:lnTo>
                  <a:pt x="336433" y="292028"/>
                </a:lnTo>
                <a:cubicBezTo>
                  <a:pt x="336460" y="292423"/>
                  <a:pt x="336453" y="292324"/>
                  <a:pt x="336428" y="291954"/>
                </a:cubicBezTo>
                <a:lnTo>
                  <a:pt x="336325" y="290473"/>
                </a:lnTo>
                <a:lnTo>
                  <a:pt x="336310" y="290252"/>
                </a:lnTo>
                <a:cubicBezTo>
                  <a:pt x="336214" y="288872"/>
                  <a:pt x="336106" y="287293"/>
                  <a:pt x="336106" y="287293"/>
                </a:cubicBezTo>
                <a:close/>
                <a:moveTo>
                  <a:pt x="88518" y="282422"/>
                </a:moveTo>
                <a:lnTo>
                  <a:pt x="92578" y="282541"/>
                </a:lnTo>
                <a:lnTo>
                  <a:pt x="94525" y="282980"/>
                </a:lnTo>
                <a:lnTo>
                  <a:pt x="108322" y="292125"/>
                </a:lnTo>
                <a:cubicBezTo>
                  <a:pt x="124316" y="304372"/>
                  <a:pt x="143470" y="322574"/>
                  <a:pt x="151267" y="327418"/>
                </a:cubicBezTo>
                <a:lnTo>
                  <a:pt x="190686" y="352896"/>
                </a:lnTo>
                <a:lnTo>
                  <a:pt x="155260" y="337691"/>
                </a:lnTo>
                <a:lnTo>
                  <a:pt x="151399" y="334376"/>
                </a:lnTo>
                <a:cubicBezTo>
                  <a:pt x="143922" y="328167"/>
                  <a:pt x="135252" y="321227"/>
                  <a:pt x="124046" y="312653"/>
                </a:cubicBezTo>
                <a:cubicBezTo>
                  <a:pt x="120382" y="308996"/>
                  <a:pt x="92704" y="288346"/>
                  <a:pt x="88518" y="282422"/>
                </a:cubicBezTo>
                <a:close/>
                <a:moveTo>
                  <a:pt x="238589" y="262760"/>
                </a:moveTo>
                <a:cubicBezTo>
                  <a:pt x="254431" y="267310"/>
                  <a:pt x="269196" y="276905"/>
                  <a:pt x="283734" y="287378"/>
                </a:cubicBezTo>
                <a:lnTo>
                  <a:pt x="288196" y="290629"/>
                </a:lnTo>
                <a:lnTo>
                  <a:pt x="241578" y="268954"/>
                </a:lnTo>
                <a:lnTo>
                  <a:pt x="240059" y="267099"/>
                </a:lnTo>
                <a:cubicBezTo>
                  <a:pt x="238016" y="264187"/>
                  <a:pt x="237212" y="262364"/>
                  <a:pt x="238589" y="262760"/>
                </a:cubicBezTo>
                <a:close/>
                <a:moveTo>
                  <a:pt x="80774" y="178620"/>
                </a:moveTo>
                <a:lnTo>
                  <a:pt x="87461" y="180793"/>
                </a:lnTo>
                <a:cubicBezTo>
                  <a:pt x="97515" y="184177"/>
                  <a:pt x="103018" y="185853"/>
                  <a:pt x="105454" y="186281"/>
                </a:cubicBezTo>
                <a:lnTo>
                  <a:pt x="105285" y="185450"/>
                </a:lnTo>
                <a:lnTo>
                  <a:pt x="133492" y="206089"/>
                </a:lnTo>
                <a:cubicBezTo>
                  <a:pt x="153808" y="219596"/>
                  <a:pt x="174016" y="231767"/>
                  <a:pt x="194380" y="243115"/>
                </a:cubicBezTo>
                <a:lnTo>
                  <a:pt x="206351" y="252659"/>
                </a:lnTo>
                <a:lnTo>
                  <a:pt x="172799" y="237895"/>
                </a:lnTo>
                <a:lnTo>
                  <a:pt x="146962" y="228892"/>
                </a:lnTo>
                <a:lnTo>
                  <a:pt x="89394" y="185535"/>
                </a:lnTo>
                <a:close/>
                <a:moveTo>
                  <a:pt x="2078423" y="169140"/>
                </a:moveTo>
                <a:cubicBezTo>
                  <a:pt x="2075348" y="168150"/>
                  <a:pt x="2073425" y="168249"/>
                  <a:pt x="2073193" y="169852"/>
                </a:cubicBezTo>
                <a:cubicBezTo>
                  <a:pt x="2078746" y="173705"/>
                  <a:pt x="2127143" y="207294"/>
                  <a:pt x="2127143" y="207294"/>
                </a:cubicBezTo>
                <a:cubicBezTo>
                  <a:pt x="2156167" y="223910"/>
                  <a:pt x="2143143" y="211342"/>
                  <a:pt x="2122629" y="196225"/>
                </a:cubicBezTo>
                <a:cubicBezTo>
                  <a:pt x="2107246" y="184886"/>
                  <a:pt x="2087650" y="172113"/>
                  <a:pt x="2078423" y="169140"/>
                </a:cubicBezTo>
                <a:close/>
                <a:moveTo>
                  <a:pt x="0" y="112254"/>
                </a:moveTo>
                <a:lnTo>
                  <a:pt x="8082" y="114665"/>
                </a:lnTo>
                <a:lnTo>
                  <a:pt x="14744" y="117178"/>
                </a:lnTo>
                <a:lnTo>
                  <a:pt x="62503" y="153814"/>
                </a:lnTo>
                <a:lnTo>
                  <a:pt x="56752" y="151994"/>
                </a:lnTo>
                <a:lnTo>
                  <a:pt x="43705" y="148878"/>
                </a:lnTo>
                <a:lnTo>
                  <a:pt x="21976" y="131445"/>
                </a:lnTo>
                <a:close/>
                <a:moveTo>
                  <a:pt x="384950" y="105795"/>
                </a:moveTo>
                <a:lnTo>
                  <a:pt x="397137" y="114363"/>
                </a:lnTo>
                <a:cubicBezTo>
                  <a:pt x="403001" y="117838"/>
                  <a:pt x="407730" y="119703"/>
                  <a:pt x="410225" y="118683"/>
                </a:cubicBezTo>
                <a:lnTo>
                  <a:pt x="408533" y="115440"/>
                </a:lnTo>
                <a:close/>
                <a:moveTo>
                  <a:pt x="1958847" y="87118"/>
                </a:moveTo>
                <a:lnTo>
                  <a:pt x="1958908" y="87173"/>
                </a:lnTo>
                <a:lnTo>
                  <a:pt x="1959113" y="87285"/>
                </a:lnTo>
                <a:close/>
                <a:moveTo>
                  <a:pt x="364111" y="83209"/>
                </a:moveTo>
                <a:lnTo>
                  <a:pt x="366606" y="84838"/>
                </a:lnTo>
                <a:lnTo>
                  <a:pt x="365891" y="85315"/>
                </a:lnTo>
                <a:cubicBezTo>
                  <a:pt x="364887" y="85349"/>
                  <a:pt x="364160" y="84652"/>
                  <a:pt x="364111" y="83209"/>
                </a:cubicBezTo>
                <a:close/>
                <a:moveTo>
                  <a:pt x="1957771" y="77900"/>
                </a:moveTo>
                <a:lnTo>
                  <a:pt x="1967455" y="84427"/>
                </a:lnTo>
                <a:cubicBezTo>
                  <a:pt x="1973018" y="88569"/>
                  <a:pt x="1983271" y="97696"/>
                  <a:pt x="1980472" y="98403"/>
                </a:cubicBezTo>
                <a:lnTo>
                  <a:pt x="1977344" y="97362"/>
                </a:lnTo>
                <a:lnTo>
                  <a:pt x="1994407" y="106793"/>
                </a:lnTo>
                <a:lnTo>
                  <a:pt x="1999981" y="109638"/>
                </a:lnTo>
                <a:lnTo>
                  <a:pt x="2001844" y="109426"/>
                </a:lnTo>
                <a:lnTo>
                  <a:pt x="2002923" y="111140"/>
                </a:lnTo>
                <a:lnTo>
                  <a:pt x="2027744" y="123811"/>
                </a:lnTo>
                <a:cubicBezTo>
                  <a:pt x="2036497" y="128508"/>
                  <a:pt x="2041891" y="131958"/>
                  <a:pt x="2040927" y="133346"/>
                </a:cubicBezTo>
                <a:cubicBezTo>
                  <a:pt x="2040964" y="127787"/>
                  <a:pt x="2034629" y="121038"/>
                  <a:pt x="2025102" y="114041"/>
                </a:cubicBezTo>
                <a:cubicBezTo>
                  <a:pt x="2010813" y="103546"/>
                  <a:pt x="1989348" y="92492"/>
                  <a:pt x="1971456" y="84064"/>
                </a:cubicBezTo>
                <a:close/>
                <a:moveTo>
                  <a:pt x="158493" y="75496"/>
                </a:moveTo>
                <a:cubicBezTo>
                  <a:pt x="159436" y="75238"/>
                  <a:pt x="161147" y="75770"/>
                  <a:pt x="163446" y="77408"/>
                </a:cubicBezTo>
                <a:cubicBezTo>
                  <a:pt x="166513" y="79591"/>
                  <a:pt x="170628" y="83740"/>
                  <a:pt x="175377" y="90605"/>
                </a:cubicBezTo>
                <a:cubicBezTo>
                  <a:pt x="159715" y="84151"/>
                  <a:pt x="155660" y="76270"/>
                  <a:pt x="158493" y="75496"/>
                </a:cubicBezTo>
                <a:close/>
                <a:moveTo>
                  <a:pt x="333602" y="60183"/>
                </a:moveTo>
                <a:cubicBezTo>
                  <a:pt x="335460" y="61683"/>
                  <a:pt x="338773" y="63856"/>
                  <a:pt x="342694" y="66227"/>
                </a:cubicBezTo>
                <a:lnTo>
                  <a:pt x="352438" y="71753"/>
                </a:lnTo>
                <a:lnTo>
                  <a:pt x="337811" y="62357"/>
                </a:lnTo>
                <a:close/>
                <a:moveTo>
                  <a:pt x="520457" y="16518"/>
                </a:moveTo>
                <a:lnTo>
                  <a:pt x="520585" y="18074"/>
                </a:lnTo>
                <a:cubicBezTo>
                  <a:pt x="520614" y="18426"/>
                  <a:pt x="520621" y="18519"/>
                  <a:pt x="520591" y="18144"/>
                </a:cubicBezTo>
                <a:lnTo>
                  <a:pt x="520458" y="16519"/>
                </a:lnTo>
                <a:close/>
                <a:moveTo>
                  <a:pt x="449453" y="7989"/>
                </a:moveTo>
                <a:lnTo>
                  <a:pt x="450379" y="8964"/>
                </a:lnTo>
                <a:cubicBezTo>
                  <a:pt x="455673" y="14490"/>
                  <a:pt x="477067" y="36274"/>
                  <a:pt x="480571" y="31202"/>
                </a:cubicBezTo>
                <a:cubicBezTo>
                  <a:pt x="481558" y="30472"/>
                  <a:pt x="479830" y="28094"/>
                  <a:pt x="476927" y="25126"/>
                </a:cubicBezTo>
                <a:lnTo>
                  <a:pt x="467115" y="16296"/>
                </a:lnTo>
                <a:close/>
                <a:moveTo>
                  <a:pt x="2273920" y="0"/>
                </a:moveTo>
                <a:lnTo>
                  <a:pt x="2371795" y="76989"/>
                </a:lnTo>
                <a:lnTo>
                  <a:pt x="2388334" y="92933"/>
                </a:lnTo>
                <a:cubicBezTo>
                  <a:pt x="2458153" y="157540"/>
                  <a:pt x="2527802" y="221438"/>
                  <a:pt x="2597694" y="291525"/>
                </a:cubicBezTo>
                <a:cubicBezTo>
                  <a:pt x="2733573" y="419648"/>
                  <a:pt x="2870819" y="553438"/>
                  <a:pt x="3017640" y="697911"/>
                </a:cubicBezTo>
                <a:cubicBezTo>
                  <a:pt x="3135150" y="824472"/>
                  <a:pt x="3249694" y="938753"/>
                  <a:pt x="3380557" y="1075084"/>
                </a:cubicBezTo>
                <a:cubicBezTo>
                  <a:pt x="3397592" y="1095960"/>
                  <a:pt x="3461686" y="1154453"/>
                  <a:pt x="3400295" y="1082313"/>
                </a:cubicBezTo>
                <a:cubicBezTo>
                  <a:pt x="3369192" y="1052840"/>
                  <a:pt x="3335774" y="1017926"/>
                  <a:pt x="3309166" y="986370"/>
                </a:cubicBezTo>
                <a:cubicBezTo>
                  <a:pt x="3258717" y="930578"/>
                  <a:pt x="3234224" y="899508"/>
                  <a:pt x="3189866" y="848247"/>
                </a:cubicBezTo>
                <a:cubicBezTo>
                  <a:pt x="3115348" y="767282"/>
                  <a:pt x="3014677" y="685633"/>
                  <a:pt x="2939214" y="604897"/>
                </a:cubicBezTo>
                <a:cubicBezTo>
                  <a:pt x="2846832" y="511003"/>
                  <a:pt x="2758536" y="420058"/>
                  <a:pt x="2662165" y="323613"/>
                </a:cubicBezTo>
                <a:lnTo>
                  <a:pt x="2622313" y="284132"/>
                </a:lnTo>
                <a:lnTo>
                  <a:pt x="2666103" y="320533"/>
                </a:lnTo>
                <a:lnTo>
                  <a:pt x="2796077" y="433602"/>
                </a:lnTo>
                <a:lnTo>
                  <a:pt x="2979437" y="614177"/>
                </a:lnTo>
                <a:cubicBezTo>
                  <a:pt x="3163029" y="786758"/>
                  <a:pt x="3327111" y="982037"/>
                  <a:pt x="3488036" y="1160087"/>
                </a:cubicBezTo>
                <a:cubicBezTo>
                  <a:pt x="3570761" y="1246067"/>
                  <a:pt x="3660294" y="1335401"/>
                  <a:pt x="3750054" y="1425680"/>
                </a:cubicBezTo>
                <a:cubicBezTo>
                  <a:pt x="3965725" y="1652485"/>
                  <a:pt x="4158957" y="1914692"/>
                  <a:pt x="4353361" y="2177617"/>
                </a:cubicBezTo>
                <a:lnTo>
                  <a:pt x="4391743" y="2240441"/>
                </a:lnTo>
                <a:lnTo>
                  <a:pt x="4145993" y="1961446"/>
                </a:lnTo>
                <a:cubicBezTo>
                  <a:pt x="4054020" y="1858719"/>
                  <a:pt x="3960341" y="1755927"/>
                  <a:pt x="3864164" y="1652720"/>
                </a:cubicBezTo>
                <a:cubicBezTo>
                  <a:pt x="3542647" y="1297877"/>
                  <a:pt x="3162891" y="962585"/>
                  <a:pt x="2782233" y="618435"/>
                </a:cubicBezTo>
                <a:cubicBezTo>
                  <a:pt x="2654649" y="507546"/>
                  <a:pt x="2521643" y="385838"/>
                  <a:pt x="2385442" y="277201"/>
                </a:cubicBezTo>
                <a:cubicBezTo>
                  <a:pt x="2285607" y="200857"/>
                  <a:pt x="2176914" y="125420"/>
                  <a:pt x="2085143" y="47619"/>
                </a:cubicBezTo>
                <a:lnTo>
                  <a:pt x="2022467" y="0"/>
                </a:lnTo>
                <a:close/>
                <a:moveTo>
                  <a:pt x="323788" y="0"/>
                </a:moveTo>
                <a:lnTo>
                  <a:pt x="331535" y="5894"/>
                </a:lnTo>
                <a:cubicBezTo>
                  <a:pt x="338843" y="11520"/>
                  <a:pt x="347856" y="18488"/>
                  <a:pt x="356702" y="25297"/>
                </a:cubicBezTo>
                <a:lnTo>
                  <a:pt x="356758" y="25341"/>
                </a:lnTo>
                <a:lnTo>
                  <a:pt x="368181" y="28337"/>
                </a:lnTo>
                <a:lnTo>
                  <a:pt x="391016" y="36774"/>
                </a:lnTo>
                <a:lnTo>
                  <a:pt x="390256" y="34483"/>
                </a:lnTo>
                <a:cubicBezTo>
                  <a:pt x="389413" y="32341"/>
                  <a:pt x="388574" y="30544"/>
                  <a:pt x="387926" y="29488"/>
                </a:cubicBezTo>
                <a:cubicBezTo>
                  <a:pt x="383041" y="24611"/>
                  <a:pt x="335465" y="-10473"/>
                  <a:pt x="368030" y="9300"/>
                </a:cubicBezTo>
                <a:cubicBezTo>
                  <a:pt x="385408" y="19792"/>
                  <a:pt x="379097" y="13493"/>
                  <a:pt x="367430" y="3845"/>
                </a:cubicBezTo>
                <a:lnTo>
                  <a:pt x="362598" y="1"/>
                </a:lnTo>
                <a:lnTo>
                  <a:pt x="1843967" y="1"/>
                </a:lnTo>
                <a:lnTo>
                  <a:pt x="1908627" y="44647"/>
                </a:lnTo>
                <a:lnTo>
                  <a:pt x="1917952" y="47997"/>
                </a:lnTo>
                <a:cubicBezTo>
                  <a:pt x="1926892" y="42738"/>
                  <a:pt x="1885765" y="15297"/>
                  <a:pt x="1862634" y="511"/>
                </a:cubicBezTo>
                <a:lnTo>
                  <a:pt x="1861830" y="0"/>
                </a:lnTo>
                <a:lnTo>
                  <a:pt x="1946653" y="0"/>
                </a:lnTo>
                <a:lnTo>
                  <a:pt x="2332402" y="290954"/>
                </a:lnTo>
                <a:cubicBezTo>
                  <a:pt x="2477573" y="406992"/>
                  <a:pt x="2612828" y="537317"/>
                  <a:pt x="2746628" y="659576"/>
                </a:cubicBezTo>
                <a:cubicBezTo>
                  <a:pt x="2889043" y="779584"/>
                  <a:pt x="3022841" y="901840"/>
                  <a:pt x="3157192" y="1023306"/>
                </a:cubicBezTo>
                <a:cubicBezTo>
                  <a:pt x="3282928" y="1147022"/>
                  <a:pt x="3431952" y="1257506"/>
                  <a:pt x="3567208" y="1387830"/>
                </a:cubicBezTo>
                <a:cubicBezTo>
                  <a:pt x="3689636" y="1516309"/>
                  <a:pt x="3804905" y="1655103"/>
                  <a:pt x="3928392" y="1770205"/>
                </a:cubicBezTo>
                <a:cubicBezTo>
                  <a:pt x="3997816" y="1839553"/>
                  <a:pt x="4054125" y="1893922"/>
                  <a:pt x="4113236" y="1956111"/>
                </a:cubicBezTo>
                <a:cubicBezTo>
                  <a:pt x="4239954" y="2098738"/>
                  <a:pt x="4356353" y="2238024"/>
                  <a:pt x="4471743" y="2377491"/>
                </a:cubicBezTo>
                <a:lnTo>
                  <a:pt x="4476816" y="2383572"/>
                </a:lnTo>
                <a:lnTo>
                  <a:pt x="4478180" y="2384199"/>
                </a:lnTo>
                <a:lnTo>
                  <a:pt x="4478196" y="2385226"/>
                </a:lnTo>
                <a:lnTo>
                  <a:pt x="4493677" y="2403782"/>
                </a:lnTo>
                <a:lnTo>
                  <a:pt x="4493609" y="2402807"/>
                </a:lnTo>
                <a:cubicBezTo>
                  <a:pt x="4496853" y="2404812"/>
                  <a:pt x="4502073" y="2409494"/>
                  <a:pt x="4505028" y="2412543"/>
                </a:cubicBezTo>
                <a:cubicBezTo>
                  <a:pt x="4517325" y="2425066"/>
                  <a:pt x="4530076" y="2442355"/>
                  <a:pt x="4542372" y="2454876"/>
                </a:cubicBezTo>
                <a:cubicBezTo>
                  <a:pt x="4597306" y="2514038"/>
                  <a:pt x="4643866" y="2569187"/>
                  <a:pt x="4693295" y="2621842"/>
                </a:cubicBezTo>
                <a:cubicBezTo>
                  <a:pt x="4763376" y="2695474"/>
                  <a:pt x="4823087" y="2776757"/>
                  <a:pt x="4882607" y="2851397"/>
                </a:cubicBezTo>
                <a:cubicBezTo>
                  <a:pt x="4913598" y="2887675"/>
                  <a:pt x="4947407" y="2925534"/>
                  <a:pt x="4981249" y="2963760"/>
                </a:cubicBezTo>
                <a:cubicBezTo>
                  <a:pt x="5061861" y="3059335"/>
                  <a:pt x="5129881" y="3167215"/>
                  <a:pt x="5198376" y="3275422"/>
                </a:cubicBezTo>
                <a:cubicBezTo>
                  <a:pt x="5208082" y="3293372"/>
                  <a:pt x="5215065" y="3311582"/>
                  <a:pt x="5225556" y="3326648"/>
                </a:cubicBezTo>
                <a:lnTo>
                  <a:pt x="5235669" y="3338459"/>
                </a:lnTo>
                <a:lnTo>
                  <a:pt x="5235321" y="3339168"/>
                </a:lnTo>
                <a:cubicBezTo>
                  <a:pt x="5235409" y="3340085"/>
                  <a:pt x="5236129" y="3340663"/>
                  <a:pt x="5237449" y="3340538"/>
                </a:cubicBezTo>
                <a:lnTo>
                  <a:pt x="5235669" y="3338459"/>
                </a:lnTo>
                <a:lnTo>
                  <a:pt x="5236993" y="3335769"/>
                </a:lnTo>
                <a:cubicBezTo>
                  <a:pt x="5249955" y="3355260"/>
                  <a:pt x="5265767" y="3376700"/>
                  <a:pt x="5268407" y="3376447"/>
                </a:cubicBezTo>
                <a:cubicBezTo>
                  <a:pt x="5265767" y="3376700"/>
                  <a:pt x="5264682" y="3365330"/>
                  <a:pt x="5264682" y="3365330"/>
                </a:cubicBezTo>
                <a:cubicBezTo>
                  <a:pt x="5264052" y="3358728"/>
                  <a:pt x="5269962" y="3364827"/>
                  <a:pt x="5269087" y="3355657"/>
                </a:cubicBezTo>
                <a:cubicBezTo>
                  <a:pt x="5265817" y="3349306"/>
                  <a:pt x="5255707" y="3331764"/>
                  <a:pt x="5249132" y="3318696"/>
                </a:cubicBezTo>
                <a:cubicBezTo>
                  <a:pt x="5238320" y="3299648"/>
                  <a:pt x="5227131" y="3279803"/>
                  <a:pt x="5215625" y="3259644"/>
                </a:cubicBezTo>
                <a:lnTo>
                  <a:pt x="5186060" y="3208723"/>
                </a:lnTo>
                <a:lnTo>
                  <a:pt x="5194656" y="3220663"/>
                </a:lnTo>
                <a:cubicBezTo>
                  <a:pt x="5208403" y="3242576"/>
                  <a:pt x="5220855" y="3264893"/>
                  <a:pt x="5232706" y="3286708"/>
                </a:cubicBezTo>
                <a:cubicBezTo>
                  <a:pt x="5255968" y="3330386"/>
                  <a:pt x="5287800" y="3375466"/>
                  <a:pt x="5314388" y="3421416"/>
                </a:cubicBezTo>
                <a:cubicBezTo>
                  <a:pt x="5327654" y="3446430"/>
                  <a:pt x="5341644" y="3470912"/>
                  <a:pt x="5354899" y="3494630"/>
                </a:cubicBezTo>
                <a:cubicBezTo>
                  <a:pt x="5368153" y="3518351"/>
                  <a:pt x="5380668" y="3541307"/>
                  <a:pt x="5390978" y="3563273"/>
                </a:cubicBezTo>
                <a:cubicBezTo>
                  <a:pt x="5374922" y="3539264"/>
                  <a:pt x="5358920" y="3511180"/>
                  <a:pt x="5345295" y="3484721"/>
                </a:cubicBezTo>
                <a:lnTo>
                  <a:pt x="5329063" y="3458880"/>
                </a:lnTo>
                <a:cubicBezTo>
                  <a:pt x="5323342" y="3459426"/>
                  <a:pt x="5333874" y="3481369"/>
                  <a:pt x="5336934" y="3485519"/>
                </a:cubicBezTo>
                <a:cubicBezTo>
                  <a:pt x="5367456" y="3544788"/>
                  <a:pt x="5412250" y="3609360"/>
                  <a:pt x="5433920" y="3664293"/>
                </a:cubicBezTo>
                <a:cubicBezTo>
                  <a:pt x="5399236" y="3617264"/>
                  <a:pt x="5370761" y="3551506"/>
                  <a:pt x="5338473" y="3501657"/>
                </a:cubicBezTo>
                <a:cubicBezTo>
                  <a:pt x="5348339" y="3516632"/>
                  <a:pt x="5331897" y="3488589"/>
                  <a:pt x="5329027" y="3491084"/>
                </a:cubicBezTo>
                <a:cubicBezTo>
                  <a:pt x="5324167" y="3495991"/>
                  <a:pt x="5335833" y="3501909"/>
                  <a:pt x="5335833" y="3501909"/>
                </a:cubicBezTo>
                <a:cubicBezTo>
                  <a:pt x="5352623" y="3533620"/>
                  <a:pt x="5369293" y="3564045"/>
                  <a:pt x="5385244" y="3593938"/>
                </a:cubicBezTo>
                <a:lnTo>
                  <a:pt x="5415575" y="3653663"/>
                </a:lnTo>
                <a:lnTo>
                  <a:pt x="5408945" y="3646711"/>
                </a:lnTo>
                <a:lnTo>
                  <a:pt x="5408624" y="3646437"/>
                </a:lnTo>
                <a:lnTo>
                  <a:pt x="5407108" y="3643902"/>
                </a:lnTo>
                <a:cubicBezTo>
                  <a:pt x="5403803" y="3637185"/>
                  <a:pt x="5386732" y="3602542"/>
                  <a:pt x="5384091" y="3602793"/>
                </a:cubicBezTo>
                <a:cubicBezTo>
                  <a:pt x="5375731" y="3603591"/>
                  <a:pt x="5395441" y="3637983"/>
                  <a:pt x="5395021" y="3633581"/>
                </a:cubicBezTo>
                <a:lnTo>
                  <a:pt x="5396728" y="3636488"/>
                </a:lnTo>
                <a:lnTo>
                  <a:pt x="5391756" y="3636486"/>
                </a:lnTo>
                <a:cubicBezTo>
                  <a:pt x="5392316" y="3638315"/>
                  <a:pt x="5394838" y="3641682"/>
                  <a:pt x="5398297" y="3645718"/>
                </a:cubicBezTo>
                <a:lnTo>
                  <a:pt x="5407498" y="3655759"/>
                </a:lnTo>
                <a:lnTo>
                  <a:pt x="5411709" y="3664190"/>
                </a:lnTo>
                <a:cubicBezTo>
                  <a:pt x="5409698" y="3671044"/>
                  <a:pt x="5393011" y="3640436"/>
                  <a:pt x="5393011" y="3640436"/>
                </a:cubicBezTo>
                <a:cubicBezTo>
                  <a:pt x="5362560" y="3581898"/>
                  <a:pt x="5332912" y="3531799"/>
                  <a:pt x="5306588" y="3483972"/>
                </a:cubicBezTo>
                <a:cubicBezTo>
                  <a:pt x="5303530" y="3479823"/>
                  <a:pt x="5275894" y="3422868"/>
                  <a:pt x="5267743" y="3425867"/>
                </a:cubicBezTo>
                <a:cubicBezTo>
                  <a:pt x="5262672" y="3428572"/>
                  <a:pt x="5285268" y="3465279"/>
                  <a:pt x="5271697" y="3434742"/>
                </a:cubicBezTo>
                <a:cubicBezTo>
                  <a:pt x="5295168" y="3480620"/>
                  <a:pt x="5317976" y="3519529"/>
                  <a:pt x="5341677" y="3563163"/>
                </a:cubicBezTo>
                <a:cubicBezTo>
                  <a:pt x="5341887" y="3565364"/>
                  <a:pt x="5370660" y="3606295"/>
                  <a:pt x="5368473" y="3611316"/>
                </a:cubicBezTo>
                <a:cubicBezTo>
                  <a:pt x="5360533" y="3616515"/>
                  <a:pt x="5349128" y="3585400"/>
                  <a:pt x="5349128" y="3585400"/>
                </a:cubicBezTo>
                <a:cubicBezTo>
                  <a:pt x="5316211" y="3528950"/>
                  <a:pt x="5296884" y="3498593"/>
                  <a:pt x="5266818" y="3444091"/>
                </a:cubicBezTo>
                <a:cubicBezTo>
                  <a:pt x="5263756" y="3439942"/>
                  <a:pt x="5236980" y="3387348"/>
                  <a:pt x="5231469" y="3390093"/>
                </a:cubicBezTo>
                <a:cubicBezTo>
                  <a:pt x="5229285" y="3395114"/>
                  <a:pt x="5257812" y="3433477"/>
                  <a:pt x="5254750" y="3429328"/>
                </a:cubicBezTo>
                <a:cubicBezTo>
                  <a:pt x="5261536" y="3444596"/>
                  <a:pt x="5267693" y="3453261"/>
                  <a:pt x="5275161" y="3471054"/>
                </a:cubicBezTo>
                <a:cubicBezTo>
                  <a:pt x="5256711" y="3449868"/>
                  <a:pt x="5248365" y="3422904"/>
                  <a:pt x="5232555" y="3401465"/>
                </a:cubicBezTo>
                <a:cubicBezTo>
                  <a:pt x="5229285" y="3395114"/>
                  <a:pt x="5220468" y="3391143"/>
                  <a:pt x="5214311" y="3382477"/>
                </a:cubicBezTo>
                <a:lnTo>
                  <a:pt x="5206400" y="3371027"/>
                </a:lnTo>
                <a:lnTo>
                  <a:pt x="5206248" y="3370548"/>
                </a:lnTo>
                <a:lnTo>
                  <a:pt x="5204604" y="3368428"/>
                </a:lnTo>
                <a:lnTo>
                  <a:pt x="5187652" y="3343891"/>
                </a:lnTo>
                <a:cubicBezTo>
                  <a:pt x="5179088" y="3329764"/>
                  <a:pt x="5170849" y="3315558"/>
                  <a:pt x="5162943" y="3304839"/>
                </a:cubicBezTo>
                <a:cubicBezTo>
                  <a:pt x="5168888" y="3311305"/>
                  <a:pt x="5156138" y="3294014"/>
                  <a:pt x="5153498" y="3294267"/>
                </a:cubicBezTo>
                <a:cubicBezTo>
                  <a:pt x="5145136" y="3295064"/>
                  <a:pt x="5163819" y="3314009"/>
                  <a:pt x="5164028" y="3316211"/>
                </a:cubicBezTo>
                <a:lnTo>
                  <a:pt x="5175977" y="3335907"/>
                </a:lnTo>
                <a:lnTo>
                  <a:pt x="5195224" y="3356332"/>
                </a:lnTo>
                <a:lnTo>
                  <a:pt x="5204604" y="3368428"/>
                </a:lnTo>
                <a:lnTo>
                  <a:pt x="5206400" y="3371027"/>
                </a:lnTo>
                <a:lnTo>
                  <a:pt x="5209255" y="3379997"/>
                </a:lnTo>
                <a:lnTo>
                  <a:pt x="5198122" y="3372410"/>
                </a:lnTo>
                <a:lnTo>
                  <a:pt x="5216589" y="3402848"/>
                </a:lnTo>
                <a:cubicBezTo>
                  <a:pt x="5233408" y="3431364"/>
                  <a:pt x="5249208" y="3459652"/>
                  <a:pt x="5263025" y="3488128"/>
                </a:cubicBezTo>
                <a:cubicBezTo>
                  <a:pt x="5244038" y="3463660"/>
                  <a:pt x="5231481" y="3440245"/>
                  <a:pt x="5218945" y="3417059"/>
                </a:cubicBezTo>
                <a:lnTo>
                  <a:pt x="5179787" y="3354965"/>
                </a:lnTo>
                <a:lnTo>
                  <a:pt x="5169824" y="3345133"/>
                </a:lnTo>
                <a:lnTo>
                  <a:pt x="5156686" y="3331601"/>
                </a:lnTo>
                <a:lnTo>
                  <a:pt x="5157418" y="3335347"/>
                </a:lnTo>
                <a:cubicBezTo>
                  <a:pt x="5193430" y="3396316"/>
                  <a:pt x="5225893" y="3447997"/>
                  <a:pt x="5256170" y="3504698"/>
                </a:cubicBezTo>
                <a:lnTo>
                  <a:pt x="5263714" y="3522170"/>
                </a:lnTo>
                <a:lnTo>
                  <a:pt x="5279920" y="3541812"/>
                </a:lnTo>
                <a:cubicBezTo>
                  <a:pt x="5292163" y="3557785"/>
                  <a:pt x="5282131" y="3549968"/>
                  <a:pt x="5264319" y="3534188"/>
                </a:cubicBezTo>
                <a:lnTo>
                  <a:pt x="5240303" y="3512600"/>
                </a:lnTo>
                <a:lnTo>
                  <a:pt x="5249948" y="3528658"/>
                </a:lnTo>
                <a:lnTo>
                  <a:pt x="5233966" y="3516219"/>
                </a:lnTo>
                <a:cubicBezTo>
                  <a:pt x="5208242" y="3504434"/>
                  <a:pt x="5232481" y="3528201"/>
                  <a:pt x="5249255" y="3542464"/>
                </a:cubicBezTo>
                <a:lnTo>
                  <a:pt x="5269849" y="3563056"/>
                </a:lnTo>
                <a:lnTo>
                  <a:pt x="5279834" y="3580539"/>
                </a:lnTo>
                <a:lnTo>
                  <a:pt x="5281047" y="3582643"/>
                </a:lnTo>
                <a:lnTo>
                  <a:pt x="5272311" y="3574897"/>
                </a:lnTo>
                <a:cubicBezTo>
                  <a:pt x="5260498" y="3564522"/>
                  <a:pt x="5248990" y="3554048"/>
                  <a:pt x="5238944" y="3543092"/>
                </a:cubicBezTo>
                <a:cubicBezTo>
                  <a:pt x="5226910" y="3531409"/>
                  <a:pt x="5214902" y="3517536"/>
                  <a:pt x="5202528" y="3503782"/>
                </a:cubicBezTo>
                <a:lnTo>
                  <a:pt x="5175313" y="3476581"/>
                </a:lnTo>
                <a:lnTo>
                  <a:pt x="5180612" y="3490624"/>
                </a:lnTo>
                <a:lnTo>
                  <a:pt x="5182692" y="3493053"/>
                </a:lnTo>
                <a:cubicBezTo>
                  <a:pt x="5196052" y="3508436"/>
                  <a:pt x="5211123" y="3526478"/>
                  <a:pt x="5216320" y="3530749"/>
                </a:cubicBezTo>
                <a:cubicBezTo>
                  <a:pt x="5218415" y="3535579"/>
                  <a:pt x="5222782" y="3545641"/>
                  <a:pt x="5223830" y="3548055"/>
                </a:cubicBezTo>
                <a:cubicBezTo>
                  <a:pt x="5229898" y="3554339"/>
                  <a:pt x="5234046" y="3556195"/>
                  <a:pt x="5239556" y="3559904"/>
                </a:cubicBezTo>
                <a:cubicBezTo>
                  <a:pt x="5240604" y="3562318"/>
                  <a:pt x="5240509" y="3571086"/>
                  <a:pt x="5247240" y="3577611"/>
                </a:cubicBezTo>
                <a:cubicBezTo>
                  <a:pt x="5253308" y="3583895"/>
                  <a:pt x="5273008" y="3597198"/>
                  <a:pt x="5282570" y="3611532"/>
                </a:cubicBezTo>
                <a:cubicBezTo>
                  <a:pt x="5286738" y="3617289"/>
                  <a:pt x="5287790" y="3619790"/>
                  <a:pt x="5286921" y="3620196"/>
                </a:cubicBezTo>
                <a:lnTo>
                  <a:pt x="5283010" y="3618068"/>
                </a:lnTo>
                <a:lnTo>
                  <a:pt x="5300231" y="3634831"/>
                </a:lnTo>
                <a:cubicBezTo>
                  <a:pt x="5305107" y="3640033"/>
                  <a:pt x="5308490" y="3644366"/>
                  <a:pt x="5308716" y="3646581"/>
                </a:cubicBezTo>
                <a:cubicBezTo>
                  <a:pt x="5306867" y="3659408"/>
                  <a:pt x="5284122" y="3629512"/>
                  <a:pt x="5284122" y="3629512"/>
                </a:cubicBezTo>
                <a:cubicBezTo>
                  <a:pt x="5278937" y="3623856"/>
                  <a:pt x="5269520" y="3614453"/>
                  <a:pt x="5258739" y="3604051"/>
                </a:cubicBezTo>
                <a:lnTo>
                  <a:pt x="5226950" y="3574241"/>
                </a:lnTo>
                <a:lnTo>
                  <a:pt x="5220373" y="3572180"/>
                </a:lnTo>
                <a:cubicBezTo>
                  <a:pt x="5215929" y="3569960"/>
                  <a:pt x="5210901" y="3565835"/>
                  <a:pt x="5205545" y="3560553"/>
                </a:cubicBezTo>
                <a:lnTo>
                  <a:pt x="5201029" y="3555560"/>
                </a:lnTo>
                <a:lnTo>
                  <a:pt x="5202424" y="3557524"/>
                </a:lnTo>
                <a:lnTo>
                  <a:pt x="5207365" y="3563174"/>
                </a:lnTo>
                <a:lnTo>
                  <a:pt x="5237366" y="3594648"/>
                </a:lnTo>
                <a:cubicBezTo>
                  <a:pt x="5240487" y="3597992"/>
                  <a:pt x="5243140" y="3602178"/>
                  <a:pt x="5246055" y="3606968"/>
                </a:cubicBezTo>
                <a:lnTo>
                  <a:pt x="5246927" y="3608325"/>
                </a:lnTo>
                <a:lnTo>
                  <a:pt x="5260421" y="3623646"/>
                </a:lnTo>
                <a:lnTo>
                  <a:pt x="5271458" y="3636986"/>
                </a:lnTo>
                <a:lnTo>
                  <a:pt x="5271486" y="3637012"/>
                </a:lnTo>
                <a:lnTo>
                  <a:pt x="5271498" y="3637035"/>
                </a:lnTo>
                <a:lnTo>
                  <a:pt x="5310685" y="3684399"/>
                </a:lnTo>
                <a:cubicBezTo>
                  <a:pt x="5317694" y="3696320"/>
                  <a:pt x="5350752" y="3733375"/>
                  <a:pt x="5350752" y="3733375"/>
                </a:cubicBezTo>
                <a:lnTo>
                  <a:pt x="5338730" y="3732011"/>
                </a:lnTo>
                <a:lnTo>
                  <a:pt x="5346971" y="3740145"/>
                </a:lnTo>
                <a:lnTo>
                  <a:pt x="5347790" y="3743576"/>
                </a:lnTo>
                <a:lnTo>
                  <a:pt x="5351035" y="3753189"/>
                </a:lnTo>
                <a:lnTo>
                  <a:pt x="5344121" y="3746790"/>
                </a:lnTo>
                <a:cubicBezTo>
                  <a:pt x="5311291" y="3715901"/>
                  <a:pt x="5277619" y="3684195"/>
                  <a:pt x="5240496" y="3650636"/>
                </a:cubicBezTo>
                <a:cubicBezTo>
                  <a:pt x="5237459" y="3647494"/>
                  <a:pt x="5231870" y="3642318"/>
                  <a:pt x="5224793" y="3635790"/>
                </a:cubicBezTo>
                <a:lnTo>
                  <a:pt x="5205942" y="3618244"/>
                </a:lnTo>
                <a:lnTo>
                  <a:pt x="5180753" y="3598489"/>
                </a:lnTo>
                <a:lnTo>
                  <a:pt x="5170048" y="3589175"/>
                </a:lnTo>
                <a:lnTo>
                  <a:pt x="5174652" y="3595780"/>
                </a:lnTo>
                <a:cubicBezTo>
                  <a:pt x="5173069" y="3596104"/>
                  <a:pt x="5150979" y="3573356"/>
                  <a:pt x="5147213" y="3570454"/>
                </a:cubicBezTo>
                <a:cubicBezTo>
                  <a:pt x="5143065" y="3568598"/>
                  <a:pt x="5127731" y="3565357"/>
                  <a:pt x="5125855" y="3568731"/>
                </a:cubicBezTo>
                <a:cubicBezTo>
                  <a:pt x="5126903" y="3571147"/>
                  <a:pt x="5181276" y="3624562"/>
                  <a:pt x="5187520" y="3631248"/>
                </a:cubicBezTo>
                <a:cubicBezTo>
                  <a:pt x="5201928" y="3649047"/>
                  <a:pt x="5215951" y="3664674"/>
                  <a:pt x="5225338" y="3678603"/>
                </a:cubicBezTo>
                <a:cubicBezTo>
                  <a:pt x="5226386" y="3681018"/>
                  <a:pt x="5226778" y="3689625"/>
                  <a:pt x="5227827" y="3692039"/>
                </a:cubicBezTo>
                <a:cubicBezTo>
                  <a:pt x="5240532" y="3713617"/>
                  <a:pt x="5283686" y="3733472"/>
                  <a:pt x="5275469" y="3738928"/>
                </a:cubicBezTo>
                <a:cubicBezTo>
                  <a:pt x="5275469" y="3738928"/>
                  <a:pt x="5266475" y="3733606"/>
                  <a:pt x="5258527" y="3730698"/>
                </a:cubicBezTo>
                <a:lnTo>
                  <a:pt x="5260168" y="3730370"/>
                </a:lnTo>
                <a:lnTo>
                  <a:pt x="5262500" y="3732151"/>
                </a:lnTo>
                <a:cubicBezTo>
                  <a:pt x="5261977" y="3730944"/>
                  <a:pt x="5261717" y="3730340"/>
                  <a:pt x="5261218" y="3730159"/>
                </a:cubicBezTo>
                <a:lnTo>
                  <a:pt x="5260168" y="3730370"/>
                </a:lnTo>
                <a:lnTo>
                  <a:pt x="5255873" y="3727094"/>
                </a:lnTo>
                <a:lnTo>
                  <a:pt x="5253788" y="3724265"/>
                </a:lnTo>
                <a:cubicBezTo>
                  <a:pt x="5252127" y="3722685"/>
                  <a:pt x="5250750" y="3721757"/>
                  <a:pt x="5250750" y="3721757"/>
                </a:cubicBezTo>
                <a:cubicBezTo>
                  <a:pt x="5250750" y="3721757"/>
                  <a:pt x="5241973" y="3724639"/>
                  <a:pt x="5236291" y="3720527"/>
                </a:cubicBezTo>
                <a:cubicBezTo>
                  <a:pt x="5229719" y="3716938"/>
                  <a:pt x="5220624" y="3707854"/>
                  <a:pt x="5211896" y="3698650"/>
                </a:cubicBezTo>
                <a:lnTo>
                  <a:pt x="5197798" y="3684300"/>
                </a:lnTo>
                <a:lnTo>
                  <a:pt x="5199029" y="3694955"/>
                </a:lnTo>
                <a:cubicBezTo>
                  <a:pt x="5199317" y="3699198"/>
                  <a:pt x="5199632" y="3703716"/>
                  <a:pt x="5200529" y="3708141"/>
                </a:cubicBezTo>
                <a:lnTo>
                  <a:pt x="5201232" y="3709921"/>
                </a:lnTo>
                <a:lnTo>
                  <a:pt x="5241961" y="3752690"/>
                </a:lnTo>
                <a:lnTo>
                  <a:pt x="5311851" y="3819039"/>
                </a:lnTo>
                <a:lnTo>
                  <a:pt x="5314296" y="3825378"/>
                </a:lnTo>
                <a:lnTo>
                  <a:pt x="5320908" y="3839865"/>
                </a:lnTo>
                <a:lnTo>
                  <a:pt x="5297476" y="3820443"/>
                </a:lnTo>
                <a:lnTo>
                  <a:pt x="5317084" y="3842336"/>
                </a:lnTo>
                <a:lnTo>
                  <a:pt x="5310929" y="3845917"/>
                </a:lnTo>
                <a:cubicBezTo>
                  <a:pt x="5310683" y="3843351"/>
                  <a:pt x="5310474" y="3841150"/>
                  <a:pt x="5310474" y="3841150"/>
                </a:cubicBezTo>
                <a:cubicBezTo>
                  <a:pt x="5305209" y="3846463"/>
                  <a:pt x="5307849" y="3846211"/>
                  <a:pt x="5310929" y="3845917"/>
                </a:cubicBezTo>
                <a:lnTo>
                  <a:pt x="5315844" y="3854854"/>
                </a:lnTo>
                <a:lnTo>
                  <a:pt x="5294358" y="3835980"/>
                </a:lnTo>
                <a:lnTo>
                  <a:pt x="5288658" y="3829131"/>
                </a:lnTo>
                <a:cubicBezTo>
                  <a:pt x="5286932" y="3826832"/>
                  <a:pt x="5286096" y="3825338"/>
                  <a:pt x="5286757" y="3825275"/>
                </a:cubicBezTo>
                <a:lnTo>
                  <a:pt x="5285101" y="3827848"/>
                </a:lnTo>
                <a:lnTo>
                  <a:pt x="5256353" y="3802595"/>
                </a:lnTo>
                <a:lnTo>
                  <a:pt x="5250339" y="3792848"/>
                </a:lnTo>
                <a:lnTo>
                  <a:pt x="5249105" y="3790649"/>
                </a:lnTo>
                <a:lnTo>
                  <a:pt x="5246987" y="3804840"/>
                </a:lnTo>
                <a:lnTo>
                  <a:pt x="5246789" y="3807265"/>
                </a:lnTo>
                <a:lnTo>
                  <a:pt x="5244396" y="3806334"/>
                </a:lnTo>
                <a:cubicBezTo>
                  <a:pt x="5237418" y="3803629"/>
                  <a:pt x="5220166" y="3797001"/>
                  <a:pt x="5206221" y="3792135"/>
                </a:cubicBezTo>
                <a:lnTo>
                  <a:pt x="5198555" y="3789722"/>
                </a:lnTo>
                <a:lnTo>
                  <a:pt x="5179534" y="3768386"/>
                </a:lnTo>
                <a:cubicBezTo>
                  <a:pt x="5169493" y="3757980"/>
                  <a:pt x="5160802" y="3750163"/>
                  <a:pt x="5154945" y="3747281"/>
                </a:cubicBezTo>
                <a:lnTo>
                  <a:pt x="5165614" y="3766468"/>
                </a:lnTo>
                <a:lnTo>
                  <a:pt x="5151132" y="3748580"/>
                </a:lnTo>
                <a:lnTo>
                  <a:pt x="5148972" y="3745909"/>
                </a:lnTo>
                <a:cubicBezTo>
                  <a:pt x="5141974" y="3736938"/>
                  <a:pt x="5134634" y="3727506"/>
                  <a:pt x="5126820" y="3718334"/>
                </a:cubicBezTo>
                <a:lnTo>
                  <a:pt x="5114561" y="3705573"/>
                </a:lnTo>
                <a:lnTo>
                  <a:pt x="5093599" y="3693355"/>
                </a:lnTo>
                <a:cubicBezTo>
                  <a:pt x="5081016" y="3688751"/>
                  <a:pt x="5108276" y="3702789"/>
                  <a:pt x="5097964" y="3703415"/>
                </a:cubicBezTo>
                <a:cubicBezTo>
                  <a:pt x="5087654" y="3704043"/>
                  <a:pt x="5073900" y="3680051"/>
                  <a:pt x="5063683" y="3671912"/>
                </a:cubicBezTo>
                <a:cubicBezTo>
                  <a:pt x="5054856" y="3660556"/>
                  <a:pt x="5045469" y="3646625"/>
                  <a:pt x="5031279" y="3637032"/>
                </a:cubicBezTo>
                <a:cubicBezTo>
                  <a:pt x="5031279" y="3637032"/>
                  <a:pt x="5029694" y="3637552"/>
                  <a:pt x="5027613" y="3637891"/>
                </a:cubicBezTo>
                <a:lnTo>
                  <a:pt x="5022187" y="3637702"/>
                </a:lnTo>
                <a:lnTo>
                  <a:pt x="5029495" y="3649171"/>
                </a:lnTo>
                <a:cubicBezTo>
                  <a:pt x="5035831" y="3661213"/>
                  <a:pt x="5040917" y="3672092"/>
                  <a:pt x="5047361" y="3683767"/>
                </a:cubicBezTo>
                <a:lnTo>
                  <a:pt x="5055938" y="3696746"/>
                </a:lnTo>
                <a:lnTo>
                  <a:pt x="5080232" y="3726252"/>
                </a:lnTo>
                <a:lnTo>
                  <a:pt x="5106711" y="3758821"/>
                </a:lnTo>
                <a:lnTo>
                  <a:pt x="5113593" y="3766187"/>
                </a:lnTo>
                <a:lnTo>
                  <a:pt x="5123042" y="3775558"/>
                </a:lnTo>
                <a:lnTo>
                  <a:pt x="5130254" y="3780550"/>
                </a:lnTo>
                <a:cubicBezTo>
                  <a:pt x="5132019" y="3782449"/>
                  <a:pt x="5132706" y="3783942"/>
                  <a:pt x="5132584" y="3784833"/>
                </a:cubicBezTo>
                <a:lnTo>
                  <a:pt x="5132359" y="3784801"/>
                </a:lnTo>
                <a:lnTo>
                  <a:pt x="5133273" y="3785706"/>
                </a:lnTo>
                <a:cubicBezTo>
                  <a:pt x="5138565" y="3791603"/>
                  <a:pt x="5142185" y="3796761"/>
                  <a:pt x="5142913" y="3800794"/>
                </a:cubicBezTo>
                <a:lnTo>
                  <a:pt x="5139374" y="3799384"/>
                </a:lnTo>
                <a:lnTo>
                  <a:pt x="5121345" y="3778223"/>
                </a:lnTo>
                <a:cubicBezTo>
                  <a:pt x="5121345" y="3778223"/>
                  <a:pt x="5118355" y="3779241"/>
                  <a:pt x="5114442" y="3779802"/>
                </a:cubicBezTo>
                <a:lnTo>
                  <a:pt x="5111264" y="3779510"/>
                </a:lnTo>
                <a:lnTo>
                  <a:pt x="5100331" y="3769256"/>
                </a:lnTo>
                <a:cubicBezTo>
                  <a:pt x="5096665" y="3765170"/>
                  <a:pt x="5095010" y="3762258"/>
                  <a:pt x="5097027" y="3761894"/>
                </a:cubicBezTo>
                <a:lnTo>
                  <a:pt x="5095130" y="3770843"/>
                </a:lnTo>
                <a:lnTo>
                  <a:pt x="5087898" y="3762604"/>
                </a:lnTo>
                <a:cubicBezTo>
                  <a:pt x="5068248" y="3739657"/>
                  <a:pt x="5035969" y="3700805"/>
                  <a:pt x="5027367" y="3689107"/>
                </a:cubicBezTo>
                <a:cubicBezTo>
                  <a:pt x="4954132" y="3624747"/>
                  <a:pt x="5054179" y="3749772"/>
                  <a:pt x="5069406" y="3776406"/>
                </a:cubicBezTo>
                <a:cubicBezTo>
                  <a:pt x="5086912" y="3799184"/>
                  <a:pt x="5103171" y="3819051"/>
                  <a:pt x="5116031" y="3836098"/>
                </a:cubicBezTo>
                <a:lnTo>
                  <a:pt x="5141393" y="3877440"/>
                </a:lnTo>
                <a:lnTo>
                  <a:pt x="5140366" y="3878990"/>
                </a:lnTo>
                <a:cubicBezTo>
                  <a:pt x="5140593" y="3881205"/>
                  <a:pt x="5143721" y="3885801"/>
                  <a:pt x="5148285" y="3891450"/>
                </a:cubicBezTo>
                <a:lnTo>
                  <a:pt x="5154561" y="3898572"/>
                </a:lnTo>
                <a:lnTo>
                  <a:pt x="5175496" y="3932128"/>
                </a:lnTo>
                <a:lnTo>
                  <a:pt x="5163479" y="3929663"/>
                </a:lnTo>
                <a:lnTo>
                  <a:pt x="5138357" y="3910955"/>
                </a:lnTo>
                <a:lnTo>
                  <a:pt x="5131663" y="3901981"/>
                </a:lnTo>
                <a:cubicBezTo>
                  <a:pt x="5107805" y="3871101"/>
                  <a:pt x="5088821" y="3833430"/>
                  <a:pt x="5057997" y="3818267"/>
                </a:cubicBezTo>
                <a:cubicBezTo>
                  <a:pt x="5045081" y="3816504"/>
                  <a:pt x="5039563" y="3818383"/>
                  <a:pt x="5029365" y="3809539"/>
                </a:cubicBezTo>
                <a:cubicBezTo>
                  <a:pt x="5003101" y="3786663"/>
                  <a:pt x="4994842" y="3744315"/>
                  <a:pt x="4966699" y="3715920"/>
                </a:cubicBezTo>
                <a:cubicBezTo>
                  <a:pt x="4967403" y="3717990"/>
                  <a:pt x="4964142" y="3721555"/>
                  <a:pt x="4959676" y="3724861"/>
                </a:cubicBezTo>
                <a:lnTo>
                  <a:pt x="4949984" y="3729890"/>
                </a:lnTo>
                <a:lnTo>
                  <a:pt x="4952551" y="3734153"/>
                </a:lnTo>
                <a:cubicBezTo>
                  <a:pt x="4953076" y="3735360"/>
                  <a:pt x="4951319" y="3734844"/>
                  <a:pt x="4948426" y="3733331"/>
                </a:cubicBezTo>
                <a:lnTo>
                  <a:pt x="4946557" y="3732167"/>
                </a:lnTo>
                <a:lnTo>
                  <a:pt x="4946319" y="3731793"/>
                </a:lnTo>
                <a:lnTo>
                  <a:pt x="4945416" y="3732261"/>
                </a:lnTo>
                <a:lnTo>
                  <a:pt x="4943907" y="3731948"/>
                </a:lnTo>
                <a:lnTo>
                  <a:pt x="4913782" y="3697388"/>
                </a:lnTo>
                <a:lnTo>
                  <a:pt x="4924095" y="3719599"/>
                </a:lnTo>
                <a:lnTo>
                  <a:pt x="4921226" y="3715652"/>
                </a:lnTo>
                <a:lnTo>
                  <a:pt x="4950430" y="3768432"/>
                </a:lnTo>
                <a:cubicBezTo>
                  <a:pt x="4963681" y="3792152"/>
                  <a:pt x="4976198" y="3815109"/>
                  <a:pt x="4986508" y="3837074"/>
                </a:cubicBezTo>
                <a:cubicBezTo>
                  <a:pt x="4970453" y="3813066"/>
                  <a:pt x="4954451" y="3784982"/>
                  <a:pt x="4940826" y="3758522"/>
                </a:cubicBezTo>
                <a:lnTo>
                  <a:pt x="4924594" y="3732681"/>
                </a:lnTo>
                <a:cubicBezTo>
                  <a:pt x="4923163" y="3732818"/>
                  <a:pt x="4922749" y="3734292"/>
                  <a:pt x="4922981" y="3736491"/>
                </a:cubicBezTo>
                <a:lnTo>
                  <a:pt x="4923320" y="3737722"/>
                </a:lnTo>
                <a:lnTo>
                  <a:pt x="4928115" y="3746043"/>
                </a:lnTo>
                <a:lnTo>
                  <a:pt x="4925248" y="3743118"/>
                </a:lnTo>
                <a:lnTo>
                  <a:pt x="4924634" y="3742468"/>
                </a:lnTo>
                <a:lnTo>
                  <a:pt x="4925236" y="3744650"/>
                </a:lnTo>
                <a:cubicBezTo>
                  <a:pt x="4927537" y="3750721"/>
                  <a:pt x="4930934" y="3757245"/>
                  <a:pt x="4932464" y="3759320"/>
                </a:cubicBezTo>
                <a:cubicBezTo>
                  <a:pt x="4962984" y="3818590"/>
                  <a:pt x="5007780" y="3883162"/>
                  <a:pt x="5029451" y="3938095"/>
                </a:cubicBezTo>
                <a:cubicBezTo>
                  <a:pt x="4994768" y="3891064"/>
                  <a:pt x="4966290" y="3825308"/>
                  <a:pt x="4934003" y="3775459"/>
                </a:cubicBezTo>
                <a:cubicBezTo>
                  <a:pt x="4943871" y="3790434"/>
                  <a:pt x="4927427" y="3762391"/>
                  <a:pt x="4924558" y="3764885"/>
                </a:cubicBezTo>
                <a:cubicBezTo>
                  <a:pt x="4919697" y="3769791"/>
                  <a:pt x="4931364" y="3775711"/>
                  <a:pt x="4931364" y="3775711"/>
                </a:cubicBezTo>
                <a:cubicBezTo>
                  <a:pt x="4948155" y="3807421"/>
                  <a:pt x="4964823" y="3837848"/>
                  <a:pt x="4980774" y="3867740"/>
                </a:cubicBezTo>
                <a:lnTo>
                  <a:pt x="5011106" y="3927465"/>
                </a:lnTo>
                <a:lnTo>
                  <a:pt x="5004477" y="3920514"/>
                </a:lnTo>
                <a:lnTo>
                  <a:pt x="5004155" y="3920238"/>
                </a:lnTo>
                <a:lnTo>
                  <a:pt x="5002639" y="3917704"/>
                </a:lnTo>
                <a:cubicBezTo>
                  <a:pt x="4999334" y="3910987"/>
                  <a:pt x="4982262" y="3876343"/>
                  <a:pt x="4979623" y="3876595"/>
                </a:cubicBezTo>
                <a:cubicBezTo>
                  <a:pt x="4971261" y="3877393"/>
                  <a:pt x="4990973" y="3911784"/>
                  <a:pt x="4990552" y="3907383"/>
                </a:cubicBezTo>
                <a:lnTo>
                  <a:pt x="4992257" y="3910289"/>
                </a:lnTo>
                <a:lnTo>
                  <a:pt x="4987288" y="3910289"/>
                </a:lnTo>
                <a:cubicBezTo>
                  <a:pt x="4987846" y="3912116"/>
                  <a:pt x="4990369" y="3915483"/>
                  <a:pt x="4993826" y="3919520"/>
                </a:cubicBezTo>
                <a:lnTo>
                  <a:pt x="5003031" y="3929560"/>
                </a:lnTo>
                <a:lnTo>
                  <a:pt x="5007237" y="3937992"/>
                </a:lnTo>
                <a:cubicBezTo>
                  <a:pt x="5005227" y="3944846"/>
                  <a:pt x="4988542" y="3914237"/>
                  <a:pt x="4988542" y="3914237"/>
                </a:cubicBezTo>
                <a:cubicBezTo>
                  <a:pt x="4958090" y="3855701"/>
                  <a:pt x="4928443" y="3805601"/>
                  <a:pt x="4902120" y="3757773"/>
                </a:cubicBezTo>
                <a:cubicBezTo>
                  <a:pt x="4900974" y="3756218"/>
                  <a:pt x="4896370" y="3747236"/>
                  <a:pt x="4890632" y="3736775"/>
                </a:cubicBezTo>
                <a:lnTo>
                  <a:pt x="4886003" y="3728529"/>
                </a:lnTo>
                <a:lnTo>
                  <a:pt x="4885884" y="3729262"/>
                </a:lnTo>
                <a:cubicBezTo>
                  <a:pt x="4885468" y="3731753"/>
                  <a:pt x="4884979" y="3734358"/>
                  <a:pt x="4884381" y="3736407"/>
                </a:cubicBezTo>
                <a:lnTo>
                  <a:pt x="4883251" y="3738408"/>
                </a:lnTo>
                <a:lnTo>
                  <a:pt x="4902133" y="3773596"/>
                </a:lnTo>
                <a:lnTo>
                  <a:pt x="4917499" y="3801358"/>
                </a:lnTo>
                <a:lnTo>
                  <a:pt x="4926112" y="3812118"/>
                </a:lnTo>
                <a:lnTo>
                  <a:pt x="4928339" y="3820943"/>
                </a:lnTo>
                <a:lnTo>
                  <a:pt x="4937208" y="3836965"/>
                </a:lnTo>
                <a:cubicBezTo>
                  <a:pt x="4937418" y="3839166"/>
                  <a:pt x="4966190" y="3880097"/>
                  <a:pt x="4964005" y="3885117"/>
                </a:cubicBezTo>
                <a:cubicBezTo>
                  <a:pt x="4960034" y="3887717"/>
                  <a:pt x="4955199" y="3881238"/>
                  <a:pt x="4951353" y="3874110"/>
                </a:cubicBezTo>
                <a:lnTo>
                  <a:pt x="4949966" y="3871174"/>
                </a:lnTo>
                <a:lnTo>
                  <a:pt x="4945565" y="3867740"/>
                </a:lnTo>
                <a:cubicBezTo>
                  <a:pt x="4936690" y="3859895"/>
                  <a:pt x="4923556" y="3846555"/>
                  <a:pt x="4920731" y="3844378"/>
                </a:cubicBezTo>
                <a:cubicBezTo>
                  <a:pt x="4911594" y="3835194"/>
                  <a:pt x="4904245" y="3828125"/>
                  <a:pt x="4897701" y="3822054"/>
                </a:cubicBezTo>
                <a:lnTo>
                  <a:pt x="4894226" y="3818932"/>
                </a:lnTo>
                <a:lnTo>
                  <a:pt x="4876170" y="3788482"/>
                </a:lnTo>
                <a:lnTo>
                  <a:pt x="4904053" y="3821347"/>
                </a:lnTo>
                <a:cubicBezTo>
                  <a:pt x="4906723" y="3824608"/>
                  <a:pt x="4912769" y="3830060"/>
                  <a:pt x="4919780" y="3836333"/>
                </a:cubicBezTo>
                <a:lnTo>
                  <a:pt x="4922689" y="3839027"/>
                </a:lnTo>
                <a:lnTo>
                  <a:pt x="4905659" y="3816247"/>
                </a:lnTo>
                <a:cubicBezTo>
                  <a:pt x="4891940" y="3797056"/>
                  <a:pt x="4878909" y="3777629"/>
                  <a:pt x="4878909" y="3777629"/>
                </a:cubicBezTo>
                <a:lnTo>
                  <a:pt x="4857626" y="3747592"/>
                </a:lnTo>
                <a:lnTo>
                  <a:pt x="4853122" y="3745723"/>
                </a:lnTo>
                <a:lnTo>
                  <a:pt x="4848769" y="3742352"/>
                </a:lnTo>
                <a:lnTo>
                  <a:pt x="4845969" y="3737644"/>
                </a:lnTo>
                <a:lnTo>
                  <a:pt x="4858556" y="3761930"/>
                </a:lnTo>
                <a:lnTo>
                  <a:pt x="4827982" y="3714512"/>
                </a:lnTo>
                <a:lnTo>
                  <a:pt x="4834229" y="3726349"/>
                </a:lnTo>
                <a:lnTo>
                  <a:pt x="4836629" y="3730384"/>
                </a:lnTo>
                <a:lnTo>
                  <a:pt x="4857191" y="3762828"/>
                </a:lnTo>
                <a:lnTo>
                  <a:pt x="4867538" y="3779150"/>
                </a:lnTo>
                <a:lnTo>
                  <a:pt x="4876868" y="3793864"/>
                </a:lnTo>
                <a:cubicBezTo>
                  <a:pt x="4881794" y="3802115"/>
                  <a:pt x="4884479" y="3807552"/>
                  <a:pt x="4883097" y="3808021"/>
                </a:cubicBezTo>
                <a:cubicBezTo>
                  <a:pt x="4881718" y="3808491"/>
                  <a:pt x="4876218" y="3804013"/>
                  <a:pt x="4869585" y="3798332"/>
                </a:cubicBezTo>
                <a:lnTo>
                  <a:pt x="4855593" y="3786683"/>
                </a:lnTo>
                <a:lnTo>
                  <a:pt x="4857636" y="3790976"/>
                </a:lnTo>
                <a:cubicBezTo>
                  <a:pt x="4863600" y="3804616"/>
                  <a:pt x="4867788" y="3817957"/>
                  <a:pt x="4853449" y="3796839"/>
                </a:cubicBezTo>
                <a:lnTo>
                  <a:pt x="4842460" y="3780196"/>
                </a:lnTo>
                <a:lnTo>
                  <a:pt x="4840142" y="3779778"/>
                </a:lnTo>
                <a:lnTo>
                  <a:pt x="4842999" y="3786300"/>
                </a:lnTo>
                <a:lnTo>
                  <a:pt x="4843590" y="3786856"/>
                </a:lnTo>
                <a:lnTo>
                  <a:pt x="4843659" y="3787805"/>
                </a:lnTo>
                <a:lnTo>
                  <a:pt x="4845363" y="3791694"/>
                </a:lnTo>
                <a:cubicBezTo>
                  <a:pt x="4848564" y="3797550"/>
                  <a:pt x="4853353" y="3805446"/>
                  <a:pt x="4860104" y="3815849"/>
                </a:cubicBezTo>
                <a:cubicBezTo>
                  <a:pt x="4893357" y="3874322"/>
                  <a:pt x="4948682" y="3925278"/>
                  <a:pt x="4970290" y="3988741"/>
                </a:cubicBezTo>
                <a:cubicBezTo>
                  <a:pt x="4974047" y="3999778"/>
                  <a:pt x="4910402" y="3945496"/>
                  <a:pt x="4914650" y="3936865"/>
                </a:cubicBezTo>
                <a:cubicBezTo>
                  <a:pt x="4908735" y="3948886"/>
                  <a:pt x="4960187" y="4012389"/>
                  <a:pt x="4991118" y="4049968"/>
                </a:cubicBezTo>
                <a:lnTo>
                  <a:pt x="5005160" y="4067227"/>
                </a:lnTo>
                <a:lnTo>
                  <a:pt x="4990540" y="4052524"/>
                </a:lnTo>
                <a:cubicBezTo>
                  <a:pt x="4927223" y="3986236"/>
                  <a:pt x="5001366" y="4089434"/>
                  <a:pt x="5006126" y="4092738"/>
                </a:cubicBezTo>
                <a:cubicBezTo>
                  <a:pt x="5017102" y="4107412"/>
                  <a:pt x="5022263" y="4132160"/>
                  <a:pt x="5027928" y="4144323"/>
                </a:cubicBezTo>
                <a:lnTo>
                  <a:pt x="5037321" y="4160035"/>
                </a:lnTo>
                <a:lnTo>
                  <a:pt x="4918781" y="4006277"/>
                </a:lnTo>
                <a:lnTo>
                  <a:pt x="4906429" y="3989765"/>
                </a:lnTo>
                <a:lnTo>
                  <a:pt x="4880696" y="3965887"/>
                </a:lnTo>
                <a:lnTo>
                  <a:pt x="4887763" y="3980274"/>
                </a:lnTo>
                <a:cubicBezTo>
                  <a:pt x="4887366" y="3985606"/>
                  <a:pt x="4856866" y="3945763"/>
                  <a:pt x="4843669" y="3936399"/>
                </a:cubicBezTo>
                <a:cubicBezTo>
                  <a:pt x="4845547" y="3941917"/>
                  <a:pt x="4847428" y="3947436"/>
                  <a:pt x="4849306" y="3952955"/>
                </a:cubicBezTo>
                <a:cubicBezTo>
                  <a:pt x="4848367" y="3950195"/>
                  <a:pt x="4847203" y="3960342"/>
                  <a:pt x="4845468" y="3971453"/>
                </a:cubicBezTo>
                <a:lnTo>
                  <a:pt x="4842713" y="3985717"/>
                </a:lnTo>
                <a:lnTo>
                  <a:pt x="4855023" y="3995331"/>
                </a:lnTo>
                <a:cubicBezTo>
                  <a:pt x="4866372" y="4003674"/>
                  <a:pt x="4875107" y="4010001"/>
                  <a:pt x="4871000" y="4012730"/>
                </a:cubicBezTo>
                <a:cubicBezTo>
                  <a:pt x="4871000" y="4012730"/>
                  <a:pt x="4862006" y="4007407"/>
                  <a:pt x="4854060" y="4004500"/>
                </a:cubicBezTo>
                <a:lnTo>
                  <a:pt x="4855697" y="4004172"/>
                </a:lnTo>
                <a:lnTo>
                  <a:pt x="4858033" y="4005953"/>
                </a:lnTo>
                <a:cubicBezTo>
                  <a:pt x="4857508" y="4004745"/>
                  <a:pt x="4857246" y="4004142"/>
                  <a:pt x="4856750" y="4003961"/>
                </a:cubicBezTo>
                <a:lnTo>
                  <a:pt x="4855697" y="4004172"/>
                </a:lnTo>
                <a:lnTo>
                  <a:pt x="4851403" y="4000896"/>
                </a:lnTo>
                <a:lnTo>
                  <a:pt x="4849317" y="3998067"/>
                </a:lnTo>
                <a:cubicBezTo>
                  <a:pt x="4847657" y="3996486"/>
                  <a:pt x="4846278" y="3995558"/>
                  <a:pt x="4846278" y="3995558"/>
                </a:cubicBezTo>
                <a:cubicBezTo>
                  <a:pt x="4846278" y="3995558"/>
                  <a:pt x="4837503" y="3998440"/>
                  <a:pt x="4831821" y="3994329"/>
                </a:cubicBezTo>
                <a:cubicBezTo>
                  <a:pt x="4818680" y="3987150"/>
                  <a:pt x="4795444" y="3957996"/>
                  <a:pt x="4785224" y="3949855"/>
                </a:cubicBezTo>
                <a:cubicBezTo>
                  <a:pt x="4784178" y="3947440"/>
                  <a:pt x="4777840" y="3949521"/>
                  <a:pt x="4773867" y="3948067"/>
                </a:cubicBezTo>
                <a:cubicBezTo>
                  <a:pt x="4767448" y="3944829"/>
                  <a:pt x="4760556" y="3938514"/>
                  <a:pt x="4753564" y="3931133"/>
                </a:cubicBezTo>
                <a:lnTo>
                  <a:pt x="4750275" y="3927462"/>
                </a:lnTo>
                <a:lnTo>
                  <a:pt x="4753967" y="3933327"/>
                </a:lnTo>
                <a:lnTo>
                  <a:pt x="4764661" y="3950016"/>
                </a:lnTo>
                <a:lnTo>
                  <a:pt x="4837493" y="4026492"/>
                </a:lnTo>
                <a:lnTo>
                  <a:pt x="4907381" y="4092842"/>
                </a:lnTo>
                <a:lnTo>
                  <a:pt x="4909828" y="4099180"/>
                </a:lnTo>
                <a:lnTo>
                  <a:pt x="4916438" y="4113665"/>
                </a:lnTo>
                <a:lnTo>
                  <a:pt x="4893006" y="4094246"/>
                </a:lnTo>
                <a:lnTo>
                  <a:pt x="4912612" y="4116138"/>
                </a:lnTo>
                <a:lnTo>
                  <a:pt x="4906457" y="4119719"/>
                </a:lnTo>
                <a:cubicBezTo>
                  <a:pt x="4906214" y="4117152"/>
                  <a:pt x="4906005" y="4114951"/>
                  <a:pt x="4906005" y="4114951"/>
                </a:cubicBezTo>
                <a:cubicBezTo>
                  <a:pt x="4900738" y="4120264"/>
                  <a:pt x="4903378" y="4120013"/>
                  <a:pt x="4906457" y="4119719"/>
                </a:cubicBezTo>
                <a:lnTo>
                  <a:pt x="4911375" y="4128656"/>
                </a:lnTo>
                <a:lnTo>
                  <a:pt x="4889890" y="4109781"/>
                </a:lnTo>
                <a:lnTo>
                  <a:pt x="4884188" y="4102932"/>
                </a:lnTo>
                <a:cubicBezTo>
                  <a:pt x="4882463" y="4100633"/>
                  <a:pt x="4881628" y="4099140"/>
                  <a:pt x="4882287" y="4099077"/>
                </a:cubicBezTo>
                <a:lnTo>
                  <a:pt x="4880631" y="4101649"/>
                </a:lnTo>
                <a:lnTo>
                  <a:pt x="4851885" y="4076396"/>
                </a:lnTo>
                <a:lnTo>
                  <a:pt x="4845869" y="4066650"/>
                </a:lnTo>
                <a:cubicBezTo>
                  <a:pt x="4842156" y="4060388"/>
                  <a:pt x="4838051" y="4053145"/>
                  <a:pt x="4833053" y="4043813"/>
                </a:cubicBezTo>
                <a:cubicBezTo>
                  <a:pt x="4829993" y="4039665"/>
                  <a:pt x="4809791" y="4000136"/>
                  <a:pt x="4814181" y="4018223"/>
                </a:cubicBezTo>
                <a:cubicBezTo>
                  <a:pt x="4818116" y="4031545"/>
                  <a:pt x="4837023" y="4057499"/>
                  <a:pt x="4840503" y="4066051"/>
                </a:cubicBezTo>
                <a:lnTo>
                  <a:pt x="4840744" y="4066609"/>
                </a:lnTo>
                <a:lnTo>
                  <a:pt x="4832906" y="4059725"/>
                </a:lnTo>
                <a:cubicBezTo>
                  <a:pt x="4808949" y="4040463"/>
                  <a:pt x="4788981" y="4018512"/>
                  <a:pt x="4768645" y="3996682"/>
                </a:cubicBezTo>
                <a:lnTo>
                  <a:pt x="4746901" y="3974254"/>
                </a:lnTo>
                <a:lnTo>
                  <a:pt x="4750847" y="3980318"/>
                </a:lnTo>
                <a:lnTo>
                  <a:pt x="4800029" y="4064293"/>
                </a:lnTo>
                <a:lnTo>
                  <a:pt x="4787497" y="4050364"/>
                </a:lnTo>
                <a:cubicBezTo>
                  <a:pt x="4765026" y="4020070"/>
                  <a:pt x="4741167" y="3988811"/>
                  <a:pt x="4718086" y="3958975"/>
                </a:cubicBezTo>
                <a:lnTo>
                  <a:pt x="4711905" y="3951066"/>
                </a:lnTo>
                <a:lnTo>
                  <a:pt x="4705724" y="3948270"/>
                </a:lnTo>
                <a:lnTo>
                  <a:pt x="4689065" y="3921836"/>
                </a:lnTo>
                <a:lnTo>
                  <a:pt x="4681484" y="3912136"/>
                </a:lnTo>
                <a:lnTo>
                  <a:pt x="4694727" y="3938777"/>
                </a:lnTo>
                <a:lnTo>
                  <a:pt x="4692728" y="3936965"/>
                </a:lnTo>
                <a:cubicBezTo>
                  <a:pt x="4677302" y="3922416"/>
                  <a:pt x="4653891" y="3899756"/>
                  <a:pt x="4644456" y="3896302"/>
                </a:cubicBezTo>
                <a:cubicBezTo>
                  <a:pt x="4665501" y="3929396"/>
                  <a:pt x="4680178" y="3938829"/>
                  <a:pt x="4702366" y="3965570"/>
                </a:cubicBezTo>
                <a:cubicBezTo>
                  <a:pt x="4718568" y="3983009"/>
                  <a:pt x="4719396" y="3984921"/>
                  <a:pt x="4714107" y="3981715"/>
                </a:cubicBezTo>
                <a:lnTo>
                  <a:pt x="4691666" y="3968636"/>
                </a:lnTo>
                <a:lnTo>
                  <a:pt x="4694654" y="3972448"/>
                </a:lnTo>
                <a:cubicBezTo>
                  <a:pt x="4725195" y="4010520"/>
                  <a:pt x="4755428" y="4046950"/>
                  <a:pt x="4787165" y="4087525"/>
                </a:cubicBezTo>
                <a:lnTo>
                  <a:pt x="4814017" y="4123476"/>
                </a:lnTo>
                <a:lnTo>
                  <a:pt x="4795391" y="4102430"/>
                </a:lnTo>
                <a:cubicBezTo>
                  <a:pt x="4782067" y="4087082"/>
                  <a:pt x="4766626" y="4068860"/>
                  <a:pt x="4747270" y="4045172"/>
                </a:cubicBezTo>
                <a:cubicBezTo>
                  <a:pt x="4726524" y="4020419"/>
                  <a:pt x="4712257" y="3999615"/>
                  <a:pt x="4693392" y="3980380"/>
                </a:cubicBezTo>
                <a:cubicBezTo>
                  <a:pt x="4647654" y="3939501"/>
                  <a:pt x="4709048" y="4026368"/>
                  <a:pt x="4722396" y="4047483"/>
                </a:cubicBezTo>
                <a:cubicBezTo>
                  <a:pt x="4745940" y="4077443"/>
                  <a:pt x="4779601" y="4103957"/>
                  <a:pt x="4764925" y="4115113"/>
                </a:cubicBezTo>
                <a:cubicBezTo>
                  <a:pt x="4767683" y="4114174"/>
                  <a:pt x="4753852" y="4101435"/>
                  <a:pt x="4737131" y="4087370"/>
                </a:cubicBezTo>
                <a:lnTo>
                  <a:pt x="4722276" y="4075280"/>
                </a:lnTo>
                <a:lnTo>
                  <a:pt x="4592450" y="3929887"/>
                </a:lnTo>
                <a:lnTo>
                  <a:pt x="4578054" y="3926844"/>
                </a:lnTo>
                <a:cubicBezTo>
                  <a:pt x="4563864" y="3917248"/>
                  <a:pt x="4559104" y="3898580"/>
                  <a:pt x="4543867" y="3886571"/>
                </a:cubicBezTo>
                <a:cubicBezTo>
                  <a:pt x="4544915" y="3888985"/>
                  <a:pt x="4531023" y="3896766"/>
                  <a:pt x="4529800" y="3893948"/>
                </a:cubicBezTo>
                <a:cubicBezTo>
                  <a:pt x="4518442" y="3892161"/>
                  <a:pt x="4497832" y="3844672"/>
                  <a:pt x="4481671" y="3847220"/>
                </a:cubicBezTo>
                <a:lnTo>
                  <a:pt x="4479665" y="3847879"/>
                </a:lnTo>
                <a:lnTo>
                  <a:pt x="4479294" y="3848001"/>
                </a:lnTo>
                <a:cubicBezTo>
                  <a:pt x="4478898" y="3848131"/>
                  <a:pt x="4478699" y="3848196"/>
                  <a:pt x="4478997" y="3848098"/>
                </a:cubicBezTo>
                <a:lnTo>
                  <a:pt x="4479665" y="3847879"/>
                </a:lnTo>
                <a:lnTo>
                  <a:pt x="4480780" y="3847513"/>
                </a:lnTo>
                <a:cubicBezTo>
                  <a:pt x="4481274" y="3847350"/>
                  <a:pt x="4481671" y="3847220"/>
                  <a:pt x="4481671" y="3847220"/>
                </a:cubicBezTo>
                <a:cubicBezTo>
                  <a:pt x="4490230" y="3866941"/>
                  <a:pt x="4506783" y="3872999"/>
                  <a:pt x="4517392" y="3889746"/>
                </a:cubicBezTo>
                <a:cubicBezTo>
                  <a:pt x="4524271" y="3901742"/>
                  <a:pt x="4531738" y="3912854"/>
                  <a:pt x="4540434" y="3923908"/>
                </a:cubicBezTo>
                <a:lnTo>
                  <a:pt x="4542030" y="3925682"/>
                </a:lnTo>
                <a:lnTo>
                  <a:pt x="4544077" y="3924797"/>
                </a:lnTo>
                <a:cubicBezTo>
                  <a:pt x="4546641" y="3924674"/>
                  <a:pt x="4549193" y="3925287"/>
                  <a:pt x="4550377" y="3926440"/>
                </a:cubicBezTo>
                <a:cubicBezTo>
                  <a:pt x="4551165" y="3927208"/>
                  <a:pt x="4551349" y="3928215"/>
                  <a:pt x="4550521" y="3929406"/>
                </a:cubicBezTo>
                <a:cubicBezTo>
                  <a:pt x="4553298" y="3931333"/>
                  <a:pt x="4551282" y="3931697"/>
                  <a:pt x="4547978" y="3931167"/>
                </a:cubicBezTo>
                <a:lnTo>
                  <a:pt x="4546498" y="3930648"/>
                </a:lnTo>
                <a:lnTo>
                  <a:pt x="4570843" y="3957719"/>
                </a:lnTo>
                <a:cubicBezTo>
                  <a:pt x="4606391" y="3999842"/>
                  <a:pt x="4521883" y="3916780"/>
                  <a:pt x="4518957" y="3917741"/>
                </a:cubicBezTo>
                <a:lnTo>
                  <a:pt x="4520798" y="3923401"/>
                </a:lnTo>
                <a:lnTo>
                  <a:pt x="4600471" y="4036979"/>
                </a:lnTo>
                <a:cubicBezTo>
                  <a:pt x="4613696" y="4060268"/>
                  <a:pt x="4632738" y="4073484"/>
                  <a:pt x="4650172" y="4100870"/>
                </a:cubicBezTo>
                <a:cubicBezTo>
                  <a:pt x="4658437" y="4110135"/>
                  <a:pt x="4670303" y="4124690"/>
                  <a:pt x="4682944" y="4140721"/>
                </a:cubicBezTo>
                <a:lnTo>
                  <a:pt x="4694844" y="4156206"/>
                </a:lnTo>
                <a:lnTo>
                  <a:pt x="4684427" y="4161326"/>
                </a:lnTo>
                <a:lnTo>
                  <a:pt x="4668305" y="4144212"/>
                </a:lnTo>
                <a:lnTo>
                  <a:pt x="4650263" y="4118999"/>
                </a:lnTo>
                <a:cubicBezTo>
                  <a:pt x="4632829" y="4095683"/>
                  <a:pt x="4613782" y="4072145"/>
                  <a:pt x="4611024" y="4073086"/>
                </a:cubicBezTo>
                <a:lnTo>
                  <a:pt x="4613089" y="4080014"/>
                </a:lnTo>
                <a:lnTo>
                  <a:pt x="4574029" y="4032737"/>
                </a:lnTo>
                <a:lnTo>
                  <a:pt x="4536899" y="3989390"/>
                </a:lnTo>
                <a:lnTo>
                  <a:pt x="4548082" y="4007954"/>
                </a:lnTo>
                <a:cubicBezTo>
                  <a:pt x="4548606" y="4009162"/>
                  <a:pt x="4546851" y="4008646"/>
                  <a:pt x="4543957" y="4007131"/>
                </a:cubicBezTo>
                <a:lnTo>
                  <a:pt x="4542086" y="4005969"/>
                </a:lnTo>
                <a:lnTo>
                  <a:pt x="4516812" y="3966097"/>
                </a:lnTo>
                <a:lnTo>
                  <a:pt x="4518221" y="3967580"/>
                </a:lnTo>
                <a:lnTo>
                  <a:pt x="4482982" y="3926438"/>
                </a:lnTo>
                <a:lnTo>
                  <a:pt x="4487901" y="3933457"/>
                </a:lnTo>
                <a:lnTo>
                  <a:pt x="4490792" y="3936913"/>
                </a:lnTo>
                <a:lnTo>
                  <a:pt x="4504248" y="3960282"/>
                </a:lnTo>
                <a:cubicBezTo>
                  <a:pt x="4509927" y="3970869"/>
                  <a:pt x="4515187" y="3981795"/>
                  <a:pt x="4519625" y="3993400"/>
                </a:cubicBezTo>
                <a:cubicBezTo>
                  <a:pt x="4500964" y="3970012"/>
                  <a:pt x="4487813" y="3943876"/>
                  <a:pt x="4471616" y="3918402"/>
                </a:cubicBezTo>
                <a:cubicBezTo>
                  <a:pt x="4458654" y="3898911"/>
                  <a:pt x="4465651" y="3916381"/>
                  <a:pt x="4469166" y="3925298"/>
                </a:cubicBezTo>
                <a:lnTo>
                  <a:pt x="4497624" y="3974686"/>
                </a:lnTo>
                <a:lnTo>
                  <a:pt x="4536865" y="4021824"/>
                </a:lnTo>
                <a:lnTo>
                  <a:pt x="4587356" y="4082474"/>
                </a:lnTo>
                <a:lnTo>
                  <a:pt x="4578540" y="4064905"/>
                </a:lnTo>
                <a:lnTo>
                  <a:pt x="4561110" y="4036108"/>
                </a:lnTo>
                <a:lnTo>
                  <a:pt x="4571223" y="4045876"/>
                </a:lnTo>
                <a:cubicBezTo>
                  <a:pt x="4583977" y="4063069"/>
                  <a:pt x="4597461" y="4080022"/>
                  <a:pt x="4612173" y="4096917"/>
                </a:cubicBezTo>
                <a:lnTo>
                  <a:pt x="4634318" y="4120149"/>
                </a:lnTo>
                <a:lnTo>
                  <a:pt x="4633540" y="4120093"/>
                </a:lnTo>
                <a:cubicBezTo>
                  <a:pt x="4634220" y="4122261"/>
                  <a:pt x="4636400" y="4127072"/>
                  <a:pt x="4640676" y="4135825"/>
                </a:cubicBezTo>
                <a:lnTo>
                  <a:pt x="4643450" y="4141656"/>
                </a:lnTo>
                <a:lnTo>
                  <a:pt x="4636126" y="4134629"/>
                </a:lnTo>
                <a:lnTo>
                  <a:pt x="4598853" y="4096592"/>
                </a:lnTo>
                <a:lnTo>
                  <a:pt x="4639312" y="4147427"/>
                </a:lnTo>
                <a:cubicBezTo>
                  <a:pt x="4654911" y="4165603"/>
                  <a:pt x="4669915" y="4183365"/>
                  <a:pt x="4681741" y="4202744"/>
                </a:cubicBezTo>
                <a:cubicBezTo>
                  <a:pt x="4681741" y="4202744"/>
                  <a:pt x="4677147" y="4201318"/>
                  <a:pt x="4672834" y="4200972"/>
                </a:cubicBezTo>
                <a:lnTo>
                  <a:pt x="4672647" y="4201091"/>
                </a:lnTo>
                <a:lnTo>
                  <a:pt x="4669483" y="4194951"/>
                </a:lnTo>
                <a:cubicBezTo>
                  <a:pt x="4656839" y="4177316"/>
                  <a:pt x="4624968" y="4139669"/>
                  <a:pt x="4622238" y="4145218"/>
                </a:cubicBezTo>
                <a:cubicBezTo>
                  <a:pt x="4614959" y="4160015"/>
                  <a:pt x="4687275" y="4224689"/>
                  <a:pt x="4708450" y="4268796"/>
                </a:cubicBezTo>
                <a:cubicBezTo>
                  <a:pt x="4721969" y="4292676"/>
                  <a:pt x="4726406" y="4301751"/>
                  <a:pt x="4739040" y="4322611"/>
                </a:cubicBezTo>
                <a:lnTo>
                  <a:pt x="4739659" y="4323603"/>
                </a:lnTo>
                <a:lnTo>
                  <a:pt x="4712634" y="4296062"/>
                </a:lnTo>
                <a:cubicBezTo>
                  <a:pt x="4699034" y="4280301"/>
                  <a:pt x="4686608" y="4264329"/>
                  <a:pt x="4673130" y="4247331"/>
                </a:cubicBezTo>
                <a:cubicBezTo>
                  <a:pt x="4655146" y="4220739"/>
                  <a:pt x="4547791" y="4102723"/>
                  <a:pt x="4599495" y="4173885"/>
                </a:cubicBezTo>
                <a:lnTo>
                  <a:pt x="4626612" y="4206977"/>
                </a:lnTo>
                <a:lnTo>
                  <a:pt x="4636950" y="4221954"/>
                </a:lnTo>
                <a:cubicBezTo>
                  <a:pt x="4663112" y="4260225"/>
                  <a:pt x="4707329" y="4327683"/>
                  <a:pt x="4653791" y="4274064"/>
                </a:cubicBezTo>
                <a:cubicBezTo>
                  <a:pt x="4642636" y="4259389"/>
                  <a:pt x="4615018" y="4217471"/>
                  <a:pt x="4592827" y="4206552"/>
                </a:cubicBezTo>
                <a:cubicBezTo>
                  <a:pt x="4567522" y="4189508"/>
                  <a:pt x="4613691" y="4249741"/>
                  <a:pt x="4636314" y="4280015"/>
                </a:cubicBezTo>
                <a:cubicBezTo>
                  <a:pt x="4657981" y="4304455"/>
                  <a:pt x="4680604" y="4334729"/>
                  <a:pt x="4686555" y="4352205"/>
                </a:cubicBezTo>
                <a:cubicBezTo>
                  <a:pt x="4695830" y="4361361"/>
                  <a:pt x="4694381" y="4375199"/>
                  <a:pt x="4700019" y="4391753"/>
                </a:cubicBezTo>
                <a:lnTo>
                  <a:pt x="4718923" y="4418773"/>
                </a:lnTo>
                <a:lnTo>
                  <a:pt x="4542325" y="4216963"/>
                </a:lnTo>
                <a:lnTo>
                  <a:pt x="4408085" y="4052548"/>
                </a:lnTo>
                <a:lnTo>
                  <a:pt x="4406765" y="4057117"/>
                </a:lnTo>
                <a:cubicBezTo>
                  <a:pt x="4406765" y="4057117"/>
                  <a:pt x="4405719" y="4054702"/>
                  <a:pt x="4404496" y="4051884"/>
                </a:cubicBezTo>
                <a:lnTo>
                  <a:pt x="4407234" y="4051504"/>
                </a:lnTo>
                <a:lnTo>
                  <a:pt x="4392756" y="4033770"/>
                </a:lnTo>
                <a:lnTo>
                  <a:pt x="4390284" y="4032133"/>
                </a:lnTo>
                <a:cubicBezTo>
                  <a:pt x="4388933" y="4031907"/>
                  <a:pt x="4387795" y="4032654"/>
                  <a:pt x="4387161" y="4035046"/>
                </a:cubicBezTo>
                <a:cubicBezTo>
                  <a:pt x="4387161" y="4035046"/>
                  <a:pt x="4398426" y="4045601"/>
                  <a:pt x="4404496" y="4051884"/>
                </a:cubicBezTo>
                <a:lnTo>
                  <a:pt x="4399527" y="4056748"/>
                </a:lnTo>
                <a:lnTo>
                  <a:pt x="4546087" y="4237266"/>
                </a:lnTo>
                <a:cubicBezTo>
                  <a:pt x="4628659" y="4343908"/>
                  <a:pt x="4706657" y="4451399"/>
                  <a:pt x="4776809" y="4560350"/>
                </a:cubicBezTo>
                <a:cubicBezTo>
                  <a:pt x="4740051" y="4548951"/>
                  <a:pt x="4716947" y="4467064"/>
                  <a:pt x="4688894" y="4476995"/>
                </a:cubicBezTo>
                <a:cubicBezTo>
                  <a:pt x="4683340" y="4473140"/>
                  <a:pt x="4741507" y="4557016"/>
                  <a:pt x="4741507" y="4557016"/>
                </a:cubicBezTo>
                <a:cubicBezTo>
                  <a:pt x="4749420" y="4577795"/>
                  <a:pt x="4741355" y="4579253"/>
                  <a:pt x="4742809" y="4587319"/>
                </a:cubicBezTo>
                <a:cubicBezTo>
                  <a:pt x="4773469" y="4637996"/>
                  <a:pt x="4855320" y="4687748"/>
                  <a:pt x="4846710" y="4732335"/>
                </a:cubicBezTo>
                <a:lnTo>
                  <a:pt x="4822403" y="4710535"/>
                </a:lnTo>
                <a:lnTo>
                  <a:pt x="4820375" y="4706894"/>
                </a:lnTo>
                <a:lnTo>
                  <a:pt x="4815492" y="4702759"/>
                </a:lnTo>
                <a:lnTo>
                  <a:pt x="4807659" y="4693327"/>
                </a:lnTo>
                <a:cubicBezTo>
                  <a:pt x="4803048" y="4687481"/>
                  <a:pt x="4798046" y="4680924"/>
                  <a:pt x="4792361" y="4673449"/>
                </a:cubicBezTo>
                <a:cubicBezTo>
                  <a:pt x="4787599" y="4670146"/>
                  <a:pt x="4755486" y="4611403"/>
                  <a:pt x="4733801" y="4610466"/>
                </a:cubicBezTo>
                <a:cubicBezTo>
                  <a:pt x="4733801" y="4610466"/>
                  <a:pt x="4759700" y="4657836"/>
                  <a:pt x="4773979" y="4667747"/>
                </a:cubicBezTo>
                <a:cubicBezTo>
                  <a:pt x="4777486" y="4673708"/>
                  <a:pt x="4791172" y="4683206"/>
                  <a:pt x="4803750" y="4692819"/>
                </a:cubicBezTo>
                <a:lnTo>
                  <a:pt x="4815492" y="4702759"/>
                </a:lnTo>
                <a:lnTo>
                  <a:pt x="4820625" y="4708941"/>
                </a:lnTo>
                <a:lnTo>
                  <a:pt x="4822403" y="4710535"/>
                </a:lnTo>
                <a:lnTo>
                  <a:pt x="4826875" y="4718570"/>
                </a:lnTo>
                <a:cubicBezTo>
                  <a:pt x="4828600" y="4742550"/>
                  <a:pt x="4796040" y="4708744"/>
                  <a:pt x="4780965" y="4691842"/>
                </a:cubicBezTo>
                <a:lnTo>
                  <a:pt x="4775293" y="4685314"/>
                </a:lnTo>
                <a:lnTo>
                  <a:pt x="4774585" y="4684448"/>
                </a:lnTo>
                <a:cubicBezTo>
                  <a:pt x="4773144" y="4682737"/>
                  <a:pt x="4773232" y="4682893"/>
                  <a:pt x="4774434" y="4684324"/>
                </a:cubicBezTo>
                <a:lnTo>
                  <a:pt x="4775293" y="4685314"/>
                </a:lnTo>
                <a:lnTo>
                  <a:pt x="4783901" y="4695801"/>
                </a:lnTo>
                <a:cubicBezTo>
                  <a:pt x="4808343" y="4735106"/>
                  <a:pt x="4835850" y="4768309"/>
                  <a:pt x="4856195" y="4811826"/>
                </a:cubicBezTo>
                <a:cubicBezTo>
                  <a:pt x="4873378" y="4845506"/>
                  <a:pt x="4850435" y="4826055"/>
                  <a:pt x="4822785" y="4798779"/>
                </a:cubicBezTo>
                <a:lnTo>
                  <a:pt x="4816104" y="4792011"/>
                </a:lnTo>
                <a:lnTo>
                  <a:pt x="4786237" y="4756529"/>
                </a:lnTo>
                <a:cubicBezTo>
                  <a:pt x="4786237" y="4756529"/>
                  <a:pt x="4741515" y="4682459"/>
                  <a:pt x="4727798" y="4699446"/>
                </a:cubicBezTo>
                <a:cubicBezTo>
                  <a:pt x="4727076" y="4706364"/>
                  <a:pt x="4748827" y="4732572"/>
                  <a:pt x="4770999" y="4757740"/>
                </a:cubicBezTo>
                <a:lnTo>
                  <a:pt x="4773051" y="4760037"/>
                </a:lnTo>
                <a:lnTo>
                  <a:pt x="4774664" y="4762884"/>
                </a:lnTo>
                <a:cubicBezTo>
                  <a:pt x="4781735" y="4775142"/>
                  <a:pt x="4789399" y="4787811"/>
                  <a:pt x="4791780" y="4789462"/>
                </a:cubicBezTo>
                <a:cubicBezTo>
                  <a:pt x="4808310" y="4807991"/>
                  <a:pt x="4803452" y="4809911"/>
                  <a:pt x="4792989" y="4805295"/>
                </a:cubicBezTo>
                <a:lnTo>
                  <a:pt x="4786833" y="4801666"/>
                </a:lnTo>
                <a:lnTo>
                  <a:pt x="4656112" y="4636612"/>
                </a:lnTo>
                <a:cubicBezTo>
                  <a:pt x="4656112" y="4636612"/>
                  <a:pt x="4600351" y="4566300"/>
                  <a:pt x="4600471" y="4584735"/>
                </a:cubicBezTo>
                <a:cubicBezTo>
                  <a:pt x="4606421" y="4602211"/>
                  <a:pt x="4642881" y="4633930"/>
                  <a:pt x="4656228" y="4655046"/>
                </a:cubicBezTo>
                <a:cubicBezTo>
                  <a:pt x="4653410" y="4646768"/>
                  <a:pt x="4689113" y="4688883"/>
                  <a:pt x="4699767" y="4712970"/>
                </a:cubicBezTo>
                <a:lnTo>
                  <a:pt x="4699728" y="4724955"/>
                </a:lnTo>
                <a:lnTo>
                  <a:pt x="4678744" y="4701863"/>
                </a:lnTo>
                <a:cubicBezTo>
                  <a:pt x="4618967" y="4626973"/>
                  <a:pt x="4553816" y="4525533"/>
                  <a:pt x="4503436" y="4479983"/>
                </a:cubicBezTo>
                <a:cubicBezTo>
                  <a:pt x="4458342" y="4441634"/>
                  <a:pt x="4439964" y="4435932"/>
                  <a:pt x="4472231" y="4472438"/>
                </a:cubicBezTo>
                <a:cubicBezTo>
                  <a:pt x="4496673" y="4511743"/>
                  <a:pt x="4626776" y="4659657"/>
                  <a:pt x="4634689" y="4680438"/>
                </a:cubicBezTo>
                <a:lnTo>
                  <a:pt x="4631794" y="4681487"/>
                </a:lnTo>
                <a:lnTo>
                  <a:pt x="4631212" y="4680771"/>
                </a:lnTo>
                <a:cubicBezTo>
                  <a:pt x="4605096" y="4649941"/>
                  <a:pt x="4578888" y="4620823"/>
                  <a:pt x="4552604" y="4594875"/>
                </a:cubicBezTo>
                <a:cubicBezTo>
                  <a:pt x="4552604" y="4594875"/>
                  <a:pt x="4534169" y="4594996"/>
                  <a:pt x="4552604" y="4594875"/>
                </a:cubicBezTo>
                <a:cubicBezTo>
                  <a:pt x="4573168" y="4627388"/>
                  <a:pt x="4597232" y="4660763"/>
                  <a:pt x="4623391" y="4694678"/>
                </a:cubicBezTo>
                <a:lnTo>
                  <a:pt x="4674298" y="4757618"/>
                </a:lnTo>
                <a:lnTo>
                  <a:pt x="4675269" y="4759164"/>
                </a:lnTo>
                <a:cubicBezTo>
                  <a:pt x="4630438" y="4706886"/>
                  <a:pt x="4575586" y="4660584"/>
                  <a:pt x="4563813" y="4645361"/>
                </a:cubicBezTo>
                <a:cubicBezTo>
                  <a:pt x="4552840" y="4630687"/>
                  <a:pt x="4488066" y="4556332"/>
                  <a:pt x="4528243" y="4613616"/>
                </a:cubicBezTo>
                <a:cubicBezTo>
                  <a:pt x="4549532" y="4635449"/>
                  <a:pt x="4580345" y="4663888"/>
                  <a:pt x="4588258" y="4684667"/>
                </a:cubicBezTo>
                <a:cubicBezTo>
                  <a:pt x="4594474" y="4696037"/>
                  <a:pt x="4585464" y="4719181"/>
                  <a:pt x="4585464" y="4719181"/>
                </a:cubicBezTo>
                <a:cubicBezTo>
                  <a:pt x="4598689" y="4742472"/>
                  <a:pt x="4623283" y="4759540"/>
                  <a:pt x="4639814" y="4778068"/>
                </a:cubicBezTo>
                <a:cubicBezTo>
                  <a:pt x="4646030" y="4789437"/>
                  <a:pt x="4660160" y="4821585"/>
                  <a:pt x="4663464" y="4816823"/>
                </a:cubicBezTo>
                <a:cubicBezTo>
                  <a:pt x="4660160" y="4821585"/>
                  <a:pt x="4642573" y="4816437"/>
                  <a:pt x="4647334" y="4819741"/>
                </a:cubicBezTo>
                <a:cubicBezTo>
                  <a:pt x="4654453" y="4839968"/>
                  <a:pt x="4684604" y="4860893"/>
                  <a:pt x="4704043" y="4895552"/>
                </a:cubicBezTo>
                <a:cubicBezTo>
                  <a:pt x="4715021" y="4910225"/>
                  <a:pt x="4721085" y="4943832"/>
                  <a:pt x="4728094" y="4955753"/>
                </a:cubicBezTo>
                <a:cubicBezTo>
                  <a:pt x="4750288" y="4986442"/>
                  <a:pt x="4738519" y="4971219"/>
                  <a:pt x="4724237" y="4961307"/>
                </a:cubicBezTo>
                <a:cubicBezTo>
                  <a:pt x="4659973" y="4916706"/>
                  <a:pt x="4740373" y="5000729"/>
                  <a:pt x="4755960" y="5040943"/>
                </a:cubicBezTo>
                <a:cubicBezTo>
                  <a:pt x="4728963" y="5037495"/>
                  <a:pt x="4731758" y="5002980"/>
                  <a:pt x="4710075" y="5002042"/>
                </a:cubicBezTo>
                <a:lnTo>
                  <a:pt x="4745494" y="5056023"/>
                </a:lnTo>
                <a:cubicBezTo>
                  <a:pt x="4718897" y="5074018"/>
                  <a:pt x="4675014" y="5000051"/>
                  <a:pt x="4665492" y="4993444"/>
                </a:cubicBezTo>
                <a:cubicBezTo>
                  <a:pt x="4498123" y="4804377"/>
                  <a:pt x="4319134" y="4577851"/>
                  <a:pt x="4177815" y="4413919"/>
                </a:cubicBezTo>
                <a:cubicBezTo>
                  <a:pt x="4181119" y="4409158"/>
                  <a:pt x="4171599" y="4402549"/>
                  <a:pt x="4166840" y="4399246"/>
                </a:cubicBezTo>
                <a:cubicBezTo>
                  <a:pt x="4172544" y="4380862"/>
                  <a:pt x="4138940" y="4386937"/>
                  <a:pt x="4166840" y="4399246"/>
                </a:cubicBezTo>
                <a:cubicBezTo>
                  <a:pt x="4163533" y="4404007"/>
                  <a:pt x="4173054" y="4410614"/>
                  <a:pt x="4177815" y="4413919"/>
                </a:cubicBezTo>
                <a:cubicBezTo>
                  <a:pt x="4225003" y="4483122"/>
                  <a:pt x="4276954" y="4555631"/>
                  <a:pt x="4336968" y="4626681"/>
                </a:cubicBezTo>
                <a:cubicBezTo>
                  <a:pt x="4393678" y="4702493"/>
                  <a:pt x="4467068" y="4774594"/>
                  <a:pt x="4500090" y="4842196"/>
                </a:cubicBezTo>
                <a:cubicBezTo>
                  <a:pt x="4501544" y="4850262"/>
                  <a:pt x="4545427" y="4924228"/>
                  <a:pt x="4545427" y="4924228"/>
                </a:cubicBezTo>
                <a:cubicBezTo>
                  <a:pt x="4536418" y="4947371"/>
                  <a:pt x="4522288" y="4915224"/>
                  <a:pt x="4511312" y="4900550"/>
                </a:cubicBezTo>
                <a:cubicBezTo>
                  <a:pt x="4532602" y="4922382"/>
                  <a:pt x="4494783" y="4882024"/>
                  <a:pt x="4467278" y="4848822"/>
                </a:cubicBezTo>
                <a:cubicBezTo>
                  <a:pt x="4379515" y="4743225"/>
                  <a:pt x="4278767" y="4615688"/>
                  <a:pt x="4212540" y="4533268"/>
                </a:cubicBezTo>
                <a:cubicBezTo>
                  <a:pt x="3739934" y="3964203"/>
                  <a:pt x="3293774" y="3399384"/>
                  <a:pt x="2784113" y="2863396"/>
                </a:cubicBezTo>
                <a:cubicBezTo>
                  <a:pt x="2652161" y="2728308"/>
                  <a:pt x="2503288" y="2595588"/>
                  <a:pt x="2363271" y="2461960"/>
                </a:cubicBezTo>
                <a:cubicBezTo>
                  <a:pt x="2003503" y="2118196"/>
                  <a:pt x="1621938" y="1765187"/>
                  <a:pt x="1183479" y="1431485"/>
                </a:cubicBezTo>
                <a:cubicBezTo>
                  <a:pt x="919543" y="1234195"/>
                  <a:pt x="626253" y="1016534"/>
                  <a:pt x="352913" y="863283"/>
                </a:cubicBezTo>
                <a:cubicBezTo>
                  <a:pt x="320254" y="847671"/>
                  <a:pt x="150847" y="766553"/>
                  <a:pt x="156552" y="748170"/>
                </a:cubicBezTo>
                <a:cubicBezTo>
                  <a:pt x="163162" y="738645"/>
                  <a:pt x="242253" y="750028"/>
                  <a:pt x="242253" y="750028"/>
                </a:cubicBezTo>
                <a:cubicBezTo>
                  <a:pt x="265944" y="758239"/>
                  <a:pt x="303364" y="777153"/>
                  <a:pt x="341579" y="796621"/>
                </a:cubicBezTo>
                <a:cubicBezTo>
                  <a:pt x="440110" y="842660"/>
                  <a:pt x="566389" y="923246"/>
                  <a:pt x="668074" y="986762"/>
                </a:cubicBezTo>
                <a:cubicBezTo>
                  <a:pt x="964159" y="1169911"/>
                  <a:pt x="1189329" y="1348528"/>
                  <a:pt x="1415293" y="1527696"/>
                </a:cubicBezTo>
                <a:cubicBezTo>
                  <a:pt x="1449408" y="1551373"/>
                  <a:pt x="1646568" y="1709373"/>
                  <a:pt x="1610203" y="1677080"/>
                </a:cubicBezTo>
                <a:cubicBezTo>
                  <a:pt x="1584153" y="1651944"/>
                  <a:pt x="1603988" y="1665711"/>
                  <a:pt x="1574632" y="1645337"/>
                </a:cubicBezTo>
                <a:cubicBezTo>
                  <a:pt x="1247530" y="1359522"/>
                  <a:pt x="783529" y="1030439"/>
                  <a:pt x="407843" y="806155"/>
                </a:cubicBezTo>
                <a:cubicBezTo>
                  <a:pt x="330753" y="759708"/>
                  <a:pt x="236588" y="737865"/>
                  <a:pt x="204474" y="679123"/>
                </a:cubicBezTo>
                <a:cubicBezTo>
                  <a:pt x="203017" y="671057"/>
                  <a:pt x="191248" y="655832"/>
                  <a:pt x="186489" y="652530"/>
                </a:cubicBezTo>
                <a:cubicBezTo>
                  <a:pt x="191248" y="655832"/>
                  <a:pt x="188488" y="617464"/>
                  <a:pt x="180424" y="618922"/>
                </a:cubicBezTo>
                <a:cubicBezTo>
                  <a:pt x="191794" y="612702"/>
                  <a:pt x="203563" y="627927"/>
                  <a:pt x="216389" y="629772"/>
                </a:cubicBezTo>
                <a:cubicBezTo>
                  <a:pt x="234768" y="635473"/>
                  <a:pt x="246689" y="628459"/>
                  <a:pt x="254755" y="627000"/>
                </a:cubicBezTo>
                <a:cubicBezTo>
                  <a:pt x="305793" y="648312"/>
                  <a:pt x="248538" y="615631"/>
                  <a:pt x="215878" y="600019"/>
                </a:cubicBezTo>
                <a:lnTo>
                  <a:pt x="233359" y="606882"/>
                </a:lnTo>
                <a:lnTo>
                  <a:pt x="209079" y="595300"/>
                </a:lnTo>
                <a:lnTo>
                  <a:pt x="215878" y="600019"/>
                </a:lnTo>
                <a:cubicBezTo>
                  <a:pt x="206689" y="597169"/>
                  <a:pt x="196309" y="593493"/>
                  <a:pt x="188640" y="589936"/>
                </a:cubicBezTo>
                <a:lnTo>
                  <a:pt x="183306" y="585376"/>
                </a:lnTo>
                <a:lnTo>
                  <a:pt x="170567" y="580979"/>
                </a:lnTo>
                <a:cubicBezTo>
                  <a:pt x="160592" y="577590"/>
                  <a:pt x="150994" y="574045"/>
                  <a:pt x="142119" y="569442"/>
                </a:cubicBezTo>
                <a:lnTo>
                  <a:pt x="127941" y="560185"/>
                </a:lnTo>
                <a:lnTo>
                  <a:pt x="130659" y="558378"/>
                </a:lnTo>
                <a:cubicBezTo>
                  <a:pt x="171075" y="577688"/>
                  <a:pt x="203673" y="591491"/>
                  <a:pt x="94935" y="535531"/>
                </a:cubicBezTo>
                <a:cubicBezTo>
                  <a:pt x="102370" y="541535"/>
                  <a:pt x="133063" y="558293"/>
                  <a:pt x="132963" y="555407"/>
                </a:cubicBezTo>
                <a:cubicBezTo>
                  <a:pt x="133063" y="558293"/>
                  <a:pt x="133063" y="558293"/>
                  <a:pt x="130659" y="558378"/>
                </a:cubicBezTo>
                <a:cubicBezTo>
                  <a:pt x="107784" y="547128"/>
                  <a:pt x="82405" y="533074"/>
                  <a:pt x="82304" y="530188"/>
                </a:cubicBezTo>
                <a:cubicBezTo>
                  <a:pt x="82405" y="533074"/>
                  <a:pt x="94836" y="532643"/>
                  <a:pt x="94836" y="532643"/>
                </a:cubicBezTo>
                <a:cubicBezTo>
                  <a:pt x="102053" y="532395"/>
                  <a:pt x="94635" y="526870"/>
                  <a:pt x="104660" y="526523"/>
                </a:cubicBezTo>
                <a:cubicBezTo>
                  <a:pt x="111980" y="529160"/>
                  <a:pt x="132346" y="537606"/>
                  <a:pt x="147385" y="542864"/>
                </a:cubicBezTo>
                <a:cubicBezTo>
                  <a:pt x="191570" y="560842"/>
                  <a:pt x="239410" y="580016"/>
                  <a:pt x="286688" y="600355"/>
                </a:cubicBezTo>
                <a:lnTo>
                  <a:pt x="293702" y="603682"/>
                </a:lnTo>
                <a:lnTo>
                  <a:pt x="293988" y="603739"/>
                </a:lnTo>
                <a:cubicBezTo>
                  <a:pt x="308325" y="607295"/>
                  <a:pt x="319022" y="611044"/>
                  <a:pt x="321964" y="614850"/>
                </a:cubicBezTo>
                <a:lnTo>
                  <a:pt x="334595" y="623075"/>
                </a:lnTo>
                <a:lnTo>
                  <a:pt x="394907" y="651681"/>
                </a:lnTo>
                <a:lnTo>
                  <a:pt x="361070" y="629643"/>
                </a:lnTo>
                <a:cubicBezTo>
                  <a:pt x="347946" y="622299"/>
                  <a:pt x="335186" y="616972"/>
                  <a:pt x="321964" y="614850"/>
                </a:cubicBezTo>
                <a:lnTo>
                  <a:pt x="309268" y="603786"/>
                </a:lnTo>
                <a:lnTo>
                  <a:pt x="273325" y="586969"/>
                </a:lnTo>
                <a:cubicBezTo>
                  <a:pt x="227313" y="566948"/>
                  <a:pt x="181278" y="547711"/>
                  <a:pt x="131930" y="525578"/>
                </a:cubicBezTo>
                <a:cubicBezTo>
                  <a:pt x="101438" y="514593"/>
                  <a:pt x="83877" y="506049"/>
                  <a:pt x="50778" y="489375"/>
                </a:cubicBezTo>
                <a:cubicBezTo>
                  <a:pt x="33118" y="477945"/>
                  <a:pt x="48071" y="480799"/>
                  <a:pt x="66016" y="488846"/>
                </a:cubicBezTo>
                <a:cubicBezTo>
                  <a:pt x="73334" y="491483"/>
                  <a:pt x="73451" y="494850"/>
                  <a:pt x="88390" y="497223"/>
                </a:cubicBezTo>
                <a:cubicBezTo>
                  <a:pt x="110745" y="493558"/>
                  <a:pt x="146251" y="510150"/>
                  <a:pt x="176742" y="521135"/>
                </a:cubicBezTo>
                <a:cubicBezTo>
                  <a:pt x="216309" y="536141"/>
                  <a:pt x="255337" y="552309"/>
                  <a:pt x="293812" y="569536"/>
                </a:cubicBezTo>
                <a:lnTo>
                  <a:pt x="298651" y="571865"/>
                </a:lnTo>
                <a:lnTo>
                  <a:pt x="300276" y="571575"/>
                </a:lnTo>
                <a:lnTo>
                  <a:pt x="313022" y="571554"/>
                </a:lnTo>
                <a:lnTo>
                  <a:pt x="298803" y="564771"/>
                </a:lnTo>
                <a:cubicBezTo>
                  <a:pt x="252399" y="543561"/>
                  <a:pt x="206309" y="522761"/>
                  <a:pt x="160772" y="500495"/>
                </a:cubicBezTo>
                <a:cubicBezTo>
                  <a:pt x="201139" y="512584"/>
                  <a:pt x="242659" y="526076"/>
                  <a:pt x="283868" y="542169"/>
                </a:cubicBezTo>
                <a:lnTo>
                  <a:pt x="319039" y="557200"/>
                </a:lnTo>
                <a:lnTo>
                  <a:pt x="314045" y="551734"/>
                </a:lnTo>
                <a:lnTo>
                  <a:pt x="313824" y="551288"/>
                </a:lnTo>
                <a:lnTo>
                  <a:pt x="264072" y="529911"/>
                </a:lnTo>
                <a:lnTo>
                  <a:pt x="173457" y="490225"/>
                </a:lnTo>
                <a:lnTo>
                  <a:pt x="173570" y="490419"/>
                </a:lnTo>
                <a:cubicBezTo>
                  <a:pt x="174920" y="499500"/>
                  <a:pt x="166184" y="508278"/>
                  <a:pt x="148343" y="487298"/>
                </a:cubicBezTo>
                <a:lnTo>
                  <a:pt x="151649" y="482534"/>
                </a:lnTo>
                <a:cubicBezTo>
                  <a:pt x="159487" y="478863"/>
                  <a:pt x="165182" y="479655"/>
                  <a:pt x="168819" y="482326"/>
                </a:cubicBezTo>
                <a:lnTo>
                  <a:pt x="172868" y="489222"/>
                </a:lnTo>
                <a:lnTo>
                  <a:pt x="264828" y="522779"/>
                </a:lnTo>
                <a:lnTo>
                  <a:pt x="308861" y="541301"/>
                </a:lnTo>
                <a:lnTo>
                  <a:pt x="306688" y="536927"/>
                </a:lnTo>
                <a:cubicBezTo>
                  <a:pt x="306737" y="534315"/>
                  <a:pt x="308755" y="533951"/>
                  <a:pt x="311134" y="535602"/>
                </a:cubicBezTo>
                <a:cubicBezTo>
                  <a:pt x="290393" y="512977"/>
                  <a:pt x="216064" y="504898"/>
                  <a:pt x="212360" y="488217"/>
                </a:cubicBezTo>
                <a:lnTo>
                  <a:pt x="216004" y="485146"/>
                </a:lnTo>
                <a:lnTo>
                  <a:pt x="182194" y="469889"/>
                </a:lnTo>
                <a:lnTo>
                  <a:pt x="178288" y="468475"/>
                </a:lnTo>
                <a:lnTo>
                  <a:pt x="177189" y="466739"/>
                </a:lnTo>
                <a:lnTo>
                  <a:pt x="166758" y="457408"/>
                </a:lnTo>
                <a:lnTo>
                  <a:pt x="169346" y="458292"/>
                </a:lnTo>
                <a:lnTo>
                  <a:pt x="230806" y="483105"/>
                </a:lnTo>
                <a:lnTo>
                  <a:pt x="238373" y="483818"/>
                </a:lnTo>
                <a:cubicBezTo>
                  <a:pt x="268479" y="490088"/>
                  <a:pt x="314452" y="509279"/>
                  <a:pt x="318302" y="508496"/>
                </a:cubicBezTo>
                <a:lnTo>
                  <a:pt x="315660" y="506333"/>
                </a:lnTo>
                <a:lnTo>
                  <a:pt x="189898" y="453244"/>
                </a:lnTo>
                <a:lnTo>
                  <a:pt x="189291" y="452993"/>
                </a:lnTo>
                <a:lnTo>
                  <a:pt x="175636" y="443496"/>
                </a:lnTo>
                <a:cubicBezTo>
                  <a:pt x="171271" y="440668"/>
                  <a:pt x="168553" y="439200"/>
                  <a:pt x="169086" y="440222"/>
                </a:cubicBezTo>
                <a:cubicBezTo>
                  <a:pt x="167581" y="432842"/>
                  <a:pt x="175070" y="423993"/>
                  <a:pt x="179687" y="432845"/>
                </a:cubicBezTo>
                <a:cubicBezTo>
                  <a:pt x="172940" y="419907"/>
                  <a:pt x="182440" y="433636"/>
                  <a:pt x="166346" y="421487"/>
                </a:cubicBezTo>
                <a:cubicBezTo>
                  <a:pt x="145719" y="405143"/>
                  <a:pt x="162710" y="410022"/>
                  <a:pt x="162710" y="410022"/>
                </a:cubicBezTo>
                <a:cubicBezTo>
                  <a:pt x="174190" y="413319"/>
                  <a:pt x="197405" y="433881"/>
                  <a:pt x="202916" y="435464"/>
                </a:cubicBezTo>
                <a:cubicBezTo>
                  <a:pt x="202916" y="435464"/>
                  <a:pt x="206920" y="429667"/>
                  <a:pt x="211385" y="424000"/>
                </a:cubicBezTo>
                <a:cubicBezTo>
                  <a:pt x="219026" y="429670"/>
                  <a:pt x="232011" y="440346"/>
                  <a:pt x="232011" y="440346"/>
                </a:cubicBezTo>
                <a:cubicBezTo>
                  <a:pt x="241985" y="436264"/>
                  <a:pt x="222406" y="427167"/>
                  <a:pt x="222406" y="427167"/>
                </a:cubicBezTo>
                <a:lnTo>
                  <a:pt x="217324" y="420860"/>
                </a:lnTo>
                <a:lnTo>
                  <a:pt x="205855" y="414532"/>
                </a:lnTo>
                <a:lnTo>
                  <a:pt x="212558" y="414947"/>
                </a:lnTo>
                <a:lnTo>
                  <a:pt x="202907" y="402968"/>
                </a:lnTo>
                <a:cubicBezTo>
                  <a:pt x="195279" y="394046"/>
                  <a:pt x="188435" y="386726"/>
                  <a:pt x="188124" y="388373"/>
                </a:cubicBezTo>
                <a:cubicBezTo>
                  <a:pt x="192752" y="379282"/>
                  <a:pt x="207244" y="397338"/>
                  <a:pt x="222879" y="409355"/>
                </a:cubicBezTo>
                <a:lnTo>
                  <a:pt x="233704" y="416249"/>
                </a:lnTo>
                <a:lnTo>
                  <a:pt x="234080" y="416273"/>
                </a:lnTo>
                <a:cubicBezTo>
                  <a:pt x="243208" y="418787"/>
                  <a:pt x="250640" y="422476"/>
                  <a:pt x="257201" y="426624"/>
                </a:cubicBezTo>
                <a:lnTo>
                  <a:pt x="260764" y="429236"/>
                </a:lnTo>
                <a:lnTo>
                  <a:pt x="256694" y="422541"/>
                </a:lnTo>
                <a:cubicBezTo>
                  <a:pt x="246465" y="412655"/>
                  <a:pt x="235714" y="405515"/>
                  <a:pt x="222730" y="394839"/>
                </a:cubicBezTo>
                <a:cubicBezTo>
                  <a:pt x="210328" y="384908"/>
                  <a:pt x="200762" y="376950"/>
                  <a:pt x="192687" y="370062"/>
                </a:cubicBezTo>
                <a:lnTo>
                  <a:pt x="174014" y="353816"/>
                </a:lnTo>
                <a:lnTo>
                  <a:pt x="180683" y="356747"/>
                </a:lnTo>
                <a:lnTo>
                  <a:pt x="229711" y="375859"/>
                </a:lnTo>
                <a:lnTo>
                  <a:pt x="253804" y="389290"/>
                </a:lnTo>
                <a:cubicBezTo>
                  <a:pt x="268426" y="398989"/>
                  <a:pt x="262649" y="393711"/>
                  <a:pt x="253716" y="385283"/>
                </a:cubicBezTo>
                <a:lnTo>
                  <a:pt x="253604" y="385172"/>
                </a:lnTo>
                <a:lnTo>
                  <a:pt x="255721" y="385997"/>
                </a:lnTo>
                <a:cubicBezTo>
                  <a:pt x="280918" y="396263"/>
                  <a:pt x="306696" y="407292"/>
                  <a:pt x="334232" y="419823"/>
                </a:cubicBezTo>
                <a:cubicBezTo>
                  <a:pt x="337039" y="419726"/>
                  <a:pt x="364824" y="433696"/>
                  <a:pt x="364624" y="427922"/>
                </a:cubicBezTo>
                <a:cubicBezTo>
                  <a:pt x="364407" y="421666"/>
                  <a:pt x="326712" y="411413"/>
                  <a:pt x="319378" y="408297"/>
                </a:cubicBezTo>
                <a:lnTo>
                  <a:pt x="244361" y="375985"/>
                </a:lnTo>
                <a:lnTo>
                  <a:pt x="240106" y="371759"/>
                </a:lnTo>
                <a:cubicBezTo>
                  <a:pt x="236218" y="367450"/>
                  <a:pt x="233698" y="363830"/>
                  <a:pt x="234698" y="362381"/>
                </a:cubicBezTo>
                <a:cubicBezTo>
                  <a:pt x="236052" y="355242"/>
                  <a:pt x="323001" y="420162"/>
                  <a:pt x="298489" y="391122"/>
                </a:cubicBezTo>
                <a:cubicBezTo>
                  <a:pt x="290389" y="385322"/>
                  <a:pt x="240682" y="346152"/>
                  <a:pt x="241932" y="339563"/>
                </a:cubicBezTo>
                <a:cubicBezTo>
                  <a:pt x="242661" y="335719"/>
                  <a:pt x="264743" y="331640"/>
                  <a:pt x="261987" y="330849"/>
                </a:cubicBezTo>
                <a:cubicBezTo>
                  <a:pt x="264743" y="331640"/>
                  <a:pt x="267496" y="332431"/>
                  <a:pt x="270252" y="333222"/>
                </a:cubicBezTo>
                <a:cubicBezTo>
                  <a:pt x="263340" y="323711"/>
                  <a:pt x="228750" y="299303"/>
                  <a:pt x="258622" y="315408"/>
                </a:cubicBezTo>
                <a:cubicBezTo>
                  <a:pt x="291083" y="335731"/>
                  <a:pt x="248496" y="304974"/>
                  <a:pt x="232756" y="293506"/>
                </a:cubicBezTo>
                <a:lnTo>
                  <a:pt x="229193" y="290824"/>
                </a:lnTo>
                <a:lnTo>
                  <a:pt x="338966" y="336330"/>
                </a:lnTo>
                <a:cubicBezTo>
                  <a:pt x="349091" y="338869"/>
                  <a:pt x="368942" y="343961"/>
                  <a:pt x="346067" y="332711"/>
                </a:cubicBezTo>
                <a:cubicBezTo>
                  <a:pt x="316277" y="318812"/>
                  <a:pt x="286200" y="308294"/>
                  <a:pt x="258315" y="291437"/>
                </a:cubicBezTo>
                <a:cubicBezTo>
                  <a:pt x="271474" y="294594"/>
                  <a:pt x="284014" y="298735"/>
                  <a:pt x="296244" y="303377"/>
                </a:cubicBezTo>
                <a:lnTo>
                  <a:pt x="323376" y="314612"/>
                </a:lnTo>
                <a:lnTo>
                  <a:pt x="327517" y="317248"/>
                </a:lnTo>
                <a:cubicBezTo>
                  <a:pt x="338230" y="323944"/>
                  <a:pt x="343711" y="326639"/>
                  <a:pt x="345915" y="326865"/>
                </a:cubicBezTo>
                <a:lnTo>
                  <a:pt x="345138" y="323655"/>
                </a:lnTo>
                <a:lnTo>
                  <a:pt x="368396" y="333344"/>
                </a:lnTo>
                <a:cubicBezTo>
                  <a:pt x="380629" y="338046"/>
                  <a:pt x="393173" y="342278"/>
                  <a:pt x="406335" y="345556"/>
                </a:cubicBezTo>
                <a:lnTo>
                  <a:pt x="384147" y="335239"/>
                </a:lnTo>
                <a:lnTo>
                  <a:pt x="337974" y="313772"/>
                </a:lnTo>
                <a:lnTo>
                  <a:pt x="335477" y="310823"/>
                </a:lnTo>
                <a:cubicBezTo>
                  <a:pt x="332402" y="307289"/>
                  <a:pt x="329964" y="304345"/>
                  <a:pt x="330121" y="303523"/>
                </a:cubicBezTo>
                <a:cubicBezTo>
                  <a:pt x="330746" y="300228"/>
                  <a:pt x="372977" y="330305"/>
                  <a:pt x="384456" y="333601"/>
                </a:cubicBezTo>
                <a:cubicBezTo>
                  <a:pt x="372202" y="319081"/>
                  <a:pt x="362851" y="319869"/>
                  <a:pt x="344981" y="304316"/>
                </a:cubicBezTo>
                <a:cubicBezTo>
                  <a:pt x="344981" y="304316"/>
                  <a:pt x="304880" y="278325"/>
                  <a:pt x="305505" y="275031"/>
                </a:cubicBezTo>
                <a:lnTo>
                  <a:pt x="340110" y="281496"/>
                </a:lnTo>
                <a:cubicBezTo>
                  <a:pt x="340736" y="278202"/>
                  <a:pt x="239132" y="198652"/>
                  <a:pt x="289629" y="231102"/>
                </a:cubicBezTo>
                <a:cubicBezTo>
                  <a:pt x="318354" y="253246"/>
                  <a:pt x="342715" y="267770"/>
                  <a:pt x="370560" y="279241"/>
                </a:cubicBezTo>
                <a:cubicBezTo>
                  <a:pt x="390140" y="288338"/>
                  <a:pt x="399015" y="305361"/>
                  <a:pt x="421515" y="311823"/>
                </a:cubicBezTo>
                <a:lnTo>
                  <a:pt x="421087" y="314081"/>
                </a:lnTo>
                <a:lnTo>
                  <a:pt x="420945" y="314834"/>
                </a:lnTo>
                <a:cubicBezTo>
                  <a:pt x="420881" y="315169"/>
                  <a:pt x="420923" y="314946"/>
                  <a:pt x="421008" y="314500"/>
                </a:cubicBezTo>
                <a:lnTo>
                  <a:pt x="421087" y="314081"/>
                </a:lnTo>
                <a:lnTo>
                  <a:pt x="421326" y="312827"/>
                </a:lnTo>
                <a:cubicBezTo>
                  <a:pt x="421431" y="312269"/>
                  <a:pt x="421515" y="311823"/>
                  <a:pt x="421515" y="311823"/>
                </a:cubicBezTo>
                <a:cubicBezTo>
                  <a:pt x="421990" y="294011"/>
                  <a:pt x="367805" y="278450"/>
                  <a:pt x="364273" y="266435"/>
                </a:cubicBezTo>
                <a:cubicBezTo>
                  <a:pt x="363470" y="266205"/>
                  <a:pt x="363270" y="265026"/>
                  <a:pt x="363465" y="263399"/>
                </a:cubicBezTo>
                <a:lnTo>
                  <a:pt x="364641" y="259093"/>
                </a:lnTo>
                <a:lnTo>
                  <a:pt x="310413" y="235350"/>
                </a:lnTo>
                <a:lnTo>
                  <a:pt x="319056" y="232458"/>
                </a:lnTo>
                <a:lnTo>
                  <a:pt x="364513" y="248271"/>
                </a:lnTo>
                <a:lnTo>
                  <a:pt x="366992" y="249327"/>
                </a:lnTo>
                <a:lnTo>
                  <a:pt x="370079" y="250353"/>
                </a:lnTo>
                <a:lnTo>
                  <a:pt x="370258" y="250206"/>
                </a:lnTo>
                <a:cubicBezTo>
                  <a:pt x="355142" y="235444"/>
                  <a:pt x="334313" y="232935"/>
                  <a:pt x="321952" y="218964"/>
                </a:cubicBezTo>
                <a:cubicBezTo>
                  <a:pt x="317173" y="213540"/>
                  <a:pt x="317796" y="210245"/>
                  <a:pt x="316292" y="202864"/>
                </a:cubicBezTo>
                <a:cubicBezTo>
                  <a:pt x="307417" y="185842"/>
                  <a:pt x="288296" y="176877"/>
                  <a:pt x="272200" y="164728"/>
                </a:cubicBezTo>
                <a:cubicBezTo>
                  <a:pt x="238694" y="137157"/>
                  <a:pt x="205505" y="120677"/>
                  <a:pt x="175377" y="90605"/>
                </a:cubicBezTo>
                <a:cubicBezTo>
                  <a:pt x="216208" y="112752"/>
                  <a:pt x="242074" y="134654"/>
                  <a:pt x="282800" y="157350"/>
                </a:cubicBezTo>
                <a:cubicBezTo>
                  <a:pt x="294280" y="160648"/>
                  <a:pt x="312151" y="176202"/>
                  <a:pt x="335887" y="194019"/>
                </a:cubicBezTo>
                <a:cubicBezTo>
                  <a:pt x="349498" y="201403"/>
                  <a:pt x="414838" y="252589"/>
                  <a:pt x="380097" y="213664"/>
                </a:cubicBezTo>
                <a:cubicBezTo>
                  <a:pt x="371997" y="207864"/>
                  <a:pt x="338491" y="180293"/>
                  <a:pt x="333146" y="175285"/>
                </a:cubicBezTo>
                <a:cubicBezTo>
                  <a:pt x="331017" y="171199"/>
                  <a:pt x="332370" y="164061"/>
                  <a:pt x="332370" y="164061"/>
                </a:cubicBezTo>
                <a:cubicBezTo>
                  <a:pt x="320011" y="150090"/>
                  <a:pt x="303645" y="141916"/>
                  <a:pt x="290139" y="133985"/>
                </a:cubicBezTo>
                <a:cubicBezTo>
                  <a:pt x="279910" y="124100"/>
                  <a:pt x="252065" y="112629"/>
                  <a:pt x="251288" y="101406"/>
                </a:cubicBezTo>
                <a:cubicBezTo>
                  <a:pt x="250514" y="90183"/>
                  <a:pt x="269513" y="117640"/>
                  <a:pt x="262767" y="104702"/>
                </a:cubicBezTo>
                <a:cubicBezTo>
                  <a:pt x="253893" y="87680"/>
                  <a:pt x="220386" y="60108"/>
                  <a:pt x="262618" y="90186"/>
                </a:cubicBezTo>
                <a:cubicBezTo>
                  <a:pt x="294619" y="110376"/>
                  <a:pt x="306875" y="124896"/>
                  <a:pt x="345575" y="142959"/>
                </a:cubicBezTo>
                <a:cubicBezTo>
                  <a:pt x="340516" y="133256"/>
                  <a:pt x="312748" y="111168"/>
                  <a:pt x="294864" y="96562"/>
                </a:cubicBezTo>
                <a:lnTo>
                  <a:pt x="292624" y="94657"/>
                </a:lnTo>
                <a:lnTo>
                  <a:pt x="335925" y="109565"/>
                </a:lnTo>
                <a:lnTo>
                  <a:pt x="280825" y="84120"/>
                </a:lnTo>
                <a:lnTo>
                  <a:pt x="274937" y="74618"/>
                </a:lnTo>
                <a:cubicBezTo>
                  <a:pt x="273628" y="69791"/>
                  <a:pt x="286213" y="80028"/>
                  <a:pt x="296342" y="85975"/>
                </a:cubicBezTo>
                <a:cubicBezTo>
                  <a:pt x="272479" y="61175"/>
                  <a:pt x="246119" y="41880"/>
                  <a:pt x="219680" y="22998"/>
                </a:cubicBezTo>
                <a:lnTo>
                  <a:pt x="190364" y="1"/>
                </a:lnTo>
                <a:lnTo>
                  <a:pt x="242286" y="0"/>
                </a:lnTo>
                <a:lnTo>
                  <a:pt x="343633" y="74084"/>
                </a:lnTo>
                <a:cubicBezTo>
                  <a:pt x="349060" y="77380"/>
                  <a:pt x="363214" y="89550"/>
                  <a:pt x="377258" y="100386"/>
                </a:cubicBezTo>
                <a:lnTo>
                  <a:pt x="379101" y="101682"/>
                </a:lnTo>
                <a:lnTo>
                  <a:pt x="403371" y="108051"/>
                </a:lnTo>
                <a:lnTo>
                  <a:pt x="391072" y="98266"/>
                </a:lnTo>
                <a:lnTo>
                  <a:pt x="380786" y="94094"/>
                </a:lnTo>
                <a:lnTo>
                  <a:pt x="366606" y="84838"/>
                </a:lnTo>
                <a:lnTo>
                  <a:pt x="369324" y="83028"/>
                </a:lnTo>
                <a:lnTo>
                  <a:pt x="371070" y="83853"/>
                </a:lnTo>
                <a:lnTo>
                  <a:pt x="369763" y="82938"/>
                </a:lnTo>
                <a:lnTo>
                  <a:pt x="369324" y="83028"/>
                </a:lnTo>
                <a:cubicBezTo>
                  <a:pt x="346449" y="71778"/>
                  <a:pt x="321071" y="57727"/>
                  <a:pt x="320971" y="54840"/>
                </a:cubicBezTo>
                <a:cubicBezTo>
                  <a:pt x="321021" y="56283"/>
                  <a:pt x="324153" y="56896"/>
                  <a:pt x="327274" y="57149"/>
                </a:cubicBezTo>
                <a:lnTo>
                  <a:pt x="331073" y="57299"/>
                </a:lnTo>
                <a:lnTo>
                  <a:pt x="320728" y="49333"/>
                </a:lnTo>
                <a:cubicBezTo>
                  <a:pt x="302602" y="36717"/>
                  <a:pt x="280242" y="23457"/>
                  <a:pt x="271441" y="10508"/>
                </a:cubicBezTo>
                <a:cubicBezTo>
                  <a:pt x="270375" y="8466"/>
                  <a:pt x="270181" y="5659"/>
                  <a:pt x="269909" y="3265"/>
                </a:cubicBezTo>
                <a:lnTo>
                  <a:pt x="268541" y="0"/>
                </a:lnTo>
                <a:close/>
              </a:path>
            </a:pathLst>
          </a:custGeom>
          <a:noFill/>
        </p:spPr>
        <p:txBody>
          <a:bodyPr wrap="square">
            <a:noAutofit/>
          </a:bodyPr>
          <a:lstStyle>
            <a:lvl1pPr>
              <a:defRPr sz="1500">
                <a:solidFill>
                  <a:schemeClr val="bg1">
                    <a:lumMod val="65000"/>
                  </a:schemeClr>
                </a:solidFill>
              </a:defRPr>
            </a:lvl1pPr>
          </a:lstStyle>
          <a:p>
            <a:r>
              <a:rPr lang="en-US" dirty="0" smtClean="0"/>
              <a:t>Click icon to add picture</a:t>
            </a:r>
            <a:endParaRPr lang="id-ID" dirty="0"/>
          </a:p>
        </p:txBody>
      </p:sp>
    </p:spTree>
    <p:extLst>
      <p:ext uri="{BB962C8B-B14F-4D97-AF65-F5344CB8AC3E}">
        <p14:creationId xmlns:p14="http://schemas.microsoft.com/office/powerpoint/2010/main" val="243997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7620000" cy="5834063"/>
          </a:xfrm>
          <a:prstGeom prst="rect">
            <a:avLst/>
          </a:prstGeom>
        </p:spPr>
        <p:txBody>
          <a:bodyPr/>
          <a:lstStyle/>
          <a:p>
            <a:endParaRPr lang="en-US"/>
          </a:p>
        </p:txBody>
      </p:sp>
    </p:spTree>
    <p:extLst>
      <p:ext uri="{BB962C8B-B14F-4D97-AF65-F5344CB8AC3E}">
        <p14:creationId xmlns:p14="http://schemas.microsoft.com/office/powerpoint/2010/main" val="2975504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363663"/>
            <a:ext cx="7445375" cy="3978275"/>
          </a:xfrm>
          <a:prstGeom prst="rect">
            <a:avLst/>
          </a:prstGeom>
        </p:spPr>
        <p:txBody>
          <a:bodyPr/>
          <a:lstStyle/>
          <a:p>
            <a:endParaRPr lang="en-US"/>
          </a:p>
        </p:txBody>
      </p:sp>
    </p:spTree>
    <p:extLst>
      <p:ext uri="{BB962C8B-B14F-4D97-AF65-F5344CB8AC3E}">
        <p14:creationId xmlns:p14="http://schemas.microsoft.com/office/powerpoint/2010/main" val="333113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297714"/>
          </a:xfrm>
          <a:prstGeom prst="rect">
            <a:avLst/>
          </a:prstGeom>
        </p:spPr>
        <p:txBody>
          <a:bodyPr/>
          <a:lstStyle/>
          <a:p>
            <a:endParaRPr lang="en-US"/>
          </a:p>
        </p:txBody>
      </p:sp>
    </p:spTree>
    <p:extLst>
      <p:ext uri="{BB962C8B-B14F-4D97-AF65-F5344CB8AC3E}">
        <p14:creationId xmlns:p14="http://schemas.microsoft.com/office/powerpoint/2010/main" val="86445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6681326" y="969976"/>
            <a:ext cx="5127638" cy="4988059"/>
          </a:xfrm>
          <a:custGeom>
            <a:avLst/>
            <a:gdLst>
              <a:gd name="connsiteX0" fmla="*/ 50543 w 5127638"/>
              <a:gd name="connsiteY0" fmla="*/ 4889703 h 4988059"/>
              <a:gd name="connsiteX1" fmla="*/ 33492 w 5127638"/>
              <a:gd name="connsiteY1" fmla="*/ 4900561 h 4988059"/>
              <a:gd name="connsiteX2" fmla="*/ 33290 w 5127638"/>
              <a:gd name="connsiteY2" fmla="*/ 4900693 h 4988059"/>
              <a:gd name="connsiteX3" fmla="*/ 28551 w 5127638"/>
              <a:gd name="connsiteY3" fmla="*/ 4899217 h 4988059"/>
              <a:gd name="connsiteX4" fmla="*/ 43519 w 5127638"/>
              <a:gd name="connsiteY4" fmla="*/ 4892156 h 4988059"/>
              <a:gd name="connsiteX5" fmla="*/ 50543 w 5127638"/>
              <a:gd name="connsiteY5" fmla="*/ 4889703 h 4988059"/>
              <a:gd name="connsiteX6" fmla="*/ 3748699 w 5127638"/>
              <a:gd name="connsiteY6" fmla="*/ 4762306 h 4988059"/>
              <a:gd name="connsiteX7" fmla="*/ 3748735 w 5127638"/>
              <a:gd name="connsiteY7" fmla="*/ 4778602 h 4988059"/>
              <a:gd name="connsiteX8" fmla="*/ 3740148 w 5127638"/>
              <a:gd name="connsiteY8" fmla="*/ 4765639 h 4988059"/>
              <a:gd name="connsiteX9" fmla="*/ 3748699 w 5127638"/>
              <a:gd name="connsiteY9" fmla="*/ 4762306 h 4988059"/>
              <a:gd name="connsiteX10" fmla="*/ 888858 w 5127638"/>
              <a:gd name="connsiteY10" fmla="*/ 4714804 h 4988059"/>
              <a:gd name="connsiteX11" fmla="*/ 888858 w 5127638"/>
              <a:gd name="connsiteY11" fmla="*/ 4714804 h 4988059"/>
              <a:gd name="connsiteX12" fmla="*/ 675279 w 5127638"/>
              <a:gd name="connsiteY12" fmla="*/ 4567336 h 4988059"/>
              <a:gd name="connsiteX13" fmla="*/ 660621 w 5127638"/>
              <a:gd name="connsiteY13" fmla="*/ 4578107 h 4988059"/>
              <a:gd name="connsiteX14" fmla="*/ 667134 w 5127638"/>
              <a:gd name="connsiteY14" fmla="*/ 4571573 h 4988059"/>
              <a:gd name="connsiteX15" fmla="*/ 670670 w 5127638"/>
              <a:gd name="connsiteY15" fmla="*/ 4569561 h 4988059"/>
              <a:gd name="connsiteX16" fmla="*/ 675279 w 5127638"/>
              <a:gd name="connsiteY16" fmla="*/ 4567336 h 4988059"/>
              <a:gd name="connsiteX17" fmla="*/ 1794405 w 5127638"/>
              <a:gd name="connsiteY17" fmla="*/ 4541419 h 4988059"/>
              <a:gd name="connsiteX18" fmla="*/ 1763570 w 5127638"/>
              <a:gd name="connsiteY18" fmla="*/ 4544254 h 4988059"/>
              <a:gd name="connsiteX19" fmla="*/ 1754458 w 5127638"/>
              <a:gd name="connsiteY19" fmla="*/ 4575497 h 4988059"/>
              <a:gd name="connsiteX20" fmla="*/ 1753359 w 5127638"/>
              <a:gd name="connsiteY20" fmla="*/ 4612902 h 4988059"/>
              <a:gd name="connsiteX21" fmla="*/ 1761172 w 5127638"/>
              <a:gd name="connsiteY21" fmla="*/ 4635887 h 4988059"/>
              <a:gd name="connsiteX22" fmla="*/ 1768959 w 5127638"/>
              <a:gd name="connsiteY22" fmla="*/ 4658701 h 4988059"/>
              <a:gd name="connsiteX23" fmla="*/ 1776082 w 5127638"/>
              <a:gd name="connsiteY23" fmla="*/ 4667266 h 4988059"/>
              <a:gd name="connsiteX24" fmla="*/ 1790282 w 5127638"/>
              <a:gd name="connsiteY24" fmla="*/ 4674904 h 4988059"/>
              <a:gd name="connsiteX25" fmla="*/ 1795642 w 5127638"/>
              <a:gd name="connsiteY25" fmla="*/ 4651643 h 4988059"/>
              <a:gd name="connsiteX26" fmla="*/ 1794832 w 5127638"/>
              <a:gd name="connsiteY26" fmla="*/ 4636318 h 4988059"/>
              <a:gd name="connsiteX27" fmla="*/ 1838336 w 5127638"/>
              <a:gd name="connsiteY27" fmla="*/ 4629418 h 4988059"/>
              <a:gd name="connsiteX28" fmla="*/ 1887990 w 5127638"/>
              <a:gd name="connsiteY28" fmla="*/ 4614499 h 4988059"/>
              <a:gd name="connsiteX29" fmla="*/ 1860155 w 5127638"/>
              <a:gd name="connsiteY29" fmla="*/ 4576077 h 4988059"/>
              <a:gd name="connsiteX30" fmla="*/ 1840327 w 5127638"/>
              <a:gd name="connsiteY30" fmla="*/ 4543819 h 4988059"/>
              <a:gd name="connsiteX31" fmla="*/ 1794405 w 5127638"/>
              <a:gd name="connsiteY31" fmla="*/ 4541419 h 4988059"/>
              <a:gd name="connsiteX32" fmla="*/ 1300164 w 5127638"/>
              <a:gd name="connsiteY32" fmla="*/ 4531382 h 4988059"/>
              <a:gd name="connsiteX33" fmla="*/ 1300164 w 5127638"/>
              <a:gd name="connsiteY33" fmla="*/ 4531382 h 4988059"/>
              <a:gd name="connsiteX34" fmla="*/ 1042090 w 5127638"/>
              <a:gd name="connsiteY34" fmla="*/ 4493575 h 4988059"/>
              <a:gd name="connsiteX35" fmla="*/ 1036677 w 5127638"/>
              <a:gd name="connsiteY35" fmla="*/ 4501745 h 4988059"/>
              <a:gd name="connsiteX36" fmla="*/ 1042090 w 5127638"/>
              <a:gd name="connsiteY36" fmla="*/ 4493575 h 4988059"/>
              <a:gd name="connsiteX37" fmla="*/ 2034844 w 5127638"/>
              <a:gd name="connsiteY37" fmla="*/ 4489495 h 4988059"/>
              <a:gd name="connsiteX38" fmla="*/ 2021863 w 5127638"/>
              <a:gd name="connsiteY38" fmla="*/ 4491197 h 4988059"/>
              <a:gd name="connsiteX39" fmla="*/ 2015965 w 5127638"/>
              <a:gd name="connsiteY39" fmla="*/ 4491968 h 4988059"/>
              <a:gd name="connsiteX40" fmla="*/ 1992597 w 5127638"/>
              <a:gd name="connsiteY40" fmla="*/ 4533489 h 4988059"/>
              <a:gd name="connsiteX41" fmla="*/ 1969233 w 5127638"/>
              <a:gd name="connsiteY41" fmla="*/ 4575010 h 4988059"/>
              <a:gd name="connsiteX42" fmla="*/ 1996834 w 5127638"/>
              <a:gd name="connsiteY42" fmla="*/ 4575002 h 4988059"/>
              <a:gd name="connsiteX43" fmla="*/ 2016432 w 5127638"/>
              <a:gd name="connsiteY43" fmla="*/ 4568830 h 4988059"/>
              <a:gd name="connsiteX44" fmla="*/ 2026102 w 5127638"/>
              <a:gd name="connsiteY44" fmla="*/ 4532709 h 4988059"/>
              <a:gd name="connsiteX45" fmla="*/ 2034844 w 5127638"/>
              <a:gd name="connsiteY45" fmla="*/ 4489495 h 4988059"/>
              <a:gd name="connsiteX46" fmla="*/ 4706881 w 5127638"/>
              <a:gd name="connsiteY46" fmla="*/ 4411662 h 4988059"/>
              <a:gd name="connsiteX47" fmla="*/ 4712813 w 5127638"/>
              <a:gd name="connsiteY47" fmla="*/ 4414526 h 4988059"/>
              <a:gd name="connsiteX48" fmla="*/ 4717364 w 5127638"/>
              <a:gd name="connsiteY48" fmla="*/ 4417116 h 4988059"/>
              <a:gd name="connsiteX49" fmla="*/ 4725749 w 5127638"/>
              <a:gd name="connsiteY49" fmla="*/ 4425526 h 4988059"/>
              <a:gd name="connsiteX50" fmla="*/ 4706881 w 5127638"/>
              <a:gd name="connsiteY50" fmla="*/ 4411662 h 4988059"/>
              <a:gd name="connsiteX51" fmla="*/ 3899337 w 5127638"/>
              <a:gd name="connsiteY51" fmla="*/ 4366308 h 4988059"/>
              <a:gd name="connsiteX52" fmla="*/ 3892894 w 5127638"/>
              <a:gd name="connsiteY52" fmla="*/ 4368155 h 4988059"/>
              <a:gd name="connsiteX53" fmla="*/ 584141 w 5127638"/>
              <a:gd name="connsiteY53" fmla="*/ 4340193 h 4988059"/>
              <a:gd name="connsiteX54" fmla="*/ 553514 w 5127638"/>
              <a:gd name="connsiteY54" fmla="*/ 4354458 h 4988059"/>
              <a:gd name="connsiteX55" fmla="*/ 584141 w 5127638"/>
              <a:gd name="connsiteY55" fmla="*/ 4340193 h 4988059"/>
              <a:gd name="connsiteX56" fmla="*/ 4234740 w 5127638"/>
              <a:gd name="connsiteY56" fmla="*/ 4316721 h 4988059"/>
              <a:gd name="connsiteX57" fmla="*/ 4241706 w 5127638"/>
              <a:gd name="connsiteY57" fmla="*/ 4327237 h 4988059"/>
              <a:gd name="connsiteX58" fmla="*/ 4234740 w 5127638"/>
              <a:gd name="connsiteY58" fmla="*/ 4316721 h 4988059"/>
              <a:gd name="connsiteX59" fmla="*/ 382336 w 5127638"/>
              <a:gd name="connsiteY59" fmla="*/ 4165275 h 4988059"/>
              <a:gd name="connsiteX60" fmla="*/ 259366 w 5127638"/>
              <a:gd name="connsiteY60" fmla="*/ 4239568 h 4988059"/>
              <a:gd name="connsiteX61" fmla="*/ 246227 w 5127638"/>
              <a:gd name="connsiteY61" fmla="*/ 4247090 h 4988059"/>
              <a:gd name="connsiteX62" fmla="*/ 243971 w 5127638"/>
              <a:gd name="connsiteY62" fmla="*/ 4243449 h 4988059"/>
              <a:gd name="connsiteX63" fmla="*/ 268850 w 5127638"/>
              <a:gd name="connsiteY63" fmla="*/ 4226747 h 4988059"/>
              <a:gd name="connsiteX64" fmla="*/ 298955 w 5127638"/>
              <a:gd name="connsiteY64" fmla="*/ 4207014 h 4988059"/>
              <a:gd name="connsiteX65" fmla="*/ 300525 w 5127638"/>
              <a:gd name="connsiteY65" fmla="*/ 4214742 h 4988059"/>
              <a:gd name="connsiteX66" fmla="*/ 382336 w 5127638"/>
              <a:gd name="connsiteY66" fmla="*/ 4165275 h 4988059"/>
              <a:gd name="connsiteX67" fmla="*/ 4824190 w 5127638"/>
              <a:gd name="connsiteY67" fmla="*/ 4119295 h 4988059"/>
              <a:gd name="connsiteX68" fmla="*/ 4863610 w 5127638"/>
              <a:gd name="connsiteY68" fmla="*/ 4137656 h 4988059"/>
              <a:gd name="connsiteX69" fmla="*/ 4824190 w 5127638"/>
              <a:gd name="connsiteY69" fmla="*/ 4119295 h 4988059"/>
              <a:gd name="connsiteX70" fmla="*/ 995811 w 5127638"/>
              <a:gd name="connsiteY70" fmla="*/ 4028311 h 4988059"/>
              <a:gd name="connsiteX71" fmla="*/ 1003320 w 5127638"/>
              <a:gd name="connsiteY71" fmla="*/ 4030463 h 4988059"/>
              <a:gd name="connsiteX72" fmla="*/ 1003320 w 5127638"/>
              <a:gd name="connsiteY72" fmla="*/ 4030463 h 4988059"/>
              <a:gd name="connsiteX73" fmla="*/ 995811 w 5127638"/>
              <a:gd name="connsiteY73" fmla="*/ 4028311 h 4988059"/>
              <a:gd name="connsiteX74" fmla="*/ 755032 w 5127638"/>
              <a:gd name="connsiteY74" fmla="*/ 3802898 h 4988059"/>
              <a:gd name="connsiteX75" fmla="*/ 717953 w 5127638"/>
              <a:gd name="connsiteY75" fmla="*/ 3844993 h 4988059"/>
              <a:gd name="connsiteX76" fmla="*/ 679510 w 5127638"/>
              <a:gd name="connsiteY76" fmla="*/ 3880057 h 4988059"/>
              <a:gd name="connsiteX77" fmla="*/ 677816 w 5127638"/>
              <a:gd name="connsiteY77" fmla="*/ 3894698 h 4988059"/>
              <a:gd name="connsiteX78" fmla="*/ 683221 w 5127638"/>
              <a:gd name="connsiteY78" fmla="*/ 3908406 h 4988059"/>
              <a:gd name="connsiteX79" fmla="*/ 693146 w 5127638"/>
              <a:gd name="connsiteY79" fmla="*/ 3910708 h 4988059"/>
              <a:gd name="connsiteX80" fmla="*/ 702147 w 5127638"/>
              <a:gd name="connsiteY80" fmla="*/ 3905925 h 4988059"/>
              <a:gd name="connsiteX81" fmla="*/ 739704 w 5127638"/>
              <a:gd name="connsiteY81" fmla="*/ 3866168 h 4988059"/>
              <a:gd name="connsiteX82" fmla="*/ 776041 w 5127638"/>
              <a:gd name="connsiteY82" fmla="*/ 3819364 h 4988059"/>
              <a:gd name="connsiteX83" fmla="*/ 762523 w 5127638"/>
              <a:gd name="connsiteY83" fmla="*/ 3815130 h 4988059"/>
              <a:gd name="connsiteX84" fmla="*/ 755032 w 5127638"/>
              <a:gd name="connsiteY84" fmla="*/ 3802898 h 4988059"/>
              <a:gd name="connsiteX85" fmla="*/ 4294308 w 5127638"/>
              <a:gd name="connsiteY85" fmla="*/ 3717856 h 4988059"/>
              <a:gd name="connsiteX86" fmla="*/ 4284643 w 5127638"/>
              <a:gd name="connsiteY86" fmla="*/ 3720626 h 4988059"/>
              <a:gd name="connsiteX87" fmla="*/ 4279813 w 5127638"/>
              <a:gd name="connsiteY87" fmla="*/ 3721928 h 4988059"/>
              <a:gd name="connsiteX88" fmla="*/ 4276426 w 5127638"/>
              <a:gd name="connsiteY88" fmla="*/ 3722841 h 4988059"/>
              <a:gd name="connsiteX89" fmla="*/ 4275399 w 5127638"/>
              <a:gd name="connsiteY89" fmla="*/ 3723118 h 4988059"/>
              <a:gd name="connsiteX90" fmla="*/ 4279813 w 5127638"/>
              <a:gd name="connsiteY90" fmla="*/ 3721928 h 4988059"/>
              <a:gd name="connsiteX91" fmla="*/ 4281562 w 5127638"/>
              <a:gd name="connsiteY91" fmla="*/ 3721456 h 4988059"/>
              <a:gd name="connsiteX92" fmla="*/ 4284643 w 5127638"/>
              <a:gd name="connsiteY92" fmla="*/ 3720626 h 4988059"/>
              <a:gd name="connsiteX93" fmla="*/ 4294308 w 5127638"/>
              <a:gd name="connsiteY93" fmla="*/ 3717856 h 4988059"/>
              <a:gd name="connsiteX94" fmla="*/ 4352069 w 5127638"/>
              <a:gd name="connsiteY94" fmla="*/ 3341374 h 4988059"/>
              <a:gd name="connsiteX95" fmla="*/ 4405626 w 5127638"/>
              <a:gd name="connsiteY95" fmla="*/ 3411240 h 4988059"/>
              <a:gd name="connsiteX96" fmla="*/ 4466285 w 5127638"/>
              <a:gd name="connsiteY96" fmla="*/ 3480177 h 4988059"/>
              <a:gd name="connsiteX97" fmla="*/ 4428095 w 5127638"/>
              <a:gd name="connsiteY97" fmla="*/ 3390278 h 4988059"/>
              <a:gd name="connsiteX98" fmla="*/ 4352069 w 5127638"/>
              <a:gd name="connsiteY98" fmla="*/ 3341374 h 4988059"/>
              <a:gd name="connsiteX99" fmla="*/ 4119292 w 5127638"/>
              <a:gd name="connsiteY99" fmla="*/ 2698464 h 4988059"/>
              <a:gd name="connsiteX100" fmla="*/ 4117787 w 5127638"/>
              <a:gd name="connsiteY100" fmla="*/ 2700610 h 4988059"/>
              <a:gd name="connsiteX101" fmla="*/ 4117069 w 5127638"/>
              <a:gd name="connsiteY101" fmla="*/ 2700220 h 4988059"/>
              <a:gd name="connsiteX102" fmla="*/ 4082250 w 5127638"/>
              <a:gd name="connsiteY102" fmla="*/ 2645391 h 4988059"/>
              <a:gd name="connsiteX103" fmla="*/ 4085450 w 5127638"/>
              <a:gd name="connsiteY103" fmla="*/ 2646245 h 4988059"/>
              <a:gd name="connsiteX104" fmla="*/ 4080879 w 5127638"/>
              <a:gd name="connsiteY104" fmla="*/ 2646499 h 4988059"/>
              <a:gd name="connsiteX105" fmla="*/ 4082250 w 5127638"/>
              <a:gd name="connsiteY105" fmla="*/ 2645391 h 4988059"/>
              <a:gd name="connsiteX106" fmla="*/ 4088717 w 5127638"/>
              <a:gd name="connsiteY106" fmla="*/ 2641877 h 4988059"/>
              <a:gd name="connsiteX107" fmla="*/ 4092536 w 5127638"/>
              <a:gd name="connsiteY107" fmla="*/ 2643102 h 4988059"/>
              <a:gd name="connsiteX108" fmla="*/ 4085450 w 5127638"/>
              <a:gd name="connsiteY108" fmla="*/ 2646245 h 4988059"/>
              <a:gd name="connsiteX109" fmla="*/ 4087794 w 5127638"/>
              <a:gd name="connsiteY109" fmla="*/ 2641951 h 4988059"/>
              <a:gd name="connsiteX110" fmla="*/ 4087796 w 5127638"/>
              <a:gd name="connsiteY110" fmla="*/ 2642490 h 4988059"/>
              <a:gd name="connsiteX111" fmla="*/ 4105315 w 5127638"/>
              <a:gd name="connsiteY111" fmla="*/ 2592692 h 4988059"/>
              <a:gd name="connsiteX112" fmla="*/ 4104125 w 5127638"/>
              <a:gd name="connsiteY112" fmla="*/ 2597078 h 4988059"/>
              <a:gd name="connsiteX113" fmla="*/ 4078451 w 5127638"/>
              <a:gd name="connsiteY113" fmla="*/ 2610418 h 4988059"/>
              <a:gd name="connsiteX114" fmla="*/ 4074590 w 5127638"/>
              <a:gd name="connsiteY114" fmla="*/ 2612032 h 4988059"/>
              <a:gd name="connsiteX115" fmla="*/ 4082836 w 5127638"/>
              <a:gd name="connsiteY115" fmla="*/ 2604329 h 4988059"/>
              <a:gd name="connsiteX116" fmla="*/ 4088928 w 5127638"/>
              <a:gd name="connsiteY116" fmla="*/ 2598447 h 4988059"/>
              <a:gd name="connsiteX117" fmla="*/ 4096002 w 5127638"/>
              <a:gd name="connsiteY117" fmla="*/ 2595292 h 4988059"/>
              <a:gd name="connsiteX118" fmla="*/ 4105315 w 5127638"/>
              <a:gd name="connsiteY118" fmla="*/ 2592692 h 4988059"/>
              <a:gd name="connsiteX119" fmla="*/ 4026011 w 5127638"/>
              <a:gd name="connsiteY119" fmla="*/ 2574285 h 4988059"/>
              <a:gd name="connsiteX120" fmla="*/ 4031921 w 5127638"/>
              <a:gd name="connsiteY120" fmla="*/ 2576251 h 4988059"/>
              <a:gd name="connsiteX121" fmla="*/ 4026414 w 5127638"/>
              <a:gd name="connsiteY121" fmla="*/ 2578384 h 4988059"/>
              <a:gd name="connsiteX122" fmla="*/ 4026011 w 5127638"/>
              <a:gd name="connsiteY122" fmla="*/ 2574285 h 4988059"/>
              <a:gd name="connsiteX123" fmla="*/ 4112678 w 5127638"/>
              <a:gd name="connsiteY123" fmla="*/ 2562552 h 4988059"/>
              <a:gd name="connsiteX124" fmla="*/ 4111006 w 5127638"/>
              <a:gd name="connsiteY124" fmla="*/ 2567438 h 4988059"/>
              <a:gd name="connsiteX125" fmla="*/ 4104757 w 5127638"/>
              <a:gd name="connsiteY125" fmla="*/ 2575041 h 4988059"/>
              <a:gd name="connsiteX126" fmla="*/ 4068241 w 5127638"/>
              <a:gd name="connsiteY126" fmla="*/ 2594255 h 4988059"/>
              <a:gd name="connsiteX127" fmla="*/ 4068875 w 5127638"/>
              <a:gd name="connsiteY127" fmla="*/ 2593709 h 4988059"/>
              <a:gd name="connsiteX128" fmla="*/ 4105141 w 5127638"/>
              <a:gd name="connsiteY128" fmla="*/ 2565454 h 4988059"/>
              <a:gd name="connsiteX129" fmla="*/ 4109940 w 5127638"/>
              <a:gd name="connsiteY129" fmla="*/ 2562919 h 4988059"/>
              <a:gd name="connsiteX130" fmla="*/ 4112678 w 5127638"/>
              <a:gd name="connsiteY130" fmla="*/ 2562552 h 4988059"/>
              <a:gd name="connsiteX131" fmla="*/ 3874983 w 5127638"/>
              <a:gd name="connsiteY131" fmla="*/ 2512312 h 4988059"/>
              <a:gd name="connsiteX132" fmla="*/ 3871236 w 5127638"/>
              <a:gd name="connsiteY132" fmla="*/ 2513825 h 4988059"/>
              <a:gd name="connsiteX133" fmla="*/ 3868412 w 5127638"/>
              <a:gd name="connsiteY133" fmla="*/ 2516157 h 4988059"/>
              <a:gd name="connsiteX134" fmla="*/ 3869642 w 5127638"/>
              <a:gd name="connsiteY134" fmla="*/ 2517688 h 4988059"/>
              <a:gd name="connsiteX135" fmla="*/ 3874947 w 5127638"/>
              <a:gd name="connsiteY135" fmla="*/ 2515787 h 4988059"/>
              <a:gd name="connsiteX136" fmla="*/ 3891274 w 5127638"/>
              <a:gd name="connsiteY136" fmla="*/ 2503332 h 4988059"/>
              <a:gd name="connsiteX137" fmla="*/ 3891076 w 5127638"/>
              <a:gd name="connsiteY137" fmla="*/ 2503442 h 4988059"/>
              <a:gd name="connsiteX138" fmla="*/ 3882124 w 5127638"/>
              <a:gd name="connsiteY138" fmla="*/ 2509660 h 4988059"/>
              <a:gd name="connsiteX139" fmla="*/ 3882925 w 5127638"/>
              <a:gd name="connsiteY139" fmla="*/ 2510430 h 4988059"/>
              <a:gd name="connsiteX140" fmla="*/ 3896629 w 5127638"/>
              <a:gd name="connsiteY140" fmla="*/ 2459580 h 4988059"/>
              <a:gd name="connsiteX141" fmla="*/ 3896688 w 5127638"/>
              <a:gd name="connsiteY141" fmla="*/ 2462400 h 4988059"/>
              <a:gd name="connsiteX142" fmla="*/ 3896693 w 5127638"/>
              <a:gd name="connsiteY142" fmla="*/ 2462610 h 4988059"/>
              <a:gd name="connsiteX143" fmla="*/ 3896722 w 5127638"/>
              <a:gd name="connsiteY143" fmla="*/ 2464022 h 4988059"/>
              <a:gd name="connsiteX144" fmla="*/ 3896724 w 5127638"/>
              <a:gd name="connsiteY144" fmla="*/ 2464092 h 4988059"/>
              <a:gd name="connsiteX145" fmla="*/ 3896693 w 5127638"/>
              <a:gd name="connsiteY145" fmla="*/ 2462610 h 4988059"/>
              <a:gd name="connsiteX146" fmla="*/ 4130671 w 5127638"/>
              <a:gd name="connsiteY146" fmla="*/ 2433817 h 4988059"/>
              <a:gd name="connsiteX147" fmla="*/ 4099610 w 5127638"/>
              <a:gd name="connsiteY147" fmla="*/ 2465480 h 4988059"/>
              <a:gd name="connsiteX148" fmla="*/ 4075563 w 5127638"/>
              <a:gd name="connsiteY148" fmla="*/ 2488389 h 4988059"/>
              <a:gd name="connsiteX149" fmla="*/ 4072190 w 5127638"/>
              <a:gd name="connsiteY149" fmla="*/ 2491857 h 4988059"/>
              <a:gd name="connsiteX150" fmla="*/ 4039942 w 5127638"/>
              <a:gd name="connsiteY150" fmla="*/ 2509281 h 4988059"/>
              <a:gd name="connsiteX151" fmla="*/ 4075094 w 5127638"/>
              <a:gd name="connsiteY151" fmla="*/ 2481788 h 4988059"/>
              <a:gd name="connsiteX152" fmla="*/ 4112746 w 5127638"/>
              <a:gd name="connsiteY152" fmla="*/ 2444698 h 4988059"/>
              <a:gd name="connsiteX153" fmla="*/ 4125031 w 5127638"/>
              <a:gd name="connsiteY153" fmla="*/ 2434859 h 4988059"/>
              <a:gd name="connsiteX154" fmla="*/ 4126836 w 5127638"/>
              <a:gd name="connsiteY154" fmla="*/ 2434276 h 4988059"/>
              <a:gd name="connsiteX155" fmla="*/ 4129137 w 5127638"/>
              <a:gd name="connsiteY155" fmla="*/ 2334857 h 4988059"/>
              <a:gd name="connsiteX156" fmla="*/ 4121565 w 5127638"/>
              <a:gd name="connsiteY156" fmla="*/ 2342142 h 4988059"/>
              <a:gd name="connsiteX157" fmla="*/ 4070753 w 5127638"/>
              <a:gd name="connsiteY157" fmla="*/ 2388119 h 4988059"/>
              <a:gd name="connsiteX158" fmla="*/ 4047056 w 5127638"/>
              <a:gd name="connsiteY158" fmla="*/ 2398851 h 4988059"/>
              <a:gd name="connsiteX159" fmla="*/ 4016543 w 5127638"/>
              <a:gd name="connsiteY159" fmla="*/ 2415698 h 4988059"/>
              <a:gd name="connsiteX160" fmla="*/ 4027066 w 5127638"/>
              <a:gd name="connsiteY160" fmla="*/ 2405638 h 4988059"/>
              <a:gd name="connsiteX161" fmla="*/ 4081561 w 5127638"/>
              <a:gd name="connsiteY161" fmla="*/ 2365374 h 4988059"/>
              <a:gd name="connsiteX162" fmla="*/ 4106510 w 5127638"/>
              <a:gd name="connsiteY162" fmla="*/ 2343420 h 4988059"/>
              <a:gd name="connsiteX163" fmla="*/ 4106420 w 5127638"/>
              <a:gd name="connsiteY163" fmla="*/ 2344221 h 4988059"/>
              <a:gd name="connsiteX164" fmla="*/ 4122991 w 5127638"/>
              <a:gd name="connsiteY164" fmla="*/ 2337486 h 4988059"/>
              <a:gd name="connsiteX165" fmla="*/ 3914725 w 5127638"/>
              <a:gd name="connsiteY165" fmla="*/ 2308445 h 4988059"/>
              <a:gd name="connsiteX166" fmla="*/ 3910257 w 5127638"/>
              <a:gd name="connsiteY166" fmla="*/ 2310176 h 4988059"/>
              <a:gd name="connsiteX167" fmla="*/ 3914725 w 5127638"/>
              <a:gd name="connsiteY167" fmla="*/ 2308445 h 4988059"/>
              <a:gd name="connsiteX168" fmla="*/ 4199958 w 5127638"/>
              <a:gd name="connsiteY168" fmla="*/ 2265110 h 4988059"/>
              <a:gd name="connsiteX169" fmla="*/ 4180786 w 5127638"/>
              <a:gd name="connsiteY169" fmla="*/ 2285161 h 4988059"/>
              <a:gd name="connsiteX170" fmla="*/ 4161699 w 5127638"/>
              <a:gd name="connsiteY170" fmla="*/ 2303527 h 4988059"/>
              <a:gd name="connsiteX171" fmla="*/ 4149612 w 5127638"/>
              <a:gd name="connsiteY171" fmla="*/ 2307592 h 4988059"/>
              <a:gd name="connsiteX172" fmla="*/ 4144319 w 5127638"/>
              <a:gd name="connsiteY172" fmla="*/ 2309806 h 4988059"/>
              <a:gd name="connsiteX173" fmla="*/ 4186417 w 5127638"/>
              <a:gd name="connsiteY173" fmla="*/ 2271033 h 4988059"/>
              <a:gd name="connsiteX174" fmla="*/ 4192512 w 5127638"/>
              <a:gd name="connsiteY174" fmla="*/ 2268084 h 4988059"/>
              <a:gd name="connsiteX175" fmla="*/ 3879600 w 5127638"/>
              <a:gd name="connsiteY175" fmla="*/ 2244299 h 4988059"/>
              <a:gd name="connsiteX176" fmla="*/ 3875798 w 5127638"/>
              <a:gd name="connsiteY176" fmla="*/ 2246718 h 4988059"/>
              <a:gd name="connsiteX177" fmla="*/ 3862749 w 5127638"/>
              <a:gd name="connsiteY177" fmla="*/ 2256865 h 4988059"/>
              <a:gd name="connsiteX178" fmla="*/ 3871505 w 5127638"/>
              <a:gd name="connsiteY178" fmla="*/ 2250800 h 4988059"/>
              <a:gd name="connsiteX179" fmla="*/ 3879600 w 5127638"/>
              <a:gd name="connsiteY179" fmla="*/ 2244299 h 4988059"/>
              <a:gd name="connsiteX180" fmla="*/ 4046730 w 5127638"/>
              <a:gd name="connsiteY180" fmla="*/ 2243842 h 4988059"/>
              <a:gd name="connsiteX181" fmla="*/ 4032031 w 5127638"/>
              <a:gd name="connsiteY181" fmla="*/ 2259591 h 4988059"/>
              <a:gd name="connsiteX182" fmla="*/ 4042204 w 5127638"/>
              <a:gd name="connsiteY182" fmla="*/ 2246075 h 4988059"/>
              <a:gd name="connsiteX183" fmla="*/ 4046730 w 5127638"/>
              <a:gd name="connsiteY183" fmla="*/ 2243842 h 4988059"/>
              <a:gd name="connsiteX184" fmla="*/ 4050999 w 5127638"/>
              <a:gd name="connsiteY184" fmla="*/ 2111522 h 4988059"/>
              <a:gd name="connsiteX185" fmla="*/ 4046532 w 5127638"/>
              <a:gd name="connsiteY185" fmla="*/ 2113253 h 4988059"/>
              <a:gd name="connsiteX186" fmla="*/ 4050999 w 5127638"/>
              <a:gd name="connsiteY186" fmla="*/ 2111522 h 4988059"/>
              <a:gd name="connsiteX187" fmla="*/ 3995909 w 5127638"/>
              <a:gd name="connsiteY187" fmla="*/ 2111305 h 4988059"/>
              <a:gd name="connsiteX188" fmla="*/ 3989109 w 5127638"/>
              <a:gd name="connsiteY188" fmla="*/ 2117770 h 4988059"/>
              <a:gd name="connsiteX189" fmla="*/ 3990704 w 5127638"/>
              <a:gd name="connsiteY189" fmla="*/ 2115556 h 4988059"/>
              <a:gd name="connsiteX190" fmla="*/ 3992072 w 5127638"/>
              <a:gd name="connsiteY190" fmla="*/ 2113905 h 4988059"/>
              <a:gd name="connsiteX191" fmla="*/ 4060716 w 5127638"/>
              <a:gd name="connsiteY191" fmla="*/ 2104353 h 4988059"/>
              <a:gd name="connsiteX192" fmla="*/ 4060749 w 5127638"/>
              <a:gd name="connsiteY192" fmla="*/ 2108649 h 4988059"/>
              <a:gd name="connsiteX193" fmla="*/ 4060716 w 5127638"/>
              <a:gd name="connsiteY193" fmla="*/ 2104353 h 4988059"/>
              <a:gd name="connsiteX194" fmla="*/ 4158936 w 5127638"/>
              <a:gd name="connsiteY194" fmla="*/ 1774443 h 4988059"/>
              <a:gd name="connsiteX195" fmla="*/ 4119866 w 5127638"/>
              <a:gd name="connsiteY195" fmla="*/ 1807095 h 4988059"/>
              <a:gd name="connsiteX196" fmla="*/ 4073394 w 5127638"/>
              <a:gd name="connsiteY196" fmla="*/ 1845784 h 4988059"/>
              <a:gd name="connsiteX197" fmla="*/ 4065152 w 5127638"/>
              <a:gd name="connsiteY197" fmla="*/ 1862101 h 4988059"/>
              <a:gd name="connsiteX198" fmla="*/ 4116102 w 5127638"/>
              <a:gd name="connsiteY198" fmla="*/ 1820197 h 4988059"/>
              <a:gd name="connsiteX199" fmla="*/ 4155211 w 5127638"/>
              <a:gd name="connsiteY199" fmla="*/ 1788703 h 4988059"/>
              <a:gd name="connsiteX200" fmla="*/ 4157968 w 5127638"/>
              <a:gd name="connsiteY200" fmla="*/ 1783429 h 4988059"/>
              <a:gd name="connsiteX201" fmla="*/ 602778 w 5127638"/>
              <a:gd name="connsiteY201" fmla="*/ 1424415 h 4988059"/>
              <a:gd name="connsiteX202" fmla="*/ 611041 w 5127638"/>
              <a:gd name="connsiteY202" fmla="*/ 1424685 h 4988059"/>
              <a:gd name="connsiteX203" fmla="*/ 611041 w 5127638"/>
              <a:gd name="connsiteY203" fmla="*/ 1424685 h 4988059"/>
              <a:gd name="connsiteX204" fmla="*/ 602778 w 5127638"/>
              <a:gd name="connsiteY204" fmla="*/ 1424415 h 4988059"/>
              <a:gd name="connsiteX205" fmla="*/ 4617389 w 5127638"/>
              <a:gd name="connsiteY205" fmla="*/ 1408282 h 4988059"/>
              <a:gd name="connsiteX206" fmla="*/ 4585515 w 5127638"/>
              <a:gd name="connsiteY206" fmla="*/ 1432969 h 4988059"/>
              <a:gd name="connsiteX207" fmla="*/ 4617389 w 5127638"/>
              <a:gd name="connsiteY207" fmla="*/ 1408282 h 4988059"/>
              <a:gd name="connsiteX208" fmla="*/ 4628566 w 5127638"/>
              <a:gd name="connsiteY208" fmla="*/ 1396202 h 4988059"/>
              <a:gd name="connsiteX209" fmla="*/ 4627874 w 5127638"/>
              <a:gd name="connsiteY209" fmla="*/ 1399221 h 4988059"/>
              <a:gd name="connsiteX210" fmla="*/ 4628895 w 5127638"/>
              <a:gd name="connsiteY210" fmla="*/ 1402143 h 4988059"/>
              <a:gd name="connsiteX211" fmla="*/ 4628566 w 5127638"/>
              <a:gd name="connsiteY211" fmla="*/ 1396202 h 4988059"/>
              <a:gd name="connsiteX212" fmla="*/ 4585758 w 5127638"/>
              <a:gd name="connsiteY212" fmla="*/ 1347689 h 4988059"/>
              <a:gd name="connsiteX213" fmla="*/ 4580835 w 5127638"/>
              <a:gd name="connsiteY213" fmla="*/ 1348915 h 4988059"/>
              <a:gd name="connsiteX214" fmla="*/ 4576713 w 5127638"/>
              <a:gd name="connsiteY214" fmla="*/ 1351686 h 4988059"/>
              <a:gd name="connsiteX215" fmla="*/ 4569631 w 5127638"/>
              <a:gd name="connsiteY215" fmla="*/ 1360043 h 4988059"/>
              <a:gd name="connsiteX216" fmla="*/ 4585758 w 5127638"/>
              <a:gd name="connsiteY216" fmla="*/ 1347689 h 4988059"/>
              <a:gd name="connsiteX217" fmla="*/ 4679913 w 5127638"/>
              <a:gd name="connsiteY217" fmla="*/ 1282287 h 4988059"/>
              <a:gd name="connsiteX218" fmla="*/ 4675983 w 5127638"/>
              <a:gd name="connsiteY218" fmla="*/ 1282807 h 4988059"/>
              <a:gd name="connsiteX219" fmla="*/ 4669853 w 5127638"/>
              <a:gd name="connsiteY219" fmla="*/ 1286189 h 4988059"/>
              <a:gd name="connsiteX220" fmla="*/ 4596705 w 5127638"/>
              <a:gd name="connsiteY220" fmla="*/ 1338373 h 4988059"/>
              <a:gd name="connsiteX221" fmla="*/ 4663248 w 5127638"/>
              <a:gd name="connsiteY221" fmla="*/ 1298014 h 4988059"/>
              <a:gd name="connsiteX222" fmla="*/ 4679913 w 5127638"/>
              <a:gd name="connsiteY222" fmla="*/ 1282287 h 4988059"/>
              <a:gd name="connsiteX223" fmla="*/ 4839905 w 5127638"/>
              <a:gd name="connsiteY223" fmla="*/ 1238039 h 4988059"/>
              <a:gd name="connsiteX224" fmla="*/ 4835123 w 5127638"/>
              <a:gd name="connsiteY224" fmla="*/ 1240649 h 4988059"/>
              <a:gd name="connsiteX225" fmla="*/ 4707001 w 5127638"/>
              <a:gd name="connsiteY225" fmla="*/ 1315304 h 4988059"/>
              <a:gd name="connsiteX226" fmla="*/ 4570154 w 5127638"/>
              <a:gd name="connsiteY226" fmla="*/ 1410898 h 4988059"/>
              <a:gd name="connsiteX227" fmla="*/ 4472215 w 5127638"/>
              <a:gd name="connsiteY227" fmla="*/ 1484626 h 4988059"/>
              <a:gd name="connsiteX228" fmla="*/ 4443310 w 5127638"/>
              <a:gd name="connsiteY228" fmla="*/ 1514648 h 4988059"/>
              <a:gd name="connsiteX229" fmla="*/ 4459362 w 5127638"/>
              <a:gd name="connsiteY229" fmla="*/ 1507800 h 4988059"/>
              <a:gd name="connsiteX230" fmla="*/ 4700396 w 5127638"/>
              <a:gd name="connsiteY230" fmla="*/ 1327130 h 4988059"/>
              <a:gd name="connsiteX231" fmla="*/ 4823612 w 5127638"/>
              <a:gd name="connsiteY231" fmla="*/ 1254466 h 4988059"/>
              <a:gd name="connsiteX232" fmla="*/ 4846294 w 5127638"/>
              <a:gd name="connsiteY232" fmla="*/ 1242619 h 4988059"/>
              <a:gd name="connsiteX233" fmla="*/ 4813605 w 5127638"/>
              <a:gd name="connsiteY233" fmla="*/ 1219190 h 4988059"/>
              <a:gd name="connsiteX234" fmla="*/ 4809098 w 5127638"/>
              <a:gd name="connsiteY234" fmla="*/ 1221806 h 4988059"/>
              <a:gd name="connsiteX235" fmla="*/ 4682296 w 5127638"/>
              <a:gd name="connsiteY235" fmla="*/ 1296960 h 4988059"/>
              <a:gd name="connsiteX236" fmla="*/ 4466227 w 5127638"/>
              <a:gd name="connsiteY236" fmla="*/ 1459286 h 4988059"/>
              <a:gd name="connsiteX237" fmla="*/ 4462137 w 5127638"/>
              <a:gd name="connsiteY237" fmla="*/ 1468223 h 4988059"/>
              <a:gd name="connsiteX238" fmla="*/ 4516313 w 5127638"/>
              <a:gd name="connsiteY238" fmla="*/ 1425340 h 4988059"/>
              <a:gd name="connsiteX239" fmla="*/ 4711190 w 5127638"/>
              <a:gd name="connsiteY239" fmla="*/ 1287452 h 4988059"/>
              <a:gd name="connsiteX240" fmla="*/ 4822181 w 5127638"/>
              <a:gd name="connsiteY240" fmla="*/ 1225337 h 4988059"/>
              <a:gd name="connsiteX241" fmla="*/ 4972733 w 5127638"/>
              <a:gd name="connsiteY241" fmla="*/ 1201111 h 4988059"/>
              <a:gd name="connsiteX242" fmla="*/ 4971228 w 5127638"/>
              <a:gd name="connsiteY242" fmla="*/ 1203257 h 4988059"/>
              <a:gd name="connsiteX243" fmla="*/ 4970510 w 5127638"/>
              <a:gd name="connsiteY243" fmla="*/ 1202866 h 4988059"/>
              <a:gd name="connsiteX244" fmla="*/ 4935691 w 5127638"/>
              <a:gd name="connsiteY244" fmla="*/ 1148038 h 4988059"/>
              <a:gd name="connsiteX245" fmla="*/ 4938891 w 5127638"/>
              <a:gd name="connsiteY245" fmla="*/ 1148893 h 4988059"/>
              <a:gd name="connsiteX246" fmla="*/ 4934320 w 5127638"/>
              <a:gd name="connsiteY246" fmla="*/ 1149146 h 4988059"/>
              <a:gd name="connsiteX247" fmla="*/ 4935691 w 5127638"/>
              <a:gd name="connsiteY247" fmla="*/ 1148038 h 4988059"/>
              <a:gd name="connsiteX248" fmla="*/ 4942158 w 5127638"/>
              <a:gd name="connsiteY248" fmla="*/ 1144524 h 4988059"/>
              <a:gd name="connsiteX249" fmla="*/ 4945977 w 5127638"/>
              <a:gd name="connsiteY249" fmla="*/ 1145749 h 4988059"/>
              <a:gd name="connsiteX250" fmla="*/ 4938891 w 5127638"/>
              <a:gd name="connsiteY250" fmla="*/ 1148893 h 4988059"/>
              <a:gd name="connsiteX251" fmla="*/ 4941235 w 5127638"/>
              <a:gd name="connsiteY251" fmla="*/ 1144598 h 4988059"/>
              <a:gd name="connsiteX252" fmla="*/ 4941237 w 5127638"/>
              <a:gd name="connsiteY252" fmla="*/ 1145137 h 4988059"/>
              <a:gd name="connsiteX253" fmla="*/ 4958756 w 5127638"/>
              <a:gd name="connsiteY253" fmla="*/ 1095339 h 4988059"/>
              <a:gd name="connsiteX254" fmla="*/ 4957566 w 5127638"/>
              <a:gd name="connsiteY254" fmla="*/ 1099724 h 4988059"/>
              <a:gd name="connsiteX255" fmla="*/ 4931893 w 5127638"/>
              <a:gd name="connsiteY255" fmla="*/ 1113065 h 4988059"/>
              <a:gd name="connsiteX256" fmla="*/ 4928031 w 5127638"/>
              <a:gd name="connsiteY256" fmla="*/ 1114679 h 4988059"/>
              <a:gd name="connsiteX257" fmla="*/ 4936278 w 5127638"/>
              <a:gd name="connsiteY257" fmla="*/ 1106976 h 4988059"/>
              <a:gd name="connsiteX258" fmla="*/ 4942369 w 5127638"/>
              <a:gd name="connsiteY258" fmla="*/ 1101094 h 4988059"/>
              <a:gd name="connsiteX259" fmla="*/ 4949443 w 5127638"/>
              <a:gd name="connsiteY259" fmla="*/ 1097939 h 4988059"/>
              <a:gd name="connsiteX260" fmla="*/ 4958756 w 5127638"/>
              <a:gd name="connsiteY260" fmla="*/ 1095339 h 4988059"/>
              <a:gd name="connsiteX261" fmla="*/ 4879452 w 5127638"/>
              <a:gd name="connsiteY261" fmla="*/ 1076933 h 4988059"/>
              <a:gd name="connsiteX262" fmla="*/ 4885362 w 5127638"/>
              <a:gd name="connsiteY262" fmla="*/ 1078899 h 4988059"/>
              <a:gd name="connsiteX263" fmla="*/ 4879855 w 5127638"/>
              <a:gd name="connsiteY263" fmla="*/ 1081031 h 4988059"/>
              <a:gd name="connsiteX264" fmla="*/ 4879452 w 5127638"/>
              <a:gd name="connsiteY264" fmla="*/ 1076933 h 4988059"/>
              <a:gd name="connsiteX265" fmla="*/ 4966119 w 5127638"/>
              <a:gd name="connsiteY265" fmla="*/ 1065199 h 4988059"/>
              <a:gd name="connsiteX266" fmla="*/ 4964447 w 5127638"/>
              <a:gd name="connsiteY266" fmla="*/ 1070085 h 4988059"/>
              <a:gd name="connsiteX267" fmla="*/ 4958198 w 5127638"/>
              <a:gd name="connsiteY267" fmla="*/ 1077688 h 4988059"/>
              <a:gd name="connsiteX268" fmla="*/ 4921682 w 5127638"/>
              <a:gd name="connsiteY268" fmla="*/ 1096902 h 4988059"/>
              <a:gd name="connsiteX269" fmla="*/ 4922316 w 5127638"/>
              <a:gd name="connsiteY269" fmla="*/ 1096355 h 4988059"/>
              <a:gd name="connsiteX270" fmla="*/ 4958582 w 5127638"/>
              <a:gd name="connsiteY270" fmla="*/ 1068100 h 4988059"/>
              <a:gd name="connsiteX271" fmla="*/ 4963381 w 5127638"/>
              <a:gd name="connsiteY271" fmla="*/ 1065566 h 4988059"/>
              <a:gd name="connsiteX272" fmla="*/ 4966119 w 5127638"/>
              <a:gd name="connsiteY272" fmla="*/ 1065199 h 4988059"/>
              <a:gd name="connsiteX273" fmla="*/ 1072844 w 5127638"/>
              <a:gd name="connsiteY273" fmla="*/ 1016455 h 4988059"/>
              <a:gd name="connsiteX274" fmla="*/ 1072844 w 5127638"/>
              <a:gd name="connsiteY274" fmla="*/ 1016455 h 4988059"/>
              <a:gd name="connsiteX275" fmla="*/ 4728424 w 5127638"/>
              <a:gd name="connsiteY275" fmla="*/ 1014958 h 4988059"/>
              <a:gd name="connsiteX276" fmla="*/ 4724677 w 5127638"/>
              <a:gd name="connsiteY276" fmla="*/ 1016472 h 4988059"/>
              <a:gd name="connsiteX277" fmla="*/ 4721854 w 5127638"/>
              <a:gd name="connsiteY277" fmla="*/ 1018803 h 4988059"/>
              <a:gd name="connsiteX278" fmla="*/ 4723969 w 5127638"/>
              <a:gd name="connsiteY278" fmla="*/ 1021438 h 4988059"/>
              <a:gd name="connsiteX279" fmla="*/ 4728389 w 5127638"/>
              <a:gd name="connsiteY279" fmla="*/ 1018442 h 4988059"/>
              <a:gd name="connsiteX280" fmla="*/ 4728424 w 5127638"/>
              <a:gd name="connsiteY280" fmla="*/ 1014958 h 4988059"/>
              <a:gd name="connsiteX281" fmla="*/ 4750070 w 5127638"/>
              <a:gd name="connsiteY281" fmla="*/ 962228 h 4988059"/>
              <a:gd name="connsiteX282" fmla="*/ 4750129 w 5127638"/>
              <a:gd name="connsiteY282" fmla="*/ 965048 h 4988059"/>
              <a:gd name="connsiteX283" fmla="*/ 4750134 w 5127638"/>
              <a:gd name="connsiteY283" fmla="*/ 965258 h 4988059"/>
              <a:gd name="connsiteX284" fmla="*/ 4750163 w 5127638"/>
              <a:gd name="connsiteY284" fmla="*/ 966668 h 4988059"/>
              <a:gd name="connsiteX285" fmla="*/ 4750165 w 5127638"/>
              <a:gd name="connsiteY285" fmla="*/ 966739 h 4988059"/>
              <a:gd name="connsiteX286" fmla="*/ 4750134 w 5127638"/>
              <a:gd name="connsiteY286" fmla="*/ 965258 h 4988059"/>
              <a:gd name="connsiteX287" fmla="*/ 797757 w 5127638"/>
              <a:gd name="connsiteY287" fmla="*/ 960713 h 4988059"/>
              <a:gd name="connsiteX288" fmla="*/ 798690 w 5127638"/>
              <a:gd name="connsiteY288" fmla="*/ 964043 h 4988059"/>
              <a:gd name="connsiteX289" fmla="*/ 798912 w 5127638"/>
              <a:gd name="connsiteY289" fmla="*/ 964835 h 4988059"/>
              <a:gd name="connsiteX290" fmla="*/ 800244 w 5127638"/>
              <a:gd name="connsiteY290" fmla="*/ 969593 h 4988059"/>
              <a:gd name="connsiteX291" fmla="*/ 800555 w 5127638"/>
              <a:gd name="connsiteY291" fmla="*/ 970703 h 4988059"/>
              <a:gd name="connsiteX292" fmla="*/ 798912 w 5127638"/>
              <a:gd name="connsiteY292" fmla="*/ 964835 h 4988059"/>
              <a:gd name="connsiteX293" fmla="*/ 269318 w 5127638"/>
              <a:gd name="connsiteY293" fmla="*/ 948023 h 4988059"/>
              <a:gd name="connsiteX294" fmla="*/ 289350 w 5127638"/>
              <a:gd name="connsiteY294" fmla="*/ 976458 h 4988059"/>
              <a:gd name="connsiteX295" fmla="*/ 263128 w 5127638"/>
              <a:gd name="connsiteY295" fmla="*/ 952136 h 4988059"/>
              <a:gd name="connsiteX296" fmla="*/ 269318 w 5127638"/>
              <a:gd name="connsiteY296" fmla="*/ 948023 h 4988059"/>
              <a:gd name="connsiteX297" fmla="*/ 4984112 w 5127638"/>
              <a:gd name="connsiteY297" fmla="*/ 936464 h 4988059"/>
              <a:gd name="connsiteX298" fmla="*/ 4953051 w 5127638"/>
              <a:gd name="connsiteY298" fmla="*/ 968127 h 4988059"/>
              <a:gd name="connsiteX299" fmla="*/ 4929004 w 5127638"/>
              <a:gd name="connsiteY299" fmla="*/ 991035 h 4988059"/>
              <a:gd name="connsiteX300" fmla="*/ 4925631 w 5127638"/>
              <a:gd name="connsiteY300" fmla="*/ 994503 h 4988059"/>
              <a:gd name="connsiteX301" fmla="*/ 4893383 w 5127638"/>
              <a:gd name="connsiteY301" fmla="*/ 1011929 h 4988059"/>
              <a:gd name="connsiteX302" fmla="*/ 4928535 w 5127638"/>
              <a:gd name="connsiteY302" fmla="*/ 984435 h 4988059"/>
              <a:gd name="connsiteX303" fmla="*/ 4966187 w 5127638"/>
              <a:gd name="connsiteY303" fmla="*/ 947345 h 4988059"/>
              <a:gd name="connsiteX304" fmla="*/ 4978472 w 5127638"/>
              <a:gd name="connsiteY304" fmla="*/ 937506 h 4988059"/>
              <a:gd name="connsiteX305" fmla="*/ 4980277 w 5127638"/>
              <a:gd name="connsiteY305" fmla="*/ 936923 h 4988059"/>
              <a:gd name="connsiteX306" fmla="*/ 4840319 w 5127638"/>
              <a:gd name="connsiteY306" fmla="*/ 930665 h 4988059"/>
              <a:gd name="connsiteX307" fmla="*/ 4839300 w 5127638"/>
              <a:gd name="connsiteY307" fmla="*/ 934899 h 4988059"/>
              <a:gd name="connsiteX308" fmla="*/ 4838018 w 5127638"/>
              <a:gd name="connsiteY308" fmla="*/ 936786 h 4988059"/>
              <a:gd name="connsiteX309" fmla="*/ 4795724 w 5127638"/>
              <a:gd name="connsiteY309" fmla="*/ 961294 h 4988059"/>
              <a:gd name="connsiteX310" fmla="*/ 4799672 w 5127638"/>
              <a:gd name="connsiteY310" fmla="*/ 957833 h 4988059"/>
              <a:gd name="connsiteX311" fmla="*/ 4840319 w 5127638"/>
              <a:gd name="connsiteY311" fmla="*/ 930665 h 4988059"/>
              <a:gd name="connsiteX312" fmla="*/ 4982578 w 5127638"/>
              <a:gd name="connsiteY312" fmla="*/ 837504 h 4988059"/>
              <a:gd name="connsiteX313" fmla="*/ 4975006 w 5127638"/>
              <a:gd name="connsiteY313" fmla="*/ 844789 h 4988059"/>
              <a:gd name="connsiteX314" fmla="*/ 4924194 w 5127638"/>
              <a:gd name="connsiteY314" fmla="*/ 890766 h 4988059"/>
              <a:gd name="connsiteX315" fmla="*/ 4900497 w 5127638"/>
              <a:gd name="connsiteY315" fmla="*/ 901498 h 4988059"/>
              <a:gd name="connsiteX316" fmla="*/ 4869984 w 5127638"/>
              <a:gd name="connsiteY316" fmla="*/ 918345 h 4988059"/>
              <a:gd name="connsiteX317" fmla="*/ 4880507 w 5127638"/>
              <a:gd name="connsiteY317" fmla="*/ 908285 h 4988059"/>
              <a:gd name="connsiteX318" fmla="*/ 4935002 w 5127638"/>
              <a:gd name="connsiteY318" fmla="*/ 868020 h 4988059"/>
              <a:gd name="connsiteX319" fmla="*/ 4959951 w 5127638"/>
              <a:gd name="connsiteY319" fmla="*/ 846067 h 4988059"/>
              <a:gd name="connsiteX320" fmla="*/ 4959861 w 5127638"/>
              <a:gd name="connsiteY320" fmla="*/ 846868 h 4988059"/>
              <a:gd name="connsiteX321" fmla="*/ 4976432 w 5127638"/>
              <a:gd name="connsiteY321" fmla="*/ 840133 h 4988059"/>
              <a:gd name="connsiteX322" fmla="*/ 4768166 w 5127638"/>
              <a:gd name="connsiteY322" fmla="*/ 811093 h 4988059"/>
              <a:gd name="connsiteX323" fmla="*/ 4763698 w 5127638"/>
              <a:gd name="connsiteY323" fmla="*/ 812823 h 4988059"/>
              <a:gd name="connsiteX324" fmla="*/ 4768166 w 5127638"/>
              <a:gd name="connsiteY324" fmla="*/ 811093 h 4988059"/>
              <a:gd name="connsiteX325" fmla="*/ 4706115 w 5127638"/>
              <a:gd name="connsiteY325" fmla="*/ 771358 h 4988059"/>
              <a:gd name="connsiteX326" fmla="*/ 4704611 w 5127638"/>
              <a:gd name="connsiteY326" fmla="*/ 773504 h 4988059"/>
              <a:gd name="connsiteX327" fmla="*/ 4703892 w 5127638"/>
              <a:gd name="connsiteY327" fmla="*/ 773114 h 4988059"/>
              <a:gd name="connsiteX328" fmla="*/ 5053399 w 5127638"/>
              <a:gd name="connsiteY328" fmla="*/ 767758 h 4988059"/>
              <a:gd name="connsiteX329" fmla="*/ 5034227 w 5127638"/>
              <a:gd name="connsiteY329" fmla="*/ 787808 h 4988059"/>
              <a:gd name="connsiteX330" fmla="*/ 5015140 w 5127638"/>
              <a:gd name="connsiteY330" fmla="*/ 806174 h 4988059"/>
              <a:gd name="connsiteX331" fmla="*/ 5003053 w 5127638"/>
              <a:gd name="connsiteY331" fmla="*/ 810239 h 4988059"/>
              <a:gd name="connsiteX332" fmla="*/ 4997760 w 5127638"/>
              <a:gd name="connsiteY332" fmla="*/ 812454 h 4988059"/>
              <a:gd name="connsiteX333" fmla="*/ 5039858 w 5127638"/>
              <a:gd name="connsiteY333" fmla="*/ 773680 h 4988059"/>
              <a:gd name="connsiteX334" fmla="*/ 5045953 w 5127638"/>
              <a:gd name="connsiteY334" fmla="*/ 770730 h 4988059"/>
              <a:gd name="connsiteX335" fmla="*/ 443692 w 5127638"/>
              <a:gd name="connsiteY335" fmla="*/ 761609 h 4988059"/>
              <a:gd name="connsiteX336" fmla="*/ 451042 w 5127638"/>
              <a:gd name="connsiteY336" fmla="*/ 773484 h 4988059"/>
              <a:gd name="connsiteX337" fmla="*/ 448132 w 5127638"/>
              <a:gd name="connsiteY337" fmla="*/ 770308 h 4988059"/>
              <a:gd name="connsiteX338" fmla="*/ 4733041 w 5127638"/>
              <a:gd name="connsiteY338" fmla="*/ 746946 h 4988059"/>
              <a:gd name="connsiteX339" fmla="*/ 4729239 w 5127638"/>
              <a:gd name="connsiteY339" fmla="*/ 749365 h 4988059"/>
              <a:gd name="connsiteX340" fmla="*/ 4716191 w 5127638"/>
              <a:gd name="connsiteY340" fmla="*/ 759512 h 4988059"/>
              <a:gd name="connsiteX341" fmla="*/ 4724947 w 5127638"/>
              <a:gd name="connsiteY341" fmla="*/ 753447 h 4988059"/>
              <a:gd name="connsiteX342" fmla="*/ 4733041 w 5127638"/>
              <a:gd name="connsiteY342" fmla="*/ 746946 h 4988059"/>
              <a:gd name="connsiteX343" fmla="*/ 4900171 w 5127638"/>
              <a:gd name="connsiteY343" fmla="*/ 746489 h 4988059"/>
              <a:gd name="connsiteX344" fmla="*/ 4885472 w 5127638"/>
              <a:gd name="connsiteY344" fmla="*/ 762238 h 4988059"/>
              <a:gd name="connsiteX345" fmla="*/ 4895645 w 5127638"/>
              <a:gd name="connsiteY345" fmla="*/ 748722 h 4988059"/>
              <a:gd name="connsiteX346" fmla="*/ 4900171 w 5127638"/>
              <a:gd name="connsiteY346" fmla="*/ 746489 h 4988059"/>
              <a:gd name="connsiteX347" fmla="*/ 1297540 w 5127638"/>
              <a:gd name="connsiteY347" fmla="*/ 731845 h 4988059"/>
              <a:gd name="connsiteX348" fmla="*/ 1300989 w 5127638"/>
              <a:gd name="connsiteY348" fmla="*/ 744158 h 4988059"/>
              <a:gd name="connsiteX349" fmla="*/ 1297540 w 5127638"/>
              <a:gd name="connsiteY349" fmla="*/ 731845 h 4988059"/>
              <a:gd name="connsiteX350" fmla="*/ 4552362 w 5127638"/>
              <a:gd name="connsiteY350" fmla="*/ 721560 h 4988059"/>
              <a:gd name="connsiteX351" fmla="*/ 4552374 w 5127638"/>
              <a:gd name="connsiteY351" fmla="*/ 723112 h 4988059"/>
              <a:gd name="connsiteX352" fmla="*/ 4552374 w 5127638"/>
              <a:gd name="connsiteY352" fmla="*/ 723045 h 4988059"/>
              <a:gd name="connsiteX353" fmla="*/ 4552363 w 5127638"/>
              <a:gd name="connsiteY353" fmla="*/ 721560 h 4988059"/>
              <a:gd name="connsiteX354" fmla="*/ 4251625 w 5127638"/>
              <a:gd name="connsiteY354" fmla="*/ 710146 h 4988059"/>
              <a:gd name="connsiteX355" fmla="*/ 4250678 w 5127638"/>
              <a:gd name="connsiteY355" fmla="*/ 710629 h 4988059"/>
              <a:gd name="connsiteX356" fmla="*/ 4249707 w 5127638"/>
              <a:gd name="connsiteY356" fmla="*/ 712057 h 4988059"/>
              <a:gd name="connsiteX357" fmla="*/ 4250329 w 5127638"/>
              <a:gd name="connsiteY357" fmla="*/ 712895 h 4988059"/>
              <a:gd name="connsiteX358" fmla="*/ 4253050 w 5127638"/>
              <a:gd name="connsiteY358" fmla="*/ 711185 h 4988059"/>
              <a:gd name="connsiteX359" fmla="*/ 4251625 w 5127638"/>
              <a:gd name="connsiteY359" fmla="*/ 710146 h 4988059"/>
              <a:gd name="connsiteX360" fmla="*/ 4618873 w 5127638"/>
              <a:gd name="connsiteY360" fmla="*/ 707417 h 4988059"/>
              <a:gd name="connsiteX361" fmla="*/ 4602856 w 5127638"/>
              <a:gd name="connsiteY361" fmla="*/ 716793 h 4988059"/>
              <a:gd name="connsiteX362" fmla="*/ 4594320 w 5127638"/>
              <a:gd name="connsiteY362" fmla="*/ 725993 h 4988059"/>
              <a:gd name="connsiteX363" fmla="*/ 4591388 w 5127638"/>
              <a:gd name="connsiteY363" fmla="*/ 732057 h 4988059"/>
              <a:gd name="connsiteX364" fmla="*/ 4618079 w 5127638"/>
              <a:gd name="connsiteY364" fmla="*/ 708420 h 4988059"/>
              <a:gd name="connsiteX365" fmla="*/ 4250860 w 5127638"/>
              <a:gd name="connsiteY365" fmla="*/ 698210 h 4988059"/>
              <a:gd name="connsiteX366" fmla="*/ 4242794 w 5127638"/>
              <a:gd name="connsiteY366" fmla="*/ 702738 h 4988059"/>
              <a:gd name="connsiteX367" fmla="*/ 4243970 w 5127638"/>
              <a:gd name="connsiteY367" fmla="*/ 704323 h 4988059"/>
              <a:gd name="connsiteX368" fmla="*/ 4250552 w 5127638"/>
              <a:gd name="connsiteY368" fmla="*/ 698646 h 4988059"/>
              <a:gd name="connsiteX369" fmla="*/ 4283997 w 5127638"/>
              <a:gd name="connsiteY369" fmla="*/ 673883 h 4988059"/>
              <a:gd name="connsiteX370" fmla="*/ 4271075 w 5127638"/>
              <a:gd name="connsiteY370" fmla="*/ 683226 h 4988059"/>
              <a:gd name="connsiteX371" fmla="*/ 4260740 w 5127638"/>
              <a:gd name="connsiteY371" fmla="*/ 690726 h 4988059"/>
              <a:gd name="connsiteX372" fmla="*/ 4261637 w 5127638"/>
              <a:gd name="connsiteY372" fmla="*/ 693748 h 4988059"/>
              <a:gd name="connsiteX373" fmla="*/ 4283974 w 5127638"/>
              <a:gd name="connsiteY373" fmla="*/ 674129 h 4988059"/>
              <a:gd name="connsiteX374" fmla="*/ 4283802 w 5127638"/>
              <a:gd name="connsiteY374" fmla="*/ 672344 h 4988059"/>
              <a:gd name="connsiteX375" fmla="*/ 4282061 w 5127638"/>
              <a:gd name="connsiteY375" fmla="*/ 672411 h 4988059"/>
              <a:gd name="connsiteX376" fmla="*/ 4278396 w 5127638"/>
              <a:gd name="connsiteY376" fmla="*/ 674254 h 4988059"/>
              <a:gd name="connsiteX377" fmla="*/ 4271430 w 5127638"/>
              <a:gd name="connsiteY377" fmla="*/ 679208 h 4988059"/>
              <a:gd name="connsiteX378" fmla="*/ 4271224 w 5127638"/>
              <a:gd name="connsiteY378" fmla="*/ 679395 h 4988059"/>
              <a:gd name="connsiteX379" fmla="*/ 4314382 w 5127638"/>
              <a:gd name="connsiteY379" fmla="*/ 667849 h 4988059"/>
              <a:gd name="connsiteX380" fmla="*/ 4310170 w 5127638"/>
              <a:gd name="connsiteY380" fmla="*/ 669799 h 4988059"/>
              <a:gd name="connsiteX381" fmla="*/ 4296734 w 5127638"/>
              <a:gd name="connsiteY381" fmla="*/ 685844 h 4988059"/>
              <a:gd name="connsiteX382" fmla="*/ 4305801 w 5127638"/>
              <a:gd name="connsiteY382" fmla="*/ 677092 h 4988059"/>
              <a:gd name="connsiteX383" fmla="*/ 4314382 w 5127638"/>
              <a:gd name="connsiteY383" fmla="*/ 667849 h 4988059"/>
              <a:gd name="connsiteX384" fmla="*/ 691274 w 5127638"/>
              <a:gd name="connsiteY384" fmla="*/ 662634 h 4988059"/>
              <a:gd name="connsiteX385" fmla="*/ 718047 w 5127638"/>
              <a:gd name="connsiteY385" fmla="*/ 698038 h 4988059"/>
              <a:gd name="connsiteX386" fmla="*/ 691274 w 5127638"/>
              <a:gd name="connsiteY386" fmla="*/ 662634 h 4988059"/>
              <a:gd name="connsiteX387" fmla="*/ 4486830 w 5127638"/>
              <a:gd name="connsiteY387" fmla="*/ 655788 h 4988059"/>
              <a:gd name="connsiteX388" fmla="*/ 4486416 w 5127638"/>
              <a:gd name="connsiteY388" fmla="*/ 655972 h 4988059"/>
              <a:gd name="connsiteX389" fmla="*/ 4473814 w 5127638"/>
              <a:gd name="connsiteY389" fmla="*/ 662571 h 4988059"/>
              <a:gd name="connsiteX390" fmla="*/ 4471731 w 5127638"/>
              <a:gd name="connsiteY390" fmla="*/ 664145 h 4988059"/>
              <a:gd name="connsiteX391" fmla="*/ 4681719 w 5127638"/>
              <a:gd name="connsiteY391" fmla="*/ 653124 h 4988059"/>
              <a:gd name="connsiteX392" fmla="*/ 4677237 w 5127638"/>
              <a:gd name="connsiteY392" fmla="*/ 655482 h 4988059"/>
              <a:gd name="connsiteX393" fmla="*/ 4671133 w 5127638"/>
              <a:gd name="connsiteY393" fmla="*/ 661761 h 4988059"/>
              <a:gd name="connsiteX394" fmla="*/ 4651231 w 5127638"/>
              <a:gd name="connsiteY394" fmla="*/ 678373 h 4988059"/>
              <a:gd name="connsiteX395" fmla="*/ 4634792 w 5127638"/>
              <a:gd name="connsiteY395" fmla="*/ 691019 h 4988059"/>
              <a:gd name="connsiteX396" fmla="*/ 4643767 w 5127638"/>
              <a:gd name="connsiteY396" fmla="*/ 686419 h 4988059"/>
              <a:gd name="connsiteX397" fmla="*/ 4664519 w 5127638"/>
              <a:gd name="connsiteY397" fmla="*/ 668260 h 4988059"/>
              <a:gd name="connsiteX398" fmla="*/ 448645 w 5127638"/>
              <a:gd name="connsiteY398" fmla="*/ 640705 h 4988059"/>
              <a:gd name="connsiteX399" fmla="*/ 449780 w 5127638"/>
              <a:gd name="connsiteY399" fmla="*/ 644757 h 4988059"/>
              <a:gd name="connsiteX400" fmla="*/ 451133 w 5127638"/>
              <a:gd name="connsiteY400" fmla="*/ 649585 h 4988059"/>
              <a:gd name="connsiteX401" fmla="*/ 451443 w 5127638"/>
              <a:gd name="connsiteY401" fmla="*/ 650695 h 4988059"/>
              <a:gd name="connsiteX402" fmla="*/ 449780 w 5127638"/>
              <a:gd name="connsiteY402" fmla="*/ 644757 h 4988059"/>
              <a:gd name="connsiteX403" fmla="*/ 449578 w 5127638"/>
              <a:gd name="connsiteY403" fmla="*/ 644035 h 4988059"/>
              <a:gd name="connsiteX404" fmla="*/ 448645 w 5127638"/>
              <a:gd name="connsiteY404" fmla="*/ 640705 h 4988059"/>
              <a:gd name="connsiteX405" fmla="*/ 3366962 w 5127638"/>
              <a:gd name="connsiteY405" fmla="*/ 637809 h 4988059"/>
              <a:gd name="connsiteX406" fmla="*/ 3369957 w 5127638"/>
              <a:gd name="connsiteY406" fmla="*/ 643603 h 4988059"/>
              <a:gd name="connsiteX407" fmla="*/ 3366717 w 5127638"/>
              <a:gd name="connsiteY407" fmla="*/ 642866 h 4988059"/>
              <a:gd name="connsiteX408" fmla="*/ 3366962 w 5127638"/>
              <a:gd name="connsiteY408" fmla="*/ 637809 h 4988059"/>
              <a:gd name="connsiteX409" fmla="*/ 4366582 w 5127638"/>
              <a:gd name="connsiteY409" fmla="*/ 622384 h 4988059"/>
              <a:gd name="connsiteX410" fmla="*/ 4295494 w 5127638"/>
              <a:gd name="connsiteY410" fmla="*/ 663452 h 4988059"/>
              <a:gd name="connsiteX411" fmla="*/ 4292045 w 5127638"/>
              <a:gd name="connsiteY411" fmla="*/ 666736 h 4988059"/>
              <a:gd name="connsiteX412" fmla="*/ 4290533 w 5127638"/>
              <a:gd name="connsiteY412" fmla="*/ 668571 h 4988059"/>
              <a:gd name="connsiteX413" fmla="*/ 4290970 w 5127638"/>
              <a:gd name="connsiteY413" fmla="*/ 668327 h 4988059"/>
              <a:gd name="connsiteX414" fmla="*/ 4290172 w 5127638"/>
              <a:gd name="connsiteY414" fmla="*/ 669008 h 4988059"/>
              <a:gd name="connsiteX415" fmla="*/ 4289708 w 5127638"/>
              <a:gd name="connsiteY415" fmla="*/ 669574 h 4988059"/>
              <a:gd name="connsiteX416" fmla="*/ 4288712 w 5127638"/>
              <a:gd name="connsiteY416" fmla="*/ 672078 h 4988059"/>
              <a:gd name="connsiteX417" fmla="*/ 4327469 w 5127638"/>
              <a:gd name="connsiteY417" fmla="*/ 647470 h 4988059"/>
              <a:gd name="connsiteX418" fmla="*/ 4366582 w 5127638"/>
              <a:gd name="connsiteY418" fmla="*/ 622384 h 4988059"/>
              <a:gd name="connsiteX419" fmla="*/ 436328 w 5127638"/>
              <a:gd name="connsiteY419" fmla="*/ 618617 h 4988059"/>
              <a:gd name="connsiteX420" fmla="*/ 436328 w 5127638"/>
              <a:gd name="connsiteY420" fmla="*/ 618617 h 4988059"/>
              <a:gd name="connsiteX421" fmla="*/ 436328 w 5127638"/>
              <a:gd name="connsiteY421" fmla="*/ 618617 h 4988059"/>
              <a:gd name="connsiteX422" fmla="*/ 4904441 w 5127638"/>
              <a:gd name="connsiteY422" fmla="*/ 614170 h 4988059"/>
              <a:gd name="connsiteX423" fmla="*/ 4899973 w 5127638"/>
              <a:gd name="connsiteY423" fmla="*/ 615900 h 4988059"/>
              <a:gd name="connsiteX424" fmla="*/ 4904441 w 5127638"/>
              <a:gd name="connsiteY424" fmla="*/ 614170 h 4988059"/>
              <a:gd name="connsiteX425" fmla="*/ 4849350 w 5127638"/>
              <a:gd name="connsiteY425" fmla="*/ 613953 h 4988059"/>
              <a:gd name="connsiteX426" fmla="*/ 4842550 w 5127638"/>
              <a:gd name="connsiteY426" fmla="*/ 620418 h 4988059"/>
              <a:gd name="connsiteX427" fmla="*/ 4844145 w 5127638"/>
              <a:gd name="connsiteY427" fmla="*/ 618203 h 4988059"/>
              <a:gd name="connsiteX428" fmla="*/ 4845513 w 5127638"/>
              <a:gd name="connsiteY428" fmla="*/ 616552 h 4988059"/>
              <a:gd name="connsiteX429" fmla="*/ 4387282 w 5127638"/>
              <a:gd name="connsiteY429" fmla="*/ 609776 h 4988059"/>
              <a:gd name="connsiteX430" fmla="*/ 4385732 w 5127638"/>
              <a:gd name="connsiteY430" fmla="*/ 612842 h 4988059"/>
              <a:gd name="connsiteX431" fmla="*/ 4387611 w 5127638"/>
              <a:gd name="connsiteY431" fmla="*/ 615717 h 4988059"/>
              <a:gd name="connsiteX432" fmla="*/ 4387282 w 5127638"/>
              <a:gd name="connsiteY432" fmla="*/ 609776 h 4988059"/>
              <a:gd name="connsiteX433" fmla="*/ 4914157 w 5127638"/>
              <a:gd name="connsiteY433" fmla="*/ 607000 h 4988059"/>
              <a:gd name="connsiteX434" fmla="*/ 4914191 w 5127638"/>
              <a:gd name="connsiteY434" fmla="*/ 611296 h 4988059"/>
              <a:gd name="connsiteX435" fmla="*/ 4914157 w 5127638"/>
              <a:gd name="connsiteY435" fmla="*/ 607000 h 4988059"/>
              <a:gd name="connsiteX436" fmla="*/ 4617160 w 5127638"/>
              <a:gd name="connsiteY436" fmla="*/ 590026 h 4988059"/>
              <a:gd name="connsiteX437" fmla="*/ 4614363 w 5127638"/>
              <a:gd name="connsiteY437" fmla="*/ 594822 h 4988059"/>
              <a:gd name="connsiteX438" fmla="*/ 4617160 w 5127638"/>
              <a:gd name="connsiteY438" fmla="*/ 590026 h 4988059"/>
              <a:gd name="connsiteX439" fmla="*/ 4461760 w 5127638"/>
              <a:gd name="connsiteY439" fmla="*/ 587577 h 4988059"/>
              <a:gd name="connsiteX440" fmla="*/ 4455396 w 5127638"/>
              <a:gd name="connsiteY440" fmla="*/ 590693 h 4988059"/>
              <a:gd name="connsiteX441" fmla="*/ 4457350 w 5127638"/>
              <a:gd name="connsiteY441" fmla="*/ 591685 h 4988059"/>
              <a:gd name="connsiteX442" fmla="*/ 4461771 w 5127638"/>
              <a:gd name="connsiteY442" fmla="*/ 588689 h 4988059"/>
              <a:gd name="connsiteX443" fmla="*/ 4462458 w 5127638"/>
              <a:gd name="connsiteY443" fmla="*/ 587669 h 4988059"/>
              <a:gd name="connsiteX444" fmla="*/ 4592910 w 5127638"/>
              <a:gd name="connsiteY444" fmla="*/ 579907 h 4988059"/>
              <a:gd name="connsiteX445" fmla="*/ 4581404 w 5127638"/>
              <a:gd name="connsiteY445" fmla="*/ 586047 h 4988059"/>
              <a:gd name="connsiteX446" fmla="*/ 4586100 w 5127638"/>
              <a:gd name="connsiteY446" fmla="*/ 582004 h 4988059"/>
              <a:gd name="connsiteX447" fmla="*/ 4592910 w 5127638"/>
              <a:gd name="connsiteY447" fmla="*/ 579907 h 4988059"/>
              <a:gd name="connsiteX448" fmla="*/ 4665415 w 5127638"/>
              <a:gd name="connsiteY448" fmla="*/ 564432 h 4988059"/>
              <a:gd name="connsiteX449" fmla="*/ 4656221 w 5127638"/>
              <a:gd name="connsiteY449" fmla="*/ 570901 h 4988059"/>
              <a:gd name="connsiteX450" fmla="*/ 4654262 w 5127638"/>
              <a:gd name="connsiteY450" fmla="*/ 569691 h 4988059"/>
              <a:gd name="connsiteX451" fmla="*/ 4659527 w 5127638"/>
              <a:gd name="connsiteY451" fmla="*/ 565435 h 4988059"/>
              <a:gd name="connsiteX452" fmla="*/ 4665415 w 5127638"/>
              <a:gd name="connsiteY452" fmla="*/ 564432 h 4988059"/>
              <a:gd name="connsiteX453" fmla="*/ 4561682 w 5127638"/>
              <a:gd name="connsiteY453" fmla="*/ 533504 h 4988059"/>
              <a:gd name="connsiteX454" fmla="*/ 4551139 w 5127638"/>
              <a:gd name="connsiteY454" fmla="*/ 541050 h 4988059"/>
              <a:gd name="connsiteX455" fmla="*/ 4552615 w 5127638"/>
              <a:gd name="connsiteY455" fmla="*/ 542258 h 4988059"/>
              <a:gd name="connsiteX456" fmla="*/ 4558056 w 5127638"/>
              <a:gd name="connsiteY456" fmla="*/ 540812 h 4988059"/>
              <a:gd name="connsiteX457" fmla="*/ 4559402 w 5127638"/>
              <a:gd name="connsiteY457" fmla="*/ 540106 h 4988059"/>
              <a:gd name="connsiteX458" fmla="*/ 4562576 w 5127638"/>
              <a:gd name="connsiteY458" fmla="*/ 537580 h 4988059"/>
              <a:gd name="connsiteX459" fmla="*/ 4561682 w 5127638"/>
              <a:gd name="connsiteY459" fmla="*/ 533504 h 4988059"/>
              <a:gd name="connsiteX460" fmla="*/ 4483452 w 5127638"/>
              <a:gd name="connsiteY460" fmla="*/ 532475 h 4988059"/>
              <a:gd name="connsiteX461" fmla="*/ 4483537 w 5127638"/>
              <a:gd name="connsiteY461" fmla="*/ 536487 h 4988059"/>
              <a:gd name="connsiteX462" fmla="*/ 4483547 w 5127638"/>
              <a:gd name="connsiteY462" fmla="*/ 536986 h 4988059"/>
              <a:gd name="connsiteX463" fmla="*/ 4483546 w 5127638"/>
              <a:gd name="connsiteY463" fmla="*/ 536916 h 4988059"/>
              <a:gd name="connsiteX464" fmla="*/ 4483537 w 5127638"/>
              <a:gd name="connsiteY464" fmla="*/ 536487 h 4988059"/>
              <a:gd name="connsiteX465" fmla="*/ 4483512 w 5127638"/>
              <a:gd name="connsiteY465" fmla="*/ 535295 h 4988059"/>
              <a:gd name="connsiteX466" fmla="*/ 4483452 w 5127638"/>
              <a:gd name="connsiteY466" fmla="*/ 532475 h 4988059"/>
              <a:gd name="connsiteX467" fmla="*/ 4573702 w 5127638"/>
              <a:gd name="connsiteY467" fmla="*/ 500913 h 4988059"/>
              <a:gd name="connsiteX468" fmla="*/ 4572681 w 5127638"/>
              <a:gd name="connsiteY468" fmla="*/ 505146 h 4988059"/>
              <a:gd name="connsiteX469" fmla="*/ 4571402 w 5127638"/>
              <a:gd name="connsiteY469" fmla="*/ 507034 h 4988059"/>
              <a:gd name="connsiteX470" fmla="*/ 4529107 w 5127638"/>
              <a:gd name="connsiteY470" fmla="*/ 531541 h 4988059"/>
              <a:gd name="connsiteX471" fmla="*/ 4533054 w 5127638"/>
              <a:gd name="connsiteY471" fmla="*/ 528080 h 4988059"/>
              <a:gd name="connsiteX472" fmla="*/ 4573702 w 5127638"/>
              <a:gd name="connsiteY472" fmla="*/ 500913 h 4988059"/>
              <a:gd name="connsiteX473" fmla="*/ 4699769 w 5127638"/>
              <a:gd name="connsiteY473" fmla="*/ 460303 h 4988059"/>
              <a:gd name="connsiteX474" fmla="*/ 4681585 w 5127638"/>
              <a:gd name="connsiteY474" fmla="*/ 470020 h 4988059"/>
              <a:gd name="connsiteX475" fmla="*/ 4688754 w 5127638"/>
              <a:gd name="connsiteY475" fmla="*/ 464065 h 4988059"/>
              <a:gd name="connsiteX476" fmla="*/ 4699769 w 5127638"/>
              <a:gd name="connsiteY476" fmla="*/ 460303 h 4988059"/>
              <a:gd name="connsiteX477" fmla="*/ 4706855 w 5127638"/>
              <a:gd name="connsiteY477" fmla="*/ 457160 h 4988059"/>
              <a:gd name="connsiteX478" fmla="*/ 4699769 w 5127638"/>
              <a:gd name="connsiteY478" fmla="*/ 460303 h 4988059"/>
              <a:gd name="connsiteX479" fmla="*/ 4701398 w 5127638"/>
              <a:gd name="connsiteY479" fmla="*/ 457806 h 4988059"/>
              <a:gd name="connsiteX480" fmla="*/ 4706855 w 5127638"/>
              <a:gd name="connsiteY480" fmla="*/ 457160 h 4988059"/>
              <a:gd name="connsiteX481" fmla="*/ 4713941 w 5127638"/>
              <a:gd name="connsiteY481" fmla="*/ 454018 h 4988059"/>
              <a:gd name="connsiteX482" fmla="*/ 4706855 w 5127638"/>
              <a:gd name="connsiteY482" fmla="*/ 457160 h 4988059"/>
              <a:gd name="connsiteX483" fmla="*/ 4708484 w 5127638"/>
              <a:gd name="connsiteY483" fmla="*/ 454664 h 4988059"/>
              <a:gd name="connsiteX484" fmla="*/ 4713941 w 5127638"/>
              <a:gd name="connsiteY484" fmla="*/ 454018 h 4988059"/>
              <a:gd name="connsiteX485" fmla="*/ 4806841 w 5127638"/>
              <a:gd name="connsiteY485" fmla="*/ 434203 h 4988059"/>
              <a:gd name="connsiteX486" fmla="*/ 4797587 w 5127638"/>
              <a:gd name="connsiteY486" fmla="*/ 439250 h 4988059"/>
              <a:gd name="connsiteX487" fmla="*/ 4799198 w 5127638"/>
              <a:gd name="connsiteY487" fmla="*/ 437709 h 4988059"/>
              <a:gd name="connsiteX488" fmla="*/ 4715961 w 5127638"/>
              <a:gd name="connsiteY488" fmla="*/ 407752 h 4988059"/>
              <a:gd name="connsiteX489" fmla="*/ 4708388 w 5127638"/>
              <a:gd name="connsiteY489" fmla="*/ 415037 h 4988059"/>
              <a:gd name="connsiteX490" fmla="*/ 4657577 w 5127638"/>
              <a:gd name="connsiteY490" fmla="*/ 461013 h 4988059"/>
              <a:gd name="connsiteX491" fmla="*/ 4633879 w 5127638"/>
              <a:gd name="connsiteY491" fmla="*/ 471745 h 4988059"/>
              <a:gd name="connsiteX492" fmla="*/ 4603366 w 5127638"/>
              <a:gd name="connsiteY492" fmla="*/ 488592 h 4988059"/>
              <a:gd name="connsiteX493" fmla="*/ 4613889 w 5127638"/>
              <a:gd name="connsiteY493" fmla="*/ 478532 h 4988059"/>
              <a:gd name="connsiteX494" fmla="*/ 4668385 w 5127638"/>
              <a:gd name="connsiteY494" fmla="*/ 438268 h 4988059"/>
              <a:gd name="connsiteX495" fmla="*/ 4693333 w 5127638"/>
              <a:gd name="connsiteY495" fmla="*/ 416314 h 4988059"/>
              <a:gd name="connsiteX496" fmla="*/ 4693245 w 5127638"/>
              <a:gd name="connsiteY496" fmla="*/ 417115 h 4988059"/>
              <a:gd name="connsiteX497" fmla="*/ 4709815 w 5127638"/>
              <a:gd name="connsiteY497" fmla="*/ 410380 h 4988059"/>
              <a:gd name="connsiteX498" fmla="*/ 4501548 w 5127638"/>
              <a:gd name="connsiteY498" fmla="*/ 381339 h 4988059"/>
              <a:gd name="connsiteX499" fmla="*/ 4497081 w 5127638"/>
              <a:gd name="connsiteY499" fmla="*/ 383071 h 4988059"/>
              <a:gd name="connsiteX500" fmla="*/ 4501548 w 5127638"/>
              <a:gd name="connsiteY500" fmla="*/ 381339 h 4988059"/>
              <a:gd name="connsiteX501" fmla="*/ 4786781 w 5127638"/>
              <a:gd name="connsiteY501" fmla="*/ 338004 h 4988059"/>
              <a:gd name="connsiteX502" fmla="*/ 4767611 w 5127638"/>
              <a:gd name="connsiteY502" fmla="*/ 358055 h 4988059"/>
              <a:gd name="connsiteX503" fmla="*/ 4748522 w 5127638"/>
              <a:gd name="connsiteY503" fmla="*/ 376421 h 4988059"/>
              <a:gd name="connsiteX504" fmla="*/ 4736434 w 5127638"/>
              <a:gd name="connsiteY504" fmla="*/ 380485 h 4988059"/>
              <a:gd name="connsiteX505" fmla="*/ 4731144 w 5127638"/>
              <a:gd name="connsiteY505" fmla="*/ 382701 h 4988059"/>
              <a:gd name="connsiteX506" fmla="*/ 4773240 w 5127638"/>
              <a:gd name="connsiteY506" fmla="*/ 343928 h 4988059"/>
              <a:gd name="connsiteX507" fmla="*/ 4779334 w 5127638"/>
              <a:gd name="connsiteY507" fmla="*/ 340978 h 4988059"/>
              <a:gd name="connsiteX508" fmla="*/ 4633554 w 5127638"/>
              <a:gd name="connsiteY508" fmla="*/ 316736 h 4988059"/>
              <a:gd name="connsiteX509" fmla="*/ 4618854 w 5127638"/>
              <a:gd name="connsiteY509" fmla="*/ 332485 h 4988059"/>
              <a:gd name="connsiteX510" fmla="*/ 4629026 w 5127638"/>
              <a:gd name="connsiteY510" fmla="*/ 318970 h 4988059"/>
              <a:gd name="connsiteX511" fmla="*/ 4633554 w 5127638"/>
              <a:gd name="connsiteY511" fmla="*/ 316736 h 4988059"/>
              <a:gd name="connsiteX512" fmla="*/ 3896809 w 5127638"/>
              <a:gd name="connsiteY512" fmla="*/ 289600 h 4988059"/>
              <a:gd name="connsiteX513" fmla="*/ 3817334 w 5127638"/>
              <a:gd name="connsiteY513" fmla="*/ 342961 h 4988059"/>
              <a:gd name="connsiteX514" fmla="*/ 3721776 w 5127638"/>
              <a:gd name="connsiteY514" fmla="*/ 414165 h 4988059"/>
              <a:gd name="connsiteX515" fmla="*/ 3667600 w 5127638"/>
              <a:gd name="connsiteY515" fmla="*/ 457047 h 4988059"/>
              <a:gd name="connsiteX516" fmla="*/ 3671691 w 5127638"/>
              <a:gd name="connsiteY516" fmla="*/ 448110 h 4988059"/>
              <a:gd name="connsiteX517" fmla="*/ 3767787 w 5127638"/>
              <a:gd name="connsiteY517" fmla="*/ 371089 h 4988059"/>
              <a:gd name="connsiteX518" fmla="*/ 4285629 w 5127638"/>
              <a:gd name="connsiteY518" fmla="*/ 284551 h 4988059"/>
              <a:gd name="connsiteX519" fmla="*/ 4285724 w 5127638"/>
              <a:gd name="connsiteY519" fmla="*/ 289063 h 4988059"/>
              <a:gd name="connsiteX520" fmla="*/ 4285758 w 5127638"/>
              <a:gd name="connsiteY520" fmla="*/ 293359 h 4988059"/>
              <a:gd name="connsiteX521" fmla="*/ 4285724 w 5127638"/>
              <a:gd name="connsiteY521" fmla="*/ 289063 h 4988059"/>
              <a:gd name="connsiteX522" fmla="*/ 4285629 w 5127638"/>
              <a:gd name="connsiteY522" fmla="*/ 284551 h 4988059"/>
              <a:gd name="connsiteX523" fmla="*/ 4637822 w 5127638"/>
              <a:gd name="connsiteY523" fmla="*/ 184416 h 4988059"/>
              <a:gd name="connsiteX524" fmla="*/ 4633355 w 5127638"/>
              <a:gd name="connsiteY524" fmla="*/ 186147 h 4988059"/>
              <a:gd name="connsiteX525" fmla="*/ 4637822 w 5127638"/>
              <a:gd name="connsiteY525" fmla="*/ 184416 h 4988059"/>
              <a:gd name="connsiteX526" fmla="*/ 4582733 w 5127638"/>
              <a:gd name="connsiteY526" fmla="*/ 184199 h 4988059"/>
              <a:gd name="connsiteX527" fmla="*/ 4575932 w 5127638"/>
              <a:gd name="connsiteY527" fmla="*/ 190664 h 4988059"/>
              <a:gd name="connsiteX528" fmla="*/ 4577528 w 5127638"/>
              <a:gd name="connsiteY528" fmla="*/ 188451 h 4988059"/>
              <a:gd name="connsiteX529" fmla="*/ 4578896 w 5127638"/>
              <a:gd name="connsiteY529" fmla="*/ 186800 h 4988059"/>
              <a:gd name="connsiteX530" fmla="*/ 4647540 w 5127638"/>
              <a:gd name="connsiteY530" fmla="*/ 177248 h 4988059"/>
              <a:gd name="connsiteX531" fmla="*/ 4647572 w 5127638"/>
              <a:gd name="connsiteY531" fmla="*/ 181544 h 4988059"/>
              <a:gd name="connsiteX532" fmla="*/ 4647540 w 5127638"/>
              <a:gd name="connsiteY532" fmla="*/ 177248 h 4988059"/>
              <a:gd name="connsiteX533" fmla="*/ 4205120 w 5127638"/>
              <a:gd name="connsiteY533" fmla="*/ 165523 h 4988059"/>
              <a:gd name="connsiteX534" fmla="*/ 4170808 w 5127638"/>
              <a:gd name="connsiteY534" fmla="*/ 187594 h 4988059"/>
              <a:gd name="connsiteX535" fmla="*/ 4173245 w 5127638"/>
              <a:gd name="connsiteY535" fmla="*/ 190210 h 4988059"/>
              <a:gd name="connsiteX536" fmla="*/ 4205120 w 5127638"/>
              <a:gd name="connsiteY536" fmla="*/ 165523 h 4988059"/>
              <a:gd name="connsiteX537" fmla="*/ 4350542 w 5127638"/>
              <a:gd name="connsiteY537" fmla="*/ 160273 h 4988059"/>
              <a:gd name="connsiteX538" fmla="*/ 4347745 w 5127638"/>
              <a:gd name="connsiteY538" fmla="*/ 165069 h 4988059"/>
              <a:gd name="connsiteX539" fmla="*/ 4350542 w 5127638"/>
              <a:gd name="connsiteY539" fmla="*/ 160273 h 4988059"/>
              <a:gd name="connsiteX540" fmla="*/ 4326292 w 5127638"/>
              <a:gd name="connsiteY540" fmla="*/ 150155 h 4988059"/>
              <a:gd name="connsiteX541" fmla="*/ 4314787 w 5127638"/>
              <a:gd name="connsiteY541" fmla="*/ 156294 h 4988059"/>
              <a:gd name="connsiteX542" fmla="*/ 4319482 w 5127638"/>
              <a:gd name="connsiteY542" fmla="*/ 152251 h 4988059"/>
              <a:gd name="connsiteX543" fmla="*/ 4326292 w 5127638"/>
              <a:gd name="connsiteY543" fmla="*/ 150155 h 4988059"/>
              <a:gd name="connsiteX544" fmla="*/ 4398798 w 5127638"/>
              <a:gd name="connsiteY544" fmla="*/ 134680 h 4988059"/>
              <a:gd name="connsiteX545" fmla="*/ 4389605 w 5127638"/>
              <a:gd name="connsiteY545" fmla="*/ 141148 h 4988059"/>
              <a:gd name="connsiteX546" fmla="*/ 4387644 w 5127638"/>
              <a:gd name="connsiteY546" fmla="*/ 139939 h 4988059"/>
              <a:gd name="connsiteX547" fmla="*/ 4392909 w 5127638"/>
              <a:gd name="connsiteY547" fmla="*/ 135682 h 4988059"/>
              <a:gd name="connsiteX548" fmla="*/ 4398798 w 5127638"/>
              <a:gd name="connsiteY548" fmla="*/ 134680 h 4988059"/>
              <a:gd name="connsiteX549" fmla="*/ 4295064 w 5127638"/>
              <a:gd name="connsiteY549" fmla="*/ 103751 h 4988059"/>
              <a:gd name="connsiteX550" fmla="*/ 4284521 w 5127638"/>
              <a:gd name="connsiteY550" fmla="*/ 111298 h 4988059"/>
              <a:gd name="connsiteX551" fmla="*/ 4285996 w 5127638"/>
              <a:gd name="connsiteY551" fmla="*/ 112505 h 4988059"/>
              <a:gd name="connsiteX552" fmla="*/ 4295064 w 5127638"/>
              <a:gd name="connsiteY552" fmla="*/ 103751 h 4988059"/>
              <a:gd name="connsiteX553" fmla="*/ 4433151 w 5127638"/>
              <a:gd name="connsiteY553" fmla="*/ 30551 h 4988059"/>
              <a:gd name="connsiteX554" fmla="*/ 4414967 w 5127638"/>
              <a:gd name="connsiteY554" fmla="*/ 40267 h 4988059"/>
              <a:gd name="connsiteX555" fmla="*/ 4422136 w 5127638"/>
              <a:gd name="connsiteY555" fmla="*/ 34312 h 4988059"/>
              <a:gd name="connsiteX556" fmla="*/ 4433151 w 5127638"/>
              <a:gd name="connsiteY556" fmla="*/ 30551 h 4988059"/>
              <a:gd name="connsiteX557" fmla="*/ 4440237 w 5127638"/>
              <a:gd name="connsiteY557" fmla="*/ 27407 h 4988059"/>
              <a:gd name="connsiteX558" fmla="*/ 4433151 w 5127638"/>
              <a:gd name="connsiteY558" fmla="*/ 30551 h 4988059"/>
              <a:gd name="connsiteX559" fmla="*/ 4434780 w 5127638"/>
              <a:gd name="connsiteY559" fmla="*/ 28053 h 4988059"/>
              <a:gd name="connsiteX560" fmla="*/ 4440237 w 5127638"/>
              <a:gd name="connsiteY560" fmla="*/ 27407 h 4988059"/>
              <a:gd name="connsiteX561" fmla="*/ 4447323 w 5127638"/>
              <a:gd name="connsiteY561" fmla="*/ 24265 h 4988059"/>
              <a:gd name="connsiteX562" fmla="*/ 4440237 w 5127638"/>
              <a:gd name="connsiteY562" fmla="*/ 27407 h 4988059"/>
              <a:gd name="connsiteX563" fmla="*/ 4441866 w 5127638"/>
              <a:gd name="connsiteY563" fmla="*/ 24911 h 4988059"/>
              <a:gd name="connsiteX564" fmla="*/ 4447323 w 5127638"/>
              <a:gd name="connsiteY564" fmla="*/ 24265 h 4988059"/>
              <a:gd name="connsiteX565" fmla="*/ 4540223 w 5127638"/>
              <a:gd name="connsiteY565" fmla="*/ 4450 h 4988059"/>
              <a:gd name="connsiteX566" fmla="*/ 4530969 w 5127638"/>
              <a:gd name="connsiteY566" fmla="*/ 9497 h 4988059"/>
              <a:gd name="connsiteX567" fmla="*/ 4532579 w 5127638"/>
              <a:gd name="connsiteY567" fmla="*/ 7957 h 4988059"/>
              <a:gd name="connsiteX568" fmla="*/ 4521254 w 5127638"/>
              <a:gd name="connsiteY568" fmla="*/ 0 h 4988059"/>
              <a:gd name="connsiteX569" fmla="*/ 4349057 w 5127638"/>
              <a:gd name="connsiteY569" fmla="*/ 92051 h 4988059"/>
              <a:gd name="connsiteX570" fmla="*/ 4337729 w 5127638"/>
              <a:gd name="connsiteY570" fmla="*/ 101388 h 4988059"/>
              <a:gd name="connsiteX571" fmla="*/ 4349208 w 5127638"/>
              <a:gd name="connsiteY571" fmla="*/ 94793 h 4988059"/>
              <a:gd name="connsiteX572" fmla="*/ 4446459 w 5127638"/>
              <a:gd name="connsiteY572" fmla="*/ 47462 h 4988059"/>
              <a:gd name="connsiteX573" fmla="*/ 4509502 w 5127638"/>
              <a:gd name="connsiteY573" fmla="*/ 18543 h 4988059"/>
              <a:gd name="connsiteX574" fmla="*/ 4502036 w 5127638"/>
              <a:gd name="connsiteY574" fmla="*/ 25115 h 4988059"/>
              <a:gd name="connsiteX575" fmla="*/ 4501740 w 5127638"/>
              <a:gd name="connsiteY575" fmla="*/ 25436 h 4988059"/>
              <a:gd name="connsiteX576" fmla="*/ 4499053 w 5127638"/>
              <a:gd name="connsiteY576" fmla="*/ 26901 h 4988059"/>
              <a:gd name="connsiteX577" fmla="*/ 4455573 w 5127638"/>
              <a:gd name="connsiteY577" fmla="*/ 49020 h 4988059"/>
              <a:gd name="connsiteX578" fmla="*/ 4487877 w 5127638"/>
              <a:gd name="connsiteY578" fmla="*/ 38981 h 4988059"/>
              <a:gd name="connsiteX579" fmla="*/ 4490954 w 5127638"/>
              <a:gd name="connsiteY579" fmla="*/ 37335 h 4988059"/>
              <a:gd name="connsiteX580" fmla="*/ 4490748 w 5127638"/>
              <a:gd name="connsiteY580" fmla="*/ 42478 h 4988059"/>
              <a:gd name="connsiteX581" fmla="*/ 4500570 w 5127638"/>
              <a:gd name="connsiteY581" fmla="*/ 36092 h 4988059"/>
              <a:gd name="connsiteX582" fmla="*/ 4511336 w 5127638"/>
              <a:gd name="connsiteY582" fmla="*/ 26984 h 4988059"/>
              <a:gd name="connsiteX583" fmla="*/ 4520234 w 5127638"/>
              <a:gd name="connsiteY583" fmla="*/ 22977 h 4988059"/>
              <a:gd name="connsiteX584" fmla="*/ 4494887 w 5127638"/>
              <a:gd name="connsiteY584" fmla="*/ 41343 h 4988059"/>
              <a:gd name="connsiteX585" fmla="*/ 4329446 w 5127638"/>
              <a:gd name="connsiteY585" fmla="*/ 124309 h 4988059"/>
              <a:gd name="connsiteX586" fmla="*/ 4267728 w 5127638"/>
              <a:gd name="connsiteY586" fmla="*/ 162109 h 4988059"/>
              <a:gd name="connsiteX587" fmla="*/ 4277074 w 5127638"/>
              <a:gd name="connsiteY587" fmla="*/ 158382 h 4988059"/>
              <a:gd name="connsiteX588" fmla="*/ 4412824 w 5127638"/>
              <a:gd name="connsiteY588" fmla="*/ 91270 h 4988059"/>
              <a:gd name="connsiteX589" fmla="*/ 4463747 w 5127638"/>
              <a:gd name="connsiteY589" fmla="*/ 65529 h 4988059"/>
              <a:gd name="connsiteX590" fmla="*/ 4436138 w 5127638"/>
              <a:gd name="connsiteY590" fmla="*/ 84478 h 4988059"/>
              <a:gd name="connsiteX591" fmla="*/ 4286545 w 5127638"/>
              <a:gd name="connsiteY591" fmla="*/ 163817 h 4988059"/>
              <a:gd name="connsiteX592" fmla="*/ 4229221 w 5127638"/>
              <a:gd name="connsiteY592" fmla="*/ 198163 h 4988059"/>
              <a:gd name="connsiteX593" fmla="*/ 4270773 w 5127638"/>
              <a:gd name="connsiteY593" fmla="*/ 175692 h 4988059"/>
              <a:gd name="connsiteX594" fmla="*/ 4314787 w 5127638"/>
              <a:gd name="connsiteY594" fmla="*/ 156294 h 4988059"/>
              <a:gd name="connsiteX595" fmla="*/ 4241031 w 5127638"/>
              <a:gd name="connsiteY595" fmla="*/ 197509 h 4988059"/>
              <a:gd name="connsiteX596" fmla="*/ 4220635 w 5127638"/>
              <a:gd name="connsiteY596" fmla="*/ 215601 h 4988059"/>
              <a:gd name="connsiteX597" fmla="*/ 4138192 w 5127638"/>
              <a:gd name="connsiteY597" fmla="*/ 265550 h 4988059"/>
              <a:gd name="connsiteX598" fmla="*/ 4126864 w 5127638"/>
              <a:gd name="connsiteY598" fmla="*/ 274887 h 4988059"/>
              <a:gd name="connsiteX599" fmla="*/ 4150002 w 5127638"/>
              <a:gd name="connsiteY599" fmla="*/ 264896 h 4988059"/>
              <a:gd name="connsiteX600" fmla="*/ 4331951 w 5127638"/>
              <a:gd name="connsiteY600" fmla="*/ 169554 h 4988059"/>
              <a:gd name="connsiteX601" fmla="*/ 4182688 w 5127638"/>
              <a:gd name="connsiteY601" fmla="*/ 254833 h 4988059"/>
              <a:gd name="connsiteX602" fmla="*/ 4169530 w 5127638"/>
              <a:gd name="connsiteY602" fmla="*/ 272524 h 4988059"/>
              <a:gd name="connsiteX603" fmla="*/ 4348812 w 5127638"/>
              <a:gd name="connsiteY603" fmla="*/ 177330 h 4988059"/>
              <a:gd name="connsiteX604" fmla="*/ 4367858 w 5127638"/>
              <a:gd name="connsiteY604" fmla="*/ 176276 h 4988059"/>
              <a:gd name="connsiteX605" fmla="*/ 4250927 w 5127638"/>
              <a:gd name="connsiteY605" fmla="*/ 245095 h 4988059"/>
              <a:gd name="connsiteX606" fmla="*/ 4232664 w 5127638"/>
              <a:gd name="connsiteY606" fmla="*/ 260318 h 4988059"/>
              <a:gd name="connsiteX607" fmla="*/ 4333106 w 5127638"/>
              <a:gd name="connsiteY607" fmla="*/ 206793 h 4988059"/>
              <a:gd name="connsiteX608" fmla="*/ 4373344 w 5127638"/>
              <a:gd name="connsiteY608" fmla="*/ 184755 h 4988059"/>
              <a:gd name="connsiteX609" fmla="*/ 4359817 w 5127638"/>
              <a:gd name="connsiteY609" fmla="*/ 200778 h 4988059"/>
              <a:gd name="connsiteX610" fmla="*/ 4387601 w 5127638"/>
              <a:gd name="connsiteY610" fmla="*/ 186040 h 4988059"/>
              <a:gd name="connsiteX611" fmla="*/ 4409753 w 5127638"/>
              <a:gd name="connsiteY611" fmla="*/ 165580 h 4988059"/>
              <a:gd name="connsiteX612" fmla="*/ 4428253 w 5127638"/>
              <a:gd name="connsiteY612" fmla="*/ 155969 h 4988059"/>
              <a:gd name="connsiteX613" fmla="*/ 4430479 w 5127638"/>
              <a:gd name="connsiteY613" fmla="*/ 154802 h 4988059"/>
              <a:gd name="connsiteX614" fmla="*/ 4422106 w 5127638"/>
              <a:gd name="connsiteY614" fmla="*/ 163521 h 4988059"/>
              <a:gd name="connsiteX615" fmla="*/ 4387826 w 5127638"/>
              <a:gd name="connsiteY615" fmla="*/ 196734 h 4988059"/>
              <a:gd name="connsiteX616" fmla="*/ 4304139 w 5127638"/>
              <a:gd name="connsiteY616" fmla="*/ 271147 h 4988059"/>
              <a:gd name="connsiteX617" fmla="*/ 4333736 w 5127638"/>
              <a:gd name="connsiteY617" fmla="*/ 252871 h 4988059"/>
              <a:gd name="connsiteX618" fmla="*/ 4374123 w 5127638"/>
              <a:gd name="connsiteY618" fmla="*/ 219633 h 4988059"/>
              <a:gd name="connsiteX619" fmla="*/ 4392338 w 5127638"/>
              <a:gd name="connsiteY619" fmla="*/ 212575 h 4988059"/>
              <a:gd name="connsiteX620" fmla="*/ 4405245 w 5127638"/>
              <a:gd name="connsiteY620" fmla="*/ 196793 h 4988059"/>
              <a:gd name="connsiteX621" fmla="*/ 4423882 w 5127638"/>
              <a:gd name="connsiteY621" fmla="*/ 189573 h 4988059"/>
              <a:gd name="connsiteX622" fmla="*/ 4460431 w 5127638"/>
              <a:gd name="connsiteY622" fmla="*/ 154417 h 4988059"/>
              <a:gd name="connsiteX623" fmla="*/ 4446305 w 5127638"/>
              <a:gd name="connsiteY623" fmla="*/ 177480 h 4988059"/>
              <a:gd name="connsiteX624" fmla="*/ 4421140 w 5127638"/>
              <a:gd name="connsiteY624" fmla="*/ 201416 h 4988059"/>
              <a:gd name="connsiteX625" fmla="*/ 4417155 w 5127638"/>
              <a:gd name="connsiteY625" fmla="*/ 217145 h 4988059"/>
              <a:gd name="connsiteX626" fmla="*/ 4384614 w 5127638"/>
              <a:gd name="connsiteY626" fmla="*/ 248621 h 4988059"/>
              <a:gd name="connsiteX627" fmla="*/ 4342035 w 5127638"/>
              <a:gd name="connsiteY627" fmla="*/ 281373 h 4988059"/>
              <a:gd name="connsiteX628" fmla="*/ 4342882 w 5127638"/>
              <a:gd name="connsiteY628" fmla="*/ 280558 h 4988059"/>
              <a:gd name="connsiteX629" fmla="*/ 4344944 w 5127638"/>
              <a:gd name="connsiteY629" fmla="*/ 278632 h 4988059"/>
              <a:gd name="connsiteX630" fmla="*/ 4344465 w 5127638"/>
              <a:gd name="connsiteY630" fmla="*/ 279034 h 4988059"/>
              <a:gd name="connsiteX631" fmla="*/ 4342882 w 5127638"/>
              <a:gd name="connsiteY631" fmla="*/ 280558 h 4988059"/>
              <a:gd name="connsiteX632" fmla="*/ 4341887 w 5127638"/>
              <a:gd name="connsiteY632" fmla="*/ 281488 h 4988059"/>
              <a:gd name="connsiteX633" fmla="*/ 4342035 w 5127638"/>
              <a:gd name="connsiteY633" fmla="*/ 281373 h 4988059"/>
              <a:gd name="connsiteX634" fmla="*/ 4337002 w 5127638"/>
              <a:gd name="connsiteY634" fmla="*/ 286217 h 4988059"/>
              <a:gd name="connsiteX635" fmla="*/ 4324770 w 5127638"/>
              <a:gd name="connsiteY635" fmla="*/ 302305 h 4988059"/>
              <a:gd name="connsiteX636" fmla="*/ 4352476 w 5127638"/>
              <a:gd name="connsiteY636" fmla="*/ 277385 h 4988059"/>
              <a:gd name="connsiteX637" fmla="*/ 4441101 w 5127638"/>
              <a:gd name="connsiteY637" fmla="*/ 200490 h 4988059"/>
              <a:gd name="connsiteX638" fmla="*/ 4471123 w 5127638"/>
              <a:gd name="connsiteY638" fmla="*/ 182050 h 4988059"/>
              <a:gd name="connsiteX639" fmla="*/ 4499703 w 5127638"/>
              <a:gd name="connsiteY639" fmla="*/ 160195 h 4988059"/>
              <a:gd name="connsiteX640" fmla="*/ 4516473 w 5127638"/>
              <a:gd name="connsiteY640" fmla="*/ 167884 h 4988059"/>
              <a:gd name="connsiteX641" fmla="*/ 4573977 w 5127638"/>
              <a:gd name="connsiteY641" fmla="*/ 113828 h 4988059"/>
              <a:gd name="connsiteX642" fmla="*/ 4596152 w 5127638"/>
              <a:gd name="connsiteY642" fmla="*/ 93085 h 4988059"/>
              <a:gd name="connsiteX643" fmla="*/ 4599734 w 5127638"/>
              <a:gd name="connsiteY643" fmla="*/ 92379 h 4988059"/>
              <a:gd name="connsiteX644" fmla="*/ 4609814 w 5127638"/>
              <a:gd name="connsiteY644" fmla="*/ 89418 h 4988059"/>
              <a:gd name="connsiteX645" fmla="*/ 4602908 w 5127638"/>
              <a:gd name="connsiteY645" fmla="*/ 96306 h 4988059"/>
              <a:gd name="connsiteX646" fmla="*/ 4499157 w 5127638"/>
              <a:gd name="connsiteY646" fmla="*/ 199559 h 4988059"/>
              <a:gd name="connsiteX647" fmla="*/ 4458397 w 5127638"/>
              <a:gd name="connsiteY647" fmla="*/ 239750 h 4988059"/>
              <a:gd name="connsiteX648" fmla="*/ 4429473 w 5127638"/>
              <a:gd name="connsiteY648" fmla="*/ 271951 h 4988059"/>
              <a:gd name="connsiteX649" fmla="*/ 4412356 w 5127638"/>
              <a:gd name="connsiteY649" fmla="*/ 292768 h 4988059"/>
              <a:gd name="connsiteX650" fmla="*/ 4409695 w 5127638"/>
              <a:gd name="connsiteY650" fmla="*/ 314794 h 4988059"/>
              <a:gd name="connsiteX651" fmla="*/ 4476914 w 5127638"/>
              <a:gd name="connsiteY651" fmla="*/ 253570 h 4988059"/>
              <a:gd name="connsiteX652" fmla="*/ 4527467 w 5127638"/>
              <a:gd name="connsiteY652" fmla="*/ 216393 h 4988059"/>
              <a:gd name="connsiteX653" fmla="*/ 4541471 w 5127638"/>
              <a:gd name="connsiteY653" fmla="*/ 214371 h 4988059"/>
              <a:gd name="connsiteX654" fmla="*/ 4591947 w 5127638"/>
              <a:gd name="connsiteY654" fmla="*/ 167012 h 4988059"/>
              <a:gd name="connsiteX655" fmla="*/ 4582733 w 5127638"/>
              <a:gd name="connsiteY655" fmla="*/ 184199 h 4988059"/>
              <a:gd name="connsiteX656" fmla="*/ 4582461 w 5127638"/>
              <a:gd name="connsiteY656" fmla="*/ 182492 h 4988059"/>
              <a:gd name="connsiteX657" fmla="*/ 4584401 w 5127638"/>
              <a:gd name="connsiteY657" fmla="*/ 180149 h 4988059"/>
              <a:gd name="connsiteX658" fmla="*/ 4582286 w 5127638"/>
              <a:gd name="connsiteY658" fmla="*/ 181394 h 4988059"/>
              <a:gd name="connsiteX659" fmla="*/ 4582461 w 5127638"/>
              <a:gd name="connsiteY659" fmla="*/ 182492 h 4988059"/>
              <a:gd name="connsiteX660" fmla="*/ 4578896 w 5127638"/>
              <a:gd name="connsiteY660" fmla="*/ 186800 h 4988059"/>
              <a:gd name="connsiteX661" fmla="*/ 4575882 w 5127638"/>
              <a:gd name="connsiteY661" fmla="*/ 188839 h 4988059"/>
              <a:gd name="connsiteX662" fmla="*/ 4573162 w 5127638"/>
              <a:gd name="connsiteY662" fmla="*/ 191880 h 4988059"/>
              <a:gd name="connsiteX663" fmla="*/ 4571294 w 5127638"/>
              <a:gd name="connsiteY663" fmla="*/ 206789 h 4988059"/>
              <a:gd name="connsiteX664" fmla="*/ 4523362 w 5127638"/>
              <a:gd name="connsiteY664" fmla="*/ 253164 h 4988059"/>
              <a:gd name="connsiteX665" fmla="*/ 4521043 w 5127638"/>
              <a:gd name="connsiteY665" fmla="*/ 264843 h 4988059"/>
              <a:gd name="connsiteX666" fmla="*/ 4463539 w 5127638"/>
              <a:gd name="connsiteY666" fmla="*/ 318899 h 4988059"/>
              <a:gd name="connsiteX667" fmla="*/ 4402475 w 5127638"/>
              <a:gd name="connsiteY667" fmla="*/ 370361 h 4988059"/>
              <a:gd name="connsiteX668" fmla="*/ 4398860 w 5127638"/>
              <a:gd name="connsiteY668" fmla="*/ 379138 h 4988059"/>
              <a:gd name="connsiteX669" fmla="*/ 4458111 w 5127638"/>
              <a:gd name="connsiteY669" fmla="*/ 331215 h 4988059"/>
              <a:gd name="connsiteX670" fmla="*/ 4604804 w 5127638"/>
              <a:gd name="connsiteY670" fmla="*/ 202246 h 4988059"/>
              <a:gd name="connsiteX671" fmla="*/ 4676331 w 5127638"/>
              <a:gd name="connsiteY671" fmla="*/ 132671 h 4988059"/>
              <a:gd name="connsiteX672" fmla="*/ 4682989 w 5127638"/>
              <a:gd name="connsiteY672" fmla="*/ 130401 h 4988059"/>
              <a:gd name="connsiteX673" fmla="*/ 4698249 w 5127638"/>
              <a:gd name="connsiteY673" fmla="*/ 124158 h 4988059"/>
              <a:gd name="connsiteX674" fmla="*/ 4677191 w 5127638"/>
              <a:gd name="connsiteY674" fmla="*/ 147601 h 4988059"/>
              <a:gd name="connsiteX675" fmla="*/ 4658777 w 5127638"/>
              <a:gd name="connsiteY675" fmla="*/ 165517 h 4988059"/>
              <a:gd name="connsiteX676" fmla="*/ 4677191 w 5127638"/>
              <a:gd name="connsiteY676" fmla="*/ 147601 h 4988059"/>
              <a:gd name="connsiteX677" fmla="*/ 4700649 w 5127638"/>
              <a:gd name="connsiteY677" fmla="*/ 128217 h 4988059"/>
              <a:gd name="connsiteX678" fmla="*/ 4704100 w 5127638"/>
              <a:gd name="connsiteY678" fmla="*/ 134732 h 4988059"/>
              <a:gd name="connsiteX679" fmla="*/ 4699150 w 5127638"/>
              <a:gd name="connsiteY679" fmla="*/ 135007 h 4988059"/>
              <a:gd name="connsiteX680" fmla="*/ 4704100 w 5127638"/>
              <a:gd name="connsiteY680" fmla="*/ 134732 h 4988059"/>
              <a:gd name="connsiteX681" fmla="*/ 4713550 w 5127638"/>
              <a:gd name="connsiteY681" fmla="*/ 130016 h 4988059"/>
              <a:gd name="connsiteX682" fmla="*/ 4693137 w 5127638"/>
              <a:gd name="connsiteY682" fmla="*/ 151467 h 4988059"/>
              <a:gd name="connsiteX683" fmla="*/ 4685815 w 5127638"/>
              <a:gd name="connsiteY683" fmla="*/ 157083 h 4988059"/>
              <a:gd name="connsiteX684" fmla="*/ 4681748 w 5127638"/>
              <a:gd name="connsiteY684" fmla="*/ 158891 h 4988059"/>
              <a:gd name="connsiteX685" fmla="*/ 4684341 w 5127638"/>
              <a:gd name="connsiteY685" fmla="*/ 160711 h 4988059"/>
              <a:gd name="connsiteX686" fmla="*/ 4657030 w 5127638"/>
              <a:gd name="connsiteY686" fmla="*/ 189412 h 4988059"/>
              <a:gd name="connsiteX687" fmla="*/ 4646697 w 5127638"/>
              <a:gd name="connsiteY687" fmla="*/ 195234 h 4988059"/>
              <a:gd name="connsiteX688" fmla="*/ 4622542 w 5127638"/>
              <a:gd name="connsiteY688" fmla="*/ 207553 h 4988059"/>
              <a:gd name="connsiteX689" fmla="*/ 4595289 w 5127638"/>
              <a:gd name="connsiteY689" fmla="*/ 226023 h 4988059"/>
              <a:gd name="connsiteX690" fmla="*/ 4645857 w 5127638"/>
              <a:gd name="connsiteY690" fmla="*/ 200760 h 4988059"/>
              <a:gd name="connsiteX691" fmla="*/ 4646445 w 5127638"/>
              <a:gd name="connsiteY691" fmla="*/ 200535 h 4988059"/>
              <a:gd name="connsiteX692" fmla="*/ 4638999 w 5127638"/>
              <a:gd name="connsiteY692" fmla="*/ 208360 h 4988059"/>
              <a:gd name="connsiteX693" fmla="*/ 4503908 w 5127638"/>
              <a:gd name="connsiteY693" fmla="*/ 338436 h 4988059"/>
              <a:gd name="connsiteX694" fmla="*/ 4523208 w 5127638"/>
              <a:gd name="connsiteY694" fmla="*/ 325853 h 4988059"/>
              <a:gd name="connsiteX695" fmla="*/ 4518445 w 5127638"/>
              <a:gd name="connsiteY695" fmla="*/ 335354 h 4988059"/>
              <a:gd name="connsiteX696" fmla="*/ 4468440 w 5127638"/>
              <a:gd name="connsiteY696" fmla="*/ 364155 h 4988059"/>
              <a:gd name="connsiteX697" fmla="*/ 4508170 w 5127638"/>
              <a:gd name="connsiteY697" fmla="*/ 346340 h 4988059"/>
              <a:gd name="connsiteX698" fmla="*/ 4506213 w 5127638"/>
              <a:gd name="connsiteY698" fmla="*/ 348334 h 4988059"/>
              <a:gd name="connsiteX699" fmla="*/ 4462155 w 5127638"/>
              <a:gd name="connsiteY699" fmla="*/ 396603 h 4988059"/>
              <a:gd name="connsiteX700" fmla="*/ 4536205 w 5127638"/>
              <a:gd name="connsiteY700" fmla="*/ 339542 h 4988059"/>
              <a:gd name="connsiteX701" fmla="*/ 4537302 w 5127638"/>
              <a:gd name="connsiteY701" fmla="*/ 353303 h 4988059"/>
              <a:gd name="connsiteX702" fmla="*/ 4547893 w 5127638"/>
              <a:gd name="connsiteY702" fmla="*/ 349199 h 4988059"/>
              <a:gd name="connsiteX703" fmla="*/ 4513884 w 5127638"/>
              <a:gd name="connsiteY703" fmla="*/ 383370 h 4988059"/>
              <a:gd name="connsiteX704" fmla="*/ 4476462 w 5127638"/>
              <a:gd name="connsiteY704" fmla="*/ 415459 h 4988059"/>
              <a:gd name="connsiteX705" fmla="*/ 4476686 w 5127638"/>
              <a:gd name="connsiteY705" fmla="*/ 426153 h 4988059"/>
              <a:gd name="connsiteX706" fmla="*/ 4435505 w 5127638"/>
              <a:gd name="connsiteY706" fmla="*/ 466508 h 4988059"/>
              <a:gd name="connsiteX707" fmla="*/ 4475692 w 5127638"/>
              <a:gd name="connsiteY707" fmla="*/ 444128 h 4988059"/>
              <a:gd name="connsiteX708" fmla="*/ 4522830 w 5127638"/>
              <a:gd name="connsiteY708" fmla="*/ 404870 h 4988059"/>
              <a:gd name="connsiteX709" fmla="*/ 4618854 w 5127638"/>
              <a:gd name="connsiteY709" fmla="*/ 332485 h 4988059"/>
              <a:gd name="connsiteX710" fmla="*/ 4533498 w 5127638"/>
              <a:gd name="connsiteY710" fmla="*/ 410950 h 4988059"/>
              <a:gd name="connsiteX711" fmla="*/ 4495002 w 5127638"/>
              <a:gd name="connsiteY711" fmla="*/ 450831 h 4988059"/>
              <a:gd name="connsiteX712" fmla="*/ 4491017 w 5127638"/>
              <a:gd name="connsiteY712" fmla="*/ 466561 h 4988059"/>
              <a:gd name="connsiteX713" fmla="*/ 4447942 w 5127638"/>
              <a:gd name="connsiteY713" fmla="*/ 500273 h 4988059"/>
              <a:gd name="connsiteX714" fmla="*/ 4454996 w 5127638"/>
              <a:gd name="connsiteY714" fmla="*/ 515131 h 4988059"/>
              <a:gd name="connsiteX715" fmla="*/ 4404667 w 5127638"/>
              <a:gd name="connsiteY715" fmla="*/ 563001 h 4988059"/>
              <a:gd name="connsiteX716" fmla="*/ 4405265 w 5127638"/>
              <a:gd name="connsiteY716" fmla="*/ 565103 h 4988059"/>
              <a:gd name="connsiteX717" fmla="*/ 4405465 w 5127638"/>
              <a:gd name="connsiteY717" fmla="*/ 565803 h 4988059"/>
              <a:gd name="connsiteX718" fmla="*/ 4405376 w 5127638"/>
              <a:gd name="connsiteY718" fmla="*/ 565491 h 4988059"/>
              <a:gd name="connsiteX719" fmla="*/ 4405265 w 5127638"/>
              <a:gd name="connsiteY719" fmla="*/ 565103 h 4988059"/>
              <a:gd name="connsiteX720" fmla="*/ 4404933 w 5127638"/>
              <a:gd name="connsiteY720" fmla="*/ 563935 h 4988059"/>
              <a:gd name="connsiteX721" fmla="*/ 4404667 w 5127638"/>
              <a:gd name="connsiteY721" fmla="*/ 563001 h 4988059"/>
              <a:gd name="connsiteX722" fmla="*/ 4450137 w 5127638"/>
              <a:gd name="connsiteY722" fmla="*/ 527794 h 4988059"/>
              <a:gd name="connsiteX723" fmla="*/ 4522664 w 5127638"/>
              <a:gd name="connsiteY723" fmla="*/ 475294 h 4988059"/>
              <a:gd name="connsiteX724" fmla="*/ 4479166 w 5127638"/>
              <a:gd name="connsiteY724" fmla="*/ 527328 h 4988059"/>
              <a:gd name="connsiteX725" fmla="*/ 4511383 w 5127638"/>
              <a:gd name="connsiteY725" fmla="*/ 518249 h 4988059"/>
              <a:gd name="connsiteX726" fmla="*/ 4476503 w 5127638"/>
              <a:gd name="connsiteY726" fmla="*/ 549354 h 4988059"/>
              <a:gd name="connsiteX727" fmla="*/ 4441621 w 5127638"/>
              <a:gd name="connsiteY727" fmla="*/ 580458 h 4988059"/>
              <a:gd name="connsiteX728" fmla="*/ 4490506 w 5127638"/>
              <a:gd name="connsiteY728" fmla="*/ 547332 h 4988059"/>
              <a:gd name="connsiteX729" fmla="*/ 4486058 w 5127638"/>
              <a:gd name="connsiteY729" fmla="*/ 554703 h 4988059"/>
              <a:gd name="connsiteX730" fmla="*/ 4483946 w 5127638"/>
              <a:gd name="connsiteY730" fmla="*/ 557709 h 4988059"/>
              <a:gd name="connsiteX731" fmla="*/ 4442055 w 5127638"/>
              <a:gd name="connsiteY731" fmla="*/ 581982 h 4988059"/>
              <a:gd name="connsiteX732" fmla="*/ 4421925 w 5127638"/>
              <a:gd name="connsiteY732" fmla="*/ 593647 h 4988059"/>
              <a:gd name="connsiteX733" fmla="*/ 4456807 w 5127638"/>
              <a:gd name="connsiteY733" fmla="*/ 578843 h 4988059"/>
              <a:gd name="connsiteX734" fmla="*/ 4478005 w 5127638"/>
              <a:gd name="connsiteY734" fmla="*/ 567682 h 4988059"/>
              <a:gd name="connsiteX735" fmla="*/ 4477544 w 5127638"/>
              <a:gd name="connsiteY735" fmla="*/ 570787 h 4988059"/>
              <a:gd name="connsiteX736" fmla="*/ 4494145 w 5127638"/>
              <a:gd name="connsiteY736" fmla="*/ 560107 h 4988059"/>
              <a:gd name="connsiteX737" fmla="*/ 4497841 w 5127638"/>
              <a:gd name="connsiteY737" fmla="*/ 557258 h 4988059"/>
              <a:gd name="connsiteX738" fmla="*/ 4522575 w 5127638"/>
              <a:gd name="connsiteY738" fmla="*/ 544300 h 4988059"/>
              <a:gd name="connsiteX739" fmla="*/ 4557472 w 5127638"/>
              <a:gd name="connsiteY739" fmla="*/ 529754 h 4988059"/>
              <a:gd name="connsiteX740" fmla="*/ 4553270 w 5127638"/>
              <a:gd name="connsiteY740" fmla="*/ 532562 h 4988059"/>
              <a:gd name="connsiteX741" fmla="*/ 4609081 w 5127638"/>
              <a:gd name="connsiteY741" fmla="*/ 504521 h 4988059"/>
              <a:gd name="connsiteX742" fmla="*/ 4681585 w 5127638"/>
              <a:gd name="connsiteY742" fmla="*/ 470020 h 4988059"/>
              <a:gd name="connsiteX743" fmla="*/ 4598432 w 5127638"/>
              <a:gd name="connsiteY743" fmla="*/ 514049 h 4988059"/>
              <a:gd name="connsiteX744" fmla="*/ 4571029 w 5127638"/>
              <a:gd name="connsiteY744" fmla="*/ 529778 h 4988059"/>
              <a:gd name="connsiteX745" fmla="*/ 4574903 w 5127638"/>
              <a:gd name="connsiteY745" fmla="*/ 531604 h 4988059"/>
              <a:gd name="connsiteX746" fmla="*/ 4576191 w 5127638"/>
              <a:gd name="connsiteY746" fmla="*/ 531302 h 4988059"/>
              <a:gd name="connsiteX747" fmla="*/ 4584997 w 5127638"/>
              <a:gd name="connsiteY747" fmla="*/ 526685 h 4988059"/>
              <a:gd name="connsiteX748" fmla="*/ 4581852 w 5127638"/>
              <a:gd name="connsiteY748" fmla="*/ 529530 h 4988059"/>
              <a:gd name="connsiteX749" fmla="*/ 4581155 w 5127638"/>
              <a:gd name="connsiteY749" fmla="*/ 530140 h 4988059"/>
              <a:gd name="connsiteX750" fmla="*/ 4583437 w 5127638"/>
              <a:gd name="connsiteY750" fmla="*/ 529606 h 4988059"/>
              <a:gd name="connsiteX751" fmla="*/ 4598913 w 5127638"/>
              <a:gd name="connsiteY751" fmla="*/ 522733 h 4988059"/>
              <a:gd name="connsiteX752" fmla="*/ 4787872 w 5127638"/>
              <a:gd name="connsiteY752" fmla="*/ 429752 h 4988059"/>
              <a:gd name="connsiteX753" fmla="*/ 4615674 w 5127638"/>
              <a:gd name="connsiteY753" fmla="*/ 521805 h 4988059"/>
              <a:gd name="connsiteX754" fmla="*/ 4604346 w 5127638"/>
              <a:gd name="connsiteY754" fmla="*/ 531141 h 4988059"/>
              <a:gd name="connsiteX755" fmla="*/ 4615826 w 5127638"/>
              <a:gd name="connsiteY755" fmla="*/ 524546 h 4988059"/>
              <a:gd name="connsiteX756" fmla="*/ 4713077 w 5127638"/>
              <a:gd name="connsiteY756" fmla="*/ 477215 h 4988059"/>
              <a:gd name="connsiteX757" fmla="*/ 4776121 w 5127638"/>
              <a:gd name="connsiteY757" fmla="*/ 448296 h 4988059"/>
              <a:gd name="connsiteX758" fmla="*/ 4768654 w 5127638"/>
              <a:gd name="connsiteY758" fmla="*/ 454868 h 4988059"/>
              <a:gd name="connsiteX759" fmla="*/ 4768356 w 5127638"/>
              <a:gd name="connsiteY759" fmla="*/ 455190 h 4988059"/>
              <a:gd name="connsiteX760" fmla="*/ 4765671 w 5127638"/>
              <a:gd name="connsiteY760" fmla="*/ 456653 h 4988059"/>
              <a:gd name="connsiteX761" fmla="*/ 4722190 w 5127638"/>
              <a:gd name="connsiteY761" fmla="*/ 478773 h 4988059"/>
              <a:gd name="connsiteX762" fmla="*/ 4754495 w 5127638"/>
              <a:gd name="connsiteY762" fmla="*/ 468733 h 4988059"/>
              <a:gd name="connsiteX763" fmla="*/ 4757571 w 5127638"/>
              <a:gd name="connsiteY763" fmla="*/ 467088 h 4988059"/>
              <a:gd name="connsiteX764" fmla="*/ 4757367 w 5127638"/>
              <a:gd name="connsiteY764" fmla="*/ 472230 h 4988059"/>
              <a:gd name="connsiteX765" fmla="*/ 4767188 w 5127638"/>
              <a:gd name="connsiteY765" fmla="*/ 465844 h 4988059"/>
              <a:gd name="connsiteX766" fmla="*/ 4777954 w 5127638"/>
              <a:gd name="connsiteY766" fmla="*/ 456736 h 4988059"/>
              <a:gd name="connsiteX767" fmla="*/ 4786851 w 5127638"/>
              <a:gd name="connsiteY767" fmla="*/ 452730 h 4988059"/>
              <a:gd name="connsiteX768" fmla="*/ 4761504 w 5127638"/>
              <a:gd name="connsiteY768" fmla="*/ 471095 h 4988059"/>
              <a:gd name="connsiteX769" fmla="*/ 4596063 w 5127638"/>
              <a:gd name="connsiteY769" fmla="*/ 554062 h 4988059"/>
              <a:gd name="connsiteX770" fmla="*/ 4573864 w 5127638"/>
              <a:gd name="connsiteY770" fmla="*/ 565082 h 4988059"/>
              <a:gd name="connsiteX771" fmla="*/ 4565142 w 5127638"/>
              <a:gd name="connsiteY771" fmla="*/ 569533 h 4988059"/>
              <a:gd name="connsiteX772" fmla="*/ 4565894 w 5127638"/>
              <a:gd name="connsiteY772" fmla="*/ 569687 h 4988059"/>
              <a:gd name="connsiteX773" fmla="*/ 4573226 w 5127638"/>
              <a:gd name="connsiteY773" fmla="*/ 571537 h 4988059"/>
              <a:gd name="connsiteX774" fmla="*/ 4575250 w 5127638"/>
              <a:gd name="connsiteY774" fmla="*/ 572787 h 4988059"/>
              <a:gd name="connsiteX775" fmla="*/ 4612433 w 5127638"/>
              <a:gd name="connsiteY775" fmla="*/ 554703 h 4988059"/>
              <a:gd name="connsiteX776" fmla="*/ 4679442 w 5127638"/>
              <a:gd name="connsiteY776" fmla="*/ 521023 h 4988059"/>
              <a:gd name="connsiteX777" fmla="*/ 4730365 w 5127638"/>
              <a:gd name="connsiteY777" fmla="*/ 495282 h 4988059"/>
              <a:gd name="connsiteX778" fmla="*/ 4718455 w 5127638"/>
              <a:gd name="connsiteY778" fmla="*/ 507918 h 4988059"/>
              <a:gd name="connsiteX779" fmla="*/ 4715360 w 5127638"/>
              <a:gd name="connsiteY779" fmla="*/ 509233 h 4988059"/>
              <a:gd name="connsiteX780" fmla="*/ 4711626 w 5127638"/>
              <a:gd name="connsiteY780" fmla="*/ 513645 h 4988059"/>
              <a:gd name="connsiteX781" fmla="*/ 4686434 w 5127638"/>
              <a:gd name="connsiteY781" fmla="*/ 538375 h 4988059"/>
              <a:gd name="connsiteX782" fmla="*/ 4662387 w 5127638"/>
              <a:gd name="connsiteY782" fmla="*/ 561283 h 4988059"/>
              <a:gd name="connsiteX783" fmla="*/ 4659014 w 5127638"/>
              <a:gd name="connsiteY783" fmla="*/ 564751 h 4988059"/>
              <a:gd name="connsiteX784" fmla="*/ 4626765 w 5127638"/>
              <a:gd name="connsiteY784" fmla="*/ 582177 h 4988059"/>
              <a:gd name="connsiteX785" fmla="*/ 4661917 w 5127638"/>
              <a:gd name="connsiteY785" fmla="*/ 554682 h 4988059"/>
              <a:gd name="connsiteX786" fmla="*/ 4699569 w 5127638"/>
              <a:gd name="connsiteY786" fmla="*/ 517592 h 4988059"/>
              <a:gd name="connsiteX787" fmla="*/ 4704516 w 5127638"/>
              <a:gd name="connsiteY787" fmla="*/ 513630 h 4988059"/>
              <a:gd name="connsiteX788" fmla="*/ 4704149 w 5127638"/>
              <a:gd name="connsiteY788" fmla="*/ 513763 h 4988059"/>
              <a:gd name="connsiteX789" fmla="*/ 4702756 w 5127638"/>
              <a:gd name="connsiteY789" fmla="*/ 514230 h 4988059"/>
              <a:gd name="connsiteX790" fmla="*/ 4592444 w 5127638"/>
              <a:gd name="connsiteY790" fmla="*/ 573459 h 4988059"/>
              <a:gd name="connsiteX791" fmla="*/ 4570645 w 5127638"/>
              <a:gd name="connsiteY791" fmla="*/ 584620 h 4988059"/>
              <a:gd name="connsiteX792" fmla="*/ 4564204 w 5127638"/>
              <a:gd name="connsiteY792" fmla="*/ 591970 h 4988059"/>
              <a:gd name="connsiteX793" fmla="*/ 4561957 w 5127638"/>
              <a:gd name="connsiteY793" fmla="*/ 594333 h 4988059"/>
              <a:gd name="connsiteX794" fmla="*/ 4568891 w 5127638"/>
              <a:gd name="connsiteY794" fmla="*/ 591131 h 4988059"/>
              <a:gd name="connsiteX795" fmla="*/ 4581404 w 5127638"/>
              <a:gd name="connsiteY795" fmla="*/ 586047 h 4988059"/>
              <a:gd name="connsiteX796" fmla="*/ 4563523 w 5127638"/>
              <a:gd name="connsiteY796" fmla="*/ 597996 h 4988059"/>
              <a:gd name="connsiteX797" fmla="*/ 4553386 w 5127638"/>
              <a:gd name="connsiteY797" fmla="*/ 603180 h 4988059"/>
              <a:gd name="connsiteX798" fmla="*/ 4538897 w 5127638"/>
              <a:gd name="connsiteY798" fmla="*/ 617455 h 4988059"/>
              <a:gd name="connsiteX799" fmla="*/ 4527944 w 5127638"/>
              <a:gd name="connsiteY799" fmla="*/ 627585 h 4988059"/>
              <a:gd name="connsiteX800" fmla="*/ 4524404 w 5127638"/>
              <a:gd name="connsiteY800" fmla="*/ 634406 h 4988059"/>
              <a:gd name="connsiteX801" fmla="*/ 4527144 w 5127638"/>
              <a:gd name="connsiteY801" fmla="*/ 634120 h 4988059"/>
              <a:gd name="connsiteX802" fmla="*/ 4530964 w 5127638"/>
              <a:gd name="connsiteY802" fmla="*/ 632137 h 4988059"/>
              <a:gd name="connsiteX803" fmla="*/ 4536672 w 5127638"/>
              <a:gd name="connsiteY803" fmla="*/ 628502 h 4988059"/>
              <a:gd name="connsiteX804" fmla="*/ 4585898 w 5127638"/>
              <a:gd name="connsiteY804" fmla="*/ 594918 h 4988059"/>
              <a:gd name="connsiteX805" fmla="*/ 4581577 w 5127638"/>
              <a:gd name="connsiteY805" fmla="*/ 604260 h 4988059"/>
              <a:gd name="connsiteX806" fmla="*/ 4577910 w 5127638"/>
              <a:gd name="connsiteY806" fmla="*/ 608627 h 4988059"/>
              <a:gd name="connsiteX807" fmla="*/ 4572923 w 5127638"/>
              <a:gd name="connsiteY807" fmla="*/ 611329 h 4988059"/>
              <a:gd name="connsiteX808" fmla="*/ 4598570 w 5127638"/>
              <a:gd name="connsiteY808" fmla="*/ 599306 h 4988059"/>
              <a:gd name="connsiteX809" fmla="*/ 4486503 w 5127638"/>
              <a:gd name="connsiteY809" fmla="*/ 660823 h 4988059"/>
              <a:gd name="connsiteX810" fmla="*/ 4476600 w 5127638"/>
              <a:gd name="connsiteY810" fmla="*/ 667150 h 4988059"/>
              <a:gd name="connsiteX811" fmla="*/ 4481618 w 5127638"/>
              <a:gd name="connsiteY811" fmla="*/ 665062 h 4988059"/>
              <a:gd name="connsiteX812" fmla="*/ 4496549 w 5127638"/>
              <a:gd name="connsiteY812" fmla="*/ 657817 h 4988059"/>
              <a:gd name="connsiteX813" fmla="*/ 4568006 w 5127638"/>
              <a:gd name="connsiteY813" fmla="*/ 619077 h 4988059"/>
              <a:gd name="connsiteX814" fmla="*/ 4569940 w 5127638"/>
              <a:gd name="connsiteY814" fmla="*/ 618115 h 4988059"/>
              <a:gd name="connsiteX815" fmla="*/ 4569843 w 5127638"/>
              <a:gd name="connsiteY815" fmla="*/ 618230 h 4988059"/>
              <a:gd name="connsiteX816" fmla="*/ 4570103 w 5127638"/>
              <a:gd name="connsiteY816" fmla="*/ 622032 h 4988059"/>
              <a:gd name="connsiteX817" fmla="*/ 4591770 w 5127638"/>
              <a:gd name="connsiteY817" fmla="*/ 607255 h 4988059"/>
              <a:gd name="connsiteX818" fmla="*/ 4636567 w 5127638"/>
              <a:gd name="connsiteY818" fmla="*/ 584968 h 4988059"/>
              <a:gd name="connsiteX819" fmla="*/ 4642631 w 5127638"/>
              <a:gd name="connsiteY819" fmla="*/ 581623 h 4988059"/>
              <a:gd name="connsiteX820" fmla="*/ 4626336 w 5127638"/>
              <a:gd name="connsiteY820" fmla="*/ 598603 h 4988059"/>
              <a:gd name="connsiteX821" fmla="*/ 4619738 w 5127638"/>
              <a:gd name="connsiteY821" fmla="*/ 605239 h 4988059"/>
              <a:gd name="connsiteX822" fmla="*/ 4628581 w 5127638"/>
              <a:gd name="connsiteY822" fmla="*/ 601456 h 4988059"/>
              <a:gd name="connsiteX823" fmla="*/ 4634476 w 5127638"/>
              <a:gd name="connsiteY823" fmla="*/ 606028 h 4988059"/>
              <a:gd name="connsiteX824" fmla="*/ 4593368 w 5127638"/>
              <a:gd name="connsiteY824" fmla="*/ 630885 h 4988059"/>
              <a:gd name="connsiteX825" fmla="*/ 4584152 w 5127638"/>
              <a:gd name="connsiteY825" fmla="*/ 639569 h 4988059"/>
              <a:gd name="connsiteX826" fmla="*/ 4572502 w 5127638"/>
              <a:gd name="connsiteY826" fmla="*/ 651429 h 4988059"/>
              <a:gd name="connsiteX827" fmla="*/ 4599725 w 5127638"/>
              <a:gd name="connsiteY827" fmla="*/ 636546 h 4988059"/>
              <a:gd name="connsiteX828" fmla="*/ 4606681 w 5127638"/>
              <a:gd name="connsiteY828" fmla="*/ 632736 h 4988059"/>
              <a:gd name="connsiteX829" fmla="*/ 4611052 w 5127638"/>
              <a:gd name="connsiteY829" fmla="*/ 628304 h 4988059"/>
              <a:gd name="connsiteX830" fmla="*/ 4632222 w 5127638"/>
              <a:gd name="connsiteY830" fmla="*/ 615553 h 4988059"/>
              <a:gd name="connsiteX831" fmla="*/ 4628105 w 5127638"/>
              <a:gd name="connsiteY831" fmla="*/ 619108 h 4988059"/>
              <a:gd name="connsiteX832" fmla="*/ 4625699 w 5127638"/>
              <a:gd name="connsiteY832" fmla="*/ 622320 h 4988059"/>
              <a:gd name="connsiteX833" fmla="*/ 4639963 w 5127638"/>
              <a:gd name="connsiteY833" fmla="*/ 614507 h 4988059"/>
              <a:gd name="connsiteX834" fmla="*/ 4626435 w 5127638"/>
              <a:gd name="connsiteY834" fmla="*/ 630530 h 4988059"/>
              <a:gd name="connsiteX835" fmla="*/ 4654219 w 5127638"/>
              <a:gd name="connsiteY835" fmla="*/ 615792 h 4988059"/>
              <a:gd name="connsiteX836" fmla="*/ 4676371 w 5127638"/>
              <a:gd name="connsiteY836" fmla="*/ 595334 h 4988059"/>
              <a:gd name="connsiteX837" fmla="*/ 4694870 w 5127638"/>
              <a:gd name="connsiteY837" fmla="*/ 585722 h 4988059"/>
              <a:gd name="connsiteX838" fmla="*/ 4697098 w 5127638"/>
              <a:gd name="connsiteY838" fmla="*/ 584554 h 4988059"/>
              <a:gd name="connsiteX839" fmla="*/ 4688724 w 5127638"/>
              <a:gd name="connsiteY839" fmla="*/ 593273 h 4988059"/>
              <a:gd name="connsiteX840" fmla="*/ 4654443 w 5127638"/>
              <a:gd name="connsiteY840" fmla="*/ 626487 h 4988059"/>
              <a:gd name="connsiteX841" fmla="*/ 4634167 w 5127638"/>
              <a:gd name="connsiteY841" fmla="*/ 644414 h 4988059"/>
              <a:gd name="connsiteX842" fmla="*/ 4618647 w 5127638"/>
              <a:gd name="connsiteY842" fmla="*/ 657264 h 4988059"/>
              <a:gd name="connsiteX843" fmla="*/ 4619505 w 5127638"/>
              <a:gd name="connsiteY843" fmla="*/ 658213 h 4988059"/>
              <a:gd name="connsiteX844" fmla="*/ 4622238 w 5127638"/>
              <a:gd name="connsiteY844" fmla="*/ 661410 h 4988059"/>
              <a:gd name="connsiteX845" fmla="*/ 4658137 w 5127638"/>
              <a:gd name="connsiteY845" fmla="*/ 633883 h 4988059"/>
              <a:gd name="connsiteX846" fmla="*/ 4660987 w 5127638"/>
              <a:gd name="connsiteY846" fmla="*/ 639621 h 4988059"/>
              <a:gd name="connsiteX847" fmla="*/ 4657961 w 5127638"/>
              <a:gd name="connsiteY847" fmla="*/ 642713 h 4988059"/>
              <a:gd name="connsiteX848" fmla="*/ 4658955 w 5127638"/>
              <a:gd name="connsiteY848" fmla="*/ 642328 h 4988059"/>
              <a:gd name="connsiteX849" fmla="*/ 4671862 w 5127638"/>
              <a:gd name="connsiteY849" fmla="*/ 626547 h 4988059"/>
              <a:gd name="connsiteX850" fmla="*/ 4690500 w 5127638"/>
              <a:gd name="connsiteY850" fmla="*/ 619325 h 4988059"/>
              <a:gd name="connsiteX851" fmla="*/ 4727049 w 5127638"/>
              <a:gd name="connsiteY851" fmla="*/ 584170 h 4988059"/>
              <a:gd name="connsiteX852" fmla="*/ 4712923 w 5127638"/>
              <a:gd name="connsiteY852" fmla="*/ 607233 h 4988059"/>
              <a:gd name="connsiteX853" fmla="*/ 4687758 w 5127638"/>
              <a:gd name="connsiteY853" fmla="*/ 631169 h 4988059"/>
              <a:gd name="connsiteX854" fmla="*/ 4686719 w 5127638"/>
              <a:gd name="connsiteY854" fmla="*/ 638664 h 4988059"/>
              <a:gd name="connsiteX855" fmla="*/ 4685173 w 5127638"/>
              <a:gd name="connsiteY855" fmla="*/ 642987 h 4988059"/>
              <a:gd name="connsiteX856" fmla="*/ 4691965 w 5127638"/>
              <a:gd name="connsiteY856" fmla="*/ 638348 h 4988059"/>
              <a:gd name="connsiteX857" fmla="*/ 4699501 w 5127638"/>
              <a:gd name="connsiteY857" fmla="*/ 635446 h 4988059"/>
              <a:gd name="connsiteX858" fmla="*/ 4699642 w 5127638"/>
              <a:gd name="connsiteY858" fmla="*/ 637132 h 4988059"/>
              <a:gd name="connsiteX859" fmla="*/ 4699394 w 5127638"/>
              <a:gd name="connsiteY859" fmla="*/ 637570 h 4988059"/>
              <a:gd name="connsiteX860" fmla="*/ 4707719 w 5127638"/>
              <a:gd name="connsiteY860" fmla="*/ 630244 h 4988059"/>
              <a:gd name="connsiteX861" fmla="*/ 4737742 w 5127638"/>
              <a:gd name="connsiteY861" fmla="*/ 611803 h 4988059"/>
              <a:gd name="connsiteX862" fmla="*/ 4766321 w 5127638"/>
              <a:gd name="connsiteY862" fmla="*/ 589948 h 4988059"/>
              <a:gd name="connsiteX863" fmla="*/ 4783091 w 5127638"/>
              <a:gd name="connsiteY863" fmla="*/ 597636 h 4988059"/>
              <a:gd name="connsiteX864" fmla="*/ 4840594 w 5127638"/>
              <a:gd name="connsiteY864" fmla="*/ 543581 h 4988059"/>
              <a:gd name="connsiteX865" fmla="*/ 4862770 w 5127638"/>
              <a:gd name="connsiteY865" fmla="*/ 522838 h 4988059"/>
              <a:gd name="connsiteX866" fmla="*/ 4866352 w 5127638"/>
              <a:gd name="connsiteY866" fmla="*/ 522132 h 4988059"/>
              <a:gd name="connsiteX867" fmla="*/ 4876432 w 5127638"/>
              <a:gd name="connsiteY867" fmla="*/ 519170 h 4988059"/>
              <a:gd name="connsiteX868" fmla="*/ 4869526 w 5127638"/>
              <a:gd name="connsiteY868" fmla="*/ 526059 h 4988059"/>
              <a:gd name="connsiteX869" fmla="*/ 4765774 w 5127638"/>
              <a:gd name="connsiteY869" fmla="*/ 629312 h 4988059"/>
              <a:gd name="connsiteX870" fmla="*/ 4725015 w 5127638"/>
              <a:gd name="connsiteY870" fmla="*/ 669503 h 4988059"/>
              <a:gd name="connsiteX871" fmla="*/ 4696091 w 5127638"/>
              <a:gd name="connsiteY871" fmla="*/ 701704 h 4988059"/>
              <a:gd name="connsiteX872" fmla="*/ 4678974 w 5127638"/>
              <a:gd name="connsiteY872" fmla="*/ 722521 h 4988059"/>
              <a:gd name="connsiteX873" fmla="*/ 4677195 w 5127638"/>
              <a:gd name="connsiteY873" fmla="*/ 727448 h 4988059"/>
              <a:gd name="connsiteX874" fmla="*/ 4676670 w 5127638"/>
              <a:gd name="connsiteY874" fmla="*/ 729684 h 4988059"/>
              <a:gd name="connsiteX875" fmla="*/ 4697573 w 5127638"/>
              <a:gd name="connsiteY875" fmla="*/ 719743 h 4988059"/>
              <a:gd name="connsiteX876" fmla="*/ 4708135 w 5127638"/>
              <a:gd name="connsiteY876" fmla="*/ 715930 h 4988059"/>
              <a:gd name="connsiteX877" fmla="*/ 4708184 w 5127638"/>
              <a:gd name="connsiteY877" fmla="*/ 715885 h 4988059"/>
              <a:gd name="connsiteX878" fmla="*/ 4743532 w 5127638"/>
              <a:gd name="connsiteY878" fmla="*/ 683322 h 4988059"/>
              <a:gd name="connsiteX879" fmla="*/ 4794085 w 5127638"/>
              <a:gd name="connsiteY879" fmla="*/ 646146 h 4988059"/>
              <a:gd name="connsiteX880" fmla="*/ 4808090 w 5127638"/>
              <a:gd name="connsiteY880" fmla="*/ 644124 h 4988059"/>
              <a:gd name="connsiteX881" fmla="*/ 4858564 w 5127638"/>
              <a:gd name="connsiteY881" fmla="*/ 596765 h 4988059"/>
              <a:gd name="connsiteX882" fmla="*/ 4849350 w 5127638"/>
              <a:gd name="connsiteY882" fmla="*/ 613953 h 4988059"/>
              <a:gd name="connsiteX883" fmla="*/ 4849079 w 5127638"/>
              <a:gd name="connsiteY883" fmla="*/ 612245 h 4988059"/>
              <a:gd name="connsiteX884" fmla="*/ 4851018 w 5127638"/>
              <a:gd name="connsiteY884" fmla="*/ 609902 h 4988059"/>
              <a:gd name="connsiteX885" fmla="*/ 4848904 w 5127638"/>
              <a:gd name="connsiteY885" fmla="*/ 611146 h 4988059"/>
              <a:gd name="connsiteX886" fmla="*/ 4849079 w 5127638"/>
              <a:gd name="connsiteY886" fmla="*/ 612245 h 4988059"/>
              <a:gd name="connsiteX887" fmla="*/ 4845513 w 5127638"/>
              <a:gd name="connsiteY887" fmla="*/ 616552 h 4988059"/>
              <a:gd name="connsiteX888" fmla="*/ 4842500 w 5127638"/>
              <a:gd name="connsiteY888" fmla="*/ 618592 h 4988059"/>
              <a:gd name="connsiteX889" fmla="*/ 4839780 w 5127638"/>
              <a:gd name="connsiteY889" fmla="*/ 621633 h 4988059"/>
              <a:gd name="connsiteX890" fmla="*/ 4837912 w 5127638"/>
              <a:gd name="connsiteY890" fmla="*/ 636542 h 4988059"/>
              <a:gd name="connsiteX891" fmla="*/ 4789979 w 5127638"/>
              <a:gd name="connsiteY891" fmla="*/ 682917 h 4988059"/>
              <a:gd name="connsiteX892" fmla="*/ 4787661 w 5127638"/>
              <a:gd name="connsiteY892" fmla="*/ 694595 h 4988059"/>
              <a:gd name="connsiteX893" fmla="*/ 4744304 w 5127638"/>
              <a:gd name="connsiteY893" fmla="*/ 735572 h 4988059"/>
              <a:gd name="connsiteX894" fmla="*/ 4735188 w 5127638"/>
              <a:gd name="connsiteY894" fmla="*/ 744000 h 4988059"/>
              <a:gd name="connsiteX895" fmla="*/ 4738774 w 5127638"/>
              <a:gd name="connsiteY895" fmla="*/ 743534 h 4988059"/>
              <a:gd name="connsiteX896" fmla="*/ 4744545 w 5127638"/>
              <a:gd name="connsiteY896" fmla="*/ 740808 h 4988059"/>
              <a:gd name="connsiteX897" fmla="*/ 4701163 w 5127638"/>
              <a:gd name="connsiteY897" fmla="*/ 771632 h 4988059"/>
              <a:gd name="connsiteX898" fmla="*/ 4700741 w 5127638"/>
              <a:gd name="connsiteY898" fmla="*/ 771584 h 4988059"/>
              <a:gd name="connsiteX899" fmla="*/ 4699580 w 5127638"/>
              <a:gd name="connsiteY899" fmla="*/ 772562 h 4988059"/>
              <a:gd name="connsiteX900" fmla="*/ 4701163 w 5127638"/>
              <a:gd name="connsiteY900" fmla="*/ 771632 h 4988059"/>
              <a:gd name="connsiteX901" fmla="*/ 4703892 w 5127638"/>
              <a:gd name="connsiteY901" fmla="*/ 773114 h 4988059"/>
              <a:gd name="connsiteX902" fmla="*/ 4691254 w 5127638"/>
              <a:gd name="connsiteY902" fmla="*/ 783090 h 4988059"/>
              <a:gd name="connsiteX903" fmla="*/ 4681871 w 5127638"/>
              <a:gd name="connsiteY903" fmla="*/ 787919 h 4988059"/>
              <a:gd name="connsiteX904" fmla="*/ 4669092 w 5127638"/>
              <a:gd name="connsiteY904" fmla="*/ 800113 h 4988059"/>
              <a:gd name="connsiteX905" fmla="*/ 4665479 w 5127638"/>
              <a:gd name="connsiteY905" fmla="*/ 808891 h 4988059"/>
              <a:gd name="connsiteX906" fmla="*/ 4724728 w 5127638"/>
              <a:gd name="connsiteY906" fmla="*/ 760968 h 4988059"/>
              <a:gd name="connsiteX907" fmla="*/ 4871422 w 5127638"/>
              <a:gd name="connsiteY907" fmla="*/ 631998 h 4988059"/>
              <a:gd name="connsiteX908" fmla="*/ 4942948 w 5127638"/>
              <a:gd name="connsiteY908" fmla="*/ 562423 h 4988059"/>
              <a:gd name="connsiteX909" fmla="*/ 4949607 w 5127638"/>
              <a:gd name="connsiteY909" fmla="*/ 560153 h 4988059"/>
              <a:gd name="connsiteX910" fmla="*/ 4964867 w 5127638"/>
              <a:gd name="connsiteY910" fmla="*/ 553911 h 4988059"/>
              <a:gd name="connsiteX911" fmla="*/ 4943809 w 5127638"/>
              <a:gd name="connsiteY911" fmla="*/ 577354 h 4988059"/>
              <a:gd name="connsiteX912" fmla="*/ 4925395 w 5127638"/>
              <a:gd name="connsiteY912" fmla="*/ 595270 h 4988059"/>
              <a:gd name="connsiteX913" fmla="*/ 4943809 w 5127638"/>
              <a:gd name="connsiteY913" fmla="*/ 577354 h 4988059"/>
              <a:gd name="connsiteX914" fmla="*/ 4967267 w 5127638"/>
              <a:gd name="connsiteY914" fmla="*/ 557970 h 4988059"/>
              <a:gd name="connsiteX915" fmla="*/ 4970719 w 5127638"/>
              <a:gd name="connsiteY915" fmla="*/ 564486 h 4988059"/>
              <a:gd name="connsiteX916" fmla="*/ 4965767 w 5127638"/>
              <a:gd name="connsiteY916" fmla="*/ 564760 h 4988059"/>
              <a:gd name="connsiteX917" fmla="*/ 4970719 w 5127638"/>
              <a:gd name="connsiteY917" fmla="*/ 564486 h 4988059"/>
              <a:gd name="connsiteX918" fmla="*/ 4980167 w 5127638"/>
              <a:gd name="connsiteY918" fmla="*/ 559768 h 4988059"/>
              <a:gd name="connsiteX919" fmla="*/ 4959754 w 5127638"/>
              <a:gd name="connsiteY919" fmla="*/ 581219 h 4988059"/>
              <a:gd name="connsiteX920" fmla="*/ 4952433 w 5127638"/>
              <a:gd name="connsiteY920" fmla="*/ 586836 h 4988059"/>
              <a:gd name="connsiteX921" fmla="*/ 4948366 w 5127638"/>
              <a:gd name="connsiteY921" fmla="*/ 588644 h 4988059"/>
              <a:gd name="connsiteX922" fmla="*/ 4950958 w 5127638"/>
              <a:gd name="connsiteY922" fmla="*/ 590463 h 4988059"/>
              <a:gd name="connsiteX923" fmla="*/ 4923647 w 5127638"/>
              <a:gd name="connsiteY923" fmla="*/ 619165 h 4988059"/>
              <a:gd name="connsiteX924" fmla="*/ 4913315 w 5127638"/>
              <a:gd name="connsiteY924" fmla="*/ 624987 h 4988059"/>
              <a:gd name="connsiteX925" fmla="*/ 4889161 w 5127638"/>
              <a:gd name="connsiteY925" fmla="*/ 637306 h 4988059"/>
              <a:gd name="connsiteX926" fmla="*/ 4861907 w 5127638"/>
              <a:gd name="connsiteY926" fmla="*/ 655776 h 4988059"/>
              <a:gd name="connsiteX927" fmla="*/ 4912475 w 5127638"/>
              <a:gd name="connsiteY927" fmla="*/ 630513 h 4988059"/>
              <a:gd name="connsiteX928" fmla="*/ 4913062 w 5127638"/>
              <a:gd name="connsiteY928" fmla="*/ 630289 h 4988059"/>
              <a:gd name="connsiteX929" fmla="*/ 4905616 w 5127638"/>
              <a:gd name="connsiteY929" fmla="*/ 638113 h 4988059"/>
              <a:gd name="connsiteX930" fmla="*/ 4770527 w 5127638"/>
              <a:gd name="connsiteY930" fmla="*/ 768189 h 4988059"/>
              <a:gd name="connsiteX931" fmla="*/ 4789826 w 5127638"/>
              <a:gd name="connsiteY931" fmla="*/ 755605 h 4988059"/>
              <a:gd name="connsiteX932" fmla="*/ 4785063 w 5127638"/>
              <a:gd name="connsiteY932" fmla="*/ 765106 h 4988059"/>
              <a:gd name="connsiteX933" fmla="*/ 4735059 w 5127638"/>
              <a:gd name="connsiteY933" fmla="*/ 793908 h 4988059"/>
              <a:gd name="connsiteX934" fmla="*/ 4774788 w 5127638"/>
              <a:gd name="connsiteY934" fmla="*/ 776092 h 4988059"/>
              <a:gd name="connsiteX935" fmla="*/ 4772831 w 5127638"/>
              <a:gd name="connsiteY935" fmla="*/ 778087 h 4988059"/>
              <a:gd name="connsiteX936" fmla="*/ 4728773 w 5127638"/>
              <a:gd name="connsiteY936" fmla="*/ 826355 h 4988059"/>
              <a:gd name="connsiteX937" fmla="*/ 4802823 w 5127638"/>
              <a:gd name="connsiteY937" fmla="*/ 769294 h 4988059"/>
              <a:gd name="connsiteX938" fmla="*/ 4803920 w 5127638"/>
              <a:gd name="connsiteY938" fmla="*/ 783055 h 4988059"/>
              <a:gd name="connsiteX939" fmla="*/ 4814510 w 5127638"/>
              <a:gd name="connsiteY939" fmla="*/ 778952 h 4988059"/>
              <a:gd name="connsiteX940" fmla="*/ 4780503 w 5127638"/>
              <a:gd name="connsiteY940" fmla="*/ 813122 h 4988059"/>
              <a:gd name="connsiteX941" fmla="*/ 4743080 w 5127638"/>
              <a:gd name="connsiteY941" fmla="*/ 845211 h 4988059"/>
              <a:gd name="connsiteX942" fmla="*/ 4743305 w 5127638"/>
              <a:gd name="connsiteY942" fmla="*/ 855906 h 4988059"/>
              <a:gd name="connsiteX943" fmla="*/ 4702121 w 5127638"/>
              <a:gd name="connsiteY943" fmla="*/ 896261 h 4988059"/>
              <a:gd name="connsiteX944" fmla="*/ 4742309 w 5127638"/>
              <a:gd name="connsiteY944" fmla="*/ 873881 h 4988059"/>
              <a:gd name="connsiteX945" fmla="*/ 4789448 w 5127638"/>
              <a:gd name="connsiteY945" fmla="*/ 834623 h 4988059"/>
              <a:gd name="connsiteX946" fmla="*/ 4885472 w 5127638"/>
              <a:gd name="connsiteY946" fmla="*/ 762238 h 4988059"/>
              <a:gd name="connsiteX947" fmla="*/ 4800116 w 5127638"/>
              <a:gd name="connsiteY947" fmla="*/ 840702 h 4988059"/>
              <a:gd name="connsiteX948" fmla="*/ 4761620 w 5127638"/>
              <a:gd name="connsiteY948" fmla="*/ 880584 h 4988059"/>
              <a:gd name="connsiteX949" fmla="*/ 4757635 w 5127638"/>
              <a:gd name="connsiteY949" fmla="*/ 896313 h 4988059"/>
              <a:gd name="connsiteX950" fmla="*/ 4714560 w 5127638"/>
              <a:gd name="connsiteY950" fmla="*/ 930026 h 4988059"/>
              <a:gd name="connsiteX951" fmla="*/ 4721615 w 5127638"/>
              <a:gd name="connsiteY951" fmla="*/ 944883 h 4988059"/>
              <a:gd name="connsiteX952" fmla="*/ 4671285 w 5127638"/>
              <a:gd name="connsiteY952" fmla="*/ 992753 h 4988059"/>
              <a:gd name="connsiteX953" fmla="*/ 4671550 w 5127638"/>
              <a:gd name="connsiteY953" fmla="*/ 993688 h 4988059"/>
              <a:gd name="connsiteX954" fmla="*/ 4671883 w 5127638"/>
              <a:gd name="connsiteY954" fmla="*/ 994855 h 4988059"/>
              <a:gd name="connsiteX955" fmla="*/ 4672083 w 5127638"/>
              <a:gd name="connsiteY955" fmla="*/ 995556 h 4988059"/>
              <a:gd name="connsiteX956" fmla="*/ 4671995 w 5127638"/>
              <a:gd name="connsiteY956" fmla="*/ 995245 h 4988059"/>
              <a:gd name="connsiteX957" fmla="*/ 4671883 w 5127638"/>
              <a:gd name="connsiteY957" fmla="*/ 994855 h 4988059"/>
              <a:gd name="connsiteX958" fmla="*/ 4671285 w 5127638"/>
              <a:gd name="connsiteY958" fmla="*/ 992753 h 4988059"/>
              <a:gd name="connsiteX959" fmla="*/ 4716754 w 5127638"/>
              <a:gd name="connsiteY959" fmla="*/ 957546 h 4988059"/>
              <a:gd name="connsiteX960" fmla="*/ 4789282 w 5127638"/>
              <a:gd name="connsiteY960" fmla="*/ 905046 h 4988059"/>
              <a:gd name="connsiteX961" fmla="*/ 4745782 w 5127638"/>
              <a:gd name="connsiteY961" fmla="*/ 957080 h 4988059"/>
              <a:gd name="connsiteX962" fmla="*/ 4778001 w 5127638"/>
              <a:gd name="connsiteY962" fmla="*/ 948001 h 4988059"/>
              <a:gd name="connsiteX963" fmla="*/ 4743119 w 5127638"/>
              <a:gd name="connsiteY963" fmla="*/ 979106 h 4988059"/>
              <a:gd name="connsiteX964" fmla="*/ 4708240 w 5127638"/>
              <a:gd name="connsiteY964" fmla="*/ 1010211 h 4988059"/>
              <a:gd name="connsiteX965" fmla="*/ 4757125 w 5127638"/>
              <a:gd name="connsiteY965" fmla="*/ 977084 h 4988059"/>
              <a:gd name="connsiteX966" fmla="*/ 4752676 w 5127638"/>
              <a:gd name="connsiteY966" fmla="*/ 984455 h 4988059"/>
              <a:gd name="connsiteX967" fmla="*/ 4750563 w 5127638"/>
              <a:gd name="connsiteY967" fmla="*/ 987462 h 4988059"/>
              <a:gd name="connsiteX968" fmla="*/ 4708673 w 5127638"/>
              <a:gd name="connsiteY968" fmla="*/ 1011735 h 4988059"/>
              <a:gd name="connsiteX969" fmla="*/ 4688543 w 5127638"/>
              <a:gd name="connsiteY969" fmla="*/ 1023400 h 4988059"/>
              <a:gd name="connsiteX970" fmla="*/ 4723426 w 5127638"/>
              <a:gd name="connsiteY970" fmla="*/ 1008596 h 4988059"/>
              <a:gd name="connsiteX971" fmla="*/ 4744623 w 5127638"/>
              <a:gd name="connsiteY971" fmla="*/ 997434 h 4988059"/>
              <a:gd name="connsiteX972" fmla="*/ 4744161 w 5127638"/>
              <a:gd name="connsiteY972" fmla="*/ 1000539 h 4988059"/>
              <a:gd name="connsiteX973" fmla="*/ 4760764 w 5127638"/>
              <a:gd name="connsiteY973" fmla="*/ 989860 h 4988059"/>
              <a:gd name="connsiteX974" fmla="*/ 4764458 w 5127638"/>
              <a:gd name="connsiteY974" fmla="*/ 987011 h 4988059"/>
              <a:gd name="connsiteX975" fmla="*/ 4789191 w 5127638"/>
              <a:gd name="connsiteY975" fmla="*/ 974053 h 4988059"/>
              <a:gd name="connsiteX976" fmla="*/ 4824089 w 5127638"/>
              <a:gd name="connsiteY976" fmla="*/ 959506 h 4988059"/>
              <a:gd name="connsiteX977" fmla="*/ 4744517 w 5127638"/>
              <a:gd name="connsiteY977" fmla="*/ 1006089 h 4988059"/>
              <a:gd name="connsiteX978" fmla="*/ 4751551 w 5127638"/>
              <a:gd name="connsiteY978" fmla="*/ 1008908 h 4988059"/>
              <a:gd name="connsiteX979" fmla="*/ 4851614 w 5127638"/>
              <a:gd name="connsiteY979" fmla="*/ 956438 h 4988059"/>
              <a:gd name="connsiteX980" fmla="*/ 4848470 w 5127638"/>
              <a:gd name="connsiteY980" fmla="*/ 959282 h 4988059"/>
              <a:gd name="connsiteX981" fmla="*/ 4825847 w 5127638"/>
              <a:gd name="connsiteY981" fmla="*/ 982233 h 4988059"/>
              <a:gd name="connsiteX982" fmla="*/ 4816355 w 5127638"/>
              <a:gd name="connsiteY982" fmla="*/ 1000096 h 4988059"/>
              <a:gd name="connsiteX983" fmla="*/ 4823979 w 5127638"/>
              <a:gd name="connsiteY983" fmla="*/ 997142 h 4988059"/>
              <a:gd name="connsiteX984" fmla="*/ 4843714 w 5127638"/>
              <a:gd name="connsiteY984" fmla="*/ 1003681 h 4988059"/>
              <a:gd name="connsiteX985" fmla="*/ 4794562 w 5127638"/>
              <a:gd name="connsiteY985" fmla="*/ 1057338 h 4988059"/>
              <a:gd name="connsiteX986" fmla="*/ 4852514 w 5127638"/>
              <a:gd name="connsiteY986" fmla="*/ 1024670 h 4988059"/>
              <a:gd name="connsiteX987" fmla="*/ 4848194 w 5127638"/>
              <a:gd name="connsiteY987" fmla="*/ 1034013 h 4988059"/>
              <a:gd name="connsiteX988" fmla="*/ 4844527 w 5127638"/>
              <a:gd name="connsiteY988" fmla="*/ 1038379 h 4988059"/>
              <a:gd name="connsiteX989" fmla="*/ 4776248 w 5127638"/>
              <a:gd name="connsiteY989" fmla="*/ 1075385 h 4988059"/>
              <a:gd name="connsiteX990" fmla="*/ 4735077 w 5127638"/>
              <a:gd name="connsiteY990" fmla="*/ 1097836 h 4988059"/>
              <a:gd name="connsiteX991" fmla="*/ 4763168 w 5127638"/>
              <a:gd name="connsiteY991" fmla="*/ 1087570 h 4988059"/>
              <a:gd name="connsiteX992" fmla="*/ 4834625 w 5127638"/>
              <a:gd name="connsiteY992" fmla="*/ 1048830 h 4988059"/>
              <a:gd name="connsiteX993" fmla="*/ 4836558 w 5127638"/>
              <a:gd name="connsiteY993" fmla="*/ 1047868 h 4988059"/>
              <a:gd name="connsiteX994" fmla="*/ 4836462 w 5127638"/>
              <a:gd name="connsiteY994" fmla="*/ 1047984 h 4988059"/>
              <a:gd name="connsiteX995" fmla="*/ 4836721 w 5127638"/>
              <a:gd name="connsiteY995" fmla="*/ 1051784 h 4988059"/>
              <a:gd name="connsiteX996" fmla="*/ 4858388 w 5127638"/>
              <a:gd name="connsiteY996" fmla="*/ 1037007 h 4988059"/>
              <a:gd name="connsiteX997" fmla="*/ 4903185 w 5127638"/>
              <a:gd name="connsiteY997" fmla="*/ 1014721 h 4988059"/>
              <a:gd name="connsiteX998" fmla="*/ 4909250 w 5127638"/>
              <a:gd name="connsiteY998" fmla="*/ 1011375 h 4988059"/>
              <a:gd name="connsiteX999" fmla="*/ 4892954 w 5127638"/>
              <a:gd name="connsiteY999" fmla="*/ 1028356 h 4988059"/>
              <a:gd name="connsiteX1000" fmla="*/ 4866621 w 5127638"/>
              <a:gd name="connsiteY1000" fmla="*/ 1054385 h 4988059"/>
              <a:gd name="connsiteX1001" fmla="*/ 4836824 w 5127638"/>
              <a:gd name="connsiteY1001" fmla="*/ 1083520 h 4988059"/>
              <a:gd name="connsiteX1002" fmla="*/ 4867719 w 5127638"/>
              <a:gd name="connsiteY1002" fmla="*/ 1068144 h 4988059"/>
              <a:gd name="connsiteX1003" fmla="*/ 4898840 w 5127638"/>
              <a:gd name="connsiteY1003" fmla="*/ 1045306 h 4988059"/>
              <a:gd name="connsiteX1004" fmla="*/ 4869690 w 5127638"/>
              <a:gd name="connsiteY1004" fmla="*/ 1084971 h 4988059"/>
              <a:gd name="connsiteX1005" fmla="*/ 4861720 w 5127638"/>
              <a:gd name="connsiteY1005" fmla="*/ 1098272 h 4988059"/>
              <a:gd name="connsiteX1006" fmla="*/ 4879855 w 5127638"/>
              <a:gd name="connsiteY1006" fmla="*/ 1081031 h 4988059"/>
              <a:gd name="connsiteX1007" fmla="*/ 4888856 w 5127638"/>
              <a:gd name="connsiteY1007" fmla="*/ 1091163 h 4988059"/>
              <a:gd name="connsiteX1008" fmla="*/ 4924755 w 5127638"/>
              <a:gd name="connsiteY1008" fmla="*/ 1063635 h 4988059"/>
              <a:gd name="connsiteX1009" fmla="*/ 4922292 w 5127638"/>
              <a:gd name="connsiteY1009" fmla="*/ 1074803 h 4988059"/>
              <a:gd name="connsiteX1010" fmla="*/ 4910629 w 5127638"/>
              <a:gd name="connsiteY1010" fmla="*/ 1086698 h 4988059"/>
              <a:gd name="connsiteX1011" fmla="*/ 4921298 w 5127638"/>
              <a:gd name="connsiteY1011" fmla="*/ 1092778 h 4988059"/>
              <a:gd name="connsiteX1012" fmla="*/ 4915374 w 5127638"/>
              <a:gd name="connsiteY1012" fmla="*/ 1096439 h 4988059"/>
              <a:gd name="connsiteX1013" fmla="*/ 4903254 w 5127638"/>
              <a:gd name="connsiteY1013" fmla="*/ 1106598 h 4988059"/>
              <a:gd name="connsiteX1014" fmla="*/ 4902701 w 5127638"/>
              <a:gd name="connsiteY1014" fmla="*/ 1106889 h 4988059"/>
              <a:gd name="connsiteX1015" fmla="*/ 4756699 w 5127638"/>
              <a:gd name="connsiteY1015" fmla="*/ 1184653 h 4988059"/>
              <a:gd name="connsiteX1016" fmla="*/ 4596385 w 5127638"/>
              <a:gd name="connsiteY1016" fmla="*/ 1284298 h 4988059"/>
              <a:gd name="connsiteX1017" fmla="*/ 4453565 w 5127638"/>
              <a:gd name="connsiteY1017" fmla="*/ 1403144 h 4988059"/>
              <a:gd name="connsiteX1018" fmla="*/ 4692923 w 5127638"/>
              <a:gd name="connsiteY1018" fmla="*/ 1233569 h 4988059"/>
              <a:gd name="connsiteX1019" fmla="*/ 4922594 w 5127638"/>
              <a:gd name="connsiteY1019" fmla="*/ 1109912 h 4988059"/>
              <a:gd name="connsiteX1020" fmla="*/ 4924969 w 5127638"/>
              <a:gd name="connsiteY1020" fmla="*/ 1108853 h 4988059"/>
              <a:gd name="connsiteX1021" fmla="*/ 4915889 w 5127638"/>
              <a:gd name="connsiteY1021" fmla="*/ 1118581 h 4988059"/>
              <a:gd name="connsiteX1022" fmla="*/ 4914997 w 5127638"/>
              <a:gd name="connsiteY1022" fmla="*/ 1120319 h 4988059"/>
              <a:gd name="connsiteX1023" fmla="*/ 4911419 w 5127638"/>
              <a:gd name="connsiteY1023" fmla="*/ 1121992 h 4988059"/>
              <a:gd name="connsiteX1024" fmla="*/ 4691269 w 5127638"/>
              <a:gd name="connsiteY1024" fmla="*/ 1245120 h 4988059"/>
              <a:gd name="connsiteX1025" fmla="*/ 4515612 w 5127638"/>
              <a:gd name="connsiteY1025" fmla="*/ 1371286 h 4988059"/>
              <a:gd name="connsiteX1026" fmla="*/ 4490822 w 5127638"/>
              <a:gd name="connsiteY1026" fmla="*/ 1392829 h 4988059"/>
              <a:gd name="connsiteX1027" fmla="*/ 4520893 w 5127638"/>
              <a:gd name="connsiteY1027" fmla="*/ 1376953 h 4988059"/>
              <a:gd name="connsiteX1028" fmla="*/ 4555206 w 5127638"/>
              <a:gd name="connsiteY1028" fmla="*/ 1354883 h 4988059"/>
              <a:gd name="connsiteX1029" fmla="*/ 4609763 w 5127638"/>
              <a:gd name="connsiteY1029" fmla="*/ 1311979 h 4988059"/>
              <a:gd name="connsiteX1030" fmla="*/ 4696322 w 5127638"/>
              <a:gd name="connsiteY1030" fmla="*/ 1253550 h 4988059"/>
              <a:gd name="connsiteX1031" fmla="*/ 4740158 w 5127638"/>
              <a:gd name="connsiteY1031" fmla="*/ 1230953 h 4988059"/>
              <a:gd name="connsiteX1032" fmla="*/ 4751663 w 5127638"/>
              <a:gd name="connsiteY1032" fmla="*/ 1224814 h 4988059"/>
              <a:gd name="connsiteX1033" fmla="*/ 4931250 w 5127638"/>
              <a:gd name="connsiteY1033" fmla="*/ 1135104 h 4988059"/>
              <a:gd name="connsiteX1034" fmla="*/ 4745058 w 5127638"/>
              <a:gd name="connsiteY1034" fmla="*/ 1236642 h 4988059"/>
              <a:gd name="connsiteX1035" fmla="*/ 4683317 w 5127638"/>
              <a:gd name="connsiteY1035" fmla="*/ 1273983 h 4988059"/>
              <a:gd name="connsiteX1036" fmla="*/ 4695125 w 5127638"/>
              <a:gd name="connsiteY1036" fmla="*/ 1273329 h 4988059"/>
              <a:gd name="connsiteX1037" fmla="*/ 4711404 w 5127638"/>
              <a:gd name="connsiteY1037" fmla="*/ 1263717 h 4988059"/>
              <a:gd name="connsiteX1038" fmla="*/ 4934320 w 5127638"/>
              <a:gd name="connsiteY1038" fmla="*/ 1149146 h 4988059"/>
              <a:gd name="connsiteX1039" fmla="*/ 4837236 w 5127638"/>
              <a:gd name="connsiteY1039" fmla="*/ 1205479 h 4988059"/>
              <a:gd name="connsiteX1040" fmla="*/ 4844621 w 5127638"/>
              <a:gd name="connsiteY1040" fmla="*/ 1212777 h 4988059"/>
              <a:gd name="connsiteX1041" fmla="*/ 4920958 w 5127638"/>
              <a:gd name="connsiteY1041" fmla="*/ 1170056 h 4988059"/>
              <a:gd name="connsiteX1042" fmla="*/ 5002585 w 5127638"/>
              <a:gd name="connsiteY1042" fmla="*/ 1139864 h 4988059"/>
              <a:gd name="connsiteX1043" fmla="*/ 5023055 w 5127638"/>
              <a:gd name="connsiteY1043" fmla="*/ 1130020 h 4988059"/>
              <a:gd name="connsiteX1044" fmla="*/ 5037531 w 5127638"/>
              <a:gd name="connsiteY1044" fmla="*/ 1129218 h 4988059"/>
              <a:gd name="connsiteX1045" fmla="*/ 4963775 w 5127638"/>
              <a:gd name="connsiteY1045" fmla="*/ 1170435 h 4988059"/>
              <a:gd name="connsiteX1046" fmla="*/ 4859409 w 5127638"/>
              <a:gd name="connsiteY1046" fmla="*/ 1227394 h 4988059"/>
              <a:gd name="connsiteX1047" fmla="*/ 4864952 w 5127638"/>
              <a:gd name="connsiteY1047" fmla="*/ 1232872 h 4988059"/>
              <a:gd name="connsiteX1048" fmla="*/ 4950616 w 5127638"/>
              <a:gd name="connsiteY1048" fmla="*/ 1188124 h 4988059"/>
              <a:gd name="connsiteX1049" fmla="*/ 4989678 w 5127638"/>
              <a:gd name="connsiteY1049" fmla="*/ 1169000 h 4988059"/>
              <a:gd name="connsiteX1050" fmla="*/ 4999505 w 5127638"/>
              <a:gd name="connsiteY1050" fmla="*/ 1173956 h 4988059"/>
              <a:gd name="connsiteX1051" fmla="*/ 5011162 w 5127638"/>
              <a:gd name="connsiteY1051" fmla="*/ 1170560 h 4988059"/>
              <a:gd name="connsiteX1052" fmla="*/ 4967781 w 5127638"/>
              <a:gd name="connsiteY1052" fmla="*/ 1201385 h 4988059"/>
              <a:gd name="connsiteX1053" fmla="*/ 4965345 w 5127638"/>
              <a:gd name="connsiteY1053" fmla="*/ 1198769 h 4988059"/>
              <a:gd name="connsiteX1054" fmla="*/ 4999658 w 5127638"/>
              <a:gd name="connsiteY1054" fmla="*/ 1176699 h 4988059"/>
              <a:gd name="connsiteX1055" fmla="*/ 4967781 w 5127638"/>
              <a:gd name="connsiteY1055" fmla="*/ 1201385 h 4988059"/>
              <a:gd name="connsiteX1056" fmla="*/ 4970510 w 5127638"/>
              <a:gd name="connsiteY1056" fmla="*/ 1202866 h 4988059"/>
              <a:gd name="connsiteX1057" fmla="*/ 4957872 w 5127638"/>
              <a:gd name="connsiteY1057" fmla="*/ 1212843 h 4988059"/>
              <a:gd name="connsiteX1058" fmla="*/ 4903753 w 5127638"/>
              <a:gd name="connsiteY1058" fmla="*/ 1238853 h 4988059"/>
              <a:gd name="connsiteX1059" fmla="*/ 4883281 w 5127638"/>
              <a:gd name="connsiteY1059" fmla="*/ 1250988 h 4988059"/>
              <a:gd name="connsiteX1060" fmla="*/ 4905388 w 5127638"/>
              <a:gd name="connsiteY1060" fmla="*/ 1272837 h 4988059"/>
              <a:gd name="connsiteX1061" fmla="*/ 4887751 w 5127638"/>
              <a:gd name="connsiteY1061" fmla="*/ 1284742 h 4988059"/>
              <a:gd name="connsiteX1062" fmla="*/ 4865888 w 5127638"/>
              <a:gd name="connsiteY1062" fmla="*/ 1261297 h 4988059"/>
              <a:gd name="connsiteX1063" fmla="*/ 4733341 w 5127638"/>
              <a:gd name="connsiteY1063" fmla="*/ 1339859 h 4988059"/>
              <a:gd name="connsiteX1064" fmla="*/ 4572355 w 5127638"/>
              <a:gd name="connsiteY1064" fmla="*/ 1450658 h 4988059"/>
              <a:gd name="connsiteX1065" fmla="*/ 4452039 w 5127638"/>
              <a:gd name="connsiteY1065" fmla="*/ 1548087 h 4988059"/>
              <a:gd name="connsiteX1066" fmla="*/ 4329161 w 5127638"/>
              <a:gd name="connsiteY1066" fmla="*/ 1637178 h 4988059"/>
              <a:gd name="connsiteX1067" fmla="*/ 4245118 w 5127638"/>
              <a:gd name="connsiteY1067" fmla="*/ 1703988 h 4988059"/>
              <a:gd name="connsiteX1068" fmla="*/ 4224006 w 5127638"/>
              <a:gd name="connsiteY1068" fmla="*/ 1732204 h 4988059"/>
              <a:gd name="connsiteX1069" fmla="*/ 4255924 w 5127638"/>
              <a:gd name="connsiteY1069" fmla="*/ 1705011 h 4988059"/>
              <a:gd name="connsiteX1070" fmla="*/ 4311406 w 5127638"/>
              <a:gd name="connsiteY1070" fmla="*/ 1658103 h 4988059"/>
              <a:gd name="connsiteX1071" fmla="*/ 4372845 w 5127638"/>
              <a:gd name="connsiteY1071" fmla="*/ 1615276 h 4988059"/>
              <a:gd name="connsiteX1072" fmla="*/ 4416074 w 5127638"/>
              <a:gd name="connsiteY1072" fmla="*/ 1581710 h 4988059"/>
              <a:gd name="connsiteX1073" fmla="*/ 4411958 w 5127638"/>
              <a:gd name="connsiteY1073" fmla="*/ 1590189 h 4988059"/>
              <a:gd name="connsiteX1074" fmla="*/ 4241709 w 5127638"/>
              <a:gd name="connsiteY1074" fmla="*/ 1724307 h 4988059"/>
              <a:gd name="connsiteX1075" fmla="*/ 4207130 w 5127638"/>
              <a:gd name="connsiteY1075" fmla="*/ 1753758 h 4988059"/>
              <a:gd name="connsiteX1076" fmla="*/ 4102741 w 5127638"/>
              <a:gd name="connsiteY1076" fmla="*/ 1877040 h 4988059"/>
              <a:gd name="connsiteX1077" fmla="*/ 4140459 w 5127638"/>
              <a:gd name="connsiteY1077" fmla="*/ 1816913 h 4988059"/>
              <a:gd name="connsiteX1078" fmla="*/ 4146465 w 5127638"/>
              <a:gd name="connsiteY1078" fmla="*/ 1805427 h 4988059"/>
              <a:gd name="connsiteX1079" fmla="*/ 4056346 w 5127638"/>
              <a:gd name="connsiteY1079" fmla="*/ 1882183 h 4988059"/>
              <a:gd name="connsiteX1080" fmla="*/ 4054476 w 5127638"/>
              <a:gd name="connsiteY1080" fmla="*/ 1883810 h 4988059"/>
              <a:gd name="connsiteX1081" fmla="*/ 4042848 w 5127638"/>
              <a:gd name="connsiteY1081" fmla="*/ 1932873 h 4988059"/>
              <a:gd name="connsiteX1082" fmla="*/ 4044139 w 5127638"/>
              <a:gd name="connsiteY1082" fmla="*/ 1951899 h 4988059"/>
              <a:gd name="connsiteX1083" fmla="*/ 4038353 w 5127638"/>
              <a:gd name="connsiteY1083" fmla="*/ 1971853 h 4988059"/>
              <a:gd name="connsiteX1084" fmla="*/ 3987942 w 5127638"/>
              <a:gd name="connsiteY1084" fmla="*/ 2033642 h 4988059"/>
              <a:gd name="connsiteX1085" fmla="*/ 3978030 w 5127638"/>
              <a:gd name="connsiteY1085" fmla="*/ 2050159 h 4988059"/>
              <a:gd name="connsiteX1086" fmla="*/ 3987153 w 5127638"/>
              <a:gd name="connsiteY1086" fmla="*/ 2040934 h 4988059"/>
              <a:gd name="connsiteX1087" fmla="*/ 4009329 w 5127638"/>
              <a:gd name="connsiteY1087" fmla="*/ 2020191 h 4988059"/>
              <a:gd name="connsiteX1088" fmla="*/ 4012911 w 5127638"/>
              <a:gd name="connsiteY1088" fmla="*/ 2019485 h 4988059"/>
              <a:gd name="connsiteX1089" fmla="*/ 4022991 w 5127638"/>
              <a:gd name="connsiteY1089" fmla="*/ 2016523 h 4988059"/>
              <a:gd name="connsiteX1090" fmla="*/ 4016085 w 5127638"/>
              <a:gd name="connsiteY1090" fmla="*/ 2023411 h 4988059"/>
              <a:gd name="connsiteX1091" fmla="*/ 3961447 w 5127638"/>
              <a:gd name="connsiteY1091" fmla="*/ 2077787 h 4988059"/>
              <a:gd name="connsiteX1092" fmla="*/ 3947305 w 5127638"/>
              <a:gd name="connsiteY1092" fmla="*/ 2101349 h 4988059"/>
              <a:gd name="connsiteX1093" fmla="*/ 3915035 w 5127638"/>
              <a:gd name="connsiteY1093" fmla="*/ 2162332 h 4988059"/>
              <a:gd name="connsiteX1094" fmla="*/ 3940644 w 5127638"/>
              <a:gd name="connsiteY1094" fmla="*/ 2143499 h 4988059"/>
              <a:gd name="connsiteX1095" fmla="*/ 3954649 w 5127638"/>
              <a:gd name="connsiteY1095" fmla="*/ 2141477 h 4988059"/>
              <a:gd name="connsiteX1096" fmla="*/ 4005123 w 5127638"/>
              <a:gd name="connsiteY1096" fmla="*/ 2094118 h 4988059"/>
              <a:gd name="connsiteX1097" fmla="*/ 3995909 w 5127638"/>
              <a:gd name="connsiteY1097" fmla="*/ 2111305 h 4988059"/>
              <a:gd name="connsiteX1098" fmla="*/ 3995638 w 5127638"/>
              <a:gd name="connsiteY1098" fmla="*/ 2109598 h 4988059"/>
              <a:gd name="connsiteX1099" fmla="*/ 3997577 w 5127638"/>
              <a:gd name="connsiteY1099" fmla="*/ 2107255 h 4988059"/>
              <a:gd name="connsiteX1100" fmla="*/ 3995463 w 5127638"/>
              <a:gd name="connsiteY1100" fmla="*/ 2108500 h 4988059"/>
              <a:gd name="connsiteX1101" fmla="*/ 3995638 w 5127638"/>
              <a:gd name="connsiteY1101" fmla="*/ 2109598 h 4988059"/>
              <a:gd name="connsiteX1102" fmla="*/ 3992072 w 5127638"/>
              <a:gd name="connsiteY1102" fmla="*/ 2113905 h 4988059"/>
              <a:gd name="connsiteX1103" fmla="*/ 3989059 w 5127638"/>
              <a:gd name="connsiteY1103" fmla="*/ 2115945 h 4988059"/>
              <a:gd name="connsiteX1104" fmla="*/ 3986339 w 5127638"/>
              <a:gd name="connsiteY1104" fmla="*/ 2118985 h 4988059"/>
              <a:gd name="connsiteX1105" fmla="*/ 3984471 w 5127638"/>
              <a:gd name="connsiteY1105" fmla="*/ 2133895 h 4988059"/>
              <a:gd name="connsiteX1106" fmla="*/ 3936538 w 5127638"/>
              <a:gd name="connsiteY1106" fmla="*/ 2180270 h 4988059"/>
              <a:gd name="connsiteX1107" fmla="*/ 3934220 w 5127638"/>
              <a:gd name="connsiteY1107" fmla="*/ 2191948 h 4988059"/>
              <a:gd name="connsiteX1108" fmla="*/ 3890863 w 5127638"/>
              <a:gd name="connsiteY1108" fmla="*/ 2232925 h 4988059"/>
              <a:gd name="connsiteX1109" fmla="*/ 3881747 w 5127638"/>
              <a:gd name="connsiteY1109" fmla="*/ 2241352 h 4988059"/>
              <a:gd name="connsiteX1110" fmla="*/ 3885332 w 5127638"/>
              <a:gd name="connsiteY1110" fmla="*/ 2240887 h 4988059"/>
              <a:gd name="connsiteX1111" fmla="*/ 3891104 w 5127638"/>
              <a:gd name="connsiteY1111" fmla="*/ 2238161 h 4988059"/>
              <a:gd name="connsiteX1112" fmla="*/ 3877232 w 5127638"/>
              <a:gd name="connsiteY1112" fmla="*/ 2249874 h 4988059"/>
              <a:gd name="connsiteX1113" fmla="*/ 3858908 w 5127638"/>
              <a:gd name="connsiteY1113" fmla="*/ 2261741 h 4988059"/>
              <a:gd name="connsiteX1114" fmla="*/ 3840955 w 5127638"/>
              <a:gd name="connsiteY1114" fmla="*/ 2286725 h 4988059"/>
              <a:gd name="connsiteX1115" fmla="*/ 3841692 w 5127638"/>
              <a:gd name="connsiteY1115" fmla="*/ 2286101 h 4988059"/>
              <a:gd name="connsiteX1116" fmla="*/ 3871287 w 5127638"/>
              <a:gd name="connsiteY1116" fmla="*/ 2258321 h 4988059"/>
              <a:gd name="connsiteX1117" fmla="*/ 4017981 w 5127638"/>
              <a:gd name="connsiteY1117" fmla="*/ 2129352 h 4988059"/>
              <a:gd name="connsiteX1118" fmla="*/ 4089507 w 5127638"/>
              <a:gd name="connsiteY1118" fmla="*/ 2059777 h 4988059"/>
              <a:gd name="connsiteX1119" fmla="*/ 4096166 w 5127638"/>
              <a:gd name="connsiteY1119" fmla="*/ 2057506 h 4988059"/>
              <a:gd name="connsiteX1120" fmla="*/ 4111426 w 5127638"/>
              <a:gd name="connsiteY1120" fmla="*/ 2051264 h 4988059"/>
              <a:gd name="connsiteX1121" fmla="*/ 4090368 w 5127638"/>
              <a:gd name="connsiteY1121" fmla="*/ 2074707 h 4988059"/>
              <a:gd name="connsiteX1122" fmla="*/ 4071954 w 5127638"/>
              <a:gd name="connsiteY1122" fmla="*/ 2092623 h 4988059"/>
              <a:gd name="connsiteX1123" fmla="*/ 4090368 w 5127638"/>
              <a:gd name="connsiteY1123" fmla="*/ 2074707 h 4988059"/>
              <a:gd name="connsiteX1124" fmla="*/ 4113826 w 5127638"/>
              <a:gd name="connsiteY1124" fmla="*/ 2055323 h 4988059"/>
              <a:gd name="connsiteX1125" fmla="*/ 4117277 w 5127638"/>
              <a:gd name="connsiteY1125" fmla="*/ 2061838 h 4988059"/>
              <a:gd name="connsiteX1126" fmla="*/ 4112326 w 5127638"/>
              <a:gd name="connsiteY1126" fmla="*/ 2062113 h 4988059"/>
              <a:gd name="connsiteX1127" fmla="*/ 4117277 w 5127638"/>
              <a:gd name="connsiteY1127" fmla="*/ 2061838 h 4988059"/>
              <a:gd name="connsiteX1128" fmla="*/ 4126726 w 5127638"/>
              <a:gd name="connsiteY1128" fmla="*/ 2057121 h 4988059"/>
              <a:gd name="connsiteX1129" fmla="*/ 4106313 w 5127638"/>
              <a:gd name="connsiteY1129" fmla="*/ 2078572 h 4988059"/>
              <a:gd name="connsiteX1130" fmla="*/ 4098992 w 5127638"/>
              <a:gd name="connsiteY1130" fmla="*/ 2084189 h 4988059"/>
              <a:gd name="connsiteX1131" fmla="*/ 4094925 w 5127638"/>
              <a:gd name="connsiteY1131" fmla="*/ 2085996 h 4988059"/>
              <a:gd name="connsiteX1132" fmla="*/ 4097517 w 5127638"/>
              <a:gd name="connsiteY1132" fmla="*/ 2087816 h 4988059"/>
              <a:gd name="connsiteX1133" fmla="*/ 4070206 w 5127638"/>
              <a:gd name="connsiteY1133" fmla="*/ 2116517 h 4988059"/>
              <a:gd name="connsiteX1134" fmla="*/ 4059874 w 5127638"/>
              <a:gd name="connsiteY1134" fmla="*/ 2122340 h 4988059"/>
              <a:gd name="connsiteX1135" fmla="*/ 4035719 w 5127638"/>
              <a:gd name="connsiteY1135" fmla="*/ 2134659 h 4988059"/>
              <a:gd name="connsiteX1136" fmla="*/ 4008466 w 5127638"/>
              <a:gd name="connsiteY1136" fmla="*/ 2153129 h 4988059"/>
              <a:gd name="connsiteX1137" fmla="*/ 4059034 w 5127638"/>
              <a:gd name="connsiteY1137" fmla="*/ 2127866 h 4988059"/>
              <a:gd name="connsiteX1138" fmla="*/ 4059621 w 5127638"/>
              <a:gd name="connsiteY1138" fmla="*/ 2127641 h 4988059"/>
              <a:gd name="connsiteX1139" fmla="*/ 4052175 w 5127638"/>
              <a:gd name="connsiteY1139" fmla="*/ 2135466 h 4988059"/>
              <a:gd name="connsiteX1140" fmla="*/ 3917086 w 5127638"/>
              <a:gd name="connsiteY1140" fmla="*/ 2265542 h 4988059"/>
              <a:gd name="connsiteX1141" fmla="*/ 3936385 w 5127638"/>
              <a:gd name="connsiteY1141" fmla="*/ 2252958 h 4988059"/>
              <a:gd name="connsiteX1142" fmla="*/ 3931622 w 5127638"/>
              <a:gd name="connsiteY1142" fmla="*/ 2262460 h 4988059"/>
              <a:gd name="connsiteX1143" fmla="*/ 3881618 w 5127638"/>
              <a:gd name="connsiteY1143" fmla="*/ 2291261 h 4988059"/>
              <a:gd name="connsiteX1144" fmla="*/ 3921347 w 5127638"/>
              <a:gd name="connsiteY1144" fmla="*/ 2273446 h 4988059"/>
              <a:gd name="connsiteX1145" fmla="*/ 3919390 w 5127638"/>
              <a:gd name="connsiteY1145" fmla="*/ 2275440 h 4988059"/>
              <a:gd name="connsiteX1146" fmla="*/ 3875332 w 5127638"/>
              <a:gd name="connsiteY1146" fmla="*/ 2323708 h 4988059"/>
              <a:gd name="connsiteX1147" fmla="*/ 3949382 w 5127638"/>
              <a:gd name="connsiteY1147" fmla="*/ 2266647 h 4988059"/>
              <a:gd name="connsiteX1148" fmla="*/ 3950479 w 5127638"/>
              <a:gd name="connsiteY1148" fmla="*/ 2280407 h 4988059"/>
              <a:gd name="connsiteX1149" fmla="*/ 3961069 w 5127638"/>
              <a:gd name="connsiteY1149" fmla="*/ 2276305 h 4988059"/>
              <a:gd name="connsiteX1150" fmla="*/ 3927062 w 5127638"/>
              <a:gd name="connsiteY1150" fmla="*/ 2310475 h 4988059"/>
              <a:gd name="connsiteX1151" fmla="*/ 3889639 w 5127638"/>
              <a:gd name="connsiteY1151" fmla="*/ 2342564 h 4988059"/>
              <a:gd name="connsiteX1152" fmla="*/ 3889863 w 5127638"/>
              <a:gd name="connsiteY1152" fmla="*/ 2353259 h 4988059"/>
              <a:gd name="connsiteX1153" fmla="*/ 3889731 w 5127638"/>
              <a:gd name="connsiteY1153" fmla="*/ 2353394 h 4988059"/>
              <a:gd name="connsiteX1154" fmla="*/ 3890951 w 5127638"/>
              <a:gd name="connsiteY1154" fmla="*/ 2358268 h 4988059"/>
              <a:gd name="connsiteX1155" fmla="*/ 3890740 w 5127638"/>
              <a:gd name="connsiteY1155" fmla="*/ 2369516 h 4988059"/>
              <a:gd name="connsiteX1156" fmla="*/ 3916324 w 5127638"/>
              <a:gd name="connsiteY1156" fmla="*/ 2346056 h 4988059"/>
              <a:gd name="connsiteX1157" fmla="*/ 3936007 w 5127638"/>
              <a:gd name="connsiteY1157" fmla="*/ 2331976 h 4988059"/>
              <a:gd name="connsiteX1158" fmla="*/ 4032031 w 5127638"/>
              <a:gd name="connsiteY1158" fmla="*/ 2259591 h 4988059"/>
              <a:gd name="connsiteX1159" fmla="*/ 3946675 w 5127638"/>
              <a:gd name="connsiteY1159" fmla="*/ 2338056 h 4988059"/>
              <a:gd name="connsiteX1160" fmla="*/ 3908179 w 5127638"/>
              <a:gd name="connsiteY1160" fmla="*/ 2377937 h 4988059"/>
              <a:gd name="connsiteX1161" fmla="*/ 3904194 w 5127638"/>
              <a:gd name="connsiteY1161" fmla="*/ 2393666 h 4988059"/>
              <a:gd name="connsiteX1162" fmla="*/ 3883610 w 5127638"/>
              <a:gd name="connsiteY1162" fmla="*/ 2410154 h 4988059"/>
              <a:gd name="connsiteX1163" fmla="*/ 3870604 w 5127638"/>
              <a:gd name="connsiteY1163" fmla="*/ 2420114 h 4988059"/>
              <a:gd name="connsiteX1164" fmla="*/ 3867435 w 5127638"/>
              <a:gd name="connsiteY1164" fmla="*/ 2426134 h 4988059"/>
              <a:gd name="connsiteX1165" fmla="*/ 3863779 w 5127638"/>
              <a:gd name="connsiteY1165" fmla="*/ 2430530 h 4988059"/>
              <a:gd name="connsiteX1166" fmla="*/ 3866711 w 5127638"/>
              <a:gd name="connsiteY1166" fmla="*/ 2434007 h 4988059"/>
              <a:gd name="connsiteX1167" fmla="*/ 3868174 w 5127638"/>
              <a:gd name="connsiteY1167" fmla="*/ 2442235 h 4988059"/>
              <a:gd name="connsiteX1168" fmla="*/ 3841400 w 5127638"/>
              <a:gd name="connsiteY1168" fmla="*/ 2464241 h 4988059"/>
              <a:gd name="connsiteX1169" fmla="*/ 3834580 w 5127638"/>
              <a:gd name="connsiteY1169" fmla="*/ 2469474 h 4988059"/>
              <a:gd name="connsiteX1170" fmla="*/ 3827697 w 5127638"/>
              <a:gd name="connsiteY1170" fmla="*/ 2483183 h 4988059"/>
              <a:gd name="connsiteX1171" fmla="*/ 3841700 w 5127638"/>
              <a:gd name="connsiteY1171" fmla="*/ 2473345 h 4988059"/>
              <a:gd name="connsiteX1172" fmla="*/ 3863313 w 5127638"/>
              <a:gd name="connsiteY1172" fmla="*/ 2454898 h 4988059"/>
              <a:gd name="connsiteX1173" fmla="*/ 3935841 w 5127638"/>
              <a:gd name="connsiteY1173" fmla="*/ 2402398 h 4988059"/>
              <a:gd name="connsiteX1174" fmla="*/ 3892341 w 5127638"/>
              <a:gd name="connsiteY1174" fmla="*/ 2454433 h 4988059"/>
              <a:gd name="connsiteX1175" fmla="*/ 3924560 w 5127638"/>
              <a:gd name="connsiteY1175" fmla="*/ 2445354 h 4988059"/>
              <a:gd name="connsiteX1176" fmla="*/ 3889678 w 5127638"/>
              <a:gd name="connsiteY1176" fmla="*/ 2476459 h 4988059"/>
              <a:gd name="connsiteX1177" fmla="*/ 3854799 w 5127638"/>
              <a:gd name="connsiteY1177" fmla="*/ 2507563 h 4988059"/>
              <a:gd name="connsiteX1178" fmla="*/ 3903684 w 5127638"/>
              <a:gd name="connsiteY1178" fmla="*/ 2474437 h 4988059"/>
              <a:gd name="connsiteX1179" fmla="*/ 3899235 w 5127638"/>
              <a:gd name="connsiteY1179" fmla="*/ 2481809 h 4988059"/>
              <a:gd name="connsiteX1180" fmla="*/ 3897122 w 5127638"/>
              <a:gd name="connsiteY1180" fmla="*/ 2484815 h 4988059"/>
              <a:gd name="connsiteX1181" fmla="*/ 3855232 w 5127638"/>
              <a:gd name="connsiteY1181" fmla="*/ 2509087 h 4988059"/>
              <a:gd name="connsiteX1182" fmla="*/ 3835102 w 5127638"/>
              <a:gd name="connsiteY1182" fmla="*/ 2520752 h 4988059"/>
              <a:gd name="connsiteX1183" fmla="*/ 3869985 w 5127638"/>
              <a:gd name="connsiteY1183" fmla="*/ 2505949 h 4988059"/>
              <a:gd name="connsiteX1184" fmla="*/ 3891182 w 5127638"/>
              <a:gd name="connsiteY1184" fmla="*/ 2494786 h 4988059"/>
              <a:gd name="connsiteX1185" fmla="*/ 3890720 w 5127638"/>
              <a:gd name="connsiteY1185" fmla="*/ 2497892 h 4988059"/>
              <a:gd name="connsiteX1186" fmla="*/ 3905718 w 5127638"/>
              <a:gd name="connsiteY1186" fmla="*/ 2488245 h 4988059"/>
              <a:gd name="connsiteX1187" fmla="*/ 3967162 w 5127638"/>
              <a:gd name="connsiteY1187" fmla="*/ 2417870 h 4988059"/>
              <a:gd name="connsiteX1188" fmla="*/ 4038124 w 5127638"/>
              <a:gd name="connsiteY1188" fmla="*/ 2336591 h 4988059"/>
              <a:gd name="connsiteX1189" fmla="*/ 4052379 w 5127638"/>
              <a:gd name="connsiteY1189" fmla="*/ 2326326 h 4988059"/>
              <a:gd name="connsiteX1190" fmla="*/ 4074641 w 5127638"/>
              <a:gd name="connsiteY1190" fmla="*/ 2322209 h 4988059"/>
              <a:gd name="connsiteX1191" fmla="*/ 4033681 w 5127638"/>
              <a:gd name="connsiteY1191" fmla="*/ 2385163 h 4988059"/>
              <a:gd name="connsiteX1192" fmla="*/ 3985644 w 5127638"/>
              <a:gd name="connsiteY1192" fmla="*/ 2449041 h 4988059"/>
              <a:gd name="connsiteX1193" fmla="*/ 3976030 w 5127638"/>
              <a:gd name="connsiteY1193" fmla="*/ 2465402 h 4988059"/>
              <a:gd name="connsiteX1194" fmla="*/ 3998173 w 5127638"/>
              <a:gd name="connsiteY1194" fmla="*/ 2453790 h 4988059"/>
              <a:gd name="connsiteX1195" fmla="*/ 3995029 w 5127638"/>
              <a:gd name="connsiteY1195" fmla="*/ 2456635 h 4988059"/>
              <a:gd name="connsiteX1196" fmla="*/ 3967620 w 5127638"/>
              <a:gd name="connsiteY1196" fmla="*/ 2480944 h 4988059"/>
              <a:gd name="connsiteX1197" fmla="*/ 3965784 w 5127638"/>
              <a:gd name="connsiteY1197" fmla="*/ 2482839 h 4988059"/>
              <a:gd name="connsiteX1198" fmla="*/ 3964435 w 5127638"/>
              <a:gd name="connsiteY1198" fmla="*/ 2485134 h 4988059"/>
              <a:gd name="connsiteX1199" fmla="*/ 3972406 w 5127638"/>
              <a:gd name="connsiteY1199" fmla="*/ 2479586 h 4988059"/>
              <a:gd name="connsiteX1200" fmla="*/ 3962914 w 5127638"/>
              <a:gd name="connsiteY1200" fmla="*/ 2497449 h 4988059"/>
              <a:gd name="connsiteX1201" fmla="*/ 3970538 w 5127638"/>
              <a:gd name="connsiteY1201" fmla="*/ 2494495 h 4988059"/>
              <a:gd name="connsiteX1202" fmla="*/ 3990273 w 5127638"/>
              <a:gd name="connsiteY1202" fmla="*/ 2501033 h 4988059"/>
              <a:gd name="connsiteX1203" fmla="*/ 3941121 w 5127638"/>
              <a:gd name="connsiteY1203" fmla="*/ 2554691 h 4988059"/>
              <a:gd name="connsiteX1204" fmla="*/ 3999073 w 5127638"/>
              <a:gd name="connsiteY1204" fmla="*/ 2522023 h 4988059"/>
              <a:gd name="connsiteX1205" fmla="*/ 3994753 w 5127638"/>
              <a:gd name="connsiteY1205" fmla="*/ 2531366 h 4988059"/>
              <a:gd name="connsiteX1206" fmla="*/ 3991086 w 5127638"/>
              <a:gd name="connsiteY1206" fmla="*/ 2535732 h 4988059"/>
              <a:gd name="connsiteX1207" fmla="*/ 3922807 w 5127638"/>
              <a:gd name="connsiteY1207" fmla="*/ 2572738 h 4988059"/>
              <a:gd name="connsiteX1208" fmla="*/ 3914903 w 5127638"/>
              <a:gd name="connsiteY1208" fmla="*/ 2576293 h 4988059"/>
              <a:gd name="connsiteX1209" fmla="*/ 3913390 w 5127638"/>
              <a:gd name="connsiteY1209" fmla="*/ 2582936 h 4988059"/>
              <a:gd name="connsiteX1210" fmla="*/ 3981183 w 5127638"/>
              <a:gd name="connsiteY1210" fmla="*/ 2546183 h 4988059"/>
              <a:gd name="connsiteX1211" fmla="*/ 3983117 w 5127638"/>
              <a:gd name="connsiteY1211" fmla="*/ 2545221 h 4988059"/>
              <a:gd name="connsiteX1212" fmla="*/ 3983021 w 5127638"/>
              <a:gd name="connsiteY1212" fmla="*/ 2545336 h 4988059"/>
              <a:gd name="connsiteX1213" fmla="*/ 3983280 w 5127638"/>
              <a:gd name="connsiteY1213" fmla="*/ 2549137 h 4988059"/>
              <a:gd name="connsiteX1214" fmla="*/ 4004947 w 5127638"/>
              <a:gd name="connsiteY1214" fmla="*/ 2534361 h 4988059"/>
              <a:gd name="connsiteX1215" fmla="*/ 4049744 w 5127638"/>
              <a:gd name="connsiteY1215" fmla="*/ 2512074 h 4988059"/>
              <a:gd name="connsiteX1216" fmla="*/ 4055809 w 5127638"/>
              <a:gd name="connsiteY1216" fmla="*/ 2508728 h 4988059"/>
              <a:gd name="connsiteX1217" fmla="*/ 4039513 w 5127638"/>
              <a:gd name="connsiteY1217" fmla="*/ 2525708 h 4988059"/>
              <a:gd name="connsiteX1218" fmla="*/ 4013180 w 5127638"/>
              <a:gd name="connsiteY1218" fmla="*/ 2551737 h 4988059"/>
              <a:gd name="connsiteX1219" fmla="*/ 3983383 w 5127638"/>
              <a:gd name="connsiteY1219" fmla="*/ 2580873 h 4988059"/>
              <a:gd name="connsiteX1220" fmla="*/ 4014278 w 5127638"/>
              <a:gd name="connsiteY1220" fmla="*/ 2565497 h 4988059"/>
              <a:gd name="connsiteX1221" fmla="*/ 4045399 w 5127638"/>
              <a:gd name="connsiteY1221" fmla="*/ 2542659 h 4988059"/>
              <a:gd name="connsiteX1222" fmla="*/ 4016249 w 5127638"/>
              <a:gd name="connsiteY1222" fmla="*/ 2582323 h 4988059"/>
              <a:gd name="connsiteX1223" fmla="*/ 4008279 w 5127638"/>
              <a:gd name="connsiteY1223" fmla="*/ 2595624 h 4988059"/>
              <a:gd name="connsiteX1224" fmla="*/ 4026414 w 5127638"/>
              <a:gd name="connsiteY1224" fmla="*/ 2578384 h 4988059"/>
              <a:gd name="connsiteX1225" fmla="*/ 4035414 w 5127638"/>
              <a:gd name="connsiteY1225" fmla="*/ 2588516 h 4988059"/>
              <a:gd name="connsiteX1226" fmla="*/ 4071314 w 5127638"/>
              <a:gd name="connsiteY1226" fmla="*/ 2560988 h 4988059"/>
              <a:gd name="connsiteX1227" fmla="*/ 4068851 w 5127638"/>
              <a:gd name="connsiteY1227" fmla="*/ 2572156 h 4988059"/>
              <a:gd name="connsiteX1228" fmla="*/ 4057188 w 5127638"/>
              <a:gd name="connsiteY1228" fmla="*/ 2584051 h 4988059"/>
              <a:gd name="connsiteX1229" fmla="*/ 4067857 w 5127638"/>
              <a:gd name="connsiteY1229" fmla="*/ 2590131 h 4988059"/>
              <a:gd name="connsiteX1230" fmla="*/ 4061933 w 5127638"/>
              <a:gd name="connsiteY1230" fmla="*/ 2593792 h 4988059"/>
              <a:gd name="connsiteX1231" fmla="*/ 4049813 w 5127638"/>
              <a:gd name="connsiteY1231" fmla="*/ 2603950 h 4988059"/>
              <a:gd name="connsiteX1232" fmla="*/ 4049260 w 5127638"/>
              <a:gd name="connsiteY1232" fmla="*/ 2604241 h 4988059"/>
              <a:gd name="connsiteX1233" fmla="*/ 3936435 w 5127638"/>
              <a:gd name="connsiteY1233" fmla="*/ 2664335 h 4988059"/>
              <a:gd name="connsiteX1234" fmla="*/ 3937170 w 5127638"/>
              <a:gd name="connsiteY1234" fmla="*/ 2665336 h 4988059"/>
              <a:gd name="connsiteX1235" fmla="*/ 3937790 w 5127638"/>
              <a:gd name="connsiteY1235" fmla="*/ 2670064 h 4988059"/>
              <a:gd name="connsiteX1236" fmla="*/ 3938407 w 5127638"/>
              <a:gd name="connsiteY1236" fmla="*/ 2674787 h 4988059"/>
              <a:gd name="connsiteX1237" fmla="*/ 3939086 w 5127638"/>
              <a:gd name="connsiteY1237" fmla="*/ 2677295 h 4988059"/>
              <a:gd name="connsiteX1238" fmla="*/ 4069153 w 5127638"/>
              <a:gd name="connsiteY1238" fmla="*/ 2607266 h 4988059"/>
              <a:gd name="connsiteX1239" fmla="*/ 4071528 w 5127638"/>
              <a:gd name="connsiteY1239" fmla="*/ 2606207 h 4988059"/>
              <a:gd name="connsiteX1240" fmla="*/ 4062448 w 5127638"/>
              <a:gd name="connsiteY1240" fmla="*/ 2615934 h 4988059"/>
              <a:gd name="connsiteX1241" fmla="*/ 4061556 w 5127638"/>
              <a:gd name="connsiteY1241" fmla="*/ 2617673 h 4988059"/>
              <a:gd name="connsiteX1242" fmla="*/ 4057978 w 5127638"/>
              <a:gd name="connsiteY1242" fmla="*/ 2619345 h 4988059"/>
              <a:gd name="connsiteX1243" fmla="*/ 3953074 w 5127638"/>
              <a:gd name="connsiteY1243" fmla="*/ 2678560 h 4988059"/>
              <a:gd name="connsiteX1244" fmla="*/ 3941168 w 5127638"/>
              <a:gd name="connsiteY1244" fmla="*/ 2684982 h 4988059"/>
              <a:gd name="connsiteX1245" fmla="*/ 3944573 w 5127638"/>
              <a:gd name="connsiteY1245" fmla="*/ 2697554 h 4988059"/>
              <a:gd name="connsiteX1246" fmla="*/ 3984244 w 5127638"/>
              <a:gd name="connsiteY1246" fmla="*/ 2676489 h 4988059"/>
              <a:gd name="connsiteX1247" fmla="*/ 4077809 w 5127638"/>
              <a:gd name="connsiteY1247" fmla="*/ 2632457 h 4988059"/>
              <a:gd name="connsiteX1248" fmla="*/ 3985570 w 5127638"/>
              <a:gd name="connsiteY1248" fmla="*/ 2683178 h 4988059"/>
              <a:gd name="connsiteX1249" fmla="*/ 3946415 w 5127638"/>
              <a:gd name="connsiteY1249" fmla="*/ 2704356 h 4988059"/>
              <a:gd name="connsiteX1250" fmla="*/ 3947521 w 5127638"/>
              <a:gd name="connsiteY1250" fmla="*/ 2708437 h 4988059"/>
              <a:gd name="connsiteX1251" fmla="*/ 3967870 w 5127638"/>
              <a:gd name="connsiteY1251" fmla="*/ 2696478 h 4988059"/>
              <a:gd name="connsiteX1252" fmla="*/ 4080879 w 5127638"/>
              <a:gd name="connsiteY1252" fmla="*/ 2646499 h 4988059"/>
              <a:gd name="connsiteX1253" fmla="*/ 3955657 w 5127638"/>
              <a:gd name="connsiteY1253" fmla="*/ 2719158 h 4988059"/>
              <a:gd name="connsiteX1254" fmla="*/ 3951149 w 5127638"/>
              <a:gd name="connsiteY1254" fmla="*/ 2721831 h 4988059"/>
              <a:gd name="connsiteX1255" fmla="*/ 3953666 w 5127638"/>
              <a:gd name="connsiteY1255" fmla="*/ 2731126 h 4988059"/>
              <a:gd name="connsiteX1256" fmla="*/ 4067517 w 5127638"/>
              <a:gd name="connsiteY1256" fmla="*/ 2667409 h 4988059"/>
              <a:gd name="connsiteX1257" fmla="*/ 4149144 w 5127638"/>
              <a:gd name="connsiteY1257" fmla="*/ 2637217 h 4988059"/>
              <a:gd name="connsiteX1258" fmla="*/ 4169614 w 5127638"/>
              <a:gd name="connsiteY1258" fmla="*/ 2627373 h 4988059"/>
              <a:gd name="connsiteX1259" fmla="*/ 4184090 w 5127638"/>
              <a:gd name="connsiteY1259" fmla="*/ 2626571 h 4988059"/>
              <a:gd name="connsiteX1260" fmla="*/ 4110334 w 5127638"/>
              <a:gd name="connsiteY1260" fmla="*/ 2667787 h 4988059"/>
              <a:gd name="connsiteX1261" fmla="*/ 3981682 w 5127638"/>
              <a:gd name="connsiteY1261" fmla="*/ 2738002 h 4988059"/>
              <a:gd name="connsiteX1262" fmla="*/ 3960292 w 5127638"/>
              <a:gd name="connsiteY1262" fmla="*/ 2750465 h 4988059"/>
              <a:gd name="connsiteX1263" fmla="*/ 3964125 w 5127638"/>
              <a:gd name="connsiteY1263" fmla="*/ 2755385 h 4988059"/>
              <a:gd name="connsiteX1264" fmla="*/ 3970171 w 5127638"/>
              <a:gd name="connsiteY1264" fmla="*/ 2751819 h 4988059"/>
              <a:gd name="connsiteX1265" fmla="*/ 4097175 w 5127638"/>
              <a:gd name="connsiteY1265" fmla="*/ 2685477 h 4988059"/>
              <a:gd name="connsiteX1266" fmla="*/ 4136237 w 5127638"/>
              <a:gd name="connsiteY1266" fmla="*/ 2666353 h 4988059"/>
              <a:gd name="connsiteX1267" fmla="*/ 4146064 w 5127638"/>
              <a:gd name="connsiteY1267" fmla="*/ 2671309 h 4988059"/>
              <a:gd name="connsiteX1268" fmla="*/ 4157721 w 5127638"/>
              <a:gd name="connsiteY1268" fmla="*/ 2667913 h 4988059"/>
              <a:gd name="connsiteX1269" fmla="*/ 4114340 w 5127638"/>
              <a:gd name="connsiteY1269" fmla="*/ 2698738 h 4988059"/>
              <a:gd name="connsiteX1270" fmla="*/ 4111904 w 5127638"/>
              <a:gd name="connsiteY1270" fmla="*/ 2696123 h 4988059"/>
              <a:gd name="connsiteX1271" fmla="*/ 4146217 w 5127638"/>
              <a:gd name="connsiteY1271" fmla="*/ 2674052 h 4988059"/>
              <a:gd name="connsiteX1272" fmla="*/ 4114340 w 5127638"/>
              <a:gd name="connsiteY1272" fmla="*/ 2698738 h 4988059"/>
              <a:gd name="connsiteX1273" fmla="*/ 4117069 w 5127638"/>
              <a:gd name="connsiteY1273" fmla="*/ 2700220 h 4988059"/>
              <a:gd name="connsiteX1274" fmla="*/ 4104431 w 5127638"/>
              <a:gd name="connsiteY1274" fmla="*/ 2710196 h 4988059"/>
              <a:gd name="connsiteX1275" fmla="*/ 4050312 w 5127638"/>
              <a:gd name="connsiteY1275" fmla="*/ 2736207 h 4988059"/>
              <a:gd name="connsiteX1276" fmla="*/ 3981128 w 5127638"/>
              <a:gd name="connsiteY1276" fmla="*/ 2777214 h 4988059"/>
              <a:gd name="connsiteX1277" fmla="*/ 4000722 w 5127638"/>
              <a:gd name="connsiteY1277" fmla="*/ 2802369 h 4988059"/>
              <a:gd name="connsiteX1278" fmla="*/ 4102727 w 5127638"/>
              <a:gd name="connsiteY1278" fmla="*/ 2903131 h 4988059"/>
              <a:gd name="connsiteX1279" fmla="*/ 4122397 w 5127638"/>
              <a:gd name="connsiteY1279" fmla="*/ 2934191 h 4988059"/>
              <a:gd name="connsiteX1280" fmla="*/ 4149142 w 5127638"/>
              <a:gd name="connsiteY1280" fmla="*/ 2964323 h 4988059"/>
              <a:gd name="connsiteX1281" fmla="*/ 4245381 w 5127638"/>
              <a:gd name="connsiteY1281" fmla="*/ 3039409 h 4988059"/>
              <a:gd name="connsiteX1282" fmla="*/ 4342535 w 5127638"/>
              <a:gd name="connsiteY1282" fmla="*/ 3121587 h 4988059"/>
              <a:gd name="connsiteX1283" fmla="*/ 4376997 w 5127638"/>
              <a:gd name="connsiteY1283" fmla="*/ 3166325 h 4988059"/>
              <a:gd name="connsiteX1284" fmla="*/ 4412389 w 5127638"/>
              <a:gd name="connsiteY1284" fmla="*/ 3218148 h 4988059"/>
              <a:gd name="connsiteX1285" fmla="*/ 4432574 w 5127638"/>
              <a:gd name="connsiteY1285" fmla="*/ 3253950 h 4988059"/>
              <a:gd name="connsiteX1286" fmla="*/ 4459788 w 5127638"/>
              <a:gd name="connsiteY1286" fmla="*/ 3288824 h 4988059"/>
              <a:gd name="connsiteX1287" fmla="*/ 4558999 w 5127638"/>
              <a:gd name="connsiteY1287" fmla="*/ 3391151 h 4988059"/>
              <a:gd name="connsiteX1288" fmla="*/ 4559617 w 5127638"/>
              <a:gd name="connsiteY1288" fmla="*/ 3395875 h 4988059"/>
              <a:gd name="connsiteX1289" fmla="*/ 4560236 w 5127638"/>
              <a:gd name="connsiteY1289" fmla="*/ 3400599 h 4988059"/>
              <a:gd name="connsiteX1290" fmla="*/ 4542589 w 5127638"/>
              <a:gd name="connsiteY1290" fmla="*/ 3401709 h 4988059"/>
              <a:gd name="connsiteX1291" fmla="*/ 4531014 w 5127638"/>
              <a:gd name="connsiteY1291" fmla="*/ 3394816 h 4988059"/>
              <a:gd name="connsiteX1292" fmla="*/ 4418952 w 5127638"/>
              <a:gd name="connsiteY1292" fmla="*/ 3294171 h 4988059"/>
              <a:gd name="connsiteX1293" fmla="*/ 4313390 w 5127638"/>
              <a:gd name="connsiteY1293" fmla="*/ 3192676 h 4988059"/>
              <a:gd name="connsiteX1294" fmla="*/ 4281203 w 5127638"/>
              <a:gd name="connsiteY1294" fmla="*/ 3166859 h 4988059"/>
              <a:gd name="connsiteX1295" fmla="*/ 4248087 w 5127638"/>
              <a:gd name="connsiteY1295" fmla="*/ 3133959 h 4988059"/>
              <a:gd name="connsiteX1296" fmla="*/ 4233773 w 5127638"/>
              <a:gd name="connsiteY1296" fmla="*/ 3134630 h 4988059"/>
              <a:gd name="connsiteX1297" fmla="*/ 4218531 w 5127638"/>
              <a:gd name="connsiteY1297" fmla="*/ 3128221 h 4988059"/>
              <a:gd name="connsiteX1298" fmla="*/ 4216287 w 5127638"/>
              <a:gd name="connsiteY1298" fmla="*/ 3147733 h 4988059"/>
              <a:gd name="connsiteX1299" fmla="*/ 4214042 w 5127638"/>
              <a:gd name="connsiteY1299" fmla="*/ 3167248 h 4988059"/>
              <a:gd name="connsiteX1300" fmla="*/ 4221797 w 5127638"/>
              <a:gd name="connsiteY1300" fmla="*/ 3180645 h 4988059"/>
              <a:gd name="connsiteX1301" fmla="*/ 4236632 w 5127638"/>
              <a:gd name="connsiteY1301" fmla="*/ 3193119 h 4988059"/>
              <a:gd name="connsiteX1302" fmla="*/ 4322669 w 5127638"/>
              <a:gd name="connsiteY1302" fmla="*/ 3263537 h 4988059"/>
              <a:gd name="connsiteX1303" fmla="*/ 4408705 w 5127638"/>
              <a:gd name="connsiteY1303" fmla="*/ 3333957 h 4988059"/>
              <a:gd name="connsiteX1304" fmla="*/ 4444837 w 5127638"/>
              <a:gd name="connsiteY1304" fmla="*/ 3362859 h 4988059"/>
              <a:gd name="connsiteX1305" fmla="*/ 4473805 w 5127638"/>
              <a:gd name="connsiteY1305" fmla="*/ 3392699 h 4988059"/>
              <a:gd name="connsiteX1306" fmla="*/ 4568539 w 5127638"/>
              <a:gd name="connsiteY1306" fmla="*/ 3507283 h 4988059"/>
              <a:gd name="connsiteX1307" fmla="*/ 4682890 w 5127638"/>
              <a:gd name="connsiteY1307" fmla="*/ 3604291 h 4988059"/>
              <a:gd name="connsiteX1308" fmla="*/ 4706700 w 5127638"/>
              <a:gd name="connsiteY1308" fmla="*/ 3639535 h 4988059"/>
              <a:gd name="connsiteX1309" fmla="*/ 4746170 w 5127638"/>
              <a:gd name="connsiteY1309" fmla="*/ 3675231 h 4988059"/>
              <a:gd name="connsiteX1310" fmla="*/ 4790857 w 5127638"/>
              <a:gd name="connsiteY1310" fmla="*/ 3695819 h 4988059"/>
              <a:gd name="connsiteX1311" fmla="*/ 4947249 w 5127638"/>
              <a:gd name="connsiteY1311" fmla="*/ 3790721 h 4988059"/>
              <a:gd name="connsiteX1312" fmla="*/ 5007967 w 5127638"/>
              <a:gd name="connsiteY1312" fmla="*/ 3851281 h 4988059"/>
              <a:gd name="connsiteX1313" fmla="*/ 5069616 w 5127638"/>
              <a:gd name="connsiteY1313" fmla="*/ 3918926 h 4988059"/>
              <a:gd name="connsiteX1314" fmla="*/ 5086923 w 5127638"/>
              <a:gd name="connsiteY1314" fmla="*/ 3950313 h 4988059"/>
              <a:gd name="connsiteX1315" fmla="*/ 5094324 w 5127638"/>
              <a:gd name="connsiteY1315" fmla="*/ 3973687 h 4988059"/>
              <a:gd name="connsiteX1316" fmla="*/ 5075559 w 5127638"/>
              <a:gd name="connsiteY1316" fmla="*/ 3959466 h 4988059"/>
              <a:gd name="connsiteX1317" fmla="*/ 4915209 w 5127638"/>
              <a:gd name="connsiteY1317" fmla="*/ 3853846 h 4988059"/>
              <a:gd name="connsiteX1318" fmla="*/ 4940309 w 5127638"/>
              <a:gd name="connsiteY1318" fmla="*/ 3891737 h 4988059"/>
              <a:gd name="connsiteX1319" fmla="*/ 4995583 w 5127638"/>
              <a:gd name="connsiteY1319" fmla="*/ 3934029 h 4988059"/>
              <a:gd name="connsiteX1320" fmla="*/ 5079200 w 5127638"/>
              <a:gd name="connsiteY1320" fmla="*/ 4024796 h 4988059"/>
              <a:gd name="connsiteX1321" fmla="*/ 5114269 w 5127638"/>
              <a:gd name="connsiteY1321" fmla="*/ 4051841 h 4988059"/>
              <a:gd name="connsiteX1322" fmla="*/ 5115005 w 5127638"/>
              <a:gd name="connsiteY1322" fmla="*/ 4054810 h 4988059"/>
              <a:gd name="connsiteX1323" fmla="*/ 5120780 w 5127638"/>
              <a:gd name="connsiteY1323" fmla="*/ 4094703 h 4988059"/>
              <a:gd name="connsiteX1324" fmla="*/ 5118515 w 5127638"/>
              <a:gd name="connsiteY1324" fmla="*/ 4093622 h 4988059"/>
              <a:gd name="connsiteX1325" fmla="*/ 5099983 w 5127638"/>
              <a:gd name="connsiteY1325" fmla="*/ 4078640 h 4988059"/>
              <a:gd name="connsiteX1326" fmla="*/ 5099983 w 5127638"/>
              <a:gd name="connsiteY1326" fmla="*/ 4078640 h 4988059"/>
              <a:gd name="connsiteX1327" fmla="*/ 5118515 w 5127638"/>
              <a:gd name="connsiteY1327" fmla="*/ 4093622 h 4988059"/>
              <a:gd name="connsiteX1328" fmla="*/ 5121719 w 5127638"/>
              <a:gd name="connsiteY1328" fmla="*/ 4103334 h 4988059"/>
              <a:gd name="connsiteX1329" fmla="*/ 5122052 w 5127638"/>
              <a:gd name="connsiteY1329" fmla="*/ 4103493 h 4988059"/>
              <a:gd name="connsiteX1330" fmla="*/ 5127638 w 5127638"/>
              <a:gd name="connsiteY1330" fmla="*/ 4142098 h 4988059"/>
              <a:gd name="connsiteX1331" fmla="*/ 5118971 w 5127638"/>
              <a:gd name="connsiteY1331" fmla="*/ 4145512 h 4988059"/>
              <a:gd name="connsiteX1332" fmla="*/ 5099492 w 5127638"/>
              <a:gd name="connsiteY1332" fmla="*/ 4132047 h 4988059"/>
              <a:gd name="connsiteX1333" fmla="*/ 5116975 w 5127638"/>
              <a:gd name="connsiteY1333" fmla="*/ 4146297 h 4988059"/>
              <a:gd name="connsiteX1334" fmla="*/ 5077441 w 5127638"/>
              <a:gd name="connsiteY1334" fmla="*/ 4161864 h 4988059"/>
              <a:gd name="connsiteX1335" fmla="*/ 5065907 w 5127638"/>
              <a:gd name="connsiteY1335" fmla="*/ 4173586 h 4988059"/>
              <a:gd name="connsiteX1336" fmla="*/ 5048407 w 5127638"/>
              <a:gd name="connsiteY1336" fmla="*/ 4158892 h 4988059"/>
              <a:gd name="connsiteX1337" fmla="*/ 4976823 w 5127638"/>
              <a:gd name="connsiteY1337" fmla="*/ 4107138 h 4988059"/>
              <a:gd name="connsiteX1338" fmla="*/ 5056200 w 5127638"/>
              <a:gd name="connsiteY1338" fmla="*/ 4187983 h 4988059"/>
              <a:gd name="connsiteX1339" fmla="*/ 5058057 w 5127638"/>
              <a:gd name="connsiteY1339" fmla="*/ 4189339 h 4988059"/>
              <a:gd name="connsiteX1340" fmla="*/ 5062027 w 5127638"/>
              <a:gd name="connsiteY1340" fmla="*/ 4227378 h 4988059"/>
              <a:gd name="connsiteX1341" fmla="*/ 5059155 w 5127638"/>
              <a:gd name="connsiteY1341" fmla="*/ 4229529 h 4988059"/>
              <a:gd name="connsiteX1342" fmla="*/ 4666459 w 5127638"/>
              <a:gd name="connsiteY1342" fmla="*/ 3948322 h 4988059"/>
              <a:gd name="connsiteX1343" fmla="*/ 4528713 w 5127638"/>
              <a:gd name="connsiteY1343" fmla="*/ 3861665 h 4988059"/>
              <a:gd name="connsiteX1344" fmla="*/ 4580608 w 5127638"/>
              <a:gd name="connsiteY1344" fmla="*/ 3924848 h 4988059"/>
              <a:gd name="connsiteX1345" fmla="*/ 4811639 w 5127638"/>
              <a:gd name="connsiteY1345" fmla="*/ 4100349 h 4988059"/>
              <a:gd name="connsiteX1346" fmla="*/ 4754345 w 5127638"/>
              <a:gd name="connsiteY1346" fmla="*/ 4068003 h 4988059"/>
              <a:gd name="connsiteX1347" fmla="*/ 4557699 w 5127638"/>
              <a:gd name="connsiteY1347" fmla="*/ 3931415 h 4988059"/>
              <a:gd name="connsiteX1348" fmla="*/ 4336615 w 5127638"/>
              <a:gd name="connsiteY1348" fmla="*/ 3757933 h 4988059"/>
              <a:gd name="connsiteX1349" fmla="*/ 4397458 w 5127638"/>
              <a:gd name="connsiteY1349" fmla="*/ 3823795 h 4988059"/>
              <a:gd name="connsiteX1350" fmla="*/ 4498385 w 5127638"/>
              <a:gd name="connsiteY1350" fmla="*/ 3909015 h 4988059"/>
              <a:gd name="connsiteX1351" fmla="*/ 4526788 w 5127638"/>
              <a:gd name="connsiteY1351" fmla="*/ 3951892 h 4988059"/>
              <a:gd name="connsiteX1352" fmla="*/ 4570171 w 5127638"/>
              <a:gd name="connsiteY1352" fmla="*/ 3976237 h 4988059"/>
              <a:gd name="connsiteX1353" fmla="*/ 4599235 w 5127638"/>
              <a:gd name="connsiteY1353" fmla="*/ 4020110 h 4988059"/>
              <a:gd name="connsiteX1354" fmla="*/ 4701521 w 5127638"/>
              <a:gd name="connsiteY1354" fmla="*/ 4094386 h 4988059"/>
              <a:gd name="connsiteX1355" fmla="*/ 4641545 w 5127638"/>
              <a:gd name="connsiteY1355" fmla="*/ 4070990 h 4988059"/>
              <a:gd name="connsiteX1356" fmla="*/ 4571701 w 5127638"/>
              <a:gd name="connsiteY1356" fmla="*/ 4019697 h 4988059"/>
              <a:gd name="connsiteX1357" fmla="*/ 4534883 w 5127638"/>
              <a:gd name="connsiteY1357" fmla="*/ 4018261 h 4988059"/>
              <a:gd name="connsiteX1358" fmla="*/ 4390607 w 5127638"/>
              <a:gd name="connsiteY1358" fmla="*/ 3904013 h 4988059"/>
              <a:gd name="connsiteX1359" fmla="*/ 4342006 w 5127638"/>
              <a:gd name="connsiteY1359" fmla="*/ 3861129 h 4988059"/>
              <a:gd name="connsiteX1360" fmla="*/ 4344386 w 5127638"/>
              <a:gd name="connsiteY1360" fmla="*/ 3862856 h 4988059"/>
              <a:gd name="connsiteX1361" fmla="*/ 4349989 w 5127638"/>
              <a:gd name="connsiteY1361" fmla="*/ 3867046 h 4988059"/>
              <a:gd name="connsiteX1362" fmla="*/ 4348775 w 5127638"/>
              <a:gd name="connsiteY1362" fmla="*/ 3866040 h 4988059"/>
              <a:gd name="connsiteX1363" fmla="*/ 4344386 w 5127638"/>
              <a:gd name="connsiteY1363" fmla="*/ 3862856 h 4988059"/>
              <a:gd name="connsiteX1364" fmla="*/ 4341616 w 5127638"/>
              <a:gd name="connsiteY1364" fmla="*/ 3860785 h 4988059"/>
              <a:gd name="connsiteX1365" fmla="*/ 4342006 w 5127638"/>
              <a:gd name="connsiteY1365" fmla="*/ 3861129 h 4988059"/>
              <a:gd name="connsiteX1366" fmla="*/ 4327879 w 5127638"/>
              <a:gd name="connsiteY1366" fmla="*/ 3850875 h 4988059"/>
              <a:gd name="connsiteX1367" fmla="*/ 4284323 w 5127638"/>
              <a:gd name="connsiteY1367" fmla="*/ 3828438 h 4988059"/>
              <a:gd name="connsiteX1368" fmla="*/ 4358129 w 5127638"/>
              <a:gd name="connsiteY1368" fmla="*/ 3885714 h 4988059"/>
              <a:gd name="connsiteX1369" fmla="*/ 4588137 w 5127638"/>
              <a:gd name="connsiteY1369" fmla="*/ 4070500 h 4988059"/>
              <a:gd name="connsiteX1370" fmla="*/ 4649641 w 5127638"/>
              <a:gd name="connsiteY1370" fmla="*/ 4137359 h 4988059"/>
              <a:gd name="connsiteX1371" fmla="*/ 4717466 w 5127638"/>
              <a:gd name="connsiteY1371" fmla="*/ 4198598 h 4988059"/>
              <a:gd name="connsiteX1372" fmla="*/ 4713012 w 5127638"/>
              <a:gd name="connsiteY1372" fmla="*/ 4246021 h 4988059"/>
              <a:gd name="connsiteX1373" fmla="*/ 4871234 w 5127638"/>
              <a:gd name="connsiteY1373" fmla="*/ 4363589 h 4988059"/>
              <a:gd name="connsiteX1374" fmla="*/ 5036326 w 5127638"/>
              <a:gd name="connsiteY1374" fmla="*/ 4486863 h 4988059"/>
              <a:gd name="connsiteX1375" fmla="*/ 5034735 w 5127638"/>
              <a:gd name="connsiteY1375" fmla="*/ 4501480 h 4988059"/>
              <a:gd name="connsiteX1376" fmla="*/ 4929967 w 5127638"/>
              <a:gd name="connsiteY1376" fmla="*/ 4428158 h 4988059"/>
              <a:gd name="connsiteX1377" fmla="*/ 4632148 w 5127638"/>
              <a:gd name="connsiteY1377" fmla="*/ 4219245 h 4988059"/>
              <a:gd name="connsiteX1378" fmla="*/ 4515953 w 5127638"/>
              <a:gd name="connsiteY1378" fmla="*/ 4136966 h 4988059"/>
              <a:gd name="connsiteX1379" fmla="*/ 4425557 w 5127638"/>
              <a:gd name="connsiteY1379" fmla="*/ 4080638 h 4988059"/>
              <a:gd name="connsiteX1380" fmla="*/ 4368262 w 5127638"/>
              <a:gd name="connsiteY1380" fmla="*/ 4048291 h 4988059"/>
              <a:gd name="connsiteX1381" fmla="*/ 4318817 w 5127638"/>
              <a:gd name="connsiteY1381" fmla="*/ 4053786 h 4988059"/>
              <a:gd name="connsiteX1382" fmla="*/ 4499534 w 5127638"/>
              <a:gd name="connsiteY1382" fmla="*/ 4192316 h 4988059"/>
              <a:gd name="connsiteX1383" fmla="*/ 4616312 w 5127638"/>
              <a:gd name="connsiteY1383" fmla="*/ 4301468 h 4988059"/>
              <a:gd name="connsiteX1384" fmla="*/ 4630805 w 5127638"/>
              <a:gd name="connsiteY1384" fmla="*/ 4336342 h 4988059"/>
              <a:gd name="connsiteX1385" fmla="*/ 4769496 w 5127638"/>
              <a:gd name="connsiteY1385" fmla="*/ 4439587 h 4988059"/>
              <a:gd name="connsiteX1386" fmla="*/ 4725749 w 5127638"/>
              <a:gd name="connsiteY1386" fmla="*/ 4425526 h 4988059"/>
              <a:gd name="connsiteX1387" fmla="*/ 4729236 w 5127638"/>
              <a:gd name="connsiteY1387" fmla="*/ 4423871 h 4988059"/>
              <a:gd name="connsiteX1388" fmla="*/ 4735694 w 5127638"/>
              <a:gd name="connsiteY1388" fmla="*/ 4427546 h 4988059"/>
              <a:gd name="connsiteX1389" fmla="*/ 4731479 w 5127638"/>
              <a:gd name="connsiteY1389" fmla="*/ 4422807 h 4988059"/>
              <a:gd name="connsiteX1390" fmla="*/ 4729236 w 5127638"/>
              <a:gd name="connsiteY1390" fmla="*/ 4423871 h 4988059"/>
              <a:gd name="connsiteX1391" fmla="*/ 4717364 w 5127638"/>
              <a:gd name="connsiteY1391" fmla="*/ 4417116 h 4988059"/>
              <a:gd name="connsiteX1392" fmla="*/ 4710781 w 5127638"/>
              <a:gd name="connsiteY1392" fmla="*/ 4410514 h 4988059"/>
              <a:gd name="connsiteX1393" fmla="*/ 4702255 w 5127638"/>
              <a:gd name="connsiteY1393" fmla="*/ 4405221 h 4988059"/>
              <a:gd name="connsiteX1394" fmla="*/ 4668741 w 5127638"/>
              <a:gd name="connsiteY1394" fmla="*/ 4408773 h 4988059"/>
              <a:gd name="connsiteX1395" fmla="*/ 4534011 w 5127638"/>
              <a:gd name="connsiteY1395" fmla="*/ 4311510 h 4988059"/>
              <a:gd name="connsiteX1396" fmla="*/ 4507140 w 5127638"/>
              <a:gd name="connsiteY1396" fmla="*/ 4312095 h 4988059"/>
              <a:gd name="connsiteX1397" fmla="*/ 4348920 w 5127638"/>
              <a:gd name="connsiteY1397" fmla="*/ 4194528 h 4988059"/>
              <a:gd name="connsiteX1398" fmla="*/ 4193716 w 5127638"/>
              <a:gd name="connsiteY1398" fmla="*/ 4066355 h 4988059"/>
              <a:gd name="connsiteX1399" fmla="*/ 4172166 w 5127638"/>
              <a:gd name="connsiteY1399" fmla="*/ 4061980 h 4988059"/>
              <a:gd name="connsiteX1400" fmla="*/ 4318421 w 5127638"/>
              <a:gd name="connsiteY1400" fmla="*/ 4187472 h 4988059"/>
              <a:gd name="connsiteX1401" fmla="*/ 4702784 w 5127638"/>
              <a:gd name="connsiteY1401" fmla="*/ 4492386 h 4988059"/>
              <a:gd name="connsiteX1402" fmla="*/ 4723327 w 5127638"/>
              <a:gd name="connsiteY1402" fmla="*/ 4507135 h 4988059"/>
              <a:gd name="connsiteX1403" fmla="*/ 4707167 w 5127638"/>
              <a:gd name="connsiteY1403" fmla="*/ 4522397 h 4988059"/>
              <a:gd name="connsiteX1404" fmla="*/ 4677695 w 5127638"/>
              <a:gd name="connsiteY1404" fmla="*/ 4545302 h 4988059"/>
              <a:gd name="connsiteX1405" fmla="*/ 4663967 w 5127638"/>
              <a:gd name="connsiteY1405" fmla="*/ 4549000 h 4988059"/>
              <a:gd name="connsiteX1406" fmla="*/ 4618428 w 5127638"/>
              <a:gd name="connsiteY1406" fmla="*/ 4517599 h 4988059"/>
              <a:gd name="connsiteX1407" fmla="*/ 4335972 w 5127638"/>
              <a:gd name="connsiteY1407" fmla="*/ 4309270 h 4988059"/>
              <a:gd name="connsiteX1408" fmla="*/ 4350465 w 5127638"/>
              <a:gd name="connsiteY1408" fmla="*/ 4344144 h 4988059"/>
              <a:gd name="connsiteX1409" fmla="*/ 4180278 w 5127638"/>
              <a:gd name="connsiteY1409" fmla="*/ 4234504 h 4988059"/>
              <a:gd name="connsiteX1410" fmla="*/ 4180278 w 5127638"/>
              <a:gd name="connsiteY1410" fmla="*/ 4234504 h 4988059"/>
              <a:gd name="connsiteX1411" fmla="*/ 4356955 w 5127638"/>
              <a:gd name="connsiteY1411" fmla="*/ 4392928 h 4988059"/>
              <a:gd name="connsiteX1412" fmla="*/ 4328063 w 5127638"/>
              <a:gd name="connsiteY1412" fmla="*/ 4403458 h 4988059"/>
              <a:gd name="connsiteX1413" fmla="*/ 4344575 w 5127638"/>
              <a:gd name="connsiteY1413" fmla="*/ 4428386 h 4988059"/>
              <a:gd name="connsiteX1414" fmla="*/ 4246253 w 5127638"/>
              <a:gd name="connsiteY1414" fmla="*/ 4360093 h 4988059"/>
              <a:gd name="connsiteX1415" fmla="*/ 4149951 w 5127638"/>
              <a:gd name="connsiteY1415" fmla="*/ 4281853 h 4988059"/>
              <a:gd name="connsiteX1416" fmla="*/ 4127041 w 5127638"/>
              <a:gd name="connsiteY1416" fmla="*/ 4288419 h 4988059"/>
              <a:gd name="connsiteX1417" fmla="*/ 4010185 w 5127638"/>
              <a:gd name="connsiteY1417" fmla="*/ 4205143 h 4988059"/>
              <a:gd name="connsiteX1418" fmla="*/ 4087541 w 5127638"/>
              <a:gd name="connsiteY1418" fmla="*/ 4295933 h 4988059"/>
              <a:gd name="connsiteX1419" fmla="*/ 4206341 w 5127638"/>
              <a:gd name="connsiteY1419" fmla="*/ 4395138 h 4988059"/>
              <a:gd name="connsiteX1420" fmla="*/ 4319530 w 5127638"/>
              <a:gd name="connsiteY1420" fmla="*/ 4498060 h 4988059"/>
              <a:gd name="connsiteX1421" fmla="*/ 4367644 w 5127638"/>
              <a:gd name="connsiteY1421" fmla="*/ 4540351 h 4988059"/>
              <a:gd name="connsiteX1422" fmla="*/ 4349288 w 5127638"/>
              <a:gd name="connsiteY1422" fmla="*/ 4541725 h 4988059"/>
              <a:gd name="connsiteX1423" fmla="*/ 4315699 w 5127638"/>
              <a:gd name="connsiteY1423" fmla="*/ 4517455 h 4988059"/>
              <a:gd name="connsiteX1424" fmla="*/ 4200941 w 5127638"/>
              <a:gd name="connsiteY1424" fmla="*/ 4425974 h 4988059"/>
              <a:gd name="connsiteX1425" fmla="*/ 4087051 w 5127638"/>
              <a:gd name="connsiteY1425" fmla="*/ 4349341 h 4988059"/>
              <a:gd name="connsiteX1426" fmla="*/ 4050233 w 5127638"/>
              <a:gd name="connsiteY1426" fmla="*/ 4347906 h 4988059"/>
              <a:gd name="connsiteX1427" fmla="*/ 3946341 w 5127638"/>
              <a:gd name="connsiteY1427" fmla="*/ 4256042 h 4988059"/>
              <a:gd name="connsiteX1428" fmla="*/ 3919392 w 5127638"/>
              <a:gd name="connsiteY1428" fmla="*/ 4282501 h 4988059"/>
              <a:gd name="connsiteX1429" fmla="*/ 3779704 w 5127638"/>
              <a:gd name="connsiteY1429" fmla="*/ 4179918 h 4988059"/>
              <a:gd name="connsiteX1430" fmla="*/ 3779704 w 5127638"/>
              <a:gd name="connsiteY1430" fmla="*/ 4179918 h 4988059"/>
              <a:gd name="connsiteX1431" fmla="*/ 3888556 w 5127638"/>
              <a:gd name="connsiteY1431" fmla="*/ 4277102 h 4988059"/>
              <a:gd name="connsiteX1432" fmla="*/ 4054289 w 5127638"/>
              <a:gd name="connsiteY1432" fmla="*/ 4434167 h 4988059"/>
              <a:gd name="connsiteX1433" fmla="*/ 3910562 w 5127638"/>
              <a:gd name="connsiteY1433" fmla="*/ 4351475 h 4988059"/>
              <a:gd name="connsiteX1434" fmla="*/ 3953457 w 5127638"/>
              <a:gd name="connsiteY1434" fmla="*/ 4429227 h 4988059"/>
              <a:gd name="connsiteX1435" fmla="*/ 3861116 w 5127638"/>
              <a:gd name="connsiteY1435" fmla="*/ 4356969 h 4988059"/>
              <a:gd name="connsiteX1436" fmla="*/ 3768776 w 5127638"/>
              <a:gd name="connsiteY1436" fmla="*/ 4284712 h 4988059"/>
              <a:gd name="connsiteX1437" fmla="*/ 3768776 w 5127638"/>
              <a:gd name="connsiteY1437" fmla="*/ 4284712 h 4988059"/>
              <a:gd name="connsiteX1438" fmla="*/ 3875609 w 5127638"/>
              <a:gd name="connsiteY1438" fmla="*/ 4391844 h 4988059"/>
              <a:gd name="connsiteX1439" fmla="*/ 3850680 w 5127638"/>
              <a:gd name="connsiteY1439" fmla="*/ 4408357 h 4988059"/>
              <a:gd name="connsiteX1440" fmla="*/ 4035943 w 5127638"/>
              <a:gd name="connsiteY1440" fmla="*/ 4579744 h 4988059"/>
              <a:gd name="connsiteX1441" fmla="*/ 3953473 w 5127638"/>
              <a:gd name="connsiteY1441" fmla="*/ 4535381 h 4988059"/>
              <a:gd name="connsiteX1442" fmla="*/ 4113300 w 5127638"/>
              <a:gd name="connsiteY1442" fmla="*/ 4670534 h 4988059"/>
              <a:gd name="connsiteX1443" fmla="*/ 4230423 w 5127638"/>
              <a:gd name="connsiteY1443" fmla="*/ 4779556 h 4988059"/>
              <a:gd name="connsiteX1444" fmla="*/ 4215799 w 5127638"/>
              <a:gd name="connsiteY1444" fmla="*/ 4798580 h 4988059"/>
              <a:gd name="connsiteX1445" fmla="*/ 3980103 w 5127638"/>
              <a:gd name="connsiteY1445" fmla="*/ 4616734 h 4988059"/>
              <a:gd name="connsiteX1446" fmla="*/ 3914221 w 5127638"/>
              <a:gd name="connsiteY1446" fmla="*/ 4571425 h 4988059"/>
              <a:gd name="connsiteX1447" fmla="*/ 3868817 w 5127638"/>
              <a:gd name="connsiteY1447" fmla="*/ 4557027 h 4988059"/>
              <a:gd name="connsiteX1448" fmla="*/ 3880705 w 5127638"/>
              <a:gd name="connsiteY1448" fmla="*/ 4574975 h 4988059"/>
              <a:gd name="connsiteX1449" fmla="*/ 3880875 w 5127638"/>
              <a:gd name="connsiteY1449" fmla="*/ 4629380 h 4988059"/>
              <a:gd name="connsiteX1450" fmla="*/ 3729558 w 5127638"/>
              <a:gd name="connsiteY1450" fmla="*/ 4533064 h 4988059"/>
              <a:gd name="connsiteX1451" fmla="*/ 3841959 w 5127638"/>
              <a:gd name="connsiteY1451" fmla="*/ 4663765 h 4988059"/>
              <a:gd name="connsiteX1452" fmla="*/ 3772039 w 5127638"/>
              <a:gd name="connsiteY1452" fmla="*/ 4638348 h 4988059"/>
              <a:gd name="connsiteX1453" fmla="*/ 3983761 w 5127638"/>
              <a:gd name="connsiteY1453" fmla="*/ 4836684 h 4988059"/>
              <a:gd name="connsiteX1454" fmla="*/ 4091018 w 5127638"/>
              <a:gd name="connsiteY1454" fmla="*/ 4912710 h 4988059"/>
              <a:gd name="connsiteX1455" fmla="*/ 4112813 w 5127638"/>
              <a:gd name="connsiteY1455" fmla="*/ 4931583 h 4988059"/>
              <a:gd name="connsiteX1456" fmla="*/ 4106377 w 5127638"/>
              <a:gd name="connsiteY1456" fmla="*/ 4939746 h 4988059"/>
              <a:gd name="connsiteX1457" fmla="*/ 4099411 w 5127638"/>
              <a:gd name="connsiteY1457" fmla="*/ 4935465 h 4988059"/>
              <a:gd name="connsiteX1458" fmla="*/ 4036679 w 5127638"/>
              <a:gd name="connsiteY1458" fmla="*/ 4890579 h 4988059"/>
              <a:gd name="connsiteX1459" fmla="*/ 3788061 w 5127638"/>
              <a:gd name="connsiteY1459" fmla="*/ 4716684 h 4988059"/>
              <a:gd name="connsiteX1460" fmla="*/ 3703650 w 5127638"/>
              <a:gd name="connsiteY1460" fmla="*/ 4656392 h 4988059"/>
              <a:gd name="connsiteX1461" fmla="*/ 3759170 w 5127638"/>
              <a:gd name="connsiteY1461" fmla="*/ 4727215 h 4988059"/>
              <a:gd name="connsiteX1462" fmla="*/ 3830957 w 5127638"/>
              <a:gd name="connsiteY1462" fmla="*/ 4794435 h 4988059"/>
              <a:gd name="connsiteX1463" fmla="*/ 3724295 w 5127638"/>
              <a:gd name="connsiteY1463" fmla="*/ 4741709 h 4988059"/>
              <a:gd name="connsiteX1464" fmla="*/ 3689833 w 5127638"/>
              <a:gd name="connsiteY1464" fmla="*/ 4728668 h 4988059"/>
              <a:gd name="connsiteX1465" fmla="*/ 3740148 w 5127638"/>
              <a:gd name="connsiteY1465" fmla="*/ 4765639 h 4988059"/>
              <a:gd name="connsiteX1466" fmla="*/ 3724803 w 5127638"/>
              <a:gd name="connsiteY1466" fmla="*/ 4794455 h 4988059"/>
              <a:gd name="connsiteX1467" fmla="*/ 3810162 w 5127638"/>
              <a:gd name="connsiteY1467" fmla="*/ 4871336 h 4988059"/>
              <a:gd name="connsiteX1468" fmla="*/ 3784285 w 5127638"/>
              <a:gd name="connsiteY1468" fmla="*/ 4871260 h 4988059"/>
              <a:gd name="connsiteX1469" fmla="*/ 3750186 w 5127638"/>
              <a:gd name="connsiteY1469" fmla="*/ 4847938 h 4988059"/>
              <a:gd name="connsiteX1470" fmla="*/ 3760673 w 5127638"/>
              <a:gd name="connsiteY1470" fmla="*/ 4854329 h 4988059"/>
              <a:gd name="connsiteX1471" fmla="*/ 3761325 w 5127638"/>
              <a:gd name="connsiteY1471" fmla="*/ 4861791 h 4988059"/>
              <a:gd name="connsiteX1472" fmla="*/ 3667195 w 5127638"/>
              <a:gd name="connsiteY1472" fmla="*/ 4783381 h 4988059"/>
              <a:gd name="connsiteX1473" fmla="*/ 3643739 w 5127638"/>
              <a:gd name="connsiteY1473" fmla="*/ 4760061 h 4988059"/>
              <a:gd name="connsiteX1474" fmla="*/ 3615054 w 5127638"/>
              <a:gd name="connsiteY1474" fmla="*/ 4751820 h 4988059"/>
              <a:gd name="connsiteX1475" fmla="*/ 3386357 w 5127638"/>
              <a:gd name="connsiteY1475" fmla="*/ 4664289 h 4988059"/>
              <a:gd name="connsiteX1476" fmla="*/ 3198011 w 5127638"/>
              <a:gd name="connsiteY1476" fmla="*/ 4500021 h 4988059"/>
              <a:gd name="connsiteX1477" fmla="*/ 3079386 w 5127638"/>
              <a:gd name="connsiteY1477" fmla="*/ 4400686 h 4988059"/>
              <a:gd name="connsiteX1478" fmla="*/ 2960699 w 5127638"/>
              <a:gd name="connsiteY1478" fmla="*/ 4300917 h 4988059"/>
              <a:gd name="connsiteX1479" fmla="*/ 2821424 w 5127638"/>
              <a:gd name="connsiteY1479" fmla="*/ 4190556 h 4988059"/>
              <a:gd name="connsiteX1480" fmla="*/ 2683076 w 5127638"/>
              <a:gd name="connsiteY1480" fmla="*/ 4087280 h 4988059"/>
              <a:gd name="connsiteX1481" fmla="*/ 2527713 w 5127638"/>
              <a:gd name="connsiteY1481" fmla="*/ 4293929 h 4988059"/>
              <a:gd name="connsiteX1482" fmla="*/ 2371422 w 5127638"/>
              <a:gd name="connsiteY1482" fmla="*/ 4493489 h 4988059"/>
              <a:gd name="connsiteX1483" fmla="*/ 2226590 w 5127638"/>
              <a:gd name="connsiteY1483" fmla="*/ 4624777 h 4988059"/>
              <a:gd name="connsiteX1484" fmla="*/ 2054941 w 5127638"/>
              <a:gd name="connsiteY1484" fmla="*/ 4716222 h 4988059"/>
              <a:gd name="connsiteX1485" fmla="*/ 1997076 w 5127638"/>
              <a:gd name="connsiteY1485" fmla="*/ 4714301 h 4988059"/>
              <a:gd name="connsiteX1486" fmla="*/ 1892193 w 5127638"/>
              <a:gd name="connsiteY1486" fmla="*/ 4692423 h 4988059"/>
              <a:gd name="connsiteX1487" fmla="*/ 1785740 w 5127638"/>
              <a:gd name="connsiteY1487" fmla="*/ 4713490 h 4988059"/>
              <a:gd name="connsiteX1488" fmla="*/ 1771897 w 5127638"/>
              <a:gd name="connsiteY1488" fmla="*/ 4717676 h 4988059"/>
              <a:gd name="connsiteX1489" fmla="*/ 1756316 w 5127638"/>
              <a:gd name="connsiteY1489" fmla="*/ 4707845 h 4988059"/>
              <a:gd name="connsiteX1490" fmla="*/ 1674435 w 5127638"/>
              <a:gd name="connsiteY1490" fmla="*/ 4661585 h 4988059"/>
              <a:gd name="connsiteX1491" fmla="*/ 1641162 w 5127638"/>
              <a:gd name="connsiteY1491" fmla="*/ 4635996 h 4988059"/>
              <a:gd name="connsiteX1492" fmla="*/ 1656468 w 5127638"/>
              <a:gd name="connsiteY1492" fmla="*/ 4596747 h 4988059"/>
              <a:gd name="connsiteX1493" fmla="*/ 1611228 w 5127638"/>
              <a:gd name="connsiteY1493" fmla="*/ 4618297 h 4988059"/>
              <a:gd name="connsiteX1494" fmla="*/ 1566915 w 5127638"/>
              <a:gd name="connsiteY1494" fmla="*/ 4646937 h 4988059"/>
              <a:gd name="connsiteX1495" fmla="*/ 1533421 w 5127638"/>
              <a:gd name="connsiteY1495" fmla="*/ 4684774 h 4988059"/>
              <a:gd name="connsiteX1496" fmla="*/ 1499902 w 5127638"/>
              <a:gd name="connsiteY1496" fmla="*/ 4722437 h 4988059"/>
              <a:gd name="connsiteX1497" fmla="*/ 1456321 w 5127638"/>
              <a:gd name="connsiteY1497" fmla="*/ 4756636 h 4988059"/>
              <a:gd name="connsiteX1498" fmla="*/ 1455940 w 5127638"/>
              <a:gd name="connsiteY1498" fmla="*/ 4756935 h 4988059"/>
              <a:gd name="connsiteX1499" fmla="*/ 1454700 w 5127638"/>
              <a:gd name="connsiteY1499" fmla="*/ 4757469 h 4988059"/>
              <a:gd name="connsiteX1500" fmla="*/ 1389118 w 5127638"/>
              <a:gd name="connsiteY1500" fmla="*/ 4804310 h 4988059"/>
              <a:gd name="connsiteX1501" fmla="*/ 1195965 w 5127638"/>
              <a:gd name="connsiteY1501" fmla="*/ 4939412 h 4988059"/>
              <a:gd name="connsiteX1502" fmla="*/ 1129327 w 5127638"/>
              <a:gd name="connsiteY1502" fmla="*/ 4977750 h 4988059"/>
              <a:gd name="connsiteX1503" fmla="*/ 1237078 w 5127638"/>
              <a:gd name="connsiteY1503" fmla="*/ 4897539 h 4988059"/>
              <a:gd name="connsiteX1504" fmla="*/ 1401567 w 5127638"/>
              <a:gd name="connsiteY1504" fmla="*/ 4743450 h 4988059"/>
              <a:gd name="connsiteX1505" fmla="*/ 1347244 w 5127638"/>
              <a:gd name="connsiteY1505" fmla="*/ 4763197 h 4988059"/>
              <a:gd name="connsiteX1506" fmla="*/ 1434570 w 5127638"/>
              <a:gd name="connsiteY1506" fmla="*/ 4661654 h 4988059"/>
              <a:gd name="connsiteX1507" fmla="*/ 1317010 w 5127638"/>
              <a:gd name="connsiteY1507" fmla="*/ 4736484 h 4988059"/>
              <a:gd name="connsiteX1508" fmla="*/ 1317143 w 5127638"/>
              <a:gd name="connsiteY1508" fmla="*/ 4694216 h 4988059"/>
              <a:gd name="connsiteX1509" fmla="*/ 1326380 w 5127638"/>
              <a:gd name="connsiteY1509" fmla="*/ 4680271 h 4988059"/>
              <a:gd name="connsiteX1510" fmla="*/ 1291103 w 5127638"/>
              <a:gd name="connsiteY1510" fmla="*/ 4691457 h 4988059"/>
              <a:gd name="connsiteX1511" fmla="*/ 1239921 w 5127638"/>
              <a:gd name="connsiteY1511" fmla="*/ 4726658 h 4988059"/>
              <a:gd name="connsiteX1512" fmla="*/ 976899 w 5127638"/>
              <a:gd name="connsiteY1512" fmla="*/ 4929586 h 4988059"/>
              <a:gd name="connsiteX1513" fmla="*/ 921980 w 5127638"/>
              <a:gd name="connsiteY1513" fmla="*/ 4969452 h 4988059"/>
              <a:gd name="connsiteX1514" fmla="*/ 927710 w 5127638"/>
              <a:gd name="connsiteY1514" fmla="*/ 4958640 h 4988059"/>
              <a:gd name="connsiteX1515" fmla="*/ 928415 w 5127638"/>
              <a:gd name="connsiteY1515" fmla="*/ 4946898 h 4988059"/>
              <a:gd name="connsiteX1516" fmla="*/ 1038320 w 5127638"/>
              <a:gd name="connsiteY1516" fmla="*/ 4859786 h 4988059"/>
              <a:gd name="connsiteX1517" fmla="*/ 1136438 w 5127638"/>
              <a:gd name="connsiteY1517" fmla="*/ 4768456 h 4988059"/>
              <a:gd name="connsiteX1518" fmla="*/ 1260608 w 5127638"/>
              <a:gd name="connsiteY1518" fmla="*/ 4663454 h 4988059"/>
              <a:gd name="connsiteX1519" fmla="*/ 1196536 w 5127638"/>
              <a:gd name="connsiteY1519" fmla="*/ 4697920 h 4988059"/>
              <a:gd name="connsiteX1520" fmla="*/ 1340469 w 5127638"/>
              <a:gd name="connsiteY1520" fmla="*/ 4564769 h 4988059"/>
              <a:gd name="connsiteX1521" fmla="*/ 1321101 w 5127638"/>
              <a:gd name="connsiteY1521" fmla="*/ 4551939 h 4988059"/>
              <a:gd name="connsiteX1522" fmla="*/ 1404102 w 5127638"/>
              <a:gd name="connsiteY1522" fmla="*/ 4468707 h 4988059"/>
              <a:gd name="connsiteX1523" fmla="*/ 1404102 w 5127638"/>
              <a:gd name="connsiteY1523" fmla="*/ 4468707 h 4988059"/>
              <a:gd name="connsiteX1524" fmla="*/ 1332361 w 5127638"/>
              <a:gd name="connsiteY1524" fmla="*/ 4524844 h 4988059"/>
              <a:gd name="connsiteX1525" fmla="*/ 1260622 w 5127638"/>
              <a:gd name="connsiteY1525" fmla="*/ 4580982 h 4988059"/>
              <a:gd name="connsiteX1526" fmla="*/ 1293947 w 5127638"/>
              <a:gd name="connsiteY1526" fmla="*/ 4520576 h 4988059"/>
              <a:gd name="connsiteX1527" fmla="*/ 1182283 w 5127638"/>
              <a:gd name="connsiteY1527" fmla="*/ 4584820 h 4988059"/>
              <a:gd name="connsiteX1528" fmla="*/ 1311043 w 5127638"/>
              <a:gd name="connsiteY1528" fmla="*/ 4462795 h 4988059"/>
              <a:gd name="connsiteX1529" fmla="*/ 1395612 w 5127638"/>
              <a:gd name="connsiteY1529" fmla="*/ 4387291 h 4988059"/>
              <a:gd name="connsiteX1530" fmla="*/ 1287088 w 5127638"/>
              <a:gd name="connsiteY1530" fmla="*/ 4466989 h 4988059"/>
              <a:gd name="connsiteX1531" fmla="*/ 1266150 w 5127638"/>
              <a:gd name="connsiteY1531" fmla="*/ 4446433 h 4988059"/>
              <a:gd name="connsiteX1532" fmla="*/ 1185435 w 5127638"/>
              <a:gd name="connsiteY1532" fmla="*/ 4517803 h 4988059"/>
              <a:gd name="connsiteX1533" fmla="*/ 1156830 w 5127638"/>
              <a:gd name="connsiteY1533" fmla="*/ 4518918 h 4988059"/>
              <a:gd name="connsiteX1534" fmla="*/ 1068349 w 5127638"/>
              <a:gd name="connsiteY1534" fmla="*/ 4578455 h 4988059"/>
              <a:gd name="connsiteX1535" fmla="*/ 888858 w 5127638"/>
              <a:gd name="connsiteY1535" fmla="*/ 4714804 h 4988059"/>
              <a:gd name="connsiteX1536" fmla="*/ 1064153 w 5127638"/>
              <a:gd name="connsiteY1536" fmla="*/ 4554498 h 4988059"/>
              <a:gd name="connsiteX1537" fmla="*/ 1156450 w 5127638"/>
              <a:gd name="connsiteY1537" fmla="*/ 4477425 h 4988059"/>
              <a:gd name="connsiteX1538" fmla="*/ 1216548 w 5127638"/>
              <a:gd name="connsiteY1538" fmla="*/ 4406889 h 4988059"/>
              <a:gd name="connsiteX1539" fmla="*/ 1125762 w 5127638"/>
              <a:gd name="connsiteY1539" fmla="*/ 4471587 h 4988059"/>
              <a:gd name="connsiteX1540" fmla="*/ 1107965 w 5127638"/>
              <a:gd name="connsiteY1540" fmla="*/ 4466485 h 4988059"/>
              <a:gd name="connsiteX1541" fmla="*/ 1033145 w 5127638"/>
              <a:gd name="connsiteY1541" fmla="*/ 4527271 h 4988059"/>
              <a:gd name="connsiteX1542" fmla="*/ 956758 w 5127638"/>
              <a:gd name="connsiteY1542" fmla="*/ 4580329 h 4988059"/>
              <a:gd name="connsiteX1543" fmla="*/ 969586 w 5127638"/>
              <a:gd name="connsiteY1543" fmla="*/ 4560962 h 4988059"/>
              <a:gd name="connsiteX1544" fmla="*/ 947139 w 5127638"/>
              <a:gd name="connsiteY1544" fmla="*/ 4552780 h 4988059"/>
              <a:gd name="connsiteX1545" fmla="*/ 1084401 w 5127638"/>
              <a:gd name="connsiteY1545" fmla="*/ 4429700 h 4988059"/>
              <a:gd name="connsiteX1546" fmla="*/ 1084401 w 5127638"/>
              <a:gd name="connsiteY1546" fmla="*/ 4429700 h 4988059"/>
              <a:gd name="connsiteX1547" fmla="*/ 952181 w 5127638"/>
              <a:gd name="connsiteY1547" fmla="*/ 4514880 h 4988059"/>
              <a:gd name="connsiteX1548" fmla="*/ 963441 w 5127638"/>
              <a:gd name="connsiteY1548" fmla="*/ 4487786 h 4988059"/>
              <a:gd name="connsiteX1549" fmla="*/ 743998 w 5127638"/>
              <a:gd name="connsiteY1549" fmla="*/ 4649639 h 4988059"/>
              <a:gd name="connsiteX1550" fmla="*/ 714802 w 5127638"/>
              <a:gd name="connsiteY1550" fmla="*/ 4669771 h 4988059"/>
              <a:gd name="connsiteX1551" fmla="*/ 714358 w 5127638"/>
              <a:gd name="connsiteY1551" fmla="*/ 4669663 h 4988059"/>
              <a:gd name="connsiteX1552" fmla="*/ 643776 w 5127638"/>
              <a:gd name="connsiteY1552" fmla="*/ 4654954 h 4988059"/>
              <a:gd name="connsiteX1553" fmla="*/ 678461 w 5127638"/>
              <a:gd name="connsiteY1553" fmla="*/ 4630051 h 4988059"/>
              <a:gd name="connsiteX1554" fmla="*/ 977078 w 5127638"/>
              <a:gd name="connsiteY1554" fmla="*/ 4393160 h 4988059"/>
              <a:gd name="connsiteX1555" fmla="*/ 1090704 w 5127638"/>
              <a:gd name="connsiteY1555" fmla="*/ 4295664 h 4988059"/>
              <a:gd name="connsiteX1556" fmla="*/ 1073962 w 5127638"/>
              <a:gd name="connsiteY1556" fmla="*/ 4299063 h 4988059"/>
              <a:gd name="connsiteX1557" fmla="*/ 953383 w 5127638"/>
              <a:gd name="connsiteY1557" fmla="*/ 4398642 h 4988059"/>
              <a:gd name="connsiteX1558" fmla="*/ 830460 w 5127638"/>
              <a:gd name="connsiteY1558" fmla="*/ 4489981 h 4988059"/>
              <a:gd name="connsiteX1559" fmla="*/ 809582 w 5127638"/>
              <a:gd name="connsiteY1559" fmla="*/ 4489527 h 4988059"/>
              <a:gd name="connsiteX1560" fmla="*/ 704912 w 5127638"/>
              <a:gd name="connsiteY1560" fmla="*/ 4565091 h 4988059"/>
              <a:gd name="connsiteX1561" fmla="*/ 678872 w 5127638"/>
              <a:gd name="connsiteY1561" fmla="*/ 4562332 h 4988059"/>
              <a:gd name="connsiteX1562" fmla="*/ 672248 w 5127638"/>
              <a:gd name="connsiteY1562" fmla="*/ 4566443 h 4988059"/>
              <a:gd name="connsiteX1563" fmla="*/ 667134 w 5127638"/>
              <a:gd name="connsiteY1563" fmla="*/ 4571573 h 4988059"/>
              <a:gd name="connsiteX1564" fmla="*/ 652894 w 5127638"/>
              <a:gd name="connsiteY1564" fmla="*/ 4579676 h 4988059"/>
              <a:gd name="connsiteX1565" fmla="*/ 660621 w 5127638"/>
              <a:gd name="connsiteY1565" fmla="*/ 4578107 h 4988059"/>
              <a:gd name="connsiteX1566" fmla="*/ 626633 w 5127638"/>
              <a:gd name="connsiteY1566" fmla="*/ 4589031 h 4988059"/>
              <a:gd name="connsiteX1567" fmla="*/ 734383 w 5127638"/>
              <a:gd name="connsiteY1567" fmla="*/ 4508819 h 4988059"/>
              <a:gd name="connsiteX1568" fmla="*/ 745642 w 5127638"/>
              <a:gd name="connsiteY1568" fmla="*/ 4481725 h 4988059"/>
              <a:gd name="connsiteX1569" fmla="*/ 836369 w 5127638"/>
              <a:gd name="connsiteY1569" fmla="*/ 4396924 h 4988059"/>
              <a:gd name="connsiteX1570" fmla="*/ 976769 w 5127638"/>
              <a:gd name="connsiteY1570" fmla="*/ 4289298 h 4988059"/>
              <a:gd name="connsiteX1571" fmla="*/ 938355 w 5127638"/>
              <a:gd name="connsiteY1571" fmla="*/ 4285029 h 4988059"/>
              <a:gd name="connsiteX1572" fmla="*/ 893842 w 5127638"/>
              <a:gd name="connsiteY1572" fmla="*/ 4310160 h 4988059"/>
              <a:gd name="connsiteX1573" fmla="*/ 823612 w 5127638"/>
              <a:gd name="connsiteY1573" fmla="*/ 4353922 h 4988059"/>
              <a:gd name="connsiteX1574" fmla="*/ 733340 w 5127638"/>
              <a:gd name="connsiteY1574" fmla="*/ 4417845 h 4988059"/>
              <a:gd name="connsiteX1575" fmla="*/ 281964 w 5127638"/>
              <a:gd name="connsiteY1575" fmla="*/ 4734114 h 4988059"/>
              <a:gd name="connsiteX1576" fmla="*/ 190916 w 5127638"/>
              <a:gd name="connsiteY1576" fmla="*/ 4797524 h 4988059"/>
              <a:gd name="connsiteX1577" fmla="*/ 244122 w 5127638"/>
              <a:gd name="connsiteY1577" fmla="*/ 4749173 h 4988059"/>
              <a:gd name="connsiteX1578" fmla="*/ 547593 w 5127638"/>
              <a:gd name="connsiteY1578" fmla="*/ 4529987 h 4988059"/>
              <a:gd name="connsiteX1579" fmla="*/ 670515 w 5127638"/>
              <a:gd name="connsiteY1579" fmla="*/ 4438648 h 4988059"/>
              <a:gd name="connsiteX1580" fmla="*/ 667055 w 5127638"/>
              <a:gd name="connsiteY1580" fmla="*/ 4401804 h 4988059"/>
              <a:gd name="connsiteX1581" fmla="*/ 719748 w 5127638"/>
              <a:gd name="connsiteY1581" fmla="*/ 4354227 h 4988059"/>
              <a:gd name="connsiteX1582" fmla="*/ 767533 w 5127638"/>
              <a:gd name="connsiteY1582" fmla="*/ 4302284 h 4988059"/>
              <a:gd name="connsiteX1583" fmla="*/ 946227 w 5127638"/>
              <a:gd name="connsiteY1583" fmla="*/ 4158721 h 4988059"/>
              <a:gd name="connsiteX1584" fmla="*/ 1003568 w 5127638"/>
              <a:gd name="connsiteY1584" fmla="*/ 4114223 h 4988059"/>
              <a:gd name="connsiteX1585" fmla="*/ 969730 w 5127638"/>
              <a:gd name="connsiteY1585" fmla="*/ 4131655 h 4988059"/>
              <a:gd name="connsiteX1586" fmla="*/ 958750 w 5127638"/>
              <a:gd name="connsiteY1586" fmla="*/ 4139623 h 4988059"/>
              <a:gd name="connsiteX1587" fmla="*/ 959056 w 5127638"/>
              <a:gd name="connsiteY1587" fmla="*/ 4139353 h 4988059"/>
              <a:gd name="connsiteX1588" fmla="*/ 956885 w 5127638"/>
              <a:gd name="connsiteY1588" fmla="*/ 4140977 h 4988059"/>
              <a:gd name="connsiteX1589" fmla="*/ 953495 w 5127638"/>
              <a:gd name="connsiteY1589" fmla="*/ 4143437 h 4988059"/>
              <a:gd name="connsiteX1590" fmla="*/ 952551 w 5127638"/>
              <a:gd name="connsiteY1590" fmla="*/ 4144218 h 4988059"/>
              <a:gd name="connsiteX1591" fmla="*/ 956885 w 5127638"/>
              <a:gd name="connsiteY1591" fmla="*/ 4140977 h 4988059"/>
              <a:gd name="connsiteX1592" fmla="*/ 958750 w 5127638"/>
              <a:gd name="connsiteY1592" fmla="*/ 4139623 h 4988059"/>
              <a:gd name="connsiteX1593" fmla="*/ 920996 w 5127638"/>
              <a:gd name="connsiteY1593" fmla="*/ 4172938 h 4988059"/>
              <a:gd name="connsiteX1594" fmla="*/ 808907 w 5127638"/>
              <a:gd name="connsiteY1594" fmla="*/ 4261699 h 4988059"/>
              <a:gd name="connsiteX1595" fmla="*/ 780302 w 5127638"/>
              <a:gd name="connsiteY1595" fmla="*/ 4262814 h 4988059"/>
              <a:gd name="connsiteX1596" fmla="*/ 726038 w 5127638"/>
              <a:gd name="connsiteY1596" fmla="*/ 4302664 h 4988059"/>
              <a:gd name="connsiteX1597" fmla="*/ 679444 w 5127638"/>
              <a:gd name="connsiteY1597" fmla="*/ 4320841 h 4988059"/>
              <a:gd name="connsiteX1598" fmla="*/ 758911 w 5127638"/>
              <a:gd name="connsiteY1598" fmla="*/ 4263135 h 4988059"/>
              <a:gd name="connsiteX1599" fmla="*/ 781489 w 5127638"/>
              <a:gd name="connsiteY1599" fmla="*/ 4229049 h 4988059"/>
              <a:gd name="connsiteX1600" fmla="*/ 815196 w 5127638"/>
              <a:gd name="connsiteY1600" fmla="*/ 4210137 h 4988059"/>
              <a:gd name="connsiteX1601" fmla="*/ 837262 w 5127638"/>
              <a:gd name="connsiteY1601" fmla="*/ 4176824 h 4988059"/>
              <a:gd name="connsiteX1602" fmla="*/ 915672 w 5127638"/>
              <a:gd name="connsiteY1602" fmla="*/ 4110616 h 4988059"/>
              <a:gd name="connsiteX1603" fmla="*/ 962942 w 5127638"/>
              <a:gd name="connsiteY1603" fmla="*/ 4059447 h 4988059"/>
              <a:gd name="connsiteX1604" fmla="*/ 791181 w 5127638"/>
              <a:gd name="connsiteY1604" fmla="*/ 4194227 h 4988059"/>
              <a:gd name="connsiteX1605" fmla="*/ 638404 w 5127638"/>
              <a:gd name="connsiteY1605" fmla="*/ 4300344 h 4988059"/>
              <a:gd name="connsiteX1606" fmla="*/ 593891 w 5127638"/>
              <a:gd name="connsiteY1606" fmla="*/ 4325474 h 4988059"/>
              <a:gd name="connsiteX1607" fmla="*/ 773381 w 5127638"/>
              <a:gd name="connsiteY1607" fmla="*/ 4189125 h 4988059"/>
              <a:gd name="connsiteX1608" fmla="*/ 813699 w 5127638"/>
              <a:gd name="connsiteY1608" fmla="*/ 4140038 h 4988059"/>
              <a:gd name="connsiteX1609" fmla="*/ 706685 w 5127638"/>
              <a:gd name="connsiteY1609" fmla="*/ 4207362 h 4988059"/>
              <a:gd name="connsiteX1610" fmla="*/ 386855 w 5127638"/>
              <a:gd name="connsiteY1610" fmla="*/ 4436390 h 4988059"/>
              <a:gd name="connsiteX1611" fmla="*/ 389642 w 5127638"/>
              <a:gd name="connsiteY1611" fmla="*/ 4403964 h 4988059"/>
              <a:gd name="connsiteX1612" fmla="*/ 403890 w 5127638"/>
              <a:gd name="connsiteY1612" fmla="*/ 4393557 h 4988059"/>
              <a:gd name="connsiteX1613" fmla="*/ 465559 w 5127638"/>
              <a:gd name="connsiteY1613" fmla="*/ 4330748 h 4988059"/>
              <a:gd name="connsiteX1614" fmla="*/ 409943 w 5127638"/>
              <a:gd name="connsiteY1614" fmla="*/ 4370956 h 4988059"/>
              <a:gd name="connsiteX1615" fmla="*/ 391121 w 5127638"/>
              <a:gd name="connsiteY1615" fmla="*/ 4386761 h 4988059"/>
              <a:gd name="connsiteX1616" fmla="*/ 394402 w 5127638"/>
              <a:gd name="connsiteY1616" fmla="*/ 4348584 h 4988059"/>
              <a:gd name="connsiteX1617" fmla="*/ 390741 w 5127638"/>
              <a:gd name="connsiteY1617" fmla="*/ 4329834 h 4988059"/>
              <a:gd name="connsiteX1618" fmla="*/ 379988 w 5127638"/>
              <a:gd name="connsiteY1618" fmla="*/ 4312010 h 4988059"/>
              <a:gd name="connsiteX1619" fmla="*/ 368263 w 5127638"/>
              <a:gd name="connsiteY1619" fmla="*/ 4314298 h 4988059"/>
              <a:gd name="connsiteX1620" fmla="*/ 369875 w 5127638"/>
              <a:gd name="connsiteY1620" fmla="*/ 4308608 h 4988059"/>
              <a:gd name="connsiteX1621" fmla="*/ 369875 w 5127638"/>
              <a:gd name="connsiteY1621" fmla="*/ 4308608 h 4988059"/>
              <a:gd name="connsiteX1622" fmla="*/ 363434 w 5127638"/>
              <a:gd name="connsiteY1622" fmla="*/ 4309496 h 4988059"/>
              <a:gd name="connsiteX1623" fmla="*/ 356967 w 5127638"/>
              <a:gd name="connsiteY1623" fmla="*/ 4318234 h 4988059"/>
              <a:gd name="connsiteX1624" fmla="*/ 343378 w 5127638"/>
              <a:gd name="connsiteY1624" fmla="*/ 4326422 h 4988059"/>
              <a:gd name="connsiteX1625" fmla="*/ 330249 w 5127638"/>
              <a:gd name="connsiteY1625" fmla="*/ 4334151 h 4988059"/>
              <a:gd name="connsiteX1626" fmla="*/ 318052 w 5127638"/>
              <a:gd name="connsiteY1626" fmla="*/ 4348970 h 4988059"/>
              <a:gd name="connsiteX1627" fmla="*/ 293032 w 5127638"/>
              <a:gd name="connsiteY1627" fmla="*/ 4355851 h 4988059"/>
              <a:gd name="connsiteX1628" fmla="*/ 283298 w 5127638"/>
              <a:gd name="connsiteY1628" fmla="*/ 4346761 h 4988059"/>
              <a:gd name="connsiteX1629" fmla="*/ 282966 w 5127638"/>
              <a:gd name="connsiteY1629" fmla="*/ 4345585 h 4988059"/>
              <a:gd name="connsiteX1630" fmla="*/ 295732 w 5127638"/>
              <a:gd name="connsiteY1630" fmla="*/ 4336402 h 4988059"/>
              <a:gd name="connsiteX1631" fmla="*/ 450983 w 5127638"/>
              <a:gd name="connsiteY1631" fmla="*/ 4196258 h 4988059"/>
              <a:gd name="connsiteX1632" fmla="*/ 493927 w 5127638"/>
              <a:gd name="connsiteY1632" fmla="*/ 4163401 h 4988059"/>
              <a:gd name="connsiteX1633" fmla="*/ 513427 w 5127638"/>
              <a:gd name="connsiteY1633" fmla="*/ 4133963 h 4988059"/>
              <a:gd name="connsiteX1634" fmla="*/ 348557 w 5127638"/>
              <a:gd name="connsiteY1634" fmla="*/ 4246559 h 4988059"/>
              <a:gd name="connsiteX1635" fmla="*/ 269845 w 5127638"/>
              <a:gd name="connsiteY1635" fmla="*/ 4301041 h 4988059"/>
              <a:gd name="connsiteX1636" fmla="*/ 264312 w 5127638"/>
              <a:gd name="connsiteY1636" fmla="*/ 4282835 h 4988059"/>
              <a:gd name="connsiteX1637" fmla="*/ 300906 w 5127638"/>
              <a:gd name="connsiteY1637" fmla="*/ 4256234 h 4988059"/>
              <a:gd name="connsiteX1638" fmla="*/ 383452 w 5127638"/>
              <a:gd name="connsiteY1638" fmla="*/ 4193879 h 4988059"/>
              <a:gd name="connsiteX1639" fmla="*/ 386984 w 5127638"/>
              <a:gd name="connsiteY1639" fmla="*/ 4168354 h 4988059"/>
              <a:gd name="connsiteX1640" fmla="*/ 407540 w 5127638"/>
              <a:gd name="connsiteY1640" fmla="*/ 4147418 h 4988059"/>
              <a:gd name="connsiteX1641" fmla="*/ 298955 w 5127638"/>
              <a:gd name="connsiteY1641" fmla="*/ 4207014 h 4988059"/>
              <a:gd name="connsiteX1642" fmla="*/ 299750 w 5127638"/>
              <a:gd name="connsiteY1642" fmla="*/ 4199822 h 4988059"/>
              <a:gd name="connsiteX1643" fmla="*/ 305626 w 5127638"/>
              <a:gd name="connsiteY1643" fmla="*/ 4196943 h 4988059"/>
              <a:gd name="connsiteX1644" fmla="*/ 299961 w 5127638"/>
              <a:gd name="connsiteY1644" fmla="*/ 4197927 h 4988059"/>
              <a:gd name="connsiteX1645" fmla="*/ 299750 w 5127638"/>
              <a:gd name="connsiteY1645" fmla="*/ 4199822 h 4988059"/>
              <a:gd name="connsiteX1646" fmla="*/ 266360 w 5127638"/>
              <a:gd name="connsiteY1646" fmla="*/ 4216179 h 4988059"/>
              <a:gd name="connsiteX1647" fmla="*/ 238925 w 5127638"/>
              <a:gd name="connsiteY1647" fmla="*/ 4235302 h 4988059"/>
              <a:gd name="connsiteX1648" fmla="*/ 234158 w 5127638"/>
              <a:gd name="connsiteY1648" fmla="*/ 4227607 h 4988059"/>
              <a:gd name="connsiteX1649" fmla="*/ 208817 w 5127638"/>
              <a:gd name="connsiteY1649" fmla="*/ 4205861 h 4988059"/>
              <a:gd name="connsiteX1650" fmla="*/ 137268 w 5127638"/>
              <a:gd name="connsiteY1650" fmla="*/ 4209182 h 4988059"/>
              <a:gd name="connsiteX1651" fmla="*/ 86612 w 5127638"/>
              <a:gd name="connsiteY1651" fmla="*/ 4225435 h 4988059"/>
              <a:gd name="connsiteX1652" fmla="*/ 35950 w 5127638"/>
              <a:gd name="connsiteY1652" fmla="*/ 4241686 h 4988059"/>
              <a:gd name="connsiteX1653" fmla="*/ 17485 w 5127638"/>
              <a:gd name="connsiteY1653" fmla="*/ 4238095 h 4988059"/>
              <a:gd name="connsiteX1654" fmla="*/ 5167 w 5127638"/>
              <a:gd name="connsiteY1654" fmla="*/ 4226484 h 4988059"/>
              <a:gd name="connsiteX1655" fmla="*/ 252 w 5127638"/>
              <a:gd name="connsiteY1655" fmla="*/ 4216425 h 4988059"/>
              <a:gd name="connsiteX1656" fmla="*/ 1495 w 5127638"/>
              <a:gd name="connsiteY1656" fmla="*/ 4198429 h 4988059"/>
              <a:gd name="connsiteX1657" fmla="*/ 33112 w 5127638"/>
              <a:gd name="connsiteY1657" fmla="*/ 4146729 h 4988059"/>
              <a:gd name="connsiteX1658" fmla="*/ 64731 w 5127638"/>
              <a:gd name="connsiteY1658" fmla="*/ 4095027 h 4988059"/>
              <a:gd name="connsiteX1659" fmla="*/ 138990 w 5127638"/>
              <a:gd name="connsiteY1659" fmla="*/ 4075791 h 4988059"/>
              <a:gd name="connsiteX1660" fmla="*/ 193288 w 5127638"/>
              <a:gd name="connsiteY1660" fmla="*/ 4050660 h 4988059"/>
              <a:gd name="connsiteX1661" fmla="*/ 216488 w 5127638"/>
              <a:gd name="connsiteY1661" fmla="*/ 4007978 h 4988059"/>
              <a:gd name="connsiteX1662" fmla="*/ 274126 w 5127638"/>
              <a:gd name="connsiteY1662" fmla="*/ 3883907 h 4988059"/>
              <a:gd name="connsiteX1663" fmla="*/ 381693 w 5127638"/>
              <a:gd name="connsiteY1663" fmla="*/ 3803744 h 4988059"/>
              <a:gd name="connsiteX1664" fmla="*/ 421524 w 5127638"/>
              <a:gd name="connsiteY1664" fmla="*/ 3778106 h 4988059"/>
              <a:gd name="connsiteX1665" fmla="*/ 460425 w 5127638"/>
              <a:gd name="connsiteY1665" fmla="*/ 3745382 h 4988059"/>
              <a:gd name="connsiteX1666" fmla="*/ 476425 w 5127638"/>
              <a:gd name="connsiteY1666" fmla="*/ 3712052 h 4988059"/>
              <a:gd name="connsiteX1667" fmla="*/ 469397 w 5127638"/>
              <a:gd name="connsiteY1667" fmla="*/ 3667325 h 4988059"/>
              <a:gd name="connsiteX1668" fmla="*/ 458820 w 5127638"/>
              <a:gd name="connsiteY1668" fmla="*/ 3650692 h 4988059"/>
              <a:gd name="connsiteX1669" fmla="*/ 456247 w 5127638"/>
              <a:gd name="connsiteY1669" fmla="*/ 3640216 h 4988059"/>
              <a:gd name="connsiteX1670" fmla="*/ 606356 w 5127638"/>
              <a:gd name="connsiteY1670" fmla="*/ 3476404 h 4988059"/>
              <a:gd name="connsiteX1671" fmla="*/ 611078 w 5127638"/>
              <a:gd name="connsiteY1671" fmla="*/ 3475787 h 4988059"/>
              <a:gd name="connsiteX1672" fmla="*/ 615794 w 5127638"/>
              <a:gd name="connsiteY1672" fmla="*/ 3475169 h 4988059"/>
              <a:gd name="connsiteX1673" fmla="*/ 606431 w 5127638"/>
              <a:gd name="connsiteY1673" fmla="*/ 3513633 h 4988059"/>
              <a:gd name="connsiteX1674" fmla="*/ 596143 w 5127638"/>
              <a:gd name="connsiteY1674" fmla="*/ 3545011 h 4988059"/>
              <a:gd name="connsiteX1675" fmla="*/ 601943 w 5127638"/>
              <a:gd name="connsiteY1675" fmla="*/ 3552662 h 4988059"/>
              <a:gd name="connsiteX1676" fmla="*/ 606817 w 5127638"/>
              <a:gd name="connsiteY1676" fmla="*/ 3553223 h 4988059"/>
              <a:gd name="connsiteX1677" fmla="*/ 659739 w 5127638"/>
              <a:gd name="connsiteY1677" fmla="*/ 3517465 h 4988059"/>
              <a:gd name="connsiteX1678" fmla="*/ 736546 w 5127638"/>
              <a:gd name="connsiteY1678" fmla="*/ 3453345 h 4988059"/>
              <a:gd name="connsiteX1679" fmla="*/ 805348 w 5127638"/>
              <a:gd name="connsiteY1679" fmla="*/ 3383069 h 4988059"/>
              <a:gd name="connsiteX1680" fmla="*/ 855888 w 5127638"/>
              <a:gd name="connsiteY1680" fmla="*/ 3319989 h 4988059"/>
              <a:gd name="connsiteX1681" fmla="*/ 854094 w 5127638"/>
              <a:gd name="connsiteY1681" fmla="*/ 3242141 h 4988059"/>
              <a:gd name="connsiteX1682" fmla="*/ 858698 w 5127638"/>
              <a:gd name="connsiteY1682" fmla="*/ 3222317 h 4988059"/>
              <a:gd name="connsiteX1683" fmla="*/ 877458 w 5127638"/>
              <a:gd name="connsiteY1683" fmla="*/ 3200640 h 4988059"/>
              <a:gd name="connsiteX1684" fmla="*/ 978974 w 5127638"/>
              <a:gd name="connsiteY1684" fmla="*/ 3096098 h 4988059"/>
              <a:gd name="connsiteX1685" fmla="*/ 1080535 w 5127638"/>
              <a:gd name="connsiteY1685" fmla="*/ 2991882 h 4988059"/>
              <a:gd name="connsiteX1686" fmla="*/ 1176852 w 5127638"/>
              <a:gd name="connsiteY1686" fmla="*/ 2893468 h 4988059"/>
              <a:gd name="connsiteX1687" fmla="*/ 1266048 w 5127638"/>
              <a:gd name="connsiteY1687" fmla="*/ 2795651 h 4988059"/>
              <a:gd name="connsiteX1688" fmla="*/ 1302693 w 5127638"/>
              <a:gd name="connsiteY1688" fmla="*/ 2727265 h 4988059"/>
              <a:gd name="connsiteX1689" fmla="*/ 1267623 w 5127638"/>
              <a:gd name="connsiteY1689" fmla="*/ 2661080 h 4988059"/>
              <a:gd name="connsiteX1690" fmla="*/ 1187956 w 5127638"/>
              <a:gd name="connsiteY1690" fmla="*/ 2565939 h 4988059"/>
              <a:gd name="connsiteX1691" fmla="*/ 1108289 w 5127638"/>
              <a:gd name="connsiteY1691" fmla="*/ 2470799 h 4988059"/>
              <a:gd name="connsiteX1692" fmla="*/ 1014452 w 5127638"/>
              <a:gd name="connsiteY1692" fmla="*/ 2349924 h 4988059"/>
              <a:gd name="connsiteX1693" fmla="*/ 914461 w 5127638"/>
              <a:gd name="connsiteY1693" fmla="*/ 2237051 h 4988059"/>
              <a:gd name="connsiteX1694" fmla="*/ 739469 w 5127638"/>
              <a:gd name="connsiteY1694" fmla="*/ 2018831 h 4988059"/>
              <a:gd name="connsiteX1695" fmla="*/ 577708 w 5127638"/>
              <a:gd name="connsiteY1695" fmla="*/ 1791680 h 4988059"/>
              <a:gd name="connsiteX1696" fmla="*/ 355825 w 5127638"/>
              <a:gd name="connsiteY1696" fmla="*/ 1488426 h 4988059"/>
              <a:gd name="connsiteX1697" fmla="*/ 133750 w 5127638"/>
              <a:gd name="connsiteY1697" fmla="*/ 1177996 h 4988059"/>
              <a:gd name="connsiteX1698" fmla="*/ 109155 w 5127638"/>
              <a:gd name="connsiteY1698" fmla="*/ 1129931 h 4988059"/>
              <a:gd name="connsiteX1699" fmla="*/ 107107 w 5127638"/>
              <a:gd name="connsiteY1699" fmla="*/ 1108523 h 4988059"/>
              <a:gd name="connsiteX1700" fmla="*/ 113146 w 5127638"/>
              <a:gd name="connsiteY1700" fmla="*/ 1115995 h 4988059"/>
              <a:gd name="connsiteX1701" fmla="*/ 151108 w 5127638"/>
              <a:gd name="connsiteY1701" fmla="*/ 1161258 h 4988059"/>
              <a:gd name="connsiteX1702" fmla="*/ 141025 w 5127638"/>
              <a:gd name="connsiteY1702" fmla="*/ 1125264 h 4988059"/>
              <a:gd name="connsiteX1703" fmla="*/ 126621 w 5127638"/>
              <a:gd name="connsiteY1703" fmla="*/ 1108486 h 4988059"/>
              <a:gd name="connsiteX1704" fmla="*/ 108555 w 5127638"/>
              <a:gd name="connsiteY1704" fmla="*/ 1078408 h 4988059"/>
              <a:gd name="connsiteX1705" fmla="*/ 119272 w 5127638"/>
              <a:gd name="connsiteY1705" fmla="*/ 1047625 h 4988059"/>
              <a:gd name="connsiteX1706" fmla="*/ 149012 w 5127638"/>
              <a:gd name="connsiteY1706" fmla="*/ 1003242 h 4988059"/>
              <a:gd name="connsiteX1707" fmla="*/ 161945 w 5127638"/>
              <a:gd name="connsiteY1707" fmla="*/ 947561 h 4988059"/>
              <a:gd name="connsiteX1708" fmla="*/ 160826 w 5127638"/>
              <a:gd name="connsiteY1708" fmla="*/ 940132 h 4988059"/>
              <a:gd name="connsiteX1709" fmla="*/ 166811 w 5127638"/>
              <a:gd name="connsiteY1709" fmla="*/ 947448 h 4988059"/>
              <a:gd name="connsiteX1710" fmla="*/ 165857 w 5127638"/>
              <a:gd name="connsiteY1710" fmla="*/ 926264 h 4988059"/>
              <a:gd name="connsiteX1711" fmla="*/ 156544 w 5127638"/>
              <a:gd name="connsiteY1711" fmla="*/ 911744 h 4988059"/>
              <a:gd name="connsiteX1712" fmla="*/ 152897 w 5127638"/>
              <a:gd name="connsiteY1712" fmla="*/ 887561 h 4988059"/>
              <a:gd name="connsiteX1713" fmla="*/ 145717 w 5127638"/>
              <a:gd name="connsiteY1713" fmla="*/ 847691 h 4988059"/>
              <a:gd name="connsiteX1714" fmla="*/ 369656 w 5127638"/>
              <a:gd name="connsiteY1714" fmla="*/ 1150093 h 4988059"/>
              <a:gd name="connsiteX1715" fmla="*/ 455601 w 5127638"/>
              <a:gd name="connsiteY1715" fmla="*/ 1252687 h 4988059"/>
              <a:gd name="connsiteX1716" fmla="*/ 430929 w 5127638"/>
              <a:gd name="connsiteY1716" fmla="*/ 1190135 h 4988059"/>
              <a:gd name="connsiteX1717" fmla="*/ 294392 w 5127638"/>
              <a:gd name="connsiteY1717" fmla="*/ 994453 h 4988059"/>
              <a:gd name="connsiteX1718" fmla="*/ 331073 w 5127638"/>
              <a:gd name="connsiteY1718" fmla="*/ 1034233 h 4988059"/>
              <a:gd name="connsiteX1719" fmla="*/ 450517 w 5127638"/>
              <a:gd name="connsiteY1719" fmla="*/ 1190775 h 4988059"/>
              <a:gd name="connsiteX1720" fmla="*/ 579779 w 5127638"/>
              <a:gd name="connsiteY1720" fmla="*/ 1382366 h 4988059"/>
              <a:gd name="connsiteX1721" fmla="*/ 548778 w 5127638"/>
              <a:gd name="connsiteY1721" fmla="*/ 1315457 h 4988059"/>
              <a:gd name="connsiteX1722" fmla="*/ 491290 w 5127638"/>
              <a:gd name="connsiteY1722" fmla="*/ 1223280 h 4988059"/>
              <a:gd name="connsiteX1723" fmla="*/ 479880 w 5127638"/>
              <a:gd name="connsiteY1723" fmla="*/ 1182551 h 4988059"/>
              <a:gd name="connsiteX1724" fmla="*/ 452066 w 5127638"/>
              <a:gd name="connsiteY1724" fmla="*/ 1152545 h 4988059"/>
              <a:gd name="connsiteX1725" fmla="*/ 440392 w 5127638"/>
              <a:gd name="connsiteY1725" fmla="*/ 1110870 h 4988059"/>
              <a:gd name="connsiteX1726" fmla="*/ 379080 w 5127638"/>
              <a:gd name="connsiteY1726" fmla="*/ 1026915 h 4988059"/>
              <a:gd name="connsiteX1727" fmla="*/ 420117 w 5127638"/>
              <a:gd name="connsiteY1727" fmla="*/ 1060366 h 4988059"/>
              <a:gd name="connsiteX1728" fmla="*/ 461838 w 5127638"/>
              <a:gd name="connsiteY1728" fmla="*/ 1118142 h 4988059"/>
              <a:gd name="connsiteX1729" fmla="*/ 490295 w 5127638"/>
              <a:gd name="connsiteY1729" fmla="*/ 1128558 h 4988059"/>
              <a:gd name="connsiteX1730" fmla="*/ 574388 w 5127638"/>
              <a:gd name="connsiteY1730" fmla="*/ 1254399 h 4988059"/>
              <a:gd name="connsiteX1731" fmla="*/ 601605 w 5127638"/>
              <a:gd name="connsiteY1731" fmla="*/ 1300233 h 4988059"/>
              <a:gd name="connsiteX1732" fmla="*/ 600166 w 5127638"/>
              <a:gd name="connsiteY1732" fmla="*/ 1298263 h 4988059"/>
              <a:gd name="connsiteX1733" fmla="*/ 596849 w 5127638"/>
              <a:gd name="connsiteY1733" fmla="*/ 1293585 h 4988059"/>
              <a:gd name="connsiteX1734" fmla="*/ 597548 w 5127638"/>
              <a:gd name="connsiteY1734" fmla="*/ 1294679 h 4988059"/>
              <a:gd name="connsiteX1735" fmla="*/ 600166 w 5127638"/>
              <a:gd name="connsiteY1735" fmla="*/ 1298263 h 4988059"/>
              <a:gd name="connsiteX1736" fmla="*/ 601824 w 5127638"/>
              <a:gd name="connsiteY1736" fmla="*/ 1300600 h 4988059"/>
              <a:gd name="connsiteX1737" fmla="*/ 601605 w 5127638"/>
              <a:gd name="connsiteY1737" fmla="*/ 1300233 h 4988059"/>
              <a:gd name="connsiteX1738" fmla="*/ 610074 w 5127638"/>
              <a:gd name="connsiteY1738" fmla="*/ 1311824 h 4988059"/>
              <a:gd name="connsiteX1739" fmla="*/ 638504 w 5127638"/>
              <a:gd name="connsiteY1739" fmla="*/ 1340379 h 4988059"/>
              <a:gd name="connsiteX1740" fmla="*/ 595190 w 5127638"/>
              <a:gd name="connsiteY1740" fmla="*/ 1276920 h 4988059"/>
              <a:gd name="connsiteX1741" fmla="*/ 461797 w 5127638"/>
              <a:gd name="connsiteY1741" fmla="*/ 1074229 h 4988059"/>
              <a:gd name="connsiteX1742" fmla="*/ 430531 w 5127638"/>
              <a:gd name="connsiteY1742" fmla="*/ 1006374 h 4988059"/>
              <a:gd name="connsiteX1743" fmla="*/ 392901 w 5127638"/>
              <a:gd name="connsiteY1743" fmla="*/ 941322 h 4988059"/>
              <a:gd name="connsiteX1744" fmla="*/ 408357 w 5127638"/>
              <a:gd name="connsiteY1744" fmla="*/ 905326 h 4988059"/>
              <a:gd name="connsiteX1745" fmla="*/ 314187 w 5127638"/>
              <a:gd name="connsiteY1745" fmla="*/ 773370 h 4988059"/>
              <a:gd name="connsiteX1746" fmla="*/ 246940 w 5127638"/>
              <a:gd name="connsiteY1746" fmla="*/ 678671 h 4988059"/>
              <a:gd name="connsiteX1747" fmla="*/ 256172 w 5127638"/>
              <a:gd name="connsiteY1747" fmla="*/ 670591 h 4988059"/>
              <a:gd name="connsiteX1748" fmla="*/ 284512 w 5127638"/>
              <a:gd name="connsiteY1748" fmla="*/ 708006 h 4988059"/>
              <a:gd name="connsiteX1749" fmla="*/ 464892 w 5127638"/>
              <a:gd name="connsiteY1749" fmla="*/ 946695 h 4988059"/>
              <a:gd name="connsiteX1750" fmla="*/ 535072 w 5127638"/>
              <a:gd name="connsiteY1750" fmla="*/ 1040424 h 4988059"/>
              <a:gd name="connsiteX1751" fmla="*/ 591612 w 5127638"/>
              <a:gd name="connsiteY1751" fmla="*/ 1107329 h 4988059"/>
              <a:gd name="connsiteX1752" fmla="*/ 628293 w 5127638"/>
              <a:gd name="connsiteY1752" fmla="*/ 1147108 h 4988059"/>
              <a:gd name="connsiteX1753" fmla="*/ 668381 w 5127638"/>
              <a:gd name="connsiteY1753" fmla="*/ 1155288 h 4988059"/>
              <a:gd name="connsiteX1754" fmla="*/ 561896 w 5127638"/>
              <a:gd name="connsiteY1754" fmla="*/ 1001243 h 4988059"/>
              <a:gd name="connsiteX1755" fmla="*/ 498041 w 5127638"/>
              <a:gd name="connsiteY1755" fmla="*/ 886334 h 4988059"/>
              <a:gd name="connsiteX1756" fmla="*/ 495497 w 5127638"/>
              <a:gd name="connsiteY1756" fmla="*/ 855378 h 4988059"/>
              <a:gd name="connsiteX1757" fmla="*/ 413000 w 5127638"/>
              <a:gd name="connsiteY1757" fmla="*/ 739561 h 4988059"/>
              <a:gd name="connsiteX1758" fmla="*/ 443692 w 5127638"/>
              <a:gd name="connsiteY1758" fmla="*/ 761609 h 4988059"/>
              <a:gd name="connsiteX1759" fmla="*/ 440546 w 5127638"/>
              <a:gd name="connsiteY1759" fmla="*/ 762025 h 4988059"/>
              <a:gd name="connsiteX1760" fmla="*/ 436417 w 5127638"/>
              <a:gd name="connsiteY1760" fmla="*/ 757518 h 4988059"/>
              <a:gd name="connsiteX1761" fmla="*/ 438521 w 5127638"/>
              <a:gd name="connsiteY1761" fmla="*/ 762292 h 4988059"/>
              <a:gd name="connsiteX1762" fmla="*/ 440546 w 5127638"/>
              <a:gd name="connsiteY1762" fmla="*/ 762025 h 4988059"/>
              <a:gd name="connsiteX1763" fmla="*/ 448132 w 5127638"/>
              <a:gd name="connsiteY1763" fmla="*/ 770308 h 4988059"/>
              <a:gd name="connsiteX1764" fmla="*/ 451618 w 5127638"/>
              <a:gd name="connsiteY1764" fmla="*/ 777138 h 4988059"/>
              <a:gd name="connsiteX1765" fmla="*/ 456957 w 5127638"/>
              <a:gd name="connsiteY1765" fmla="*/ 783432 h 4988059"/>
              <a:gd name="connsiteX1766" fmla="*/ 484087 w 5127638"/>
              <a:gd name="connsiteY1766" fmla="*/ 789112 h 4988059"/>
              <a:gd name="connsiteX1767" fmla="*/ 564992 w 5127638"/>
              <a:gd name="connsiteY1767" fmla="*/ 899245 h 4988059"/>
              <a:gd name="connsiteX1768" fmla="*/ 586173 w 5127638"/>
              <a:gd name="connsiteY1768" fmla="*/ 905570 h 4988059"/>
              <a:gd name="connsiteX1769" fmla="*/ 680343 w 5127638"/>
              <a:gd name="connsiteY1769" fmla="*/ 1037528 h 4988059"/>
              <a:gd name="connsiteX1770" fmla="*/ 769475 w 5127638"/>
              <a:gd name="connsiteY1770" fmla="*/ 1177024 h 4988059"/>
              <a:gd name="connsiteX1771" fmla="*/ 785236 w 5127638"/>
              <a:gd name="connsiteY1771" fmla="*/ 1185889 h 4988059"/>
              <a:gd name="connsiteX1772" fmla="*/ 702434 w 5127638"/>
              <a:gd name="connsiteY1772" fmla="*/ 1050748 h 4988059"/>
              <a:gd name="connsiteX1773" fmla="*/ 478542 w 5127638"/>
              <a:gd name="connsiteY1773" fmla="*/ 715074 h 4988059"/>
              <a:gd name="connsiteX1774" fmla="*/ 379873 w 5127638"/>
              <a:gd name="connsiteY1774" fmla="*/ 581485 h 4988059"/>
              <a:gd name="connsiteX1775" fmla="*/ 394766 w 5127638"/>
              <a:gd name="connsiteY1775" fmla="*/ 572860 h 4988059"/>
              <a:gd name="connsiteX1776" fmla="*/ 397786 w 5127638"/>
              <a:gd name="connsiteY1776" fmla="*/ 579487 h 4988059"/>
              <a:gd name="connsiteX1777" fmla="*/ 415790 w 5127638"/>
              <a:gd name="connsiteY1777" fmla="*/ 592704 h 4988059"/>
              <a:gd name="connsiteX1778" fmla="*/ 415790 w 5127638"/>
              <a:gd name="connsiteY1778" fmla="*/ 592704 h 4988059"/>
              <a:gd name="connsiteX1779" fmla="*/ 399224 w 5127638"/>
              <a:gd name="connsiteY1779" fmla="*/ 570279 h 4988059"/>
              <a:gd name="connsiteX1780" fmla="*/ 424648 w 5127638"/>
              <a:gd name="connsiteY1780" fmla="*/ 555557 h 4988059"/>
              <a:gd name="connsiteX1781" fmla="*/ 492559 w 5127638"/>
              <a:gd name="connsiteY1781" fmla="*/ 640662 h 4988059"/>
              <a:gd name="connsiteX1782" fmla="*/ 719437 w 5127638"/>
              <a:gd name="connsiteY1782" fmla="*/ 950985 h 4988059"/>
              <a:gd name="connsiteX1783" fmla="*/ 716895 w 5127638"/>
              <a:gd name="connsiteY1783" fmla="*/ 920030 h 4988059"/>
              <a:gd name="connsiteX1784" fmla="*/ 822431 w 5127638"/>
              <a:gd name="connsiteY1784" fmla="*/ 1048802 h 4988059"/>
              <a:gd name="connsiteX1785" fmla="*/ 822431 w 5127638"/>
              <a:gd name="connsiteY1785" fmla="*/ 1048802 h 4988059"/>
              <a:gd name="connsiteX1786" fmla="*/ 724128 w 5127638"/>
              <a:gd name="connsiteY1786" fmla="*/ 880207 h 4988059"/>
              <a:gd name="connsiteX1787" fmla="*/ 749401 w 5127638"/>
              <a:gd name="connsiteY1787" fmla="*/ 879257 h 4988059"/>
              <a:gd name="connsiteX1788" fmla="*/ 742767 w 5127638"/>
              <a:gd name="connsiteY1788" fmla="*/ 855578 h 4988059"/>
              <a:gd name="connsiteX1789" fmla="*/ 802489 w 5127638"/>
              <a:gd name="connsiteY1789" fmla="*/ 933849 h 4988059"/>
              <a:gd name="connsiteX1790" fmla="*/ 858120 w 5127638"/>
              <a:gd name="connsiteY1790" fmla="*/ 1019397 h 4988059"/>
              <a:gd name="connsiteX1791" fmla="*/ 877709 w 5127638"/>
              <a:gd name="connsiteY1791" fmla="*/ 1020037 h 4988059"/>
              <a:gd name="connsiteX1792" fmla="*/ 948156 w 5127638"/>
              <a:gd name="connsiteY1792" fmla="*/ 1114714 h 4988059"/>
              <a:gd name="connsiteX1793" fmla="*/ 910523 w 5127638"/>
              <a:gd name="connsiteY1793" fmla="*/ 1024126 h 4988059"/>
              <a:gd name="connsiteX1794" fmla="*/ 842576 w 5127638"/>
              <a:gd name="connsiteY1794" fmla="*/ 916492 h 4988059"/>
              <a:gd name="connsiteX1795" fmla="*/ 718047 w 5127638"/>
              <a:gd name="connsiteY1795" fmla="*/ 698038 h 4988059"/>
              <a:gd name="connsiteX1796" fmla="*/ 854585 w 5127638"/>
              <a:gd name="connsiteY1796" fmla="*/ 893720 h 4988059"/>
              <a:gd name="connsiteX1797" fmla="*/ 924386 w 5127638"/>
              <a:gd name="connsiteY1797" fmla="*/ 982447 h 4988059"/>
              <a:gd name="connsiteX1798" fmla="*/ 952843 w 5127638"/>
              <a:gd name="connsiteY1798" fmla="*/ 992864 h 4988059"/>
              <a:gd name="connsiteX1799" fmla="*/ 1010976 w 5127638"/>
              <a:gd name="connsiteY1799" fmla="*/ 1090988 h 4988059"/>
              <a:gd name="connsiteX1800" fmla="*/ 1038747 w 5127638"/>
              <a:gd name="connsiteY1800" fmla="*/ 1077081 h 4988059"/>
              <a:gd name="connsiteX1801" fmla="*/ 1122193 w 5127638"/>
              <a:gd name="connsiteY1801" fmla="*/ 1192632 h 4988059"/>
              <a:gd name="connsiteX1802" fmla="*/ 1061521 w 5127638"/>
              <a:gd name="connsiteY1802" fmla="*/ 1089089 h 4988059"/>
              <a:gd name="connsiteX1803" fmla="*/ 971442 w 5127638"/>
              <a:gd name="connsiteY1803" fmla="*/ 924320 h 4988059"/>
              <a:gd name="connsiteX1804" fmla="*/ 1063068 w 5127638"/>
              <a:gd name="connsiteY1804" fmla="*/ 1025321 h 4988059"/>
              <a:gd name="connsiteX1805" fmla="*/ 1049119 w 5127638"/>
              <a:gd name="connsiteY1805" fmla="*/ 953638 h 4988059"/>
              <a:gd name="connsiteX1806" fmla="*/ 1103157 w 5127638"/>
              <a:gd name="connsiteY1806" fmla="*/ 1033502 h 4988059"/>
              <a:gd name="connsiteX1807" fmla="*/ 1157196 w 5127638"/>
              <a:gd name="connsiteY1807" fmla="*/ 1113364 h 4988059"/>
              <a:gd name="connsiteX1808" fmla="*/ 1157196 w 5127638"/>
              <a:gd name="connsiteY1808" fmla="*/ 1113364 h 4988059"/>
              <a:gd name="connsiteX1809" fmla="*/ 1100614 w 5127638"/>
              <a:gd name="connsiteY1809" fmla="*/ 1002546 h 4988059"/>
              <a:gd name="connsiteX1810" fmla="*/ 1124295 w 5127638"/>
              <a:gd name="connsiteY1810" fmla="*/ 995913 h 4988059"/>
              <a:gd name="connsiteX1811" fmla="*/ 1022543 w 5127638"/>
              <a:gd name="connsiteY1811" fmla="*/ 815004 h 4988059"/>
              <a:gd name="connsiteX1812" fmla="*/ 1075899 w 5127638"/>
              <a:gd name="connsiteY1812" fmla="*/ 870543 h 4988059"/>
              <a:gd name="connsiteX1813" fmla="*/ 984910 w 5127638"/>
              <a:gd name="connsiteY1813" fmla="*/ 724417 h 4988059"/>
              <a:gd name="connsiteX1814" fmla="*/ 915729 w 5127638"/>
              <a:gd name="connsiteY1814" fmla="*/ 600527 h 4988059"/>
              <a:gd name="connsiteX1815" fmla="*/ 833725 w 5127638"/>
              <a:gd name="connsiteY1815" fmla="*/ 477692 h 4988059"/>
              <a:gd name="connsiteX1816" fmla="*/ 840594 w 5127638"/>
              <a:gd name="connsiteY1816" fmla="*/ 481963 h 4988059"/>
              <a:gd name="connsiteX1817" fmla="*/ 854374 w 5127638"/>
              <a:gd name="connsiteY1817" fmla="*/ 479933 h 4988059"/>
              <a:gd name="connsiteX1818" fmla="*/ 876524 w 5127638"/>
              <a:gd name="connsiteY1818" fmla="*/ 510252 h 4988059"/>
              <a:gd name="connsiteX1819" fmla="*/ 1075587 w 5127638"/>
              <a:gd name="connsiteY1819" fmla="*/ 800146 h 4988059"/>
              <a:gd name="connsiteX1820" fmla="*/ 1115719 w 5127638"/>
              <a:gd name="connsiteY1820" fmla="*/ 852239 h 4988059"/>
              <a:gd name="connsiteX1821" fmla="*/ 1147623 w 5127638"/>
              <a:gd name="connsiteY1821" fmla="*/ 874968 h 4988059"/>
              <a:gd name="connsiteX1822" fmla="*/ 1142848 w 5127638"/>
              <a:gd name="connsiteY1822" fmla="*/ 857919 h 4988059"/>
              <a:gd name="connsiteX1823" fmla="*/ 1156447 w 5127638"/>
              <a:gd name="connsiteY1823" fmla="*/ 815291 h 4988059"/>
              <a:gd name="connsiteX1824" fmla="*/ 1250576 w 5127638"/>
              <a:gd name="connsiteY1824" fmla="*/ 928873 h 4988059"/>
              <a:gd name="connsiteX1825" fmla="*/ 1195585 w 5127638"/>
              <a:gd name="connsiteY1825" fmla="*/ 798200 h 4988059"/>
              <a:gd name="connsiteX1826" fmla="*/ 1243898 w 5127638"/>
              <a:gd name="connsiteY1826" fmla="*/ 835742 h 4988059"/>
              <a:gd name="connsiteX1827" fmla="*/ 1128239 w 5127638"/>
              <a:gd name="connsiteY1827" fmla="*/ 627063 h 4988059"/>
              <a:gd name="connsiteX1828" fmla="*/ 1045740 w 5127638"/>
              <a:gd name="connsiteY1828" fmla="*/ 511245 h 4988059"/>
              <a:gd name="connsiteX1829" fmla="*/ 1100421 w 5127638"/>
              <a:gd name="connsiteY1829" fmla="*/ 571521 h 4988059"/>
              <a:gd name="connsiteX1830" fmla="*/ 1251128 w 5127638"/>
              <a:gd name="connsiteY1830" fmla="*/ 770384 h 4988059"/>
              <a:gd name="connsiteX1831" fmla="*/ 1301985 w 5127638"/>
              <a:gd name="connsiteY1831" fmla="*/ 838881 h 4988059"/>
              <a:gd name="connsiteX1832" fmla="*/ 1276402 w 5127638"/>
              <a:gd name="connsiteY1832" fmla="*/ 769432 h 4988059"/>
              <a:gd name="connsiteX1833" fmla="*/ 1237179 w 5127638"/>
              <a:gd name="connsiteY1833" fmla="*/ 698698 h 4988059"/>
              <a:gd name="connsiteX1834" fmla="*/ 1307358 w 5127638"/>
              <a:gd name="connsiteY1834" fmla="*/ 766891 h 4988059"/>
              <a:gd name="connsiteX1835" fmla="*/ 1331041 w 5127638"/>
              <a:gd name="connsiteY1835" fmla="*/ 785795 h 4988059"/>
              <a:gd name="connsiteX1836" fmla="*/ 1300989 w 5127638"/>
              <a:gd name="connsiteY1836" fmla="*/ 744158 h 4988059"/>
              <a:gd name="connsiteX1837" fmla="*/ 1320274 w 5127638"/>
              <a:gd name="connsiteY1837" fmla="*/ 725476 h 4988059"/>
              <a:gd name="connsiteX1838" fmla="*/ 1272866 w 5127638"/>
              <a:gd name="connsiteY1838" fmla="*/ 643756 h 4988059"/>
              <a:gd name="connsiteX1839" fmla="*/ 1293101 w 5127638"/>
              <a:gd name="connsiteY1839" fmla="*/ 650347 h 4988059"/>
              <a:gd name="connsiteX1840" fmla="*/ 1313904 w 5127638"/>
              <a:gd name="connsiteY1840" fmla="*/ 677207 h 4988059"/>
              <a:gd name="connsiteX1841" fmla="*/ 1307308 w 5127638"/>
              <a:gd name="connsiteY1841" fmla="*/ 669558 h 4988059"/>
              <a:gd name="connsiteX1842" fmla="*/ 1308599 w 5127638"/>
              <a:gd name="connsiteY1842" fmla="*/ 663914 h 4988059"/>
              <a:gd name="connsiteX1843" fmla="*/ 1310296 w 5127638"/>
              <a:gd name="connsiteY1843" fmla="*/ 668781 h 4988059"/>
              <a:gd name="connsiteX1844" fmla="*/ 1326981 w 5127638"/>
              <a:gd name="connsiteY1844" fmla="*/ 695392 h 4988059"/>
              <a:gd name="connsiteX1845" fmla="*/ 1352488 w 5127638"/>
              <a:gd name="connsiteY1845" fmla="*/ 716044 h 4988059"/>
              <a:gd name="connsiteX1846" fmla="*/ 1370914 w 5127638"/>
              <a:gd name="connsiteY1846" fmla="*/ 737624 h 4988059"/>
              <a:gd name="connsiteX1847" fmla="*/ 1375297 w 5127638"/>
              <a:gd name="connsiteY1847" fmla="*/ 732647 h 4988059"/>
              <a:gd name="connsiteX1848" fmla="*/ 1376912 w 5127638"/>
              <a:gd name="connsiteY1848" fmla="*/ 734957 h 4988059"/>
              <a:gd name="connsiteX1849" fmla="*/ 1390411 w 5127638"/>
              <a:gd name="connsiteY1849" fmla="*/ 749756 h 4988059"/>
              <a:gd name="connsiteX1850" fmla="*/ 1385668 w 5127638"/>
              <a:gd name="connsiteY1850" fmla="*/ 729919 h 4988059"/>
              <a:gd name="connsiteX1851" fmla="*/ 1383746 w 5127638"/>
              <a:gd name="connsiteY1851" fmla="*/ 726968 h 4988059"/>
              <a:gd name="connsiteX1852" fmla="*/ 1388557 w 5127638"/>
              <a:gd name="connsiteY1852" fmla="*/ 725717 h 4988059"/>
              <a:gd name="connsiteX1853" fmla="*/ 1366577 w 5127638"/>
              <a:gd name="connsiteY1853" fmla="*/ 677008 h 4988059"/>
              <a:gd name="connsiteX1854" fmla="*/ 1338444 w 5127638"/>
              <a:gd name="connsiteY1854" fmla="*/ 636301 h 4988059"/>
              <a:gd name="connsiteX1855" fmla="*/ 1333554 w 5127638"/>
              <a:gd name="connsiteY1855" fmla="*/ 613593 h 4988059"/>
              <a:gd name="connsiteX1856" fmla="*/ 1334094 w 5127638"/>
              <a:gd name="connsiteY1856" fmla="*/ 614347 h 4988059"/>
              <a:gd name="connsiteX1857" fmla="*/ 1383091 w 5127638"/>
              <a:gd name="connsiteY1857" fmla="*/ 676214 h 4988059"/>
              <a:gd name="connsiteX1858" fmla="*/ 1353133 w 5127638"/>
              <a:gd name="connsiteY1858" fmla="*/ 623059 h 4988059"/>
              <a:gd name="connsiteX1859" fmla="*/ 1331869 w 5127638"/>
              <a:gd name="connsiteY1859" fmla="*/ 594054 h 4988059"/>
              <a:gd name="connsiteX1860" fmla="*/ 1340100 w 5127638"/>
              <a:gd name="connsiteY1860" fmla="*/ 566504 h 4988059"/>
              <a:gd name="connsiteX1861" fmla="*/ 1344345 w 5127638"/>
              <a:gd name="connsiteY1861" fmla="*/ 559928 h 4988059"/>
              <a:gd name="connsiteX1862" fmla="*/ 1374824 w 5127638"/>
              <a:gd name="connsiteY1862" fmla="*/ 602938 h 4988059"/>
              <a:gd name="connsiteX1863" fmla="*/ 1356780 w 5127638"/>
              <a:gd name="connsiteY1863" fmla="*/ 571345 h 4988059"/>
              <a:gd name="connsiteX1864" fmla="*/ 1347644 w 5127638"/>
              <a:gd name="connsiteY1864" fmla="*/ 554819 h 4988059"/>
              <a:gd name="connsiteX1865" fmla="*/ 1356000 w 5127638"/>
              <a:gd name="connsiteY1865" fmla="*/ 541870 h 4988059"/>
              <a:gd name="connsiteX1866" fmla="*/ 1358374 w 5127638"/>
              <a:gd name="connsiteY1866" fmla="*/ 544212 h 4988059"/>
              <a:gd name="connsiteX1867" fmla="*/ 1416239 w 5127638"/>
              <a:gd name="connsiteY1867" fmla="*/ 615853 h 4988059"/>
              <a:gd name="connsiteX1868" fmla="*/ 1376371 w 5127638"/>
              <a:gd name="connsiteY1868" fmla="*/ 539170 h 4988059"/>
              <a:gd name="connsiteX1869" fmla="*/ 1366583 w 5127638"/>
              <a:gd name="connsiteY1869" fmla="*/ 525475 h 4988059"/>
              <a:gd name="connsiteX1870" fmla="*/ 1379012 w 5127638"/>
              <a:gd name="connsiteY1870" fmla="*/ 506219 h 4988059"/>
              <a:gd name="connsiteX1871" fmla="*/ 1425221 w 5127638"/>
              <a:gd name="connsiteY1871" fmla="*/ 483371 h 4988059"/>
              <a:gd name="connsiteX1872" fmla="*/ 1484072 w 5127638"/>
              <a:gd name="connsiteY1872" fmla="*/ 502056 h 4988059"/>
              <a:gd name="connsiteX1873" fmla="*/ 1563105 w 5127638"/>
              <a:gd name="connsiteY1873" fmla="*/ 564889 h 4988059"/>
              <a:gd name="connsiteX1874" fmla="*/ 1635990 w 5127638"/>
              <a:gd name="connsiteY1874" fmla="*/ 635723 h 4988059"/>
              <a:gd name="connsiteX1875" fmla="*/ 1749476 w 5127638"/>
              <a:gd name="connsiteY1875" fmla="*/ 760024 h 4988059"/>
              <a:gd name="connsiteX1876" fmla="*/ 1870044 w 5127638"/>
              <a:gd name="connsiteY1876" fmla="*/ 883398 h 4988059"/>
              <a:gd name="connsiteX1877" fmla="*/ 2028799 w 5127638"/>
              <a:gd name="connsiteY1877" fmla="*/ 1050955 h 4988059"/>
              <a:gd name="connsiteX1878" fmla="*/ 2174325 w 5127638"/>
              <a:gd name="connsiteY1878" fmla="*/ 1227447 h 4988059"/>
              <a:gd name="connsiteX1879" fmla="*/ 2341862 w 5127638"/>
              <a:gd name="connsiteY1879" fmla="*/ 1407052 h 4988059"/>
              <a:gd name="connsiteX1880" fmla="*/ 2414742 w 5127638"/>
              <a:gd name="connsiteY1880" fmla="*/ 1477888 h 4988059"/>
              <a:gd name="connsiteX1881" fmla="*/ 2493775 w 5127638"/>
              <a:gd name="connsiteY1881" fmla="*/ 1540716 h 4988059"/>
              <a:gd name="connsiteX1882" fmla="*/ 2542052 w 5127638"/>
              <a:gd name="connsiteY1882" fmla="*/ 1542793 h 4988059"/>
              <a:gd name="connsiteX1883" fmla="*/ 2585695 w 5127638"/>
              <a:gd name="connsiteY1883" fmla="*/ 1509480 h 4988059"/>
              <a:gd name="connsiteX1884" fmla="*/ 2770635 w 5127638"/>
              <a:gd name="connsiteY1884" fmla="*/ 1308903 h 4988059"/>
              <a:gd name="connsiteX1885" fmla="*/ 2938000 w 5127638"/>
              <a:gd name="connsiteY1885" fmla="*/ 1134669 h 4988059"/>
              <a:gd name="connsiteX1886" fmla="*/ 2937952 w 5127638"/>
              <a:gd name="connsiteY1886" fmla="*/ 1133789 h 4988059"/>
              <a:gd name="connsiteX1887" fmla="*/ 2937384 w 5127638"/>
              <a:gd name="connsiteY1887" fmla="*/ 1133266 h 4988059"/>
              <a:gd name="connsiteX1888" fmla="*/ 2941387 w 5127638"/>
              <a:gd name="connsiteY1888" fmla="*/ 1131141 h 4988059"/>
              <a:gd name="connsiteX1889" fmla="*/ 2956508 w 5127638"/>
              <a:gd name="connsiteY1889" fmla="*/ 1115400 h 4988059"/>
              <a:gd name="connsiteX1890" fmla="*/ 3145818 w 5127638"/>
              <a:gd name="connsiteY1890" fmla="*/ 929844 h 4988059"/>
              <a:gd name="connsiteX1891" fmla="*/ 3351141 w 5127638"/>
              <a:gd name="connsiteY1891" fmla="*/ 756587 h 4988059"/>
              <a:gd name="connsiteX1892" fmla="*/ 3470671 w 5127638"/>
              <a:gd name="connsiteY1892" fmla="*/ 652154 h 4988059"/>
              <a:gd name="connsiteX1893" fmla="*/ 3581270 w 5127638"/>
              <a:gd name="connsiteY1893" fmla="*/ 534494 h 4988059"/>
              <a:gd name="connsiteX1894" fmla="*/ 3640657 w 5127638"/>
              <a:gd name="connsiteY1894" fmla="*/ 493121 h 4988059"/>
              <a:gd name="connsiteX1895" fmla="*/ 3664304 w 5127638"/>
              <a:gd name="connsiteY1895" fmla="*/ 485527 h 4988059"/>
              <a:gd name="connsiteX1896" fmla="*/ 3672177 w 5127638"/>
              <a:gd name="connsiteY1896" fmla="*/ 477809 h 4988059"/>
              <a:gd name="connsiteX1897" fmla="*/ 3677678 w 5127638"/>
              <a:gd name="connsiteY1897" fmla="*/ 473450 h 4988059"/>
              <a:gd name="connsiteX1898" fmla="*/ 3775616 w 5127638"/>
              <a:gd name="connsiteY1898" fmla="*/ 399722 h 4988059"/>
              <a:gd name="connsiteX1899" fmla="*/ 3912463 w 5127638"/>
              <a:gd name="connsiteY1899" fmla="*/ 304128 h 4988059"/>
              <a:gd name="connsiteX1900" fmla="*/ 3977509 w 5127638"/>
              <a:gd name="connsiteY1900" fmla="*/ 264834 h 4988059"/>
              <a:gd name="connsiteX1901" fmla="*/ 4024351 w 5127638"/>
              <a:gd name="connsiteY1901" fmla="*/ 238574 h 4988059"/>
              <a:gd name="connsiteX1902" fmla="*/ 4020484 w 5127638"/>
              <a:gd name="connsiteY1902" fmla="*/ 241885 h 4988059"/>
              <a:gd name="connsiteX1903" fmla="*/ 3987467 w 5127638"/>
              <a:gd name="connsiteY1903" fmla="*/ 265803 h 4988059"/>
              <a:gd name="connsiteX1904" fmla="*/ 3984432 w 5127638"/>
              <a:gd name="connsiteY1904" fmla="*/ 268350 h 4988059"/>
              <a:gd name="connsiteX1905" fmla="*/ 3965497 w 5127638"/>
              <a:gd name="connsiteY1905" fmla="*/ 278979 h 4988059"/>
              <a:gd name="connsiteX1906" fmla="*/ 3905859 w 5127638"/>
              <a:gd name="connsiteY1906" fmla="*/ 315954 h 4988059"/>
              <a:gd name="connsiteX1907" fmla="*/ 3784304 w 5127638"/>
              <a:gd name="connsiteY1907" fmla="*/ 403081 h 4988059"/>
              <a:gd name="connsiteX1908" fmla="*/ 3684999 w 5127638"/>
              <a:gd name="connsiteY1908" fmla="*/ 480829 h 4988059"/>
              <a:gd name="connsiteX1909" fmla="*/ 3717909 w 5127638"/>
              <a:gd name="connsiteY1909" fmla="*/ 478205 h 4988059"/>
              <a:gd name="connsiteX1910" fmla="*/ 3729580 w 5127638"/>
              <a:gd name="connsiteY1910" fmla="*/ 478546 h 4988059"/>
              <a:gd name="connsiteX1911" fmla="*/ 3777819 w 5127638"/>
              <a:gd name="connsiteY1911" fmla="*/ 439483 h 4988059"/>
              <a:gd name="connsiteX1912" fmla="*/ 3787253 w 5127638"/>
              <a:gd name="connsiteY1912" fmla="*/ 432990 h 4988059"/>
              <a:gd name="connsiteX1913" fmla="*/ 3788476 w 5127638"/>
              <a:gd name="connsiteY1913" fmla="*/ 430571 h 4988059"/>
              <a:gd name="connsiteX1914" fmla="*/ 3808229 w 5127638"/>
              <a:gd name="connsiteY1914" fmla="*/ 408432 h 4988059"/>
              <a:gd name="connsiteX1915" fmla="*/ 3790976 w 5127638"/>
              <a:gd name="connsiteY1915" fmla="*/ 421793 h 4988059"/>
              <a:gd name="connsiteX1916" fmla="*/ 3805086 w 5127638"/>
              <a:gd name="connsiteY1916" fmla="*/ 407488 h 4988059"/>
              <a:gd name="connsiteX1917" fmla="*/ 3813410 w 5127638"/>
              <a:gd name="connsiteY1917" fmla="*/ 402624 h 4988059"/>
              <a:gd name="connsiteX1918" fmla="*/ 3818168 w 5127638"/>
              <a:gd name="connsiteY1918" fmla="*/ 397291 h 4988059"/>
              <a:gd name="connsiteX1919" fmla="*/ 3833342 w 5127638"/>
              <a:gd name="connsiteY1919" fmla="*/ 388062 h 4988059"/>
              <a:gd name="connsiteX1920" fmla="*/ 3833336 w 5127638"/>
              <a:gd name="connsiteY1920" fmla="*/ 388046 h 4988059"/>
              <a:gd name="connsiteX1921" fmla="*/ 3834030 w 5127638"/>
              <a:gd name="connsiteY1921" fmla="*/ 385028 h 4988059"/>
              <a:gd name="connsiteX1922" fmla="*/ 3835623 w 5127638"/>
              <a:gd name="connsiteY1922" fmla="*/ 386675 h 4988059"/>
              <a:gd name="connsiteX1923" fmla="*/ 3872217 w 5127638"/>
              <a:gd name="connsiteY1923" fmla="*/ 364418 h 4988059"/>
              <a:gd name="connsiteX1924" fmla="*/ 3906421 w 5127638"/>
              <a:gd name="connsiteY1924" fmla="*/ 350973 h 4988059"/>
              <a:gd name="connsiteX1925" fmla="*/ 3938804 w 5127638"/>
              <a:gd name="connsiteY1925" fmla="*/ 328685 h 4988059"/>
              <a:gd name="connsiteX1926" fmla="*/ 4109217 w 5127638"/>
              <a:gd name="connsiteY1926" fmla="*/ 227679 h 4988059"/>
              <a:gd name="connsiteX1927" fmla="*/ 4163335 w 5127638"/>
              <a:gd name="connsiteY1927" fmla="*/ 201667 h 4988059"/>
              <a:gd name="connsiteX1928" fmla="*/ 4175974 w 5127638"/>
              <a:gd name="connsiteY1928" fmla="*/ 191691 h 4988059"/>
              <a:gd name="connsiteX1929" fmla="*/ 4176691 w 5127638"/>
              <a:gd name="connsiteY1929" fmla="*/ 192081 h 4988059"/>
              <a:gd name="connsiteX1930" fmla="*/ 4178196 w 5127638"/>
              <a:gd name="connsiteY1930" fmla="*/ 189935 h 4988059"/>
              <a:gd name="connsiteX1931" fmla="*/ 4175974 w 5127638"/>
              <a:gd name="connsiteY1931" fmla="*/ 191691 h 4988059"/>
              <a:gd name="connsiteX1932" fmla="*/ 4173245 w 5127638"/>
              <a:gd name="connsiteY1932" fmla="*/ 190210 h 4988059"/>
              <a:gd name="connsiteX1933" fmla="*/ 4216625 w 5127638"/>
              <a:gd name="connsiteY1933" fmla="*/ 159386 h 4988059"/>
              <a:gd name="connsiteX1934" fmla="*/ 4204969 w 5127638"/>
              <a:gd name="connsiteY1934" fmla="*/ 162780 h 4988059"/>
              <a:gd name="connsiteX1935" fmla="*/ 4195141 w 5127638"/>
              <a:gd name="connsiteY1935" fmla="*/ 157824 h 4988059"/>
              <a:gd name="connsiteX1936" fmla="*/ 4156079 w 5127638"/>
              <a:gd name="connsiteY1936" fmla="*/ 176949 h 4988059"/>
              <a:gd name="connsiteX1937" fmla="*/ 4093600 w 5127638"/>
              <a:gd name="connsiteY1937" fmla="*/ 209182 h 4988059"/>
              <a:gd name="connsiteX1938" fmla="*/ 4039701 w 5127638"/>
              <a:gd name="connsiteY1938" fmla="*/ 237674 h 4988059"/>
              <a:gd name="connsiteX1939" fmla="*/ 4052408 w 5127638"/>
              <a:gd name="connsiteY1939" fmla="*/ 229273 h 4988059"/>
              <a:gd name="connsiteX1940" fmla="*/ 4122308 w 5127638"/>
              <a:gd name="connsiteY1940" fmla="*/ 192625 h 4988059"/>
              <a:gd name="connsiteX1941" fmla="*/ 4265045 w 5127638"/>
              <a:gd name="connsiteY1941" fmla="*/ 113665 h 4988059"/>
              <a:gd name="connsiteX1942" fmla="*/ 4342463 w 5127638"/>
              <a:gd name="connsiteY1942" fmla="*/ 74768 h 4988059"/>
              <a:gd name="connsiteX1943" fmla="*/ 4414967 w 5127638"/>
              <a:gd name="connsiteY1943" fmla="*/ 40267 h 4988059"/>
              <a:gd name="connsiteX1944" fmla="*/ 4331814 w 5127638"/>
              <a:gd name="connsiteY1944" fmla="*/ 84297 h 4988059"/>
              <a:gd name="connsiteX1945" fmla="*/ 4304410 w 5127638"/>
              <a:gd name="connsiteY1945" fmla="*/ 100024 h 4988059"/>
              <a:gd name="connsiteX1946" fmla="*/ 4332295 w 5127638"/>
              <a:gd name="connsiteY1946" fmla="*/ 92980 h 4988059"/>
              <a:gd name="connsiteX1947" fmla="*/ 4521254 w 5127638"/>
              <a:gd name="connsiteY1947" fmla="*/ 0 h 498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Lst>
            <a:rect l="l" t="t" r="r" b="b"/>
            <a:pathLst>
              <a:path w="5127638" h="4988059">
                <a:moveTo>
                  <a:pt x="50543" y="4889703"/>
                </a:moveTo>
                <a:cubicBezTo>
                  <a:pt x="49556" y="4890721"/>
                  <a:pt x="44555" y="4893957"/>
                  <a:pt x="33492" y="4900561"/>
                </a:cubicBezTo>
                <a:lnTo>
                  <a:pt x="33290" y="4900693"/>
                </a:lnTo>
                <a:lnTo>
                  <a:pt x="28551" y="4899217"/>
                </a:lnTo>
                <a:lnTo>
                  <a:pt x="43519" y="4892156"/>
                </a:lnTo>
                <a:cubicBezTo>
                  <a:pt x="48506" y="4889886"/>
                  <a:pt x="51530" y="4888685"/>
                  <a:pt x="50543" y="4889703"/>
                </a:cubicBezTo>
                <a:close/>
                <a:moveTo>
                  <a:pt x="3748699" y="4762306"/>
                </a:moveTo>
                <a:cubicBezTo>
                  <a:pt x="3750521" y="4763431"/>
                  <a:pt x="3750922" y="4767827"/>
                  <a:pt x="3748735" y="4778602"/>
                </a:cubicBezTo>
                <a:cubicBezTo>
                  <a:pt x="3748735" y="4778602"/>
                  <a:pt x="3744772" y="4772619"/>
                  <a:pt x="3740148" y="4765639"/>
                </a:cubicBezTo>
                <a:cubicBezTo>
                  <a:pt x="3743637" y="4763328"/>
                  <a:pt x="3746878" y="4761181"/>
                  <a:pt x="3748699" y="4762306"/>
                </a:cubicBezTo>
                <a:close/>
                <a:moveTo>
                  <a:pt x="888858" y="4714804"/>
                </a:moveTo>
                <a:cubicBezTo>
                  <a:pt x="852394" y="4759756"/>
                  <a:pt x="833761" y="4734038"/>
                  <a:pt x="888858" y="4714804"/>
                </a:cubicBezTo>
                <a:close/>
                <a:moveTo>
                  <a:pt x="675279" y="4567336"/>
                </a:moveTo>
                <a:cubicBezTo>
                  <a:pt x="674830" y="4568014"/>
                  <a:pt x="668208" y="4572544"/>
                  <a:pt x="660621" y="4578107"/>
                </a:cubicBezTo>
                <a:lnTo>
                  <a:pt x="667134" y="4571573"/>
                </a:lnTo>
                <a:lnTo>
                  <a:pt x="670670" y="4569561"/>
                </a:lnTo>
                <a:cubicBezTo>
                  <a:pt x="674184" y="4567621"/>
                  <a:pt x="675503" y="4566997"/>
                  <a:pt x="675279" y="4567336"/>
                </a:cubicBezTo>
                <a:close/>
                <a:moveTo>
                  <a:pt x="1794405" y="4541419"/>
                </a:moveTo>
                <a:cubicBezTo>
                  <a:pt x="1782868" y="4541929"/>
                  <a:pt x="1772592" y="4542875"/>
                  <a:pt x="1763570" y="4544254"/>
                </a:cubicBezTo>
                <a:cubicBezTo>
                  <a:pt x="1759867" y="4554157"/>
                  <a:pt x="1756831" y="4564571"/>
                  <a:pt x="1754458" y="4575497"/>
                </a:cubicBezTo>
                <a:cubicBezTo>
                  <a:pt x="1752094" y="4586425"/>
                  <a:pt x="1751723" y="4598894"/>
                  <a:pt x="1753359" y="4612902"/>
                </a:cubicBezTo>
                <a:cubicBezTo>
                  <a:pt x="1754939" y="4621915"/>
                  <a:pt x="1757545" y="4629577"/>
                  <a:pt x="1761172" y="4635887"/>
                </a:cubicBezTo>
                <a:cubicBezTo>
                  <a:pt x="1764799" y="4642200"/>
                  <a:pt x="1767395" y="4649803"/>
                  <a:pt x="1768959" y="4658701"/>
                </a:cubicBezTo>
                <a:cubicBezTo>
                  <a:pt x="1769717" y="4662957"/>
                  <a:pt x="1772090" y="4665810"/>
                  <a:pt x="1776082" y="4667266"/>
                </a:cubicBezTo>
                <a:cubicBezTo>
                  <a:pt x="1780075" y="4668721"/>
                  <a:pt x="1784807" y="4671269"/>
                  <a:pt x="1790282" y="4674904"/>
                </a:cubicBezTo>
                <a:cubicBezTo>
                  <a:pt x="1793612" y="4665168"/>
                  <a:pt x="1795393" y="4657416"/>
                  <a:pt x="1795642" y="4651643"/>
                </a:cubicBezTo>
                <a:cubicBezTo>
                  <a:pt x="1795883" y="4645875"/>
                  <a:pt x="1795615" y="4640765"/>
                  <a:pt x="1794832" y="4636318"/>
                </a:cubicBezTo>
                <a:cubicBezTo>
                  <a:pt x="1808819" y="4634685"/>
                  <a:pt x="1823324" y="4632386"/>
                  <a:pt x="1838336" y="4629418"/>
                </a:cubicBezTo>
                <a:cubicBezTo>
                  <a:pt x="1853350" y="4626450"/>
                  <a:pt x="1869899" y="4621477"/>
                  <a:pt x="1887990" y="4614499"/>
                </a:cubicBezTo>
                <a:cubicBezTo>
                  <a:pt x="1876864" y="4601331"/>
                  <a:pt x="1867587" y="4588527"/>
                  <a:pt x="1860155" y="4576077"/>
                </a:cubicBezTo>
                <a:cubicBezTo>
                  <a:pt x="1852722" y="4563629"/>
                  <a:pt x="1846114" y="4552876"/>
                  <a:pt x="1840327" y="4543819"/>
                </a:cubicBezTo>
                <a:cubicBezTo>
                  <a:pt x="1821246" y="4541711"/>
                  <a:pt x="1805939" y="4540910"/>
                  <a:pt x="1794405" y="4541419"/>
                </a:cubicBezTo>
                <a:close/>
                <a:moveTo>
                  <a:pt x="1300164" y="4531382"/>
                </a:moveTo>
                <a:cubicBezTo>
                  <a:pt x="1300164" y="4531382"/>
                  <a:pt x="1317963" y="4536485"/>
                  <a:pt x="1300164" y="4531382"/>
                </a:cubicBezTo>
                <a:close/>
                <a:moveTo>
                  <a:pt x="1042090" y="4493575"/>
                </a:moveTo>
                <a:cubicBezTo>
                  <a:pt x="1043894" y="4490851"/>
                  <a:pt x="1036677" y="4501745"/>
                  <a:pt x="1036677" y="4501745"/>
                </a:cubicBezTo>
                <a:cubicBezTo>
                  <a:pt x="1039886" y="4496904"/>
                  <a:pt x="1041488" y="4494483"/>
                  <a:pt x="1042090" y="4493575"/>
                </a:cubicBezTo>
                <a:close/>
                <a:moveTo>
                  <a:pt x="2034844" y="4489495"/>
                </a:moveTo>
                <a:cubicBezTo>
                  <a:pt x="2029928" y="4490141"/>
                  <a:pt x="2025601" y="4490706"/>
                  <a:pt x="2021863" y="4491197"/>
                </a:cubicBezTo>
                <a:cubicBezTo>
                  <a:pt x="2018130" y="4491687"/>
                  <a:pt x="2016161" y="4491942"/>
                  <a:pt x="2015965" y="4491968"/>
                </a:cubicBezTo>
                <a:cubicBezTo>
                  <a:pt x="2008332" y="4506990"/>
                  <a:pt x="2000543" y="4520832"/>
                  <a:pt x="1992597" y="4533489"/>
                </a:cubicBezTo>
                <a:cubicBezTo>
                  <a:pt x="1984654" y="4546149"/>
                  <a:pt x="1976865" y="4559992"/>
                  <a:pt x="1969233" y="4575010"/>
                </a:cubicBezTo>
                <a:cubicBezTo>
                  <a:pt x="1978945" y="4574343"/>
                  <a:pt x="1988148" y="4574340"/>
                  <a:pt x="1996834" y="4575002"/>
                </a:cubicBezTo>
                <a:cubicBezTo>
                  <a:pt x="2005526" y="4575667"/>
                  <a:pt x="2012056" y="4573609"/>
                  <a:pt x="2016432" y="4568830"/>
                </a:cubicBezTo>
                <a:cubicBezTo>
                  <a:pt x="2019887" y="4558563"/>
                  <a:pt x="2023111" y="4546522"/>
                  <a:pt x="2026102" y="4532709"/>
                </a:cubicBezTo>
                <a:cubicBezTo>
                  <a:pt x="2029094" y="4518894"/>
                  <a:pt x="2032008" y="4504489"/>
                  <a:pt x="2034844" y="4489495"/>
                </a:cubicBezTo>
                <a:close/>
                <a:moveTo>
                  <a:pt x="4706881" y="4411662"/>
                </a:moveTo>
                <a:cubicBezTo>
                  <a:pt x="4706591" y="4411226"/>
                  <a:pt x="4708289" y="4412029"/>
                  <a:pt x="4712813" y="4414526"/>
                </a:cubicBezTo>
                <a:lnTo>
                  <a:pt x="4717364" y="4417116"/>
                </a:lnTo>
                <a:lnTo>
                  <a:pt x="4725749" y="4425526"/>
                </a:lnTo>
                <a:cubicBezTo>
                  <a:pt x="4715984" y="4418366"/>
                  <a:pt x="4707460" y="4412535"/>
                  <a:pt x="4706881" y="4411662"/>
                </a:cubicBezTo>
                <a:close/>
                <a:moveTo>
                  <a:pt x="3899337" y="4366308"/>
                </a:moveTo>
                <a:cubicBezTo>
                  <a:pt x="3895758" y="4367334"/>
                  <a:pt x="3890746" y="4368771"/>
                  <a:pt x="3892894" y="4368155"/>
                </a:cubicBezTo>
                <a:close/>
                <a:moveTo>
                  <a:pt x="584141" y="4340193"/>
                </a:moveTo>
                <a:cubicBezTo>
                  <a:pt x="587280" y="4355648"/>
                  <a:pt x="551491" y="4367608"/>
                  <a:pt x="553514" y="4354458"/>
                </a:cubicBezTo>
                <a:cubicBezTo>
                  <a:pt x="559673" y="4345162"/>
                  <a:pt x="584141" y="4340193"/>
                  <a:pt x="584141" y="4340193"/>
                </a:cubicBezTo>
                <a:close/>
                <a:moveTo>
                  <a:pt x="4234740" y="4316721"/>
                </a:moveTo>
                <a:cubicBezTo>
                  <a:pt x="4235513" y="4317890"/>
                  <a:pt x="4237579" y="4321006"/>
                  <a:pt x="4241706" y="4327237"/>
                </a:cubicBezTo>
                <a:cubicBezTo>
                  <a:pt x="4241706" y="4327237"/>
                  <a:pt x="4232419" y="4313215"/>
                  <a:pt x="4234740" y="4316721"/>
                </a:cubicBezTo>
                <a:close/>
                <a:moveTo>
                  <a:pt x="382336" y="4165275"/>
                </a:moveTo>
                <a:cubicBezTo>
                  <a:pt x="324195" y="4200884"/>
                  <a:pt x="284656" y="4224711"/>
                  <a:pt x="259366" y="4239568"/>
                </a:cubicBezTo>
                <a:lnTo>
                  <a:pt x="246227" y="4247090"/>
                </a:lnTo>
                <a:lnTo>
                  <a:pt x="243971" y="4243449"/>
                </a:lnTo>
                <a:lnTo>
                  <a:pt x="268850" y="4226747"/>
                </a:lnTo>
                <a:cubicBezTo>
                  <a:pt x="278225" y="4220537"/>
                  <a:pt x="288441" y="4213843"/>
                  <a:pt x="298955" y="4207014"/>
                </a:cubicBezTo>
                <a:cubicBezTo>
                  <a:pt x="295876" y="4211663"/>
                  <a:pt x="295876" y="4211663"/>
                  <a:pt x="300525" y="4214742"/>
                </a:cubicBezTo>
                <a:cubicBezTo>
                  <a:pt x="295876" y="4211663"/>
                  <a:pt x="363029" y="4172548"/>
                  <a:pt x="382336" y="4165275"/>
                </a:cubicBezTo>
                <a:close/>
                <a:moveTo>
                  <a:pt x="4824190" y="4119295"/>
                </a:moveTo>
                <a:cubicBezTo>
                  <a:pt x="4824190" y="4119295"/>
                  <a:pt x="4855685" y="4125691"/>
                  <a:pt x="4863610" y="4137656"/>
                </a:cubicBezTo>
                <a:cubicBezTo>
                  <a:pt x="4866214" y="4154582"/>
                  <a:pt x="4820148" y="4139187"/>
                  <a:pt x="4824190" y="4119295"/>
                </a:cubicBezTo>
                <a:close/>
                <a:moveTo>
                  <a:pt x="995811" y="4028311"/>
                </a:moveTo>
                <a:cubicBezTo>
                  <a:pt x="996645" y="4028550"/>
                  <a:pt x="998870" y="4029188"/>
                  <a:pt x="1003320" y="4030463"/>
                </a:cubicBezTo>
                <a:cubicBezTo>
                  <a:pt x="1003320" y="4030463"/>
                  <a:pt x="1020344" y="4035052"/>
                  <a:pt x="1003320" y="4030463"/>
                </a:cubicBezTo>
                <a:cubicBezTo>
                  <a:pt x="1003320" y="4030463"/>
                  <a:pt x="993308" y="4027593"/>
                  <a:pt x="995811" y="4028311"/>
                </a:cubicBezTo>
                <a:close/>
                <a:moveTo>
                  <a:pt x="755032" y="3802898"/>
                </a:moveTo>
                <a:cubicBezTo>
                  <a:pt x="742965" y="3818694"/>
                  <a:pt x="730605" y="3832725"/>
                  <a:pt x="717953" y="3844993"/>
                </a:cubicBezTo>
                <a:cubicBezTo>
                  <a:pt x="705303" y="3857262"/>
                  <a:pt x="692486" y="3868951"/>
                  <a:pt x="679510" y="3880057"/>
                </a:cubicBezTo>
                <a:cubicBezTo>
                  <a:pt x="675990" y="3885327"/>
                  <a:pt x="675424" y="3890205"/>
                  <a:pt x="677816" y="3894698"/>
                </a:cubicBezTo>
                <a:cubicBezTo>
                  <a:pt x="680208" y="3899190"/>
                  <a:pt x="682012" y="3903759"/>
                  <a:pt x="683221" y="3908406"/>
                </a:cubicBezTo>
                <a:cubicBezTo>
                  <a:pt x="684086" y="3908894"/>
                  <a:pt x="687394" y="3909661"/>
                  <a:pt x="693146" y="3910708"/>
                </a:cubicBezTo>
                <a:cubicBezTo>
                  <a:pt x="698898" y="3911757"/>
                  <a:pt x="701898" y="3910161"/>
                  <a:pt x="702147" y="3905925"/>
                </a:cubicBezTo>
                <a:cubicBezTo>
                  <a:pt x="714970" y="3894436"/>
                  <a:pt x="727491" y="3881182"/>
                  <a:pt x="739704" y="3866168"/>
                </a:cubicBezTo>
                <a:cubicBezTo>
                  <a:pt x="751917" y="3851157"/>
                  <a:pt x="764029" y="3835556"/>
                  <a:pt x="776041" y="3819364"/>
                </a:cubicBezTo>
                <a:cubicBezTo>
                  <a:pt x="771187" y="3819800"/>
                  <a:pt x="766682" y="3818389"/>
                  <a:pt x="762523" y="3815130"/>
                </a:cubicBezTo>
                <a:cubicBezTo>
                  <a:pt x="758367" y="3811869"/>
                  <a:pt x="755869" y="3807792"/>
                  <a:pt x="755032" y="3802898"/>
                </a:cubicBezTo>
                <a:close/>
                <a:moveTo>
                  <a:pt x="4294308" y="3717856"/>
                </a:moveTo>
                <a:cubicBezTo>
                  <a:pt x="4297529" y="3716932"/>
                  <a:pt x="4284643" y="3720626"/>
                  <a:pt x="4284643" y="3720626"/>
                </a:cubicBezTo>
                <a:lnTo>
                  <a:pt x="4279813" y="3721928"/>
                </a:lnTo>
                <a:lnTo>
                  <a:pt x="4276426" y="3722841"/>
                </a:lnTo>
                <a:cubicBezTo>
                  <a:pt x="4275057" y="3723210"/>
                  <a:pt x="4274372" y="3723395"/>
                  <a:pt x="4275399" y="3723118"/>
                </a:cubicBezTo>
                <a:lnTo>
                  <a:pt x="4279813" y="3721928"/>
                </a:lnTo>
                <a:lnTo>
                  <a:pt x="4281562" y="3721456"/>
                </a:lnTo>
                <a:cubicBezTo>
                  <a:pt x="4283274" y="3720995"/>
                  <a:pt x="4284643" y="3720626"/>
                  <a:pt x="4284643" y="3720626"/>
                </a:cubicBezTo>
                <a:cubicBezTo>
                  <a:pt x="4290371" y="3718985"/>
                  <a:pt x="4293233" y="3718164"/>
                  <a:pt x="4294308" y="3717856"/>
                </a:cubicBezTo>
                <a:close/>
                <a:moveTo>
                  <a:pt x="4352069" y="3341374"/>
                </a:moveTo>
                <a:cubicBezTo>
                  <a:pt x="4375791" y="3359089"/>
                  <a:pt x="4393643" y="3382378"/>
                  <a:pt x="4405626" y="3411240"/>
                </a:cubicBezTo>
                <a:cubicBezTo>
                  <a:pt x="4417612" y="3440104"/>
                  <a:pt x="4437831" y="3463082"/>
                  <a:pt x="4466285" y="3480177"/>
                </a:cubicBezTo>
                <a:cubicBezTo>
                  <a:pt x="4460966" y="3442634"/>
                  <a:pt x="4448236" y="3412666"/>
                  <a:pt x="4428095" y="3390278"/>
                </a:cubicBezTo>
                <a:cubicBezTo>
                  <a:pt x="4407953" y="3367888"/>
                  <a:pt x="4382612" y="3351589"/>
                  <a:pt x="4352069" y="3341374"/>
                </a:cubicBezTo>
                <a:close/>
                <a:moveTo>
                  <a:pt x="4119292" y="2698464"/>
                </a:moveTo>
                <a:cubicBezTo>
                  <a:pt x="4119368" y="2699834"/>
                  <a:pt x="4118740" y="2700557"/>
                  <a:pt x="4117787" y="2700610"/>
                </a:cubicBezTo>
                <a:lnTo>
                  <a:pt x="4117069" y="2700220"/>
                </a:lnTo>
                <a:close/>
                <a:moveTo>
                  <a:pt x="4082250" y="2645391"/>
                </a:moveTo>
                <a:cubicBezTo>
                  <a:pt x="4083088" y="2645000"/>
                  <a:pt x="4084232" y="2644937"/>
                  <a:pt x="4085450" y="2646245"/>
                </a:cubicBezTo>
                <a:cubicBezTo>
                  <a:pt x="4085450" y="2646245"/>
                  <a:pt x="4083317" y="2649113"/>
                  <a:pt x="4080879" y="2646499"/>
                </a:cubicBezTo>
                <a:cubicBezTo>
                  <a:pt x="4080879" y="2646499"/>
                  <a:pt x="4081414" y="2645782"/>
                  <a:pt x="4082250" y="2645391"/>
                </a:cubicBezTo>
                <a:close/>
                <a:moveTo>
                  <a:pt x="4088717" y="2641877"/>
                </a:moveTo>
                <a:lnTo>
                  <a:pt x="4092536" y="2643102"/>
                </a:lnTo>
                <a:cubicBezTo>
                  <a:pt x="4092688" y="2645845"/>
                  <a:pt x="4090402" y="2645971"/>
                  <a:pt x="4085450" y="2646245"/>
                </a:cubicBezTo>
                <a:lnTo>
                  <a:pt x="4087794" y="2641951"/>
                </a:lnTo>
                <a:lnTo>
                  <a:pt x="4087796" y="2642490"/>
                </a:lnTo>
                <a:close/>
                <a:moveTo>
                  <a:pt x="4105315" y="2592692"/>
                </a:moveTo>
                <a:cubicBezTo>
                  <a:pt x="4106992" y="2592792"/>
                  <a:pt x="4106919" y="2594057"/>
                  <a:pt x="4104125" y="2597078"/>
                </a:cubicBezTo>
                <a:cubicBezTo>
                  <a:pt x="4098448" y="2601517"/>
                  <a:pt x="4088016" y="2606336"/>
                  <a:pt x="4078451" y="2610418"/>
                </a:cubicBezTo>
                <a:lnTo>
                  <a:pt x="4074590" y="2612032"/>
                </a:lnTo>
                <a:lnTo>
                  <a:pt x="4082836" y="2604329"/>
                </a:lnTo>
                <a:lnTo>
                  <a:pt x="4088928" y="2598447"/>
                </a:lnTo>
                <a:lnTo>
                  <a:pt x="4096002" y="2595292"/>
                </a:lnTo>
                <a:cubicBezTo>
                  <a:pt x="4100210" y="2593655"/>
                  <a:pt x="4103638" y="2592592"/>
                  <a:pt x="4105315" y="2592692"/>
                </a:cubicBezTo>
                <a:close/>
                <a:moveTo>
                  <a:pt x="4026011" y="2574285"/>
                </a:moveTo>
                <a:cubicBezTo>
                  <a:pt x="4026590" y="2573635"/>
                  <a:pt x="4028222" y="2573997"/>
                  <a:pt x="4031921" y="2576251"/>
                </a:cubicBezTo>
                <a:cubicBezTo>
                  <a:pt x="4031921" y="2576251"/>
                  <a:pt x="4029379" y="2577236"/>
                  <a:pt x="4026414" y="2578384"/>
                </a:cubicBezTo>
                <a:cubicBezTo>
                  <a:pt x="4025905" y="2576596"/>
                  <a:pt x="4025432" y="2574935"/>
                  <a:pt x="4026011" y="2574285"/>
                </a:cubicBezTo>
                <a:close/>
                <a:moveTo>
                  <a:pt x="4112678" y="2562552"/>
                </a:moveTo>
                <a:cubicBezTo>
                  <a:pt x="4113532" y="2563072"/>
                  <a:pt x="4112758" y="2564897"/>
                  <a:pt x="4111006" y="2567438"/>
                </a:cubicBezTo>
                <a:lnTo>
                  <a:pt x="4104757" y="2575041"/>
                </a:lnTo>
                <a:lnTo>
                  <a:pt x="4068241" y="2594255"/>
                </a:lnTo>
                <a:lnTo>
                  <a:pt x="4068875" y="2593709"/>
                </a:lnTo>
                <a:cubicBezTo>
                  <a:pt x="4074147" y="2588686"/>
                  <a:pt x="4093911" y="2572306"/>
                  <a:pt x="4105141" y="2565454"/>
                </a:cubicBezTo>
                <a:cubicBezTo>
                  <a:pt x="4107014" y="2564312"/>
                  <a:pt x="4108650" y="2563435"/>
                  <a:pt x="4109940" y="2562919"/>
                </a:cubicBezTo>
                <a:cubicBezTo>
                  <a:pt x="4111232" y="2562402"/>
                  <a:pt x="4112180" y="2562248"/>
                  <a:pt x="4112678" y="2562552"/>
                </a:cubicBezTo>
                <a:close/>
                <a:moveTo>
                  <a:pt x="3874983" y="2512312"/>
                </a:moveTo>
                <a:cubicBezTo>
                  <a:pt x="3873866" y="2512566"/>
                  <a:pt x="3872475" y="2513127"/>
                  <a:pt x="3871236" y="2513825"/>
                </a:cubicBezTo>
                <a:cubicBezTo>
                  <a:pt x="3869998" y="2514522"/>
                  <a:pt x="3868914" y="2515355"/>
                  <a:pt x="3868412" y="2516157"/>
                </a:cubicBezTo>
                <a:lnTo>
                  <a:pt x="3869642" y="2517688"/>
                </a:lnTo>
                <a:lnTo>
                  <a:pt x="3874947" y="2515787"/>
                </a:lnTo>
                <a:close/>
                <a:moveTo>
                  <a:pt x="3891274" y="2503332"/>
                </a:moveTo>
                <a:lnTo>
                  <a:pt x="3891076" y="2503442"/>
                </a:lnTo>
                <a:cubicBezTo>
                  <a:pt x="3885902" y="2506593"/>
                  <a:pt x="3883168" y="2508550"/>
                  <a:pt x="3882124" y="2509660"/>
                </a:cubicBezTo>
                <a:lnTo>
                  <a:pt x="3882925" y="2510430"/>
                </a:lnTo>
                <a:close/>
                <a:moveTo>
                  <a:pt x="3896629" y="2459580"/>
                </a:moveTo>
                <a:cubicBezTo>
                  <a:pt x="3896629" y="2459580"/>
                  <a:pt x="3896661" y="2461084"/>
                  <a:pt x="3896688" y="2462400"/>
                </a:cubicBezTo>
                <a:lnTo>
                  <a:pt x="3896693" y="2462610"/>
                </a:lnTo>
                <a:lnTo>
                  <a:pt x="3896722" y="2464022"/>
                </a:lnTo>
                <a:cubicBezTo>
                  <a:pt x="3896730" y="2464374"/>
                  <a:pt x="3896732" y="2464468"/>
                  <a:pt x="3896724" y="2464092"/>
                </a:cubicBezTo>
                <a:lnTo>
                  <a:pt x="3896693" y="2462610"/>
                </a:lnTo>
                <a:close/>
                <a:moveTo>
                  <a:pt x="4130671" y="2433817"/>
                </a:moveTo>
                <a:cubicBezTo>
                  <a:pt x="4127212" y="2439784"/>
                  <a:pt x="4102767" y="2461704"/>
                  <a:pt x="4099610" y="2465480"/>
                </a:cubicBezTo>
                <a:cubicBezTo>
                  <a:pt x="4089731" y="2474556"/>
                  <a:pt x="4082115" y="2481869"/>
                  <a:pt x="4075563" y="2488389"/>
                </a:cubicBezTo>
                <a:lnTo>
                  <a:pt x="4072190" y="2491857"/>
                </a:lnTo>
                <a:lnTo>
                  <a:pt x="4039942" y="2509281"/>
                </a:lnTo>
                <a:lnTo>
                  <a:pt x="4075094" y="2481788"/>
                </a:lnTo>
                <a:cubicBezTo>
                  <a:pt x="4082064" y="2476534"/>
                  <a:pt x="4098646" y="2457661"/>
                  <a:pt x="4112746" y="2444698"/>
                </a:cubicBezTo>
                <a:lnTo>
                  <a:pt x="4125031" y="2434859"/>
                </a:lnTo>
                <a:lnTo>
                  <a:pt x="4126836" y="2434276"/>
                </a:lnTo>
                <a:close/>
                <a:moveTo>
                  <a:pt x="4129137" y="2334857"/>
                </a:moveTo>
                <a:lnTo>
                  <a:pt x="4121565" y="2342142"/>
                </a:lnTo>
                <a:lnTo>
                  <a:pt x="4070753" y="2388119"/>
                </a:lnTo>
                <a:lnTo>
                  <a:pt x="4047056" y="2398851"/>
                </a:lnTo>
                <a:lnTo>
                  <a:pt x="4016543" y="2415698"/>
                </a:lnTo>
                <a:lnTo>
                  <a:pt x="4027066" y="2405638"/>
                </a:lnTo>
                <a:cubicBezTo>
                  <a:pt x="4045380" y="2393152"/>
                  <a:pt x="4063476" y="2379899"/>
                  <a:pt x="4081561" y="2365374"/>
                </a:cubicBezTo>
                <a:lnTo>
                  <a:pt x="4106510" y="2343420"/>
                </a:lnTo>
                <a:lnTo>
                  <a:pt x="4106420" y="2344221"/>
                </a:lnTo>
                <a:cubicBezTo>
                  <a:pt x="4108691" y="2343607"/>
                  <a:pt x="4113759" y="2341551"/>
                  <a:pt x="4122991" y="2337486"/>
                </a:cubicBezTo>
                <a:close/>
                <a:moveTo>
                  <a:pt x="3914725" y="2308445"/>
                </a:moveTo>
                <a:cubicBezTo>
                  <a:pt x="3912078" y="2309472"/>
                  <a:pt x="3910754" y="2309985"/>
                  <a:pt x="3910257" y="2310176"/>
                </a:cubicBezTo>
                <a:cubicBezTo>
                  <a:pt x="3908768" y="2310753"/>
                  <a:pt x="3914725" y="2308445"/>
                  <a:pt x="3914725" y="2308445"/>
                </a:cubicBezTo>
                <a:close/>
                <a:moveTo>
                  <a:pt x="4199958" y="2265110"/>
                </a:moveTo>
                <a:lnTo>
                  <a:pt x="4180786" y="2285161"/>
                </a:lnTo>
                <a:lnTo>
                  <a:pt x="4161699" y="2303527"/>
                </a:lnTo>
                <a:lnTo>
                  <a:pt x="4149612" y="2307592"/>
                </a:lnTo>
                <a:lnTo>
                  <a:pt x="4144319" y="2309806"/>
                </a:lnTo>
                <a:lnTo>
                  <a:pt x="4186417" y="2271033"/>
                </a:lnTo>
                <a:lnTo>
                  <a:pt x="4192512" y="2268084"/>
                </a:lnTo>
                <a:close/>
                <a:moveTo>
                  <a:pt x="3879600" y="2244299"/>
                </a:moveTo>
                <a:lnTo>
                  <a:pt x="3875798" y="2246718"/>
                </a:lnTo>
                <a:lnTo>
                  <a:pt x="3862749" y="2256865"/>
                </a:lnTo>
                <a:lnTo>
                  <a:pt x="3871505" y="2250800"/>
                </a:lnTo>
                <a:cubicBezTo>
                  <a:pt x="3875016" y="2248220"/>
                  <a:pt x="3877967" y="2245879"/>
                  <a:pt x="3879600" y="2244299"/>
                </a:cubicBezTo>
                <a:close/>
                <a:moveTo>
                  <a:pt x="4046730" y="2243842"/>
                </a:moveTo>
                <a:cubicBezTo>
                  <a:pt x="4049478" y="2244333"/>
                  <a:pt x="4046312" y="2252143"/>
                  <a:pt x="4032031" y="2259591"/>
                </a:cubicBezTo>
                <a:cubicBezTo>
                  <a:pt x="4035943" y="2252685"/>
                  <a:pt x="4039486" y="2248404"/>
                  <a:pt x="4042204" y="2246075"/>
                </a:cubicBezTo>
                <a:cubicBezTo>
                  <a:pt x="4044241" y="2244327"/>
                  <a:pt x="4045815" y="2243678"/>
                  <a:pt x="4046730" y="2243842"/>
                </a:cubicBezTo>
                <a:close/>
                <a:moveTo>
                  <a:pt x="4050999" y="2111522"/>
                </a:moveTo>
                <a:cubicBezTo>
                  <a:pt x="4048352" y="2112549"/>
                  <a:pt x="4047029" y="2113061"/>
                  <a:pt x="4046532" y="2113253"/>
                </a:cubicBezTo>
                <a:cubicBezTo>
                  <a:pt x="4045043" y="2113830"/>
                  <a:pt x="4050999" y="2111522"/>
                  <a:pt x="4050999" y="2111522"/>
                </a:cubicBezTo>
                <a:close/>
                <a:moveTo>
                  <a:pt x="3995909" y="2111305"/>
                </a:moveTo>
                <a:cubicBezTo>
                  <a:pt x="3992394" y="2114653"/>
                  <a:pt x="3989479" y="2117627"/>
                  <a:pt x="3989109" y="2117770"/>
                </a:cubicBezTo>
                <a:cubicBezTo>
                  <a:pt x="3988923" y="2117842"/>
                  <a:pt x="3989374" y="2117206"/>
                  <a:pt x="3990704" y="2115556"/>
                </a:cubicBezTo>
                <a:lnTo>
                  <a:pt x="3992072" y="2113905"/>
                </a:lnTo>
                <a:close/>
                <a:moveTo>
                  <a:pt x="4060716" y="2104353"/>
                </a:moveTo>
                <a:cubicBezTo>
                  <a:pt x="4060716" y="2104353"/>
                  <a:pt x="4060760" y="2110081"/>
                  <a:pt x="4060749" y="2108649"/>
                </a:cubicBezTo>
                <a:cubicBezTo>
                  <a:pt x="4060745" y="2108172"/>
                  <a:pt x="4060736" y="2106899"/>
                  <a:pt x="4060716" y="2104353"/>
                </a:cubicBezTo>
                <a:close/>
                <a:moveTo>
                  <a:pt x="4158936" y="1774443"/>
                </a:moveTo>
                <a:lnTo>
                  <a:pt x="4119866" y="1807095"/>
                </a:lnTo>
                <a:lnTo>
                  <a:pt x="4073394" y="1845784"/>
                </a:lnTo>
                <a:lnTo>
                  <a:pt x="4065152" y="1862101"/>
                </a:lnTo>
                <a:lnTo>
                  <a:pt x="4116102" y="1820197"/>
                </a:lnTo>
                <a:lnTo>
                  <a:pt x="4155211" y="1788703"/>
                </a:lnTo>
                <a:lnTo>
                  <a:pt x="4157968" y="1783429"/>
                </a:lnTo>
                <a:close/>
                <a:moveTo>
                  <a:pt x="602778" y="1424415"/>
                </a:moveTo>
                <a:cubicBezTo>
                  <a:pt x="603695" y="1424444"/>
                  <a:pt x="606145" y="1424524"/>
                  <a:pt x="611041" y="1424685"/>
                </a:cubicBezTo>
                <a:cubicBezTo>
                  <a:pt x="629684" y="1425592"/>
                  <a:pt x="611041" y="1424685"/>
                  <a:pt x="611041" y="1424685"/>
                </a:cubicBezTo>
                <a:cubicBezTo>
                  <a:pt x="611041" y="1424685"/>
                  <a:pt x="600023" y="1424322"/>
                  <a:pt x="602778" y="1424415"/>
                </a:cubicBezTo>
                <a:close/>
                <a:moveTo>
                  <a:pt x="4617389" y="1408282"/>
                </a:moveTo>
                <a:cubicBezTo>
                  <a:pt x="4605910" y="1414877"/>
                  <a:pt x="4592119" y="1421142"/>
                  <a:pt x="4585515" y="1432969"/>
                </a:cubicBezTo>
                <a:cubicBezTo>
                  <a:pt x="4596994" y="1426373"/>
                  <a:pt x="4608347" y="1417492"/>
                  <a:pt x="4617389" y="1408282"/>
                </a:cubicBezTo>
                <a:close/>
                <a:moveTo>
                  <a:pt x="4628566" y="1396202"/>
                </a:moveTo>
                <a:cubicBezTo>
                  <a:pt x="4628566" y="1396202"/>
                  <a:pt x="4628077" y="1397720"/>
                  <a:pt x="4627874" y="1399221"/>
                </a:cubicBezTo>
                <a:cubicBezTo>
                  <a:pt x="4627669" y="1400722"/>
                  <a:pt x="4627751" y="1402207"/>
                  <a:pt x="4628895" y="1402143"/>
                </a:cubicBezTo>
                <a:cubicBezTo>
                  <a:pt x="4631181" y="1402017"/>
                  <a:pt x="4633137" y="1395949"/>
                  <a:pt x="4628566" y="1396202"/>
                </a:cubicBezTo>
                <a:close/>
                <a:moveTo>
                  <a:pt x="4585758" y="1347689"/>
                </a:moveTo>
                <a:cubicBezTo>
                  <a:pt x="4583949" y="1347790"/>
                  <a:pt x="4582325" y="1348223"/>
                  <a:pt x="4580835" y="1348915"/>
                </a:cubicBezTo>
                <a:cubicBezTo>
                  <a:pt x="4579345" y="1349606"/>
                  <a:pt x="4577988" y="1350555"/>
                  <a:pt x="4576713" y="1351686"/>
                </a:cubicBezTo>
                <a:cubicBezTo>
                  <a:pt x="4574164" y="1353947"/>
                  <a:pt x="4571941" y="1356936"/>
                  <a:pt x="4569631" y="1360043"/>
                </a:cubicBezTo>
                <a:cubicBezTo>
                  <a:pt x="4579153" y="1359516"/>
                  <a:pt x="4581110" y="1353448"/>
                  <a:pt x="4585758" y="1347689"/>
                </a:cubicBezTo>
                <a:close/>
                <a:moveTo>
                  <a:pt x="4679913" y="1282287"/>
                </a:moveTo>
                <a:cubicBezTo>
                  <a:pt x="4679820" y="1281544"/>
                  <a:pt x="4678653" y="1281571"/>
                  <a:pt x="4675983" y="1282807"/>
                </a:cubicBezTo>
                <a:cubicBezTo>
                  <a:pt x="4674457" y="1283512"/>
                  <a:pt x="4672441" y="1284613"/>
                  <a:pt x="4669853" y="1286189"/>
                </a:cubicBezTo>
                <a:cubicBezTo>
                  <a:pt x="4649154" y="1298795"/>
                  <a:pt x="4617102" y="1320282"/>
                  <a:pt x="4596705" y="1338373"/>
                </a:cubicBezTo>
                <a:cubicBezTo>
                  <a:pt x="4620249" y="1328818"/>
                  <a:pt x="4638129" y="1313617"/>
                  <a:pt x="4663248" y="1298014"/>
                </a:cubicBezTo>
                <a:cubicBezTo>
                  <a:pt x="4670782" y="1293687"/>
                  <a:pt x="4680186" y="1284517"/>
                  <a:pt x="4679913" y="1282287"/>
                </a:cubicBezTo>
                <a:close/>
                <a:moveTo>
                  <a:pt x="4839905" y="1238039"/>
                </a:moveTo>
                <a:lnTo>
                  <a:pt x="4835123" y="1240649"/>
                </a:lnTo>
                <a:cubicBezTo>
                  <a:pt x="4793260" y="1263538"/>
                  <a:pt x="4751486" y="1287168"/>
                  <a:pt x="4707001" y="1315304"/>
                </a:cubicBezTo>
                <a:cubicBezTo>
                  <a:pt x="4656382" y="1346528"/>
                  <a:pt x="4620088" y="1374210"/>
                  <a:pt x="4570154" y="1410898"/>
                </a:cubicBezTo>
                <a:cubicBezTo>
                  <a:pt x="4545186" y="1429242"/>
                  <a:pt x="4499520" y="1460192"/>
                  <a:pt x="4472215" y="1484626"/>
                </a:cubicBezTo>
                <a:cubicBezTo>
                  <a:pt x="4469930" y="1484752"/>
                  <a:pt x="4443158" y="1511906"/>
                  <a:pt x="4443310" y="1514648"/>
                </a:cubicBezTo>
                <a:cubicBezTo>
                  <a:pt x="4443463" y="1517390"/>
                  <a:pt x="4457076" y="1507927"/>
                  <a:pt x="4459362" y="1507800"/>
                </a:cubicBezTo>
                <a:cubicBezTo>
                  <a:pt x="4541171" y="1446426"/>
                  <a:pt x="4615820" y="1379946"/>
                  <a:pt x="4700396" y="1327130"/>
                </a:cubicBezTo>
                <a:cubicBezTo>
                  <a:pt x="4738176" y="1302116"/>
                  <a:pt x="4780579" y="1277764"/>
                  <a:pt x="4823612" y="1254466"/>
                </a:cubicBezTo>
                <a:lnTo>
                  <a:pt x="4846294" y="1242619"/>
                </a:lnTo>
                <a:close/>
                <a:moveTo>
                  <a:pt x="4813605" y="1219190"/>
                </a:moveTo>
                <a:lnTo>
                  <a:pt x="4809098" y="1221806"/>
                </a:lnTo>
                <a:cubicBezTo>
                  <a:pt x="4766966" y="1245856"/>
                  <a:pt x="4724570" y="1270323"/>
                  <a:pt x="4682296" y="1296960"/>
                </a:cubicBezTo>
                <a:cubicBezTo>
                  <a:pt x="4604425" y="1346656"/>
                  <a:pt x="4536380" y="1401308"/>
                  <a:pt x="4466227" y="1459286"/>
                </a:cubicBezTo>
                <a:cubicBezTo>
                  <a:pt x="4457007" y="1465298"/>
                  <a:pt x="4445832" y="1477378"/>
                  <a:pt x="4462137" y="1468223"/>
                </a:cubicBezTo>
                <a:cubicBezTo>
                  <a:pt x="4477884" y="1455890"/>
                  <a:pt x="4504984" y="1434678"/>
                  <a:pt x="4516313" y="1425340"/>
                </a:cubicBezTo>
                <a:cubicBezTo>
                  <a:pt x="4578758" y="1376499"/>
                  <a:pt x="4643733" y="1330268"/>
                  <a:pt x="4711190" y="1287452"/>
                </a:cubicBezTo>
                <a:lnTo>
                  <a:pt x="4822181" y="1225337"/>
                </a:lnTo>
                <a:close/>
                <a:moveTo>
                  <a:pt x="4972733" y="1201111"/>
                </a:moveTo>
                <a:cubicBezTo>
                  <a:pt x="4972809" y="1202481"/>
                  <a:pt x="4972182" y="1203204"/>
                  <a:pt x="4971228" y="1203257"/>
                </a:cubicBezTo>
                <a:lnTo>
                  <a:pt x="4970510" y="1202866"/>
                </a:lnTo>
                <a:close/>
                <a:moveTo>
                  <a:pt x="4935691" y="1148038"/>
                </a:moveTo>
                <a:cubicBezTo>
                  <a:pt x="4936529" y="1147647"/>
                  <a:pt x="4937673" y="1147584"/>
                  <a:pt x="4938891" y="1148893"/>
                </a:cubicBezTo>
                <a:cubicBezTo>
                  <a:pt x="4938891" y="1148893"/>
                  <a:pt x="4936758" y="1151760"/>
                  <a:pt x="4934320" y="1149146"/>
                </a:cubicBezTo>
                <a:cubicBezTo>
                  <a:pt x="4934320" y="1149146"/>
                  <a:pt x="4934855" y="1148428"/>
                  <a:pt x="4935691" y="1148038"/>
                </a:cubicBezTo>
                <a:close/>
                <a:moveTo>
                  <a:pt x="4942158" y="1144524"/>
                </a:moveTo>
                <a:lnTo>
                  <a:pt x="4945977" y="1145749"/>
                </a:lnTo>
                <a:cubicBezTo>
                  <a:pt x="4946129" y="1148492"/>
                  <a:pt x="4943843" y="1148618"/>
                  <a:pt x="4938891" y="1148893"/>
                </a:cubicBezTo>
                <a:lnTo>
                  <a:pt x="4941235" y="1144598"/>
                </a:lnTo>
                <a:lnTo>
                  <a:pt x="4941237" y="1145137"/>
                </a:lnTo>
                <a:close/>
                <a:moveTo>
                  <a:pt x="4958756" y="1095339"/>
                </a:moveTo>
                <a:cubicBezTo>
                  <a:pt x="4960434" y="1095440"/>
                  <a:pt x="4960360" y="1096705"/>
                  <a:pt x="4957566" y="1099724"/>
                </a:cubicBezTo>
                <a:cubicBezTo>
                  <a:pt x="4951889" y="1104165"/>
                  <a:pt x="4941457" y="1108983"/>
                  <a:pt x="4931893" y="1113065"/>
                </a:cubicBezTo>
                <a:lnTo>
                  <a:pt x="4928031" y="1114679"/>
                </a:lnTo>
                <a:lnTo>
                  <a:pt x="4936278" y="1106976"/>
                </a:lnTo>
                <a:lnTo>
                  <a:pt x="4942369" y="1101094"/>
                </a:lnTo>
                <a:lnTo>
                  <a:pt x="4949443" y="1097939"/>
                </a:lnTo>
                <a:cubicBezTo>
                  <a:pt x="4953651" y="1096302"/>
                  <a:pt x="4957079" y="1095239"/>
                  <a:pt x="4958756" y="1095339"/>
                </a:cubicBezTo>
                <a:close/>
                <a:moveTo>
                  <a:pt x="4879452" y="1076933"/>
                </a:moveTo>
                <a:cubicBezTo>
                  <a:pt x="4880031" y="1076282"/>
                  <a:pt x="4881663" y="1076644"/>
                  <a:pt x="4885362" y="1078899"/>
                </a:cubicBezTo>
                <a:cubicBezTo>
                  <a:pt x="4885362" y="1078899"/>
                  <a:pt x="4882821" y="1079883"/>
                  <a:pt x="4879855" y="1081031"/>
                </a:cubicBezTo>
                <a:cubicBezTo>
                  <a:pt x="4879346" y="1079243"/>
                  <a:pt x="4878873" y="1077583"/>
                  <a:pt x="4879452" y="1076933"/>
                </a:cubicBezTo>
                <a:close/>
                <a:moveTo>
                  <a:pt x="4966119" y="1065199"/>
                </a:moveTo>
                <a:cubicBezTo>
                  <a:pt x="4966973" y="1065719"/>
                  <a:pt x="4966199" y="1067544"/>
                  <a:pt x="4964447" y="1070085"/>
                </a:cubicBezTo>
                <a:lnTo>
                  <a:pt x="4958198" y="1077688"/>
                </a:lnTo>
                <a:lnTo>
                  <a:pt x="4921682" y="1096902"/>
                </a:lnTo>
                <a:lnTo>
                  <a:pt x="4922316" y="1096355"/>
                </a:lnTo>
                <a:cubicBezTo>
                  <a:pt x="4927588" y="1091334"/>
                  <a:pt x="4947352" y="1074953"/>
                  <a:pt x="4958582" y="1068100"/>
                </a:cubicBezTo>
                <a:cubicBezTo>
                  <a:pt x="4960455" y="1066959"/>
                  <a:pt x="4962091" y="1066082"/>
                  <a:pt x="4963381" y="1065566"/>
                </a:cubicBezTo>
                <a:cubicBezTo>
                  <a:pt x="4964674" y="1065050"/>
                  <a:pt x="4965621" y="1064895"/>
                  <a:pt x="4966119" y="1065199"/>
                </a:cubicBezTo>
                <a:close/>
                <a:moveTo>
                  <a:pt x="1072844" y="1016455"/>
                </a:moveTo>
                <a:cubicBezTo>
                  <a:pt x="1072844" y="1016455"/>
                  <a:pt x="1092432" y="1017097"/>
                  <a:pt x="1072844" y="1016455"/>
                </a:cubicBezTo>
                <a:close/>
                <a:moveTo>
                  <a:pt x="4728424" y="1014958"/>
                </a:moveTo>
                <a:cubicBezTo>
                  <a:pt x="4727307" y="1015213"/>
                  <a:pt x="4725916" y="1015774"/>
                  <a:pt x="4724677" y="1016472"/>
                </a:cubicBezTo>
                <a:cubicBezTo>
                  <a:pt x="4723439" y="1017169"/>
                  <a:pt x="4722355" y="1018003"/>
                  <a:pt x="4721854" y="1018803"/>
                </a:cubicBezTo>
                <a:cubicBezTo>
                  <a:pt x="4721184" y="1019872"/>
                  <a:pt x="4721550" y="1020883"/>
                  <a:pt x="4723969" y="1021438"/>
                </a:cubicBezTo>
                <a:cubicBezTo>
                  <a:pt x="4726254" y="1021311"/>
                  <a:pt x="4726103" y="1018568"/>
                  <a:pt x="4728389" y="1018442"/>
                </a:cubicBezTo>
                <a:cubicBezTo>
                  <a:pt x="4731788" y="1015160"/>
                  <a:pt x="4730656" y="1014448"/>
                  <a:pt x="4728424" y="1014958"/>
                </a:cubicBezTo>
                <a:close/>
                <a:moveTo>
                  <a:pt x="4750070" y="962228"/>
                </a:moveTo>
                <a:cubicBezTo>
                  <a:pt x="4750070" y="962228"/>
                  <a:pt x="4750102" y="963731"/>
                  <a:pt x="4750129" y="965048"/>
                </a:cubicBezTo>
                <a:lnTo>
                  <a:pt x="4750134" y="965258"/>
                </a:lnTo>
                <a:lnTo>
                  <a:pt x="4750163" y="966668"/>
                </a:lnTo>
                <a:cubicBezTo>
                  <a:pt x="4750172" y="967021"/>
                  <a:pt x="4750173" y="967115"/>
                  <a:pt x="4750165" y="966739"/>
                </a:cubicBezTo>
                <a:lnTo>
                  <a:pt x="4750134" y="965258"/>
                </a:lnTo>
                <a:close/>
                <a:moveTo>
                  <a:pt x="797757" y="960713"/>
                </a:moveTo>
                <a:cubicBezTo>
                  <a:pt x="797757" y="960713"/>
                  <a:pt x="798172" y="962193"/>
                  <a:pt x="798690" y="964043"/>
                </a:cubicBezTo>
                <a:lnTo>
                  <a:pt x="798912" y="964835"/>
                </a:lnTo>
                <a:lnTo>
                  <a:pt x="800244" y="969593"/>
                </a:lnTo>
                <a:cubicBezTo>
                  <a:pt x="800659" y="971073"/>
                  <a:pt x="800866" y="971813"/>
                  <a:pt x="800555" y="970703"/>
                </a:cubicBezTo>
                <a:lnTo>
                  <a:pt x="798912" y="964835"/>
                </a:lnTo>
                <a:close/>
                <a:moveTo>
                  <a:pt x="269318" y="948023"/>
                </a:moveTo>
                <a:cubicBezTo>
                  <a:pt x="278925" y="949498"/>
                  <a:pt x="295487" y="965544"/>
                  <a:pt x="289350" y="976458"/>
                </a:cubicBezTo>
                <a:cubicBezTo>
                  <a:pt x="289350" y="976458"/>
                  <a:pt x="266311" y="963501"/>
                  <a:pt x="263128" y="952136"/>
                </a:cubicBezTo>
                <a:cubicBezTo>
                  <a:pt x="263688" y="948658"/>
                  <a:pt x="266116" y="947530"/>
                  <a:pt x="269318" y="948023"/>
                </a:cubicBezTo>
                <a:close/>
                <a:moveTo>
                  <a:pt x="4984112" y="936464"/>
                </a:moveTo>
                <a:cubicBezTo>
                  <a:pt x="4980653" y="942431"/>
                  <a:pt x="4956208" y="964351"/>
                  <a:pt x="4953051" y="968127"/>
                </a:cubicBezTo>
                <a:cubicBezTo>
                  <a:pt x="4943172" y="977203"/>
                  <a:pt x="4935556" y="984517"/>
                  <a:pt x="4929004" y="991035"/>
                </a:cubicBezTo>
                <a:lnTo>
                  <a:pt x="4925631" y="994503"/>
                </a:lnTo>
                <a:lnTo>
                  <a:pt x="4893383" y="1011929"/>
                </a:lnTo>
                <a:lnTo>
                  <a:pt x="4928535" y="984435"/>
                </a:lnTo>
                <a:cubicBezTo>
                  <a:pt x="4935506" y="979181"/>
                  <a:pt x="4952087" y="960308"/>
                  <a:pt x="4966187" y="947345"/>
                </a:cubicBezTo>
                <a:lnTo>
                  <a:pt x="4978472" y="937506"/>
                </a:lnTo>
                <a:lnTo>
                  <a:pt x="4980277" y="936923"/>
                </a:lnTo>
                <a:close/>
                <a:moveTo>
                  <a:pt x="4840319" y="930665"/>
                </a:moveTo>
                <a:cubicBezTo>
                  <a:pt x="4841590" y="930173"/>
                  <a:pt x="4840984" y="931968"/>
                  <a:pt x="4839300" y="934899"/>
                </a:cubicBezTo>
                <a:lnTo>
                  <a:pt x="4838018" y="936786"/>
                </a:lnTo>
                <a:lnTo>
                  <a:pt x="4795724" y="961294"/>
                </a:lnTo>
                <a:lnTo>
                  <a:pt x="4799672" y="957833"/>
                </a:lnTo>
                <a:cubicBezTo>
                  <a:pt x="4812544" y="946675"/>
                  <a:pt x="4825706" y="936327"/>
                  <a:pt x="4840319" y="930665"/>
                </a:cubicBezTo>
                <a:close/>
                <a:moveTo>
                  <a:pt x="4982578" y="837504"/>
                </a:moveTo>
                <a:lnTo>
                  <a:pt x="4975006" y="844789"/>
                </a:lnTo>
                <a:lnTo>
                  <a:pt x="4924194" y="890766"/>
                </a:lnTo>
                <a:lnTo>
                  <a:pt x="4900497" y="901498"/>
                </a:lnTo>
                <a:lnTo>
                  <a:pt x="4869984" y="918345"/>
                </a:lnTo>
                <a:lnTo>
                  <a:pt x="4880507" y="908285"/>
                </a:lnTo>
                <a:cubicBezTo>
                  <a:pt x="4898822" y="895799"/>
                  <a:pt x="4916917" y="882546"/>
                  <a:pt x="4935002" y="868020"/>
                </a:cubicBezTo>
                <a:lnTo>
                  <a:pt x="4959951" y="846067"/>
                </a:lnTo>
                <a:lnTo>
                  <a:pt x="4959861" y="846868"/>
                </a:lnTo>
                <a:cubicBezTo>
                  <a:pt x="4962132" y="846255"/>
                  <a:pt x="4967200" y="844198"/>
                  <a:pt x="4976432" y="840133"/>
                </a:cubicBezTo>
                <a:close/>
                <a:moveTo>
                  <a:pt x="4768166" y="811093"/>
                </a:moveTo>
                <a:cubicBezTo>
                  <a:pt x="4765519" y="812119"/>
                  <a:pt x="4764196" y="812632"/>
                  <a:pt x="4763698" y="812823"/>
                </a:cubicBezTo>
                <a:cubicBezTo>
                  <a:pt x="4762209" y="813401"/>
                  <a:pt x="4768166" y="811093"/>
                  <a:pt x="4768166" y="811093"/>
                </a:cubicBezTo>
                <a:close/>
                <a:moveTo>
                  <a:pt x="4706115" y="771358"/>
                </a:moveTo>
                <a:cubicBezTo>
                  <a:pt x="4706191" y="772729"/>
                  <a:pt x="4705563" y="773451"/>
                  <a:pt x="4704611" y="773504"/>
                </a:cubicBezTo>
                <a:lnTo>
                  <a:pt x="4703892" y="773114"/>
                </a:lnTo>
                <a:close/>
                <a:moveTo>
                  <a:pt x="5053399" y="767758"/>
                </a:moveTo>
                <a:lnTo>
                  <a:pt x="5034227" y="787808"/>
                </a:lnTo>
                <a:lnTo>
                  <a:pt x="5015140" y="806174"/>
                </a:lnTo>
                <a:lnTo>
                  <a:pt x="5003053" y="810239"/>
                </a:lnTo>
                <a:lnTo>
                  <a:pt x="4997760" y="812454"/>
                </a:lnTo>
                <a:lnTo>
                  <a:pt x="5039858" y="773680"/>
                </a:lnTo>
                <a:lnTo>
                  <a:pt x="5045953" y="770730"/>
                </a:lnTo>
                <a:close/>
                <a:moveTo>
                  <a:pt x="443692" y="761609"/>
                </a:moveTo>
                <a:cubicBezTo>
                  <a:pt x="452446" y="773714"/>
                  <a:pt x="459773" y="782770"/>
                  <a:pt x="451042" y="773484"/>
                </a:cubicBezTo>
                <a:lnTo>
                  <a:pt x="448132" y="770308"/>
                </a:lnTo>
                <a:close/>
                <a:moveTo>
                  <a:pt x="4733041" y="746946"/>
                </a:moveTo>
                <a:lnTo>
                  <a:pt x="4729239" y="749365"/>
                </a:lnTo>
                <a:lnTo>
                  <a:pt x="4716191" y="759512"/>
                </a:lnTo>
                <a:lnTo>
                  <a:pt x="4724947" y="753447"/>
                </a:lnTo>
                <a:cubicBezTo>
                  <a:pt x="4728457" y="750867"/>
                  <a:pt x="4731408" y="748527"/>
                  <a:pt x="4733041" y="746946"/>
                </a:cubicBezTo>
                <a:close/>
                <a:moveTo>
                  <a:pt x="4900171" y="746489"/>
                </a:moveTo>
                <a:cubicBezTo>
                  <a:pt x="4902919" y="746980"/>
                  <a:pt x="4899753" y="754789"/>
                  <a:pt x="4885472" y="762238"/>
                </a:cubicBezTo>
                <a:cubicBezTo>
                  <a:pt x="4889385" y="755332"/>
                  <a:pt x="4892927" y="751052"/>
                  <a:pt x="4895645" y="748722"/>
                </a:cubicBezTo>
                <a:cubicBezTo>
                  <a:pt x="4897682" y="746974"/>
                  <a:pt x="4899256" y="746325"/>
                  <a:pt x="4900171" y="746489"/>
                </a:cubicBezTo>
                <a:close/>
                <a:moveTo>
                  <a:pt x="1297540" y="731845"/>
                </a:moveTo>
                <a:cubicBezTo>
                  <a:pt x="1297540" y="731845"/>
                  <a:pt x="1299134" y="737528"/>
                  <a:pt x="1300989" y="744158"/>
                </a:cubicBezTo>
                <a:cubicBezTo>
                  <a:pt x="1294360" y="746015"/>
                  <a:pt x="1288676" y="747608"/>
                  <a:pt x="1297540" y="731845"/>
                </a:cubicBezTo>
                <a:close/>
                <a:moveTo>
                  <a:pt x="4552362" y="721560"/>
                </a:moveTo>
                <a:lnTo>
                  <a:pt x="4552374" y="723112"/>
                </a:lnTo>
                <a:cubicBezTo>
                  <a:pt x="4552378" y="723469"/>
                  <a:pt x="4552377" y="723380"/>
                  <a:pt x="4552374" y="723045"/>
                </a:cubicBezTo>
                <a:lnTo>
                  <a:pt x="4552363" y="721560"/>
                </a:lnTo>
                <a:close/>
                <a:moveTo>
                  <a:pt x="4251625" y="710146"/>
                </a:moveTo>
                <a:cubicBezTo>
                  <a:pt x="4251256" y="710081"/>
                  <a:pt x="4250968" y="710268"/>
                  <a:pt x="4250678" y="710629"/>
                </a:cubicBezTo>
                <a:lnTo>
                  <a:pt x="4249707" y="712057"/>
                </a:lnTo>
                <a:lnTo>
                  <a:pt x="4250329" y="712895"/>
                </a:lnTo>
                <a:lnTo>
                  <a:pt x="4253050" y="711185"/>
                </a:lnTo>
                <a:cubicBezTo>
                  <a:pt x="4252440" y="710530"/>
                  <a:pt x="4251993" y="710212"/>
                  <a:pt x="4251625" y="710146"/>
                </a:cubicBezTo>
                <a:close/>
                <a:moveTo>
                  <a:pt x="4618873" y="707417"/>
                </a:moveTo>
                <a:lnTo>
                  <a:pt x="4602856" y="716793"/>
                </a:lnTo>
                <a:lnTo>
                  <a:pt x="4594320" y="725993"/>
                </a:lnTo>
                <a:cubicBezTo>
                  <a:pt x="4591825" y="729051"/>
                  <a:pt x="4590392" y="731450"/>
                  <a:pt x="4591388" y="732057"/>
                </a:cubicBezTo>
                <a:cubicBezTo>
                  <a:pt x="4595140" y="736561"/>
                  <a:pt x="4613539" y="714105"/>
                  <a:pt x="4618079" y="708420"/>
                </a:cubicBezTo>
                <a:close/>
                <a:moveTo>
                  <a:pt x="4250860" y="698210"/>
                </a:moveTo>
                <a:lnTo>
                  <a:pt x="4242794" y="702738"/>
                </a:lnTo>
                <a:lnTo>
                  <a:pt x="4243970" y="704323"/>
                </a:lnTo>
                <a:lnTo>
                  <a:pt x="4250552" y="698646"/>
                </a:lnTo>
                <a:close/>
                <a:moveTo>
                  <a:pt x="4283997" y="673883"/>
                </a:moveTo>
                <a:lnTo>
                  <a:pt x="4271075" y="683226"/>
                </a:lnTo>
                <a:lnTo>
                  <a:pt x="4260740" y="690726"/>
                </a:lnTo>
                <a:lnTo>
                  <a:pt x="4261637" y="693748"/>
                </a:lnTo>
                <a:cubicBezTo>
                  <a:pt x="4263636" y="693637"/>
                  <a:pt x="4281251" y="679676"/>
                  <a:pt x="4283974" y="674129"/>
                </a:cubicBezTo>
                <a:close/>
                <a:moveTo>
                  <a:pt x="4283802" y="672344"/>
                </a:moveTo>
                <a:lnTo>
                  <a:pt x="4282061" y="672411"/>
                </a:lnTo>
                <a:cubicBezTo>
                  <a:pt x="4281066" y="672759"/>
                  <a:pt x="4279805" y="673402"/>
                  <a:pt x="4278396" y="674254"/>
                </a:cubicBezTo>
                <a:cubicBezTo>
                  <a:pt x="4276282" y="675532"/>
                  <a:pt x="4273830" y="677279"/>
                  <a:pt x="4271430" y="679208"/>
                </a:cubicBezTo>
                <a:lnTo>
                  <a:pt x="4271224" y="679395"/>
                </a:lnTo>
                <a:close/>
                <a:moveTo>
                  <a:pt x="4314382" y="667849"/>
                </a:moveTo>
                <a:cubicBezTo>
                  <a:pt x="4314125" y="667477"/>
                  <a:pt x="4312441" y="668311"/>
                  <a:pt x="4310170" y="669799"/>
                </a:cubicBezTo>
                <a:cubicBezTo>
                  <a:pt x="4303360" y="674261"/>
                  <a:pt x="4291292" y="684599"/>
                  <a:pt x="4296734" y="685844"/>
                </a:cubicBezTo>
                <a:cubicBezTo>
                  <a:pt x="4299019" y="685718"/>
                  <a:pt x="4305801" y="677092"/>
                  <a:pt x="4305801" y="677092"/>
                </a:cubicBezTo>
                <a:cubicBezTo>
                  <a:pt x="4312532" y="670989"/>
                  <a:pt x="4314726" y="668346"/>
                  <a:pt x="4314382" y="667849"/>
                </a:cubicBezTo>
                <a:close/>
                <a:moveTo>
                  <a:pt x="691274" y="662634"/>
                </a:moveTo>
                <a:cubicBezTo>
                  <a:pt x="694666" y="660152"/>
                  <a:pt x="706981" y="669471"/>
                  <a:pt x="718047" y="698038"/>
                </a:cubicBezTo>
                <a:cubicBezTo>
                  <a:pt x="693418" y="679400"/>
                  <a:pt x="687884" y="665116"/>
                  <a:pt x="691274" y="662634"/>
                </a:cubicBezTo>
                <a:close/>
                <a:moveTo>
                  <a:pt x="4486830" y="655788"/>
                </a:moveTo>
                <a:lnTo>
                  <a:pt x="4486416" y="655972"/>
                </a:lnTo>
                <a:cubicBezTo>
                  <a:pt x="4481667" y="658183"/>
                  <a:pt x="4477137" y="660468"/>
                  <a:pt x="4473814" y="662571"/>
                </a:cubicBezTo>
                <a:lnTo>
                  <a:pt x="4471731" y="664145"/>
                </a:lnTo>
                <a:close/>
                <a:moveTo>
                  <a:pt x="4681719" y="653124"/>
                </a:moveTo>
                <a:lnTo>
                  <a:pt x="4677237" y="655482"/>
                </a:lnTo>
                <a:lnTo>
                  <a:pt x="4671133" y="661761"/>
                </a:lnTo>
                <a:cubicBezTo>
                  <a:pt x="4665448" y="667084"/>
                  <a:pt x="4658552" y="672699"/>
                  <a:pt x="4651231" y="678373"/>
                </a:cubicBezTo>
                <a:lnTo>
                  <a:pt x="4634792" y="691019"/>
                </a:lnTo>
                <a:lnTo>
                  <a:pt x="4643767" y="686419"/>
                </a:lnTo>
                <a:lnTo>
                  <a:pt x="4664519" y="668260"/>
                </a:lnTo>
                <a:close/>
                <a:moveTo>
                  <a:pt x="448645" y="640705"/>
                </a:moveTo>
                <a:lnTo>
                  <a:pt x="449780" y="644757"/>
                </a:lnTo>
                <a:lnTo>
                  <a:pt x="451133" y="649585"/>
                </a:lnTo>
                <a:cubicBezTo>
                  <a:pt x="451547" y="651065"/>
                  <a:pt x="451754" y="651805"/>
                  <a:pt x="451443" y="650695"/>
                </a:cubicBezTo>
                <a:lnTo>
                  <a:pt x="449780" y="644757"/>
                </a:lnTo>
                <a:lnTo>
                  <a:pt x="449578" y="644035"/>
                </a:lnTo>
                <a:cubicBezTo>
                  <a:pt x="449060" y="642185"/>
                  <a:pt x="448645" y="640705"/>
                  <a:pt x="448645" y="640705"/>
                </a:cubicBezTo>
                <a:close/>
                <a:moveTo>
                  <a:pt x="3366962" y="637809"/>
                </a:moveTo>
                <a:lnTo>
                  <a:pt x="3369957" y="643603"/>
                </a:lnTo>
                <a:cubicBezTo>
                  <a:pt x="3368701" y="645048"/>
                  <a:pt x="3367418" y="644317"/>
                  <a:pt x="3366717" y="642866"/>
                </a:cubicBezTo>
                <a:cubicBezTo>
                  <a:pt x="3366016" y="641415"/>
                  <a:pt x="3365895" y="639244"/>
                  <a:pt x="3366962" y="637809"/>
                </a:cubicBezTo>
                <a:close/>
                <a:moveTo>
                  <a:pt x="4366582" y="622384"/>
                </a:moveTo>
                <a:cubicBezTo>
                  <a:pt x="4345732" y="632247"/>
                  <a:pt x="4318175" y="645234"/>
                  <a:pt x="4295494" y="663452"/>
                </a:cubicBezTo>
                <a:cubicBezTo>
                  <a:pt x="4295494" y="663452"/>
                  <a:pt x="4293761" y="664923"/>
                  <a:pt x="4292045" y="666736"/>
                </a:cubicBezTo>
                <a:lnTo>
                  <a:pt x="4290533" y="668571"/>
                </a:lnTo>
                <a:lnTo>
                  <a:pt x="4290970" y="668327"/>
                </a:lnTo>
                <a:lnTo>
                  <a:pt x="4290172" y="669008"/>
                </a:lnTo>
                <a:lnTo>
                  <a:pt x="4289708" y="669574"/>
                </a:lnTo>
                <a:cubicBezTo>
                  <a:pt x="4289078" y="670510"/>
                  <a:pt x="4288673" y="671393"/>
                  <a:pt x="4288712" y="672078"/>
                </a:cubicBezTo>
                <a:cubicBezTo>
                  <a:pt x="4296279" y="677619"/>
                  <a:pt x="4323050" y="650464"/>
                  <a:pt x="4327469" y="647470"/>
                </a:cubicBezTo>
                <a:cubicBezTo>
                  <a:pt x="4345883" y="634990"/>
                  <a:pt x="4357692" y="634336"/>
                  <a:pt x="4366582" y="622384"/>
                </a:cubicBezTo>
                <a:close/>
                <a:moveTo>
                  <a:pt x="436328" y="618617"/>
                </a:moveTo>
                <a:cubicBezTo>
                  <a:pt x="418330" y="623659"/>
                  <a:pt x="436328" y="618617"/>
                  <a:pt x="436328" y="618617"/>
                </a:cubicBezTo>
                <a:cubicBezTo>
                  <a:pt x="454971" y="619524"/>
                  <a:pt x="436328" y="618617"/>
                  <a:pt x="436328" y="618617"/>
                </a:cubicBezTo>
                <a:close/>
                <a:moveTo>
                  <a:pt x="4904441" y="614170"/>
                </a:moveTo>
                <a:cubicBezTo>
                  <a:pt x="4901793" y="615196"/>
                  <a:pt x="4900470" y="615709"/>
                  <a:pt x="4899973" y="615900"/>
                </a:cubicBezTo>
                <a:cubicBezTo>
                  <a:pt x="4898484" y="616478"/>
                  <a:pt x="4904441" y="614170"/>
                  <a:pt x="4904441" y="614170"/>
                </a:cubicBezTo>
                <a:close/>
                <a:moveTo>
                  <a:pt x="4849350" y="613953"/>
                </a:moveTo>
                <a:cubicBezTo>
                  <a:pt x="4845835" y="617300"/>
                  <a:pt x="4842920" y="620274"/>
                  <a:pt x="4842550" y="620418"/>
                </a:cubicBezTo>
                <a:cubicBezTo>
                  <a:pt x="4842364" y="620489"/>
                  <a:pt x="4842816" y="619853"/>
                  <a:pt x="4844145" y="618203"/>
                </a:cubicBezTo>
                <a:lnTo>
                  <a:pt x="4845513" y="616552"/>
                </a:lnTo>
                <a:close/>
                <a:moveTo>
                  <a:pt x="4387282" y="609776"/>
                </a:moveTo>
                <a:cubicBezTo>
                  <a:pt x="4386139" y="609839"/>
                  <a:pt x="4385650" y="611356"/>
                  <a:pt x="4385732" y="612842"/>
                </a:cubicBezTo>
                <a:cubicBezTo>
                  <a:pt x="4385816" y="614327"/>
                  <a:pt x="4386468" y="615780"/>
                  <a:pt x="4387611" y="615717"/>
                </a:cubicBezTo>
                <a:cubicBezTo>
                  <a:pt x="4387611" y="615717"/>
                  <a:pt x="4389416" y="606907"/>
                  <a:pt x="4387282" y="609776"/>
                </a:cubicBezTo>
                <a:close/>
                <a:moveTo>
                  <a:pt x="4914157" y="607000"/>
                </a:moveTo>
                <a:cubicBezTo>
                  <a:pt x="4914157" y="607000"/>
                  <a:pt x="4914201" y="612729"/>
                  <a:pt x="4914191" y="611296"/>
                </a:cubicBezTo>
                <a:cubicBezTo>
                  <a:pt x="4914186" y="610820"/>
                  <a:pt x="4914177" y="609546"/>
                  <a:pt x="4914157" y="607000"/>
                </a:cubicBezTo>
                <a:close/>
                <a:moveTo>
                  <a:pt x="4617160" y="590026"/>
                </a:moveTo>
                <a:cubicBezTo>
                  <a:pt x="4615503" y="592868"/>
                  <a:pt x="4614673" y="594289"/>
                  <a:pt x="4614363" y="594822"/>
                </a:cubicBezTo>
                <a:cubicBezTo>
                  <a:pt x="4613431" y="596420"/>
                  <a:pt x="4617160" y="590026"/>
                  <a:pt x="4617160" y="590026"/>
                </a:cubicBezTo>
                <a:close/>
                <a:moveTo>
                  <a:pt x="4461760" y="587577"/>
                </a:moveTo>
                <a:lnTo>
                  <a:pt x="4455396" y="590693"/>
                </a:lnTo>
                <a:lnTo>
                  <a:pt x="4457350" y="591685"/>
                </a:lnTo>
                <a:cubicBezTo>
                  <a:pt x="4459638" y="591559"/>
                  <a:pt x="4459485" y="588816"/>
                  <a:pt x="4461771" y="588689"/>
                </a:cubicBezTo>
                <a:lnTo>
                  <a:pt x="4462458" y="587669"/>
                </a:lnTo>
                <a:close/>
                <a:moveTo>
                  <a:pt x="4592910" y="579907"/>
                </a:moveTo>
                <a:cubicBezTo>
                  <a:pt x="4590929" y="585519"/>
                  <a:pt x="4588262" y="585667"/>
                  <a:pt x="4581404" y="586047"/>
                </a:cubicBezTo>
                <a:cubicBezTo>
                  <a:pt x="4582471" y="584612"/>
                  <a:pt x="4584109" y="583146"/>
                  <a:pt x="4586100" y="582004"/>
                </a:cubicBezTo>
                <a:cubicBezTo>
                  <a:pt x="4588091" y="580862"/>
                  <a:pt x="4590433" y="580044"/>
                  <a:pt x="4592910" y="579907"/>
                </a:cubicBezTo>
                <a:close/>
                <a:moveTo>
                  <a:pt x="4665415" y="564432"/>
                </a:moveTo>
                <a:cubicBezTo>
                  <a:pt x="4665415" y="564432"/>
                  <a:pt x="4660793" y="570648"/>
                  <a:pt x="4656221" y="570901"/>
                </a:cubicBezTo>
                <a:cubicBezTo>
                  <a:pt x="4654412" y="571002"/>
                  <a:pt x="4653930" y="570484"/>
                  <a:pt x="4654262" y="569691"/>
                </a:cubicBezTo>
                <a:cubicBezTo>
                  <a:pt x="4654761" y="568504"/>
                  <a:pt x="4657092" y="566698"/>
                  <a:pt x="4659527" y="565435"/>
                </a:cubicBezTo>
                <a:cubicBezTo>
                  <a:pt x="4661963" y="564173"/>
                  <a:pt x="4664502" y="563451"/>
                  <a:pt x="4665415" y="564432"/>
                </a:cubicBezTo>
                <a:close/>
                <a:moveTo>
                  <a:pt x="4561682" y="533504"/>
                </a:moveTo>
                <a:cubicBezTo>
                  <a:pt x="4561682" y="533504"/>
                  <a:pt x="4552724" y="538641"/>
                  <a:pt x="4551139" y="541050"/>
                </a:cubicBezTo>
                <a:cubicBezTo>
                  <a:pt x="4550609" y="541852"/>
                  <a:pt x="4550900" y="542353"/>
                  <a:pt x="4552615" y="542258"/>
                </a:cubicBezTo>
                <a:lnTo>
                  <a:pt x="4558056" y="540812"/>
                </a:lnTo>
                <a:lnTo>
                  <a:pt x="4559402" y="540106"/>
                </a:lnTo>
                <a:lnTo>
                  <a:pt x="4562576" y="537580"/>
                </a:lnTo>
                <a:cubicBezTo>
                  <a:pt x="4564273" y="535424"/>
                  <a:pt x="4564159" y="533367"/>
                  <a:pt x="4561682" y="533504"/>
                </a:cubicBezTo>
                <a:close/>
                <a:moveTo>
                  <a:pt x="4483452" y="532475"/>
                </a:moveTo>
                <a:lnTo>
                  <a:pt x="4483537" y="536487"/>
                </a:lnTo>
                <a:lnTo>
                  <a:pt x="4483547" y="536986"/>
                </a:lnTo>
                <a:cubicBezTo>
                  <a:pt x="4483555" y="537362"/>
                  <a:pt x="4483553" y="537268"/>
                  <a:pt x="4483546" y="536916"/>
                </a:cubicBezTo>
                <a:lnTo>
                  <a:pt x="4483537" y="536487"/>
                </a:lnTo>
                <a:lnTo>
                  <a:pt x="4483512" y="535295"/>
                </a:lnTo>
                <a:cubicBezTo>
                  <a:pt x="4483484" y="533979"/>
                  <a:pt x="4483452" y="532475"/>
                  <a:pt x="4483452" y="532475"/>
                </a:cubicBezTo>
                <a:close/>
                <a:moveTo>
                  <a:pt x="4573702" y="500913"/>
                </a:moveTo>
                <a:cubicBezTo>
                  <a:pt x="4574972" y="500421"/>
                  <a:pt x="4574367" y="502215"/>
                  <a:pt x="4572681" y="505146"/>
                </a:cubicBezTo>
                <a:lnTo>
                  <a:pt x="4571402" y="507034"/>
                </a:lnTo>
                <a:lnTo>
                  <a:pt x="4529107" y="531541"/>
                </a:lnTo>
                <a:lnTo>
                  <a:pt x="4533054" y="528080"/>
                </a:lnTo>
                <a:cubicBezTo>
                  <a:pt x="4545926" y="516922"/>
                  <a:pt x="4559088" y="506574"/>
                  <a:pt x="4573702" y="500913"/>
                </a:cubicBezTo>
                <a:close/>
                <a:moveTo>
                  <a:pt x="4699769" y="460303"/>
                </a:moveTo>
                <a:cubicBezTo>
                  <a:pt x="4695503" y="466041"/>
                  <a:pt x="4688441" y="469640"/>
                  <a:pt x="4681585" y="470020"/>
                </a:cubicBezTo>
                <a:cubicBezTo>
                  <a:pt x="4683706" y="466923"/>
                  <a:pt x="4685910" y="465311"/>
                  <a:pt x="4688754" y="464065"/>
                </a:cubicBezTo>
                <a:cubicBezTo>
                  <a:pt x="4691598" y="462819"/>
                  <a:pt x="4695084" y="461938"/>
                  <a:pt x="4699769" y="460303"/>
                </a:cubicBezTo>
                <a:close/>
                <a:moveTo>
                  <a:pt x="4706855" y="457160"/>
                </a:moveTo>
                <a:cubicBezTo>
                  <a:pt x="4707160" y="462644"/>
                  <a:pt x="4702055" y="460177"/>
                  <a:pt x="4699769" y="460303"/>
                </a:cubicBezTo>
                <a:cubicBezTo>
                  <a:pt x="4699693" y="458932"/>
                  <a:pt x="4700227" y="458215"/>
                  <a:pt x="4701398" y="457806"/>
                </a:cubicBezTo>
                <a:cubicBezTo>
                  <a:pt x="4702570" y="457398"/>
                  <a:pt x="4704379" y="457298"/>
                  <a:pt x="4706855" y="457160"/>
                </a:cubicBezTo>
                <a:close/>
                <a:moveTo>
                  <a:pt x="4713941" y="454018"/>
                </a:moveTo>
                <a:cubicBezTo>
                  <a:pt x="4714246" y="459501"/>
                  <a:pt x="4709141" y="457034"/>
                  <a:pt x="4706855" y="457160"/>
                </a:cubicBezTo>
                <a:cubicBezTo>
                  <a:pt x="4706779" y="455789"/>
                  <a:pt x="4707313" y="455072"/>
                  <a:pt x="4708484" y="454664"/>
                </a:cubicBezTo>
                <a:cubicBezTo>
                  <a:pt x="4709656" y="454255"/>
                  <a:pt x="4711465" y="454155"/>
                  <a:pt x="4713941" y="454018"/>
                </a:cubicBezTo>
                <a:close/>
                <a:moveTo>
                  <a:pt x="4806841" y="434203"/>
                </a:moveTo>
                <a:lnTo>
                  <a:pt x="4797587" y="439250"/>
                </a:lnTo>
                <a:lnTo>
                  <a:pt x="4799198" y="437709"/>
                </a:lnTo>
                <a:close/>
                <a:moveTo>
                  <a:pt x="4715961" y="407752"/>
                </a:moveTo>
                <a:lnTo>
                  <a:pt x="4708388" y="415037"/>
                </a:lnTo>
                <a:lnTo>
                  <a:pt x="4657577" y="461013"/>
                </a:lnTo>
                <a:lnTo>
                  <a:pt x="4633879" y="471745"/>
                </a:lnTo>
                <a:lnTo>
                  <a:pt x="4603366" y="488592"/>
                </a:lnTo>
                <a:lnTo>
                  <a:pt x="4613889" y="478532"/>
                </a:lnTo>
                <a:cubicBezTo>
                  <a:pt x="4632203" y="466046"/>
                  <a:pt x="4650299" y="452794"/>
                  <a:pt x="4668385" y="438268"/>
                </a:cubicBezTo>
                <a:lnTo>
                  <a:pt x="4693333" y="416314"/>
                </a:lnTo>
                <a:lnTo>
                  <a:pt x="4693245" y="417115"/>
                </a:lnTo>
                <a:cubicBezTo>
                  <a:pt x="4695514" y="416502"/>
                  <a:pt x="4700582" y="414445"/>
                  <a:pt x="4709815" y="410380"/>
                </a:cubicBezTo>
                <a:close/>
                <a:moveTo>
                  <a:pt x="4501548" y="381339"/>
                </a:moveTo>
                <a:cubicBezTo>
                  <a:pt x="4498901" y="382366"/>
                  <a:pt x="4497577" y="382880"/>
                  <a:pt x="4497081" y="383071"/>
                </a:cubicBezTo>
                <a:cubicBezTo>
                  <a:pt x="4495593" y="383648"/>
                  <a:pt x="4501548" y="381339"/>
                  <a:pt x="4501548" y="381339"/>
                </a:cubicBezTo>
                <a:close/>
                <a:moveTo>
                  <a:pt x="4786781" y="338004"/>
                </a:moveTo>
                <a:lnTo>
                  <a:pt x="4767611" y="358055"/>
                </a:lnTo>
                <a:lnTo>
                  <a:pt x="4748522" y="376421"/>
                </a:lnTo>
                <a:lnTo>
                  <a:pt x="4736434" y="380485"/>
                </a:lnTo>
                <a:lnTo>
                  <a:pt x="4731144" y="382701"/>
                </a:lnTo>
                <a:lnTo>
                  <a:pt x="4773240" y="343928"/>
                </a:lnTo>
                <a:lnTo>
                  <a:pt x="4779334" y="340978"/>
                </a:lnTo>
                <a:close/>
                <a:moveTo>
                  <a:pt x="4633554" y="316736"/>
                </a:moveTo>
                <a:cubicBezTo>
                  <a:pt x="4636301" y="317228"/>
                  <a:pt x="4633135" y="325037"/>
                  <a:pt x="4618854" y="332485"/>
                </a:cubicBezTo>
                <a:cubicBezTo>
                  <a:pt x="4622766" y="325579"/>
                  <a:pt x="4626309" y="321299"/>
                  <a:pt x="4629026" y="318970"/>
                </a:cubicBezTo>
                <a:cubicBezTo>
                  <a:pt x="4631065" y="317222"/>
                  <a:pt x="4632637" y="316572"/>
                  <a:pt x="4633554" y="316736"/>
                </a:cubicBezTo>
                <a:close/>
                <a:moveTo>
                  <a:pt x="3896809" y="289600"/>
                </a:moveTo>
                <a:lnTo>
                  <a:pt x="3817334" y="342961"/>
                </a:lnTo>
                <a:cubicBezTo>
                  <a:pt x="3784852" y="365976"/>
                  <a:pt x="3752998" y="389744"/>
                  <a:pt x="3721776" y="414165"/>
                </a:cubicBezTo>
                <a:cubicBezTo>
                  <a:pt x="3710447" y="423502"/>
                  <a:pt x="3683347" y="444716"/>
                  <a:pt x="3667600" y="457047"/>
                </a:cubicBezTo>
                <a:cubicBezTo>
                  <a:pt x="3651294" y="466202"/>
                  <a:pt x="3662470" y="454122"/>
                  <a:pt x="3671691" y="448110"/>
                </a:cubicBezTo>
                <a:lnTo>
                  <a:pt x="3767787" y="371089"/>
                </a:lnTo>
                <a:close/>
                <a:moveTo>
                  <a:pt x="4285629" y="284551"/>
                </a:moveTo>
                <a:cubicBezTo>
                  <a:pt x="4285597" y="283048"/>
                  <a:pt x="4285724" y="289063"/>
                  <a:pt x="4285724" y="289063"/>
                </a:cubicBezTo>
                <a:cubicBezTo>
                  <a:pt x="4285724" y="289063"/>
                  <a:pt x="4285768" y="294790"/>
                  <a:pt x="4285758" y="293359"/>
                </a:cubicBezTo>
                <a:cubicBezTo>
                  <a:pt x="4285753" y="292881"/>
                  <a:pt x="4285743" y="291609"/>
                  <a:pt x="4285724" y="289063"/>
                </a:cubicBezTo>
                <a:cubicBezTo>
                  <a:pt x="4285668" y="286389"/>
                  <a:pt x="4285640" y="285052"/>
                  <a:pt x="4285629" y="284551"/>
                </a:cubicBezTo>
                <a:close/>
                <a:moveTo>
                  <a:pt x="4637822" y="184416"/>
                </a:moveTo>
                <a:cubicBezTo>
                  <a:pt x="4635175" y="185442"/>
                  <a:pt x="4633851" y="185955"/>
                  <a:pt x="4633355" y="186147"/>
                </a:cubicBezTo>
                <a:cubicBezTo>
                  <a:pt x="4631867" y="186724"/>
                  <a:pt x="4637822" y="184416"/>
                  <a:pt x="4637822" y="184416"/>
                </a:cubicBezTo>
                <a:close/>
                <a:moveTo>
                  <a:pt x="4582733" y="184199"/>
                </a:moveTo>
                <a:cubicBezTo>
                  <a:pt x="4579218" y="187547"/>
                  <a:pt x="4576302" y="190521"/>
                  <a:pt x="4575932" y="190664"/>
                </a:cubicBezTo>
                <a:cubicBezTo>
                  <a:pt x="4575746" y="190736"/>
                  <a:pt x="4576197" y="190101"/>
                  <a:pt x="4577528" y="188451"/>
                </a:cubicBezTo>
                <a:lnTo>
                  <a:pt x="4578896" y="186800"/>
                </a:lnTo>
                <a:close/>
                <a:moveTo>
                  <a:pt x="4647540" y="177248"/>
                </a:moveTo>
                <a:cubicBezTo>
                  <a:pt x="4647559" y="179793"/>
                  <a:pt x="4647568" y="181066"/>
                  <a:pt x="4647572" y="181544"/>
                </a:cubicBezTo>
                <a:cubicBezTo>
                  <a:pt x="4647583" y="182976"/>
                  <a:pt x="4647540" y="177248"/>
                  <a:pt x="4647540" y="177248"/>
                </a:cubicBezTo>
                <a:close/>
                <a:moveTo>
                  <a:pt x="4205120" y="165523"/>
                </a:moveTo>
                <a:cubicBezTo>
                  <a:pt x="4198593" y="171844"/>
                  <a:pt x="4170959" y="190336"/>
                  <a:pt x="4170808" y="187594"/>
                </a:cubicBezTo>
                <a:cubicBezTo>
                  <a:pt x="4170959" y="190336"/>
                  <a:pt x="4170959" y="190336"/>
                  <a:pt x="4173245" y="190210"/>
                </a:cubicBezTo>
                <a:cubicBezTo>
                  <a:pt x="4136621" y="211949"/>
                  <a:pt x="4106931" y="227805"/>
                  <a:pt x="4205120" y="165523"/>
                </a:cubicBezTo>
                <a:close/>
                <a:moveTo>
                  <a:pt x="4350542" y="160273"/>
                </a:moveTo>
                <a:cubicBezTo>
                  <a:pt x="4350542" y="160273"/>
                  <a:pt x="4346813" y="166668"/>
                  <a:pt x="4347745" y="165069"/>
                </a:cubicBezTo>
                <a:cubicBezTo>
                  <a:pt x="4348055" y="164537"/>
                  <a:pt x="4348885" y="163116"/>
                  <a:pt x="4350542" y="160273"/>
                </a:cubicBezTo>
                <a:close/>
                <a:moveTo>
                  <a:pt x="4326292" y="150155"/>
                </a:moveTo>
                <a:cubicBezTo>
                  <a:pt x="4324310" y="155766"/>
                  <a:pt x="4321643" y="155914"/>
                  <a:pt x="4314787" y="156294"/>
                </a:cubicBezTo>
                <a:cubicBezTo>
                  <a:pt x="4315853" y="154860"/>
                  <a:pt x="4317491" y="153393"/>
                  <a:pt x="4319482" y="152251"/>
                </a:cubicBezTo>
                <a:cubicBezTo>
                  <a:pt x="4321473" y="151110"/>
                  <a:pt x="4323816" y="150292"/>
                  <a:pt x="4326292" y="150155"/>
                </a:cubicBezTo>
                <a:close/>
                <a:moveTo>
                  <a:pt x="4398798" y="134680"/>
                </a:moveTo>
                <a:cubicBezTo>
                  <a:pt x="4398798" y="134680"/>
                  <a:pt x="4394176" y="140895"/>
                  <a:pt x="4389605" y="141148"/>
                </a:cubicBezTo>
                <a:cubicBezTo>
                  <a:pt x="4387794" y="141248"/>
                  <a:pt x="4387312" y="140730"/>
                  <a:pt x="4387644" y="139939"/>
                </a:cubicBezTo>
                <a:cubicBezTo>
                  <a:pt x="4388143" y="138750"/>
                  <a:pt x="4390476" y="136946"/>
                  <a:pt x="4392909" y="135682"/>
                </a:cubicBezTo>
                <a:cubicBezTo>
                  <a:pt x="4395345" y="134420"/>
                  <a:pt x="4397884" y="133699"/>
                  <a:pt x="4398798" y="134680"/>
                </a:cubicBezTo>
                <a:close/>
                <a:moveTo>
                  <a:pt x="4295064" y="103751"/>
                </a:moveTo>
                <a:cubicBezTo>
                  <a:pt x="4295064" y="103751"/>
                  <a:pt x="4286106" y="108888"/>
                  <a:pt x="4284521" y="111298"/>
                </a:cubicBezTo>
                <a:cubicBezTo>
                  <a:pt x="4283992" y="112100"/>
                  <a:pt x="4284282" y="112600"/>
                  <a:pt x="4285996" y="112505"/>
                </a:cubicBezTo>
                <a:cubicBezTo>
                  <a:pt x="4295521" y="111977"/>
                  <a:pt x="4300017" y="103477"/>
                  <a:pt x="4295064" y="103751"/>
                </a:cubicBezTo>
                <a:close/>
                <a:moveTo>
                  <a:pt x="4433151" y="30551"/>
                </a:moveTo>
                <a:cubicBezTo>
                  <a:pt x="4428884" y="36288"/>
                  <a:pt x="4421824" y="39888"/>
                  <a:pt x="4414967" y="40267"/>
                </a:cubicBezTo>
                <a:cubicBezTo>
                  <a:pt x="4417088" y="37170"/>
                  <a:pt x="4419291" y="35558"/>
                  <a:pt x="4422136" y="34312"/>
                </a:cubicBezTo>
                <a:cubicBezTo>
                  <a:pt x="4424980" y="33066"/>
                  <a:pt x="4428467" y="32185"/>
                  <a:pt x="4433151" y="30551"/>
                </a:cubicBezTo>
                <a:close/>
                <a:moveTo>
                  <a:pt x="4440237" y="27407"/>
                </a:moveTo>
                <a:cubicBezTo>
                  <a:pt x="4440541" y="32892"/>
                  <a:pt x="4435437" y="30424"/>
                  <a:pt x="4433151" y="30551"/>
                </a:cubicBezTo>
                <a:cubicBezTo>
                  <a:pt x="4433075" y="29179"/>
                  <a:pt x="4433610" y="28462"/>
                  <a:pt x="4434780" y="28053"/>
                </a:cubicBezTo>
                <a:cubicBezTo>
                  <a:pt x="4435952" y="27645"/>
                  <a:pt x="4437762" y="27544"/>
                  <a:pt x="4440237" y="27407"/>
                </a:cubicBezTo>
                <a:close/>
                <a:moveTo>
                  <a:pt x="4447323" y="24265"/>
                </a:moveTo>
                <a:cubicBezTo>
                  <a:pt x="4447627" y="29749"/>
                  <a:pt x="4442523" y="27281"/>
                  <a:pt x="4440237" y="27407"/>
                </a:cubicBezTo>
                <a:cubicBezTo>
                  <a:pt x="4440162" y="26036"/>
                  <a:pt x="4440696" y="25320"/>
                  <a:pt x="4441866" y="24911"/>
                </a:cubicBezTo>
                <a:cubicBezTo>
                  <a:pt x="4443038" y="24502"/>
                  <a:pt x="4444847" y="24402"/>
                  <a:pt x="4447323" y="24265"/>
                </a:cubicBezTo>
                <a:close/>
                <a:moveTo>
                  <a:pt x="4540223" y="4450"/>
                </a:moveTo>
                <a:lnTo>
                  <a:pt x="4530969" y="9497"/>
                </a:lnTo>
                <a:lnTo>
                  <a:pt x="4532579" y="7957"/>
                </a:lnTo>
                <a:close/>
                <a:moveTo>
                  <a:pt x="4521254" y="0"/>
                </a:moveTo>
                <a:cubicBezTo>
                  <a:pt x="4471168" y="33946"/>
                  <a:pt x="4401961" y="60700"/>
                  <a:pt x="4349057" y="92051"/>
                </a:cubicBezTo>
                <a:cubicBezTo>
                  <a:pt x="4364957" y="82461"/>
                  <a:pt x="4335265" y="98316"/>
                  <a:pt x="4337729" y="101388"/>
                </a:cubicBezTo>
                <a:cubicBezTo>
                  <a:pt x="4342603" y="106620"/>
                  <a:pt x="4349208" y="94793"/>
                  <a:pt x="4349208" y="94793"/>
                </a:cubicBezTo>
                <a:cubicBezTo>
                  <a:pt x="4382708" y="78727"/>
                  <a:pt x="4414874" y="62735"/>
                  <a:pt x="4446459" y="47462"/>
                </a:cubicBezTo>
                <a:lnTo>
                  <a:pt x="4509502" y="18543"/>
                </a:lnTo>
                <a:lnTo>
                  <a:pt x="4502036" y="25115"/>
                </a:lnTo>
                <a:lnTo>
                  <a:pt x="4501740" y="25436"/>
                </a:lnTo>
                <a:lnTo>
                  <a:pt x="4499053" y="26901"/>
                </a:lnTo>
                <a:cubicBezTo>
                  <a:pt x="4491967" y="30044"/>
                  <a:pt x="4455421" y="46279"/>
                  <a:pt x="4455573" y="49020"/>
                </a:cubicBezTo>
                <a:cubicBezTo>
                  <a:pt x="4456054" y="57704"/>
                  <a:pt x="4492448" y="38727"/>
                  <a:pt x="4487877" y="38981"/>
                </a:cubicBezTo>
                <a:lnTo>
                  <a:pt x="4490954" y="37335"/>
                </a:lnTo>
                <a:lnTo>
                  <a:pt x="4490748" y="42478"/>
                </a:lnTo>
                <a:cubicBezTo>
                  <a:pt x="4492663" y="41975"/>
                  <a:pt x="4496251" y="39503"/>
                  <a:pt x="4500570" y="36092"/>
                </a:cubicBezTo>
                <a:lnTo>
                  <a:pt x="4511336" y="26984"/>
                </a:lnTo>
                <a:lnTo>
                  <a:pt x="4520234" y="22977"/>
                </a:lnTo>
                <a:cubicBezTo>
                  <a:pt x="4527242" y="25340"/>
                  <a:pt x="4494887" y="41343"/>
                  <a:pt x="4494887" y="41343"/>
                </a:cubicBezTo>
                <a:cubicBezTo>
                  <a:pt x="4433068" y="70437"/>
                  <a:pt x="4380012" y="99046"/>
                  <a:pt x="4329446" y="124309"/>
                </a:cubicBezTo>
                <a:cubicBezTo>
                  <a:pt x="4325026" y="127304"/>
                  <a:pt x="4264961" y="153552"/>
                  <a:pt x="4267728" y="162109"/>
                </a:cubicBezTo>
                <a:cubicBezTo>
                  <a:pt x="4270317" y="167467"/>
                  <a:pt x="4309227" y="145600"/>
                  <a:pt x="4277074" y="158382"/>
                </a:cubicBezTo>
                <a:cubicBezTo>
                  <a:pt x="4325507" y="135988"/>
                  <a:pt x="4366702" y="113994"/>
                  <a:pt x="4412824" y="91270"/>
                </a:cubicBezTo>
                <a:cubicBezTo>
                  <a:pt x="4415110" y="91143"/>
                  <a:pt x="4458643" y="63062"/>
                  <a:pt x="4463747" y="65529"/>
                </a:cubicBezTo>
                <a:cubicBezTo>
                  <a:pt x="4468799" y="73959"/>
                  <a:pt x="4436138" y="84478"/>
                  <a:pt x="4436138" y="84478"/>
                </a:cubicBezTo>
                <a:cubicBezTo>
                  <a:pt x="4376378" y="116210"/>
                  <a:pt x="4344173" y="134954"/>
                  <a:pt x="4286545" y="163817"/>
                </a:cubicBezTo>
                <a:cubicBezTo>
                  <a:pt x="4282126" y="166813"/>
                  <a:pt x="4226607" y="192349"/>
                  <a:pt x="4229221" y="198163"/>
                </a:cubicBezTo>
                <a:cubicBezTo>
                  <a:pt x="4234326" y="200632"/>
                  <a:pt x="4275192" y="172697"/>
                  <a:pt x="4270773" y="175692"/>
                </a:cubicBezTo>
                <a:cubicBezTo>
                  <a:pt x="4286849" y="169301"/>
                  <a:pt x="4296069" y="163289"/>
                  <a:pt x="4314787" y="156294"/>
                </a:cubicBezTo>
                <a:cubicBezTo>
                  <a:pt x="4292105" y="174511"/>
                  <a:pt x="4263864" y="182035"/>
                  <a:pt x="4241031" y="197509"/>
                </a:cubicBezTo>
                <a:cubicBezTo>
                  <a:pt x="4234326" y="200632"/>
                  <a:pt x="4229854" y="209589"/>
                  <a:pt x="4220635" y="215601"/>
                </a:cubicBezTo>
                <a:cubicBezTo>
                  <a:pt x="4198334" y="233797"/>
                  <a:pt x="4161025" y="250074"/>
                  <a:pt x="4138192" y="265550"/>
                </a:cubicBezTo>
                <a:cubicBezTo>
                  <a:pt x="4145127" y="259665"/>
                  <a:pt x="4126712" y="272145"/>
                  <a:pt x="4126864" y="274887"/>
                </a:cubicBezTo>
                <a:cubicBezTo>
                  <a:pt x="4127345" y="283570"/>
                  <a:pt x="4147716" y="265023"/>
                  <a:pt x="4150002" y="264896"/>
                </a:cubicBezTo>
                <a:cubicBezTo>
                  <a:pt x="4212278" y="230275"/>
                  <a:pt x="4271887" y="195801"/>
                  <a:pt x="4331951" y="169554"/>
                </a:cubicBezTo>
                <a:cubicBezTo>
                  <a:pt x="4279756" y="206825"/>
                  <a:pt x="4232977" y="217667"/>
                  <a:pt x="4182688" y="254833"/>
                </a:cubicBezTo>
                <a:cubicBezTo>
                  <a:pt x="4182510" y="251635"/>
                  <a:pt x="4150964" y="282262"/>
                  <a:pt x="4169530" y="272524"/>
                </a:cubicBezTo>
                <a:cubicBezTo>
                  <a:pt x="4234091" y="237777"/>
                  <a:pt x="4288899" y="206319"/>
                  <a:pt x="4348812" y="177330"/>
                </a:cubicBezTo>
                <a:cubicBezTo>
                  <a:pt x="4362959" y="170587"/>
                  <a:pt x="4397778" y="157657"/>
                  <a:pt x="4367858" y="176276"/>
                </a:cubicBezTo>
                <a:cubicBezTo>
                  <a:pt x="4331235" y="198015"/>
                  <a:pt x="4292121" y="223102"/>
                  <a:pt x="4250927" y="245095"/>
                </a:cubicBezTo>
                <a:cubicBezTo>
                  <a:pt x="4239447" y="251691"/>
                  <a:pt x="4198021" y="276448"/>
                  <a:pt x="4232664" y="260318"/>
                </a:cubicBezTo>
                <a:cubicBezTo>
                  <a:pt x="4265021" y="244315"/>
                  <a:pt x="4299505" y="225328"/>
                  <a:pt x="4333106" y="206793"/>
                </a:cubicBezTo>
                <a:lnTo>
                  <a:pt x="4373344" y="184755"/>
                </a:lnTo>
                <a:lnTo>
                  <a:pt x="4359817" y="200778"/>
                </a:lnTo>
                <a:cubicBezTo>
                  <a:pt x="4346564" y="226906"/>
                  <a:pt x="4372153" y="202807"/>
                  <a:pt x="4387601" y="186040"/>
                </a:cubicBezTo>
                <a:lnTo>
                  <a:pt x="4409753" y="165580"/>
                </a:lnTo>
                <a:lnTo>
                  <a:pt x="4428253" y="155969"/>
                </a:lnTo>
                <a:lnTo>
                  <a:pt x="4430479" y="154802"/>
                </a:lnTo>
                <a:lnTo>
                  <a:pt x="4422106" y="163521"/>
                </a:lnTo>
                <a:cubicBezTo>
                  <a:pt x="4410886" y="175316"/>
                  <a:pt x="4399573" y="186792"/>
                  <a:pt x="4387826" y="196734"/>
                </a:cubicBezTo>
                <a:cubicBezTo>
                  <a:pt x="4362661" y="220670"/>
                  <a:pt x="4328430" y="244146"/>
                  <a:pt x="4304139" y="271147"/>
                </a:cubicBezTo>
                <a:cubicBezTo>
                  <a:pt x="4276882" y="299299"/>
                  <a:pt x="4317268" y="266060"/>
                  <a:pt x="4333736" y="252871"/>
                </a:cubicBezTo>
                <a:cubicBezTo>
                  <a:pt x="4350203" y="239682"/>
                  <a:pt x="4369490" y="224833"/>
                  <a:pt x="4374123" y="219633"/>
                </a:cubicBezTo>
                <a:cubicBezTo>
                  <a:pt x="4379206" y="217663"/>
                  <a:pt x="4389796" y="213561"/>
                  <a:pt x="4392338" y="212575"/>
                </a:cubicBezTo>
                <a:cubicBezTo>
                  <a:pt x="4399088" y="206555"/>
                  <a:pt x="4401180" y="202340"/>
                  <a:pt x="4405245" y="196793"/>
                </a:cubicBezTo>
                <a:cubicBezTo>
                  <a:pt x="4407785" y="195809"/>
                  <a:pt x="4416852" y="196268"/>
                  <a:pt x="4423882" y="189573"/>
                </a:cubicBezTo>
                <a:cubicBezTo>
                  <a:pt x="4430633" y="183552"/>
                  <a:pt x="4445208" y="163720"/>
                  <a:pt x="4460431" y="154417"/>
                </a:cubicBezTo>
                <a:cubicBezTo>
                  <a:pt x="4484946" y="138109"/>
                  <a:pt x="4453480" y="171295"/>
                  <a:pt x="4446305" y="177480"/>
                </a:cubicBezTo>
                <a:cubicBezTo>
                  <a:pt x="4437608" y="188226"/>
                  <a:pt x="4425774" y="196216"/>
                  <a:pt x="4421140" y="201416"/>
                </a:cubicBezTo>
                <a:cubicBezTo>
                  <a:pt x="4419472" y="205466"/>
                  <a:pt x="4421364" y="212110"/>
                  <a:pt x="4417155" y="217145"/>
                </a:cubicBezTo>
                <a:cubicBezTo>
                  <a:pt x="4412197" y="226159"/>
                  <a:pt x="4399254" y="237274"/>
                  <a:pt x="4384614" y="248621"/>
                </a:cubicBezTo>
                <a:lnTo>
                  <a:pt x="4342035" y="281373"/>
                </a:lnTo>
                <a:lnTo>
                  <a:pt x="4342882" y="280558"/>
                </a:lnTo>
                <a:lnTo>
                  <a:pt x="4344944" y="278632"/>
                </a:lnTo>
                <a:cubicBezTo>
                  <a:pt x="4345318" y="278271"/>
                  <a:pt x="4345101" y="278451"/>
                  <a:pt x="4344465" y="279034"/>
                </a:cubicBezTo>
                <a:lnTo>
                  <a:pt x="4342882" y="280558"/>
                </a:lnTo>
                <a:lnTo>
                  <a:pt x="4341887" y="281488"/>
                </a:lnTo>
                <a:lnTo>
                  <a:pt x="4342035" y="281373"/>
                </a:lnTo>
                <a:lnTo>
                  <a:pt x="4337002" y="286217"/>
                </a:lnTo>
                <a:cubicBezTo>
                  <a:pt x="4330502" y="292707"/>
                  <a:pt x="4322778" y="301091"/>
                  <a:pt x="4324770" y="302305"/>
                </a:cubicBezTo>
                <a:cubicBezTo>
                  <a:pt x="4329058" y="307453"/>
                  <a:pt x="4352476" y="277385"/>
                  <a:pt x="4352476" y="277385"/>
                </a:cubicBezTo>
                <a:cubicBezTo>
                  <a:pt x="4385689" y="250331"/>
                  <a:pt x="4410854" y="226396"/>
                  <a:pt x="4441101" y="200490"/>
                </a:cubicBezTo>
                <a:cubicBezTo>
                  <a:pt x="4448276" y="194306"/>
                  <a:pt x="4458865" y="190203"/>
                  <a:pt x="4471123" y="182050"/>
                </a:cubicBezTo>
                <a:cubicBezTo>
                  <a:pt x="4485050" y="169845"/>
                  <a:pt x="4488240" y="161233"/>
                  <a:pt x="4499703" y="160195"/>
                </a:cubicBezTo>
                <a:cubicBezTo>
                  <a:pt x="4508770" y="160654"/>
                  <a:pt x="4511390" y="169854"/>
                  <a:pt x="4516473" y="167884"/>
                </a:cubicBezTo>
                <a:cubicBezTo>
                  <a:pt x="4529603" y="162796"/>
                  <a:pt x="4560197" y="126543"/>
                  <a:pt x="4573977" y="113828"/>
                </a:cubicBezTo>
                <a:lnTo>
                  <a:pt x="4596152" y="93085"/>
                </a:lnTo>
                <a:lnTo>
                  <a:pt x="4599734" y="92379"/>
                </a:lnTo>
                <a:lnTo>
                  <a:pt x="4609814" y="89418"/>
                </a:lnTo>
                <a:lnTo>
                  <a:pt x="4602908" y="96306"/>
                </a:lnTo>
                <a:cubicBezTo>
                  <a:pt x="4569597" y="129001"/>
                  <a:pt x="4535408" y="162533"/>
                  <a:pt x="4499157" y="199559"/>
                </a:cubicBezTo>
                <a:cubicBezTo>
                  <a:pt x="4492405" y="205579"/>
                  <a:pt x="4476811" y="221834"/>
                  <a:pt x="4458397" y="239750"/>
                </a:cubicBezTo>
                <a:cubicBezTo>
                  <a:pt x="4451223" y="245934"/>
                  <a:pt x="4398352" y="294791"/>
                  <a:pt x="4429473" y="271951"/>
                </a:cubicBezTo>
                <a:cubicBezTo>
                  <a:pt x="4458622" y="250444"/>
                  <a:pt x="4416566" y="287733"/>
                  <a:pt x="4412356" y="292768"/>
                </a:cubicBezTo>
                <a:cubicBezTo>
                  <a:pt x="4410265" y="296983"/>
                  <a:pt x="4406279" y="312713"/>
                  <a:pt x="4409695" y="314794"/>
                </a:cubicBezTo>
                <a:cubicBezTo>
                  <a:pt x="4412235" y="313810"/>
                  <a:pt x="4469739" y="259755"/>
                  <a:pt x="4476914" y="253570"/>
                </a:cubicBezTo>
                <a:cubicBezTo>
                  <a:pt x="4495923" y="239396"/>
                  <a:pt x="4512668" y="225531"/>
                  <a:pt x="4527467" y="216393"/>
                </a:cubicBezTo>
                <a:cubicBezTo>
                  <a:pt x="4530009" y="215409"/>
                  <a:pt x="4538931" y="215356"/>
                  <a:pt x="4541471" y="214371"/>
                </a:cubicBezTo>
                <a:cubicBezTo>
                  <a:pt x="4564319" y="202115"/>
                  <a:pt x="4586639" y="158287"/>
                  <a:pt x="4591947" y="167012"/>
                </a:cubicBezTo>
                <a:cubicBezTo>
                  <a:pt x="4591947" y="167012"/>
                  <a:pt x="4586069" y="176099"/>
                  <a:pt x="4582733" y="184199"/>
                </a:cubicBezTo>
                <a:lnTo>
                  <a:pt x="4582461" y="182492"/>
                </a:lnTo>
                <a:lnTo>
                  <a:pt x="4584401" y="180149"/>
                </a:lnTo>
                <a:cubicBezTo>
                  <a:pt x="4583131" y="180642"/>
                  <a:pt x="4582495" y="180888"/>
                  <a:pt x="4582286" y="181394"/>
                </a:cubicBezTo>
                <a:lnTo>
                  <a:pt x="4582461" y="182492"/>
                </a:lnTo>
                <a:lnTo>
                  <a:pt x="4578896" y="186800"/>
                </a:lnTo>
                <a:lnTo>
                  <a:pt x="4575882" y="188839"/>
                </a:lnTo>
                <a:cubicBezTo>
                  <a:pt x="4574178" y="190493"/>
                  <a:pt x="4573162" y="191880"/>
                  <a:pt x="4573162" y="191880"/>
                </a:cubicBezTo>
                <a:cubicBezTo>
                  <a:pt x="4573162" y="191880"/>
                  <a:pt x="4575782" y="201078"/>
                  <a:pt x="4571294" y="206789"/>
                </a:cubicBezTo>
                <a:cubicBezTo>
                  <a:pt x="4563325" y="220090"/>
                  <a:pt x="4532203" y="242929"/>
                  <a:pt x="4523362" y="253164"/>
                </a:cubicBezTo>
                <a:cubicBezTo>
                  <a:pt x="4520819" y="254149"/>
                  <a:pt x="4522711" y="260792"/>
                  <a:pt x="4521043" y="264843"/>
                </a:cubicBezTo>
                <a:cubicBezTo>
                  <a:pt x="4511406" y="282196"/>
                  <a:pt x="4478988" y="302132"/>
                  <a:pt x="4463539" y="318899"/>
                </a:cubicBezTo>
                <a:cubicBezTo>
                  <a:pt x="4446648" y="332251"/>
                  <a:pt x="4424674" y="347575"/>
                  <a:pt x="4402475" y="370361"/>
                </a:cubicBezTo>
                <a:cubicBezTo>
                  <a:pt x="4402475" y="370361"/>
                  <a:pt x="4397841" y="375561"/>
                  <a:pt x="4398860" y="379138"/>
                </a:cubicBezTo>
                <a:cubicBezTo>
                  <a:pt x="4408655" y="382152"/>
                  <a:pt x="4448395" y="338384"/>
                  <a:pt x="4458111" y="331215"/>
                </a:cubicBezTo>
                <a:cubicBezTo>
                  <a:pt x="4509274" y="290398"/>
                  <a:pt x="4557478" y="247038"/>
                  <a:pt x="4604804" y="202246"/>
                </a:cubicBezTo>
                <a:lnTo>
                  <a:pt x="4676331" y="132671"/>
                </a:lnTo>
                <a:lnTo>
                  <a:pt x="4682989" y="130401"/>
                </a:lnTo>
                <a:lnTo>
                  <a:pt x="4698249" y="124158"/>
                </a:lnTo>
                <a:lnTo>
                  <a:pt x="4677191" y="147601"/>
                </a:lnTo>
                <a:cubicBezTo>
                  <a:pt x="4666601" y="151704"/>
                  <a:pt x="4659574" y="158400"/>
                  <a:pt x="4658777" y="165517"/>
                </a:cubicBezTo>
                <a:cubicBezTo>
                  <a:pt x="4666826" y="162399"/>
                  <a:pt x="4673577" y="156378"/>
                  <a:pt x="4677191" y="147601"/>
                </a:cubicBezTo>
                <a:lnTo>
                  <a:pt x="4700649" y="128217"/>
                </a:lnTo>
                <a:lnTo>
                  <a:pt x="4704100" y="134732"/>
                </a:lnTo>
                <a:cubicBezTo>
                  <a:pt x="4701434" y="134880"/>
                  <a:pt x="4699150" y="135007"/>
                  <a:pt x="4699150" y="135007"/>
                </a:cubicBezTo>
                <a:cubicBezTo>
                  <a:pt x="4704429" y="140673"/>
                  <a:pt x="4704277" y="137931"/>
                  <a:pt x="4704100" y="134732"/>
                </a:cubicBezTo>
                <a:lnTo>
                  <a:pt x="4713550" y="130016"/>
                </a:lnTo>
                <a:lnTo>
                  <a:pt x="4693137" y="151467"/>
                </a:lnTo>
                <a:lnTo>
                  <a:pt x="4685815" y="157083"/>
                </a:lnTo>
                <a:cubicBezTo>
                  <a:pt x="4683365" y="158773"/>
                  <a:pt x="4681786" y="159576"/>
                  <a:pt x="4681748" y="158891"/>
                </a:cubicBezTo>
                <a:lnTo>
                  <a:pt x="4684341" y="160711"/>
                </a:lnTo>
                <a:lnTo>
                  <a:pt x="4657030" y="189412"/>
                </a:lnTo>
                <a:lnTo>
                  <a:pt x="4646697" y="195234"/>
                </a:lnTo>
                <a:cubicBezTo>
                  <a:pt x="4640065" y="198818"/>
                  <a:pt x="4632403" y="202766"/>
                  <a:pt x="4622542" y="207553"/>
                </a:cubicBezTo>
                <a:cubicBezTo>
                  <a:pt x="4618124" y="210548"/>
                  <a:pt x="4576395" y="229821"/>
                  <a:pt x="4595289" y="226023"/>
                </a:cubicBezTo>
                <a:cubicBezTo>
                  <a:pt x="4609233" y="222501"/>
                  <a:pt x="4636866" y="204009"/>
                  <a:pt x="4645857" y="200760"/>
                </a:cubicBezTo>
                <a:lnTo>
                  <a:pt x="4646445" y="200535"/>
                </a:lnTo>
                <a:lnTo>
                  <a:pt x="4638999" y="208360"/>
                </a:lnTo>
                <a:cubicBezTo>
                  <a:pt x="4597166" y="256344"/>
                  <a:pt x="4544866" y="287387"/>
                  <a:pt x="4503908" y="338436"/>
                </a:cubicBezTo>
                <a:cubicBezTo>
                  <a:pt x="4512992" y="331938"/>
                  <a:pt x="4524035" y="321170"/>
                  <a:pt x="4523208" y="325853"/>
                </a:cubicBezTo>
                <a:lnTo>
                  <a:pt x="4518445" y="335354"/>
                </a:lnTo>
                <a:lnTo>
                  <a:pt x="4468440" y="364155"/>
                </a:lnTo>
                <a:lnTo>
                  <a:pt x="4508170" y="346340"/>
                </a:lnTo>
                <a:lnTo>
                  <a:pt x="4506213" y="348334"/>
                </a:lnTo>
                <a:cubicBezTo>
                  <a:pt x="4490525" y="363695"/>
                  <a:pt x="4466117" y="386982"/>
                  <a:pt x="4462155" y="396603"/>
                </a:cubicBezTo>
                <a:cubicBezTo>
                  <a:pt x="4497260" y="376193"/>
                  <a:pt x="4507625" y="361396"/>
                  <a:pt x="4536205" y="339542"/>
                </a:cubicBezTo>
                <a:cubicBezTo>
                  <a:pt x="4573627" y="307452"/>
                  <a:pt x="4544254" y="336423"/>
                  <a:pt x="4537302" y="353303"/>
                </a:cubicBezTo>
                <a:cubicBezTo>
                  <a:pt x="4532021" y="366129"/>
                  <a:pt x="4547667" y="338505"/>
                  <a:pt x="4547893" y="349199"/>
                </a:cubicBezTo>
                <a:cubicBezTo>
                  <a:pt x="4548116" y="359893"/>
                  <a:pt x="4522728" y="373134"/>
                  <a:pt x="4513884" y="383370"/>
                </a:cubicBezTo>
                <a:cubicBezTo>
                  <a:pt x="4501772" y="392035"/>
                  <a:pt x="4486973" y="401173"/>
                  <a:pt x="4476462" y="415459"/>
                </a:cubicBezTo>
                <a:cubicBezTo>
                  <a:pt x="4476462" y="415459"/>
                  <a:pt x="4478355" y="422101"/>
                  <a:pt x="4476686" y="426153"/>
                </a:cubicBezTo>
                <a:cubicBezTo>
                  <a:pt x="4472053" y="431353"/>
                  <a:pt x="4442679" y="460324"/>
                  <a:pt x="4435505" y="466508"/>
                </a:cubicBezTo>
                <a:cubicBezTo>
                  <a:pt x="4405930" y="506337"/>
                  <a:pt x="4463434" y="452282"/>
                  <a:pt x="4475692" y="444128"/>
                </a:cubicBezTo>
                <a:cubicBezTo>
                  <a:pt x="4496646" y="425228"/>
                  <a:pt x="4512240" y="408973"/>
                  <a:pt x="4522830" y="404870"/>
                </a:cubicBezTo>
                <a:cubicBezTo>
                  <a:pt x="4559457" y="379897"/>
                  <a:pt x="4582081" y="356947"/>
                  <a:pt x="4618854" y="332485"/>
                </a:cubicBezTo>
                <a:cubicBezTo>
                  <a:pt x="4592894" y="363538"/>
                  <a:pt x="4562872" y="381978"/>
                  <a:pt x="4533498" y="410950"/>
                </a:cubicBezTo>
                <a:cubicBezTo>
                  <a:pt x="4519294" y="423829"/>
                  <a:pt x="4501953" y="433953"/>
                  <a:pt x="4495002" y="450831"/>
                </a:cubicBezTo>
                <a:cubicBezTo>
                  <a:pt x="4494208" y="457948"/>
                  <a:pt x="4495081" y="461014"/>
                  <a:pt x="4491017" y="466561"/>
                </a:cubicBezTo>
                <a:cubicBezTo>
                  <a:pt x="4480506" y="480847"/>
                  <a:pt x="4460995" y="485002"/>
                  <a:pt x="4447942" y="500273"/>
                </a:cubicBezTo>
                <a:cubicBezTo>
                  <a:pt x="4450484" y="499288"/>
                  <a:pt x="4457961" y="513981"/>
                  <a:pt x="4454996" y="515131"/>
                </a:cubicBezTo>
                <a:cubicBezTo>
                  <a:pt x="4452678" y="526809"/>
                  <a:pt x="4402696" y="546174"/>
                  <a:pt x="4404667" y="563001"/>
                </a:cubicBezTo>
                <a:lnTo>
                  <a:pt x="4405265" y="565103"/>
                </a:lnTo>
                <a:lnTo>
                  <a:pt x="4405465" y="565803"/>
                </a:lnTo>
                <a:cubicBezTo>
                  <a:pt x="4405554" y="566115"/>
                  <a:pt x="4405495" y="565908"/>
                  <a:pt x="4405376" y="565491"/>
                </a:cubicBezTo>
                <a:lnTo>
                  <a:pt x="4405265" y="565103"/>
                </a:lnTo>
                <a:lnTo>
                  <a:pt x="4404933" y="563935"/>
                </a:lnTo>
                <a:cubicBezTo>
                  <a:pt x="4404785" y="563416"/>
                  <a:pt x="4404667" y="563001"/>
                  <a:pt x="4404667" y="563001"/>
                </a:cubicBezTo>
                <a:cubicBezTo>
                  <a:pt x="4425422" y="554959"/>
                  <a:pt x="4432374" y="538081"/>
                  <a:pt x="4450137" y="527794"/>
                </a:cubicBezTo>
                <a:cubicBezTo>
                  <a:pt x="4475526" y="514551"/>
                  <a:pt x="4497354" y="498717"/>
                  <a:pt x="4522664" y="475294"/>
                </a:cubicBezTo>
                <a:cubicBezTo>
                  <a:pt x="4567711" y="440250"/>
                  <a:pt x="4478291" y="524261"/>
                  <a:pt x="4479166" y="527328"/>
                </a:cubicBezTo>
                <a:lnTo>
                  <a:pt x="4511383" y="518249"/>
                </a:lnTo>
                <a:cubicBezTo>
                  <a:pt x="4512256" y="521315"/>
                  <a:pt x="4476503" y="549354"/>
                  <a:pt x="4476503" y="549354"/>
                </a:cubicBezTo>
                <a:cubicBezTo>
                  <a:pt x="4460909" y="565609"/>
                  <a:pt x="4451986" y="565661"/>
                  <a:pt x="4441621" y="580458"/>
                </a:cubicBezTo>
                <a:cubicBezTo>
                  <a:pt x="4452211" y="576355"/>
                  <a:pt x="4489633" y="544266"/>
                  <a:pt x="4490506" y="547332"/>
                </a:cubicBezTo>
                <a:cubicBezTo>
                  <a:pt x="4490725" y="548098"/>
                  <a:pt x="4488668" y="551095"/>
                  <a:pt x="4486058" y="554703"/>
                </a:cubicBezTo>
                <a:lnTo>
                  <a:pt x="4483946" y="557709"/>
                </a:lnTo>
                <a:lnTo>
                  <a:pt x="4442055" y="581982"/>
                </a:lnTo>
                <a:lnTo>
                  <a:pt x="4421925" y="593647"/>
                </a:lnTo>
                <a:cubicBezTo>
                  <a:pt x="4434109" y="589419"/>
                  <a:pt x="4445625" y="584341"/>
                  <a:pt x="4456807" y="578843"/>
                </a:cubicBezTo>
                <a:lnTo>
                  <a:pt x="4478005" y="567682"/>
                </a:lnTo>
                <a:lnTo>
                  <a:pt x="4477544" y="570787"/>
                </a:lnTo>
                <a:cubicBezTo>
                  <a:pt x="4479611" y="570384"/>
                  <a:pt x="4484571" y="567363"/>
                  <a:pt x="4494145" y="560107"/>
                </a:cubicBezTo>
                <a:lnTo>
                  <a:pt x="4497841" y="557258"/>
                </a:lnTo>
                <a:lnTo>
                  <a:pt x="4522575" y="544300"/>
                </a:lnTo>
                <a:cubicBezTo>
                  <a:pt x="4533759" y="538861"/>
                  <a:pt x="4545281" y="533868"/>
                  <a:pt x="4557472" y="529754"/>
                </a:cubicBezTo>
                <a:lnTo>
                  <a:pt x="4553270" y="532562"/>
                </a:lnTo>
                <a:lnTo>
                  <a:pt x="4609081" y="504521"/>
                </a:lnTo>
                <a:cubicBezTo>
                  <a:pt x="4634167" y="491785"/>
                  <a:pt x="4658435" y="479783"/>
                  <a:pt x="4681585" y="470020"/>
                </a:cubicBezTo>
                <a:cubicBezTo>
                  <a:pt x="4656085" y="485643"/>
                  <a:pt x="4626369" y="501041"/>
                  <a:pt x="4598432" y="514049"/>
                </a:cubicBezTo>
                <a:lnTo>
                  <a:pt x="4571029" y="529778"/>
                </a:lnTo>
                <a:cubicBezTo>
                  <a:pt x="4571110" y="531262"/>
                  <a:pt x="4572618" y="531752"/>
                  <a:pt x="4574903" y="531604"/>
                </a:cubicBezTo>
                <a:lnTo>
                  <a:pt x="4576191" y="531302"/>
                </a:lnTo>
                <a:lnTo>
                  <a:pt x="4584997" y="526685"/>
                </a:lnTo>
                <a:lnTo>
                  <a:pt x="4581852" y="529530"/>
                </a:lnTo>
                <a:lnTo>
                  <a:pt x="4581155" y="530140"/>
                </a:lnTo>
                <a:lnTo>
                  <a:pt x="4583437" y="529606"/>
                </a:lnTo>
                <a:cubicBezTo>
                  <a:pt x="4589814" y="527476"/>
                  <a:pt x="4596703" y="524229"/>
                  <a:pt x="4598913" y="522733"/>
                </a:cubicBezTo>
                <a:cubicBezTo>
                  <a:pt x="4661492" y="493596"/>
                  <a:pt x="4730145" y="449911"/>
                  <a:pt x="4787872" y="429752"/>
                </a:cubicBezTo>
                <a:cubicBezTo>
                  <a:pt x="4737786" y="463699"/>
                  <a:pt x="4668578" y="490452"/>
                  <a:pt x="4615674" y="521805"/>
                </a:cubicBezTo>
                <a:cubicBezTo>
                  <a:pt x="4631573" y="512214"/>
                  <a:pt x="4601883" y="528069"/>
                  <a:pt x="4604346" y="531141"/>
                </a:cubicBezTo>
                <a:cubicBezTo>
                  <a:pt x="4609221" y="536373"/>
                  <a:pt x="4615826" y="524546"/>
                  <a:pt x="4615826" y="524546"/>
                </a:cubicBezTo>
                <a:cubicBezTo>
                  <a:pt x="4649326" y="508480"/>
                  <a:pt x="4681493" y="492488"/>
                  <a:pt x="4713077" y="477215"/>
                </a:cubicBezTo>
                <a:lnTo>
                  <a:pt x="4776121" y="448296"/>
                </a:lnTo>
                <a:lnTo>
                  <a:pt x="4768654" y="454868"/>
                </a:lnTo>
                <a:lnTo>
                  <a:pt x="4768356" y="455190"/>
                </a:lnTo>
                <a:lnTo>
                  <a:pt x="4765671" y="456653"/>
                </a:lnTo>
                <a:cubicBezTo>
                  <a:pt x="4758585" y="459796"/>
                  <a:pt x="4722040" y="476032"/>
                  <a:pt x="4722190" y="478773"/>
                </a:cubicBezTo>
                <a:cubicBezTo>
                  <a:pt x="4722671" y="487456"/>
                  <a:pt x="4759066" y="468480"/>
                  <a:pt x="4754495" y="468733"/>
                </a:cubicBezTo>
                <a:lnTo>
                  <a:pt x="4757571" y="467088"/>
                </a:lnTo>
                <a:lnTo>
                  <a:pt x="4757367" y="472230"/>
                </a:lnTo>
                <a:cubicBezTo>
                  <a:pt x="4759281" y="471728"/>
                  <a:pt x="4762868" y="469256"/>
                  <a:pt x="4767188" y="465844"/>
                </a:cubicBezTo>
                <a:lnTo>
                  <a:pt x="4777954" y="456736"/>
                </a:lnTo>
                <a:lnTo>
                  <a:pt x="4786851" y="452730"/>
                </a:lnTo>
                <a:cubicBezTo>
                  <a:pt x="4793861" y="455092"/>
                  <a:pt x="4761504" y="471095"/>
                  <a:pt x="4761504" y="471095"/>
                </a:cubicBezTo>
                <a:cubicBezTo>
                  <a:pt x="4699686" y="500190"/>
                  <a:pt x="4646630" y="528799"/>
                  <a:pt x="4596063" y="554062"/>
                </a:cubicBezTo>
                <a:cubicBezTo>
                  <a:pt x="4594406" y="555186"/>
                  <a:pt x="4584924" y="559578"/>
                  <a:pt x="4573864" y="565082"/>
                </a:cubicBezTo>
                <a:lnTo>
                  <a:pt x="4565142" y="569533"/>
                </a:lnTo>
                <a:lnTo>
                  <a:pt x="4565894" y="569687"/>
                </a:lnTo>
                <a:cubicBezTo>
                  <a:pt x="4568456" y="570220"/>
                  <a:pt x="4571129" y="570832"/>
                  <a:pt x="4573226" y="571537"/>
                </a:cubicBezTo>
                <a:lnTo>
                  <a:pt x="4575250" y="572787"/>
                </a:lnTo>
                <a:lnTo>
                  <a:pt x="4612433" y="554703"/>
                </a:lnTo>
                <a:cubicBezTo>
                  <a:pt x="4634552" y="543564"/>
                  <a:pt x="4656381" y="532385"/>
                  <a:pt x="4679442" y="521023"/>
                </a:cubicBezTo>
                <a:cubicBezTo>
                  <a:pt x="4681728" y="520895"/>
                  <a:pt x="4725262" y="492814"/>
                  <a:pt x="4730365" y="495282"/>
                </a:cubicBezTo>
                <a:cubicBezTo>
                  <a:pt x="4732891" y="499497"/>
                  <a:pt x="4725989" y="504234"/>
                  <a:pt x="4718455" y="507918"/>
                </a:cubicBezTo>
                <a:lnTo>
                  <a:pt x="4715360" y="509233"/>
                </a:lnTo>
                <a:lnTo>
                  <a:pt x="4711626" y="513645"/>
                </a:lnTo>
                <a:cubicBezTo>
                  <a:pt x="4703144" y="522505"/>
                  <a:pt x="4688802" y="535542"/>
                  <a:pt x="4686434" y="538375"/>
                </a:cubicBezTo>
                <a:cubicBezTo>
                  <a:pt x="4676554" y="547451"/>
                  <a:pt x="4668937" y="554764"/>
                  <a:pt x="4662387" y="561283"/>
                </a:cubicBezTo>
                <a:lnTo>
                  <a:pt x="4659014" y="564751"/>
                </a:lnTo>
                <a:lnTo>
                  <a:pt x="4626765" y="582177"/>
                </a:lnTo>
                <a:lnTo>
                  <a:pt x="4661917" y="554682"/>
                </a:lnTo>
                <a:cubicBezTo>
                  <a:pt x="4668887" y="549428"/>
                  <a:pt x="4685469" y="530555"/>
                  <a:pt x="4699569" y="517592"/>
                </a:cubicBezTo>
                <a:lnTo>
                  <a:pt x="4704516" y="513630"/>
                </a:lnTo>
                <a:lnTo>
                  <a:pt x="4704149" y="513763"/>
                </a:lnTo>
                <a:cubicBezTo>
                  <a:pt x="4703266" y="514066"/>
                  <a:pt x="4702756" y="514230"/>
                  <a:pt x="4702756" y="514230"/>
                </a:cubicBezTo>
                <a:cubicBezTo>
                  <a:pt x="4657936" y="538029"/>
                  <a:pt x="4628615" y="554523"/>
                  <a:pt x="4592444" y="573459"/>
                </a:cubicBezTo>
                <a:lnTo>
                  <a:pt x="4570645" y="584620"/>
                </a:lnTo>
                <a:lnTo>
                  <a:pt x="4564204" y="591970"/>
                </a:lnTo>
                <a:lnTo>
                  <a:pt x="4561957" y="594333"/>
                </a:lnTo>
                <a:lnTo>
                  <a:pt x="4568891" y="591131"/>
                </a:lnTo>
                <a:cubicBezTo>
                  <a:pt x="4572639" y="589483"/>
                  <a:pt x="4576725" y="587795"/>
                  <a:pt x="4581404" y="586047"/>
                </a:cubicBezTo>
                <a:cubicBezTo>
                  <a:pt x="4575734" y="590600"/>
                  <a:pt x="4569716" y="594487"/>
                  <a:pt x="4563523" y="597996"/>
                </a:cubicBezTo>
                <a:lnTo>
                  <a:pt x="4553386" y="603180"/>
                </a:lnTo>
                <a:lnTo>
                  <a:pt x="4538897" y="617455"/>
                </a:lnTo>
                <a:cubicBezTo>
                  <a:pt x="4533816" y="622295"/>
                  <a:pt x="4529739" y="626039"/>
                  <a:pt x="4527944" y="627585"/>
                </a:cubicBezTo>
                <a:cubicBezTo>
                  <a:pt x="4525353" y="631284"/>
                  <a:pt x="4524285" y="633444"/>
                  <a:pt x="4524404" y="634406"/>
                </a:cubicBezTo>
                <a:lnTo>
                  <a:pt x="4527144" y="634120"/>
                </a:lnTo>
                <a:lnTo>
                  <a:pt x="4530964" y="632137"/>
                </a:lnTo>
                <a:lnTo>
                  <a:pt x="4536672" y="628502"/>
                </a:lnTo>
                <a:cubicBezTo>
                  <a:pt x="4554274" y="616124"/>
                  <a:pt x="4584714" y="590766"/>
                  <a:pt x="4585898" y="594918"/>
                </a:cubicBezTo>
                <a:cubicBezTo>
                  <a:pt x="4586969" y="596205"/>
                  <a:pt x="4584891" y="599847"/>
                  <a:pt x="4581577" y="604260"/>
                </a:cubicBezTo>
                <a:lnTo>
                  <a:pt x="4577910" y="608627"/>
                </a:lnTo>
                <a:lnTo>
                  <a:pt x="4572923" y="611329"/>
                </a:lnTo>
                <a:lnTo>
                  <a:pt x="4598570" y="599306"/>
                </a:lnTo>
                <a:cubicBezTo>
                  <a:pt x="4559424" y="627260"/>
                  <a:pt x="4523323" y="640348"/>
                  <a:pt x="4486503" y="660823"/>
                </a:cubicBezTo>
                <a:lnTo>
                  <a:pt x="4476600" y="667150"/>
                </a:lnTo>
                <a:lnTo>
                  <a:pt x="4481618" y="665062"/>
                </a:lnTo>
                <a:cubicBezTo>
                  <a:pt x="4488270" y="661829"/>
                  <a:pt x="4495216" y="657891"/>
                  <a:pt x="4496549" y="657817"/>
                </a:cubicBezTo>
                <a:cubicBezTo>
                  <a:pt x="4521554" y="643597"/>
                  <a:pt x="4545022" y="630951"/>
                  <a:pt x="4568006" y="619077"/>
                </a:cubicBezTo>
                <a:lnTo>
                  <a:pt x="4569940" y="618115"/>
                </a:lnTo>
                <a:lnTo>
                  <a:pt x="4569843" y="618230"/>
                </a:lnTo>
                <a:cubicBezTo>
                  <a:pt x="4562105" y="626974"/>
                  <a:pt x="4557084" y="632466"/>
                  <a:pt x="4570103" y="622032"/>
                </a:cubicBezTo>
                <a:lnTo>
                  <a:pt x="4591770" y="607255"/>
                </a:lnTo>
                <a:lnTo>
                  <a:pt x="4636567" y="584968"/>
                </a:lnTo>
                <a:lnTo>
                  <a:pt x="4642631" y="581623"/>
                </a:lnTo>
                <a:lnTo>
                  <a:pt x="4626336" y="598603"/>
                </a:lnTo>
                <a:lnTo>
                  <a:pt x="4619738" y="605239"/>
                </a:lnTo>
                <a:lnTo>
                  <a:pt x="4628581" y="601456"/>
                </a:lnTo>
                <a:cubicBezTo>
                  <a:pt x="4642940" y="595846"/>
                  <a:pt x="4656916" y="592064"/>
                  <a:pt x="4634476" y="606028"/>
                </a:cubicBezTo>
                <a:lnTo>
                  <a:pt x="4593368" y="630885"/>
                </a:lnTo>
                <a:lnTo>
                  <a:pt x="4584152" y="639569"/>
                </a:lnTo>
                <a:lnTo>
                  <a:pt x="4572502" y="651429"/>
                </a:lnTo>
                <a:lnTo>
                  <a:pt x="4599725" y="636546"/>
                </a:lnTo>
                <a:lnTo>
                  <a:pt x="4606681" y="632736"/>
                </a:lnTo>
                <a:lnTo>
                  <a:pt x="4611052" y="628304"/>
                </a:lnTo>
                <a:cubicBezTo>
                  <a:pt x="4620533" y="618167"/>
                  <a:pt x="4628351" y="609393"/>
                  <a:pt x="4632222" y="615553"/>
                </a:cubicBezTo>
                <a:cubicBezTo>
                  <a:pt x="4632004" y="614787"/>
                  <a:pt x="4630431" y="616283"/>
                  <a:pt x="4628105" y="619108"/>
                </a:cubicBezTo>
                <a:lnTo>
                  <a:pt x="4625699" y="622320"/>
                </a:lnTo>
                <a:lnTo>
                  <a:pt x="4639963" y="614507"/>
                </a:lnTo>
                <a:lnTo>
                  <a:pt x="4626435" y="630530"/>
                </a:lnTo>
                <a:cubicBezTo>
                  <a:pt x="4613182" y="656659"/>
                  <a:pt x="4638770" y="632559"/>
                  <a:pt x="4654219" y="615792"/>
                </a:cubicBezTo>
                <a:lnTo>
                  <a:pt x="4676371" y="595334"/>
                </a:lnTo>
                <a:lnTo>
                  <a:pt x="4694870" y="585722"/>
                </a:lnTo>
                <a:lnTo>
                  <a:pt x="4697098" y="584554"/>
                </a:lnTo>
                <a:lnTo>
                  <a:pt x="4688724" y="593273"/>
                </a:lnTo>
                <a:cubicBezTo>
                  <a:pt x="4677502" y="605069"/>
                  <a:pt x="4666191" y="616544"/>
                  <a:pt x="4654443" y="626487"/>
                </a:cubicBezTo>
                <a:cubicBezTo>
                  <a:pt x="4648152" y="632471"/>
                  <a:pt x="4641294" y="638425"/>
                  <a:pt x="4634167" y="644414"/>
                </a:cubicBezTo>
                <a:lnTo>
                  <a:pt x="4618647" y="657264"/>
                </a:lnTo>
                <a:lnTo>
                  <a:pt x="4619505" y="658213"/>
                </a:lnTo>
                <a:cubicBezTo>
                  <a:pt x="4621165" y="660124"/>
                  <a:pt x="4622238" y="661410"/>
                  <a:pt x="4622238" y="661410"/>
                </a:cubicBezTo>
                <a:cubicBezTo>
                  <a:pt x="4627321" y="659441"/>
                  <a:pt x="4647547" y="637986"/>
                  <a:pt x="4658137" y="633883"/>
                </a:cubicBezTo>
                <a:cubicBezTo>
                  <a:pt x="4658137" y="633883"/>
                  <a:pt x="4670136" y="629234"/>
                  <a:pt x="4660987" y="639621"/>
                </a:cubicBezTo>
                <a:lnTo>
                  <a:pt x="4657961" y="642713"/>
                </a:lnTo>
                <a:lnTo>
                  <a:pt x="4658955" y="642328"/>
                </a:lnTo>
                <a:cubicBezTo>
                  <a:pt x="4665706" y="636308"/>
                  <a:pt x="4667798" y="632093"/>
                  <a:pt x="4671862" y="626547"/>
                </a:cubicBezTo>
                <a:cubicBezTo>
                  <a:pt x="4674404" y="625562"/>
                  <a:pt x="4683470" y="626021"/>
                  <a:pt x="4690500" y="619325"/>
                </a:cubicBezTo>
                <a:cubicBezTo>
                  <a:pt x="4697251" y="613306"/>
                  <a:pt x="4711826" y="593472"/>
                  <a:pt x="4727049" y="584170"/>
                </a:cubicBezTo>
                <a:cubicBezTo>
                  <a:pt x="4751564" y="567863"/>
                  <a:pt x="4720098" y="601048"/>
                  <a:pt x="4712923" y="607233"/>
                </a:cubicBezTo>
                <a:cubicBezTo>
                  <a:pt x="4704226" y="617979"/>
                  <a:pt x="4692392" y="625969"/>
                  <a:pt x="4687758" y="631169"/>
                </a:cubicBezTo>
                <a:cubicBezTo>
                  <a:pt x="4686924" y="633194"/>
                  <a:pt x="4686981" y="635867"/>
                  <a:pt x="4686719" y="638664"/>
                </a:cubicBezTo>
                <a:lnTo>
                  <a:pt x="4685173" y="642987"/>
                </a:lnTo>
                <a:lnTo>
                  <a:pt x="4691965" y="638348"/>
                </a:lnTo>
                <a:cubicBezTo>
                  <a:pt x="4695709" y="636065"/>
                  <a:pt x="4698505" y="634839"/>
                  <a:pt x="4699501" y="635446"/>
                </a:cubicBezTo>
                <a:cubicBezTo>
                  <a:pt x="4699929" y="635707"/>
                  <a:pt x="4699948" y="636293"/>
                  <a:pt x="4699642" y="637132"/>
                </a:cubicBezTo>
                <a:lnTo>
                  <a:pt x="4699394" y="637570"/>
                </a:lnTo>
                <a:lnTo>
                  <a:pt x="4707719" y="630244"/>
                </a:lnTo>
                <a:cubicBezTo>
                  <a:pt x="4714894" y="624058"/>
                  <a:pt x="4725483" y="619956"/>
                  <a:pt x="4737742" y="611803"/>
                </a:cubicBezTo>
                <a:cubicBezTo>
                  <a:pt x="4751667" y="599597"/>
                  <a:pt x="4754859" y="590986"/>
                  <a:pt x="4766321" y="589948"/>
                </a:cubicBezTo>
                <a:cubicBezTo>
                  <a:pt x="4775387" y="590408"/>
                  <a:pt x="4778007" y="599606"/>
                  <a:pt x="4783091" y="597636"/>
                </a:cubicBezTo>
                <a:cubicBezTo>
                  <a:pt x="4796221" y="592549"/>
                  <a:pt x="4826814" y="556297"/>
                  <a:pt x="4840594" y="543581"/>
                </a:cubicBezTo>
                <a:lnTo>
                  <a:pt x="4862770" y="522838"/>
                </a:lnTo>
                <a:lnTo>
                  <a:pt x="4866352" y="522132"/>
                </a:lnTo>
                <a:lnTo>
                  <a:pt x="4876432" y="519170"/>
                </a:lnTo>
                <a:lnTo>
                  <a:pt x="4869526" y="526059"/>
                </a:lnTo>
                <a:cubicBezTo>
                  <a:pt x="4836215" y="558754"/>
                  <a:pt x="4802026" y="592285"/>
                  <a:pt x="4765774" y="629312"/>
                </a:cubicBezTo>
                <a:cubicBezTo>
                  <a:pt x="4759023" y="635332"/>
                  <a:pt x="4743429" y="651587"/>
                  <a:pt x="4725015" y="669503"/>
                </a:cubicBezTo>
                <a:cubicBezTo>
                  <a:pt x="4717841" y="675686"/>
                  <a:pt x="4664971" y="724543"/>
                  <a:pt x="4696091" y="701704"/>
                </a:cubicBezTo>
                <a:cubicBezTo>
                  <a:pt x="4725240" y="680197"/>
                  <a:pt x="4683184" y="717486"/>
                  <a:pt x="4678974" y="722521"/>
                </a:cubicBezTo>
                <a:cubicBezTo>
                  <a:pt x="4678452" y="723575"/>
                  <a:pt x="4677810" y="725348"/>
                  <a:pt x="4677195" y="727448"/>
                </a:cubicBezTo>
                <a:lnTo>
                  <a:pt x="4676670" y="729684"/>
                </a:lnTo>
                <a:lnTo>
                  <a:pt x="4697573" y="719743"/>
                </a:lnTo>
                <a:lnTo>
                  <a:pt x="4708135" y="715930"/>
                </a:lnTo>
                <a:lnTo>
                  <a:pt x="4708184" y="715885"/>
                </a:lnTo>
                <a:cubicBezTo>
                  <a:pt x="4723775" y="701475"/>
                  <a:pt x="4739945" y="686415"/>
                  <a:pt x="4743532" y="683322"/>
                </a:cubicBezTo>
                <a:cubicBezTo>
                  <a:pt x="4762541" y="669150"/>
                  <a:pt x="4779287" y="655284"/>
                  <a:pt x="4794085" y="646146"/>
                </a:cubicBezTo>
                <a:cubicBezTo>
                  <a:pt x="4796626" y="645161"/>
                  <a:pt x="4805548" y="645110"/>
                  <a:pt x="4808090" y="644124"/>
                </a:cubicBezTo>
                <a:cubicBezTo>
                  <a:pt x="4830937" y="631868"/>
                  <a:pt x="4853257" y="588040"/>
                  <a:pt x="4858564" y="596765"/>
                </a:cubicBezTo>
                <a:cubicBezTo>
                  <a:pt x="4858564" y="596765"/>
                  <a:pt x="4852687" y="605851"/>
                  <a:pt x="4849350" y="613953"/>
                </a:cubicBezTo>
                <a:lnTo>
                  <a:pt x="4849079" y="612245"/>
                </a:lnTo>
                <a:lnTo>
                  <a:pt x="4851018" y="609902"/>
                </a:lnTo>
                <a:cubicBezTo>
                  <a:pt x="4849747" y="610394"/>
                  <a:pt x="4849112" y="610640"/>
                  <a:pt x="4848904" y="611146"/>
                </a:cubicBezTo>
                <a:lnTo>
                  <a:pt x="4849079" y="612245"/>
                </a:lnTo>
                <a:lnTo>
                  <a:pt x="4845513" y="616552"/>
                </a:lnTo>
                <a:lnTo>
                  <a:pt x="4842500" y="618592"/>
                </a:lnTo>
                <a:cubicBezTo>
                  <a:pt x="4840796" y="620246"/>
                  <a:pt x="4839780" y="621633"/>
                  <a:pt x="4839780" y="621633"/>
                </a:cubicBezTo>
                <a:cubicBezTo>
                  <a:pt x="4839780" y="621633"/>
                  <a:pt x="4842399" y="630831"/>
                  <a:pt x="4837912" y="636542"/>
                </a:cubicBezTo>
                <a:cubicBezTo>
                  <a:pt x="4829943" y="649843"/>
                  <a:pt x="4798822" y="672682"/>
                  <a:pt x="4789979" y="682917"/>
                </a:cubicBezTo>
                <a:cubicBezTo>
                  <a:pt x="4787438" y="683901"/>
                  <a:pt x="4789329" y="690545"/>
                  <a:pt x="4787661" y="694595"/>
                </a:cubicBezTo>
                <a:cubicBezTo>
                  <a:pt x="4780432" y="707610"/>
                  <a:pt x="4760391" y="722077"/>
                  <a:pt x="4744304" y="735572"/>
                </a:cubicBezTo>
                <a:lnTo>
                  <a:pt x="4735188" y="744000"/>
                </a:lnTo>
                <a:lnTo>
                  <a:pt x="4738774" y="743534"/>
                </a:lnTo>
                <a:cubicBezTo>
                  <a:pt x="4741706" y="743028"/>
                  <a:pt x="4744621" y="742179"/>
                  <a:pt x="4744545" y="740808"/>
                </a:cubicBezTo>
                <a:cubicBezTo>
                  <a:pt x="4744697" y="743550"/>
                  <a:pt x="4721863" y="759025"/>
                  <a:pt x="4701163" y="771632"/>
                </a:cubicBezTo>
                <a:lnTo>
                  <a:pt x="4700741" y="771584"/>
                </a:lnTo>
                <a:lnTo>
                  <a:pt x="4699580" y="772562"/>
                </a:lnTo>
                <a:lnTo>
                  <a:pt x="4701163" y="771632"/>
                </a:lnTo>
                <a:lnTo>
                  <a:pt x="4703892" y="773114"/>
                </a:lnTo>
                <a:lnTo>
                  <a:pt x="4691254" y="783090"/>
                </a:lnTo>
                <a:lnTo>
                  <a:pt x="4681871" y="787919"/>
                </a:lnTo>
                <a:lnTo>
                  <a:pt x="4669092" y="800113"/>
                </a:lnTo>
                <a:cubicBezTo>
                  <a:pt x="4669092" y="800113"/>
                  <a:pt x="4664459" y="805314"/>
                  <a:pt x="4665479" y="808891"/>
                </a:cubicBezTo>
                <a:cubicBezTo>
                  <a:pt x="4675273" y="811905"/>
                  <a:pt x="4715013" y="768137"/>
                  <a:pt x="4724728" y="760968"/>
                </a:cubicBezTo>
                <a:cubicBezTo>
                  <a:pt x="4775891" y="720150"/>
                  <a:pt x="4824096" y="676790"/>
                  <a:pt x="4871422" y="631998"/>
                </a:cubicBezTo>
                <a:lnTo>
                  <a:pt x="4942948" y="562423"/>
                </a:lnTo>
                <a:lnTo>
                  <a:pt x="4949607" y="560153"/>
                </a:lnTo>
                <a:lnTo>
                  <a:pt x="4964867" y="553911"/>
                </a:lnTo>
                <a:lnTo>
                  <a:pt x="4943809" y="577354"/>
                </a:lnTo>
                <a:cubicBezTo>
                  <a:pt x="4933220" y="581457"/>
                  <a:pt x="4926191" y="588152"/>
                  <a:pt x="4925395" y="595270"/>
                </a:cubicBezTo>
                <a:cubicBezTo>
                  <a:pt x="4933444" y="592151"/>
                  <a:pt x="4940195" y="586131"/>
                  <a:pt x="4943809" y="577354"/>
                </a:cubicBezTo>
                <a:lnTo>
                  <a:pt x="4967267" y="557970"/>
                </a:lnTo>
                <a:lnTo>
                  <a:pt x="4970719" y="564486"/>
                </a:lnTo>
                <a:cubicBezTo>
                  <a:pt x="4968053" y="564633"/>
                  <a:pt x="4965767" y="564760"/>
                  <a:pt x="4965767" y="564760"/>
                </a:cubicBezTo>
                <a:cubicBezTo>
                  <a:pt x="4971048" y="570426"/>
                  <a:pt x="4970896" y="567684"/>
                  <a:pt x="4970719" y="564486"/>
                </a:cubicBezTo>
                <a:lnTo>
                  <a:pt x="4980167" y="559768"/>
                </a:lnTo>
                <a:lnTo>
                  <a:pt x="4959754" y="581219"/>
                </a:lnTo>
                <a:lnTo>
                  <a:pt x="4952433" y="586836"/>
                </a:lnTo>
                <a:cubicBezTo>
                  <a:pt x="4949983" y="588526"/>
                  <a:pt x="4948404" y="589329"/>
                  <a:pt x="4948366" y="588644"/>
                </a:cubicBezTo>
                <a:lnTo>
                  <a:pt x="4950958" y="590463"/>
                </a:lnTo>
                <a:lnTo>
                  <a:pt x="4923647" y="619165"/>
                </a:lnTo>
                <a:lnTo>
                  <a:pt x="4913315" y="624987"/>
                </a:lnTo>
                <a:cubicBezTo>
                  <a:pt x="4906683" y="628571"/>
                  <a:pt x="4899021" y="632519"/>
                  <a:pt x="4889161" y="637306"/>
                </a:cubicBezTo>
                <a:cubicBezTo>
                  <a:pt x="4884742" y="640301"/>
                  <a:pt x="4843012" y="659573"/>
                  <a:pt x="4861907" y="655776"/>
                </a:cubicBezTo>
                <a:cubicBezTo>
                  <a:pt x="4875851" y="652254"/>
                  <a:pt x="4903484" y="633761"/>
                  <a:pt x="4912475" y="630513"/>
                </a:cubicBezTo>
                <a:lnTo>
                  <a:pt x="4913062" y="630289"/>
                </a:lnTo>
                <a:lnTo>
                  <a:pt x="4905616" y="638113"/>
                </a:lnTo>
                <a:cubicBezTo>
                  <a:pt x="4863784" y="686096"/>
                  <a:pt x="4811484" y="717140"/>
                  <a:pt x="4770527" y="768189"/>
                </a:cubicBezTo>
                <a:cubicBezTo>
                  <a:pt x="4779610" y="761691"/>
                  <a:pt x="4790654" y="750922"/>
                  <a:pt x="4789826" y="755605"/>
                </a:cubicBezTo>
                <a:lnTo>
                  <a:pt x="4785063" y="765106"/>
                </a:lnTo>
                <a:lnTo>
                  <a:pt x="4735059" y="793908"/>
                </a:lnTo>
                <a:lnTo>
                  <a:pt x="4774788" y="776092"/>
                </a:lnTo>
                <a:lnTo>
                  <a:pt x="4772831" y="778087"/>
                </a:lnTo>
                <a:cubicBezTo>
                  <a:pt x="4757143" y="793447"/>
                  <a:pt x="4732734" y="816736"/>
                  <a:pt x="4728773" y="826355"/>
                </a:cubicBezTo>
                <a:cubicBezTo>
                  <a:pt x="4763878" y="805946"/>
                  <a:pt x="4774243" y="791148"/>
                  <a:pt x="4802823" y="769294"/>
                </a:cubicBezTo>
                <a:cubicBezTo>
                  <a:pt x="4840245" y="737205"/>
                  <a:pt x="4810871" y="766176"/>
                  <a:pt x="4803920" y="783055"/>
                </a:cubicBezTo>
                <a:cubicBezTo>
                  <a:pt x="4798637" y="795882"/>
                  <a:pt x="4814285" y="768258"/>
                  <a:pt x="4814510" y="778952"/>
                </a:cubicBezTo>
                <a:cubicBezTo>
                  <a:pt x="4814734" y="789646"/>
                  <a:pt x="4789345" y="802887"/>
                  <a:pt x="4780503" y="813122"/>
                </a:cubicBezTo>
                <a:cubicBezTo>
                  <a:pt x="4768390" y="821788"/>
                  <a:pt x="4753590" y="830926"/>
                  <a:pt x="4743080" y="845211"/>
                </a:cubicBezTo>
                <a:cubicBezTo>
                  <a:pt x="4743080" y="845211"/>
                  <a:pt x="4744971" y="851855"/>
                  <a:pt x="4743305" y="855906"/>
                </a:cubicBezTo>
                <a:cubicBezTo>
                  <a:pt x="4738670" y="861105"/>
                  <a:pt x="4709296" y="890077"/>
                  <a:pt x="4702121" y="896261"/>
                </a:cubicBezTo>
                <a:cubicBezTo>
                  <a:pt x="4672548" y="936090"/>
                  <a:pt x="4730051" y="882035"/>
                  <a:pt x="4742309" y="873881"/>
                </a:cubicBezTo>
                <a:cubicBezTo>
                  <a:pt x="4763264" y="854981"/>
                  <a:pt x="4778858" y="838725"/>
                  <a:pt x="4789448" y="834623"/>
                </a:cubicBezTo>
                <a:cubicBezTo>
                  <a:pt x="4826075" y="809650"/>
                  <a:pt x="4848698" y="786700"/>
                  <a:pt x="4885472" y="762238"/>
                </a:cubicBezTo>
                <a:cubicBezTo>
                  <a:pt x="4859512" y="793290"/>
                  <a:pt x="4829491" y="811732"/>
                  <a:pt x="4800116" y="840702"/>
                </a:cubicBezTo>
                <a:cubicBezTo>
                  <a:pt x="4785912" y="853582"/>
                  <a:pt x="4768572" y="863706"/>
                  <a:pt x="4761620" y="880584"/>
                </a:cubicBezTo>
                <a:cubicBezTo>
                  <a:pt x="4760827" y="887701"/>
                  <a:pt x="4761699" y="890767"/>
                  <a:pt x="4757635" y="896313"/>
                </a:cubicBezTo>
                <a:cubicBezTo>
                  <a:pt x="4747124" y="910599"/>
                  <a:pt x="4727613" y="914755"/>
                  <a:pt x="4714560" y="930026"/>
                </a:cubicBezTo>
                <a:cubicBezTo>
                  <a:pt x="4717102" y="929041"/>
                  <a:pt x="4724580" y="943734"/>
                  <a:pt x="4721615" y="944883"/>
                </a:cubicBezTo>
                <a:cubicBezTo>
                  <a:pt x="4719296" y="956562"/>
                  <a:pt x="4669314" y="975927"/>
                  <a:pt x="4671285" y="992753"/>
                </a:cubicBezTo>
                <a:cubicBezTo>
                  <a:pt x="4671285" y="992753"/>
                  <a:pt x="4671403" y="993168"/>
                  <a:pt x="4671550" y="993688"/>
                </a:cubicBezTo>
                <a:lnTo>
                  <a:pt x="4671883" y="994855"/>
                </a:lnTo>
                <a:lnTo>
                  <a:pt x="4672083" y="995556"/>
                </a:lnTo>
                <a:cubicBezTo>
                  <a:pt x="4672171" y="995868"/>
                  <a:pt x="4672112" y="995660"/>
                  <a:pt x="4671995" y="995245"/>
                </a:cubicBezTo>
                <a:lnTo>
                  <a:pt x="4671883" y="994855"/>
                </a:lnTo>
                <a:lnTo>
                  <a:pt x="4671285" y="992753"/>
                </a:lnTo>
                <a:cubicBezTo>
                  <a:pt x="4692040" y="984712"/>
                  <a:pt x="4698990" y="967833"/>
                  <a:pt x="4716754" y="957546"/>
                </a:cubicBezTo>
                <a:cubicBezTo>
                  <a:pt x="4742143" y="944304"/>
                  <a:pt x="4763972" y="928470"/>
                  <a:pt x="4789282" y="905046"/>
                </a:cubicBezTo>
                <a:cubicBezTo>
                  <a:pt x="4834329" y="870003"/>
                  <a:pt x="4744909" y="954013"/>
                  <a:pt x="4745782" y="957080"/>
                </a:cubicBezTo>
                <a:lnTo>
                  <a:pt x="4778001" y="948001"/>
                </a:lnTo>
                <a:cubicBezTo>
                  <a:pt x="4778874" y="951067"/>
                  <a:pt x="4743119" y="979106"/>
                  <a:pt x="4743119" y="979106"/>
                </a:cubicBezTo>
                <a:cubicBezTo>
                  <a:pt x="4727525" y="995361"/>
                  <a:pt x="4718604" y="995413"/>
                  <a:pt x="4708240" y="1010211"/>
                </a:cubicBezTo>
                <a:cubicBezTo>
                  <a:pt x="4718828" y="1006107"/>
                  <a:pt x="4756251" y="974019"/>
                  <a:pt x="4757125" y="977084"/>
                </a:cubicBezTo>
                <a:cubicBezTo>
                  <a:pt x="4757343" y="977851"/>
                  <a:pt x="4755285" y="980847"/>
                  <a:pt x="4752676" y="984455"/>
                </a:cubicBezTo>
                <a:lnTo>
                  <a:pt x="4750563" y="987462"/>
                </a:lnTo>
                <a:lnTo>
                  <a:pt x="4708673" y="1011735"/>
                </a:lnTo>
                <a:lnTo>
                  <a:pt x="4688543" y="1023400"/>
                </a:lnTo>
                <a:cubicBezTo>
                  <a:pt x="4700727" y="1019172"/>
                  <a:pt x="4712243" y="1014093"/>
                  <a:pt x="4723426" y="1008596"/>
                </a:cubicBezTo>
                <a:lnTo>
                  <a:pt x="4744623" y="997434"/>
                </a:lnTo>
                <a:lnTo>
                  <a:pt x="4744161" y="1000539"/>
                </a:lnTo>
                <a:cubicBezTo>
                  <a:pt x="4746229" y="1000137"/>
                  <a:pt x="4751189" y="997116"/>
                  <a:pt x="4760764" y="989860"/>
                </a:cubicBezTo>
                <a:lnTo>
                  <a:pt x="4764458" y="987011"/>
                </a:lnTo>
                <a:lnTo>
                  <a:pt x="4789191" y="974053"/>
                </a:lnTo>
                <a:cubicBezTo>
                  <a:pt x="4800378" y="968613"/>
                  <a:pt x="4811899" y="963620"/>
                  <a:pt x="4824089" y="959506"/>
                </a:cubicBezTo>
                <a:cubicBezTo>
                  <a:pt x="4799122" y="977851"/>
                  <a:pt x="4771540" y="990380"/>
                  <a:pt x="4744517" y="1006089"/>
                </a:cubicBezTo>
                <a:cubicBezTo>
                  <a:pt x="4723816" y="1018696"/>
                  <a:pt x="4742179" y="1012177"/>
                  <a:pt x="4751551" y="1008908"/>
                </a:cubicBezTo>
                <a:lnTo>
                  <a:pt x="4851614" y="956438"/>
                </a:lnTo>
                <a:lnTo>
                  <a:pt x="4848470" y="959282"/>
                </a:lnTo>
                <a:cubicBezTo>
                  <a:pt x="4834546" y="971487"/>
                  <a:pt x="4796845" y="1004251"/>
                  <a:pt x="4825847" y="982233"/>
                </a:cubicBezTo>
                <a:cubicBezTo>
                  <a:pt x="4852759" y="964429"/>
                  <a:pt x="4822087" y="990498"/>
                  <a:pt x="4816355" y="1000096"/>
                </a:cubicBezTo>
                <a:cubicBezTo>
                  <a:pt x="4818896" y="999111"/>
                  <a:pt x="4821439" y="998127"/>
                  <a:pt x="4823979" y="997142"/>
                </a:cubicBezTo>
                <a:cubicBezTo>
                  <a:pt x="4821439" y="998127"/>
                  <a:pt x="4842697" y="1000104"/>
                  <a:pt x="4843714" y="1003681"/>
                </a:cubicBezTo>
                <a:cubicBezTo>
                  <a:pt x="4845462" y="1009813"/>
                  <a:pt x="4801737" y="1051154"/>
                  <a:pt x="4794562" y="1057338"/>
                </a:cubicBezTo>
                <a:cubicBezTo>
                  <a:pt x="4773832" y="1086931"/>
                  <a:pt x="4850623" y="1018027"/>
                  <a:pt x="4852514" y="1024670"/>
                </a:cubicBezTo>
                <a:cubicBezTo>
                  <a:pt x="4853587" y="1025957"/>
                  <a:pt x="4851508" y="1029599"/>
                  <a:pt x="4848194" y="1034013"/>
                </a:cubicBezTo>
                <a:lnTo>
                  <a:pt x="4844527" y="1038379"/>
                </a:lnTo>
                <a:lnTo>
                  <a:pt x="4776248" y="1075385"/>
                </a:lnTo>
                <a:cubicBezTo>
                  <a:pt x="4769568" y="1078964"/>
                  <a:pt x="4734749" y="1091894"/>
                  <a:pt x="4735077" y="1097836"/>
                </a:cubicBezTo>
                <a:cubicBezTo>
                  <a:pt x="4735381" y="1103320"/>
                  <a:pt x="4760501" y="1087718"/>
                  <a:pt x="4763168" y="1087570"/>
                </a:cubicBezTo>
                <a:cubicBezTo>
                  <a:pt x="4788172" y="1073350"/>
                  <a:pt x="4811639" y="1060705"/>
                  <a:pt x="4834625" y="1048830"/>
                </a:cubicBezTo>
                <a:lnTo>
                  <a:pt x="4836558" y="1047868"/>
                </a:lnTo>
                <a:lnTo>
                  <a:pt x="4836462" y="1047984"/>
                </a:lnTo>
                <a:cubicBezTo>
                  <a:pt x="4828722" y="1056727"/>
                  <a:pt x="4823702" y="1062219"/>
                  <a:pt x="4836721" y="1051784"/>
                </a:cubicBezTo>
                <a:lnTo>
                  <a:pt x="4858388" y="1037007"/>
                </a:lnTo>
                <a:lnTo>
                  <a:pt x="4903185" y="1014721"/>
                </a:lnTo>
                <a:lnTo>
                  <a:pt x="4909250" y="1011375"/>
                </a:lnTo>
                <a:lnTo>
                  <a:pt x="4892954" y="1028356"/>
                </a:lnTo>
                <a:cubicBezTo>
                  <a:pt x="4885896" y="1035568"/>
                  <a:pt x="4877516" y="1043921"/>
                  <a:pt x="4866621" y="1054385"/>
                </a:cubicBezTo>
                <a:cubicBezTo>
                  <a:pt x="4855237" y="1065604"/>
                  <a:pt x="4845666" y="1073284"/>
                  <a:pt x="4836824" y="1083520"/>
                </a:cubicBezTo>
                <a:cubicBezTo>
                  <a:pt x="4818040" y="1108388"/>
                  <a:pt x="4858003" y="1075314"/>
                  <a:pt x="4867719" y="1068144"/>
                </a:cubicBezTo>
                <a:cubicBezTo>
                  <a:pt x="4881499" y="1055428"/>
                  <a:pt x="4893679" y="1037092"/>
                  <a:pt x="4898840" y="1045306"/>
                </a:cubicBezTo>
                <a:cubicBezTo>
                  <a:pt x="4897967" y="1042240"/>
                  <a:pt x="4875422" y="1075373"/>
                  <a:pt x="4869690" y="1084971"/>
                </a:cubicBezTo>
                <a:cubicBezTo>
                  <a:pt x="4869690" y="1084971"/>
                  <a:pt x="4851925" y="1095258"/>
                  <a:pt x="4861720" y="1098272"/>
                </a:cubicBezTo>
                <a:cubicBezTo>
                  <a:pt x="4861720" y="1098272"/>
                  <a:pt x="4873104" y="1087052"/>
                  <a:pt x="4879855" y="1081031"/>
                </a:cubicBezTo>
                <a:cubicBezTo>
                  <a:pt x="4884567" y="1086015"/>
                  <a:pt x="4888856" y="1091163"/>
                  <a:pt x="4888856" y="1091163"/>
                </a:cubicBezTo>
                <a:cubicBezTo>
                  <a:pt x="4893938" y="1089193"/>
                  <a:pt x="4914165" y="1067738"/>
                  <a:pt x="4924755" y="1063635"/>
                </a:cubicBezTo>
                <a:cubicBezTo>
                  <a:pt x="4924755" y="1063635"/>
                  <a:pt x="4940427" y="1057563"/>
                  <a:pt x="4922292" y="1074803"/>
                </a:cubicBezTo>
                <a:cubicBezTo>
                  <a:pt x="4908089" y="1087683"/>
                  <a:pt x="4915912" y="1073871"/>
                  <a:pt x="4910629" y="1086698"/>
                </a:cubicBezTo>
                <a:cubicBezTo>
                  <a:pt x="4914244" y="1077921"/>
                  <a:pt x="4922093" y="1085662"/>
                  <a:pt x="4921298" y="1092778"/>
                </a:cubicBezTo>
                <a:cubicBezTo>
                  <a:pt x="4921715" y="1091765"/>
                  <a:pt x="4919267" y="1093388"/>
                  <a:pt x="4915374" y="1096439"/>
                </a:cubicBezTo>
                <a:lnTo>
                  <a:pt x="4903254" y="1106598"/>
                </a:lnTo>
                <a:lnTo>
                  <a:pt x="4902701" y="1106889"/>
                </a:lnTo>
                <a:cubicBezTo>
                  <a:pt x="4853002" y="1133134"/>
                  <a:pt x="4803634" y="1159363"/>
                  <a:pt x="4756699" y="1184653"/>
                </a:cubicBezTo>
                <a:cubicBezTo>
                  <a:pt x="4699224" y="1216259"/>
                  <a:pt x="4646472" y="1250352"/>
                  <a:pt x="4596385" y="1284298"/>
                </a:cubicBezTo>
                <a:cubicBezTo>
                  <a:pt x="4545944" y="1318723"/>
                  <a:pt x="4496314" y="1360894"/>
                  <a:pt x="4453565" y="1403144"/>
                </a:cubicBezTo>
                <a:cubicBezTo>
                  <a:pt x="4535856" y="1350453"/>
                  <a:pt x="4605857" y="1289733"/>
                  <a:pt x="4692923" y="1233569"/>
                </a:cubicBezTo>
                <a:cubicBezTo>
                  <a:pt x="4766145" y="1189632"/>
                  <a:pt x="4844116" y="1148640"/>
                  <a:pt x="4922594" y="1109912"/>
                </a:cubicBezTo>
                <a:lnTo>
                  <a:pt x="4924969" y="1108853"/>
                </a:lnTo>
                <a:lnTo>
                  <a:pt x="4915889" y="1118581"/>
                </a:lnTo>
                <a:lnTo>
                  <a:pt x="4914997" y="1120319"/>
                </a:lnTo>
                <a:lnTo>
                  <a:pt x="4911419" y="1121992"/>
                </a:lnTo>
                <a:cubicBezTo>
                  <a:pt x="4840481" y="1165803"/>
                  <a:pt x="4775997" y="1195045"/>
                  <a:pt x="4691269" y="1245120"/>
                </a:cubicBezTo>
                <a:cubicBezTo>
                  <a:pt x="4633946" y="1279467"/>
                  <a:pt x="4570169" y="1328383"/>
                  <a:pt x="4515612" y="1371286"/>
                </a:cubicBezTo>
                <a:cubicBezTo>
                  <a:pt x="4513326" y="1371412"/>
                  <a:pt x="4490822" y="1392829"/>
                  <a:pt x="4490822" y="1392829"/>
                </a:cubicBezTo>
                <a:cubicBezTo>
                  <a:pt x="4491126" y="1398314"/>
                  <a:pt x="4509388" y="1383091"/>
                  <a:pt x="4520893" y="1376953"/>
                </a:cubicBezTo>
                <a:cubicBezTo>
                  <a:pt x="4536792" y="1367362"/>
                  <a:pt x="4548120" y="1358025"/>
                  <a:pt x="4555206" y="1354883"/>
                </a:cubicBezTo>
                <a:cubicBezTo>
                  <a:pt x="4570651" y="1337066"/>
                  <a:pt x="4587107" y="1330654"/>
                  <a:pt x="4609763" y="1311979"/>
                </a:cubicBezTo>
                <a:cubicBezTo>
                  <a:pt x="4636865" y="1290767"/>
                  <a:pt x="4666783" y="1272147"/>
                  <a:pt x="4696322" y="1253550"/>
                </a:cubicBezTo>
                <a:cubicBezTo>
                  <a:pt x="4707802" y="1246956"/>
                  <a:pt x="4744096" y="1219274"/>
                  <a:pt x="4740158" y="1230953"/>
                </a:cubicBezTo>
                <a:cubicBezTo>
                  <a:pt x="4744729" y="1230700"/>
                  <a:pt x="4749682" y="1230425"/>
                  <a:pt x="4751663" y="1224814"/>
                </a:cubicBezTo>
                <a:cubicBezTo>
                  <a:pt x="4808909" y="1195973"/>
                  <a:pt x="4863947" y="1161752"/>
                  <a:pt x="4931250" y="1135104"/>
                </a:cubicBezTo>
                <a:cubicBezTo>
                  <a:pt x="4873774" y="1166710"/>
                  <a:pt x="4804819" y="1204909"/>
                  <a:pt x="4745058" y="1236642"/>
                </a:cubicBezTo>
                <a:cubicBezTo>
                  <a:pt x="4736219" y="1242631"/>
                  <a:pt x="4683012" y="1268498"/>
                  <a:pt x="4683317" y="1273983"/>
                </a:cubicBezTo>
                <a:cubicBezTo>
                  <a:pt x="4682118" y="1293760"/>
                  <a:pt x="4858735" y="1198714"/>
                  <a:pt x="4695125" y="1273329"/>
                </a:cubicBezTo>
                <a:cubicBezTo>
                  <a:pt x="4702211" y="1270185"/>
                  <a:pt x="4708914" y="1267064"/>
                  <a:pt x="4711404" y="1263717"/>
                </a:cubicBezTo>
                <a:cubicBezTo>
                  <a:pt x="4781657" y="1214443"/>
                  <a:pt x="4859932" y="1178936"/>
                  <a:pt x="4934320" y="1149146"/>
                </a:cubicBezTo>
                <a:lnTo>
                  <a:pt x="4837236" y="1205479"/>
                </a:lnTo>
                <a:lnTo>
                  <a:pt x="4844621" y="1212777"/>
                </a:lnTo>
                <a:lnTo>
                  <a:pt x="4920958" y="1170056"/>
                </a:lnTo>
                <a:cubicBezTo>
                  <a:pt x="4948896" y="1157047"/>
                  <a:pt x="4981100" y="1138302"/>
                  <a:pt x="5002585" y="1139864"/>
                </a:cubicBezTo>
                <a:cubicBezTo>
                  <a:pt x="5016527" y="1136340"/>
                  <a:pt x="5016350" y="1133142"/>
                  <a:pt x="5023055" y="1130020"/>
                </a:cubicBezTo>
                <a:cubicBezTo>
                  <a:pt x="5039361" y="1120865"/>
                  <a:pt x="5053279" y="1116886"/>
                  <a:pt x="5037531" y="1129218"/>
                </a:cubicBezTo>
                <a:cubicBezTo>
                  <a:pt x="5007611" y="1147836"/>
                  <a:pt x="4991712" y="1157427"/>
                  <a:pt x="4963775" y="1170435"/>
                </a:cubicBezTo>
                <a:lnTo>
                  <a:pt x="4859409" y="1227394"/>
                </a:lnTo>
                <a:lnTo>
                  <a:pt x="4864952" y="1232872"/>
                </a:lnTo>
                <a:lnTo>
                  <a:pt x="4950616" y="1188124"/>
                </a:lnTo>
                <a:cubicBezTo>
                  <a:pt x="4964408" y="1181860"/>
                  <a:pt x="4982973" y="1172122"/>
                  <a:pt x="4989678" y="1169000"/>
                </a:cubicBezTo>
                <a:cubicBezTo>
                  <a:pt x="4999202" y="1168472"/>
                  <a:pt x="4992650" y="1174336"/>
                  <a:pt x="4999505" y="1173956"/>
                </a:cubicBezTo>
                <a:cubicBezTo>
                  <a:pt x="4999505" y="1173956"/>
                  <a:pt x="5011314" y="1173302"/>
                  <a:pt x="5011162" y="1170560"/>
                </a:cubicBezTo>
                <a:cubicBezTo>
                  <a:pt x="5011314" y="1173302"/>
                  <a:pt x="4988481" y="1188778"/>
                  <a:pt x="4967781" y="1201385"/>
                </a:cubicBezTo>
                <a:cubicBezTo>
                  <a:pt x="4965496" y="1201512"/>
                  <a:pt x="4965496" y="1201512"/>
                  <a:pt x="4965345" y="1198769"/>
                </a:cubicBezTo>
                <a:cubicBezTo>
                  <a:pt x="4965496" y="1201512"/>
                  <a:pt x="4993131" y="1183020"/>
                  <a:pt x="4999658" y="1176699"/>
                </a:cubicBezTo>
                <a:cubicBezTo>
                  <a:pt x="4901468" y="1238980"/>
                  <a:pt x="4931158" y="1223125"/>
                  <a:pt x="4967781" y="1201385"/>
                </a:cubicBezTo>
                <a:lnTo>
                  <a:pt x="4970510" y="1202866"/>
                </a:lnTo>
                <a:lnTo>
                  <a:pt x="4957872" y="1212843"/>
                </a:lnTo>
                <a:cubicBezTo>
                  <a:pt x="4941854" y="1223077"/>
                  <a:pt x="4922725" y="1229552"/>
                  <a:pt x="4903753" y="1238853"/>
                </a:cubicBezTo>
                <a:lnTo>
                  <a:pt x="4883281" y="1250988"/>
                </a:lnTo>
                <a:lnTo>
                  <a:pt x="4905388" y="1272837"/>
                </a:lnTo>
                <a:cubicBezTo>
                  <a:pt x="4894175" y="1272707"/>
                  <a:pt x="4888295" y="1276674"/>
                  <a:pt x="4887751" y="1284742"/>
                </a:cubicBezTo>
                <a:lnTo>
                  <a:pt x="4865888" y="1261297"/>
                </a:lnTo>
                <a:lnTo>
                  <a:pt x="4733341" y="1339859"/>
                </a:lnTo>
                <a:cubicBezTo>
                  <a:pt x="4677615" y="1374577"/>
                  <a:pt x="4623458" y="1410926"/>
                  <a:pt x="4572355" y="1450658"/>
                </a:cubicBezTo>
                <a:cubicBezTo>
                  <a:pt x="4531412" y="1484097"/>
                  <a:pt x="4490850" y="1517517"/>
                  <a:pt x="4452039" y="1548087"/>
                </a:cubicBezTo>
                <a:cubicBezTo>
                  <a:pt x="4412201" y="1577340"/>
                  <a:pt x="4370643" y="1606574"/>
                  <a:pt x="4329161" y="1637178"/>
                </a:cubicBezTo>
                <a:lnTo>
                  <a:pt x="4245118" y="1703988"/>
                </a:lnTo>
                <a:lnTo>
                  <a:pt x="4224006" y="1732204"/>
                </a:lnTo>
                <a:lnTo>
                  <a:pt x="4255924" y="1705011"/>
                </a:lnTo>
                <a:cubicBezTo>
                  <a:pt x="4274583" y="1688334"/>
                  <a:pt x="4293247" y="1671715"/>
                  <a:pt x="4311406" y="1658103"/>
                </a:cubicBezTo>
                <a:cubicBezTo>
                  <a:pt x="4334215" y="1642170"/>
                  <a:pt x="4347879" y="1633620"/>
                  <a:pt x="4372845" y="1615276"/>
                </a:cubicBezTo>
                <a:cubicBezTo>
                  <a:pt x="4386839" y="1605791"/>
                  <a:pt x="4402588" y="1593460"/>
                  <a:pt x="4416074" y="1581710"/>
                </a:cubicBezTo>
                <a:cubicBezTo>
                  <a:pt x="4448102" y="1559766"/>
                  <a:pt x="4421178" y="1584178"/>
                  <a:pt x="4411958" y="1590189"/>
                </a:cubicBezTo>
                <a:cubicBezTo>
                  <a:pt x="4350443" y="1638521"/>
                  <a:pt x="4298551" y="1681277"/>
                  <a:pt x="4241709" y="1724307"/>
                </a:cubicBezTo>
                <a:lnTo>
                  <a:pt x="4207130" y="1753758"/>
                </a:lnTo>
                <a:lnTo>
                  <a:pt x="4102741" y="1877040"/>
                </a:lnTo>
                <a:cubicBezTo>
                  <a:pt x="4111776" y="1857464"/>
                  <a:pt x="4124347" y="1837420"/>
                  <a:pt x="4140459" y="1816913"/>
                </a:cubicBezTo>
                <a:lnTo>
                  <a:pt x="4146465" y="1805427"/>
                </a:lnTo>
                <a:lnTo>
                  <a:pt x="4056346" y="1882183"/>
                </a:lnTo>
                <a:lnTo>
                  <a:pt x="4054476" y="1883810"/>
                </a:lnTo>
                <a:lnTo>
                  <a:pt x="4042848" y="1932873"/>
                </a:lnTo>
                <a:cubicBezTo>
                  <a:pt x="4043715" y="1937959"/>
                  <a:pt x="4044144" y="1944301"/>
                  <a:pt x="4044139" y="1951899"/>
                </a:cubicBezTo>
                <a:cubicBezTo>
                  <a:pt x="4044134" y="1959499"/>
                  <a:pt x="4042205" y="1966148"/>
                  <a:pt x="4038353" y="1971853"/>
                </a:cubicBezTo>
                <a:cubicBezTo>
                  <a:pt x="4019921" y="1991463"/>
                  <a:pt x="4003117" y="2012059"/>
                  <a:pt x="3987942" y="2033642"/>
                </a:cubicBezTo>
                <a:lnTo>
                  <a:pt x="3978030" y="2050159"/>
                </a:lnTo>
                <a:lnTo>
                  <a:pt x="3987153" y="2040934"/>
                </a:lnTo>
                <a:lnTo>
                  <a:pt x="4009329" y="2020191"/>
                </a:lnTo>
                <a:lnTo>
                  <a:pt x="4012911" y="2019485"/>
                </a:lnTo>
                <a:lnTo>
                  <a:pt x="4022991" y="2016523"/>
                </a:lnTo>
                <a:lnTo>
                  <a:pt x="4016085" y="2023411"/>
                </a:lnTo>
                <a:lnTo>
                  <a:pt x="3961447" y="2077787"/>
                </a:lnTo>
                <a:lnTo>
                  <a:pt x="3947305" y="2101349"/>
                </a:lnTo>
                <a:lnTo>
                  <a:pt x="3915035" y="2162332"/>
                </a:lnTo>
                <a:lnTo>
                  <a:pt x="3940644" y="2143499"/>
                </a:lnTo>
                <a:cubicBezTo>
                  <a:pt x="3943185" y="2142514"/>
                  <a:pt x="3952107" y="2142462"/>
                  <a:pt x="3954649" y="2141477"/>
                </a:cubicBezTo>
                <a:cubicBezTo>
                  <a:pt x="3977496" y="2129221"/>
                  <a:pt x="3999816" y="2085393"/>
                  <a:pt x="4005123" y="2094118"/>
                </a:cubicBezTo>
                <a:cubicBezTo>
                  <a:pt x="4005123" y="2094118"/>
                  <a:pt x="3999246" y="2103204"/>
                  <a:pt x="3995909" y="2111305"/>
                </a:cubicBezTo>
                <a:lnTo>
                  <a:pt x="3995638" y="2109598"/>
                </a:lnTo>
                <a:lnTo>
                  <a:pt x="3997577" y="2107255"/>
                </a:lnTo>
                <a:cubicBezTo>
                  <a:pt x="3996306" y="2107747"/>
                  <a:pt x="3995671" y="2107994"/>
                  <a:pt x="3995463" y="2108500"/>
                </a:cubicBezTo>
                <a:lnTo>
                  <a:pt x="3995638" y="2109598"/>
                </a:lnTo>
                <a:lnTo>
                  <a:pt x="3992072" y="2113905"/>
                </a:lnTo>
                <a:lnTo>
                  <a:pt x="3989059" y="2115945"/>
                </a:lnTo>
                <a:cubicBezTo>
                  <a:pt x="3987355" y="2117599"/>
                  <a:pt x="3986339" y="2118985"/>
                  <a:pt x="3986339" y="2118985"/>
                </a:cubicBezTo>
                <a:cubicBezTo>
                  <a:pt x="3986339" y="2118985"/>
                  <a:pt x="3988958" y="2128184"/>
                  <a:pt x="3984471" y="2133895"/>
                </a:cubicBezTo>
                <a:cubicBezTo>
                  <a:pt x="3976502" y="2147196"/>
                  <a:pt x="3945380" y="2170034"/>
                  <a:pt x="3936538" y="2180270"/>
                </a:cubicBezTo>
                <a:cubicBezTo>
                  <a:pt x="3933996" y="2181254"/>
                  <a:pt x="3935888" y="2187898"/>
                  <a:pt x="3934220" y="2191948"/>
                </a:cubicBezTo>
                <a:cubicBezTo>
                  <a:pt x="3926991" y="2204963"/>
                  <a:pt x="3906950" y="2219430"/>
                  <a:pt x="3890863" y="2232925"/>
                </a:cubicBezTo>
                <a:lnTo>
                  <a:pt x="3881747" y="2241352"/>
                </a:lnTo>
                <a:lnTo>
                  <a:pt x="3885332" y="2240887"/>
                </a:lnTo>
                <a:cubicBezTo>
                  <a:pt x="3888265" y="2240380"/>
                  <a:pt x="3891179" y="2239532"/>
                  <a:pt x="3891104" y="2238161"/>
                </a:cubicBezTo>
                <a:cubicBezTo>
                  <a:pt x="3891180" y="2239532"/>
                  <a:pt x="3885509" y="2244087"/>
                  <a:pt x="3877232" y="2249874"/>
                </a:cubicBezTo>
                <a:lnTo>
                  <a:pt x="3858908" y="2261741"/>
                </a:lnTo>
                <a:lnTo>
                  <a:pt x="3840955" y="2286725"/>
                </a:lnTo>
                <a:lnTo>
                  <a:pt x="3841692" y="2286101"/>
                </a:lnTo>
                <a:cubicBezTo>
                  <a:pt x="3854066" y="2274640"/>
                  <a:pt x="3866430" y="2261905"/>
                  <a:pt x="3871287" y="2258321"/>
                </a:cubicBezTo>
                <a:cubicBezTo>
                  <a:pt x="3922450" y="2217503"/>
                  <a:pt x="3970655" y="2174143"/>
                  <a:pt x="4017981" y="2129352"/>
                </a:cubicBezTo>
                <a:lnTo>
                  <a:pt x="4089507" y="2059777"/>
                </a:lnTo>
                <a:lnTo>
                  <a:pt x="4096166" y="2057506"/>
                </a:lnTo>
                <a:lnTo>
                  <a:pt x="4111426" y="2051264"/>
                </a:lnTo>
                <a:lnTo>
                  <a:pt x="4090368" y="2074707"/>
                </a:lnTo>
                <a:cubicBezTo>
                  <a:pt x="4079779" y="2078810"/>
                  <a:pt x="4072750" y="2085506"/>
                  <a:pt x="4071954" y="2092623"/>
                </a:cubicBezTo>
                <a:cubicBezTo>
                  <a:pt x="4080003" y="2089504"/>
                  <a:pt x="4086754" y="2083483"/>
                  <a:pt x="4090368" y="2074707"/>
                </a:cubicBezTo>
                <a:lnTo>
                  <a:pt x="4113826" y="2055323"/>
                </a:lnTo>
                <a:lnTo>
                  <a:pt x="4117277" y="2061838"/>
                </a:lnTo>
                <a:cubicBezTo>
                  <a:pt x="4114612" y="2061986"/>
                  <a:pt x="4112326" y="2062113"/>
                  <a:pt x="4112326" y="2062113"/>
                </a:cubicBezTo>
                <a:cubicBezTo>
                  <a:pt x="4117606" y="2067779"/>
                  <a:pt x="4117455" y="2065036"/>
                  <a:pt x="4117277" y="2061838"/>
                </a:cubicBezTo>
                <a:lnTo>
                  <a:pt x="4126726" y="2057121"/>
                </a:lnTo>
                <a:lnTo>
                  <a:pt x="4106313" y="2078572"/>
                </a:lnTo>
                <a:lnTo>
                  <a:pt x="4098992" y="2084189"/>
                </a:lnTo>
                <a:cubicBezTo>
                  <a:pt x="4096542" y="2085879"/>
                  <a:pt x="4094963" y="2086683"/>
                  <a:pt x="4094925" y="2085996"/>
                </a:cubicBezTo>
                <a:lnTo>
                  <a:pt x="4097517" y="2087816"/>
                </a:lnTo>
                <a:lnTo>
                  <a:pt x="4070206" y="2116517"/>
                </a:lnTo>
                <a:lnTo>
                  <a:pt x="4059874" y="2122340"/>
                </a:lnTo>
                <a:cubicBezTo>
                  <a:pt x="4053242" y="2125923"/>
                  <a:pt x="4045580" y="2129872"/>
                  <a:pt x="4035719" y="2134659"/>
                </a:cubicBezTo>
                <a:cubicBezTo>
                  <a:pt x="4031301" y="2137654"/>
                  <a:pt x="3989571" y="2156926"/>
                  <a:pt x="4008466" y="2153129"/>
                </a:cubicBezTo>
                <a:cubicBezTo>
                  <a:pt x="4022410" y="2149607"/>
                  <a:pt x="4050043" y="2131114"/>
                  <a:pt x="4059034" y="2127866"/>
                </a:cubicBezTo>
                <a:lnTo>
                  <a:pt x="4059621" y="2127641"/>
                </a:lnTo>
                <a:lnTo>
                  <a:pt x="4052175" y="2135466"/>
                </a:lnTo>
                <a:cubicBezTo>
                  <a:pt x="4010343" y="2183449"/>
                  <a:pt x="3958043" y="2214493"/>
                  <a:pt x="3917086" y="2265542"/>
                </a:cubicBezTo>
                <a:cubicBezTo>
                  <a:pt x="3926169" y="2259044"/>
                  <a:pt x="3937213" y="2248275"/>
                  <a:pt x="3936385" y="2252958"/>
                </a:cubicBezTo>
                <a:lnTo>
                  <a:pt x="3931622" y="2262460"/>
                </a:lnTo>
                <a:lnTo>
                  <a:pt x="3881618" y="2291261"/>
                </a:lnTo>
                <a:lnTo>
                  <a:pt x="3921347" y="2273446"/>
                </a:lnTo>
                <a:lnTo>
                  <a:pt x="3919390" y="2275440"/>
                </a:lnTo>
                <a:cubicBezTo>
                  <a:pt x="3903702" y="2290800"/>
                  <a:pt x="3879293" y="2314088"/>
                  <a:pt x="3875332" y="2323708"/>
                </a:cubicBezTo>
                <a:cubicBezTo>
                  <a:pt x="3910437" y="2303299"/>
                  <a:pt x="3920802" y="2288501"/>
                  <a:pt x="3949382" y="2266647"/>
                </a:cubicBezTo>
                <a:cubicBezTo>
                  <a:pt x="3986804" y="2234558"/>
                  <a:pt x="3957430" y="2263529"/>
                  <a:pt x="3950479" y="2280407"/>
                </a:cubicBezTo>
                <a:cubicBezTo>
                  <a:pt x="3945196" y="2293235"/>
                  <a:pt x="3960844" y="2265611"/>
                  <a:pt x="3961069" y="2276305"/>
                </a:cubicBezTo>
                <a:cubicBezTo>
                  <a:pt x="3961293" y="2286998"/>
                  <a:pt x="3935904" y="2300240"/>
                  <a:pt x="3927062" y="2310475"/>
                </a:cubicBezTo>
                <a:cubicBezTo>
                  <a:pt x="3914949" y="2319140"/>
                  <a:pt x="3900149" y="2328279"/>
                  <a:pt x="3889639" y="2342564"/>
                </a:cubicBezTo>
                <a:cubicBezTo>
                  <a:pt x="3889639" y="2342564"/>
                  <a:pt x="3891530" y="2349207"/>
                  <a:pt x="3889863" y="2353259"/>
                </a:cubicBezTo>
                <a:lnTo>
                  <a:pt x="3889731" y="2353394"/>
                </a:lnTo>
                <a:lnTo>
                  <a:pt x="3890951" y="2358268"/>
                </a:lnTo>
                <a:lnTo>
                  <a:pt x="3890740" y="2369516"/>
                </a:lnTo>
                <a:lnTo>
                  <a:pt x="3916324" y="2346056"/>
                </a:lnTo>
                <a:cubicBezTo>
                  <a:pt x="3924166" y="2339116"/>
                  <a:pt x="3930712" y="2334026"/>
                  <a:pt x="3936007" y="2331976"/>
                </a:cubicBezTo>
                <a:cubicBezTo>
                  <a:pt x="3972634" y="2307003"/>
                  <a:pt x="3995257" y="2284053"/>
                  <a:pt x="4032031" y="2259591"/>
                </a:cubicBezTo>
                <a:cubicBezTo>
                  <a:pt x="4006071" y="2290643"/>
                  <a:pt x="3976049" y="2309085"/>
                  <a:pt x="3946675" y="2338056"/>
                </a:cubicBezTo>
                <a:cubicBezTo>
                  <a:pt x="3932471" y="2350935"/>
                  <a:pt x="3915130" y="2361059"/>
                  <a:pt x="3908179" y="2377937"/>
                </a:cubicBezTo>
                <a:cubicBezTo>
                  <a:pt x="3907385" y="2385053"/>
                  <a:pt x="3908258" y="2388120"/>
                  <a:pt x="3904194" y="2393666"/>
                </a:cubicBezTo>
                <a:cubicBezTo>
                  <a:pt x="3898938" y="2400810"/>
                  <a:pt x="3891433" y="2405420"/>
                  <a:pt x="3883610" y="2410154"/>
                </a:cubicBezTo>
                <a:lnTo>
                  <a:pt x="3870604" y="2420114"/>
                </a:lnTo>
                <a:lnTo>
                  <a:pt x="3867435" y="2426134"/>
                </a:lnTo>
                <a:lnTo>
                  <a:pt x="3863779" y="2430530"/>
                </a:lnTo>
                <a:lnTo>
                  <a:pt x="3866711" y="2434007"/>
                </a:lnTo>
                <a:cubicBezTo>
                  <a:pt x="3868527" y="2437700"/>
                  <a:pt x="3869655" y="2441662"/>
                  <a:pt x="3868174" y="2442235"/>
                </a:cubicBezTo>
                <a:cubicBezTo>
                  <a:pt x="3867014" y="2448075"/>
                  <a:pt x="3853939" y="2455836"/>
                  <a:pt x="3841400" y="2464241"/>
                </a:cubicBezTo>
                <a:lnTo>
                  <a:pt x="3834580" y="2469474"/>
                </a:lnTo>
                <a:lnTo>
                  <a:pt x="3827697" y="2483183"/>
                </a:lnTo>
                <a:lnTo>
                  <a:pt x="3841700" y="2473345"/>
                </a:lnTo>
                <a:cubicBezTo>
                  <a:pt x="3848253" y="2466835"/>
                  <a:pt x="3854431" y="2460043"/>
                  <a:pt x="3863313" y="2454898"/>
                </a:cubicBezTo>
                <a:cubicBezTo>
                  <a:pt x="3888702" y="2441657"/>
                  <a:pt x="3910531" y="2425823"/>
                  <a:pt x="3935841" y="2402398"/>
                </a:cubicBezTo>
                <a:cubicBezTo>
                  <a:pt x="3980888" y="2367356"/>
                  <a:pt x="3891468" y="2451367"/>
                  <a:pt x="3892341" y="2454433"/>
                </a:cubicBezTo>
                <a:lnTo>
                  <a:pt x="3924560" y="2445354"/>
                </a:lnTo>
                <a:cubicBezTo>
                  <a:pt x="3925433" y="2448420"/>
                  <a:pt x="3889678" y="2476459"/>
                  <a:pt x="3889678" y="2476459"/>
                </a:cubicBezTo>
                <a:cubicBezTo>
                  <a:pt x="3874084" y="2492714"/>
                  <a:pt x="3865163" y="2492766"/>
                  <a:pt x="3854799" y="2507563"/>
                </a:cubicBezTo>
                <a:cubicBezTo>
                  <a:pt x="3865387" y="2503460"/>
                  <a:pt x="3902810" y="2471372"/>
                  <a:pt x="3903684" y="2474437"/>
                </a:cubicBezTo>
                <a:cubicBezTo>
                  <a:pt x="3903902" y="2475204"/>
                  <a:pt x="3901844" y="2478199"/>
                  <a:pt x="3899235" y="2481809"/>
                </a:cubicBezTo>
                <a:lnTo>
                  <a:pt x="3897122" y="2484815"/>
                </a:lnTo>
                <a:lnTo>
                  <a:pt x="3855232" y="2509087"/>
                </a:lnTo>
                <a:lnTo>
                  <a:pt x="3835102" y="2520752"/>
                </a:lnTo>
                <a:cubicBezTo>
                  <a:pt x="3847286" y="2516525"/>
                  <a:pt x="3858802" y="2511446"/>
                  <a:pt x="3869985" y="2505949"/>
                </a:cubicBezTo>
                <a:lnTo>
                  <a:pt x="3891182" y="2494786"/>
                </a:lnTo>
                <a:lnTo>
                  <a:pt x="3890720" y="2497892"/>
                </a:lnTo>
                <a:lnTo>
                  <a:pt x="3905718" y="2488245"/>
                </a:lnTo>
                <a:lnTo>
                  <a:pt x="3967162" y="2417870"/>
                </a:lnTo>
                <a:cubicBezTo>
                  <a:pt x="3989637" y="2390931"/>
                  <a:pt x="4013287" y="2363838"/>
                  <a:pt x="4038124" y="2336591"/>
                </a:cubicBezTo>
                <a:cubicBezTo>
                  <a:pt x="4042052" y="2331479"/>
                  <a:pt x="4046805" y="2328056"/>
                  <a:pt x="4052379" y="2326326"/>
                </a:cubicBezTo>
                <a:cubicBezTo>
                  <a:pt x="4057954" y="2324598"/>
                  <a:pt x="4065373" y="2323224"/>
                  <a:pt x="4074641" y="2322209"/>
                </a:cubicBezTo>
                <a:cubicBezTo>
                  <a:pt x="4062760" y="2342961"/>
                  <a:pt x="4049106" y="2363946"/>
                  <a:pt x="4033681" y="2385163"/>
                </a:cubicBezTo>
                <a:cubicBezTo>
                  <a:pt x="4018259" y="2406379"/>
                  <a:pt x="4002247" y="2427670"/>
                  <a:pt x="3985644" y="2449041"/>
                </a:cubicBezTo>
                <a:lnTo>
                  <a:pt x="3976030" y="2465402"/>
                </a:lnTo>
                <a:lnTo>
                  <a:pt x="3998173" y="2453790"/>
                </a:lnTo>
                <a:lnTo>
                  <a:pt x="3995029" y="2456635"/>
                </a:lnTo>
                <a:cubicBezTo>
                  <a:pt x="3988066" y="2462737"/>
                  <a:pt x="3975160" y="2473980"/>
                  <a:pt x="3967620" y="2480944"/>
                </a:cubicBezTo>
                <a:lnTo>
                  <a:pt x="3965784" y="2482839"/>
                </a:lnTo>
                <a:lnTo>
                  <a:pt x="3964435" y="2485134"/>
                </a:lnTo>
                <a:lnTo>
                  <a:pt x="3972406" y="2479586"/>
                </a:lnTo>
                <a:cubicBezTo>
                  <a:pt x="3999318" y="2461782"/>
                  <a:pt x="3968646" y="2487851"/>
                  <a:pt x="3962914" y="2497449"/>
                </a:cubicBezTo>
                <a:cubicBezTo>
                  <a:pt x="3965455" y="2496464"/>
                  <a:pt x="3967998" y="2495480"/>
                  <a:pt x="3970538" y="2494495"/>
                </a:cubicBezTo>
                <a:cubicBezTo>
                  <a:pt x="3967998" y="2495480"/>
                  <a:pt x="3989255" y="2497457"/>
                  <a:pt x="3990273" y="2501033"/>
                </a:cubicBezTo>
                <a:cubicBezTo>
                  <a:pt x="3992021" y="2507166"/>
                  <a:pt x="3948296" y="2548506"/>
                  <a:pt x="3941121" y="2554691"/>
                </a:cubicBezTo>
                <a:cubicBezTo>
                  <a:pt x="3920390" y="2584284"/>
                  <a:pt x="3997182" y="2515379"/>
                  <a:pt x="3999073" y="2522023"/>
                </a:cubicBezTo>
                <a:cubicBezTo>
                  <a:pt x="4000146" y="2523310"/>
                  <a:pt x="3998067" y="2526952"/>
                  <a:pt x="3994753" y="2531366"/>
                </a:cubicBezTo>
                <a:lnTo>
                  <a:pt x="3991086" y="2535732"/>
                </a:lnTo>
                <a:lnTo>
                  <a:pt x="3922807" y="2572738"/>
                </a:lnTo>
                <a:lnTo>
                  <a:pt x="3914903" y="2576293"/>
                </a:lnTo>
                <a:lnTo>
                  <a:pt x="3913390" y="2582936"/>
                </a:lnTo>
                <a:lnTo>
                  <a:pt x="3981183" y="2546183"/>
                </a:lnTo>
                <a:lnTo>
                  <a:pt x="3983117" y="2545221"/>
                </a:lnTo>
                <a:lnTo>
                  <a:pt x="3983021" y="2545336"/>
                </a:lnTo>
                <a:cubicBezTo>
                  <a:pt x="3975281" y="2554080"/>
                  <a:pt x="3970261" y="2559572"/>
                  <a:pt x="3983280" y="2549137"/>
                </a:cubicBezTo>
                <a:lnTo>
                  <a:pt x="4004947" y="2534361"/>
                </a:lnTo>
                <a:lnTo>
                  <a:pt x="4049744" y="2512074"/>
                </a:lnTo>
                <a:lnTo>
                  <a:pt x="4055809" y="2508728"/>
                </a:lnTo>
                <a:lnTo>
                  <a:pt x="4039513" y="2525708"/>
                </a:lnTo>
                <a:cubicBezTo>
                  <a:pt x="4032455" y="2532921"/>
                  <a:pt x="4024075" y="2541274"/>
                  <a:pt x="4013180" y="2551737"/>
                </a:cubicBezTo>
                <a:cubicBezTo>
                  <a:pt x="4001796" y="2562957"/>
                  <a:pt x="3992225" y="2570637"/>
                  <a:pt x="3983383" y="2580873"/>
                </a:cubicBezTo>
                <a:cubicBezTo>
                  <a:pt x="3964598" y="2605740"/>
                  <a:pt x="4004562" y="2572667"/>
                  <a:pt x="4014278" y="2565497"/>
                </a:cubicBezTo>
                <a:cubicBezTo>
                  <a:pt x="4028058" y="2552782"/>
                  <a:pt x="4040238" y="2534445"/>
                  <a:pt x="4045399" y="2542659"/>
                </a:cubicBezTo>
                <a:cubicBezTo>
                  <a:pt x="4044526" y="2539592"/>
                  <a:pt x="4021981" y="2572726"/>
                  <a:pt x="4016249" y="2582323"/>
                </a:cubicBezTo>
                <a:cubicBezTo>
                  <a:pt x="4016249" y="2582323"/>
                  <a:pt x="3998484" y="2592610"/>
                  <a:pt x="4008279" y="2595624"/>
                </a:cubicBezTo>
                <a:cubicBezTo>
                  <a:pt x="4008279" y="2595624"/>
                  <a:pt x="4019663" y="2584405"/>
                  <a:pt x="4026414" y="2578384"/>
                </a:cubicBezTo>
                <a:cubicBezTo>
                  <a:pt x="4031126" y="2583368"/>
                  <a:pt x="4035414" y="2588516"/>
                  <a:pt x="4035414" y="2588516"/>
                </a:cubicBezTo>
                <a:cubicBezTo>
                  <a:pt x="4040497" y="2586547"/>
                  <a:pt x="4060724" y="2565091"/>
                  <a:pt x="4071314" y="2560988"/>
                </a:cubicBezTo>
                <a:cubicBezTo>
                  <a:pt x="4071314" y="2560988"/>
                  <a:pt x="4086986" y="2554916"/>
                  <a:pt x="4068851" y="2572156"/>
                </a:cubicBezTo>
                <a:cubicBezTo>
                  <a:pt x="4054647" y="2585036"/>
                  <a:pt x="4062471" y="2571223"/>
                  <a:pt x="4057188" y="2584051"/>
                </a:cubicBezTo>
                <a:cubicBezTo>
                  <a:pt x="4060803" y="2575275"/>
                  <a:pt x="4068652" y="2583015"/>
                  <a:pt x="4067857" y="2590131"/>
                </a:cubicBezTo>
                <a:cubicBezTo>
                  <a:pt x="4068274" y="2589119"/>
                  <a:pt x="4065826" y="2590741"/>
                  <a:pt x="4061933" y="2593792"/>
                </a:cubicBezTo>
                <a:lnTo>
                  <a:pt x="4049813" y="2603950"/>
                </a:lnTo>
                <a:lnTo>
                  <a:pt x="4049260" y="2604241"/>
                </a:lnTo>
                <a:lnTo>
                  <a:pt x="3936435" y="2664335"/>
                </a:lnTo>
                <a:lnTo>
                  <a:pt x="3937170" y="2665336"/>
                </a:lnTo>
                <a:cubicBezTo>
                  <a:pt x="3937220" y="2665730"/>
                  <a:pt x="3937427" y="2667307"/>
                  <a:pt x="3937790" y="2670064"/>
                </a:cubicBezTo>
                <a:cubicBezTo>
                  <a:pt x="3938150" y="2672821"/>
                  <a:pt x="3938355" y="2674396"/>
                  <a:pt x="3938407" y="2674787"/>
                </a:cubicBezTo>
                <a:lnTo>
                  <a:pt x="3939086" y="2677295"/>
                </a:lnTo>
                <a:lnTo>
                  <a:pt x="4069153" y="2607266"/>
                </a:lnTo>
                <a:lnTo>
                  <a:pt x="4071528" y="2606207"/>
                </a:lnTo>
                <a:lnTo>
                  <a:pt x="4062448" y="2615934"/>
                </a:lnTo>
                <a:lnTo>
                  <a:pt x="4061556" y="2617673"/>
                </a:lnTo>
                <a:lnTo>
                  <a:pt x="4057978" y="2619345"/>
                </a:lnTo>
                <a:cubicBezTo>
                  <a:pt x="4022509" y="2641250"/>
                  <a:pt x="3988653" y="2659514"/>
                  <a:pt x="3953074" y="2678560"/>
                </a:cubicBezTo>
                <a:lnTo>
                  <a:pt x="3941168" y="2684982"/>
                </a:lnTo>
                <a:lnTo>
                  <a:pt x="3944573" y="2697554"/>
                </a:lnTo>
                <a:lnTo>
                  <a:pt x="3984244" y="2676489"/>
                </a:lnTo>
                <a:cubicBezTo>
                  <a:pt x="4013572" y="2660998"/>
                  <a:pt x="4044158" y="2645781"/>
                  <a:pt x="4077809" y="2632457"/>
                </a:cubicBezTo>
                <a:cubicBezTo>
                  <a:pt x="4049071" y="2648260"/>
                  <a:pt x="4017463" y="2665711"/>
                  <a:pt x="3985570" y="2683178"/>
                </a:cubicBezTo>
                <a:lnTo>
                  <a:pt x="3946415" y="2704356"/>
                </a:lnTo>
                <a:lnTo>
                  <a:pt x="3947521" y="2708437"/>
                </a:lnTo>
                <a:lnTo>
                  <a:pt x="3967870" y="2696478"/>
                </a:lnTo>
                <a:cubicBezTo>
                  <a:pt x="4005519" y="2677719"/>
                  <a:pt x="4043685" y="2661394"/>
                  <a:pt x="4080879" y="2646499"/>
                </a:cubicBezTo>
                <a:cubicBezTo>
                  <a:pt x="4039657" y="2671472"/>
                  <a:pt x="3997789" y="2695108"/>
                  <a:pt x="3955657" y="2719158"/>
                </a:cubicBezTo>
                <a:lnTo>
                  <a:pt x="3951149" y="2721831"/>
                </a:lnTo>
                <a:lnTo>
                  <a:pt x="3953666" y="2731126"/>
                </a:lnTo>
                <a:lnTo>
                  <a:pt x="4067517" y="2667409"/>
                </a:lnTo>
                <a:cubicBezTo>
                  <a:pt x="4095454" y="2654401"/>
                  <a:pt x="4127659" y="2635655"/>
                  <a:pt x="4149144" y="2637217"/>
                </a:cubicBezTo>
                <a:cubicBezTo>
                  <a:pt x="4163086" y="2633693"/>
                  <a:pt x="4162909" y="2630495"/>
                  <a:pt x="4169614" y="2627373"/>
                </a:cubicBezTo>
                <a:cubicBezTo>
                  <a:pt x="4185920" y="2618219"/>
                  <a:pt x="4199838" y="2614239"/>
                  <a:pt x="4184090" y="2626571"/>
                </a:cubicBezTo>
                <a:cubicBezTo>
                  <a:pt x="4154170" y="2645189"/>
                  <a:pt x="4138271" y="2654780"/>
                  <a:pt x="4110334" y="2667787"/>
                </a:cubicBezTo>
                <a:cubicBezTo>
                  <a:pt x="4065493" y="2692963"/>
                  <a:pt x="4023543" y="2715112"/>
                  <a:pt x="3981682" y="2738002"/>
                </a:cubicBezTo>
                <a:lnTo>
                  <a:pt x="3960292" y="2750465"/>
                </a:lnTo>
                <a:lnTo>
                  <a:pt x="3964125" y="2755385"/>
                </a:lnTo>
                <a:lnTo>
                  <a:pt x="3970171" y="2751819"/>
                </a:lnTo>
                <a:cubicBezTo>
                  <a:pt x="4013204" y="2728520"/>
                  <a:pt x="4056869" y="2706276"/>
                  <a:pt x="4097175" y="2685477"/>
                </a:cubicBezTo>
                <a:cubicBezTo>
                  <a:pt x="4110966" y="2679213"/>
                  <a:pt x="4129532" y="2669474"/>
                  <a:pt x="4136237" y="2666353"/>
                </a:cubicBezTo>
                <a:cubicBezTo>
                  <a:pt x="4145761" y="2665825"/>
                  <a:pt x="4139208" y="2671689"/>
                  <a:pt x="4146064" y="2671309"/>
                </a:cubicBezTo>
                <a:cubicBezTo>
                  <a:pt x="4146064" y="2671309"/>
                  <a:pt x="4157873" y="2670655"/>
                  <a:pt x="4157721" y="2667913"/>
                </a:cubicBezTo>
                <a:cubicBezTo>
                  <a:pt x="4157873" y="2670655"/>
                  <a:pt x="4135040" y="2686131"/>
                  <a:pt x="4114340" y="2698738"/>
                </a:cubicBezTo>
                <a:cubicBezTo>
                  <a:pt x="4112055" y="2698865"/>
                  <a:pt x="4112055" y="2698865"/>
                  <a:pt x="4111904" y="2696123"/>
                </a:cubicBezTo>
                <a:cubicBezTo>
                  <a:pt x="4112055" y="2698865"/>
                  <a:pt x="4139690" y="2680372"/>
                  <a:pt x="4146217" y="2674052"/>
                </a:cubicBezTo>
                <a:cubicBezTo>
                  <a:pt x="4048027" y="2736334"/>
                  <a:pt x="4077716" y="2720478"/>
                  <a:pt x="4114340" y="2698738"/>
                </a:cubicBezTo>
                <a:lnTo>
                  <a:pt x="4117069" y="2700220"/>
                </a:lnTo>
                <a:lnTo>
                  <a:pt x="4104431" y="2710196"/>
                </a:lnTo>
                <a:cubicBezTo>
                  <a:pt x="4088413" y="2720430"/>
                  <a:pt x="4069284" y="2726905"/>
                  <a:pt x="4050312" y="2736207"/>
                </a:cubicBezTo>
                <a:lnTo>
                  <a:pt x="3981128" y="2777214"/>
                </a:lnTo>
                <a:lnTo>
                  <a:pt x="4000722" y="2802369"/>
                </a:lnTo>
                <a:cubicBezTo>
                  <a:pt x="4036697" y="2832697"/>
                  <a:pt x="4070697" y="2866282"/>
                  <a:pt x="4102727" y="2903131"/>
                </a:cubicBezTo>
                <a:cubicBezTo>
                  <a:pt x="4108537" y="2912380"/>
                  <a:pt x="4115095" y="2922734"/>
                  <a:pt x="4122397" y="2934191"/>
                </a:cubicBezTo>
                <a:cubicBezTo>
                  <a:pt x="4129695" y="2945651"/>
                  <a:pt x="4138613" y="2955692"/>
                  <a:pt x="4149142" y="2964323"/>
                </a:cubicBezTo>
                <a:cubicBezTo>
                  <a:pt x="4181145" y="2988762"/>
                  <a:pt x="4213225" y="3013790"/>
                  <a:pt x="4245381" y="3039409"/>
                </a:cubicBezTo>
                <a:cubicBezTo>
                  <a:pt x="4277537" y="3065033"/>
                  <a:pt x="4309924" y="3092423"/>
                  <a:pt x="4342535" y="3121587"/>
                </a:cubicBezTo>
                <a:cubicBezTo>
                  <a:pt x="4353791" y="3134729"/>
                  <a:pt x="4365277" y="3149640"/>
                  <a:pt x="4376997" y="3166325"/>
                </a:cubicBezTo>
                <a:cubicBezTo>
                  <a:pt x="4388719" y="3183011"/>
                  <a:pt x="4400514" y="3200282"/>
                  <a:pt x="4412389" y="3218148"/>
                </a:cubicBezTo>
                <a:cubicBezTo>
                  <a:pt x="4418685" y="3231341"/>
                  <a:pt x="4425413" y="3243273"/>
                  <a:pt x="4432574" y="3253950"/>
                </a:cubicBezTo>
                <a:cubicBezTo>
                  <a:pt x="4439732" y="3264621"/>
                  <a:pt x="4448803" y="3276248"/>
                  <a:pt x="4459788" y="3288824"/>
                </a:cubicBezTo>
                <a:cubicBezTo>
                  <a:pt x="4492857" y="3322934"/>
                  <a:pt x="4525927" y="3357045"/>
                  <a:pt x="4558999" y="3391151"/>
                </a:cubicBezTo>
                <a:cubicBezTo>
                  <a:pt x="4559052" y="3391545"/>
                  <a:pt x="4559258" y="3393118"/>
                  <a:pt x="4559617" y="3395875"/>
                </a:cubicBezTo>
                <a:cubicBezTo>
                  <a:pt x="4559980" y="3398630"/>
                  <a:pt x="4560186" y="3400205"/>
                  <a:pt x="4560236" y="3400599"/>
                </a:cubicBezTo>
                <a:cubicBezTo>
                  <a:pt x="4555013" y="3401483"/>
                  <a:pt x="4549132" y="3401854"/>
                  <a:pt x="4542589" y="3401709"/>
                </a:cubicBezTo>
                <a:cubicBezTo>
                  <a:pt x="4536046" y="3401565"/>
                  <a:pt x="4532188" y="3399268"/>
                  <a:pt x="4531014" y="3394816"/>
                </a:cubicBezTo>
                <a:cubicBezTo>
                  <a:pt x="4493205" y="3361330"/>
                  <a:pt x="4455851" y="3327781"/>
                  <a:pt x="4418952" y="3294171"/>
                </a:cubicBezTo>
                <a:cubicBezTo>
                  <a:pt x="4382053" y="3260565"/>
                  <a:pt x="4346865" y="3226732"/>
                  <a:pt x="4313390" y="3192676"/>
                </a:cubicBezTo>
                <a:cubicBezTo>
                  <a:pt x="4302737" y="3184663"/>
                  <a:pt x="4292007" y="3176057"/>
                  <a:pt x="4281203" y="3166859"/>
                </a:cubicBezTo>
                <a:cubicBezTo>
                  <a:pt x="4270395" y="3157664"/>
                  <a:pt x="4259358" y="3146696"/>
                  <a:pt x="4248087" y="3133959"/>
                </a:cubicBezTo>
                <a:cubicBezTo>
                  <a:pt x="4243393" y="3134774"/>
                  <a:pt x="4238622" y="3134998"/>
                  <a:pt x="4233773" y="3134630"/>
                </a:cubicBezTo>
                <a:cubicBezTo>
                  <a:pt x="4228924" y="3134266"/>
                  <a:pt x="4223843" y="3132129"/>
                  <a:pt x="4218531" y="3128221"/>
                </a:cubicBezTo>
                <a:cubicBezTo>
                  <a:pt x="4218808" y="3133387"/>
                  <a:pt x="4218059" y="3139895"/>
                  <a:pt x="4216287" y="3147733"/>
                </a:cubicBezTo>
                <a:cubicBezTo>
                  <a:pt x="4214512" y="3155572"/>
                  <a:pt x="4213765" y="3162080"/>
                  <a:pt x="4214042" y="3167248"/>
                </a:cubicBezTo>
                <a:cubicBezTo>
                  <a:pt x="4214858" y="3171946"/>
                  <a:pt x="4217442" y="3176412"/>
                  <a:pt x="4221797" y="3180645"/>
                </a:cubicBezTo>
                <a:cubicBezTo>
                  <a:pt x="4226151" y="3184882"/>
                  <a:pt x="4231097" y="3189038"/>
                  <a:pt x="4236632" y="3193119"/>
                </a:cubicBezTo>
                <a:cubicBezTo>
                  <a:pt x="4264285" y="3217928"/>
                  <a:pt x="4292965" y="3241401"/>
                  <a:pt x="4322669" y="3263537"/>
                </a:cubicBezTo>
                <a:cubicBezTo>
                  <a:pt x="4352373" y="3285673"/>
                  <a:pt x="4381052" y="3309147"/>
                  <a:pt x="4408705" y="3333957"/>
                </a:cubicBezTo>
                <a:cubicBezTo>
                  <a:pt x="4420021" y="3342486"/>
                  <a:pt x="4432068" y="3352118"/>
                  <a:pt x="4444837" y="3362859"/>
                </a:cubicBezTo>
                <a:cubicBezTo>
                  <a:pt x="4457607" y="3373600"/>
                  <a:pt x="4467263" y="3383544"/>
                  <a:pt x="4473805" y="3392699"/>
                </a:cubicBezTo>
                <a:cubicBezTo>
                  <a:pt x="4499516" y="3436579"/>
                  <a:pt x="4531093" y="3474775"/>
                  <a:pt x="4568539" y="3507283"/>
                </a:cubicBezTo>
                <a:cubicBezTo>
                  <a:pt x="4605983" y="3539791"/>
                  <a:pt x="4644099" y="3572130"/>
                  <a:pt x="4682890" y="3604291"/>
                </a:cubicBezTo>
                <a:cubicBezTo>
                  <a:pt x="4694919" y="3610645"/>
                  <a:pt x="4702855" y="3622392"/>
                  <a:pt x="4706700" y="3639535"/>
                </a:cubicBezTo>
                <a:cubicBezTo>
                  <a:pt x="4718708" y="3656392"/>
                  <a:pt x="4731864" y="3668290"/>
                  <a:pt x="4746170" y="3675231"/>
                </a:cubicBezTo>
                <a:cubicBezTo>
                  <a:pt x="4760475" y="3682171"/>
                  <a:pt x="4775371" y="3689034"/>
                  <a:pt x="4790857" y="3695819"/>
                </a:cubicBezTo>
                <a:cubicBezTo>
                  <a:pt x="4851183" y="3716766"/>
                  <a:pt x="4903317" y="3748400"/>
                  <a:pt x="4947249" y="3790721"/>
                </a:cubicBezTo>
                <a:cubicBezTo>
                  <a:pt x="4968281" y="3807797"/>
                  <a:pt x="4988519" y="3827983"/>
                  <a:pt x="5007967" y="3851281"/>
                </a:cubicBezTo>
                <a:cubicBezTo>
                  <a:pt x="5027413" y="3874572"/>
                  <a:pt x="5047963" y="3897121"/>
                  <a:pt x="5069616" y="3918926"/>
                </a:cubicBezTo>
                <a:cubicBezTo>
                  <a:pt x="5075822" y="3928129"/>
                  <a:pt x="5081589" y="3938592"/>
                  <a:pt x="5086923" y="3950313"/>
                </a:cubicBezTo>
                <a:lnTo>
                  <a:pt x="5094324" y="3973687"/>
                </a:lnTo>
                <a:lnTo>
                  <a:pt x="5075559" y="3959466"/>
                </a:lnTo>
                <a:cubicBezTo>
                  <a:pt x="5026589" y="3923712"/>
                  <a:pt x="4983006" y="3896092"/>
                  <a:pt x="4915209" y="3853846"/>
                </a:cubicBezTo>
                <a:cubicBezTo>
                  <a:pt x="4861878" y="3827483"/>
                  <a:pt x="4893297" y="3859753"/>
                  <a:pt x="4940309" y="3891737"/>
                </a:cubicBezTo>
                <a:cubicBezTo>
                  <a:pt x="4958181" y="3905722"/>
                  <a:pt x="4965162" y="3901099"/>
                  <a:pt x="4995583" y="3934029"/>
                </a:cubicBezTo>
                <a:cubicBezTo>
                  <a:pt x="5011085" y="3963931"/>
                  <a:pt x="5042426" y="3994459"/>
                  <a:pt x="5079200" y="4024796"/>
                </a:cubicBezTo>
                <a:lnTo>
                  <a:pt x="5114269" y="4051841"/>
                </a:lnTo>
                <a:lnTo>
                  <a:pt x="5115005" y="4054810"/>
                </a:lnTo>
                <a:lnTo>
                  <a:pt x="5120780" y="4094703"/>
                </a:lnTo>
                <a:lnTo>
                  <a:pt x="5118515" y="4093622"/>
                </a:lnTo>
                <a:cubicBezTo>
                  <a:pt x="5109928" y="4080659"/>
                  <a:pt x="5105965" y="4074677"/>
                  <a:pt x="5099983" y="4078640"/>
                </a:cubicBezTo>
                <a:cubicBezTo>
                  <a:pt x="5099983" y="4078640"/>
                  <a:pt x="5081035" y="4091190"/>
                  <a:pt x="5099983" y="4078640"/>
                </a:cubicBezTo>
                <a:cubicBezTo>
                  <a:pt x="5097961" y="4088586"/>
                  <a:pt x="5106548" y="4101548"/>
                  <a:pt x="5118515" y="4093622"/>
                </a:cubicBezTo>
                <a:cubicBezTo>
                  <a:pt x="5117505" y="4098595"/>
                  <a:pt x="5119485" y="4101586"/>
                  <a:pt x="5121719" y="4103334"/>
                </a:cubicBezTo>
                <a:lnTo>
                  <a:pt x="5122052" y="4103493"/>
                </a:lnTo>
                <a:lnTo>
                  <a:pt x="5127638" y="4142098"/>
                </a:lnTo>
                <a:lnTo>
                  <a:pt x="5118971" y="4145512"/>
                </a:lnTo>
                <a:lnTo>
                  <a:pt x="5099492" y="4132047"/>
                </a:lnTo>
                <a:lnTo>
                  <a:pt x="5116975" y="4146297"/>
                </a:lnTo>
                <a:lnTo>
                  <a:pt x="5077441" y="4161864"/>
                </a:lnTo>
                <a:lnTo>
                  <a:pt x="5065907" y="4173586"/>
                </a:lnTo>
                <a:lnTo>
                  <a:pt x="5048407" y="4158892"/>
                </a:lnTo>
                <a:cubicBezTo>
                  <a:pt x="5023753" y="4138460"/>
                  <a:pt x="4996036" y="4116650"/>
                  <a:pt x="4976823" y="4107138"/>
                </a:cubicBezTo>
                <a:cubicBezTo>
                  <a:pt x="4931419" y="4092740"/>
                  <a:pt x="5019794" y="4159015"/>
                  <a:pt x="5056200" y="4187983"/>
                </a:cubicBezTo>
                <a:lnTo>
                  <a:pt x="5058057" y="4189339"/>
                </a:lnTo>
                <a:lnTo>
                  <a:pt x="5062027" y="4227378"/>
                </a:lnTo>
                <a:lnTo>
                  <a:pt x="5059155" y="4229529"/>
                </a:lnTo>
                <a:lnTo>
                  <a:pt x="4666459" y="3948322"/>
                </a:lnTo>
                <a:cubicBezTo>
                  <a:pt x="4624070" y="3923317"/>
                  <a:pt x="4578082" y="3882046"/>
                  <a:pt x="4528713" y="3861665"/>
                </a:cubicBezTo>
                <a:cubicBezTo>
                  <a:pt x="4462756" y="3842232"/>
                  <a:pt x="4533260" y="3894521"/>
                  <a:pt x="4580608" y="3924848"/>
                </a:cubicBezTo>
                <a:cubicBezTo>
                  <a:pt x="4654080" y="3983780"/>
                  <a:pt x="4733869" y="4037092"/>
                  <a:pt x="4811639" y="4100349"/>
                </a:cubicBezTo>
                <a:cubicBezTo>
                  <a:pt x="4838097" y="4127297"/>
                  <a:pt x="4773213" y="4081328"/>
                  <a:pt x="4754345" y="4068003"/>
                </a:cubicBezTo>
                <a:cubicBezTo>
                  <a:pt x="4689461" y="4022034"/>
                  <a:pt x="4617597" y="3980687"/>
                  <a:pt x="4557699" y="3931415"/>
                </a:cubicBezTo>
                <a:cubicBezTo>
                  <a:pt x="4487855" y="3880123"/>
                  <a:pt x="4412441" y="3805261"/>
                  <a:pt x="4336615" y="3757933"/>
                </a:cubicBezTo>
                <a:cubicBezTo>
                  <a:pt x="4256164" y="3703624"/>
                  <a:pt x="4357092" y="3788844"/>
                  <a:pt x="4397458" y="3823795"/>
                </a:cubicBezTo>
                <a:cubicBezTo>
                  <a:pt x="4437826" y="3858745"/>
                  <a:pt x="4483815" y="3900015"/>
                  <a:pt x="4498385" y="3909015"/>
                </a:cubicBezTo>
                <a:cubicBezTo>
                  <a:pt x="4506311" y="3920981"/>
                  <a:pt x="4522825" y="3945908"/>
                  <a:pt x="4526788" y="3951892"/>
                </a:cubicBezTo>
                <a:cubicBezTo>
                  <a:pt x="4544659" y="3965877"/>
                  <a:pt x="4555265" y="3968893"/>
                  <a:pt x="4570171" y="3976237"/>
                </a:cubicBezTo>
                <a:cubicBezTo>
                  <a:pt x="4574135" y="3982219"/>
                  <a:pt x="4579705" y="4005789"/>
                  <a:pt x="4599235" y="4020110"/>
                </a:cubicBezTo>
                <a:cubicBezTo>
                  <a:pt x="4617107" y="4034095"/>
                  <a:pt x="4670437" y="4060458"/>
                  <a:pt x="4701521" y="4094386"/>
                </a:cubicBezTo>
                <a:cubicBezTo>
                  <a:pt x="4754437" y="4148283"/>
                  <a:pt x="4660078" y="4085971"/>
                  <a:pt x="4641545" y="4070990"/>
                </a:cubicBezTo>
                <a:cubicBezTo>
                  <a:pt x="4612069" y="4054648"/>
                  <a:pt x="4586272" y="4028696"/>
                  <a:pt x="4571701" y="4019697"/>
                </a:cubicBezTo>
                <a:cubicBezTo>
                  <a:pt x="4561755" y="4017677"/>
                  <a:pt x="4548792" y="4026264"/>
                  <a:pt x="4534883" y="4018261"/>
                </a:cubicBezTo>
                <a:cubicBezTo>
                  <a:pt x="4500333" y="4006716"/>
                  <a:pt x="4442589" y="3951623"/>
                  <a:pt x="4390607" y="3904013"/>
                </a:cubicBezTo>
                <a:lnTo>
                  <a:pt x="4342006" y="3861129"/>
                </a:lnTo>
                <a:lnTo>
                  <a:pt x="4344386" y="3862856"/>
                </a:lnTo>
                <a:lnTo>
                  <a:pt x="4349989" y="3867046"/>
                </a:lnTo>
                <a:cubicBezTo>
                  <a:pt x="4351040" y="3867801"/>
                  <a:pt x="4350492" y="3867347"/>
                  <a:pt x="4348775" y="3866040"/>
                </a:cubicBezTo>
                <a:lnTo>
                  <a:pt x="4344386" y="3862856"/>
                </a:lnTo>
                <a:lnTo>
                  <a:pt x="4341616" y="3860785"/>
                </a:lnTo>
                <a:lnTo>
                  <a:pt x="4342006" y="3861129"/>
                </a:lnTo>
                <a:lnTo>
                  <a:pt x="4327879" y="3850875"/>
                </a:lnTo>
                <a:cubicBezTo>
                  <a:pt x="4309175" y="3837800"/>
                  <a:pt x="4285501" y="3822636"/>
                  <a:pt x="4284323" y="3828438"/>
                </a:cubicBezTo>
                <a:cubicBezTo>
                  <a:pt x="4276320" y="3842347"/>
                  <a:pt x="4358129" y="3885714"/>
                  <a:pt x="4358129" y="3885714"/>
                </a:cubicBezTo>
                <a:cubicBezTo>
                  <a:pt x="4440523" y="3955950"/>
                  <a:pt x="4510367" y="4007242"/>
                  <a:pt x="4588137" y="4070500"/>
                </a:cubicBezTo>
                <a:cubicBezTo>
                  <a:pt x="4606670" y="4085483"/>
                  <a:pt x="4623183" y="4110411"/>
                  <a:pt x="4649641" y="4137359"/>
                </a:cubicBezTo>
                <a:cubicBezTo>
                  <a:pt x="4686046" y="4166328"/>
                  <a:pt x="4706935" y="4169705"/>
                  <a:pt x="4717466" y="4198598"/>
                </a:cubicBezTo>
                <a:cubicBezTo>
                  <a:pt x="4723035" y="4222167"/>
                  <a:pt x="4705085" y="4234056"/>
                  <a:pt x="4713012" y="4246021"/>
                </a:cubicBezTo>
                <a:cubicBezTo>
                  <a:pt x="4733488" y="4276932"/>
                  <a:pt x="4833831" y="4335282"/>
                  <a:pt x="4871234" y="4363589"/>
                </a:cubicBezTo>
                <a:lnTo>
                  <a:pt x="5036326" y="4486863"/>
                </a:lnTo>
                <a:lnTo>
                  <a:pt x="5034735" y="4501480"/>
                </a:lnTo>
                <a:lnTo>
                  <a:pt x="4929967" y="4428158"/>
                </a:lnTo>
                <a:cubicBezTo>
                  <a:pt x="4835331" y="4360829"/>
                  <a:pt x="4738255" y="4291709"/>
                  <a:pt x="4632148" y="4219245"/>
                </a:cubicBezTo>
                <a:cubicBezTo>
                  <a:pt x="4614276" y="4205260"/>
                  <a:pt x="4567925" y="4174273"/>
                  <a:pt x="4515953" y="4136966"/>
                </a:cubicBezTo>
                <a:cubicBezTo>
                  <a:pt x="4497421" y="4121984"/>
                  <a:pt x="4353769" y="4013417"/>
                  <a:pt x="4425557" y="4080638"/>
                </a:cubicBezTo>
                <a:cubicBezTo>
                  <a:pt x="4493045" y="4143533"/>
                  <a:pt x="4382171" y="4056294"/>
                  <a:pt x="4368262" y="4048291"/>
                </a:cubicBezTo>
                <a:cubicBezTo>
                  <a:pt x="4357656" y="4045275"/>
                  <a:pt x="4320837" y="4043840"/>
                  <a:pt x="4318817" y="4053786"/>
                </a:cubicBezTo>
                <a:cubicBezTo>
                  <a:pt x="4322780" y="4059768"/>
                  <a:pt x="4481001" y="4177335"/>
                  <a:pt x="4499534" y="4192316"/>
                </a:cubicBezTo>
                <a:cubicBezTo>
                  <a:pt x="4543865" y="4233250"/>
                  <a:pt x="4585891" y="4268538"/>
                  <a:pt x="4616312" y="4301468"/>
                </a:cubicBezTo>
                <a:cubicBezTo>
                  <a:pt x="4620275" y="4307451"/>
                  <a:pt x="4626843" y="4330361"/>
                  <a:pt x="4630805" y="4336342"/>
                </a:cubicBezTo>
                <a:cubicBezTo>
                  <a:pt x="4673777" y="4388219"/>
                  <a:pt x="4784480" y="4421055"/>
                  <a:pt x="4769496" y="4439587"/>
                </a:cubicBezTo>
                <a:cubicBezTo>
                  <a:pt x="4769496" y="4439587"/>
                  <a:pt x="4745641" y="4429565"/>
                  <a:pt x="4725749" y="4425526"/>
                </a:cubicBezTo>
                <a:lnTo>
                  <a:pt x="4729236" y="4423871"/>
                </a:lnTo>
                <a:lnTo>
                  <a:pt x="4735694" y="4427546"/>
                </a:lnTo>
                <a:cubicBezTo>
                  <a:pt x="4733712" y="4424555"/>
                  <a:pt x="4732722" y="4423059"/>
                  <a:pt x="4731479" y="4422807"/>
                </a:cubicBezTo>
                <a:lnTo>
                  <a:pt x="4729236" y="4423871"/>
                </a:lnTo>
                <a:lnTo>
                  <a:pt x="4717364" y="4417116"/>
                </a:lnTo>
                <a:lnTo>
                  <a:pt x="4710781" y="4410514"/>
                </a:lnTo>
                <a:cubicBezTo>
                  <a:pt x="4705981" y="4407057"/>
                  <a:pt x="4702255" y="4405221"/>
                  <a:pt x="4702255" y="4405221"/>
                </a:cubicBezTo>
                <a:cubicBezTo>
                  <a:pt x="4702255" y="4405221"/>
                  <a:pt x="4684307" y="4417111"/>
                  <a:pt x="4668741" y="4408773"/>
                </a:cubicBezTo>
                <a:cubicBezTo>
                  <a:pt x="4634279" y="4395733"/>
                  <a:pt x="4562492" y="4328512"/>
                  <a:pt x="4534011" y="4311510"/>
                </a:cubicBezTo>
                <a:cubicBezTo>
                  <a:pt x="4530049" y="4305528"/>
                  <a:pt x="4517085" y="4314114"/>
                  <a:pt x="4507140" y="4312095"/>
                </a:cubicBezTo>
                <a:cubicBezTo>
                  <a:pt x="4462732" y="4297037"/>
                  <a:pt x="4396267" y="4224856"/>
                  <a:pt x="4348920" y="4194528"/>
                </a:cubicBezTo>
                <a:cubicBezTo>
                  <a:pt x="4307890" y="4158580"/>
                  <a:pt x="4258936" y="4110667"/>
                  <a:pt x="4193716" y="4066355"/>
                </a:cubicBezTo>
                <a:cubicBezTo>
                  <a:pt x="4193716" y="4066355"/>
                  <a:pt x="4179146" y="4057356"/>
                  <a:pt x="4172166" y="4061980"/>
                </a:cubicBezTo>
                <a:cubicBezTo>
                  <a:pt x="4172749" y="4088851"/>
                  <a:pt x="4295925" y="4166506"/>
                  <a:pt x="4318421" y="4187472"/>
                </a:cubicBezTo>
                <a:cubicBezTo>
                  <a:pt x="4443494" y="4296151"/>
                  <a:pt x="4571912" y="4395800"/>
                  <a:pt x="4702784" y="4492386"/>
                </a:cubicBezTo>
                <a:lnTo>
                  <a:pt x="4723327" y="4507135"/>
                </a:lnTo>
                <a:lnTo>
                  <a:pt x="4707167" y="4522397"/>
                </a:lnTo>
                <a:cubicBezTo>
                  <a:pt x="4696945" y="4532635"/>
                  <a:pt x="4687119" y="4540269"/>
                  <a:pt x="4677695" y="4545302"/>
                </a:cubicBezTo>
                <a:lnTo>
                  <a:pt x="4663967" y="4549000"/>
                </a:lnTo>
                <a:lnTo>
                  <a:pt x="4618428" y="4517599"/>
                </a:lnTo>
                <a:cubicBezTo>
                  <a:pt x="4525959" y="4447041"/>
                  <a:pt x="4440798" y="4366801"/>
                  <a:pt x="4335972" y="4309270"/>
                </a:cubicBezTo>
                <a:cubicBezTo>
                  <a:pt x="4363428" y="4335557"/>
                  <a:pt x="4409780" y="4366544"/>
                  <a:pt x="4350465" y="4344144"/>
                </a:cubicBezTo>
                <a:cubicBezTo>
                  <a:pt x="4321987" y="4327142"/>
                  <a:pt x="4211775" y="4240899"/>
                  <a:pt x="4180278" y="4234504"/>
                </a:cubicBezTo>
                <a:cubicBezTo>
                  <a:pt x="4161333" y="4247054"/>
                  <a:pt x="4180278" y="4234504"/>
                  <a:pt x="4180278" y="4234504"/>
                </a:cubicBezTo>
                <a:cubicBezTo>
                  <a:pt x="4249709" y="4313328"/>
                  <a:pt x="4289131" y="4331689"/>
                  <a:pt x="4356955" y="4392928"/>
                </a:cubicBezTo>
                <a:cubicBezTo>
                  <a:pt x="4453259" y="4471167"/>
                  <a:pt x="4369505" y="4411874"/>
                  <a:pt x="4328063" y="4403458"/>
                </a:cubicBezTo>
                <a:cubicBezTo>
                  <a:pt x="4296567" y="4397062"/>
                  <a:pt x="4367485" y="4421819"/>
                  <a:pt x="4344575" y="4428386"/>
                </a:cubicBezTo>
                <a:cubicBezTo>
                  <a:pt x="4321667" y="4434953"/>
                  <a:pt x="4274732" y="4377095"/>
                  <a:pt x="4246253" y="4360093"/>
                </a:cubicBezTo>
                <a:cubicBezTo>
                  <a:pt x="4218796" y="4333805"/>
                  <a:pt x="4188375" y="4300873"/>
                  <a:pt x="4149951" y="4281853"/>
                </a:cubicBezTo>
                <a:cubicBezTo>
                  <a:pt x="4149951" y="4281853"/>
                  <a:pt x="4136987" y="4290439"/>
                  <a:pt x="4127041" y="4288419"/>
                </a:cubicBezTo>
                <a:cubicBezTo>
                  <a:pt x="4112471" y="4279420"/>
                  <a:pt x="4028717" y="4220125"/>
                  <a:pt x="4010185" y="4205143"/>
                </a:cubicBezTo>
                <a:cubicBezTo>
                  <a:pt x="3902863" y="4151418"/>
                  <a:pt x="4061083" y="4268986"/>
                  <a:pt x="4087541" y="4295933"/>
                </a:cubicBezTo>
                <a:cubicBezTo>
                  <a:pt x="4143477" y="4339223"/>
                  <a:pt x="4189827" y="4370210"/>
                  <a:pt x="4206341" y="4395138"/>
                </a:cubicBezTo>
                <a:cubicBezTo>
                  <a:pt x="4246528" y="4435230"/>
                  <a:pt x="4283091" y="4466603"/>
                  <a:pt x="4319530" y="4498060"/>
                </a:cubicBezTo>
                <a:lnTo>
                  <a:pt x="4367644" y="4540351"/>
                </a:lnTo>
                <a:lnTo>
                  <a:pt x="4349288" y="4541725"/>
                </a:lnTo>
                <a:lnTo>
                  <a:pt x="4315699" y="4517455"/>
                </a:lnTo>
                <a:cubicBezTo>
                  <a:pt x="4279133" y="4487160"/>
                  <a:pt x="4242819" y="4455621"/>
                  <a:pt x="4200941" y="4425974"/>
                </a:cubicBezTo>
                <a:cubicBezTo>
                  <a:pt x="4162879" y="4396670"/>
                  <a:pt x="4128494" y="4357755"/>
                  <a:pt x="4087051" y="4349341"/>
                </a:cubicBezTo>
                <a:cubicBezTo>
                  <a:pt x="4071123" y="4351283"/>
                  <a:pt x="4065140" y="4355247"/>
                  <a:pt x="4050233" y="4347906"/>
                </a:cubicBezTo>
                <a:cubicBezTo>
                  <a:pt x="4011808" y="4328884"/>
                  <a:pt x="3988728" y="4281046"/>
                  <a:pt x="3946341" y="4256042"/>
                </a:cubicBezTo>
                <a:cubicBezTo>
                  <a:pt x="3950304" y="4262025"/>
                  <a:pt x="3924015" y="4289481"/>
                  <a:pt x="3919392" y="4282501"/>
                </a:cubicBezTo>
                <a:cubicBezTo>
                  <a:pt x="3892519" y="4283085"/>
                  <a:pt x="3814579" y="4165424"/>
                  <a:pt x="3779704" y="4179918"/>
                </a:cubicBezTo>
                <a:cubicBezTo>
                  <a:pt x="3766740" y="4188505"/>
                  <a:pt x="3779704" y="4179918"/>
                  <a:pt x="3779704" y="4179918"/>
                </a:cubicBezTo>
                <a:cubicBezTo>
                  <a:pt x="3812068" y="4228778"/>
                  <a:pt x="3853511" y="4237192"/>
                  <a:pt x="3888556" y="4277102"/>
                </a:cubicBezTo>
                <a:cubicBezTo>
                  <a:pt x="3935491" y="4334962"/>
                  <a:pt x="3985442" y="4382215"/>
                  <a:pt x="4054289" y="4434167"/>
                </a:cubicBezTo>
                <a:cubicBezTo>
                  <a:pt x="4162482" y="4530356"/>
                  <a:pt x="3916545" y="4347512"/>
                  <a:pt x="3910562" y="4351475"/>
                </a:cubicBezTo>
                <a:lnTo>
                  <a:pt x="3953457" y="4429227"/>
                </a:lnTo>
                <a:cubicBezTo>
                  <a:pt x="3947474" y="4433190"/>
                  <a:pt x="3861116" y="4356969"/>
                  <a:pt x="3861116" y="4356969"/>
                </a:cubicBezTo>
                <a:cubicBezTo>
                  <a:pt x="3814767" y="4325982"/>
                  <a:pt x="3808199" y="4303073"/>
                  <a:pt x="3768776" y="4284712"/>
                </a:cubicBezTo>
                <a:cubicBezTo>
                  <a:pt x="3750828" y="4296601"/>
                  <a:pt x="3768776" y="4284712"/>
                  <a:pt x="3768776" y="4284712"/>
                </a:cubicBezTo>
                <a:cubicBezTo>
                  <a:pt x="3785290" y="4309640"/>
                  <a:pt x="3881592" y="4387882"/>
                  <a:pt x="3875609" y="4391844"/>
                </a:cubicBezTo>
                <a:cubicBezTo>
                  <a:pt x="3869627" y="4395807"/>
                  <a:pt x="3760361" y="4326154"/>
                  <a:pt x="3850680" y="4408357"/>
                </a:cubicBezTo>
                <a:cubicBezTo>
                  <a:pt x="3908558" y="4467576"/>
                  <a:pt x="3990368" y="4510942"/>
                  <a:pt x="4035943" y="4579744"/>
                </a:cubicBezTo>
                <a:cubicBezTo>
                  <a:pt x="4043870" y="4591710"/>
                  <a:pt x="3951117" y="4546986"/>
                  <a:pt x="3953473" y="4535381"/>
                </a:cubicBezTo>
                <a:cubicBezTo>
                  <a:pt x="3949097" y="4556930"/>
                  <a:pt x="4094768" y="4655552"/>
                  <a:pt x="4113300" y="4670534"/>
                </a:cubicBezTo>
                <a:lnTo>
                  <a:pt x="4230423" y="4779556"/>
                </a:lnTo>
                <a:lnTo>
                  <a:pt x="4215799" y="4798580"/>
                </a:lnTo>
                <a:lnTo>
                  <a:pt x="3980103" y="4616734"/>
                </a:lnTo>
                <a:cubicBezTo>
                  <a:pt x="3943697" y="4587767"/>
                  <a:pt x="3845736" y="4509190"/>
                  <a:pt x="3914221" y="4571425"/>
                </a:cubicBezTo>
                <a:cubicBezTo>
                  <a:pt x="3972099" y="4630643"/>
                  <a:pt x="3893668" y="4566388"/>
                  <a:pt x="3868817" y="4557027"/>
                </a:cubicBezTo>
                <a:cubicBezTo>
                  <a:pt x="3872779" y="4563010"/>
                  <a:pt x="3876742" y="4568992"/>
                  <a:pt x="3880705" y="4574975"/>
                </a:cubicBezTo>
                <a:cubicBezTo>
                  <a:pt x="3876742" y="4568992"/>
                  <a:pt x="3887855" y="4624755"/>
                  <a:pt x="3880875" y="4629380"/>
                </a:cubicBezTo>
                <a:cubicBezTo>
                  <a:pt x="3868909" y="4637306"/>
                  <a:pt x="3748091" y="4548046"/>
                  <a:pt x="3729558" y="4533064"/>
                </a:cubicBezTo>
                <a:cubicBezTo>
                  <a:pt x="3650713" y="4496341"/>
                  <a:pt x="3854924" y="4655179"/>
                  <a:pt x="3841959" y="4663765"/>
                </a:cubicBezTo>
                <a:cubicBezTo>
                  <a:pt x="3833957" y="4677674"/>
                  <a:pt x="3708178" y="4583093"/>
                  <a:pt x="3772039" y="4638348"/>
                </a:cubicBezTo>
                <a:cubicBezTo>
                  <a:pt x="3828920" y="4698227"/>
                  <a:pt x="3905331" y="4772428"/>
                  <a:pt x="3983761" y="4836684"/>
                </a:cubicBezTo>
                <a:cubicBezTo>
                  <a:pt x="4000137" y="4851660"/>
                  <a:pt x="4052850" y="4883722"/>
                  <a:pt x="4091018" y="4912710"/>
                </a:cubicBezTo>
                <a:lnTo>
                  <a:pt x="4112813" y="4931583"/>
                </a:lnTo>
                <a:lnTo>
                  <a:pt x="4106377" y="4939746"/>
                </a:lnTo>
                <a:lnTo>
                  <a:pt x="4099411" y="4935465"/>
                </a:lnTo>
                <a:cubicBezTo>
                  <a:pt x="4074831" y="4918392"/>
                  <a:pt x="4043634" y="4894581"/>
                  <a:pt x="4036679" y="4890579"/>
                </a:cubicBezTo>
                <a:cubicBezTo>
                  <a:pt x="3929770" y="4809321"/>
                  <a:pt x="3909877" y="4805282"/>
                  <a:pt x="3788061" y="4716684"/>
                </a:cubicBezTo>
                <a:cubicBezTo>
                  <a:pt x="3755620" y="4693699"/>
                  <a:pt x="3732127" y="4673394"/>
                  <a:pt x="3703650" y="4656392"/>
                </a:cubicBezTo>
                <a:cubicBezTo>
                  <a:pt x="3636408" y="4622027"/>
                  <a:pt x="3736673" y="4706249"/>
                  <a:pt x="3759170" y="4727215"/>
                </a:cubicBezTo>
                <a:cubicBezTo>
                  <a:pt x="3796572" y="4755522"/>
                  <a:pt x="3844943" y="4776563"/>
                  <a:pt x="3830957" y="4794435"/>
                </a:cubicBezTo>
                <a:cubicBezTo>
                  <a:pt x="3836940" y="4790472"/>
                  <a:pt x="3749147" y="4751070"/>
                  <a:pt x="3724295" y="4741709"/>
                </a:cubicBezTo>
                <a:cubicBezTo>
                  <a:pt x="3724295" y="4741709"/>
                  <a:pt x="3689249" y="4701798"/>
                  <a:pt x="3689833" y="4728668"/>
                </a:cubicBezTo>
                <a:cubicBezTo>
                  <a:pt x="3689833" y="4728668"/>
                  <a:pt x="3722275" y="4751654"/>
                  <a:pt x="3740148" y="4765639"/>
                </a:cubicBezTo>
                <a:cubicBezTo>
                  <a:pt x="3732804" y="4780546"/>
                  <a:pt x="3724803" y="4794455"/>
                  <a:pt x="3724803" y="4794455"/>
                </a:cubicBezTo>
                <a:cubicBezTo>
                  <a:pt x="3732727" y="4806420"/>
                  <a:pt x="3793648" y="4846408"/>
                  <a:pt x="3810162" y="4871336"/>
                </a:cubicBezTo>
                <a:cubicBezTo>
                  <a:pt x="3810162" y="4871336"/>
                  <a:pt x="3834600" y="4908230"/>
                  <a:pt x="3784285" y="4871260"/>
                </a:cubicBezTo>
                <a:cubicBezTo>
                  <a:pt x="3746223" y="4841956"/>
                  <a:pt x="3781682" y="4854334"/>
                  <a:pt x="3750186" y="4847938"/>
                </a:cubicBezTo>
                <a:cubicBezTo>
                  <a:pt x="3755574" y="4849032"/>
                  <a:pt x="3758925" y="4851385"/>
                  <a:pt x="3760673" y="4854329"/>
                </a:cubicBezTo>
                <a:lnTo>
                  <a:pt x="3761325" y="4861791"/>
                </a:lnTo>
                <a:lnTo>
                  <a:pt x="3667195" y="4783381"/>
                </a:lnTo>
                <a:cubicBezTo>
                  <a:pt x="3660991" y="4774198"/>
                  <a:pt x="3653171" y="4766423"/>
                  <a:pt x="3643739" y="4760061"/>
                </a:cubicBezTo>
                <a:cubicBezTo>
                  <a:pt x="3634303" y="4753698"/>
                  <a:pt x="3624743" y="4750952"/>
                  <a:pt x="3615054" y="4751820"/>
                </a:cubicBezTo>
                <a:cubicBezTo>
                  <a:pt x="3528742" y="4741916"/>
                  <a:pt x="3452510" y="4712739"/>
                  <a:pt x="3386357" y="4664289"/>
                </a:cubicBezTo>
                <a:cubicBezTo>
                  <a:pt x="3320200" y="4615842"/>
                  <a:pt x="3257419" y="4561088"/>
                  <a:pt x="3198011" y="4500021"/>
                </a:cubicBezTo>
                <a:cubicBezTo>
                  <a:pt x="3159664" y="4466861"/>
                  <a:pt x="3120121" y="4433752"/>
                  <a:pt x="3079386" y="4400686"/>
                </a:cubicBezTo>
                <a:cubicBezTo>
                  <a:pt x="3038648" y="4367622"/>
                  <a:pt x="2999084" y="4334365"/>
                  <a:pt x="2960699" y="4300917"/>
                </a:cubicBezTo>
                <a:cubicBezTo>
                  <a:pt x="2913018" y="4263693"/>
                  <a:pt x="2866593" y="4226907"/>
                  <a:pt x="2821424" y="4190556"/>
                </a:cubicBezTo>
                <a:cubicBezTo>
                  <a:pt x="2776254" y="4154203"/>
                  <a:pt x="2730142" y="4119774"/>
                  <a:pt x="2683076" y="4087280"/>
                </a:cubicBezTo>
                <a:cubicBezTo>
                  <a:pt x="2630185" y="4156908"/>
                  <a:pt x="2578398" y="4225790"/>
                  <a:pt x="2527713" y="4293929"/>
                </a:cubicBezTo>
                <a:cubicBezTo>
                  <a:pt x="2477027" y="4362066"/>
                  <a:pt x="2424931" y="4428587"/>
                  <a:pt x="2371422" y="4493489"/>
                </a:cubicBezTo>
                <a:cubicBezTo>
                  <a:pt x="2329698" y="4546045"/>
                  <a:pt x="2281422" y="4589809"/>
                  <a:pt x="2226590" y="4624777"/>
                </a:cubicBezTo>
                <a:cubicBezTo>
                  <a:pt x="2171760" y="4659748"/>
                  <a:pt x="2114544" y="4690226"/>
                  <a:pt x="2054941" y="4716222"/>
                </a:cubicBezTo>
                <a:cubicBezTo>
                  <a:pt x="2036266" y="4720249"/>
                  <a:pt x="2016975" y="4719609"/>
                  <a:pt x="1997076" y="4714301"/>
                </a:cubicBezTo>
                <a:cubicBezTo>
                  <a:pt x="1962248" y="4703429"/>
                  <a:pt x="1927286" y="4696137"/>
                  <a:pt x="1892193" y="4692423"/>
                </a:cubicBezTo>
                <a:cubicBezTo>
                  <a:pt x="1857105" y="4688709"/>
                  <a:pt x="1821617" y="4695730"/>
                  <a:pt x="1785740" y="4713490"/>
                </a:cubicBezTo>
                <a:cubicBezTo>
                  <a:pt x="1781575" y="4718387"/>
                  <a:pt x="1776963" y="4719785"/>
                  <a:pt x="1771897" y="4717676"/>
                </a:cubicBezTo>
                <a:cubicBezTo>
                  <a:pt x="1766835" y="4715569"/>
                  <a:pt x="1761641" y="4712292"/>
                  <a:pt x="1756316" y="4707845"/>
                </a:cubicBezTo>
                <a:cubicBezTo>
                  <a:pt x="1724365" y="4693036"/>
                  <a:pt x="1697072" y="4677614"/>
                  <a:pt x="1674435" y="4661585"/>
                </a:cubicBezTo>
                <a:cubicBezTo>
                  <a:pt x="1658135" y="4654361"/>
                  <a:pt x="1647042" y="4645834"/>
                  <a:pt x="1641162" y="4635996"/>
                </a:cubicBezTo>
                <a:cubicBezTo>
                  <a:pt x="1635282" y="4626162"/>
                  <a:pt x="1640386" y="4613080"/>
                  <a:pt x="1656468" y="4596747"/>
                </a:cubicBezTo>
                <a:cubicBezTo>
                  <a:pt x="1642491" y="4603185"/>
                  <a:pt x="1627410" y="4610370"/>
                  <a:pt x="1611228" y="4618297"/>
                </a:cubicBezTo>
                <a:cubicBezTo>
                  <a:pt x="1595040" y="4626227"/>
                  <a:pt x="1580273" y="4635775"/>
                  <a:pt x="1566915" y="4646937"/>
                </a:cubicBezTo>
                <a:cubicBezTo>
                  <a:pt x="1554421" y="4658582"/>
                  <a:pt x="1543257" y="4671195"/>
                  <a:pt x="1533421" y="4684774"/>
                </a:cubicBezTo>
                <a:cubicBezTo>
                  <a:pt x="1523584" y="4698355"/>
                  <a:pt x="1512413" y="4710907"/>
                  <a:pt x="1499902" y="4722437"/>
                </a:cubicBezTo>
                <a:cubicBezTo>
                  <a:pt x="1486559" y="4733681"/>
                  <a:pt x="1472029" y="4745080"/>
                  <a:pt x="1456321" y="4756636"/>
                </a:cubicBezTo>
                <a:lnTo>
                  <a:pt x="1455940" y="4756935"/>
                </a:lnTo>
                <a:lnTo>
                  <a:pt x="1454700" y="4757469"/>
                </a:lnTo>
                <a:cubicBezTo>
                  <a:pt x="1432575" y="4770678"/>
                  <a:pt x="1414322" y="4786453"/>
                  <a:pt x="1389118" y="4804310"/>
                </a:cubicBezTo>
                <a:cubicBezTo>
                  <a:pt x="1294478" y="4873143"/>
                  <a:pt x="1279024" y="4876281"/>
                  <a:pt x="1195965" y="4939412"/>
                </a:cubicBezTo>
                <a:cubicBezTo>
                  <a:pt x="1185158" y="4945628"/>
                  <a:pt x="1099022" y="5013405"/>
                  <a:pt x="1129327" y="4977750"/>
                </a:cubicBezTo>
                <a:cubicBezTo>
                  <a:pt x="1152963" y="4952166"/>
                  <a:pt x="1220114" y="4913052"/>
                  <a:pt x="1237078" y="4897539"/>
                </a:cubicBezTo>
                <a:cubicBezTo>
                  <a:pt x="1298011" y="4847618"/>
                  <a:pt x="1357375" y="4789971"/>
                  <a:pt x="1401567" y="4743450"/>
                </a:cubicBezTo>
                <a:cubicBezTo>
                  <a:pt x="1451181" y="4700522"/>
                  <a:pt x="1353461" y="4774003"/>
                  <a:pt x="1347244" y="4763197"/>
                </a:cubicBezTo>
                <a:cubicBezTo>
                  <a:pt x="1337172" y="4756526"/>
                  <a:pt x="1495825" y="4633124"/>
                  <a:pt x="1434570" y="4661654"/>
                </a:cubicBezTo>
                <a:cubicBezTo>
                  <a:pt x="1420172" y="4673294"/>
                  <a:pt x="1326308" y="4742641"/>
                  <a:pt x="1317010" y="4736484"/>
                </a:cubicBezTo>
                <a:cubicBezTo>
                  <a:pt x="1311587" y="4732890"/>
                  <a:pt x="1320221" y="4689567"/>
                  <a:pt x="1317143" y="4694216"/>
                </a:cubicBezTo>
                <a:cubicBezTo>
                  <a:pt x="1320221" y="4689567"/>
                  <a:pt x="1323300" y="4684919"/>
                  <a:pt x="1326380" y="4680271"/>
                </a:cubicBezTo>
                <a:cubicBezTo>
                  <a:pt x="1307071" y="4687544"/>
                  <a:pt x="1246139" y="4737464"/>
                  <a:pt x="1291103" y="4691457"/>
                </a:cubicBezTo>
                <a:cubicBezTo>
                  <a:pt x="1344310" y="4643106"/>
                  <a:pt x="1268203" y="4704153"/>
                  <a:pt x="1239921" y="4726658"/>
                </a:cubicBezTo>
                <a:cubicBezTo>
                  <a:pt x="1154040" y="4794048"/>
                  <a:pt x="1064364" y="4864220"/>
                  <a:pt x="976899" y="4929586"/>
                </a:cubicBezTo>
                <a:lnTo>
                  <a:pt x="921980" y="4969452"/>
                </a:lnTo>
                <a:lnTo>
                  <a:pt x="927710" y="4958640"/>
                </a:lnTo>
                <a:lnTo>
                  <a:pt x="928415" y="4946898"/>
                </a:lnTo>
                <a:lnTo>
                  <a:pt x="1038320" y="4859786"/>
                </a:lnTo>
                <a:cubicBezTo>
                  <a:pt x="1072833" y="4829982"/>
                  <a:pt x="1105216" y="4799604"/>
                  <a:pt x="1136438" y="4768456"/>
                </a:cubicBezTo>
                <a:cubicBezTo>
                  <a:pt x="1150835" y="4756816"/>
                  <a:pt x="1264009" y="4680196"/>
                  <a:pt x="1260608" y="4663454"/>
                </a:cubicBezTo>
                <a:cubicBezTo>
                  <a:pt x="1262440" y="4672470"/>
                  <a:pt x="1190379" y="4707217"/>
                  <a:pt x="1196536" y="4697920"/>
                </a:cubicBezTo>
                <a:cubicBezTo>
                  <a:pt x="1231944" y="4644467"/>
                  <a:pt x="1295504" y="4610776"/>
                  <a:pt x="1340469" y="4564769"/>
                </a:cubicBezTo>
                <a:cubicBezTo>
                  <a:pt x="1410640" y="4500904"/>
                  <a:pt x="1325750" y="4555018"/>
                  <a:pt x="1321101" y="4551939"/>
                </a:cubicBezTo>
                <a:cubicBezTo>
                  <a:pt x="1316453" y="4548860"/>
                  <a:pt x="1391272" y="4488074"/>
                  <a:pt x="1404102" y="4468707"/>
                </a:cubicBezTo>
                <a:cubicBezTo>
                  <a:pt x="1404102" y="4468707"/>
                  <a:pt x="1418047" y="4477944"/>
                  <a:pt x="1404102" y="4468707"/>
                </a:cubicBezTo>
                <a:cubicBezTo>
                  <a:pt x="1373474" y="4482972"/>
                  <a:pt x="1368372" y="4500770"/>
                  <a:pt x="1332361" y="4524844"/>
                </a:cubicBezTo>
                <a:cubicBezTo>
                  <a:pt x="1332361" y="4524844"/>
                  <a:pt x="1265270" y="4584061"/>
                  <a:pt x="1260622" y="4580982"/>
                </a:cubicBezTo>
                <a:lnTo>
                  <a:pt x="1293947" y="4520576"/>
                </a:lnTo>
                <a:cubicBezTo>
                  <a:pt x="1289298" y="4517497"/>
                  <a:pt x="1098228" y="4659550"/>
                  <a:pt x="1182283" y="4584820"/>
                </a:cubicBezTo>
                <a:cubicBezTo>
                  <a:pt x="1235771" y="4544458"/>
                  <a:pt x="1274579" y="4507747"/>
                  <a:pt x="1311043" y="4462795"/>
                </a:cubicBezTo>
                <a:cubicBezTo>
                  <a:pt x="1338270" y="4431788"/>
                  <a:pt x="1370467" y="4425251"/>
                  <a:pt x="1395612" y="4387291"/>
                </a:cubicBezTo>
                <a:cubicBezTo>
                  <a:pt x="1368517" y="4376031"/>
                  <a:pt x="1307965" y="4467443"/>
                  <a:pt x="1287088" y="4466989"/>
                </a:cubicBezTo>
                <a:cubicBezTo>
                  <a:pt x="1283495" y="4472412"/>
                  <a:pt x="1263071" y="4451082"/>
                  <a:pt x="1266150" y="4446433"/>
                </a:cubicBezTo>
                <a:cubicBezTo>
                  <a:pt x="1233219" y="4465859"/>
                  <a:pt x="1215287" y="4503024"/>
                  <a:pt x="1185435" y="4517803"/>
                </a:cubicBezTo>
                <a:cubicBezTo>
                  <a:pt x="1173855" y="4523506"/>
                  <a:pt x="1169206" y="4520427"/>
                  <a:pt x="1156830" y="4518918"/>
                </a:cubicBezTo>
                <a:cubicBezTo>
                  <a:pt x="1124634" y="4525455"/>
                  <a:pt x="1097919" y="4555688"/>
                  <a:pt x="1068349" y="4578455"/>
                </a:cubicBezTo>
                <a:cubicBezTo>
                  <a:pt x="1003280" y="4624521"/>
                  <a:pt x="955496" y="4676464"/>
                  <a:pt x="888858" y="4714804"/>
                </a:cubicBezTo>
                <a:cubicBezTo>
                  <a:pt x="950527" y="4651995"/>
                  <a:pt x="1001710" y="4616794"/>
                  <a:pt x="1064153" y="4554498"/>
                </a:cubicBezTo>
                <a:cubicBezTo>
                  <a:pt x="1076982" y="4535132"/>
                  <a:pt x="1112993" y="4511057"/>
                  <a:pt x="1156450" y="4477425"/>
                </a:cubicBezTo>
                <a:cubicBezTo>
                  <a:pt x="1177005" y="4456489"/>
                  <a:pt x="1299930" y="4365150"/>
                  <a:pt x="1216548" y="4406889"/>
                </a:cubicBezTo>
                <a:cubicBezTo>
                  <a:pt x="1202150" y="4418530"/>
                  <a:pt x="1137082" y="4464596"/>
                  <a:pt x="1125762" y="4471587"/>
                </a:cubicBezTo>
                <a:cubicBezTo>
                  <a:pt x="1118035" y="4473157"/>
                  <a:pt x="1107965" y="4466485"/>
                  <a:pt x="1107965" y="4466485"/>
                </a:cubicBezTo>
                <a:cubicBezTo>
                  <a:pt x="1078111" y="4481263"/>
                  <a:pt x="1054476" y="4506848"/>
                  <a:pt x="1033145" y="4527271"/>
                </a:cubicBezTo>
                <a:cubicBezTo>
                  <a:pt x="1011019" y="4540480"/>
                  <a:pt x="974556" y="4585431"/>
                  <a:pt x="956758" y="4580329"/>
                </a:cubicBezTo>
                <a:cubicBezTo>
                  <a:pt x="938958" y="4575227"/>
                  <a:pt x="994055" y="4555993"/>
                  <a:pt x="969586" y="4560962"/>
                </a:cubicBezTo>
                <a:cubicBezTo>
                  <a:pt x="937390" y="4567500"/>
                  <a:pt x="872321" y="4613566"/>
                  <a:pt x="947139" y="4552780"/>
                </a:cubicBezTo>
                <a:cubicBezTo>
                  <a:pt x="999833" y="4505204"/>
                  <a:pt x="1030460" y="4490939"/>
                  <a:pt x="1084401" y="4429700"/>
                </a:cubicBezTo>
                <a:cubicBezTo>
                  <a:pt x="1099121" y="4439450"/>
                  <a:pt x="1084401" y="4429700"/>
                  <a:pt x="1084401" y="4429700"/>
                </a:cubicBezTo>
                <a:cubicBezTo>
                  <a:pt x="1059932" y="4434668"/>
                  <a:pt x="974307" y="4501671"/>
                  <a:pt x="952181" y="4514880"/>
                </a:cubicBezTo>
                <a:cubicBezTo>
                  <a:pt x="906099" y="4532283"/>
                  <a:pt x="942110" y="4508209"/>
                  <a:pt x="963441" y="4487786"/>
                </a:cubicBezTo>
                <a:cubicBezTo>
                  <a:pt x="882003" y="4532483"/>
                  <a:pt x="815839" y="4594822"/>
                  <a:pt x="743998" y="4649639"/>
                </a:cubicBezTo>
                <a:lnTo>
                  <a:pt x="714802" y="4669771"/>
                </a:lnTo>
                <a:lnTo>
                  <a:pt x="714358" y="4669663"/>
                </a:lnTo>
                <a:lnTo>
                  <a:pt x="643776" y="4654954"/>
                </a:lnTo>
                <a:lnTo>
                  <a:pt x="678461" y="4630051"/>
                </a:lnTo>
                <a:cubicBezTo>
                  <a:pt x="780138" y="4555011"/>
                  <a:pt x="879907" y="4477594"/>
                  <a:pt x="977078" y="4393160"/>
                </a:cubicBezTo>
                <a:cubicBezTo>
                  <a:pt x="994555" y="4376872"/>
                  <a:pt x="1090251" y="4316541"/>
                  <a:pt x="1090704" y="4295664"/>
                </a:cubicBezTo>
                <a:cubicBezTo>
                  <a:pt x="1085281" y="4292072"/>
                  <a:pt x="1073962" y="4299063"/>
                  <a:pt x="1073962" y="4299063"/>
                </a:cubicBezTo>
                <a:cubicBezTo>
                  <a:pt x="1023292" y="4333490"/>
                  <a:pt x="985258" y="4370714"/>
                  <a:pt x="953383" y="4398642"/>
                </a:cubicBezTo>
                <a:cubicBezTo>
                  <a:pt x="916597" y="4422204"/>
                  <a:pt x="864960" y="4478282"/>
                  <a:pt x="830460" y="4489981"/>
                </a:cubicBezTo>
                <a:cubicBezTo>
                  <a:pt x="822732" y="4491550"/>
                  <a:pt x="812661" y="4484879"/>
                  <a:pt x="809582" y="4489527"/>
                </a:cubicBezTo>
                <a:cubicBezTo>
                  <a:pt x="787457" y="4502736"/>
                  <a:pt x="731684" y="4554960"/>
                  <a:pt x="704912" y="4565091"/>
                </a:cubicBezTo>
                <a:cubicBezTo>
                  <a:pt x="692817" y="4571569"/>
                  <a:pt x="678872" y="4562332"/>
                  <a:pt x="678872" y="4562332"/>
                </a:cubicBezTo>
                <a:cubicBezTo>
                  <a:pt x="678872" y="4562332"/>
                  <a:pt x="675978" y="4563758"/>
                  <a:pt x="672248" y="4566443"/>
                </a:cubicBezTo>
                <a:lnTo>
                  <a:pt x="667134" y="4571573"/>
                </a:lnTo>
                <a:lnTo>
                  <a:pt x="652894" y="4579676"/>
                </a:lnTo>
                <a:cubicBezTo>
                  <a:pt x="655972" y="4575028"/>
                  <a:pt x="655972" y="4575028"/>
                  <a:pt x="660621" y="4578107"/>
                </a:cubicBezTo>
                <a:cubicBezTo>
                  <a:pt x="645165" y="4581245"/>
                  <a:pt x="626633" y="4589031"/>
                  <a:pt x="626633" y="4589031"/>
                </a:cubicBezTo>
                <a:cubicBezTo>
                  <a:pt x="614993" y="4574633"/>
                  <a:pt x="700998" y="4549123"/>
                  <a:pt x="734383" y="4508819"/>
                </a:cubicBezTo>
                <a:cubicBezTo>
                  <a:pt x="737462" y="4504172"/>
                  <a:pt x="742563" y="4486373"/>
                  <a:pt x="745642" y="4481725"/>
                </a:cubicBezTo>
                <a:cubicBezTo>
                  <a:pt x="769277" y="4456141"/>
                  <a:pt x="801927" y="4428726"/>
                  <a:pt x="836369" y="4396924"/>
                </a:cubicBezTo>
                <a:cubicBezTo>
                  <a:pt x="850767" y="4385286"/>
                  <a:pt x="973690" y="4293946"/>
                  <a:pt x="976769" y="4289298"/>
                </a:cubicBezTo>
                <a:cubicBezTo>
                  <a:pt x="975200" y="4281571"/>
                  <a:pt x="946595" y="4282686"/>
                  <a:pt x="938355" y="4285029"/>
                </a:cubicBezTo>
                <a:cubicBezTo>
                  <a:pt x="927549" y="4291247"/>
                  <a:pt x="841411" y="4359024"/>
                  <a:pt x="893842" y="4310160"/>
                </a:cubicBezTo>
                <a:cubicBezTo>
                  <a:pt x="949614" y="4257935"/>
                  <a:pt x="838011" y="4342282"/>
                  <a:pt x="823612" y="4353922"/>
                </a:cubicBezTo>
                <a:cubicBezTo>
                  <a:pt x="783235" y="4382906"/>
                  <a:pt x="747224" y="4406980"/>
                  <a:pt x="733340" y="4417845"/>
                </a:cubicBezTo>
                <a:cubicBezTo>
                  <a:pt x="568469" y="4530441"/>
                  <a:pt x="431661" y="4632645"/>
                  <a:pt x="281964" y="4734114"/>
                </a:cubicBezTo>
                <a:cubicBezTo>
                  <a:pt x="267304" y="4744467"/>
                  <a:pt x="200988" y="4804195"/>
                  <a:pt x="190916" y="4797524"/>
                </a:cubicBezTo>
                <a:cubicBezTo>
                  <a:pt x="181621" y="4791366"/>
                  <a:pt x="240530" y="4754595"/>
                  <a:pt x="244122" y="4749173"/>
                </a:cubicBezTo>
                <a:cubicBezTo>
                  <a:pt x="356783" y="4673328"/>
                  <a:pt x="450648" y="4603982"/>
                  <a:pt x="547593" y="4529987"/>
                </a:cubicBezTo>
                <a:cubicBezTo>
                  <a:pt x="576650" y="4507995"/>
                  <a:pt x="654608" y="4462663"/>
                  <a:pt x="670515" y="4438648"/>
                </a:cubicBezTo>
                <a:cubicBezTo>
                  <a:pt x="676673" y="4429352"/>
                  <a:pt x="662728" y="4420115"/>
                  <a:pt x="667055" y="4401804"/>
                </a:cubicBezTo>
                <a:cubicBezTo>
                  <a:pt x="675236" y="4379357"/>
                  <a:pt x="691465" y="4376734"/>
                  <a:pt x="719748" y="4354227"/>
                </a:cubicBezTo>
                <a:cubicBezTo>
                  <a:pt x="740306" y="4333291"/>
                  <a:pt x="753133" y="4313924"/>
                  <a:pt x="767533" y="4302284"/>
                </a:cubicBezTo>
                <a:cubicBezTo>
                  <a:pt x="827952" y="4253138"/>
                  <a:pt x="882214" y="4213289"/>
                  <a:pt x="946227" y="4158721"/>
                </a:cubicBezTo>
                <a:cubicBezTo>
                  <a:pt x="946227" y="4158721"/>
                  <a:pt x="1009786" y="4125029"/>
                  <a:pt x="1003568" y="4114223"/>
                </a:cubicBezTo>
                <a:cubicBezTo>
                  <a:pt x="1002653" y="4109716"/>
                  <a:pt x="984261" y="4121497"/>
                  <a:pt x="969730" y="4131655"/>
                </a:cubicBezTo>
                <a:lnTo>
                  <a:pt x="958750" y="4139623"/>
                </a:lnTo>
                <a:lnTo>
                  <a:pt x="959056" y="4139353"/>
                </a:lnTo>
                <a:lnTo>
                  <a:pt x="956885" y="4140977"/>
                </a:lnTo>
                <a:lnTo>
                  <a:pt x="953495" y="4143437"/>
                </a:lnTo>
                <a:cubicBezTo>
                  <a:pt x="952161" y="4144452"/>
                  <a:pt x="951735" y="4144805"/>
                  <a:pt x="952551" y="4144218"/>
                </a:cubicBezTo>
                <a:lnTo>
                  <a:pt x="956885" y="4140977"/>
                </a:lnTo>
                <a:lnTo>
                  <a:pt x="958750" y="4139623"/>
                </a:lnTo>
                <a:lnTo>
                  <a:pt x="920996" y="4172938"/>
                </a:lnTo>
                <a:cubicBezTo>
                  <a:pt x="880611" y="4209927"/>
                  <a:pt x="835747" y="4252729"/>
                  <a:pt x="808907" y="4261699"/>
                </a:cubicBezTo>
                <a:cubicBezTo>
                  <a:pt x="798100" y="4267916"/>
                  <a:pt x="788029" y="4261245"/>
                  <a:pt x="780302" y="4262814"/>
                </a:cubicBezTo>
                <a:cubicBezTo>
                  <a:pt x="768982" y="4269806"/>
                  <a:pt x="748939" y="4289968"/>
                  <a:pt x="726038" y="4302664"/>
                </a:cubicBezTo>
                <a:cubicBezTo>
                  <a:pt x="711640" y="4314303"/>
                  <a:pt x="638332" y="4362714"/>
                  <a:pt x="679444" y="4320841"/>
                </a:cubicBezTo>
                <a:cubicBezTo>
                  <a:pt x="703592" y="4294482"/>
                  <a:pt x="745025" y="4274000"/>
                  <a:pt x="758911" y="4263135"/>
                </a:cubicBezTo>
                <a:cubicBezTo>
                  <a:pt x="774084" y="4252008"/>
                  <a:pt x="778411" y="4233697"/>
                  <a:pt x="781489" y="4229049"/>
                </a:cubicBezTo>
                <a:cubicBezTo>
                  <a:pt x="793071" y="4223344"/>
                  <a:pt x="801312" y="4221001"/>
                  <a:pt x="815196" y="4210137"/>
                </a:cubicBezTo>
                <a:cubicBezTo>
                  <a:pt x="818276" y="4205487"/>
                  <a:pt x="831103" y="4186121"/>
                  <a:pt x="837262" y="4176824"/>
                </a:cubicBezTo>
                <a:cubicBezTo>
                  <a:pt x="848581" y="4169832"/>
                  <a:pt x="884310" y="4137769"/>
                  <a:pt x="915672" y="4110616"/>
                </a:cubicBezTo>
                <a:cubicBezTo>
                  <a:pt x="947034" y="4083462"/>
                  <a:pt x="1025446" y="4017254"/>
                  <a:pt x="962942" y="4059447"/>
                </a:cubicBezTo>
                <a:cubicBezTo>
                  <a:pt x="904032" y="4096217"/>
                  <a:pt x="845442" y="4154378"/>
                  <a:pt x="791181" y="4194227"/>
                </a:cubicBezTo>
                <a:cubicBezTo>
                  <a:pt x="744644" y="4232507"/>
                  <a:pt x="688813" y="4264630"/>
                  <a:pt x="638404" y="4300344"/>
                </a:cubicBezTo>
                <a:cubicBezTo>
                  <a:pt x="623744" y="4310696"/>
                  <a:pt x="573336" y="4346410"/>
                  <a:pt x="593891" y="4325474"/>
                </a:cubicBezTo>
                <a:cubicBezTo>
                  <a:pt x="654312" y="4276329"/>
                  <a:pt x="716302" y="4234910"/>
                  <a:pt x="773381" y="4189125"/>
                </a:cubicBezTo>
                <a:cubicBezTo>
                  <a:pt x="810167" y="4165564"/>
                  <a:pt x="864942" y="4124940"/>
                  <a:pt x="813699" y="4140038"/>
                </a:cubicBezTo>
                <a:cubicBezTo>
                  <a:pt x="775344" y="4155872"/>
                  <a:pt x="739615" y="4187936"/>
                  <a:pt x="706685" y="4207362"/>
                </a:cubicBezTo>
                <a:lnTo>
                  <a:pt x="386855" y="4436390"/>
                </a:lnTo>
                <a:lnTo>
                  <a:pt x="389642" y="4403964"/>
                </a:lnTo>
                <a:lnTo>
                  <a:pt x="403890" y="4393557"/>
                </a:lnTo>
                <a:cubicBezTo>
                  <a:pt x="432173" y="4371052"/>
                  <a:pt x="500834" y="4319562"/>
                  <a:pt x="465559" y="4330748"/>
                </a:cubicBezTo>
                <a:cubicBezTo>
                  <a:pt x="450632" y="4338138"/>
                  <a:pt x="429097" y="4355082"/>
                  <a:pt x="409943" y="4370956"/>
                </a:cubicBezTo>
                <a:lnTo>
                  <a:pt x="391121" y="4386761"/>
                </a:lnTo>
                <a:lnTo>
                  <a:pt x="394402" y="4348584"/>
                </a:lnTo>
                <a:cubicBezTo>
                  <a:pt x="393927" y="4343438"/>
                  <a:pt x="392709" y="4337188"/>
                  <a:pt x="390741" y="4329834"/>
                </a:cubicBezTo>
                <a:cubicBezTo>
                  <a:pt x="388776" y="4322478"/>
                  <a:pt x="385189" y="4316538"/>
                  <a:pt x="379988" y="4312010"/>
                </a:cubicBezTo>
                <a:lnTo>
                  <a:pt x="368263" y="4314298"/>
                </a:lnTo>
                <a:lnTo>
                  <a:pt x="369875" y="4308608"/>
                </a:lnTo>
                <a:cubicBezTo>
                  <a:pt x="384595" y="4318358"/>
                  <a:pt x="369875" y="4308608"/>
                  <a:pt x="369875" y="4308608"/>
                </a:cubicBezTo>
                <a:cubicBezTo>
                  <a:pt x="367551" y="4307068"/>
                  <a:pt x="365619" y="4307461"/>
                  <a:pt x="363434" y="4309496"/>
                </a:cubicBezTo>
                <a:lnTo>
                  <a:pt x="356967" y="4318234"/>
                </a:lnTo>
                <a:lnTo>
                  <a:pt x="343378" y="4326422"/>
                </a:lnTo>
                <a:cubicBezTo>
                  <a:pt x="338769" y="4327225"/>
                  <a:pt x="334395" y="4329800"/>
                  <a:pt x="330249" y="4334151"/>
                </a:cubicBezTo>
                <a:cubicBezTo>
                  <a:pt x="326107" y="4338499"/>
                  <a:pt x="322042" y="4343438"/>
                  <a:pt x="318052" y="4348970"/>
                </a:cubicBezTo>
                <a:cubicBezTo>
                  <a:pt x="309097" y="4355549"/>
                  <a:pt x="300754" y="4357845"/>
                  <a:pt x="293032" y="4355851"/>
                </a:cubicBezTo>
                <a:cubicBezTo>
                  <a:pt x="289169" y="4354855"/>
                  <a:pt x="285925" y="4351825"/>
                  <a:pt x="283298" y="4346761"/>
                </a:cubicBezTo>
                <a:lnTo>
                  <a:pt x="282966" y="4345585"/>
                </a:lnTo>
                <a:lnTo>
                  <a:pt x="295732" y="4336402"/>
                </a:lnTo>
                <a:cubicBezTo>
                  <a:pt x="353586" y="4291130"/>
                  <a:pt x="426896" y="4242720"/>
                  <a:pt x="450983" y="4196258"/>
                </a:cubicBezTo>
                <a:cubicBezTo>
                  <a:pt x="474620" y="4170674"/>
                  <a:pt x="480043" y="4174266"/>
                  <a:pt x="493927" y="4163401"/>
                </a:cubicBezTo>
                <a:cubicBezTo>
                  <a:pt x="530451" y="4138552"/>
                  <a:pt x="554860" y="4113481"/>
                  <a:pt x="513427" y="4133963"/>
                </a:cubicBezTo>
                <a:cubicBezTo>
                  <a:pt x="443198" y="4177725"/>
                  <a:pt x="406411" y="4201286"/>
                  <a:pt x="348557" y="4246559"/>
                </a:cubicBezTo>
                <a:lnTo>
                  <a:pt x="269845" y="4301041"/>
                </a:lnTo>
                <a:lnTo>
                  <a:pt x="264312" y="4282835"/>
                </a:lnTo>
                <a:lnTo>
                  <a:pt x="300906" y="4256234"/>
                </a:lnTo>
                <a:cubicBezTo>
                  <a:pt x="329189" y="4233729"/>
                  <a:pt x="369566" y="4204745"/>
                  <a:pt x="383452" y="4193879"/>
                </a:cubicBezTo>
                <a:cubicBezTo>
                  <a:pt x="396280" y="4174512"/>
                  <a:pt x="377747" y="4182299"/>
                  <a:pt x="386984" y="4168354"/>
                </a:cubicBezTo>
                <a:cubicBezTo>
                  <a:pt x="386984" y="4168354"/>
                  <a:pt x="402893" y="4144339"/>
                  <a:pt x="407540" y="4147418"/>
                </a:cubicBezTo>
                <a:cubicBezTo>
                  <a:pt x="402893" y="4144339"/>
                  <a:pt x="347061" y="4176461"/>
                  <a:pt x="298955" y="4207014"/>
                </a:cubicBezTo>
                <a:lnTo>
                  <a:pt x="299750" y="4199822"/>
                </a:lnTo>
                <a:lnTo>
                  <a:pt x="305626" y="4196943"/>
                </a:lnTo>
                <a:cubicBezTo>
                  <a:pt x="303302" y="4195404"/>
                  <a:pt x="301242" y="4195990"/>
                  <a:pt x="299961" y="4197927"/>
                </a:cubicBezTo>
                <a:lnTo>
                  <a:pt x="299750" y="4199822"/>
                </a:lnTo>
                <a:lnTo>
                  <a:pt x="266360" y="4216179"/>
                </a:lnTo>
                <a:lnTo>
                  <a:pt x="238925" y="4235302"/>
                </a:lnTo>
                <a:lnTo>
                  <a:pt x="234158" y="4227607"/>
                </a:lnTo>
                <a:cubicBezTo>
                  <a:pt x="225560" y="4216920"/>
                  <a:pt x="217113" y="4209672"/>
                  <a:pt x="208817" y="4205861"/>
                </a:cubicBezTo>
                <a:cubicBezTo>
                  <a:pt x="192221" y="4198236"/>
                  <a:pt x="168374" y="4199344"/>
                  <a:pt x="137268" y="4209182"/>
                </a:cubicBezTo>
                <a:cubicBezTo>
                  <a:pt x="119357" y="4215934"/>
                  <a:pt x="102473" y="4221353"/>
                  <a:pt x="86612" y="4225435"/>
                </a:cubicBezTo>
                <a:cubicBezTo>
                  <a:pt x="70750" y="4229515"/>
                  <a:pt x="53863" y="4234930"/>
                  <a:pt x="35950" y="4241686"/>
                </a:cubicBezTo>
                <a:cubicBezTo>
                  <a:pt x="30619" y="4242183"/>
                  <a:pt x="24462" y="4240987"/>
                  <a:pt x="17485" y="4238095"/>
                </a:cubicBezTo>
                <a:cubicBezTo>
                  <a:pt x="10509" y="4235202"/>
                  <a:pt x="6403" y="4231331"/>
                  <a:pt x="5167" y="4226484"/>
                </a:cubicBezTo>
                <a:cubicBezTo>
                  <a:pt x="964" y="4226440"/>
                  <a:pt x="-677" y="4223088"/>
                  <a:pt x="252" y="4216425"/>
                </a:cubicBezTo>
                <a:cubicBezTo>
                  <a:pt x="1177" y="4209768"/>
                  <a:pt x="1593" y="4203767"/>
                  <a:pt x="1495" y="4198429"/>
                </a:cubicBezTo>
                <a:cubicBezTo>
                  <a:pt x="13365" y="4182208"/>
                  <a:pt x="23903" y="4164979"/>
                  <a:pt x="33112" y="4146729"/>
                </a:cubicBezTo>
                <a:cubicBezTo>
                  <a:pt x="42321" y="4128479"/>
                  <a:pt x="52859" y="4111247"/>
                  <a:pt x="64731" y="4095027"/>
                </a:cubicBezTo>
                <a:cubicBezTo>
                  <a:pt x="84155" y="4084556"/>
                  <a:pt x="108908" y="4078144"/>
                  <a:pt x="138990" y="4075791"/>
                </a:cubicBezTo>
                <a:cubicBezTo>
                  <a:pt x="162506" y="4072111"/>
                  <a:pt x="180602" y="4063734"/>
                  <a:pt x="193288" y="4050660"/>
                </a:cubicBezTo>
                <a:cubicBezTo>
                  <a:pt x="205971" y="4037586"/>
                  <a:pt x="213705" y="4023359"/>
                  <a:pt x="216488" y="4007978"/>
                </a:cubicBezTo>
                <a:cubicBezTo>
                  <a:pt x="224662" y="3955454"/>
                  <a:pt x="243871" y="3914095"/>
                  <a:pt x="274126" y="3883907"/>
                </a:cubicBezTo>
                <a:cubicBezTo>
                  <a:pt x="304380" y="3853713"/>
                  <a:pt x="340235" y="3826995"/>
                  <a:pt x="381693" y="3803744"/>
                </a:cubicBezTo>
                <a:cubicBezTo>
                  <a:pt x="395200" y="3796972"/>
                  <a:pt x="408478" y="3788424"/>
                  <a:pt x="421524" y="3778106"/>
                </a:cubicBezTo>
                <a:cubicBezTo>
                  <a:pt x="434567" y="3767787"/>
                  <a:pt x="447534" y="3756880"/>
                  <a:pt x="460425" y="3745382"/>
                </a:cubicBezTo>
                <a:cubicBezTo>
                  <a:pt x="468866" y="3735068"/>
                  <a:pt x="474202" y="3723957"/>
                  <a:pt x="476425" y="3712052"/>
                </a:cubicBezTo>
                <a:cubicBezTo>
                  <a:pt x="478650" y="3700149"/>
                  <a:pt x="476307" y="3685241"/>
                  <a:pt x="469397" y="3667325"/>
                </a:cubicBezTo>
                <a:cubicBezTo>
                  <a:pt x="464180" y="3662604"/>
                  <a:pt x="460653" y="3657057"/>
                  <a:pt x="458820" y="3650692"/>
                </a:cubicBezTo>
                <a:cubicBezTo>
                  <a:pt x="456986" y="3644325"/>
                  <a:pt x="456129" y="3640834"/>
                  <a:pt x="456247" y="3640216"/>
                </a:cubicBezTo>
                <a:cubicBezTo>
                  <a:pt x="506241" y="3585619"/>
                  <a:pt x="556276" y="3531013"/>
                  <a:pt x="606356" y="3476404"/>
                </a:cubicBezTo>
                <a:cubicBezTo>
                  <a:pt x="606750" y="3476353"/>
                  <a:pt x="608323" y="3476147"/>
                  <a:pt x="611078" y="3475787"/>
                </a:cubicBezTo>
                <a:cubicBezTo>
                  <a:pt x="613829" y="3475426"/>
                  <a:pt x="615402" y="3475220"/>
                  <a:pt x="615794" y="3475169"/>
                </a:cubicBezTo>
                <a:cubicBezTo>
                  <a:pt x="612909" y="3489761"/>
                  <a:pt x="609786" y="3502582"/>
                  <a:pt x="606431" y="3513633"/>
                </a:cubicBezTo>
                <a:cubicBezTo>
                  <a:pt x="603079" y="3524684"/>
                  <a:pt x="599649" y="3535142"/>
                  <a:pt x="596143" y="3545011"/>
                </a:cubicBezTo>
                <a:cubicBezTo>
                  <a:pt x="597129" y="3549488"/>
                  <a:pt x="599063" y="3552036"/>
                  <a:pt x="601943" y="3552662"/>
                </a:cubicBezTo>
                <a:cubicBezTo>
                  <a:pt x="604825" y="3553286"/>
                  <a:pt x="606452" y="3553473"/>
                  <a:pt x="606817" y="3553223"/>
                </a:cubicBezTo>
                <a:cubicBezTo>
                  <a:pt x="624456" y="3541301"/>
                  <a:pt x="642100" y="3529382"/>
                  <a:pt x="659739" y="3517465"/>
                </a:cubicBezTo>
                <a:cubicBezTo>
                  <a:pt x="685853" y="3495421"/>
                  <a:pt x="711456" y="3474049"/>
                  <a:pt x="736546" y="3453345"/>
                </a:cubicBezTo>
                <a:cubicBezTo>
                  <a:pt x="761636" y="3432640"/>
                  <a:pt x="784571" y="3409213"/>
                  <a:pt x="805348" y="3383069"/>
                </a:cubicBezTo>
                <a:cubicBezTo>
                  <a:pt x="824040" y="3362399"/>
                  <a:pt x="840889" y="3341374"/>
                  <a:pt x="855888" y="3319989"/>
                </a:cubicBezTo>
                <a:cubicBezTo>
                  <a:pt x="870887" y="3298604"/>
                  <a:pt x="870290" y="3272653"/>
                  <a:pt x="854094" y="3242141"/>
                </a:cubicBezTo>
                <a:cubicBezTo>
                  <a:pt x="853423" y="3237023"/>
                  <a:pt x="854956" y="3230414"/>
                  <a:pt x="858698" y="3222317"/>
                </a:cubicBezTo>
                <a:cubicBezTo>
                  <a:pt x="862438" y="3214221"/>
                  <a:pt x="868691" y="3206995"/>
                  <a:pt x="877458" y="3200640"/>
                </a:cubicBezTo>
                <a:cubicBezTo>
                  <a:pt x="911448" y="3166948"/>
                  <a:pt x="945288" y="3132100"/>
                  <a:pt x="978974" y="3096098"/>
                </a:cubicBezTo>
                <a:cubicBezTo>
                  <a:pt x="1012664" y="3060100"/>
                  <a:pt x="1046516" y="3025361"/>
                  <a:pt x="1080535" y="2991882"/>
                </a:cubicBezTo>
                <a:cubicBezTo>
                  <a:pt x="1114415" y="2958881"/>
                  <a:pt x="1146519" y="2926078"/>
                  <a:pt x="1176852" y="2893468"/>
                </a:cubicBezTo>
                <a:cubicBezTo>
                  <a:pt x="1207181" y="2860858"/>
                  <a:pt x="1236915" y="2828253"/>
                  <a:pt x="1266048" y="2795651"/>
                </a:cubicBezTo>
                <a:cubicBezTo>
                  <a:pt x="1291008" y="2769387"/>
                  <a:pt x="1303226" y="2746594"/>
                  <a:pt x="1302693" y="2727265"/>
                </a:cubicBezTo>
                <a:cubicBezTo>
                  <a:pt x="1302161" y="2707941"/>
                  <a:pt x="1290472" y="2685879"/>
                  <a:pt x="1267623" y="2661080"/>
                </a:cubicBezTo>
                <a:cubicBezTo>
                  <a:pt x="1243579" y="2630236"/>
                  <a:pt x="1217024" y="2598520"/>
                  <a:pt x="1187956" y="2565939"/>
                </a:cubicBezTo>
                <a:cubicBezTo>
                  <a:pt x="1158886" y="2533356"/>
                  <a:pt x="1132332" y="2501640"/>
                  <a:pt x="1108289" y="2470799"/>
                </a:cubicBezTo>
                <a:cubicBezTo>
                  <a:pt x="1075320" y="2431331"/>
                  <a:pt x="1044037" y="2391037"/>
                  <a:pt x="1014452" y="2349924"/>
                </a:cubicBezTo>
                <a:cubicBezTo>
                  <a:pt x="984864" y="2308809"/>
                  <a:pt x="951535" y="2271186"/>
                  <a:pt x="914461" y="2237051"/>
                </a:cubicBezTo>
                <a:cubicBezTo>
                  <a:pt x="849440" y="2168189"/>
                  <a:pt x="791106" y="2095449"/>
                  <a:pt x="739469" y="2018831"/>
                </a:cubicBezTo>
                <a:cubicBezTo>
                  <a:pt x="687833" y="1942217"/>
                  <a:pt x="633910" y="1866498"/>
                  <a:pt x="577708" y="1791680"/>
                </a:cubicBezTo>
                <a:cubicBezTo>
                  <a:pt x="502553" y="1691352"/>
                  <a:pt x="428591" y="1590266"/>
                  <a:pt x="355825" y="1488426"/>
                </a:cubicBezTo>
                <a:cubicBezTo>
                  <a:pt x="283061" y="1386585"/>
                  <a:pt x="209033" y="1283106"/>
                  <a:pt x="133750" y="1177996"/>
                </a:cubicBezTo>
                <a:cubicBezTo>
                  <a:pt x="122119" y="1160924"/>
                  <a:pt x="113922" y="1144903"/>
                  <a:pt x="109155" y="1129931"/>
                </a:cubicBezTo>
                <a:lnTo>
                  <a:pt x="107107" y="1108523"/>
                </a:lnTo>
                <a:lnTo>
                  <a:pt x="113146" y="1115995"/>
                </a:lnTo>
                <a:cubicBezTo>
                  <a:pt x="124534" y="1129756"/>
                  <a:pt x="136973" y="1144531"/>
                  <a:pt x="151108" y="1161258"/>
                </a:cubicBezTo>
                <a:cubicBezTo>
                  <a:pt x="186199" y="1195353"/>
                  <a:pt x="169749" y="1162164"/>
                  <a:pt x="141025" y="1125264"/>
                </a:cubicBezTo>
                <a:cubicBezTo>
                  <a:pt x="135795" y="1117535"/>
                  <a:pt x="131523" y="1114135"/>
                  <a:pt x="126621" y="1108486"/>
                </a:cubicBezTo>
                <a:lnTo>
                  <a:pt x="108555" y="1078408"/>
                </a:lnTo>
                <a:lnTo>
                  <a:pt x="119272" y="1047625"/>
                </a:lnTo>
                <a:cubicBezTo>
                  <a:pt x="126582" y="1033472"/>
                  <a:pt x="136494" y="1018678"/>
                  <a:pt x="149012" y="1003242"/>
                </a:cubicBezTo>
                <a:cubicBezTo>
                  <a:pt x="160143" y="986787"/>
                  <a:pt x="164456" y="968226"/>
                  <a:pt x="161945" y="947561"/>
                </a:cubicBezTo>
                <a:lnTo>
                  <a:pt x="160826" y="940132"/>
                </a:lnTo>
                <a:lnTo>
                  <a:pt x="166811" y="947448"/>
                </a:lnTo>
                <a:cubicBezTo>
                  <a:pt x="182764" y="958813"/>
                  <a:pt x="177629" y="945951"/>
                  <a:pt x="165857" y="926264"/>
                </a:cubicBezTo>
                <a:lnTo>
                  <a:pt x="156544" y="911744"/>
                </a:lnTo>
                <a:lnTo>
                  <a:pt x="152897" y="887561"/>
                </a:lnTo>
                <a:lnTo>
                  <a:pt x="145717" y="847691"/>
                </a:lnTo>
                <a:lnTo>
                  <a:pt x="369656" y="1150093"/>
                </a:lnTo>
                <a:cubicBezTo>
                  <a:pt x="396524" y="1180362"/>
                  <a:pt x="422103" y="1224274"/>
                  <a:pt x="455601" y="1252687"/>
                </a:cubicBezTo>
                <a:cubicBezTo>
                  <a:pt x="502323" y="1284546"/>
                  <a:pt x="460334" y="1225823"/>
                  <a:pt x="430929" y="1190135"/>
                </a:cubicBezTo>
                <a:cubicBezTo>
                  <a:pt x="388296" y="1125464"/>
                  <a:pt x="339298" y="1063596"/>
                  <a:pt x="294392" y="994453"/>
                </a:cubicBezTo>
                <a:cubicBezTo>
                  <a:pt x="280483" y="966683"/>
                  <a:pt x="319666" y="1019040"/>
                  <a:pt x="331073" y="1034233"/>
                </a:cubicBezTo>
                <a:cubicBezTo>
                  <a:pt x="370256" y="1086591"/>
                  <a:pt x="416071" y="1137092"/>
                  <a:pt x="450517" y="1190775"/>
                </a:cubicBezTo>
                <a:cubicBezTo>
                  <a:pt x="492240" y="1248552"/>
                  <a:pt x="532373" y="1326183"/>
                  <a:pt x="579779" y="1382366"/>
                </a:cubicBezTo>
                <a:cubicBezTo>
                  <a:pt x="629042" y="1445181"/>
                  <a:pt x="571554" y="1353003"/>
                  <a:pt x="548778" y="1315457"/>
                </a:cubicBezTo>
                <a:cubicBezTo>
                  <a:pt x="526002" y="1277912"/>
                  <a:pt x="500422" y="1234003"/>
                  <a:pt x="491290" y="1223280"/>
                </a:cubicBezTo>
                <a:cubicBezTo>
                  <a:pt x="488106" y="1211915"/>
                  <a:pt x="481473" y="1188235"/>
                  <a:pt x="479880" y="1182551"/>
                </a:cubicBezTo>
                <a:cubicBezTo>
                  <a:pt x="469422" y="1167094"/>
                  <a:pt x="461881" y="1162056"/>
                  <a:pt x="452066" y="1152545"/>
                </a:cubicBezTo>
                <a:cubicBezTo>
                  <a:pt x="450476" y="1146864"/>
                  <a:pt x="452064" y="1127009"/>
                  <a:pt x="440392" y="1110870"/>
                </a:cubicBezTo>
                <a:cubicBezTo>
                  <a:pt x="429934" y="1095412"/>
                  <a:pt x="394844" y="1061317"/>
                  <a:pt x="379080" y="1026915"/>
                </a:cubicBezTo>
                <a:cubicBezTo>
                  <a:pt x="351263" y="971372"/>
                  <a:pt x="409393" y="1043961"/>
                  <a:pt x="420117" y="1060366"/>
                </a:cubicBezTo>
                <a:cubicBezTo>
                  <a:pt x="439064" y="1080597"/>
                  <a:pt x="452706" y="1107420"/>
                  <a:pt x="461838" y="1118142"/>
                </a:cubicBezTo>
                <a:cubicBezTo>
                  <a:pt x="469115" y="1122234"/>
                  <a:pt x="481428" y="1118784"/>
                  <a:pt x="490295" y="1128558"/>
                </a:cubicBezTo>
                <a:cubicBezTo>
                  <a:pt x="514424" y="1146317"/>
                  <a:pt x="545718" y="1204012"/>
                  <a:pt x="574388" y="1254399"/>
                </a:cubicBezTo>
                <a:lnTo>
                  <a:pt x="601605" y="1300233"/>
                </a:lnTo>
                <a:lnTo>
                  <a:pt x="600166" y="1298263"/>
                </a:lnTo>
                <a:lnTo>
                  <a:pt x="596849" y="1293585"/>
                </a:lnTo>
                <a:cubicBezTo>
                  <a:pt x="596219" y="1292728"/>
                  <a:pt x="596534" y="1293223"/>
                  <a:pt x="597548" y="1294679"/>
                </a:cubicBezTo>
                <a:lnTo>
                  <a:pt x="600166" y="1298263"/>
                </a:lnTo>
                <a:lnTo>
                  <a:pt x="601824" y="1300600"/>
                </a:lnTo>
                <a:lnTo>
                  <a:pt x="601605" y="1300233"/>
                </a:lnTo>
                <a:lnTo>
                  <a:pt x="610074" y="1311824"/>
                </a:lnTo>
                <a:cubicBezTo>
                  <a:pt x="621414" y="1326779"/>
                  <a:pt x="636117" y="1344623"/>
                  <a:pt x="638504" y="1340379"/>
                </a:cubicBezTo>
                <a:cubicBezTo>
                  <a:pt x="648278" y="1331512"/>
                  <a:pt x="595190" y="1276920"/>
                  <a:pt x="595190" y="1276920"/>
                </a:cubicBezTo>
                <a:cubicBezTo>
                  <a:pt x="548425" y="1201148"/>
                  <a:pt x="506704" y="1143371"/>
                  <a:pt x="461797" y="1074229"/>
                </a:cubicBezTo>
                <a:cubicBezTo>
                  <a:pt x="451073" y="1057825"/>
                  <a:pt x="444439" y="1034144"/>
                  <a:pt x="430531" y="1006374"/>
                </a:cubicBezTo>
                <a:cubicBezTo>
                  <a:pt x="409347" y="974511"/>
                  <a:pt x="393850" y="966594"/>
                  <a:pt x="392901" y="941322"/>
                </a:cubicBezTo>
                <a:cubicBezTo>
                  <a:pt x="394490" y="921468"/>
                  <a:pt x="411539" y="916693"/>
                  <a:pt x="408357" y="905326"/>
                </a:cubicBezTo>
                <a:cubicBezTo>
                  <a:pt x="400130" y="875963"/>
                  <a:pt x="336317" y="804967"/>
                  <a:pt x="314187" y="773370"/>
                </a:cubicBezTo>
                <a:lnTo>
                  <a:pt x="246940" y="678671"/>
                </a:lnTo>
                <a:lnTo>
                  <a:pt x="256172" y="670591"/>
                </a:lnTo>
                <a:lnTo>
                  <a:pt x="284512" y="708006"/>
                </a:lnTo>
                <a:cubicBezTo>
                  <a:pt x="341592" y="784590"/>
                  <a:pt x="400130" y="863195"/>
                  <a:pt x="464892" y="946695"/>
                </a:cubicBezTo>
                <a:cubicBezTo>
                  <a:pt x="475351" y="962150"/>
                  <a:pt x="503810" y="998105"/>
                  <a:pt x="535072" y="1040424"/>
                </a:cubicBezTo>
                <a:cubicBezTo>
                  <a:pt x="545797" y="1056829"/>
                  <a:pt x="630834" y="1178064"/>
                  <a:pt x="591612" y="1107329"/>
                </a:cubicBezTo>
                <a:cubicBezTo>
                  <a:pt x="554662" y="1041065"/>
                  <a:pt x="619426" y="1137335"/>
                  <a:pt x="628293" y="1147108"/>
                </a:cubicBezTo>
                <a:cubicBezTo>
                  <a:pt x="635833" y="1152147"/>
                  <a:pt x="664289" y="1162563"/>
                  <a:pt x="668381" y="1155288"/>
                </a:cubicBezTo>
                <a:cubicBezTo>
                  <a:pt x="666789" y="1149604"/>
                  <a:pt x="572620" y="1017648"/>
                  <a:pt x="561896" y="1001243"/>
                </a:cubicBezTo>
                <a:cubicBezTo>
                  <a:pt x="537528" y="958015"/>
                  <a:pt x="513539" y="919787"/>
                  <a:pt x="498041" y="886334"/>
                </a:cubicBezTo>
                <a:cubicBezTo>
                  <a:pt x="496447" y="880651"/>
                  <a:pt x="497091" y="861062"/>
                  <a:pt x="495497" y="855378"/>
                </a:cubicBezTo>
                <a:cubicBezTo>
                  <a:pt x="474956" y="803928"/>
                  <a:pt x="396594" y="750285"/>
                  <a:pt x="413000" y="739561"/>
                </a:cubicBezTo>
                <a:cubicBezTo>
                  <a:pt x="413000" y="739561"/>
                  <a:pt x="429142" y="753427"/>
                  <a:pt x="443692" y="761609"/>
                </a:cubicBezTo>
                <a:lnTo>
                  <a:pt x="440546" y="762025"/>
                </a:lnTo>
                <a:lnTo>
                  <a:pt x="436417" y="757518"/>
                </a:lnTo>
                <a:cubicBezTo>
                  <a:pt x="437213" y="760360"/>
                  <a:pt x="437612" y="761781"/>
                  <a:pt x="438521" y="762292"/>
                </a:cubicBezTo>
                <a:lnTo>
                  <a:pt x="440546" y="762025"/>
                </a:lnTo>
                <a:lnTo>
                  <a:pt x="448132" y="770308"/>
                </a:lnTo>
                <a:lnTo>
                  <a:pt x="451618" y="777138"/>
                </a:lnTo>
                <a:cubicBezTo>
                  <a:pt x="454503" y="781054"/>
                  <a:pt x="456957" y="783432"/>
                  <a:pt x="456957" y="783432"/>
                </a:cubicBezTo>
                <a:cubicBezTo>
                  <a:pt x="456957" y="783432"/>
                  <a:pt x="474007" y="778656"/>
                  <a:pt x="484087" y="789112"/>
                </a:cubicBezTo>
                <a:cubicBezTo>
                  <a:pt x="507770" y="808016"/>
                  <a:pt x="546992" y="878750"/>
                  <a:pt x="564992" y="899245"/>
                </a:cubicBezTo>
                <a:cubicBezTo>
                  <a:pt x="566584" y="904929"/>
                  <a:pt x="578897" y="901480"/>
                  <a:pt x="586173" y="905570"/>
                </a:cubicBezTo>
                <a:cubicBezTo>
                  <a:pt x="617132" y="928567"/>
                  <a:pt x="650936" y="1001839"/>
                  <a:pt x="680343" y="1037528"/>
                </a:cubicBezTo>
                <a:cubicBezTo>
                  <a:pt x="703384" y="1076020"/>
                  <a:pt x="729608" y="1125879"/>
                  <a:pt x="769475" y="1177024"/>
                </a:cubicBezTo>
                <a:cubicBezTo>
                  <a:pt x="769475" y="1177024"/>
                  <a:pt x="778607" y="1187746"/>
                  <a:pt x="785236" y="1185889"/>
                </a:cubicBezTo>
                <a:cubicBezTo>
                  <a:pt x="791561" y="1164709"/>
                  <a:pt x="714749" y="1072836"/>
                  <a:pt x="702434" y="1050748"/>
                </a:cubicBezTo>
                <a:cubicBezTo>
                  <a:pt x="631966" y="934116"/>
                  <a:pt x="556601" y="823706"/>
                  <a:pt x="478542" y="715074"/>
                </a:cubicBezTo>
                <a:lnTo>
                  <a:pt x="379873" y="581485"/>
                </a:lnTo>
                <a:lnTo>
                  <a:pt x="394766" y="572860"/>
                </a:lnTo>
                <a:lnTo>
                  <a:pt x="397786" y="579487"/>
                </a:lnTo>
                <a:cubicBezTo>
                  <a:pt x="403153" y="586795"/>
                  <a:pt x="409311" y="591454"/>
                  <a:pt x="415790" y="592704"/>
                </a:cubicBezTo>
                <a:cubicBezTo>
                  <a:pt x="435378" y="593345"/>
                  <a:pt x="415790" y="592704"/>
                  <a:pt x="415790" y="592704"/>
                </a:cubicBezTo>
                <a:lnTo>
                  <a:pt x="399224" y="570279"/>
                </a:lnTo>
                <a:lnTo>
                  <a:pt x="424648" y="555557"/>
                </a:lnTo>
                <a:lnTo>
                  <a:pt x="492559" y="640662"/>
                </a:lnTo>
                <a:cubicBezTo>
                  <a:pt x="576911" y="737573"/>
                  <a:pt x="629401" y="855666"/>
                  <a:pt x="719437" y="950985"/>
                </a:cubicBezTo>
                <a:cubicBezTo>
                  <a:pt x="704582" y="923478"/>
                  <a:pt x="676122" y="887526"/>
                  <a:pt x="716895" y="920030"/>
                </a:cubicBezTo>
                <a:cubicBezTo>
                  <a:pt x="734895" y="940526"/>
                  <a:pt x="799393" y="1035846"/>
                  <a:pt x="822431" y="1048802"/>
                </a:cubicBezTo>
                <a:cubicBezTo>
                  <a:pt x="840428" y="1043762"/>
                  <a:pt x="822431" y="1048802"/>
                  <a:pt x="822431" y="1048802"/>
                </a:cubicBezTo>
                <a:cubicBezTo>
                  <a:pt x="787983" y="969581"/>
                  <a:pt x="761760" y="945258"/>
                  <a:pt x="724128" y="880207"/>
                </a:cubicBezTo>
                <a:cubicBezTo>
                  <a:pt x="668497" y="794660"/>
                  <a:pt x="719087" y="862210"/>
                  <a:pt x="749401" y="879257"/>
                </a:cubicBezTo>
                <a:cubicBezTo>
                  <a:pt x="772439" y="892212"/>
                  <a:pt x="723178" y="854935"/>
                  <a:pt x="742767" y="855578"/>
                </a:cubicBezTo>
                <a:cubicBezTo>
                  <a:pt x="762356" y="856220"/>
                  <a:pt x="784490" y="913354"/>
                  <a:pt x="802489" y="933849"/>
                </a:cubicBezTo>
                <a:cubicBezTo>
                  <a:pt x="817347" y="961353"/>
                  <a:pt x="832846" y="994810"/>
                  <a:pt x="858120" y="1019397"/>
                </a:cubicBezTo>
                <a:cubicBezTo>
                  <a:pt x="858120" y="1019397"/>
                  <a:pt x="870434" y="1015947"/>
                  <a:pt x="877709" y="1020037"/>
                </a:cubicBezTo>
                <a:cubicBezTo>
                  <a:pt x="886843" y="1030760"/>
                  <a:pt x="937432" y="1098310"/>
                  <a:pt x="948156" y="1114714"/>
                </a:cubicBezTo>
                <a:cubicBezTo>
                  <a:pt x="1018601" y="1183854"/>
                  <a:pt x="924431" y="1051897"/>
                  <a:pt x="910523" y="1024126"/>
                </a:cubicBezTo>
                <a:cubicBezTo>
                  <a:pt x="877668" y="976123"/>
                  <a:pt x="849209" y="940172"/>
                  <a:pt x="842576" y="916492"/>
                </a:cubicBezTo>
                <a:cubicBezTo>
                  <a:pt x="799903" y="833444"/>
                  <a:pt x="759773" y="781351"/>
                  <a:pt x="718047" y="698038"/>
                </a:cubicBezTo>
                <a:cubicBezTo>
                  <a:pt x="772730" y="758313"/>
                  <a:pt x="803994" y="826169"/>
                  <a:pt x="854585" y="893720"/>
                </a:cubicBezTo>
                <a:cubicBezTo>
                  <a:pt x="876982" y="926263"/>
                  <a:pt x="894073" y="965401"/>
                  <a:pt x="924386" y="982447"/>
                </a:cubicBezTo>
                <a:cubicBezTo>
                  <a:pt x="937345" y="984947"/>
                  <a:pt x="943029" y="983354"/>
                  <a:pt x="952843" y="992864"/>
                </a:cubicBezTo>
                <a:cubicBezTo>
                  <a:pt x="978119" y="1017451"/>
                  <a:pt x="984110" y="1060719"/>
                  <a:pt x="1010976" y="1090988"/>
                </a:cubicBezTo>
                <a:cubicBezTo>
                  <a:pt x="1009383" y="1085306"/>
                  <a:pt x="1036891" y="1070451"/>
                  <a:pt x="1038747" y="1077081"/>
                </a:cubicBezTo>
                <a:cubicBezTo>
                  <a:pt x="1059929" y="1083406"/>
                  <a:pt x="1091238" y="1195174"/>
                  <a:pt x="1122193" y="1192632"/>
                </a:cubicBezTo>
                <a:cubicBezTo>
                  <a:pt x="1109192" y="1146220"/>
                  <a:pt x="1078878" y="1129173"/>
                  <a:pt x="1061521" y="1089089"/>
                </a:cubicBezTo>
                <a:cubicBezTo>
                  <a:pt x="1039388" y="1031955"/>
                  <a:pt x="1012216" y="982361"/>
                  <a:pt x="971442" y="924320"/>
                </a:cubicBezTo>
                <a:cubicBezTo>
                  <a:pt x="911034" y="821724"/>
                  <a:pt x="1057385" y="1026914"/>
                  <a:pt x="1063068" y="1025321"/>
                </a:cubicBezTo>
                <a:lnTo>
                  <a:pt x="1049119" y="953638"/>
                </a:lnTo>
                <a:cubicBezTo>
                  <a:pt x="1054801" y="952045"/>
                  <a:pt x="1103157" y="1033502"/>
                  <a:pt x="1103157" y="1033502"/>
                </a:cubicBezTo>
                <a:cubicBezTo>
                  <a:pt x="1131615" y="1069453"/>
                  <a:pt x="1130973" y="1089042"/>
                  <a:pt x="1157196" y="1113364"/>
                </a:cubicBezTo>
                <a:cubicBezTo>
                  <a:pt x="1157196" y="1113364"/>
                  <a:pt x="1174247" y="1108589"/>
                  <a:pt x="1157196" y="1113364"/>
                </a:cubicBezTo>
                <a:cubicBezTo>
                  <a:pt x="1150562" y="1089684"/>
                  <a:pt x="1094931" y="1004138"/>
                  <a:pt x="1100614" y="1002546"/>
                </a:cubicBezTo>
                <a:cubicBezTo>
                  <a:pt x="1106299" y="1000955"/>
                  <a:pt x="1174243" y="1083052"/>
                  <a:pt x="1124295" y="995913"/>
                </a:cubicBezTo>
                <a:cubicBezTo>
                  <a:pt x="1093939" y="934952"/>
                  <a:pt x="1040850" y="880362"/>
                  <a:pt x="1022543" y="815004"/>
                </a:cubicBezTo>
                <a:cubicBezTo>
                  <a:pt x="1019359" y="803638"/>
                  <a:pt x="1080672" y="862056"/>
                  <a:pt x="1075899" y="870543"/>
                </a:cubicBezTo>
                <a:cubicBezTo>
                  <a:pt x="1084764" y="854781"/>
                  <a:pt x="995635" y="740822"/>
                  <a:pt x="984910" y="724417"/>
                </a:cubicBezTo>
                <a:cubicBezTo>
                  <a:pt x="963574" y="682892"/>
                  <a:pt x="940817" y="641766"/>
                  <a:pt x="915729" y="600527"/>
                </a:cubicBezTo>
                <a:lnTo>
                  <a:pt x="833725" y="477692"/>
                </a:lnTo>
                <a:lnTo>
                  <a:pt x="840594" y="481963"/>
                </a:lnTo>
                <a:lnTo>
                  <a:pt x="854374" y="479933"/>
                </a:lnTo>
                <a:lnTo>
                  <a:pt x="876524" y="510252"/>
                </a:lnTo>
                <a:cubicBezTo>
                  <a:pt x="943408" y="604521"/>
                  <a:pt x="1010956" y="704352"/>
                  <a:pt x="1075587" y="800146"/>
                </a:cubicBezTo>
                <a:cubicBezTo>
                  <a:pt x="1096772" y="832008"/>
                  <a:pt x="1153614" y="918237"/>
                  <a:pt x="1115719" y="852239"/>
                </a:cubicBezTo>
                <a:cubicBezTo>
                  <a:pt x="1085361" y="791279"/>
                  <a:pt x="1130534" y="861368"/>
                  <a:pt x="1147623" y="874968"/>
                </a:cubicBezTo>
                <a:cubicBezTo>
                  <a:pt x="1146031" y="869286"/>
                  <a:pt x="1144441" y="863602"/>
                  <a:pt x="1142848" y="857919"/>
                </a:cubicBezTo>
                <a:cubicBezTo>
                  <a:pt x="1144441" y="863602"/>
                  <a:pt x="1149815" y="817150"/>
                  <a:pt x="1156447" y="815291"/>
                </a:cubicBezTo>
                <a:cubicBezTo>
                  <a:pt x="1167812" y="812108"/>
                  <a:pt x="1239852" y="912468"/>
                  <a:pt x="1250576" y="928873"/>
                </a:cubicBezTo>
                <a:cubicBezTo>
                  <a:pt x="1303021" y="977517"/>
                  <a:pt x="1183271" y="801650"/>
                  <a:pt x="1195585" y="798200"/>
                </a:cubicBezTo>
                <a:cubicBezTo>
                  <a:pt x="1205360" y="789333"/>
                  <a:pt x="1279937" y="895110"/>
                  <a:pt x="1243898" y="835742"/>
                </a:cubicBezTo>
                <a:cubicBezTo>
                  <a:pt x="1214491" y="774517"/>
                  <a:pt x="1173410" y="697152"/>
                  <a:pt x="1128239" y="627063"/>
                </a:cubicBezTo>
                <a:cubicBezTo>
                  <a:pt x="1116186" y="605922"/>
                  <a:pt x="1061241" y="544700"/>
                  <a:pt x="1045740" y="511245"/>
                </a:cubicBezTo>
                <a:cubicBezTo>
                  <a:pt x="1026790" y="465478"/>
                  <a:pt x="1091555" y="561747"/>
                  <a:pt x="1100421" y="571521"/>
                </a:cubicBezTo>
                <a:cubicBezTo>
                  <a:pt x="1163594" y="662107"/>
                  <a:pt x="1178143" y="670290"/>
                  <a:pt x="1251128" y="770384"/>
                </a:cubicBezTo>
                <a:cubicBezTo>
                  <a:pt x="1270721" y="796562"/>
                  <a:pt x="1283985" y="818384"/>
                  <a:pt x="1301985" y="838881"/>
                </a:cubicBezTo>
                <a:cubicBezTo>
                  <a:pt x="1345941" y="882750"/>
                  <a:pt x="1288718" y="791521"/>
                  <a:pt x="1276402" y="769432"/>
                </a:cubicBezTo>
                <a:cubicBezTo>
                  <a:pt x="1254270" y="737836"/>
                  <a:pt x="1221720" y="709158"/>
                  <a:pt x="1237179" y="698698"/>
                </a:cubicBezTo>
                <a:cubicBezTo>
                  <a:pt x="1231495" y="700290"/>
                  <a:pt x="1290267" y="753290"/>
                  <a:pt x="1307358" y="766891"/>
                </a:cubicBezTo>
                <a:cubicBezTo>
                  <a:pt x="1307358" y="766891"/>
                  <a:pt x="1324715" y="806975"/>
                  <a:pt x="1331041" y="785795"/>
                </a:cubicBezTo>
                <a:cubicBezTo>
                  <a:pt x="1331041" y="785795"/>
                  <a:pt x="1311448" y="759615"/>
                  <a:pt x="1300989" y="744158"/>
                </a:cubicBezTo>
                <a:cubicBezTo>
                  <a:pt x="1310498" y="734345"/>
                  <a:pt x="1320274" y="725476"/>
                  <a:pt x="1320274" y="725476"/>
                </a:cubicBezTo>
                <a:cubicBezTo>
                  <a:pt x="1317090" y="714110"/>
                  <a:pt x="1279499" y="667436"/>
                  <a:pt x="1272866" y="643756"/>
                </a:cubicBezTo>
                <a:cubicBezTo>
                  <a:pt x="1272866" y="643756"/>
                  <a:pt x="1263049" y="608709"/>
                  <a:pt x="1293101" y="650347"/>
                </a:cubicBezTo>
                <a:cubicBezTo>
                  <a:pt x="1315495" y="682889"/>
                  <a:pt x="1290865" y="664251"/>
                  <a:pt x="1313904" y="677207"/>
                </a:cubicBezTo>
                <a:cubicBezTo>
                  <a:pt x="1309963" y="674990"/>
                  <a:pt x="1307933" y="672304"/>
                  <a:pt x="1307308" y="669558"/>
                </a:cubicBezTo>
                <a:lnTo>
                  <a:pt x="1308599" y="663914"/>
                </a:lnTo>
                <a:lnTo>
                  <a:pt x="1310296" y="668781"/>
                </a:lnTo>
                <a:cubicBezTo>
                  <a:pt x="1315266" y="677731"/>
                  <a:pt x="1320831" y="686598"/>
                  <a:pt x="1326981" y="695392"/>
                </a:cubicBezTo>
                <a:cubicBezTo>
                  <a:pt x="1337407" y="703223"/>
                  <a:pt x="1345912" y="710105"/>
                  <a:pt x="1352488" y="716044"/>
                </a:cubicBezTo>
                <a:cubicBezTo>
                  <a:pt x="1359065" y="721981"/>
                  <a:pt x="1365207" y="729173"/>
                  <a:pt x="1370914" y="737624"/>
                </a:cubicBezTo>
                <a:lnTo>
                  <a:pt x="1375297" y="732647"/>
                </a:lnTo>
                <a:lnTo>
                  <a:pt x="1376912" y="734957"/>
                </a:lnTo>
                <a:cubicBezTo>
                  <a:pt x="1383794" y="744139"/>
                  <a:pt x="1388989" y="750153"/>
                  <a:pt x="1390411" y="749756"/>
                </a:cubicBezTo>
                <a:cubicBezTo>
                  <a:pt x="1392693" y="746051"/>
                  <a:pt x="1390416" y="738836"/>
                  <a:pt x="1385668" y="729919"/>
                </a:cubicBezTo>
                <a:lnTo>
                  <a:pt x="1383746" y="726968"/>
                </a:lnTo>
                <a:lnTo>
                  <a:pt x="1388557" y="725717"/>
                </a:lnTo>
                <a:cubicBezTo>
                  <a:pt x="1381586" y="707634"/>
                  <a:pt x="1374263" y="691397"/>
                  <a:pt x="1366577" y="677008"/>
                </a:cubicBezTo>
                <a:cubicBezTo>
                  <a:pt x="1358891" y="662617"/>
                  <a:pt x="1349514" y="649050"/>
                  <a:pt x="1338444" y="636301"/>
                </a:cubicBezTo>
                <a:lnTo>
                  <a:pt x="1333554" y="613593"/>
                </a:lnTo>
                <a:lnTo>
                  <a:pt x="1334094" y="614347"/>
                </a:lnTo>
                <a:cubicBezTo>
                  <a:pt x="1326817" y="610256"/>
                  <a:pt x="1379000" y="683489"/>
                  <a:pt x="1383091" y="676214"/>
                </a:cubicBezTo>
                <a:cubicBezTo>
                  <a:pt x="1387183" y="668938"/>
                  <a:pt x="1371854" y="647950"/>
                  <a:pt x="1353133" y="623059"/>
                </a:cubicBezTo>
                <a:lnTo>
                  <a:pt x="1331869" y="594054"/>
                </a:lnTo>
                <a:lnTo>
                  <a:pt x="1340100" y="566504"/>
                </a:lnTo>
                <a:lnTo>
                  <a:pt x="1344345" y="559928"/>
                </a:lnTo>
                <a:lnTo>
                  <a:pt x="1374824" y="602938"/>
                </a:lnTo>
                <a:cubicBezTo>
                  <a:pt x="1402639" y="645712"/>
                  <a:pt x="1378072" y="608156"/>
                  <a:pt x="1356780" y="571345"/>
                </a:cubicBezTo>
                <a:lnTo>
                  <a:pt x="1347644" y="554819"/>
                </a:lnTo>
                <a:lnTo>
                  <a:pt x="1356000" y="541870"/>
                </a:lnTo>
                <a:lnTo>
                  <a:pt x="1358374" y="544212"/>
                </a:lnTo>
                <a:cubicBezTo>
                  <a:pt x="1368832" y="559669"/>
                  <a:pt x="1394413" y="603578"/>
                  <a:pt x="1416239" y="615853"/>
                </a:cubicBezTo>
                <a:cubicBezTo>
                  <a:pt x="1440869" y="634491"/>
                  <a:pt x="1397553" y="571032"/>
                  <a:pt x="1376371" y="539170"/>
                </a:cubicBezTo>
                <a:lnTo>
                  <a:pt x="1366583" y="525475"/>
                </a:lnTo>
                <a:lnTo>
                  <a:pt x="1379012" y="506219"/>
                </a:lnTo>
                <a:cubicBezTo>
                  <a:pt x="1388023" y="491042"/>
                  <a:pt x="1403425" y="483427"/>
                  <a:pt x="1425221" y="483371"/>
                </a:cubicBezTo>
                <a:cubicBezTo>
                  <a:pt x="1447017" y="483315"/>
                  <a:pt x="1466632" y="489545"/>
                  <a:pt x="1484072" y="502056"/>
                </a:cubicBezTo>
                <a:cubicBezTo>
                  <a:pt x="1510928" y="522335"/>
                  <a:pt x="1537272" y="543276"/>
                  <a:pt x="1563105" y="564889"/>
                </a:cubicBezTo>
                <a:cubicBezTo>
                  <a:pt x="1588940" y="586499"/>
                  <a:pt x="1613232" y="610109"/>
                  <a:pt x="1635990" y="635723"/>
                </a:cubicBezTo>
                <a:cubicBezTo>
                  <a:pt x="1671023" y="678721"/>
                  <a:pt x="1708853" y="720155"/>
                  <a:pt x="1749476" y="760024"/>
                </a:cubicBezTo>
                <a:cubicBezTo>
                  <a:pt x="1790102" y="799889"/>
                  <a:pt x="1830288" y="841013"/>
                  <a:pt x="1870044" y="883398"/>
                </a:cubicBezTo>
                <a:cubicBezTo>
                  <a:pt x="1921703" y="938815"/>
                  <a:pt x="1974625" y="994667"/>
                  <a:pt x="2028799" y="1050955"/>
                </a:cubicBezTo>
                <a:cubicBezTo>
                  <a:pt x="2082974" y="1107246"/>
                  <a:pt x="2131484" y="1166072"/>
                  <a:pt x="2174325" y="1227447"/>
                </a:cubicBezTo>
                <a:cubicBezTo>
                  <a:pt x="2230170" y="1287315"/>
                  <a:pt x="2286018" y="1347184"/>
                  <a:pt x="2341862" y="1407052"/>
                </a:cubicBezTo>
                <a:cubicBezTo>
                  <a:pt x="2364616" y="1432663"/>
                  <a:pt x="2388911" y="1456278"/>
                  <a:pt x="2414742" y="1477888"/>
                </a:cubicBezTo>
                <a:cubicBezTo>
                  <a:pt x="2440574" y="1499497"/>
                  <a:pt x="2466919" y="1520440"/>
                  <a:pt x="2493775" y="1540716"/>
                </a:cubicBezTo>
                <a:cubicBezTo>
                  <a:pt x="2510002" y="1551589"/>
                  <a:pt x="2526093" y="1552283"/>
                  <a:pt x="2542052" y="1542793"/>
                </a:cubicBezTo>
                <a:cubicBezTo>
                  <a:pt x="2558011" y="1533305"/>
                  <a:pt x="2572557" y="1522203"/>
                  <a:pt x="2585695" y="1509480"/>
                </a:cubicBezTo>
                <a:cubicBezTo>
                  <a:pt x="2648597" y="1443058"/>
                  <a:pt x="2710244" y="1376198"/>
                  <a:pt x="2770635" y="1308903"/>
                </a:cubicBezTo>
                <a:lnTo>
                  <a:pt x="2938000" y="1134669"/>
                </a:lnTo>
                <a:lnTo>
                  <a:pt x="2937952" y="1133789"/>
                </a:lnTo>
                <a:lnTo>
                  <a:pt x="2937384" y="1133266"/>
                </a:lnTo>
                <a:lnTo>
                  <a:pt x="2941387" y="1131141"/>
                </a:lnTo>
                <a:lnTo>
                  <a:pt x="2956508" y="1115400"/>
                </a:lnTo>
                <a:cubicBezTo>
                  <a:pt x="3015607" y="1050473"/>
                  <a:pt x="3078713" y="988620"/>
                  <a:pt x="3145818" y="929844"/>
                </a:cubicBezTo>
                <a:cubicBezTo>
                  <a:pt x="3212924" y="871067"/>
                  <a:pt x="3281363" y="813314"/>
                  <a:pt x="3351141" y="756587"/>
                </a:cubicBezTo>
                <a:cubicBezTo>
                  <a:pt x="3394552" y="726108"/>
                  <a:pt x="3434393" y="691295"/>
                  <a:pt x="3470671" y="652154"/>
                </a:cubicBezTo>
                <a:cubicBezTo>
                  <a:pt x="3506947" y="613010"/>
                  <a:pt x="3543814" y="573789"/>
                  <a:pt x="3581270" y="534494"/>
                </a:cubicBezTo>
                <a:cubicBezTo>
                  <a:pt x="3598241" y="517475"/>
                  <a:pt x="3618039" y="503686"/>
                  <a:pt x="3640657" y="493121"/>
                </a:cubicBezTo>
                <a:lnTo>
                  <a:pt x="3664304" y="485527"/>
                </a:lnTo>
                <a:lnTo>
                  <a:pt x="3672177" y="477809"/>
                </a:lnTo>
                <a:cubicBezTo>
                  <a:pt x="3675005" y="475202"/>
                  <a:pt x="3677107" y="473482"/>
                  <a:pt x="3677678" y="473450"/>
                </a:cubicBezTo>
                <a:cubicBezTo>
                  <a:pt x="3704983" y="449018"/>
                  <a:pt x="3750649" y="418066"/>
                  <a:pt x="3775616" y="399722"/>
                </a:cubicBezTo>
                <a:cubicBezTo>
                  <a:pt x="3825551" y="363035"/>
                  <a:pt x="3861845" y="335354"/>
                  <a:pt x="3912463" y="304128"/>
                </a:cubicBezTo>
                <a:cubicBezTo>
                  <a:pt x="3934707" y="290060"/>
                  <a:pt x="3956271" y="277120"/>
                  <a:pt x="3977509" y="264834"/>
                </a:cubicBezTo>
                <a:lnTo>
                  <a:pt x="4024351" y="238574"/>
                </a:lnTo>
                <a:lnTo>
                  <a:pt x="4020484" y="241885"/>
                </a:lnTo>
                <a:cubicBezTo>
                  <a:pt x="4010904" y="249149"/>
                  <a:pt x="3998330" y="257552"/>
                  <a:pt x="3987467" y="265803"/>
                </a:cubicBezTo>
                <a:lnTo>
                  <a:pt x="3984432" y="268350"/>
                </a:lnTo>
                <a:lnTo>
                  <a:pt x="3965497" y="278979"/>
                </a:lnTo>
                <a:cubicBezTo>
                  <a:pt x="3944795" y="291107"/>
                  <a:pt x="3924749" y="303448"/>
                  <a:pt x="3905859" y="315954"/>
                </a:cubicBezTo>
                <a:cubicBezTo>
                  <a:pt x="3863571" y="342363"/>
                  <a:pt x="3823765" y="372187"/>
                  <a:pt x="3784304" y="403081"/>
                </a:cubicBezTo>
                <a:lnTo>
                  <a:pt x="3684999" y="480829"/>
                </a:lnTo>
                <a:lnTo>
                  <a:pt x="3717909" y="478205"/>
                </a:lnTo>
                <a:lnTo>
                  <a:pt x="3729580" y="478546"/>
                </a:lnTo>
                <a:lnTo>
                  <a:pt x="3777819" y="439483"/>
                </a:lnTo>
                <a:lnTo>
                  <a:pt x="3787253" y="432990"/>
                </a:lnTo>
                <a:lnTo>
                  <a:pt x="3788476" y="430571"/>
                </a:lnTo>
                <a:lnTo>
                  <a:pt x="3808229" y="408432"/>
                </a:lnTo>
                <a:lnTo>
                  <a:pt x="3790976" y="421793"/>
                </a:lnTo>
                <a:cubicBezTo>
                  <a:pt x="3794279" y="415880"/>
                  <a:pt x="3799378" y="411357"/>
                  <a:pt x="3805086" y="407488"/>
                </a:cubicBezTo>
                <a:lnTo>
                  <a:pt x="3813410" y="402624"/>
                </a:lnTo>
                <a:lnTo>
                  <a:pt x="3818168" y="397291"/>
                </a:lnTo>
                <a:lnTo>
                  <a:pt x="3833342" y="388062"/>
                </a:lnTo>
                <a:lnTo>
                  <a:pt x="3833336" y="388046"/>
                </a:lnTo>
                <a:cubicBezTo>
                  <a:pt x="3833539" y="386544"/>
                  <a:pt x="3834030" y="385028"/>
                  <a:pt x="3834030" y="385028"/>
                </a:cubicBezTo>
                <a:lnTo>
                  <a:pt x="3835623" y="386675"/>
                </a:lnTo>
                <a:lnTo>
                  <a:pt x="3872217" y="364418"/>
                </a:lnTo>
                <a:lnTo>
                  <a:pt x="3906421" y="350973"/>
                </a:lnTo>
                <a:lnTo>
                  <a:pt x="3938804" y="328685"/>
                </a:lnTo>
                <a:cubicBezTo>
                  <a:pt x="3994531" y="293968"/>
                  <a:pt x="4051829" y="260883"/>
                  <a:pt x="4109217" y="227679"/>
                </a:cubicBezTo>
                <a:cubicBezTo>
                  <a:pt x="4128188" y="218376"/>
                  <a:pt x="4147317" y="211902"/>
                  <a:pt x="4163335" y="201667"/>
                </a:cubicBezTo>
                <a:lnTo>
                  <a:pt x="4175974" y="191691"/>
                </a:lnTo>
                <a:lnTo>
                  <a:pt x="4176691" y="192081"/>
                </a:lnTo>
                <a:cubicBezTo>
                  <a:pt x="4177644" y="192028"/>
                  <a:pt x="4178272" y="191306"/>
                  <a:pt x="4178196" y="189935"/>
                </a:cubicBezTo>
                <a:lnTo>
                  <a:pt x="4175974" y="191691"/>
                </a:lnTo>
                <a:lnTo>
                  <a:pt x="4173245" y="190210"/>
                </a:lnTo>
                <a:cubicBezTo>
                  <a:pt x="4193944" y="177603"/>
                  <a:pt x="4216777" y="162126"/>
                  <a:pt x="4216625" y="159386"/>
                </a:cubicBezTo>
                <a:cubicBezTo>
                  <a:pt x="4216777" y="162126"/>
                  <a:pt x="4204969" y="162780"/>
                  <a:pt x="4204969" y="162780"/>
                </a:cubicBezTo>
                <a:cubicBezTo>
                  <a:pt x="4198112" y="163160"/>
                  <a:pt x="4204666" y="157297"/>
                  <a:pt x="4195141" y="157824"/>
                </a:cubicBezTo>
                <a:cubicBezTo>
                  <a:pt x="4188437" y="160947"/>
                  <a:pt x="4169871" y="170684"/>
                  <a:pt x="4156079" y="176949"/>
                </a:cubicBezTo>
                <a:cubicBezTo>
                  <a:pt x="4135926" y="187348"/>
                  <a:pt x="4114933" y="198108"/>
                  <a:pt x="4093600" y="209182"/>
                </a:cubicBezTo>
                <a:lnTo>
                  <a:pt x="4039701" y="237674"/>
                </a:lnTo>
                <a:lnTo>
                  <a:pt x="4052408" y="229273"/>
                </a:lnTo>
                <a:cubicBezTo>
                  <a:pt x="4075646" y="215952"/>
                  <a:pt x="4099247" y="203988"/>
                  <a:pt x="4122308" y="192625"/>
                </a:cubicBezTo>
                <a:cubicBezTo>
                  <a:pt x="4168456" y="170357"/>
                  <a:pt x="4216408" y="139280"/>
                  <a:pt x="4265045" y="113665"/>
                </a:cubicBezTo>
                <a:cubicBezTo>
                  <a:pt x="4291471" y="100970"/>
                  <a:pt x="4317378" y="87502"/>
                  <a:pt x="4342463" y="74768"/>
                </a:cubicBezTo>
                <a:cubicBezTo>
                  <a:pt x="4367550" y="62032"/>
                  <a:pt x="4391817" y="50030"/>
                  <a:pt x="4414967" y="40267"/>
                </a:cubicBezTo>
                <a:cubicBezTo>
                  <a:pt x="4389467" y="55890"/>
                  <a:pt x="4359752" y="71288"/>
                  <a:pt x="4331814" y="84297"/>
                </a:cubicBezTo>
                <a:lnTo>
                  <a:pt x="4304410" y="100024"/>
                </a:lnTo>
                <a:cubicBezTo>
                  <a:pt x="4304739" y="105965"/>
                  <a:pt x="4327876" y="95975"/>
                  <a:pt x="4332295" y="92980"/>
                </a:cubicBezTo>
                <a:cubicBezTo>
                  <a:pt x="4394874" y="63843"/>
                  <a:pt x="4463526" y="20158"/>
                  <a:pt x="4521254" y="0"/>
                </a:cubicBezTo>
                <a:close/>
              </a:path>
            </a:pathLst>
          </a:custGeom>
        </p:spPr>
        <p:txBody>
          <a:bodyPr wrap="square">
            <a:noAutofit/>
          </a:bodyPr>
          <a:lstStyle>
            <a:lvl1pPr>
              <a:defRPr sz="1500">
                <a:solidFill>
                  <a:schemeClr val="bg1">
                    <a:lumMod val="65000"/>
                  </a:schemeClr>
                </a:solidFill>
              </a:defRPr>
            </a:lvl1pPr>
          </a:lstStyle>
          <a:p>
            <a:r>
              <a:rPr lang="en-US" smtClean="0"/>
              <a:t>Click icon to add picture</a:t>
            </a:r>
            <a:endParaRPr lang="id-ID"/>
          </a:p>
        </p:txBody>
      </p:sp>
    </p:spTree>
    <p:extLst>
      <p:ext uri="{BB962C8B-B14F-4D97-AF65-F5344CB8AC3E}">
        <p14:creationId xmlns:p14="http://schemas.microsoft.com/office/powerpoint/2010/main" val="6929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732338" y="798287"/>
            <a:ext cx="7459662" cy="6059714"/>
          </a:xfrm>
          <a:prstGeom prst="rect">
            <a:avLst/>
          </a:prstGeom>
        </p:spPr>
        <p:txBody>
          <a:bodyPr/>
          <a:lstStyle/>
          <a:p>
            <a:endParaRPr lang="en-US"/>
          </a:p>
        </p:txBody>
      </p:sp>
    </p:spTree>
    <p:extLst>
      <p:ext uri="{BB962C8B-B14F-4D97-AF65-F5344CB8AC3E}">
        <p14:creationId xmlns:p14="http://schemas.microsoft.com/office/powerpoint/2010/main" val="3008708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Picture Placeholder 2"/>
          <p:cNvSpPr>
            <a:spLocks noGrp="1"/>
          </p:cNvSpPr>
          <p:nvPr>
            <p:ph type="pic" sz="quarter" idx="25"/>
          </p:nvPr>
        </p:nvSpPr>
        <p:spPr>
          <a:xfrm>
            <a:off x="3751088" y="2350224"/>
            <a:ext cx="1855304" cy="1829475"/>
          </a:xfrm>
          <a:prstGeom prst="rect">
            <a:avLst/>
          </a:prstGeom>
          <a:solidFill>
            <a:schemeClr val="bg1">
              <a:lumMod val="95000"/>
            </a:schemeClr>
          </a:solidFill>
        </p:spPr>
        <p:txBody>
          <a:bodyPr>
            <a:normAutofit/>
          </a:bodyPr>
          <a:lstStyle>
            <a:lvl1pPr>
              <a:defRPr sz="2800"/>
            </a:lvl1pPr>
          </a:lstStyle>
          <a:p>
            <a:endParaRPr lang="en-US" dirty="0"/>
          </a:p>
        </p:txBody>
      </p:sp>
      <p:sp>
        <p:nvSpPr>
          <p:cNvPr id="3" name="Picture Placeholder 2"/>
          <p:cNvSpPr>
            <a:spLocks noGrp="1"/>
          </p:cNvSpPr>
          <p:nvPr>
            <p:ph type="pic" sz="quarter" idx="26"/>
          </p:nvPr>
        </p:nvSpPr>
        <p:spPr>
          <a:xfrm>
            <a:off x="5772044" y="2350223"/>
            <a:ext cx="1855304" cy="1829475"/>
          </a:xfrm>
          <a:prstGeom prst="rect">
            <a:avLst/>
          </a:prstGeom>
          <a:solidFill>
            <a:schemeClr val="bg1">
              <a:lumMod val="95000"/>
            </a:schemeClr>
          </a:solidFill>
        </p:spPr>
        <p:txBody>
          <a:bodyPr>
            <a:normAutofit/>
          </a:bodyPr>
          <a:lstStyle>
            <a:lvl1pPr>
              <a:defRPr sz="2800"/>
            </a:lvl1pPr>
          </a:lstStyle>
          <a:p>
            <a:endParaRPr lang="en-US" dirty="0"/>
          </a:p>
        </p:txBody>
      </p:sp>
      <p:sp>
        <p:nvSpPr>
          <p:cNvPr id="4" name="Picture Placeholder 2"/>
          <p:cNvSpPr>
            <a:spLocks noGrp="1"/>
          </p:cNvSpPr>
          <p:nvPr>
            <p:ph type="pic" sz="quarter" idx="27"/>
          </p:nvPr>
        </p:nvSpPr>
        <p:spPr>
          <a:xfrm>
            <a:off x="7793000" y="2350223"/>
            <a:ext cx="1855304" cy="1829475"/>
          </a:xfrm>
          <a:prstGeom prst="rect">
            <a:avLst/>
          </a:prstGeom>
          <a:solidFill>
            <a:schemeClr val="bg1">
              <a:lumMod val="95000"/>
            </a:schemeClr>
          </a:solidFill>
        </p:spPr>
        <p:txBody>
          <a:bodyPr>
            <a:normAutofit/>
          </a:bodyPr>
          <a:lstStyle>
            <a:lvl1pPr>
              <a:defRPr sz="2800"/>
            </a:lvl1pPr>
          </a:lstStyle>
          <a:p>
            <a:endParaRPr lang="en-US" dirty="0"/>
          </a:p>
        </p:txBody>
      </p:sp>
      <p:sp>
        <p:nvSpPr>
          <p:cNvPr id="5" name="Picture Placeholder 2"/>
          <p:cNvSpPr>
            <a:spLocks noGrp="1"/>
          </p:cNvSpPr>
          <p:nvPr>
            <p:ph type="pic" sz="quarter" idx="28"/>
          </p:nvPr>
        </p:nvSpPr>
        <p:spPr>
          <a:xfrm>
            <a:off x="9813956" y="2363137"/>
            <a:ext cx="1855304" cy="1829475"/>
          </a:xfrm>
          <a:prstGeom prst="rect">
            <a:avLst/>
          </a:prstGeom>
          <a:solidFill>
            <a:schemeClr val="bg1">
              <a:lumMod val="95000"/>
            </a:schemeClr>
          </a:solidFill>
        </p:spPr>
        <p:txBody>
          <a:bodyPr>
            <a:normAutofit/>
          </a:bodyPr>
          <a:lstStyle>
            <a:lvl1pPr>
              <a:defRPr sz="2800"/>
            </a:lvl1pPr>
          </a:lstStyle>
          <a:p>
            <a:endParaRPr lang="en-US" dirty="0"/>
          </a:p>
        </p:txBody>
      </p:sp>
    </p:spTree>
    <p:extLst>
      <p:ext uri="{BB962C8B-B14F-4D97-AF65-F5344CB8AC3E}">
        <p14:creationId xmlns:p14="http://schemas.microsoft.com/office/powerpoint/2010/main" val="4006873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sz="quarter" idx="19"/>
          </p:nvPr>
        </p:nvSpPr>
        <p:spPr>
          <a:xfrm>
            <a:off x="0" y="0"/>
            <a:ext cx="3037024" cy="3485322"/>
          </a:xfrm>
          <a:prstGeom prst="rect">
            <a:avLst/>
          </a:prstGeom>
        </p:spPr>
        <p:txBody>
          <a:bodyPr/>
          <a:lstStyle/>
          <a:p>
            <a:endParaRPr lang="id-ID"/>
          </a:p>
        </p:txBody>
      </p:sp>
      <p:sp>
        <p:nvSpPr>
          <p:cNvPr id="3" name="Picture Placeholder 2"/>
          <p:cNvSpPr>
            <a:spLocks noGrp="1"/>
          </p:cNvSpPr>
          <p:nvPr>
            <p:ph type="pic" sz="quarter" idx="20"/>
          </p:nvPr>
        </p:nvSpPr>
        <p:spPr>
          <a:xfrm>
            <a:off x="3047585" y="0"/>
            <a:ext cx="2991886" cy="3485322"/>
          </a:xfrm>
          <a:prstGeom prst="rect">
            <a:avLst/>
          </a:prstGeom>
        </p:spPr>
        <p:txBody>
          <a:bodyPr/>
          <a:lstStyle/>
          <a:p>
            <a:endParaRPr lang="id-ID"/>
          </a:p>
        </p:txBody>
      </p:sp>
      <p:sp>
        <p:nvSpPr>
          <p:cNvPr id="4" name="Picture Placeholder 2"/>
          <p:cNvSpPr>
            <a:spLocks noGrp="1"/>
          </p:cNvSpPr>
          <p:nvPr>
            <p:ph type="pic" sz="quarter" idx="21"/>
          </p:nvPr>
        </p:nvSpPr>
        <p:spPr>
          <a:xfrm>
            <a:off x="6063284" y="0"/>
            <a:ext cx="3100594" cy="3485322"/>
          </a:xfrm>
          <a:prstGeom prst="rect">
            <a:avLst/>
          </a:prstGeom>
        </p:spPr>
        <p:txBody>
          <a:bodyPr/>
          <a:lstStyle/>
          <a:p>
            <a:endParaRPr lang="id-ID"/>
          </a:p>
        </p:txBody>
      </p:sp>
      <p:sp>
        <p:nvSpPr>
          <p:cNvPr id="5" name="Picture Placeholder 2"/>
          <p:cNvSpPr>
            <a:spLocks noGrp="1"/>
          </p:cNvSpPr>
          <p:nvPr>
            <p:ph type="pic" sz="quarter" idx="22"/>
          </p:nvPr>
        </p:nvSpPr>
        <p:spPr>
          <a:xfrm>
            <a:off x="9163878" y="0"/>
            <a:ext cx="3028122" cy="3485322"/>
          </a:xfrm>
          <a:prstGeom prst="rect">
            <a:avLst/>
          </a:prstGeom>
        </p:spPr>
        <p:txBody>
          <a:bodyPr/>
          <a:lstStyle/>
          <a:p>
            <a:endParaRPr lang="id-ID"/>
          </a:p>
        </p:txBody>
      </p:sp>
    </p:spTree>
    <p:extLst>
      <p:ext uri="{BB962C8B-B14F-4D97-AF65-F5344CB8AC3E}">
        <p14:creationId xmlns:p14="http://schemas.microsoft.com/office/powerpoint/2010/main" val="1234833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8335617" y="1974574"/>
            <a:ext cx="3856383" cy="4883426"/>
          </a:xfrm>
          <a:prstGeom prst="rect">
            <a:avLst/>
          </a:prstGeom>
        </p:spPr>
        <p:txBody>
          <a:bodyPr/>
          <a:lstStyle/>
          <a:p>
            <a:endParaRPr lang="id-ID"/>
          </a:p>
        </p:txBody>
      </p:sp>
      <p:sp>
        <p:nvSpPr>
          <p:cNvPr id="3" name="Picture Placeholder 2"/>
          <p:cNvSpPr>
            <a:spLocks noGrp="1"/>
          </p:cNvSpPr>
          <p:nvPr>
            <p:ph type="pic" sz="quarter" idx="11"/>
          </p:nvPr>
        </p:nvSpPr>
        <p:spPr>
          <a:xfrm>
            <a:off x="0" y="1974574"/>
            <a:ext cx="3935896" cy="4883426"/>
          </a:xfrm>
          <a:prstGeom prst="rect">
            <a:avLst/>
          </a:prstGeom>
        </p:spPr>
        <p:txBody>
          <a:bodyPr/>
          <a:lstStyle/>
          <a:p>
            <a:endParaRPr lang="id-ID"/>
          </a:p>
        </p:txBody>
      </p:sp>
      <p:sp>
        <p:nvSpPr>
          <p:cNvPr id="4" name="Picture Placeholder 2"/>
          <p:cNvSpPr>
            <a:spLocks noGrp="1"/>
          </p:cNvSpPr>
          <p:nvPr>
            <p:ph type="pic" sz="quarter" idx="12"/>
          </p:nvPr>
        </p:nvSpPr>
        <p:spPr>
          <a:xfrm>
            <a:off x="4108174" y="1974574"/>
            <a:ext cx="4055165" cy="4883426"/>
          </a:xfrm>
          <a:prstGeom prst="rect">
            <a:avLst/>
          </a:prstGeom>
        </p:spPr>
        <p:txBody>
          <a:bodyPr/>
          <a:lstStyle/>
          <a:p>
            <a:endParaRPr lang="id-ID"/>
          </a:p>
        </p:txBody>
      </p:sp>
    </p:spTree>
    <p:extLst>
      <p:ext uri="{BB962C8B-B14F-4D97-AF65-F5344CB8AC3E}">
        <p14:creationId xmlns:p14="http://schemas.microsoft.com/office/powerpoint/2010/main" val="2995747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4059936" cy="6858000"/>
          </a:xfrm>
          <a:prstGeom prst="rect">
            <a:avLst/>
          </a:prstGeom>
        </p:spPr>
        <p:txBody>
          <a:bodyPr>
            <a:normAutofit/>
          </a:bodyPr>
          <a:lstStyle>
            <a:lvl1pPr>
              <a:defRPr sz="1500">
                <a:solidFill>
                  <a:srgbClr val="00B0F0"/>
                </a:solidFill>
              </a:defRPr>
            </a:lvl1pPr>
          </a:lstStyle>
          <a:p>
            <a:r>
              <a:rPr lang="en-US" smtClean="0"/>
              <a:t>Click icon to add picture</a:t>
            </a:r>
            <a:endParaRPr lang="id-ID"/>
          </a:p>
        </p:txBody>
      </p:sp>
    </p:spTree>
    <p:extLst>
      <p:ext uri="{BB962C8B-B14F-4D97-AF65-F5344CB8AC3E}">
        <p14:creationId xmlns:p14="http://schemas.microsoft.com/office/powerpoint/2010/main" val="2471848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822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701092" cy="6858000"/>
          </a:xfrm>
          <a:prstGeom prst="rect">
            <a:avLst/>
          </a:prstGeom>
        </p:spPr>
        <p:txBody>
          <a:bodyPr/>
          <a:lstStyle/>
          <a:p>
            <a:endParaRPr lang="id-ID"/>
          </a:p>
        </p:txBody>
      </p:sp>
    </p:spTree>
    <p:extLst>
      <p:ext uri="{BB962C8B-B14F-4D97-AF65-F5344CB8AC3E}">
        <p14:creationId xmlns:p14="http://schemas.microsoft.com/office/powerpoint/2010/main" val="19745784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982174" y="0"/>
            <a:ext cx="4209826" cy="6858000"/>
          </a:xfrm>
          <a:prstGeom prst="rect">
            <a:avLst/>
          </a:prstGeom>
        </p:spPr>
        <p:txBody>
          <a:bodyPr/>
          <a:lstStyle/>
          <a:p>
            <a:endParaRPr lang="id-ID"/>
          </a:p>
        </p:txBody>
      </p:sp>
    </p:spTree>
    <p:extLst>
      <p:ext uri="{BB962C8B-B14F-4D97-AF65-F5344CB8AC3E}">
        <p14:creationId xmlns:p14="http://schemas.microsoft.com/office/powerpoint/2010/main" val="178619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2343" y="638629"/>
            <a:ext cx="10987314" cy="3701142"/>
          </a:xfrm>
          <a:prstGeom prst="rect">
            <a:avLst/>
          </a:prstGeom>
        </p:spPr>
        <p:txBody>
          <a:bodyPr/>
          <a:lstStyle/>
          <a:p>
            <a:endParaRPr lang="en-US"/>
          </a:p>
        </p:txBody>
      </p:sp>
    </p:spTree>
    <p:extLst>
      <p:ext uri="{BB962C8B-B14F-4D97-AF65-F5344CB8AC3E}">
        <p14:creationId xmlns:p14="http://schemas.microsoft.com/office/powerpoint/2010/main" val="375141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4514" y="1389063"/>
            <a:ext cx="5384800" cy="3814762"/>
          </a:xfrm>
          <a:prstGeom prst="rect">
            <a:avLst/>
          </a:prstGeom>
        </p:spPr>
        <p:txBody>
          <a:bodyPr/>
          <a:lstStyle/>
          <a:p>
            <a:endParaRPr lang="en-US"/>
          </a:p>
        </p:txBody>
      </p:sp>
    </p:spTree>
    <p:extLst>
      <p:ext uri="{BB962C8B-B14F-4D97-AF65-F5344CB8AC3E}">
        <p14:creationId xmlns:p14="http://schemas.microsoft.com/office/powerpoint/2010/main" val="386495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700462" y="973138"/>
            <a:ext cx="2322967" cy="3323091"/>
          </a:xfrm>
          <a:prstGeom prst="rect">
            <a:avLst/>
          </a:prstGeom>
        </p:spPr>
        <p:txBody>
          <a:bodyPr/>
          <a:lstStyle/>
          <a:p>
            <a:endParaRPr lang="en-US" dirty="0"/>
          </a:p>
        </p:txBody>
      </p:sp>
      <p:sp>
        <p:nvSpPr>
          <p:cNvPr id="6" name="Picture Placeholder 2"/>
          <p:cNvSpPr>
            <a:spLocks noGrp="1"/>
          </p:cNvSpPr>
          <p:nvPr>
            <p:ph type="pic" sz="quarter" idx="16"/>
          </p:nvPr>
        </p:nvSpPr>
        <p:spPr>
          <a:xfrm>
            <a:off x="6066971" y="2634683"/>
            <a:ext cx="2322967" cy="3323091"/>
          </a:xfrm>
          <a:prstGeom prst="rect">
            <a:avLst/>
          </a:prstGeom>
        </p:spPr>
        <p:txBody>
          <a:bodyPr/>
          <a:lstStyle/>
          <a:p>
            <a:endParaRPr lang="en-US" dirty="0"/>
          </a:p>
        </p:txBody>
      </p:sp>
    </p:spTree>
    <p:extLst>
      <p:ext uri="{BB962C8B-B14F-4D97-AF65-F5344CB8AC3E}">
        <p14:creationId xmlns:p14="http://schemas.microsoft.com/office/powerpoint/2010/main" val="322166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4600970" y="1737952"/>
            <a:ext cx="7591029" cy="3852724"/>
          </a:xfrm>
          <a:custGeom>
            <a:avLst/>
            <a:gdLst>
              <a:gd name="connsiteX0" fmla="*/ 0 w 6678410"/>
              <a:gd name="connsiteY0" fmla="*/ 0 h 3852724"/>
              <a:gd name="connsiteX1" fmla="*/ 6678410 w 6678410"/>
              <a:gd name="connsiteY1" fmla="*/ 0 h 3852724"/>
              <a:gd name="connsiteX2" fmla="*/ 6678410 w 6678410"/>
              <a:gd name="connsiteY2" fmla="*/ 3852724 h 3852724"/>
              <a:gd name="connsiteX3" fmla="*/ 0 w 6678410"/>
              <a:gd name="connsiteY3" fmla="*/ 3852724 h 3852724"/>
            </a:gdLst>
            <a:ahLst/>
            <a:cxnLst>
              <a:cxn ang="0">
                <a:pos x="connsiteX0" y="connsiteY0"/>
              </a:cxn>
              <a:cxn ang="0">
                <a:pos x="connsiteX1" y="connsiteY1"/>
              </a:cxn>
              <a:cxn ang="0">
                <a:pos x="connsiteX2" y="connsiteY2"/>
              </a:cxn>
              <a:cxn ang="0">
                <a:pos x="connsiteX3" y="connsiteY3"/>
              </a:cxn>
            </a:cxnLst>
            <a:rect l="l" t="t" r="r" b="b"/>
            <a:pathLst>
              <a:path w="6678410" h="3852724">
                <a:moveTo>
                  <a:pt x="0" y="0"/>
                </a:moveTo>
                <a:lnTo>
                  <a:pt x="6678410" y="0"/>
                </a:lnTo>
                <a:lnTo>
                  <a:pt x="6678410" y="3852724"/>
                </a:lnTo>
                <a:lnTo>
                  <a:pt x="0" y="3852724"/>
                </a:lnTo>
                <a:close/>
              </a:path>
            </a:pathLst>
          </a:custGeom>
        </p:spPr>
        <p:txBody>
          <a:bodyPr wrap="square">
            <a:noAutofit/>
          </a:bodyPr>
          <a:lstStyle/>
          <a:p>
            <a:endParaRPr lang="en-US"/>
          </a:p>
        </p:txBody>
      </p:sp>
    </p:spTree>
    <p:extLst>
      <p:ext uri="{BB962C8B-B14F-4D97-AF65-F5344CB8AC3E}">
        <p14:creationId xmlns:p14="http://schemas.microsoft.com/office/powerpoint/2010/main" val="88608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8432800" cy="5986463"/>
          </a:xfrm>
          <a:prstGeom prst="rect">
            <a:avLst/>
          </a:prstGeom>
        </p:spPr>
        <p:txBody>
          <a:bodyPr/>
          <a:lstStyle/>
          <a:p>
            <a:endParaRPr lang="en-US"/>
          </a:p>
        </p:txBody>
      </p:sp>
    </p:spTree>
    <p:extLst>
      <p:ext uri="{BB962C8B-B14F-4D97-AF65-F5344CB8AC3E}">
        <p14:creationId xmlns:p14="http://schemas.microsoft.com/office/powerpoint/2010/main" val="294352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6908800" y="0"/>
            <a:ext cx="4702629" cy="6458857"/>
          </a:xfrm>
          <a:prstGeom prst="rect">
            <a:avLst/>
          </a:prstGeom>
        </p:spPr>
        <p:txBody>
          <a:bodyPr/>
          <a:lstStyle/>
          <a:p>
            <a:endParaRPr lang="en-US"/>
          </a:p>
        </p:txBody>
      </p:sp>
    </p:spTree>
    <p:extLst>
      <p:ext uri="{BB962C8B-B14F-4D97-AF65-F5344CB8AC3E}">
        <p14:creationId xmlns:p14="http://schemas.microsoft.com/office/powerpoint/2010/main" val="198502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5994400" y="2409825"/>
            <a:ext cx="6197600" cy="4448175"/>
          </a:xfrm>
          <a:prstGeom prst="rect">
            <a:avLst/>
          </a:prstGeom>
        </p:spPr>
        <p:txBody>
          <a:bodyPr/>
          <a:lstStyle/>
          <a:p>
            <a:endParaRPr lang="en-US"/>
          </a:p>
        </p:txBody>
      </p:sp>
    </p:spTree>
    <p:extLst>
      <p:ext uri="{BB962C8B-B14F-4D97-AF65-F5344CB8AC3E}">
        <p14:creationId xmlns:p14="http://schemas.microsoft.com/office/powerpoint/2010/main" val="367614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0" name="Rounded Rectangle 19"/>
          <p:cNvSpPr/>
          <p:nvPr userDrawn="1"/>
        </p:nvSpPr>
        <p:spPr>
          <a:xfrm>
            <a:off x="500090" y="6411731"/>
            <a:ext cx="246743" cy="246888"/>
          </a:xfrm>
          <a:prstGeom prst="roundRect">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userDrawn="1"/>
        </p:nvSpPr>
        <p:spPr>
          <a:xfrm>
            <a:off x="746832" y="6384610"/>
            <a:ext cx="1653467" cy="326467"/>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i="1" spc="0" dirty="0" smtClean="0">
                <a:solidFill>
                  <a:schemeClr val="bg1"/>
                </a:solidFill>
                <a:latin typeface="Conthrax Sb" panose="020B0707020201080204" pitchFamily="34" charset="0"/>
                <a:ea typeface="Roboto" panose="02000000000000000000" pitchFamily="2" charset="0"/>
                <a:cs typeface="Lato Heavy" panose="020F0902020204030203" pitchFamily="34" charset="0"/>
              </a:rPr>
              <a:t>galaxy</a:t>
            </a:r>
            <a:endParaRPr lang="en-US" sz="1050" i="1" spc="0" dirty="0">
              <a:solidFill>
                <a:schemeClr val="bg1"/>
              </a:solidFill>
              <a:latin typeface="Conthrax Sb" panose="020B0707020201080204" pitchFamily="34" charset="0"/>
              <a:ea typeface="Roboto" panose="02000000000000000000" pitchFamily="2" charset="0"/>
              <a:cs typeface="Lato Heavy" panose="020F0902020204030203" pitchFamily="34" charset="0"/>
            </a:endParaRPr>
          </a:p>
        </p:txBody>
      </p:sp>
      <p:sp>
        <p:nvSpPr>
          <p:cNvPr id="10" name="Content Placeholder 2"/>
          <p:cNvSpPr txBox="1">
            <a:spLocks/>
          </p:cNvSpPr>
          <p:nvPr userDrawn="1"/>
        </p:nvSpPr>
        <p:spPr>
          <a:xfrm>
            <a:off x="1543764" y="6395627"/>
            <a:ext cx="2007662" cy="326467"/>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i="1" dirty="0" smtClean="0">
                <a:solidFill>
                  <a:schemeClr val="bg1">
                    <a:lumMod val="85000"/>
                  </a:schemeClr>
                </a:solidFill>
                <a:ea typeface="Roboto" panose="02000000000000000000" pitchFamily="2" charset="0"/>
                <a:cs typeface="Arial" panose="020B0604020202020204" pitchFamily="34" charset="0"/>
              </a:rPr>
              <a:t>Modern Presentation</a:t>
            </a:r>
            <a:endParaRPr lang="en-US" sz="1050" i="1" dirty="0">
              <a:solidFill>
                <a:schemeClr val="bg1">
                  <a:lumMod val="85000"/>
                </a:schemeClr>
              </a:solidFill>
              <a:ea typeface="Roboto" panose="02000000000000000000" pitchFamily="2" charset="0"/>
              <a:cs typeface="Arial" panose="020B0604020202020204" pitchFamily="34" charset="0"/>
            </a:endParaRPr>
          </a:p>
        </p:txBody>
      </p:sp>
      <p:cxnSp>
        <p:nvCxnSpPr>
          <p:cNvPr id="3" name="Straight Connector 2"/>
          <p:cNvCxnSpPr/>
          <p:nvPr userDrawn="1"/>
        </p:nvCxnSpPr>
        <p:spPr>
          <a:xfrm>
            <a:off x="1573565" y="6458056"/>
            <a:ext cx="0" cy="1542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44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72"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7693" y="0"/>
            <a:ext cx="12227917" cy="6914366"/>
          </a:xfrm>
          <a:prstGeom prst="rect">
            <a:avLst/>
          </a:prstGeom>
          <a:gradFill flip="none" rotWithShape="1">
            <a:gsLst>
              <a:gs pos="19000">
                <a:srgbClr val="8B1997">
                  <a:alpha val="79000"/>
                </a:srgbClr>
              </a:gs>
              <a:gs pos="100000">
                <a:srgbClr val="0573B2">
                  <a:alpha val="7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5"/>
          <p:cNvSpPr/>
          <p:nvPr/>
        </p:nvSpPr>
        <p:spPr>
          <a:xfrm>
            <a:off x="3206211" y="2591783"/>
            <a:ext cx="5870882" cy="1667983"/>
          </a:xfrm>
          <a:prstGeom prst="roundRect">
            <a:avLst/>
          </a:prstGeom>
          <a:solidFill>
            <a:srgbClr val="7A73C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3"/>
          <p:cNvSpPr txBox="1">
            <a:spLocks/>
          </p:cNvSpPr>
          <p:nvPr/>
        </p:nvSpPr>
        <p:spPr>
          <a:xfrm>
            <a:off x="2918724" y="2591783"/>
            <a:ext cx="5833854" cy="1569660"/>
          </a:xfrm>
          <a:prstGeom prst="rect">
            <a:avLst/>
          </a:prstGeom>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9600" b="1" i="1" dirty="0" smtClean="0">
                <a:ln w="0">
                  <a:noFill/>
                </a:ln>
                <a:solidFill>
                  <a:schemeClr val="bg1"/>
                </a:solidFill>
                <a:latin typeface="Conthrax Sb" panose="020B0707020201080204" pitchFamily="34" charset="0"/>
                <a:ea typeface="Roboto" panose="02000000000000000000" pitchFamily="2" charset="0"/>
              </a:rPr>
              <a:t>Galaxy</a:t>
            </a:r>
            <a:endParaRPr lang="en-US" sz="9600" b="1" i="1" dirty="0">
              <a:ln w="0">
                <a:noFill/>
              </a:ln>
              <a:solidFill>
                <a:schemeClr val="bg1"/>
              </a:solidFill>
              <a:latin typeface="Conthrax Sb" panose="020B0707020201080204" pitchFamily="34" charset="0"/>
              <a:ea typeface="Roboto" panose="02000000000000000000" pitchFamily="2"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1210876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424" y="6400800"/>
            <a:ext cx="414117" cy="276999"/>
          </a:xfrm>
          <a:prstGeom prst="rect">
            <a:avLst/>
          </a:prstGeom>
          <a:noFill/>
        </p:spPr>
        <p:txBody>
          <a:bodyPr wrap="square" rtlCol="0">
            <a:spAutoFit/>
          </a:bodyPr>
          <a:lstStyle/>
          <a:p>
            <a:pPr algn="ctr"/>
            <a:fld id="{75506892-E79D-4089-94EA-4C1ED397C6BE}" type="slidenum">
              <a:rPr lang="en-US" sz="1200" smtClean="0">
                <a:solidFill>
                  <a:schemeClr val="bg1"/>
                </a:solidFill>
              </a:rPr>
              <a:t>10</a:t>
            </a:fld>
            <a:endParaRPr lang="en-US" sz="1200" dirty="0">
              <a:solidFill>
                <a:schemeClr val="bg1"/>
              </a:solidFill>
            </a:endParaRPr>
          </a:p>
        </p:txBody>
      </p:sp>
      <p:sp>
        <p:nvSpPr>
          <p:cNvPr id="4" name="Content Placeholder 7"/>
          <p:cNvSpPr txBox="1">
            <a:spLocks/>
          </p:cNvSpPr>
          <p:nvPr/>
        </p:nvSpPr>
        <p:spPr>
          <a:xfrm>
            <a:off x="5602404" y="4753815"/>
            <a:ext cx="3298056" cy="44935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Arial" pitchFamily="34" charset="0"/>
              <a:buNone/>
            </a:pPr>
            <a:r>
              <a:rPr lang="en-US" sz="1400" dirty="0" err="1" smtClean="0">
                <a:solidFill>
                  <a:srgbClr val="00FFFF"/>
                </a:solidFill>
                <a:latin typeface="Roboto" panose="02000000000000000000" pitchFamily="2" charset="0"/>
                <a:ea typeface="Roboto" panose="02000000000000000000" pitchFamily="2" charset="0"/>
              </a:rPr>
              <a:t>Gutavo</a:t>
            </a:r>
            <a:r>
              <a:rPr lang="en-US" sz="1400" dirty="0" smtClean="0">
                <a:solidFill>
                  <a:srgbClr val="00FFFF"/>
                </a:solidFill>
                <a:latin typeface="Roboto" panose="02000000000000000000" pitchFamily="2" charset="0"/>
                <a:ea typeface="Roboto" panose="02000000000000000000" pitchFamily="2" charset="0"/>
              </a:rPr>
              <a:t> Herman </a:t>
            </a:r>
            <a:r>
              <a:rPr lang="en-US" sz="1400" dirty="0" err="1" smtClean="0">
                <a:solidFill>
                  <a:srgbClr val="00FFFF"/>
                </a:solidFill>
                <a:latin typeface="Roboto" panose="02000000000000000000" pitchFamily="2" charset="0"/>
                <a:ea typeface="Roboto" panose="02000000000000000000" pitchFamily="2" charset="0"/>
              </a:rPr>
              <a:t>Krecoo</a:t>
            </a:r>
            <a:endParaRPr lang="id-ID" sz="1400" dirty="0" smtClean="0">
              <a:solidFill>
                <a:srgbClr val="00FFFF"/>
              </a:solidFill>
              <a:latin typeface="Roboto" panose="02000000000000000000" pitchFamily="2" charset="0"/>
              <a:ea typeface="Roboto" panose="02000000000000000000" pitchFamily="2" charset="0"/>
            </a:endParaRPr>
          </a:p>
          <a:p>
            <a:pPr marL="0" indent="0">
              <a:lnSpc>
                <a:spcPct val="80000"/>
              </a:lnSpc>
              <a:buFont typeface="Arial" pitchFamily="34" charset="0"/>
              <a:buNone/>
            </a:pPr>
            <a:r>
              <a:rPr lang="en-US" sz="1200" i="1" dirty="0" smtClean="0">
                <a:solidFill>
                  <a:srgbClr val="00FFFF"/>
                </a:solidFill>
                <a:latin typeface="Roboto" panose="02000000000000000000" pitchFamily="2" charset="0"/>
                <a:ea typeface="Roboto" panose="02000000000000000000" pitchFamily="2" charset="0"/>
              </a:rPr>
              <a:t>General Manager</a:t>
            </a:r>
            <a:endParaRPr lang="en-US" sz="1400" i="1" dirty="0" smtClean="0">
              <a:solidFill>
                <a:srgbClr val="00FFFF"/>
              </a:solidFill>
              <a:latin typeface="Roboto" panose="02000000000000000000" pitchFamily="2" charset="0"/>
              <a:ea typeface="Roboto" panose="02000000000000000000" pitchFamily="2" charset="0"/>
            </a:endParaRPr>
          </a:p>
        </p:txBody>
      </p:sp>
      <p:grpSp>
        <p:nvGrpSpPr>
          <p:cNvPr id="5" name="Group 4"/>
          <p:cNvGrpSpPr/>
          <p:nvPr/>
        </p:nvGrpSpPr>
        <p:grpSpPr>
          <a:xfrm>
            <a:off x="5654450" y="2255746"/>
            <a:ext cx="2873824" cy="145143"/>
            <a:chOff x="5805714" y="2264228"/>
            <a:chExt cx="2873824" cy="145143"/>
          </a:xfrm>
          <a:solidFill>
            <a:schemeClr val="bg1">
              <a:lumMod val="85000"/>
            </a:schemeClr>
          </a:solidFill>
        </p:grpSpPr>
        <p:sp>
          <p:nvSpPr>
            <p:cNvPr id="6" name="Rounded Rectangle 5"/>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 name="Rounded Rectangle 6"/>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8" name="Rounded Rectangle 7"/>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9" name="Rounded Rectangle 8"/>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0" name="Rounded Rectangle 9"/>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11" name="Title 13"/>
          <p:cNvSpPr txBox="1">
            <a:spLocks/>
          </p:cNvSpPr>
          <p:nvPr/>
        </p:nvSpPr>
        <p:spPr>
          <a:xfrm>
            <a:off x="5558736" y="1528793"/>
            <a:ext cx="943579"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b="1" dirty="0" smtClean="0">
                <a:solidFill>
                  <a:schemeClr val="bg1"/>
                </a:solidFill>
                <a:latin typeface="Roboto" panose="02000000000000000000" pitchFamily="2" charset="0"/>
                <a:ea typeface="Roboto" panose="02000000000000000000" pitchFamily="2" charset="0"/>
              </a:rPr>
              <a:t>Skills</a:t>
            </a:r>
            <a:endParaRPr lang="en-US" sz="2400" b="1" dirty="0">
              <a:solidFill>
                <a:schemeClr val="bg1"/>
              </a:solidFill>
              <a:latin typeface="Roboto" panose="02000000000000000000" pitchFamily="2" charset="0"/>
              <a:ea typeface="Roboto" panose="02000000000000000000" pitchFamily="2" charset="0"/>
            </a:endParaRPr>
          </a:p>
        </p:txBody>
      </p:sp>
      <p:sp>
        <p:nvSpPr>
          <p:cNvPr id="12" name="Title 13"/>
          <p:cNvSpPr txBox="1">
            <a:spLocks/>
          </p:cNvSpPr>
          <p:nvPr/>
        </p:nvSpPr>
        <p:spPr>
          <a:xfrm>
            <a:off x="5567212" y="2017732"/>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Powerpoint</a:t>
            </a:r>
            <a:endParaRPr lang="en-US" sz="1100" dirty="0">
              <a:solidFill>
                <a:schemeClr val="bg1"/>
              </a:solidFill>
              <a:latin typeface="Roboto" panose="02000000000000000000" pitchFamily="2" charset="0"/>
              <a:ea typeface="Roboto" panose="02000000000000000000" pitchFamily="2" charset="0"/>
            </a:endParaRPr>
          </a:p>
        </p:txBody>
      </p:sp>
      <p:grpSp>
        <p:nvGrpSpPr>
          <p:cNvPr id="13" name="Group 12"/>
          <p:cNvGrpSpPr/>
          <p:nvPr/>
        </p:nvGrpSpPr>
        <p:grpSpPr>
          <a:xfrm>
            <a:off x="5654450" y="2262883"/>
            <a:ext cx="2293254" cy="145143"/>
            <a:chOff x="5805714" y="2264228"/>
            <a:chExt cx="2293254" cy="145143"/>
          </a:xfrm>
          <a:solidFill>
            <a:schemeClr val="accent1"/>
          </a:solidFill>
        </p:grpSpPr>
        <p:sp>
          <p:nvSpPr>
            <p:cNvPr id="14" name="Rounded Rectangle 13"/>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5" name="Rounded Rectangle 14"/>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6" name="Rounded Rectangle 15"/>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7" name="Rounded Rectangle 16"/>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18" name="Group 17"/>
          <p:cNvGrpSpPr/>
          <p:nvPr/>
        </p:nvGrpSpPr>
        <p:grpSpPr>
          <a:xfrm>
            <a:off x="5665668" y="2660594"/>
            <a:ext cx="2873824" cy="145143"/>
            <a:chOff x="5805714" y="2264228"/>
            <a:chExt cx="2873824" cy="145143"/>
          </a:xfrm>
          <a:solidFill>
            <a:schemeClr val="bg1">
              <a:lumMod val="85000"/>
            </a:schemeClr>
          </a:solidFill>
        </p:grpSpPr>
        <p:sp>
          <p:nvSpPr>
            <p:cNvPr id="19" name="Rounded Rectangle 18"/>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0" name="Rounded Rectangle 19"/>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1" name="Rounded Rectangle 20"/>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2" name="Rounded Rectangle 21"/>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3" name="Rounded Rectangle 22"/>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24" name="Title 13"/>
          <p:cNvSpPr txBox="1">
            <a:spLocks/>
          </p:cNvSpPr>
          <p:nvPr/>
        </p:nvSpPr>
        <p:spPr>
          <a:xfrm>
            <a:off x="5578430" y="2422580"/>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Css</a:t>
            </a:r>
            <a:endParaRPr lang="en-US" sz="1100" dirty="0">
              <a:solidFill>
                <a:schemeClr val="bg1"/>
              </a:solidFill>
              <a:latin typeface="Roboto" panose="02000000000000000000" pitchFamily="2" charset="0"/>
              <a:ea typeface="Roboto" panose="02000000000000000000" pitchFamily="2" charset="0"/>
            </a:endParaRPr>
          </a:p>
        </p:txBody>
      </p:sp>
      <p:grpSp>
        <p:nvGrpSpPr>
          <p:cNvPr id="25" name="Group 24"/>
          <p:cNvGrpSpPr/>
          <p:nvPr/>
        </p:nvGrpSpPr>
        <p:grpSpPr>
          <a:xfrm>
            <a:off x="5665668" y="2667732"/>
            <a:ext cx="1132114" cy="145142"/>
            <a:chOff x="5805714" y="2264229"/>
            <a:chExt cx="1132114" cy="145142"/>
          </a:xfrm>
          <a:solidFill>
            <a:schemeClr val="accent2"/>
          </a:solidFill>
        </p:grpSpPr>
        <p:sp>
          <p:nvSpPr>
            <p:cNvPr id="26" name="Rounded Rectangle 25"/>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7" name="Rounded Rectangle 26"/>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28" name="Group 27"/>
          <p:cNvGrpSpPr/>
          <p:nvPr/>
        </p:nvGrpSpPr>
        <p:grpSpPr>
          <a:xfrm>
            <a:off x="5668964" y="3058305"/>
            <a:ext cx="2873824" cy="145143"/>
            <a:chOff x="5805714" y="2264228"/>
            <a:chExt cx="2873824" cy="145143"/>
          </a:xfrm>
          <a:solidFill>
            <a:schemeClr val="bg1">
              <a:lumMod val="85000"/>
            </a:schemeClr>
          </a:solidFill>
        </p:grpSpPr>
        <p:sp>
          <p:nvSpPr>
            <p:cNvPr id="29" name="Rounded Rectangle 28"/>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0" name="Rounded Rectangle 29"/>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1" name="Rounded Rectangle 30"/>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2" name="Rounded Rectangle 31"/>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3" name="Rounded Rectangle 32"/>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4" name="Title 13"/>
          <p:cNvSpPr txBox="1">
            <a:spLocks/>
          </p:cNvSpPr>
          <p:nvPr/>
        </p:nvSpPr>
        <p:spPr>
          <a:xfrm>
            <a:off x="5581726" y="2820291"/>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Photoshop</a:t>
            </a:r>
            <a:endParaRPr lang="en-US" sz="1100" dirty="0">
              <a:solidFill>
                <a:schemeClr val="bg1"/>
              </a:solidFill>
              <a:latin typeface="Roboto" panose="02000000000000000000" pitchFamily="2" charset="0"/>
              <a:ea typeface="Roboto" panose="02000000000000000000" pitchFamily="2" charset="0"/>
            </a:endParaRPr>
          </a:p>
        </p:txBody>
      </p:sp>
      <p:grpSp>
        <p:nvGrpSpPr>
          <p:cNvPr id="35" name="Group 34"/>
          <p:cNvGrpSpPr/>
          <p:nvPr/>
        </p:nvGrpSpPr>
        <p:grpSpPr>
          <a:xfrm>
            <a:off x="5668964" y="3065443"/>
            <a:ext cx="1712684" cy="145142"/>
            <a:chOff x="5805714" y="2264229"/>
            <a:chExt cx="1712684" cy="145142"/>
          </a:xfrm>
          <a:solidFill>
            <a:schemeClr val="accent3"/>
          </a:solidFill>
        </p:grpSpPr>
        <p:sp>
          <p:nvSpPr>
            <p:cNvPr id="36" name="Rounded Rectangle 35"/>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7" name="Rounded Rectangle 36"/>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8" name="Rounded Rectangle 37"/>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39" name="Group 38"/>
          <p:cNvGrpSpPr/>
          <p:nvPr/>
        </p:nvGrpSpPr>
        <p:grpSpPr>
          <a:xfrm>
            <a:off x="8812115" y="2255746"/>
            <a:ext cx="2873824" cy="145143"/>
            <a:chOff x="5805714" y="2264228"/>
            <a:chExt cx="2873824" cy="145143"/>
          </a:xfrm>
          <a:solidFill>
            <a:schemeClr val="bg1">
              <a:lumMod val="85000"/>
            </a:schemeClr>
          </a:solidFill>
        </p:grpSpPr>
        <p:sp>
          <p:nvSpPr>
            <p:cNvPr id="40" name="Rounded Rectangle 39"/>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1" name="Rounded Rectangle 40"/>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2" name="Rounded Rectangle 41"/>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3" name="Rounded Rectangle 42"/>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4" name="Rounded Rectangle 43"/>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45" name="Title 13"/>
          <p:cNvSpPr txBox="1">
            <a:spLocks/>
          </p:cNvSpPr>
          <p:nvPr/>
        </p:nvSpPr>
        <p:spPr>
          <a:xfrm>
            <a:off x="8724877" y="2017732"/>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Indesign</a:t>
            </a:r>
            <a:endParaRPr lang="en-US" sz="1100" dirty="0">
              <a:solidFill>
                <a:schemeClr val="bg1"/>
              </a:solidFill>
              <a:latin typeface="Roboto" panose="02000000000000000000" pitchFamily="2" charset="0"/>
              <a:ea typeface="Roboto" panose="02000000000000000000" pitchFamily="2" charset="0"/>
            </a:endParaRPr>
          </a:p>
        </p:txBody>
      </p:sp>
      <p:grpSp>
        <p:nvGrpSpPr>
          <p:cNvPr id="46" name="Group 45"/>
          <p:cNvGrpSpPr/>
          <p:nvPr/>
        </p:nvGrpSpPr>
        <p:grpSpPr>
          <a:xfrm>
            <a:off x="8812115" y="2262883"/>
            <a:ext cx="2293254" cy="145143"/>
            <a:chOff x="5805714" y="2264228"/>
            <a:chExt cx="2293254" cy="145143"/>
          </a:xfrm>
          <a:solidFill>
            <a:schemeClr val="accent4"/>
          </a:solidFill>
        </p:grpSpPr>
        <p:sp>
          <p:nvSpPr>
            <p:cNvPr id="47" name="Rounded Rectangle 46"/>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8" name="Rounded Rectangle 47"/>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49" name="Rounded Rectangle 48"/>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0" name="Rounded Rectangle 49"/>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51" name="Group 50"/>
          <p:cNvGrpSpPr/>
          <p:nvPr/>
        </p:nvGrpSpPr>
        <p:grpSpPr>
          <a:xfrm>
            <a:off x="8800897" y="2656355"/>
            <a:ext cx="2873824" cy="145143"/>
            <a:chOff x="5805714" y="2264228"/>
            <a:chExt cx="2873824" cy="145143"/>
          </a:xfrm>
          <a:solidFill>
            <a:schemeClr val="bg1">
              <a:lumMod val="85000"/>
            </a:schemeClr>
          </a:solidFill>
        </p:grpSpPr>
        <p:sp>
          <p:nvSpPr>
            <p:cNvPr id="52" name="Rounded Rectangle 51"/>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3" name="Rounded Rectangle 52"/>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4" name="Rounded Rectangle 53"/>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5" name="Rounded Rectangle 54"/>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6" name="Rounded Rectangle 55"/>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57" name="Title 13"/>
          <p:cNvSpPr txBox="1">
            <a:spLocks/>
          </p:cNvSpPr>
          <p:nvPr/>
        </p:nvSpPr>
        <p:spPr>
          <a:xfrm>
            <a:off x="8713659" y="2418341"/>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Illustrator</a:t>
            </a:r>
            <a:endParaRPr lang="en-US" sz="1100" dirty="0">
              <a:solidFill>
                <a:schemeClr val="bg1"/>
              </a:solidFill>
              <a:latin typeface="Roboto" panose="02000000000000000000" pitchFamily="2" charset="0"/>
              <a:ea typeface="Roboto" panose="02000000000000000000" pitchFamily="2" charset="0"/>
            </a:endParaRPr>
          </a:p>
        </p:txBody>
      </p:sp>
      <p:grpSp>
        <p:nvGrpSpPr>
          <p:cNvPr id="58" name="Group 57"/>
          <p:cNvGrpSpPr/>
          <p:nvPr/>
        </p:nvGrpSpPr>
        <p:grpSpPr>
          <a:xfrm>
            <a:off x="8800897" y="2663493"/>
            <a:ext cx="1712684" cy="145142"/>
            <a:chOff x="5805714" y="2264229"/>
            <a:chExt cx="1712684" cy="145142"/>
          </a:xfrm>
          <a:solidFill>
            <a:schemeClr val="accent5"/>
          </a:solidFill>
        </p:grpSpPr>
        <p:sp>
          <p:nvSpPr>
            <p:cNvPr id="59" name="Rounded Rectangle 58"/>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0" name="Rounded Rectangle 59"/>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1" name="Rounded Rectangle 60"/>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62" name="Group 61"/>
          <p:cNvGrpSpPr/>
          <p:nvPr/>
        </p:nvGrpSpPr>
        <p:grpSpPr>
          <a:xfrm>
            <a:off x="8812115" y="3059118"/>
            <a:ext cx="2873824" cy="145143"/>
            <a:chOff x="5805714" y="2264228"/>
            <a:chExt cx="2873824" cy="145143"/>
          </a:xfrm>
          <a:solidFill>
            <a:schemeClr val="bg1">
              <a:lumMod val="85000"/>
            </a:schemeClr>
          </a:solidFill>
        </p:grpSpPr>
        <p:sp>
          <p:nvSpPr>
            <p:cNvPr id="63" name="Rounded Rectangle 62"/>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4" name="Rounded Rectangle 63"/>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5" name="Rounded Rectangle 64"/>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6" name="Rounded Rectangle 65"/>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67" name="Rounded Rectangle 66"/>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68" name="Title 13"/>
          <p:cNvSpPr txBox="1">
            <a:spLocks/>
          </p:cNvSpPr>
          <p:nvPr/>
        </p:nvSpPr>
        <p:spPr>
          <a:xfrm>
            <a:off x="8724877" y="2821104"/>
            <a:ext cx="943579" cy="2616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1100" dirty="0" smtClean="0">
                <a:solidFill>
                  <a:schemeClr val="bg1"/>
                </a:solidFill>
                <a:latin typeface="Roboto" panose="02000000000000000000" pitchFamily="2" charset="0"/>
                <a:ea typeface="Roboto" panose="02000000000000000000" pitchFamily="2" charset="0"/>
              </a:rPr>
              <a:t>Web</a:t>
            </a:r>
            <a:endParaRPr lang="en-US" sz="1100" dirty="0">
              <a:solidFill>
                <a:schemeClr val="bg1"/>
              </a:solidFill>
              <a:latin typeface="Roboto" panose="02000000000000000000" pitchFamily="2" charset="0"/>
              <a:ea typeface="Roboto" panose="02000000000000000000" pitchFamily="2" charset="0"/>
            </a:endParaRPr>
          </a:p>
        </p:txBody>
      </p:sp>
      <p:grpSp>
        <p:nvGrpSpPr>
          <p:cNvPr id="69" name="Group 68"/>
          <p:cNvGrpSpPr/>
          <p:nvPr/>
        </p:nvGrpSpPr>
        <p:grpSpPr>
          <a:xfrm>
            <a:off x="8812115" y="3066256"/>
            <a:ext cx="1132114" cy="145142"/>
            <a:chOff x="5805714" y="2264229"/>
            <a:chExt cx="1132114" cy="145142"/>
          </a:xfrm>
          <a:solidFill>
            <a:srgbClr val="F276F2"/>
          </a:solidFill>
        </p:grpSpPr>
        <p:sp>
          <p:nvSpPr>
            <p:cNvPr id="70" name="Rounded Rectangle 69"/>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1" name="Rounded Rectangle 70"/>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72" name="Content Placeholder 2"/>
          <p:cNvSpPr txBox="1">
            <a:spLocks/>
          </p:cNvSpPr>
          <p:nvPr/>
        </p:nvSpPr>
        <p:spPr>
          <a:xfrm>
            <a:off x="5613622" y="3722374"/>
            <a:ext cx="6072317" cy="89851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200" dirty="0" err="1" smtClean="0">
                <a:solidFill>
                  <a:schemeClr val="bg1"/>
                </a:solidFill>
                <a:latin typeface="Roboto" panose="02000000000000000000" pitchFamily="2" charset="0"/>
                <a:ea typeface="Roboto" panose="02000000000000000000" pitchFamily="2" charset="0"/>
              </a:rPr>
              <a:t>Lorem</a:t>
            </a:r>
            <a:r>
              <a:rPr lang="en-US" sz="1200" dirty="0" smtClean="0">
                <a:solidFill>
                  <a:schemeClr val="bg1"/>
                </a:solidFill>
                <a:latin typeface="Roboto" panose="02000000000000000000" pitchFamily="2" charset="0"/>
                <a:ea typeface="Roboto" panose="02000000000000000000" pitchFamily="2" charset="0"/>
              </a:rPr>
              <a:t> Ipsum has been the industry's standard dummy text ever since the 1500s, when an unknown printer took a galley of type and scrambled it to make a type specimen book.</a:t>
            </a:r>
            <a:endParaRPr lang="en-US" sz="1200" dirty="0">
              <a:solidFill>
                <a:schemeClr val="bg1"/>
              </a:solidFill>
              <a:latin typeface="Roboto" panose="02000000000000000000" pitchFamily="2" charset="0"/>
              <a:ea typeface="Roboto" panose="02000000000000000000" pitchFamily="2" charset="0"/>
            </a:endParaRPr>
          </a:p>
        </p:txBody>
      </p:sp>
      <p:sp>
        <p:nvSpPr>
          <p:cNvPr id="82" name="Rectangle 81"/>
          <p:cNvSpPr/>
          <p:nvPr/>
        </p:nvSpPr>
        <p:spPr>
          <a:xfrm>
            <a:off x="15254" y="1389062"/>
            <a:ext cx="5384059" cy="3814107"/>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1"/>
          </p:nvPr>
        </p:nvSpPr>
        <p:spPr/>
      </p:sp>
    </p:spTree>
    <p:extLst>
      <p:ext uri="{BB962C8B-B14F-4D97-AF65-F5344CB8AC3E}">
        <p14:creationId xmlns:p14="http://schemas.microsoft.com/office/powerpoint/2010/main" val="157867370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296" y="6400800"/>
            <a:ext cx="581283" cy="276999"/>
          </a:xfrm>
          <a:prstGeom prst="rect">
            <a:avLst/>
          </a:prstGeom>
          <a:noFill/>
        </p:spPr>
        <p:txBody>
          <a:bodyPr wrap="square" rtlCol="0">
            <a:spAutoFit/>
          </a:bodyPr>
          <a:lstStyle/>
          <a:p>
            <a:pPr algn="ctr"/>
            <a:fld id="{75506892-E79D-4089-94EA-4C1ED397C6BE}" type="slidenum">
              <a:rPr lang="en-US" sz="1200" smtClean="0">
                <a:solidFill>
                  <a:schemeClr val="bg1"/>
                </a:solidFill>
              </a:rPr>
              <a:t>11</a:t>
            </a:fld>
            <a:endParaRPr lang="en-US" sz="1200" dirty="0">
              <a:solidFill>
                <a:schemeClr val="bg1"/>
              </a:solidFill>
            </a:endParaRPr>
          </a:p>
        </p:txBody>
      </p:sp>
      <p:sp>
        <p:nvSpPr>
          <p:cNvPr id="5" name="Content Placeholder 7"/>
          <p:cNvSpPr txBox="1">
            <a:spLocks noChangeAspect="1"/>
          </p:cNvSpPr>
          <p:nvPr/>
        </p:nvSpPr>
        <p:spPr>
          <a:xfrm>
            <a:off x="8611140" y="5256100"/>
            <a:ext cx="1978835" cy="37548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Arial" pitchFamily="34" charset="0"/>
              <a:buNone/>
            </a:pPr>
            <a:r>
              <a:rPr lang="id-ID" sz="1050" dirty="0" smtClean="0">
                <a:solidFill>
                  <a:srgbClr val="00FFFF"/>
                </a:solidFill>
                <a:latin typeface="Roboto" panose="02000000000000000000" pitchFamily="2" charset="0"/>
                <a:ea typeface="Roboto" panose="02000000000000000000" pitchFamily="2" charset="0"/>
              </a:rPr>
              <a:t>Robben Van Rozak</a:t>
            </a:r>
          </a:p>
          <a:p>
            <a:pPr marL="0" indent="0">
              <a:lnSpc>
                <a:spcPct val="80000"/>
              </a:lnSpc>
              <a:buFont typeface="Arial" pitchFamily="34" charset="0"/>
              <a:buNone/>
            </a:pPr>
            <a:r>
              <a:rPr lang="id-ID" sz="1000" dirty="0" smtClean="0">
                <a:solidFill>
                  <a:srgbClr val="00FFFF"/>
                </a:solidFill>
                <a:latin typeface="Roboto" panose="02000000000000000000" pitchFamily="2" charset="0"/>
                <a:ea typeface="Roboto" panose="02000000000000000000" pitchFamily="2" charset="0"/>
              </a:rPr>
              <a:t>Administration</a:t>
            </a:r>
            <a:endParaRPr lang="en-US" sz="1050" dirty="0" smtClean="0">
              <a:solidFill>
                <a:srgbClr val="00FFFF"/>
              </a:solidFill>
              <a:latin typeface="Roboto" panose="02000000000000000000" pitchFamily="2" charset="0"/>
              <a:ea typeface="Roboto" panose="02000000000000000000" pitchFamily="2" charset="0"/>
            </a:endParaRPr>
          </a:p>
        </p:txBody>
      </p:sp>
      <p:grpSp>
        <p:nvGrpSpPr>
          <p:cNvPr id="12" name="Group 11"/>
          <p:cNvGrpSpPr>
            <a:grpSpLocks noChangeAspect="1"/>
          </p:cNvGrpSpPr>
          <p:nvPr/>
        </p:nvGrpSpPr>
        <p:grpSpPr>
          <a:xfrm>
            <a:off x="8705280" y="3163619"/>
            <a:ext cx="2332311" cy="117794"/>
            <a:chOff x="5805714" y="2264228"/>
            <a:chExt cx="2873824" cy="145143"/>
          </a:xfrm>
          <a:solidFill>
            <a:schemeClr val="bg1">
              <a:lumMod val="85000"/>
            </a:schemeClr>
          </a:solidFill>
        </p:grpSpPr>
        <p:sp>
          <p:nvSpPr>
            <p:cNvPr id="13" name="Rounded Rectangle 12"/>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4" name="Rounded Rectangle 13"/>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5" name="Rounded Rectangle 14"/>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6" name="Rounded Rectangle 15"/>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7" name="Rounded Rectangle 16"/>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8" name="Title 13"/>
          <p:cNvSpPr txBox="1">
            <a:spLocks/>
          </p:cNvSpPr>
          <p:nvPr/>
        </p:nvSpPr>
        <p:spPr>
          <a:xfrm>
            <a:off x="8618041" y="2970021"/>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Powerpoint</a:t>
            </a:r>
            <a:endParaRPr lang="en-US" sz="900" dirty="0">
              <a:solidFill>
                <a:schemeClr val="bg1"/>
              </a:solidFill>
              <a:latin typeface="Roboto" panose="02000000000000000000" pitchFamily="2" charset="0"/>
              <a:ea typeface="Roboto" panose="02000000000000000000" pitchFamily="2" charset="0"/>
            </a:endParaRPr>
          </a:p>
        </p:txBody>
      </p:sp>
      <p:grpSp>
        <p:nvGrpSpPr>
          <p:cNvPr id="19" name="Group 18"/>
          <p:cNvGrpSpPr>
            <a:grpSpLocks noChangeAspect="1"/>
          </p:cNvGrpSpPr>
          <p:nvPr/>
        </p:nvGrpSpPr>
        <p:grpSpPr>
          <a:xfrm>
            <a:off x="8705279" y="3170756"/>
            <a:ext cx="1861138" cy="117794"/>
            <a:chOff x="5805714" y="2264228"/>
            <a:chExt cx="2293254" cy="145143"/>
          </a:xfrm>
          <a:solidFill>
            <a:schemeClr val="accent1"/>
          </a:solidFill>
        </p:grpSpPr>
        <p:sp>
          <p:nvSpPr>
            <p:cNvPr id="20" name="Rounded Rectangle 19"/>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1" name="Rounded Rectangle 20"/>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2" name="Rounded Rectangle 21"/>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3" name="Rounded Rectangle 22"/>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24" name="Group 23"/>
          <p:cNvGrpSpPr>
            <a:grpSpLocks noChangeAspect="1"/>
          </p:cNvGrpSpPr>
          <p:nvPr/>
        </p:nvGrpSpPr>
        <p:grpSpPr>
          <a:xfrm>
            <a:off x="8716498" y="3510411"/>
            <a:ext cx="2332311" cy="117794"/>
            <a:chOff x="5805714" y="2264228"/>
            <a:chExt cx="2873824" cy="145143"/>
          </a:xfrm>
          <a:solidFill>
            <a:schemeClr val="bg1">
              <a:lumMod val="85000"/>
            </a:schemeClr>
          </a:solidFill>
        </p:grpSpPr>
        <p:sp>
          <p:nvSpPr>
            <p:cNvPr id="25" name="Rounded Rectangle 24"/>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6" name="Rounded Rectangle 25"/>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7" name="Rounded Rectangle 26"/>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8" name="Rounded Rectangle 27"/>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29" name="Rounded Rectangle 28"/>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30" name="Title 13"/>
          <p:cNvSpPr txBox="1">
            <a:spLocks/>
          </p:cNvSpPr>
          <p:nvPr/>
        </p:nvSpPr>
        <p:spPr>
          <a:xfrm>
            <a:off x="8629259" y="3316813"/>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Css</a:t>
            </a:r>
            <a:endParaRPr lang="en-US" sz="900" dirty="0">
              <a:solidFill>
                <a:schemeClr val="bg1"/>
              </a:solidFill>
              <a:latin typeface="Roboto" panose="02000000000000000000" pitchFamily="2" charset="0"/>
              <a:ea typeface="Roboto" panose="02000000000000000000" pitchFamily="2" charset="0"/>
            </a:endParaRPr>
          </a:p>
        </p:txBody>
      </p:sp>
      <p:grpSp>
        <p:nvGrpSpPr>
          <p:cNvPr id="31" name="Group 30"/>
          <p:cNvGrpSpPr>
            <a:grpSpLocks noChangeAspect="1"/>
          </p:cNvGrpSpPr>
          <p:nvPr/>
        </p:nvGrpSpPr>
        <p:grpSpPr>
          <a:xfrm>
            <a:off x="8716498" y="3517550"/>
            <a:ext cx="918791" cy="117793"/>
            <a:chOff x="5805714" y="2264229"/>
            <a:chExt cx="1132114" cy="145142"/>
          </a:xfrm>
          <a:solidFill>
            <a:schemeClr val="accent2"/>
          </a:solidFill>
        </p:grpSpPr>
        <p:sp>
          <p:nvSpPr>
            <p:cNvPr id="32" name="Rounded Rectangle 31"/>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33" name="Rounded Rectangle 32"/>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34" name="Group 33"/>
          <p:cNvGrpSpPr>
            <a:grpSpLocks noChangeAspect="1"/>
          </p:cNvGrpSpPr>
          <p:nvPr/>
        </p:nvGrpSpPr>
        <p:grpSpPr>
          <a:xfrm>
            <a:off x="8719794" y="3850066"/>
            <a:ext cx="2332311" cy="117794"/>
            <a:chOff x="5805714" y="2264228"/>
            <a:chExt cx="2873824" cy="145143"/>
          </a:xfrm>
          <a:solidFill>
            <a:schemeClr val="bg1">
              <a:lumMod val="85000"/>
            </a:schemeClr>
          </a:solidFill>
        </p:grpSpPr>
        <p:sp>
          <p:nvSpPr>
            <p:cNvPr id="35" name="Rounded Rectangle 34"/>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36" name="Rounded Rectangle 35"/>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37" name="Rounded Rectangle 36"/>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38" name="Rounded Rectangle 37"/>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39" name="Rounded Rectangle 38"/>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40" name="Title 13"/>
          <p:cNvSpPr txBox="1">
            <a:spLocks/>
          </p:cNvSpPr>
          <p:nvPr/>
        </p:nvSpPr>
        <p:spPr>
          <a:xfrm>
            <a:off x="8632555" y="3656468"/>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Photoshop</a:t>
            </a:r>
            <a:endParaRPr lang="en-US" sz="900" dirty="0">
              <a:solidFill>
                <a:schemeClr val="bg1"/>
              </a:solidFill>
              <a:latin typeface="Roboto" panose="02000000000000000000" pitchFamily="2" charset="0"/>
              <a:ea typeface="Roboto" panose="02000000000000000000" pitchFamily="2" charset="0"/>
            </a:endParaRPr>
          </a:p>
        </p:txBody>
      </p:sp>
      <p:grpSp>
        <p:nvGrpSpPr>
          <p:cNvPr id="41" name="Group 40"/>
          <p:cNvGrpSpPr>
            <a:grpSpLocks noChangeAspect="1"/>
          </p:cNvGrpSpPr>
          <p:nvPr/>
        </p:nvGrpSpPr>
        <p:grpSpPr>
          <a:xfrm>
            <a:off x="8719793" y="3857205"/>
            <a:ext cx="1389964" cy="117793"/>
            <a:chOff x="5805714" y="2264229"/>
            <a:chExt cx="1712684" cy="145142"/>
          </a:xfrm>
          <a:solidFill>
            <a:schemeClr val="accent3"/>
          </a:solidFill>
        </p:grpSpPr>
        <p:sp>
          <p:nvSpPr>
            <p:cNvPr id="42" name="Rounded Rectangle 41"/>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43" name="Rounded Rectangle 42"/>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44" name="Rounded Rectangle 43"/>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45" name="Group 44"/>
          <p:cNvGrpSpPr>
            <a:grpSpLocks noChangeAspect="1"/>
          </p:cNvGrpSpPr>
          <p:nvPr/>
        </p:nvGrpSpPr>
        <p:grpSpPr>
          <a:xfrm>
            <a:off x="8716498" y="4199756"/>
            <a:ext cx="2332311" cy="117794"/>
            <a:chOff x="5805714" y="2264228"/>
            <a:chExt cx="2873824" cy="145143"/>
          </a:xfrm>
          <a:solidFill>
            <a:schemeClr val="bg1">
              <a:lumMod val="85000"/>
            </a:schemeClr>
          </a:solidFill>
        </p:grpSpPr>
        <p:sp>
          <p:nvSpPr>
            <p:cNvPr id="46" name="Rounded Rectangle 45"/>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47" name="Rounded Rectangle 46"/>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48" name="Rounded Rectangle 47"/>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49" name="Rounded Rectangle 48"/>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50" name="Rounded Rectangle 49"/>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51" name="Title 13"/>
          <p:cNvSpPr txBox="1">
            <a:spLocks/>
          </p:cNvSpPr>
          <p:nvPr/>
        </p:nvSpPr>
        <p:spPr>
          <a:xfrm>
            <a:off x="8629259" y="4006158"/>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Indesign</a:t>
            </a:r>
            <a:endParaRPr lang="en-US" sz="900" dirty="0">
              <a:solidFill>
                <a:schemeClr val="bg1"/>
              </a:solidFill>
              <a:latin typeface="Roboto" panose="02000000000000000000" pitchFamily="2" charset="0"/>
              <a:ea typeface="Roboto" panose="02000000000000000000" pitchFamily="2" charset="0"/>
            </a:endParaRPr>
          </a:p>
        </p:txBody>
      </p:sp>
      <p:grpSp>
        <p:nvGrpSpPr>
          <p:cNvPr id="52" name="Group 51"/>
          <p:cNvGrpSpPr>
            <a:grpSpLocks noChangeAspect="1"/>
          </p:cNvGrpSpPr>
          <p:nvPr/>
        </p:nvGrpSpPr>
        <p:grpSpPr>
          <a:xfrm>
            <a:off x="8716497" y="4206893"/>
            <a:ext cx="1861138" cy="117794"/>
            <a:chOff x="5805714" y="2264228"/>
            <a:chExt cx="2293254" cy="145143"/>
          </a:xfrm>
          <a:solidFill>
            <a:schemeClr val="accent4"/>
          </a:solidFill>
        </p:grpSpPr>
        <p:sp>
          <p:nvSpPr>
            <p:cNvPr id="53" name="Rounded Rectangle 52"/>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54" name="Rounded Rectangle 53"/>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55" name="Rounded Rectangle 54"/>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56" name="Rounded Rectangle 55"/>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57" name="Group 56"/>
          <p:cNvGrpSpPr>
            <a:grpSpLocks noChangeAspect="1"/>
          </p:cNvGrpSpPr>
          <p:nvPr/>
        </p:nvGrpSpPr>
        <p:grpSpPr>
          <a:xfrm>
            <a:off x="8705280" y="4556823"/>
            <a:ext cx="2332311" cy="117794"/>
            <a:chOff x="5805714" y="2264228"/>
            <a:chExt cx="2873824" cy="145143"/>
          </a:xfrm>
          <a:solidFill>
            <a:schemeClr val="bg1">
              <a:lumMod val="85000"/>
            </a:schemeClr>
          </a:solidFill>
        </p:grpSpPr>
        <p:sp>
          <p:nvSpPr>
            <p:cNvPr id="58" name="Rounded Rectangle 57"/>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59" name="Rounded Rectangle 58"/>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60" name="Rounded Rectangle 59"/>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61" name="Rounded Rectangle 60"/>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62" name="Rounded Rectangle 61"/>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63" name="Title 13"/>
          <p:cNvSpPr txBox="1">
            <a:spLocks/>
          </p:cNvSpPr>
          <p:nvPr/>
        </p:nvSpPr>
        <p:spPr>
          <a:xfrm>
            <a:off x="8618041" y="4363225"/>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Illustrator</a:t>
            </a:r>
            <a:endParaRPr lang="en-US" sz="900" dirty="0">
              <a:solidFill>
                <a:schemeClr val="bg1"/>
              </a:solidFill>
              <a:latin typeface="Roboto" panose="02000000000000000000" pitchFamily="2" charset="0"/>
              <a:ea typeface="Roboto" panose="02000000000000000000" pitchFamily="2" charset="0"/>
            </a:endParaRPr>
          </a:p>
        </p:txBody>
      </p:sp>
      <p:grpSp>
        <p:nvGrpSpPr>
          <p:cNvPr id="64" name="Group 63"/>
          <p:cNvGrpSpPr>
            <a:grpSpLocks noChangeAspect="1"/>
          </p:cNvGrpSpPr>
          <p:nvPr/>
        </p:nvGrpSpPr>
        <p:grpSpPr>
          <a:xfrm>
            <a:off x="8705279" y="4563962"/>
            <a:ext cx="1389964" cy="117793"/>
            <a:chOff x="5805714" y="2264229"/>
            <a:chExt cx="1712684" cy="145142"/>
          </a:xfrm>
          <a:solidFill>
            <a:schemeClr val="accent5"/>
          </a:solidFill>
        </p:grpSpPr>
        <p:sp>
          <p:nvSpPr>
            <p:cNvPr id="65" name="Rounded Rectangle 64"/>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66" name="Rounded Rectangle 65"/>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67" name="Rounded Rectangle 66"/>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68" name="Group 67"/>
          <p:cNvGrpSpPr>
            <a:grpSpLocks noChangeAspect="1"/>
          </p:cNvGrpSpPr>
          <p:nvPr/>
        </p:nvGrpSpPr>
        <p:grpSpPr>
          <a:xfrm>
            <a:off x="8716498" y="4901530"/>
            <a:ext cx="2332311" cy="117794"/>
            <a:chOff x="5805714" y="2264228"/>
            <a:chExt cx="2873824" cy="145143"/>
          </a:xfrm>
          <a:solidFill>
            <a:schemeClr val="bg1">
              <a:lumMod val="85000"/>
            </a:schemeClr>
          </a:solidFill>
        </p:grpSpPr>
        <p:sp>
          <p:nvSpPr>
            <p:cNvPr id="69" name="Rounded Rectangle 68"/>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70" name="Rounded Rectangle 69"/>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71" name="Rounded Rectangle 70"/>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72" name="Rounded Rectangle 71"/>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73" name="Rounded Rectangle 72"/>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74" name="Title 13"/>
          <p:cNvSpPr txBox="1">
            <a:spLocks/>
          </p:cNvSpPr>
          <p:nvPr/>
        </p:nvSpPr>
        <p:spPr>
          <a:xfrm>
            <a:off x="8629259" y="4707932"/>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id-ID" sz="900" dirty="0" smtClean="0">
                <a:solidFill>
                  <a:schemeClr val="bg1"/>
                </a:solidFill>
                <a:latin typeface="Roboto" panose="02000000000000000000" pitchFamily="2" charset="0"/>
                <a:ea typeface="Roboto" panose="02000000000000000000" pitchFamily="2" charset="0"/>
              </a:rPr>
              <a:t>Web</a:t>
            </a:r>
            <a:endParaRPr lang="en-US" sz="900" dirty="0">
              <a:solidFill>
                <a:schemeClr val="bg1"/>
              </a:solidFill>
              <a:latin typeface="Roboto" panose="02000000000000000000" pitchFamily="2" charset="0"/>
              <a:ea typeface="Roboto" panose="02000000000000000000" pitchFamily="2" charset="0"/>
            </a:endParaRPr>
          </a:p>
        </p:txBody>
      </p:sp>
      <p:grpSp>
        <p:nvGrpSpPr>
          <p:cNvPr id="75" name="Group 74"/>
          <p:cNvGrpSpPr>
            <a:grpSpLocks noChangeAspect="1"/>
          </p:cNvGrpSpPr>
          <p:nvPr/>
        </p:nvGrpSpPr>
        <p:grpSpPr>
          <a:xfrm>
            <a:off x="8716498" y="4908669"/>
            <a:ext cx="918791" cy="117793"/>
            <a:chOff x="5805714" y="2264229"/>
            <a:chExt cx="1132114" cy="145142"/>
          </a:xfrm>
          <a:solidFill>
            <a:srgbClr val="CC47BC"/>
          </a:solidFill>
        </p:grpSpPr>
        <p:sp>
          <p:nvSpPr>
            <p:cNvPr id="76" name="Rounded Rectangle 75"/>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77" name="Rounded Rectangle 76"/>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78" name="Title 13"/>
          <p:cNvSpPr txBox="1">
            <a:spLocks/>
          </p:cNvSpPr>
          <p:nvPr/>
        </p:nvSpPr>
        <p:spPr>
          <a:xfrm>
            <a:off x="8712898" y="2663825"/>
            <a:ext cx="943579" cy="307777"/>
          </a:xfrm>
          <a:prstGeom prst="rect">
            <a:avLst/>
          </a:prstGeom>
          <a:solidFill>
            <a:srgbClr val="CC47BC"/>
          </a:solidFill>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smtClean="0">
                <a:solidFill>
                  <a:schemeClr val="bg1"/>
                </a:solidFill>
                <a:latin typeface="Roboto" panose="02000000000000000000" pitchFamily="2" charset="0"/>
                <a:ea typeface="Roboto" panose="02000000000000000000" pitchFamily="2" charset="0"/>
              </a:rPr>
              <a:t>Skills</a:t>
            </a:r>
            <a:endParaRPr lang="en-US" sz="1600" b="1" dirty="0">
              <a:solidFill>
                <a:schemeClr val="bg1"/>
              </a:solidFill>
              <a:latin typeface="Roboto" panose="02000000000000000000" pitchFamily="2" charset="0"/>
              <a:ea typeface="Roboto" panose="02000000000000000000" pitchFamily="2" charset="0"/>
            </a:endParaRPr>
          </a:p>
        </p:txBody>
      </p:sp>
      <p:sp>
        <p:nvSpPr>
          <p:cNvPr id="79" name="Content Placeholder 2"/>
          <p:cNvSpPr txBox="1">
            <a:spLocks/>
          </p:cNvSpPr>
          <p:nvPr/>
        </p:nvSpPr>
        <p:spPr>
          <a:xfrm>
            <a:off x="6429348" y="1119587"/>
            <a:ext cx="4622757" cy="127610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800" dirty="0" smtClean="0">
                <a:solidFill>
                  <a:srgbClr val="00FFFF"/>
                </a:solidFill>
                <a:latin typeface="Roboto" panose="02000000000000000000" pitchFamily="2" charset="0"/>
                <a:ea typeface="Roboto" panose="02000000000000000000" pitchFamily="2" charset="0"/>
              </a:rPr>
              <a:t>Statement.</a:t>
            </a:r>
          </a:p>
          <a:p>
            <a:pPr algn="l">
              <a:lnSpc>
                <a:spcPct val="150000"/>
              </a:lnSpc>
            </a:pPr>
            <a:r>
              <a:rPr lang="en-US" sz="1200" dirty="0" smtClean="0">
                <a:solidFill>
                  <a:schemeClr val="bg1"/>
                </a:solidFill>
                <a:latin typeface="Roboto" panose="02000000000000000000" pitchFamily="2" charset="0"/>
                <a:ea typeface="Roboto" panose="02000000000000000000" pitchFamily="2" charset="0"/>
              </a:rPr>
              <a:t>It was </a:t>
            </a:r>
            <a:r>
              <a:rPr lang="en-US" sz="1200" dirty="0" err="1" smtClean="0">
                <a:solidFill>
                  <a:schemeClr val="bg1"/>
                </a:solidFill>
                <a:latin typeface="Roboto" panose="02000000000000000000" pitchFamily="2" charset="0"/>
                <a:ea typeface="Roboto" panose="02000000000000000000" pitchFamily="2" charset="0"/>
              </a:rPr>
              <a:t>popularised</a:t>
            </a:r>
            <a:r>
              <a:rPr lang="en-US" sz="1200" dirty="0" smtClean="0">
                <a:solidFill>
                  <a:schemeClr val="bg1"/>
                </a:solidFill>
                <a:latin typeface="Roboto" panose="02000000000000000000" pitchFamily="2" charset="0"/>
                <a:ea typeface="Roboto" panose="02000000000000000000" pitchFamily="2" charset="0"/>
              </a:rPr>
              <a:t> in the 1960s with the release of </a:t>
            </a:r>
            <a:r>
              <a:rPr lang="en-US" sz="1200" dirty="0" err="1" smtClean="0">
                <a:solidFill>
                  <a:schemeClr val="bg1"/>
                </a:solidFill>
                <a:latin typeface="Roboto" panose="02000000000000000000" pitchFamily="2" charset="0"/>
                <a:ea typeface="Roboto" panose="02000000000000000000" pitchFamily="2" charset="0"/>
              </a:rPr>
              <a:t>Letraset</a:t>
            </a:r>
            <a:r>
              <a:rPr lang="en-US" sz="1200" dirty="0" smtClean="0">
                <a:solidFill>
                  <a:schemeClr val="bg1"/>
                </a:solidFill>
                <a:latin typeface="Roboto" panose="02000000000000000000" pitchFamily="2" charset="0"/>
                <a:ea typeface="Roboto" panose="02000000000000000000" pitchFamily="2" charset="0"/>
              </a:rPr>
              <a:t> sheets containing Lorem Ipsum passages, and more recently with desktop publishing software like Aldus PageMaker</a:t>
            </a:r>
            <a:endParaRPr lang="en-US" sz="1200" dirty="0">
              <a:solidFill>
                <a:schemeClr val="bg1"/>
              </a:solidFill>
              <a:latin typeface="Roboto" panose="02000000000000000000" pitchFamily="2" charset="0"/>
              <a:ea typeface="Roboto" panose="02000000000000000000" pitchFamily="2" charset="0"/>
            </a:endParaRPr>
          </a:p>
        </p:txBody>
      </p:sp>
      <p:sp>
        <p:nvSpPr>
          <p:cNvPr id="80" name="Content Placeholder 7"/>
          <p:cNvSpPr txBox="1">
            <a:spLocks noChangeAspect="1"/>
          </p:cNvSpPr>
          <p:nvPr/>
        </p:nvSpPr>
        <p:spPr>
          <a:xfrm>
            <a:off x="1770736" y="3602376"/>
            <a:ext cx="1748969" cy="37548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Font typeface="Arial" pitchFamily="34" charset="0"/>
              <a:buNone/>
            </a:pPr>
            <a:r>
              <a:rPr lang="id-ID" sz="1050" dirty="0" smtClean="0">
                <a:solidFill>
                  <a:srgbClr val="00FFFF"/>
                </a:solidFill>
                <a:latin typeface="Roboto" panose="02000000000000000000" pitchFamily="2" charset="0"/>
                <a:ea typeface="Roboto" panose="02000000000000000000" pitchFamily="2" charset="0"/>
              </a:rPr>
              <a:t>Robben Van Rozak</a:t>
            </a:r>
          </a:p>
          <a:p>
            <a:pPr marL="0" indent="0" algn="r">
              <a:lnSpc>
                <a:spcPct val="80000"/>
              </a:lnSpc>
              <a:buFont typeface="Arial" pitchFamily="34" charset="0"/>
              <a:buNone/>
            </a:pPr>
            <a:r>
              <a:rPr lang="id-ID" sz="1000" dirty="0" smtClean="0">
                <a:solidFill>
                  <a:srgbClr val="00FFFF"/>
                </a:solidFill>
                <a:latin typeface="Roboto" panose="02000000000000000000" pitchFamily="2" charset="0"/>
                <a:ea typeface="Roboto" panose="02000000000000000000" pitchFamily="2" charset="0"/>
              </a:rPr>
              <a:t>Administration</a:t>
            </a:r>
            <a:endParaRPr lang="en-US" sz="1050" dirty="0" smtClean="0">
              <a:solidFill>
                <a:srgbClr val="00FFFF"/>
              </a:solidFill>
              <a:latin typeface="Roboto" panose="02000000000000000000" pitchFamily="2" charset="0"/>
              <a:ea typeface="Roboto" panose="02000000000000000000" pitchFamily="2" charset="0"/>
            </a:endParaRPr>
          </a:p>
        </p:txBody>
      </p:sp>
      <p:grpSp>
        <p:nvGrpSpPr>
          <p:cNvPr id="81" name="Group 80"/>
          <p:cNvGrpSpPr>
            <a:grpSpLocks noChangeAspect="1"/>
          </p:cNvGrpSpPr>
          <p:nvPr/>
        </p:nvGrpSpPr>
        <p:grpSpPr>
          <a:xfrm>
            <a:off x="1095826" y="1509895"/>
            <a:ext cx="2332311" cy="117794"/>
            <a:chOff x="5805714" y="2264228"/>
            <a:chExt cx="2873824" cy="145143"/>
          </a:xfrm>
          <a:solidFill>
            <a:schemeClr val="bg1">
              <a:lumMod val="85000"/>
            </a:schemeClr>
          </a:solidFill>
        </p:grpSpPr>
        <p:sp>
          <p:nvSpPr>
            <p:cNvPr id="82" name="Rounded Rectangle 81"/>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83" name="Rounded Rectangle 82"/>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84" name="Rounded Rectangle 83"/>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85" name="Rounded Rectangle 84"/>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86" name="Rounded Rectangle 85"/>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87" name="Title 13"/>
          <p:cNvSpPr txBox="1">
            <a:spLocks/>
          </p:cNvSpPr>
          <p:nvPr/>
        </p:nvSpPr>
        <p:spPr>
          <a:xfrm>
            <a:off x="2561612" y="1316297"/>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Powerpoint</a:t>
            </a:r>
            <a:endParaRPr lang="en-US" sz="900" dirty="0">
              <a:solidFill>
                <a:schemeClr val="bg1"/>
              </a:solidFill>
              <a:latin typeface="Roboto" panose="02000000000000000000" pitchFamily="2" charset="0"/>
              <a:ea typeface="Roboto" panose="02000000000000000000" pitchFamily="2" charset="0"/>
            </a:endParaRPr>
          </a:p>
        </p:txBody>
      </p:sp>
      <p:grpSp>
        <p:nvGrpSpPr>
          <p:cNvPr id="88" name="Group 87"/>
          <p:cNvGrpSpPr>
            <a:grpSpLocks noChangeAspect="1"/>
          </p:cNvGrpSpPr>
          <p:nvPr/>
        </p:nvGrpSpPr>
        <p:grpSpPr>
          <a:xfrm>
            <a:off x="1560278" y="1517032"/>
            <a:ext cx="1861138" cy="117794"/>
            <a:chOff x="5805714" y="2264228"/>
            <a:chExt cx="2293254" cy="145143"/>
          </a:xfrm>
          <a:solidFill>
            <a:schemeClr val="accent1"/>
          </a:solidFill>
        </p:grpSpPr>
        <p:sp>
          <p:nvSpPr>
            <p:cNvPr id="89" name="Rounded Rectangle 88"/>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0" name="Rounded Rectangle 89"/>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1" name="Rounded Rectangle 90"/>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2" name="Rounded Rectangle 91"/>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93" name="Group 92"/>
          <p:cNvGrpSpPr>
            <a:grpSpLocks noChangeAspect="1"/>
          </p:cNvGrpSpPr>
          <p:nvPr/>
        </p:nvGrpSpPr>
        <p:grpSpPr>
          <a:xfrm>
            <a:off x="1107044" y="1856687"/>
            <a:ext cx="2332311" cy="117794"/>
            <a:chOff x="5805714" y="2264228"/>
            <a:chExt cx="2873824" cy="145143"/>
          </a:xfrm>
          <a:solidFill>
            <a:schemeClr val="bg1">
              <a:lumMod val="85000"/>
            </a:schemeClr>
          </a:solidFill>
        </p:grpSpPr>
        <p:sp>
          <p:nvSpPr>
            <p:cNvPr id="94" name="Rounded Rectangle 93"/>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5" name="Rounded Rectangle 94"/>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6" name="Rounded Rectangle 95"/>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7" name="Rounded Rectangle 96"/>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98" name="Rounded Rectangle 97"/>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99" name="Title 13"/>
          <p:cNvSpPr txBox="1">
            <a:spLocks/>
          </p:cNvSpPr>
          <p:nvPr/>
        </p:nvSpPr>
        <p:spPr>
          <a:xfrm>
            <a:off x="2572830" y="1663089"/>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Css</a:t>
            </a:r>
            <a:endParaRPr lang="en-US" sz="900" dirty="0">
              <a:solidFill>
                <a:schemeClr val="bg1"/>
              </a:solidFill>
              <a:latin typeface="Roboto" panose="02000000000000000000" pitchFamily="2" charset="0"/>
              <a:ea typeface="Roboto" panose="02000000000000000000" pitchFamily="2" charset="0"/>
            </a:endParaRPr>
          </a:p>
        </p:txBody>
      </p:sp>
      <p:grpSp>
        <p:nvGrpSpPr>
          <p:cNvPr id="100" name="Group 99"/>
          <p:cNvGrpSpPr>
            <a:grpSpLocks noChangeAspect="1"/>
          </p:cNvGrpSpPr>
          <p:nvPr/>
        </p:nvGrpSpPr>
        <p:grpSpPr>
          <a:xfrm>
            <a:off x="2514919" y="1863826"/>
            <a:ext cx="918791" cy="117793"/>
            <a:chOff x="5805714" y="2264229"/>
            <a:chExt cx="1132114" cy="145142"/>
          </a:xfrm>
          <a:solidFill>
            <a:schemeClr val="accent2"/>
          </a:solidFill>
        </p:grpSpPr>
        <p:sp>
          <p:nvSpPr>
            <p:cNvPr id="101" name="Rounded Rectangle 100"/>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02" name="Rounded Rectangle 101"/>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103" name="Group 102"/>
          <p:cNvGrpSpPr>
            <a:grpSpLocks noChangeAspect="1"/>
          </p:cNvGrpSpPr>
          <p:nvPr/>
        </p:nvGrpSpPr>
        <p:grpSpPr>
          <a:xfrm>
            <a:off x="1110340" y="2196342"/>
            <a:ext cx="2332311" cy="117794"/>
            <a:chOff x="5805714" y="2264228"/>
            <a:chExt cx="2873824" cy="145143"/>
          </a:xfrm>
          <a:solidFill>
            <a:schemeClr val="bg1">
              <a:lumMod val="85000"/>
            </a:schemeClr>
          </a:solidFill>
        </p:grpSpPr>
        <p:sp>
          <p:nvSpPr>
            <p:cNvPr id="104" name="Rounded Rectangle 103"/>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05" name="Rounded Rectangle 104"/>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06" name="Rounded Rectangle 105"/>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07" name="Rounded Rectangle 106"/>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08" name="Rounded Rectangle 107"/>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09" name="Title 13"/>
          <p:cNvSpPr txBox="1">
            <a:spLocks/>
          </p:cNvSpPr>
          <p:nvPr/>
        </p:nvSpPr>
        <p:spPr>
          <a:xfrm>
            <a:off x="2576126" y="2002744"/>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Photoshop</a:t>
            </a:r>
            <a:endParaRPr lang="en-US" sz="900" dirty="0">
              <a:solidFill>
                <a:schemeClr val="bg1"/>
              </a:solidFill>
              <a:latin typeface="Roboto" panose="02000000000000000000" pitchFamily="2" charset="0"/>
              <a:ea typeface="Roboto" panose="02000000000000000000" pitchFamily="2" charset="0"/>
            </a:endParaRPr>
          </a:p>
        </p:txBody>
      </p:sp>
      <p:grpSp>
        <p:nvGrpSpPr>
          <p:cNvPr id="110" name="Group 109"/>
          <p:cNvGrpSpPr>
            <a:grpSpLocks noChangeAspect="1"/>
          </p:cNvGrpSpPr>
          <p:nvPr/>
        </p:nvGrpSpPr>
        <p:grpSpPr>
          <a:xfrm>
            <a:off x="2053759" y="2203481"/>
            <a:ext cx="1389964" cy="117793"/>
            <a:chOff x="5805714" y="2264229"/>
            <a:chExt cx="1712684" cy="145142"/>
          </a:xfrm>
          <a:solidFill>
            <a:schemeClr val="accent3"/>
          </a:solidFill>
        </p:grpSpPr>
        <p:sp>
          <p:nvSpPr>
            <p:cNvPr id="111" name="Rounded Rectangle 110"/>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2" name="Rounded Rectangle 111"/>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3" name="Rounded Rectangle 112"/>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114" name="Group 113"/>
          <p:cNvGrpSpPr>
            <a:grpSpLocks noChangeAspect="1"/>
          </p:cNvGrpSpPr>
          <p:nvPr/>
        </p:nvGrpSpPr>
        <p:grpSpPr>
          <a:xfrm>
            <a:off x="1107044" y="2546032"/>
            <a:ext cx="2332311" cy="117794"/>
            <a:chOff x="5805714" y="2264228"/>
            <a:chExt cx="2873824" cy="145143"/>
          </a:xfrm>
          <a:solidFill>
            <a:schemeClr val="bg1">
              <a:lumMod val="85000"/>
            </a:schemeClr>
          </a:solidFill>
        </p:grpSpPr>
        <p:sp>
          <p:nvSpPr>
            <p:cNvPr id="115" name="Rounded Rectangle 114"/>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6" name="Rounded Rectangle 115"/>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7" name="Rounded Rectangle 116"/>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8" name="Rounded Rectangle 117"/>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19" name="Rounded Rectangle 118"/>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20" name="Title 13"/>
          <p:cNvSpPr txBox="1">
            <a:spLocks/>
          </p:cNvSpPr>
          <p:nvPr/>
        </p:nvSpPr>
        <p:spPr>
          <a:xfrm>
            <a:off x="2572830" y="2352434"/>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Indesign</a:t>
            </a:r>
            <a:endParaRPr lang="en-US" sz="900" dirty="0">
              <a:solidFill>
                <a:schemeClr val="bg1"/>
              </a:solidFill>
              <a:latin typeface="Roboto" panose="02000000000000000000" pitchFamily="2" charset="0"/>
              <a:ea typeface="Roboto" panose="02000000000000000000" pitchFamily="2" charset="0"/>
            </a:endParaRPr>
          </a:p>
        </p:txBody>
      </p:sp>
      <p:grpSp>
        <p:nvGrpSpPr>
          <p:cNvPr id="121" name="Group 120"/>
          <p:cNvGrpSpPr>
            <a:grpSpLocks noChangeAspect="1"/>
          </p:cNvGrpSpPr>
          <p:nvPr/>
        </p:nvGrpSpPr>
        <p:grpSpPr>
          <a:xfrm>
            <a:off x="1571496" y="2553169"/>
            <a:ext cx="1861138" cy="117794"/>
            <a:chOff x="5805714" y="2264228"/>
            <a:chExt cx="2293254" cy="145143"/>
          </a:xfrm>
          <a:solidFill>
            <a:schemeClr val="accent4"/>
          </a:solidFill>
        </p:grpSpPr>
        <p:sp>
          <p:nvSpPr>
            <p:cNvPr id="122" name="Rounded Rectangle 121"/>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23" name="Rounded Rectangle 122"/>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24" name="Rounded Rectangle 123"/>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25" name="Rounded Rectangle 124"/>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126" name="Group 125"/>
          <p:cNvGrpSpPr>
            <a:grpSpLocks noChangeAspect="1"/>
          </p:cNvGrpSpPr>
          <p:nvPr/>
        </p:nvGrpSpPr>
        <p:grpSpPr>
          <a:xfrm>
            <a:off x="1095826" y="2903099"/>
            <a:ext cx="2332311" cy="117794"/>
            <a:chOff x="5805714" y="2264228"/>
            <a:chExt cx="2873824" cy="145143"/>
          </a:xfrm>
          <a:solidFill>
            <a:schemeClr val="bg1">
              <a:lumMod val="85000"/>
            </a:schemeClr>
          </a:solidFill>
        </p:grpSpPr>
        <p:sp>
          <p:nvSpPr>
            <p:cNvPr id="127" name="Rounded Rectangle 126"/>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28" name="Rounded Rectangle 127"/>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29" name="Rounded Rectangle 128"/>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30" name="Rounded Rectangle 129"/>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31" name="Rounded Rectangle 130"/>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32" name="Title 13"/>
          <p:cNvSpPr txBox="1">
            <a:spLocks/>
          </p:cNvSpPr>
          <p:nvPr/>
        </p:nvSpPr>
        <p:spPr>
          <a:xfrm>
            <a:off x="2561612" y="2709501"/>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Illustrator</a:t>
            </a:r>
            <a:endParaRPr lang="en-US" sz="900" dirty="0">
              <a:solidFill>
                <a:schemeClr val="bg1"/>
              </a:solidFill>
              <a:latin typeface="Roboto" panose="02000000000000000000" pitchFamily="2" charset="0"/>
              <a:ea typeface="Roboto" panose="02000000000000000000" pitchFamily="2" charset="0"/>
            </a:endParaRPr>
          </a:p>
        </p:txBody>
      </p:sp>
      <p:grpSp>
        <p:nvGrpSpPr>
          <p:cNvPr id="133" name="Group 132"/>
          <p:cNvGrpSpPr>
            <a:grpSpLocks noChangeAspect="1"/>
          </p:cNvGrpSpPr>
          <p:nvPr/>
        </p:nvGrpSpPr>
        <p:grpSpPr>
          <a:xfrm>
            <a:off x="2039245" y="2910238"/>
            <a:ext cx="1389964" cy="117793"/>
            <a:chOff x="5805714" y="2264229"/>
            <a:chExt cx="1712684" cy="145142"/>
          </a:xfrm>
          <a:solidFill>
            <a:schemeClr val="accent5"/>
          </a:solidFill>
        </p:grpSpPr>
        <p:sp>
          <p:nvSpPr>
            <p:cNvPr id="134" name="Rounded Rectangle 133"/>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35" name="Rounded Rectangle 134"/>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36" name="Rounded Rectangle 135"/>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grpSp>
        <p:nvGrpSpPr>
          <p:cNvPr id="137" name="Group 136"/>
          <p:cNvGrpSpPr>
            <a:grpSpLocks noChangeAspect="1"/>
          </p:cNvGrpSpPr>
          <p:nvPr/>
        </p:nvGrpSpPr>
        <p:grpSpPr>
          <a:xfrm>
            <a:off x="1107044" y="3247806"/>
            <a:ext cx="2332311" cy="117794"/>
            <a:chOff x="5805714" y="2264228"/>
            <a:chExt cx="2873824" cy="145143"/>
          </a:xfrm>
          <a:solidFill>
            <a:schemeClr val="bg1">
              <a:lumMod val="85000"/>
            </a:schemeClr>
          </a:solidFill>
        </p:grpSpPr>
        <p:sp>
          <p:nvSpPr>
            <p:cNvPr id="138" name="Rounded Rectangle 137"/>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39" name="Rounded Rectangle 138"/>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40" name="Rounded Rectangle 139"/>
            <p:cNvSpPr/>
            <p:nvPr/>
          </p:nvSpPr>
          <p:spPr>
            <a:xfrm>
              <a:off x="696685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41" name="Rounded Rectangle 140"/>
            <p:cNvSpPr/>
            <p:nvPr/>
          </p:nvSpPr>
          <p:spPr>
            <a:xfrm>
              <a:off x="754742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42" name="Rounded Rectangle 141"/>
            <p:cNvSpPr/>
            <p:nvPr/>
          </p:nvSpPr>
          <p:spPr>
            <a:xfrm>
              <a:off x="8127995" y="2264228"/>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43" name="Title 13"/>
          <p:cNvSpPr txBox="1">
            <a:spLocks/>
          </p:cNvSpPr>
          <p:nvPr/>
        </p:nvSpPr>
        <p:spPr>
          <a:xfrm>
            <a:off x="2572830" y="3054208"/>
            <a:ext cx="943579" cy="230832"/>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id-ID" sz="900" dirty="0" smtClean="0">
                <a:solidFill>
                  <a:schemeClr val="bg1"/>
                </a:solidFill>
                <a:latin typeface="Roboto" panose="02000000000000000000" pitchFamily="2" charset="0"/>
                <a:ea typeface="Roboto" panose="02000000000000000000" pitchFamily="2" charset="0"/>
              </a:rPr>
              <a:t>Web</a:t>
            </a:r>
            <a:endParaRPr lang="en-US" sz="900" dirty="0">
              <a:solidFill>
                <a:schemeClr val="bg1"/>
              </a:solidFill>
              <a:latin typeface="Roboto" panose="02000000000000000000" pitchFamily="2" charset="0"/>
              <a:ea typeface="Roboto" panose="02000000000000000000" pitchFamily="2" charset="0"/>
            </a:endParaRPr>
          </a:p>
        </p:txBody>
      </p:sp>
      <p:grpSp>
        <p:nvGrpSpPr>
          <p:cNvPr id="144" name="Group 143"/>
          <p:cNvGrpSpPr>
            <a:grpSpLocks noChangeAspect="1"/>
          </p:cNvGrpSpPr>
          <p:nvPr/>
        </p:nvGrpSpPr>
        <p:grpSpPr>
          <a:xfrm>
            <a:off x="2514919" y="3254945"/>
            <a:ext cx="918791" cy="117793"/>
            <a:chOff x="5805714" y="2264229"/>
            <a:chExt cx="1132114" cy="145142"/>
          </a:xfrm>
          <a:solidFill>
            <a:srgbClr val="1CD7FC"/>
          </a:solidFill>
        </p:grpSpPr>
        <p:sp>
          <p:nvSpPr>
            <p:cNvPr id="145" name="Rounded Rectangle 144"/>
            <p:cNvSpPr/>
            <p:nvPr/>
          </p:nvSpPr>
          <p:spPr>
            <a:xfrm>
              <a:off x="5805714"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sp>
          <p:nvSpPr>
            <p:cNvPr id="146" name="Rounded Rectangle 145"/>
            <p:cNvSpPr/>
            <p:nvPr/>
          </p:nvSpPr>
          <p:spPr>
            <a:xfrm>
              <a:off x="6386285" y="2264229"/>
              <a:ext cx="551543" cy="1451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endParaRPr>
            </a:p>
          </p:txBody>
        </p:sp>
      </p:grpSp>
      <p:sp>
        <p:nvSpPr>
          <p:cNvPr id="147" name="Title 13"/>
          <p:cNvSpPr txBox="1">
            <a:spLocks/>
          </p:cNvSpPr>
          <p:nvPr/>
        </p:nvSpPr>
        <p:spPr>
          <a:xfrm>
            <a:off x="2482298" y="1010101"/>
            <a:ext cx="943579" cy="307777"/>
          </a:xfrm>
          <a:prstGeom prst="rect">
            <a:avLst/>
          </a:prstGeom>
          <a:solidFill>
            <a:srgbClr val="CC47BC"/>
          </a:solidFill>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1400" b="1" dirty="0" smtClean="0">
                <a:solidFill>
                  <a:schemeClr val="bg1"/>
                </a:solidFill>
                <a:latin typeface="Roboto" panose="02000000000000000000" pitchFamily="2" charset="0"/>
                <a:ea typeface="Roboto" panose="02000000000000000000" pitchFamily="2" charset="0"/>
              </a:rPr>
              <a:t>Skills</a:t>
            </a:r>
            <a:endParaRPr lang="en-US" sz="1600" b="1" dirty="0">
              <a:solidFill>
                <a:schemeClr val="bg1"/>
              </a:solidFill>
              <a:latin typeface="Roboto" panose="02000000000000000000" pitchFamily="2" charset="0"/>
              <a:ea typeface="Roboto" panose="02000000000000000000" pitchFamily="2" charset="0"/>
            </a:endParaRPr>
          </a:p>
        </p:txBody>
      </p:sp>
      <p:sp>
        <p:nvSpPr>
          <p:cNvPr id="148" name="Content Placeholder 2"/>
          <p:cNvSpPr txBox="1">
            <a:spLocks/>
          </p:cNvSpPr>
          <p:nvPr/>
        </p:nvSpPr>
        <p:spPr>
          <a:xfrm>
            <a:off x="1045739" y="4433257"/>
            <a:ext cx="4622757" cy="127610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id-ID" sz="1800" dirty="0" smtClean="0">
                <a:solidFill>
                  <a:srgbClr val="00FFFF"/>
                </a:solidFill>
                <a:latin typeface="Roboto" panose="02000000000000000000" pitchFamily="2" charset="0"/>
                <a:ea typeface="Roboto" panose="02000000000000000000" pitchFamily="2" charset="0"/>
              </a:rPr>
              <a:t>Statement.</a:t>
            </a:r>
          </a:p>
          <a:p>
            <a:pPr>
              <a:lnSpc>
                <a:spcPct val="150000"/>
              </a:lnSpc>
            </a:pPr>
            <a:r>
              <a:rPr lang="en-US" sz="1200" dirty="0" smtClean="0">
                <a:solidFill>
                  <a:schemeClr val="bg1"/>
                </a:solidFill>
                <a:latin typeface="Roboto" panose="02000000000000000000" pitchFamily="2" charset="0"/>
                <a:ea typeface="Roboto" panose="02000000000000000000" pitchFamily="2" charset="0"/>
              </a:rPr>
              <a:t>It was </a:t>
            </a:r>
            <a:r>
              <a:rPr lang="en-US" sz="1200" dirty="0" err="1" smtClean="0">
                <a:solidFill>
                  <a:schemeClr val="bg1"/>
                </a:solidFill>
                <a:latin typeface="Roboto" panose="02000000000000000000" pitchFamily="2" charset="0"/>
                <a:ea typeface="Roboto" panose="02000000000000000000" pitchFamily="2" charset="0"/>
              </a:rPr>
              <a:t>popularised</a:t>
            </a:r>
            <a:r>
              <a:rPr lang="en-US" sz="1200" dirty="0" smtClean="0">
                <a:solidFill>
                  <a:schemeClr val="bg1"/>
                </a:solidFill>
                <a:latin typeface="Roboto" panose="02000000000000000000" pitchFamily="2" charset="0"/>
                <a:ea typeface="Roboto" panose="02000000000000000000" pitchFamily="2" charset="0"/>
              </a:rPr>
              <a:t> in the 1960s with the release of </a:t>
            </a:r>
            <a:r>
              <a:rPr lang="en-US" sz="1200" dirty="0" err="1" smtClean="0">
                <a:solidFill>
                  <a:schemeClr val="bg1"/>
                </a:solidFill>
                <a:latin typeface="Roboto" panose="02000000000000000000" pitchFamily="2" charset="0"/>
                <a:ea typeface="Roboto" panose="02000000000000000000" pitchFamily="2" charset="0"/>
              </a:rPr>
              <a:t>Letraset</a:t>
            </a:r>
            <a:r>
              <a:rPr lang="en-US" sz="1200" dirty="0" smtClean="0">
                <a:solidFill>
                  <a:schemeClr val="bg1"/>
                </a:solidFill>
                <a:latin typeface="Roboto" panose="02000000000000000000" pitchFamily="2" charset="0"/>
                <a:ea typeface="Roboto" panose="02000000000000000000" pitchFamily="2" charset="0"/>
              </a:rPr>
              <a:t> sheets containing Lorem Ipsum passages, and more recently with desktop publishing software like Aldus PageMaker</a:t>
            </a:r>
            <a:endParaRPr lang="en-US" sz="1200" dirty="0">
              <a:solidFill>
                <a:schemeClr val="bg1"/>
              </a:solidFill>
              <a:latin typeface="Roboto" panose="02000000000000000000" pitchFamily="2" charset="0"/>
              <a:ea typeface="Roboto" panose="02000000000000000000" pitchFamily="2" charset="0"/>
            </a:endParaRPr>
          </a:p>
        </p:txBody>
      </p:sp>
      <p:sp>
        <p:nvSpPr>
          <p:cNvPr id="154" name="Rectangle 153"/>
          <p:cNvSpPr/>
          <p:nvPr/>
        </p:nvSpPr>
        <p:spPr>
          <a:xfrm>
            <a:off x="5054740" y="3811711"/>
            <a:ext cx="791029" cy="326573"/>
          </a:xfrm>
          <a:prstGeom prst="rect">
            <a:avLst/>
          </a:prstGeom>
          <a:solidFill>
            <a:srgbClr val="00FFFF">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6209983" y="5443843"/>
            <a:ext cx="791029" cy="326573"/>
          </a:xfrm>
          <a:prstGeom prst="rect">
            <a:avLst/>
          </a:prstGeom>
          <a:solidFill>
            <a:srgbClr val="0573B2">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3678155" y="21321"/>
            <a:ext cx="2322967" cy="4296228"/>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1" name="Rectangle 150"/>
          <p:cNvSpPr/>
          <p:nvPr/>
        </p:nvSpPr>
        <p:spPr>
          <a:xfrm>
            <a:off x="6066971" y="2604928"/>
            <a:ext cx="2322968" cy="4244378"/>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24345253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p:cNvSpPr>
          <p:nvPr/>
        </p:nvSpPr>
        <p:spPr bwMode="auto">
          <a:xfrm rot="815961" flipH="1">
            <a:off x="-2557935" y="1597344"/>
            <a:ext cx="5928672" cy="5675184"/>
          </a:xfrm>
          <a:custGeom>
            <a:avLst/>
            <a:gdLst>
              <a:gd name="T0" fmla="*/ 55 w 269"/>
              <a:gd name="T1" fmla="*/ 195 h 249"/>
              <a:gd name="T2" fmla="*/ 102 w 269"/>
              <a:gd name="T3" fmla="*/ 242 h 249"/>
              <a:gd name="T4" fmla="*/ 63 w 269"/>
              <a:gd name="T5" fmla="*/ 190 h 249"/>
              <a:gd name="T6" fmla="*/ 85 w 269"/>
              <a:gd name="T7" fmla="*/ 165 h 249"/>
              <a:gd name="T8" fmla="*/ 89 w 269"/>
              <a:gd name="T9" fmla="*/ 181 h 249"/>
              <a:gd name="T10" fmla="*/ 135 w 269"/>
              <a:gd name="T11" fmla="*/ 189 h 249"/>
              <a:gd name="T12" fmla="*/ 95 w 269"/>
              <a:gd name="T13" fmla="*/ 162 h 249"/>
              <a:gd name="T14" fmla="*/ 112 w 269"/>
              <a:gd name="T15" fmla="*/ 142 h 249"/>
              <a:gd name="T16" fmla="*/ 117 w 269"/>
              <a:gd name="T17" fmla="*/ 148 h 249"/>
              <a:gd name="T18" fmla="*/ 174 w 269"/>
              <a:gd name="T19" fmla="*/ 193 h 249"/>
              <a:gd name="T20" fmla="*/ 132 w 269"/>
              <a:gd name="T21" fmla="*/ 140 h 249"/>
              <a:gd name="T22" fmla="*/ 117 w 269"/>
              <a:gd name="T23" fmla="*/ 138 h 249"/>
              <a:gd name="T24" fmla="*/ 143 w 269"/>
              <a:gd name="T25" fmla="*/ 119 h 249"/>
              <a:gd name="T26" fmla="*/ 149 w 269"/>
              <a:gd name="T27" fmla="*/ 126 h 249"/>
              <a:gd name="T28" fmla="*/ 212 w 269"/>
              <a:gd name="T29" fmla="*/ 162 h 249"/>
              <a:gd name="T30" fmla="*/ 161 w 269"/>
              <a:gd name="T31" fmla="*/ 115 h 249"/>
              <a:gd name="T32" fmla="*/ 149 w 269"/>
              <a:gd name="T33" fmla="*/ 115 h 249"/>
              <a:gd name="T34" fmla="*/ 178 w 269"/>
              <a:gd name="T35" fmla="*/ 102 h 249"/>
              <a:gd name="T36" fmla="*/ 242 w 269"/>
              <a:gd name="T37" fmla="*/ 133 h 249"/>
              <a:gd name="T38" fmla="*/ 201 w 269"/>
              <a:gd name="T39" fmla="*/ 94 h 249"/>
              <a:gd name="T40" fmla="*/ 181 w 269"/>
              <a:gd name="T41" fmla="*/ 93 h 249"/>
              <a:gd name="T42" fmla="*/ 200 w 269"/>
              <a:gd name="T43" fmla="*/ 73 h 249"/>
              <a:gd name="T44" fmla="*/ 249 w 269"/>
              <a:gd name="T45" fmla="*/ 100 h 249"/>
              <a:gd name="T46" fmla="*/ 207 w 269"/>
              <a:gd name="T47" fmla="*/ 67 h 249"/>
              <a:gd name="T48" fmla="*/ 214 w 269"/>
              <a:gd name="T49" fmla="*/ 57 h 249"/>
              <a:gd name="T50" fmla="*/ 258 w 269"/>
              <a:gd name="T51" fmla="*/ 50 h 249"/>
              <a:gd name="T52" fmla="*/ 256 w 269"/>
              <a:gd name="T53" fmla="*/ 27 h 249"/>
              <a:gd name="T54" fmla="*/ 197 w 269"/>
              <a:gd name="T55" fmla="*/ 66 h 249"/>
              <a:gd name="T56" fmla="*/ 198 w 269"/>
              <a:gd name="T57" fmla="*/ 60 h 249"/>
              <a:gd name="T58" fmla="*/ 194 w 269"/>
              <a:gd name="T59" fmla="*/ 0 h 249"/>
              <a:gd name="T60" fmla="*/ 189 w 269"/>
              <a:gd name="T61" fmla="*/ 60 h 249"/>
              <a:gd name="T62" fmla="*/ 173 w 269"/>
              <a:gd name="T63" fmla="*/ 88 h 249"/>
              <a:gd name="T64" fmla="*/ 174 w 269"/>
              <a:gd name="T65" fmla="*/ 82 h 249"/>
              <a:gd name="T66" fmla="*/ 175 w 269"/>
              <a:gd name="T67" fmla="*/ 30 h 249"/>
              <a:gd name="T68" fmla="*/ 158 w 269"/>
              <a:gd name="T69" fmla="*/ 72 h 249"/>
              <a:gd name="T70" fmla="*/ 167 w 269"/>
              <a:gd name="T71" fmla="*/ 93 h 249"/>
              <a:gd name="T72" fmla="*/ 141 w 269"/>
              <a:gd name="T73" fmla="*/ 108 h 249"/>
              <a:gd name="T74" fmla="*/ 151 w 269"/>
              <a:gd name="T75" fmla="*/ 84 h 249"/>
              <a:gd name="T76" fmla="*/ 124 w 269"/>
              <a:gd name="T77" fmla="*/ 67 h 249"/>
              <a:gd name="T78" fmla="*/ 135 w 269"/>
              <a:gd name="T79" fmla="*/ 109 h 249"/>
              <a:gd name="T80" fmla="*/ 110 w 269"/>
              <a:gd name="T81" fmla="*/ 136 h 249"/>
              <a:gd name="T82" fmla="*/ 113 w 269"/>
              <a:gd name="T83" fmla="*/ 130 h 249"/>
              <a:gd name="T84" fmla="*/ 101 w 269"/>
              <a:gd name="T85" fmla="*/ 72 h 249"/>
              <a:gd name="T86" fmla="*/ 103 w 269"/>
              <a:gd name="T87" fmla="*/ 132 h 249"/>
              <a:gd name="T88" fmla="*/ 81 w 269"/>
              <a:gd name="T89" fmla="*/ 159 h 249"/>
              <a:gd name="T90" fmla="*/ 80 w 269"/>
              <a:gd name="T91" fmla="*/ 154 h 249"/>
              <a:gd name="T92" fmla="*/ 90 w 269"/>
              <a:gd name="T93" fmla="*/ 106 h 249"/>
              <a:gd name="T94" fmla="*/ 66 w 269"/>
              <a:gd name="T95" fmla="*/ 101 h 249"/>
              <a:gd name="T96" fmla="*/ 74 w 269"/>
              <a:gd name="T97" fmla="*/ 155 h 249"/>
              <a:gd name="T98" fmla="*/ 73 w 269"/>
              <a:gd name="T99" fmla="*/ 167 h 249"/>
              <a:gd name="T100" fmla="*/ 56 w 269"/>
              <a:gd name="T101" fmla="*/ 181 h 249"/>
              <a:gd name="T102" fmla="*/ 35 w 269"/>
              <a:gd name="T103" fmla="*/ 125 h 249"/>
              <a:gd name="T104" fmla="*/ 42 w 269"/>
              <a:gd name="T105" fmla="*/ 197 h 249"/>
              <a:gd name="T106" fmla="*/ 24 w 269"/>
              <a:gd name="T107" fmla="*/ 22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49">
                <a:moveTo>
                  <a:pt x="24" y="229"/>
                </a:moveTo>
                <a:cubicBezTo>
                  <a:pt x="37" y="214"/>
                  <a:pt x="51" y="197"/>
                  <a:pt x="54" y="194"/>
                </a:cubicBezTo>
                <a:cubicBezTo>
                  <a:pt x="55" y="193"/>
                  <a:pt x="55" y="193"/>
                  <a:pt x="55" y="193"/>
                </a:cubicBezTo>
                <a:cubicBezTo>
                  <a:pt x="55" y="195"/>
                  <a:pt x="55" y="195"/>
                  <a:pt x="55" y="195"/>
                </a:cubicBezTo>
                <a:cubicBezTo>
                  <a:pt x="55" y="196"/>
                  <a:pt x="55" y="197"/>
                  <a:pt x="55" y="198"/>
                </a:cubicBezTo>
                <a:cubicBezTo>
                  <a:pt x="55" y="200"/>
                  <a:pt x="55" y="202"/>
                  <a:pt x="55" y="204"/>
                </a:cubicBezTo>
                <a:cubicBezTo>
                  <a:pt x="58" y="219"/>
                  <a:pt x="73" y="237"/>
                  <a:pt x="89" y="243"/>
                </a:cubicBezTo>
                <a:cubicBezTo>
                  <a:pt x="95" y="245"/>
                  <a:pt x="100" y="245"/>
                  <a:pt x="102" y="242"/>
                </a:cubicBezTo>
                <a:cubicBezTo>
                  <a:pt x="105" y="235"/>
                  <a:pt x="99" y="217"/>
                  <a:pt x="94" y="210"/>
                </a:cubicBezTo>
                <a:cubicBezTo>
                  <a:pt x="92" y="206"/>
                  <a:pt x="84" y="194"/>
                  <a:pt x="74" y="190"/>
                </a:cubicBezTo>
                <a:cubicBezTo>
                  <a:pt x="72" y="190"/>
                  <a:pt x="71" y="190"/>
                  <a:pt x="68" y="190"/>
                </a:cubicBezTo>
                <a:cubicBezTo>
                  <a:pt x="67" y="190"/>
                  <a:pt x="65" y="190"/>
                  <a:pt x="63" y="190"/>
                </a:cubicBezTo>
                <a:cubicBezTo>
                  <a:pt x="62" y="190"/>
                  <a:pt x="61" y="190"/>
                  <a:pt x="60" y="190"/>
                </a:cubicBezTo>
                <a:cubicBezTo>
                  <a:pt x="59" y="190"/>
                  <a:pt x="59" y="190"/>
                  <a:pt x="59" y="190"/>
                </a:cubicBezTo>
                <a:cubicBezTo>
                  <a:pt x="60" y="189"/>
                  <a:pt x="60" y="189"/>
                  <a:pt x="60" y="189"/>
                </a:cubicBezTo>
                <a:cubicBezTo>
                  <a:pt x="68" y="181"/>
                  <a:pt x="76" y="173"/>
                  <a:pt x="85" y="165"/>
                </a:cubicBezTo>
                <a:cubicBezTo>
                  <a:pt x="86" y="164"/>
                  <a:pt x="86" y="164"/>
                  <a:pt x="86" y="164"/>
                </a:cubicBezTo>
                <a:cubicBezTo>
                  <a:pt x="87" y="165"/>
                  <a:pt x="87" y="165"/>
                  <a:pt x="87" y="165"/>
                </a:cubicBezTo>
                <a:cubicBezTo>
                  <a:pt x="87" y="167"/>
                  <a:pt x="87" y="169"/>
                  <a:pt x="87" y="172"/>
                </a:cubicBezTo>
                <a:cubicBezTo>
                  <a:pt x="87" y="175"/>
                  <a:pt x="88" y="178"/>
                  <a:pt x="89" y="181"/>
                </a:cubicBezTo>
                <a:cubicBezTo>
                  <a:pt x="97" y="196"/>
                  <a:pt x="109" y="208"/>
                  <a:pt x="125" y="217"/>
                </a:cubicBezTo>
                <a:cubicBezTo>
                  <a:pt x="128" y="219"/>
                  <a:pt x="133" y="222"/>
                  <a:pt x="138" y="222"/>
                </a:cubicBezTo>
                <a:cubicBezTo>
                  <a:pt x="142" y="222"/>
                  <a:pt x="144" y="219"/>
                  <a:pt x="145" y="213"/>
                </a:cubicBezTo>
                <a:cubicBezTo>
                  <a:pt x="145" y="204"/>
                  <a:pt x="140" y="196"/>
                  <a:pt x="135" y="189"/>
                </a:cubicBezTo>
                <a:cubicBezTo>
                  <a:pt x="134" y="188"/>
                  <a:pt x="134" y="187"/>
                  <a:pt x="133" y="187"/>
                </a:cubicBezTo>
                <a:cubicBezTo>
                  <a:pt x="127" y="177"/>
                  <a:pt x="118" y="168"/>
                  <a:pt x="107" y="163"/>
                </a:cubicBezTo>
                <a:cubicBezTo>
                  <a:pt x="105" y="162"/>
                  <a:pt x="103" y="162"/>
                  <a:pt x="100" y="162"/>
                </a:cubicBezTo>
                <a:cubicBezTo>
                  <a:pt x="98" y="162"/>
                  <a:pt x="97" y="162"/>
                  <a:pt x="95" y="162"/>
                </a:cubicBezTo>
                <a:cubicBezTo>
                  <a:pt x="94" y="162"/>
                  <a:pt x="92" y="162"/>
                  <a:pt x="91" y="162"/>
                </a:cubicBezTo>
                <a:cubicBezTo>
                  <a:pt x="89" y="162"/>
                  <a:pt x="89" y="162"/>
                  <a:pt x="89" y="162"/>
                </a:cubicBezTo>
                <a:cubicBezTo>
                  <a:pt x="90" y="161"/>
                  <a:pt x="90" y="161"/>
                  <a:pt x="90" y="161"/>
                </a:cubicBezTo>
                <a:cubicBezTo>
                  <a:pt x="97" y="155"/>
                  <a:pt x="105" y="148"/>
                  <a:pt x="112" y="142"/>
                </a:cubicBezTo>
                <a:cubicBezTo>
                  <a:pt x="112" y="142"/>
                  <a:pt x="112" y="142"/>
                  <a:pt x="112" y="142"/>
                </a:cubicBezTo>
                <a:cubicBezTo>
                  <a:pt x="116" y="145"/>
                  <a:pt x="116" y="145"/>
                  <a:pt x="116" y="145"/>
                </a:cubicBezTo>
                <a:cubicBezTo>
                  <a:pt x="117" y="145"/>
                  <a:pt x="117" y="145"/>
                  <a:pt x="117" y="145"/>
                </a:cubicBezTo>
                <a:cubicBezTo>
                  <a:pt x="117" y="146"/>
                  <a:pt x="117" y="147"/>
                  <a:pt x="117" y="148"/>
                </a:cubicBezTo>
                <a:cubicBezTo>
                  <a:pt x="117" y="149"/>
                  <a:pt x="117" y="149"/>
                  <a:pt x="118" y="150"/>
                </a:cubicBezTo>
                <a:cubicBezTo>
                  <a:pt x="119" y="154"/>
                  <a:pt x="123" y="158"/>
                  <a:pt x="126" y="163"/>
                </a:cubicBezTo>
                <a:cubicBezTo>
                  <a:pt x="134" y="171"/>
                  <a:pt x="142" y="180"/>
                  <a:pt x="153" y="186"/>
                </a:cubicBezTo>
                <a:cubicBezTo>
                  <a:pt x="156" y="188"/>
                  <a:pt x="166" y="193"/>
                  <a:pt x="174" y="193"/>
                </a:cubicBezTo>
                <a:cubicBezTo>
                  <a:pt x="178" y="193"/>
                  <a:pt x="180" y="192"/>
                  <a:pt x="181" y="189"/>
                </a:cubicBezTo>
                <a:cubicBezTo>
                  <a:pt x="184" y="183"/>
                  <a:pt x="177" y="171"/>
                  <a:pt x="161" y="157"/>
                </a:cubicBezTo>
                <a:cubicBezTo>
                  <a:pt x="154" y="151"/>
                  <a:pt x="145" y="143"/>
                  <a:pt x="136" y="140"/>
                </a:cubicBezTo>
                <a:cubicBezTo>
                  <a:pt x="135" y="140"/>
                  <a:pt x="134" y="140"/>
                  <a:pt x="132" y="140"/>
                </a:cubicBezTo>
                <a:cubicBezTo>
                  <a:pt x="130" y="140"/>
                  <a:pt x="127" y="140"/>
                  <a:pt x="124" y="140"/>
                </a:cubicBezTo>
                <a:cubicBezTo>
                  <a:pt x="122" y="140"/>
                  <a:pt x="121" y="140"/>
                  <a:pt x="120" y="140"/>
                </a:cubicBezTo>
                <a:cubicBezTo>
                  <a:pt x="120" y="140"/>
                  <a:pt x="120" y="140"/>
                  <a:pt x="120" y="140"/>
                </a:cubicBezTo>
                <a:cubicBezTo>
                  <a:pt x="117" y="138"/>
                  <a:pt x="117" y="138"/>
                  <a:pt x="117" y="138"/>
                </a:cubicBezTo>
                <a:cubicBezTo>
                  <a:pt x="118" y="138"/>
                  <a:pt x="118" y="138"/>
                  <a:pt x="118" y="138"/>
                </a:cubicBezTo>
                <a:cubicBezTo>
                  <a:pt x="120" y="136"/>
                  <a:pt x="122" y="134"/>
                  <a:pt x="123" y="133"/>
                </a:cubicBezTo>
                <a:cubicBezTo>
                  <a:pt x="125" y="132"/>
                  <a:pt x="129" y="129"/>
                  <a:pt x="134" y="125"/>
                </a:cubicBezTo>
                <a:cubicBezTo>
                  <a:pt x="137" y="123"/>
                  <a:pt x="140" y="121"/>
                  <a:pt x="143" y="119"/>
                </a:cubicBezTo>
                <a:cubicBezTo>
                  <a:pt x="143" y="119"/>
                  <a:pt x="143" y="119"/>
                  <a:pt x="143" y="119"/>
                </a:cubicBezTo>
                <a:cubicBezTo>
                  <a:pt x="147" y="122"/>
                  <a:pt x="147" y="122"/>
                  <a:pt x="147" y="122"/>
                </a:cubicBezTo>
                <a:cubicBezTo>
                  <a:pt x="147" y="122"/>
                  <a:pt x="147" y="122"/>
                  <a:pt x="147" y="122"/>
                </a:cubicBezTo>
                <a:cubicBezTo>
                  <a:pt x="148" y="123"/>
                  <a:pt x="148" y="125"/>
                  <a:pt x="149" y="126"/>
                </a:cubicBezTo>
                <a:cubicBezTo>
                  <a:pt x="149" y="128"/>
                  <a:pt x="150" y="129"/>
                  <a:pt x="151" y="131"/>
                </a:cubicBezTo>
                <a:cubicBezTo>
                  <a:pt x="153" y="134"/>
                  <a:pt x="156" y="137"/>
                  <a:pt x="159" y="140"/>
                </a:cubicBezTo>
                <a:cubicBezTo>
                  <a:pt x="177" y="156"/>
                  <a:pt x="192" y="164"/>
                  <a:pt x="203" y="164"/>
                </a:cubicBezTo>
                <a:cubicBezTo>
                  <a:pt x="206" y="164"/>
                  <a:pt x="209" y="163"/>
                  <a:pt x="212" y="162"/>
                </a:cubicBezTo>
                <a:cubicBezTo>
                  <a:pt x="214" y="161"/>
                  <a:pt x="215" y="160"/>
                  <a:pt x="215" y="158"/>
                </a:cubicBezTo>
                <a:cubicBezTo>
                  <a:pt x="216" y="149"/>
                  <a:pt x="190" y="129"/>
                  <a:pt x="184" y="125"/>
                </a:cubicBezTo>
                <a:cubicBezTo>
                  <a:pt x="183" y="125"/>
                  <a:pt x="183" y="125"/>
                  <a:pt x="183" y="125"/>
                </a:cubicBezTo>
                <a:cubicBezTo>
                  <a:pt x="176" y="120"/>
                  <a:pt x="169" y="116"/>
                  <a:pt x="161" y="115"/>
                </a:cubicBezTo>
                <a:cubicBezTo>
                  <a:pt x="159" y="115"/>
                  <a:pt x="155" y="116"/>
                  <a:pt x="152" y="116"/>
                </a:cubicBezTo>
                <a:cubicBezTo>
                  <a:pt x="150" y="117"/>
                  <a:pt x="150" y="117"/>
                  <a:pt x="150" y="117"/>
                </a:cubicBezTo>
                <a:cubicBezTo>
                  <a:pt x="148" y="115"/>
                  <a:pt x="148" y="115"/>
                  <a:pt x="148" y="115"/>
                </a:cubicBezTo>
                <a:cubicBezTo>
                  <a:pt x="149" y="115"/>
                  <a:pt x="149" y="115"/>
                  <a:pt x="149" y="115"/>
                </a:cubicBezTo>
                <a:cubicBezTo>
                  <a:pt x="159" y="108"/>
                  <a:pt x="167" y="102"/>
                  <a:pt x="174" y="96"/>
                </a:cubicBezTo>
                <a:cubicBezTo>
                  <a:pt x="174" y="96"/>
                  <a:pt x="174" y="96"/>
                  <a:pt x="174" y="96"/>
                </a:cubicBezTo>
                <a:cubicBezTo>
                  <a:pt x="175" y="96"/>
                  <a:pt x="175" y="96"/>
                  <a:pt x="175" y="96"/>
                </a:cubicBezTo>
                <a:cubicBezTo>
                  <a:pt x="176" y="98"/>
                  <a:pt x="177" y="100"/>
                  <a:pt x="178" y="102"/>
                </a:cubicBezTo>
                <a:cubicBezTo>
                  <a:pt x="179" y="104"/>
                  <a:pt x="180" y="106"/>
                  <a:pt x="181" y="107"/>
                </a:cubicBezTo>
                <a:cubicBezTo>
                  <a:pt x="187" y="114"/>
                  <a:pt x="195" y="120"/>
                  <a:pt x="206" y="126"/>
                </a:cubicBezTo>
                <a:cubicBezTo>
                  <a:pt x="215" y="130"/>
                  <a:pt x="225" y="134"/>
                  <a:pt x="234" y="134"/>
                </a:cubicBezTo>
                <a:cubicBezTo>
                  <a:pt x="237" y="134"/>
                  <a:pt x="239" y="134"/>
                  <a:pt x="242" y="133"/>
                </a:cubicBezTo>
                <a:cubicBezTo>
                  <a:pt x="243" y="132"/>
                  <a:pt x="244" y="132"/>
                  <a:pt x="245" y="130"/>
                </a:cubicBezTo>
                <a:cubicBezTo>
                  <a:pt x="245" y="127"/>
                  <a:pt x="241" y="121"/>
                  <a:pt x="232" y="113"/>
                </a:cubicBezTo>
                <a:cubicBezTo>
                  <a:pt x="231" y="112"/>
                  <a:pt x="231" y="112"/>
                  <a:pt x="231" y="112"/>
                </a:cubicBezTo>
                <a:cubicBezTo>
                  <a:pt x="220" y="102"/>
                  <a:pt x="211" y="97"/>
                  <a:pt x="201" y="94"/>
                </a:cubicBezTo>
                <a:cubicBezTo>
                  <a:pt x="196" y="93"/>
                  <a:pt x="191" y="92"/>
                  <a:pt x="187" y="92"/>
                </a:cubicBezTo>
                <a:cubicBezTo>
                  <a:pt x="186" y="92"/>
                  <a:pt x="186" y="92"/>
                  <a:pt x="186" y="92"/>
                </a:cubicBezTo>
                <a:cubicBezTo>
                  <a:pt x="185" y="92"/>
                  <a:pt x="183" y="93"/>
                  <a:pt x="182" y="93"/>
                </a:cubicBezTo>
                <a:cubicBezTo>
                  <a:pt x="181" y="93"/>
                  <a:pt x="181" y="93"/>
                  <a:pt x="181" y="93"/>
                </a:cubicBezTo>
                <a:cubicBezTo>
                  <a:pt x="179" y="92"/>
                  <a:pt x="179" y="92"/>
                  <a:pt x="179" y="92"/>
                </a:cubicBezTo>
                <a:cubicBezTo>
                  <a:pt x="179" y="91"/>
                  <a:pt x="179" y="91"/>
                  <a:pt x="179" y="91"/>
                </a:cubicBezTo>
                <a:cubicBezTo>
                  <a:pt x="186" y="86"/>
                  <a:pt x="193" y="80"/>
                  <a:pt x="199" y="73"/>
                </a:cubicBezTo>
                <a:cubicBezTo>
                  <a:pt x="200" y="73"/>
                  <a:pt x="200" y="73"/>
                  <a:pt x="200" y="73"/>
                </a:cubicBezTo>
                <a:cubicBezTo>
                  <a:pt x="200" y="73"/>
                  <a:pt x="200" y="73"/>
                  <a:pt x="200" y="73"/>
                </a:cubicBezTo>
                <a:cubicBezTo>
                  <a:pt x="202" y="75"/>
                  <a:pt x="205" y="77"/>
                  <a:pt x="207" y="80"/>
                </a:cubicBezTo>
                <a:cubicBezTo>
                  <a:pt x="209" y="83"/>
                  <a:pt x="212" y="86"/>
                  <a:pt x="214" y="87"/>
                </a:cubicBezTo>
                <a:cubicBezTo>
                  <a:pt x="233" y="97"/>
                  <a:pt x="243" y="100"/>
                  <a:pt x="249" y="100"/>
                </a:cubicBezTo>
                <a:cubicBezTo>
                  <a:pt x="254" y="100"/>
                  <a:pt x="257" y="98"/>
                  <a:pt x="259" y="95"/>
                </a:cubicBezTo>
                <a:cubicBezTo>
                  <a:pt x="260" y="83"/>
                  <a:pt x="235" y="74"/>
                  <a:pt x="226" y="70"/>
                </a:cubicBezTo>
                <a:cubicBezTo>
                  <a:pt x="225" y="70"/>
                  <a:pt x="225" y="70"/>
                  <a:pt x="225" y="70"/>
                </a:cubicBezTo>
                <a:cubicBezTo>
                  <a:pt x="218" y="67"/>
                  <a:pt x="212" y="66"/>
                  <a:pt x="207" y="67"/>
                </a:cubicBezTo>
                <a:cubicBezTo>
                  <a:pt x="205" y="67"/>
                  <a:pt x="205" y="67"/>
                  <a:pt x="205" y="67"/>
                </a:cubicBezTo>
                <a:cubicBezTo>
                  <a:pt x="207" y="66"/>
                  <a:pt x="207" y="66"/>
                  <a:pt x="207" y="66"/>
                </a:cubicBezTo>
                <a:cubicBezTo>
                  <a:pt x="209" y="63"/>
                  <a:pt x="212" y="60"/>
                  <a:pt x="214" y="58"/>
                </a:cubicBezTo>
                <a:cubicBezTo>
                  <a:pt x="214" y="57"/>
                  <a:pt x="214" y="57"/>
                  <a:pt x="214" y="57"/>
                </a:cubicBezTo>
                <a:cubicBezTo>
                  <a:pt x="215" y="57"/>
                  <a:pt x="215" y="57"/>
                  <a:pt x="215" y="57"/>
                </a:cubicBezTo>
                <a:cubicBezTo>
                  <a:pt x="216" y="58"/>
                  <a:pt x="217" y="58"/>
                  <a:pt x="218" y="58"/>
                </a:cubicBezTo>
                <a:cubicBezTo>
                  <a:pt x="222" y="59"/>
                  <a:pt x="225" y="61"/>
                  <a:pt x="230" y="61"/>
                </a:cubicBezTo>
                <a:cubicBezTo>
                  <a:pt x="239" y="62"/>
                  <a:pt x="250" y="57"/>
                  <a:pt x="258" y="50"/>
                </a:cubicBezTo>
                <a:cubicBezTo>
                  <a:pt x="258" y="50"/>
                  <a:pt x="258" y="49"/>
                  <a:pt x="259" y="49"/>
                </a:cubicBezTo>
                <a:cubicBezTo>
                  <a:pt x="262" y="46"/>
                  <a:pt x="269" y="39"/>
                  <a:pt x="269" y="34"/>
                </a:cubicBezTo>
                <a:cubicBezTo>
                  <a:pt x="269" y="32"/>
                  <a:pt x="269" y="31"/>
                  <a:pt x="268" y="31"/>
                </a:cubicBezTo>
                <a:cubicBezTo>
                  <a:pt x="265" y="28"/>
                  <a:pt x="260" y="27"/>
                  <a:pt x="256" y="27"/>
                </a:cubicBezTo>
                <a:cubicBezTo>
                  <a:pt x="254" y="27"/>
                  <a:pt x="252" y="27"/>
                  <a:pt x="250" y="28"/>
                </a:cubicBezTo>
                <a:cubicBezTo>
                  <a:pt x="244" y="29"/>
                  <a:pt x="236" y="31"/>
                  <a:pt x="229" y="35"/>
                </a:cubicBezTo>
                <a:cubicBezTo>
                  <a:pt x="219" y="40"/>
                  <a:pt x="212" y="49"/>
                  <a:pt x="205" y="57"/>
                </a:cubicBezTo>
                <a:cubicBezTo>
                  <a:pt x="202" y="60"/>
                  <a:pt x="199" y="63"/>
                  <a:pt x="197" y="66"/>
                </a:cubicBezTo>
                <a:cubicBezTo>
                  <a:pt x="196" y="67"/>
                  <a:pt x="196" y="67"/>
                  <a:pt x="196" y="67"/>
                </a:cubicBezTo>
                <a:cubicBezTo>
                  <a:pt x="195" y="63"/>
                  <a:pt x="195" y="63"/>
                  <a:pt x="195" y="63"/>
                </a:cubicBezTo>
                <a:cubicBezTo>
                  <a:pt x="196" y="63"/>
                  <a:pt x="196" y="63"/>
                  <a:pt x="196" y="63"/>
                </a:cubicBezTo>
                <a:cubicBezTo>
                  <a:pt x="196" y="62"/>
                  <a:pt x="197" y="61"/>
                  <a:pt x="198" y="60"/>
                </a:cubicBezTo>
                <a:cubicBezTo>
                  <a:pt x="200" y="56"/>
                  <a:pt x="203" y="51"/>
                  <a:pt x="204" y="49"/>
                </a:cubicBezTo>
                <a:cubicBezTo>
                  <a:pt x="204" y="48"/>
                  <a:pt x="204" y="46"/>
                  <a:pt x="204" y="45"/>
                </a:cubicBezTo>
                <a:cubicBezTo>
                  <a:pt x="205" y="38"/>
                  <a:pt x="206" y="31"/>
                  <a:pt x="206" y="25"/>
                </a:cubicBezTo>
                <a:cubicBezTo>
                  <a:pt x="205" y="17"/>
                  <a:pt x="200" y="0"/>
                  <a:pt x="194" y="0"/>
                </a:cubicBezTo>
                <a:cubicBezTo>
                  <a:pt x="191" y="0"/>
                  <a:pt x="189" y="2"/>
                  <a:pt x="187" y="7"/>
                </a:cubicBezTo>
                <a:cubicBezTo>
                  <a:pt x="181" y="22"/>
                  <a:pt x="181" y="41"/>
                  <a:pt x="186" y="55"/>
                </a:cubicBezTo>
                <a:cubicBezTo>
                  <a:pt x="187" y="57"/>
                  <a:pt x="188" y="58"/>
                  <a:pt x="189" y="60"/>
                </a:cubicBezTo>
                <a:cubicBezTo>
                  <a:pt x="189" y="60"/>
                  <a:pt x="189" y="60"/>
                  <a:pt x="189" y="60"/>
                </a:cubicBezTo>
                <a:cubicBezTo>
                  <a:pt x="190" y="72"/>
                  <a:pt x="190" y="72"/>
                  <a:pt x="190" y="72"/>
                </a:cubicBezTo>
                <a:cubicBezTo>
                  <a:pt x="190" y="73"/>
                  <a:pt x="189" y="75"/>
                  <a:pt x="186" y="77"/>
                </a:cubicBezTo>
                <a:cubicBezTo>
                  <a:pt x="186" y="77"/>
                  <a:pt x="185" y="78"/>
                  <a:pt x="185" y="78"/>
                </a:cubicBezTo>
                <a:cubicBezTo>
                  <a:pt x="181" y="81"/>
                  <a:pt x="177" y="85"/>
                  <a:pt x="173" y="88"/>
                </a:cubicBezTo>
                <a:cubicBezTo>
                  <a:pt x="172" y="89"/>
                  <a:pt x="172" y="89"/>
                  <a:pt x="172" y="89"/>
                </a:cubicBezTo>
                <a:cubicBezTo>
                  <a:pt x="172" y="84"/>
                  <a:pt x="172" y="84"/>
                  <a:pt x="172" y="84"/>
                </a:cubicBezTo>
                <a:cubicBezTo>
                  <a:pt x="172" y="84"/>
                  <a:pt x="172" y="84"/>
                  <a:pt x="172" y="84"/>
                </a:cubicBezTo>
                <a:cubicBezTo>
                  <a:pt x="172" y="83"/>
                  <a:pt x="173" y="83"/>
                  <a:pt x="174" y="82"/>
                </a:cubicBezTo>
                <a:cubicBezTo>
                  <a:pt x="175" y="81"/>
                  <a:pt x="176" y="80"/>
                  <a:pt x="176" y="79"/>
                </a:cubicBezTo>
                <a:cubicBezTo>
                  <a:pt x="178" y="74"/>
                  <a:pt x="179" y="69"/>
                  <a:pt x="180" y="63"/>
                </a:cubicBezTo>
                <a:cubicBezTo>
                  <a:pt x="180" y="52"/>
                  <a:pt x="179" y="41"/>
                  <a:pt x="176" y="31"/>
                </a:cubicBezTo>
                <a:cubicBezTo>
                  <a:pt x="175" y="30"/>
                  <a:pt x="175" y="30"/>
                  <a:pt x="175" y="30"/>
                </a:cubicBezTo>
                <a:cubicBezTo>
                  <a:pt x="174" y="25"/>
                  <a:pt x="170" y="11"/>
                  <a:pt x="163" y="11"/>
                </a:cubicBezTo>
                <a:cubicBezTo>
                  <a:pt x="162" y="11"/>
                  <a:pt x="161" y="11"/>
                  <a:pt x="160" y="11"/>
                </a:cubicBezTo>
                <a:cubicBezTo>
                  <a:pt x="154" y="17"/>
                  <a:pt x="153" y="26"/>
                  <a:pt x="153" y="34"/>
                </a:cubicBezTo>
                <a:cubicBezTo>
                  <a:pt x="153" y="46"/>
                  <a:pt x="153" y="60"/>
                  <a:pt x="158" y="72"/>
                </a:cubicBezTo>
                <a:cubicBezTo>
                  <a:pt x="159" y="75"/>
                  <a:pt x="161" y="77"/>
                  <a:pt x="163" y="79"/>
                </a:cubicBezTo>
                <a:cubicBezTo>
                  <a:pt x="164" y="81"/>
                  <a:pt x="165" y="82"/>
                  <a:pt x="165" y="83"/>
                </a:cubicBezTo>
                <a:cubicBezTo>
                  <a:pt x="166" y="83"/>
                  <a:pt x="166" y="83"/>
                  <a:pt x="166" y="83"/>
                </a:cubicBezTo>
                <a:cubicBezTo>
                  <a:pt x="167" y="93"/>
                  <a:pt x="167" y="93"/>
                  <a:pt x="167" y="93"/>
                </a:cubicBezTo>
                <a:cubicBezTo>
                  <a:pt x="167" y="93"/>
                  <a:pt x="167" y="93"/>
                  <a:pt x="167" y="93"/>
                </a:cubicBezTo>
                <a:cubicBezTo>
                  <a:pt x="160" y="99"/>
                  <a:pt x="152" y="105"/>
                  <a:pt x="142" y="112"/>
                </a:cubicBezTo>
                <a:cubicBezTo>
                  <a:pt x="141" y="112"/>
                  <a:pt x="141" y="112"/>
                  <a:pt x="141" y="112"/>
                </a:cubicBezTo>
                <a:cubicBezTo>
                  <a:pt x="141" y="108"/>
                  <a:pt x="141" y="108"/>
                  <a:pt x="141" y="108"/>
                </a:cubicBezTo>
                <a:cubicBezTo>
                  <a:pt x="141" y="108"/>
                  <a:pt x="141" y="108"/>
                  <a:pt x="141" y="108"/>
                </a:cubicBezTo>
                <a:cubicBezTo>
                  <a:pt x="142" y="107"/>
                  <a:pt x="143" y="106"/>
                  <a:pt x="144" y="106"/>
                </a:cubicBezTo>
                <a:cubicBezTo>
                  <a:pt x="146" y="104"/>
                  <a:pt x="148" y="102"/>
                  <a:pt x="148" y="100"/>
                </a:cubicBezTo>
                <a:cubicBezTo>
                  <a:pt x="150" y="95"/>
                  <a:pt x="151" y="90"/>
                  <a:pt x="151" y="84"/>
                </a:cubicBezTo>
                <a:cubicBezTo>
                  <a:pt x="151" y="73"/>
                  <a:pt x="150" y="63"/>
                  <a:pt x="147" y="54"/>
                </a:cubicBezTo>
                <a:cubicBezTo>
                  <a:pt x="145" y="48"/>
                  <a:pt x="139" y="38"/>
                  <a:pt x="133" y="38"/>
                </a:cubicBezTo>
                <a:cubicBezTo>
                  <a:pt x="132" y="38"/>
                  <a:pt x="130" y="39"/>
                  <a:pt x="128" y="42"/>
                </a:cubicBezTo>
                <a:cubicBezTo>
                  <a:pt x="125" y="50"/>
                  <a:pt x="124" y="59"/>
                  <a:pt x="124" y="67"/>
                </a:cubicBezTo>
                <a:cubicBezTo>
                  <a:pt x="124" y="69"/>
                  <a:pt x="124" y="71"/>
                  <a:pt x="124" y="72"/>
                </a:cubicBezTo>
                <a:cubicBezTo>
                  <a:pt x="124" y="82"/>
                  <a:pt x="127" y="100"/>
                  <a:pt x="135" y="108"/>
                </a:cubicBezTo>
                <a:cubicBezTo>
                  <a:pt x="135" y="108"/>
                  <a:pt x="135" y="108"/>
                  <a:pt x="135" y="108"/>
                </a:cubicBezTo>
                <a:cubicBezTo>
                  <a:pt x="135" y="109"/>
                  <a:pt x="135" y="109"/>
                  <a:pt x="135" y="109"/>
                </a:cubicBezTo>
                <a:cubicBezTo>
                  <a:pt x="136" y="116"/>
                  <a:pt x="136" y="116"/>
                  <a:pt x="136" y="116"/>
                </a:cubicBezTo>
                <a:cubicBezTo>
                  <a:pt x="131" y="120"/>
                  <a:pt x="131" y="120"/>
                  <a:pt x="131" y="120"/>
                </a:cubicBezTo>
                <a:cubicBezTo>
                  <a:pt x="126" y="124"/>
                  <a:pt x="121" y="126"/>
                  <a:pt x="119" y="128"/>
                </a:cubicBezTo>
                <a:cubicBezTo>
                  <a:pt x="119" y="128"/>
                  <a:pt x="116" y="131"/>
                  <a:pt x="110" y="136"/>
                </a:cubicBezTo>
                <a:cubicBezTo>
                  <a:pt x="109" y="137"/>
                  <a:pt x="109" y="137"/>
                  <a:pt x="109" y="137"/>
                </a:cubicBezTo>
                <a:cubicBezTo>
                  <a:pt x="109" y="134"/>
                  <a:pt x="109" y="134"/>
                  <a:pt x="109" y="134"/>
                </a:cubicBezTo>
                <a:cubicBezTo>
                  <a:pt x="109" y="134"/>
                  <a:pt x="109" y="134"/>
                  <a:pt x="109" y="134"/>
                </a:cubicBezTo>
                <a:cubicBezTo>
                  <a:pt x="110" y="133"/>
                  <a:pt x="112" y="131"/>
                  <a:pt x="113" y="130"/>
                </a:cubicBezTo>
                <a:cubicBezTo>
                  <a:pt x="116" y="128"/>
                  <a:pt x="119" y="126"/>
                  <a:pt x="120" y="123"/>
                </a:cubicBezTo>
                <a:cubicBezTo>
                  <a:pt x="122" y="115"/>
                  <a:pt x="122" y="105"/>
                  <a:pt x="122" y="96"/>
                </a:cubicBezTo>
                <a:cubicBezTo>
                  <a:pt x="122" y="87"/>
                  <a:pt x="116" y="65"/>
                  <a:pt x="108" y="65"/>
                </a:cubicBezTo>
                <a:cubicBezTo>
                  <a:pt x="106" y="65"/>
                  <a:pt x="103" y="67"/>
                  <a:pt x="101" y="72"/>
                </a:cubicBezTo>
                <a:cubicBezTo>
                  <a:pt x="101" y="72"/>
                  <a:pt x="86" y="98"/>
                  <a:pt x="99" y="124"/>
                </a:cubicBezTo>
                <a:cubicBezTo>
                  <a:pt x="100" y="125"/>
                  <a:pt x="100" y="126"/>
                  <a:pt x="100" y="127"/>
                </a:cubicBezTo>
                <a:cubicBezTo>
                  <a:pt x="101" y="129"/>
                  <a:pt x="102" y="130"/>
                  <a:pt x="103" y="131"/>
                </a:cubicBezTo>
                <a:cubicBezTo>
                  <a:pt x="103" y="132"/>
                  <a:pt x="103" y="132"/>
                  <a:pt x="103" y="132"/>
                </a:cubicBezTo>
                <a:cubicBezTo>
                  <a:pt x="103" y="141"/>
                  <a:pt x="103" y="141"/>
                  <a:pt x="103" y="141"/>
                </a:cubicBezTo>
                <a:cubicBezTo>
                  <a:pt x="103" y="142"/>
                  <a:pt x="103" y="142"/>
                  <a:pt x="103" y="142"/>
                </a:cubicBezTo>
                <a:cubicBezTo>
                  <a:pt x="98" y="146"/>
                  <a:pt x="92" y="151"/>
                  <a:pt x="87" y="155"/>
                </a:cubicBezTo>
                <a:cubicBezTo>
                  <a:pt x="85" y="157"/>
                  <a:pt x="83" y="158"/>
                  <a:pt x="81" y="159"/>
                </a:cubicBezTo>
                <a:cubicBezTo>
                  <a:pt x="80" y="160"/>
                  <a:pt x="80" y="160"/>
                  <a:pt x="80" y="160"/>
                </a:cubicBezTo>
                <a:cubicBezTo>
                  <a:pt x="80" y="159"/>
                  <a:pt x="80" y="159"/>
                  <a:pt x="80" y="159"/>
                </a:cubicBezTo>
                <a:cubicBezTo>
                  <a:pt x="80" y="157"/>
                  <a:pt x="80" y="156"/>
                  <a:pt x="80" y="155"/>
                </a:cubicBezTo>
                <a:cubicBezTo>
                  <a:pt x="80" y="154"/>
                  <a:pt x="80" y="154"/>
                  <a:pt x="80" y="154"/>
                </a:cubicBezTo>
                <a:cubicBezTo>
                  <a:pt x="80" y="154"/>
                  <a:pt x="80" y="154"/>
                  <a:pt x="80" y="154"/>
                </a:cubicBezTo>
                <a:cubicBezTo>
                  <a:pt x="81" y="153"/>
                  <a:pt x="83" y="152"/>
                  <a:pt x="84" y="151"/>
                </a:cubicBezTo>
                <a:cubicBezTo>
                  <a:pt x="88" y="148"/>
                  <a:pt x="94" y="143"/>
                  <a:pt x="94" y="137"/>
                </a:cubicBezTo>
                <a:cubicBezTo>
                  <a:pt x="93" y="127"/>
                  <a:pt x="92" y="116"/>
                  <a:pt x="90" y="106"/>
                </a:cubicBezTo>
                <a:cubicBezTo>
                  <a:pt x="89" y="101"/>
                  <a:pt x="87" y="96"/>
                  <a:pt x="84" y="92"/>
                </a:cubicBezTo>
                <a:cubicBezTo>
                  <a:pt x="82" y="90"/>
                  <a:pt x="80" y="88"/>
                  <a:pt x="78" y="88"/>
                </a:cubicBezTo>
                <a:cubicBezTo>
                  <a:pt x="76" y="88"/>
                  <a:pt x="74" y="89"/>
                  <a:pt x="71" y="92"/>
                </a:cubicBezTo>
                <a:cubicBezTo>
                  <a:pt x="69" y="95"/>
                  <a:pt x="67" y="98"/>
                  <a:pt x="66" y="101"/>
                </a:cubicBezTo>
                <a:cubicBezTo>
                  <a:pt x="63" y="110"/>
                  <a:pt x="63" y="128"/>
                  <a:pt x="64" y="135"/>
                </a:cubicBezTo>
                <a:cubicBezTo>
                  <a:pt x="64" y="142"/>
                  <a:pt x="66" y="147"/>
                  <a:pt x="69" y="151"/>
                </a:cubicBezTo>
                <a:cubicBezTo>
                  <a:pt x="70" y="152"/>
                  <a:pt x="71" y="153"/>
                  <a:pt x="72" y="154"/>
                </a:cubicBezTo>
                <a:cubicBezTo>
                  <a:pt x="73" y="154"/>
                  <a:pt x="74" y="154"/>
                  <a:pt x="74" y="155"/>
                </a:cubicBezTo>
                <a:cubicBezTo>
                  <a:pt x="74" y="155"/>
                  <a:pt x="74" y="155"/>
                  <a:pt x="74" y="155"/>
                </a:cubicBezTo>
                <a:cubicBezTo>
                  <a:pt x="74" y="155"/>
                  <a:pt x="74" y="155"/>
                  <a:pt x="74" y="155"/>
                </a:cubicBezTo>
                <a:cubicBezTo>
                  <a:pt x="74" y="159"/>
                  <a:pt x="73" y="163"/>
                  <a:pt x="73" y="167"/>
                </a:cubicBezTo>
                <a:cubicBezTo>
                  <a:pt x="73" y="167"/>
                  <a:pt x="73" y="167"/>
                  <a:pt x="73" y="167"/>
                </a:cubicBezTo>
                <a:cubicBezTo>
                  <a:pt x="73" y="167"/>
                  <a:pt x="73" y="167"/>
                  <a:pt x="73" y="167"/>
                </a:cubicBezTo>
                <a:cubicBezTo>
                  <a:pt x="70" y="170"/>
                  <a:pt x="66" y="173"/>
                  <a:pt x="62" y="176"/>
                </a:cubicBezTo>
                <a:cubicBezTo>
                  <a:pt x="61" y="177"/>
                  <a:pt x="59" y="178"/>
                  <a:pt x="58" y="179"/>
                </a:cubicBezTo>
                <a:cubicBezTo>
                  <a:pt x="56" y="181"/>
                  <a:pt x="56" y="181"/>
                  <a:pt x="56" y="181"/>
                </a:cubicBezTo>
                <a:cubicBezTo>
                  <a:pt x="57" y="178"/>
                  <a:pt x="57" y="178"/>
                  <a:pt x="57" y="178"/>
                </a:cubicBezTo>
                <a:cubicBezTo>
                  <a:pt x="61" y="168"/>
                  <a:pt x="63" y="145"/>
                  <a:pt x="56" y="132"/>
                </a:cubicBezTo>
                <a:cubicBezTo>
                  <a:pt x="53" y="127"/>
                  <a:pt x="49" y="123"/>
                  <a:pt x="44" y="122"/>
                </a:cubicBezTo>
                <a:cubicBezTo>
                  <a:pt x="40" y="121"/>
                  <a:pt x="37" y="122"/>
                  <a:pt x="35" y="125"/>
                </a:cubicBezTo>
                <a:cubicBezTo>
                  <a:pt x="28" y="135"/>
                  <a:pt x="30" y="162"/>
                  <a:pt x="32" y="169"/>
                </a:cubicBezTo>
                <a:cubicBezTo>
                  <a:pt x="33" y="173"/>
                  <a:pt x="36" y="176"/>
                  <a:pt x="40" y="179"/>
                </a:cubicBezTo>
                <a:cubicBezTo>
                  <a:pt x="43" y="183"/>
                  <a:pt x="46" y="186"/>
                  <a:pt x="46" y="189"/>
                </a:cubicBezTo>
                <a:cubicBezTo>
                  <a:pt x="46" y="191"/>
                  <a:pt x="45" y="194"/>
                  <a:pt x="42" y="197"/>
                </a:cubicBezTo>
                <a:cubicBezTo>
                  <a:pt x="41" y="199"/>
                  <a:pt x="29" y="212"/>
                  <a:pt x="18" y="225"/>
                </a:cubicBezTo>
                <a:cubicBezTo>
                  <a:pt x="10" y="234"/>
                  <a:pt x="3" y="243"/>
                  <a:pt x="0" y="245"/>
                </a:cubicBezTo>
                <a:cubicBezTo>
                  <a:pt x="5" y="249"/>
                  <a:pt x="5" y="249"/>
                  <a:pt x="5" y="249"/>
                </a:cubicBezTo>
                <a:cubicBezTo>
                  <a:pt x="8" y="247"/>
                  <a:pt x="15" y="238"/>
                  <a:pt x="24" y="229"/>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716342" y="2590918"/>
            <a:ext cx="6475658" cy="4267082"/>
          </a:xfrm>
          <a:prstGeom prst="rect">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20914" y="6400800"/>
            <a:ext cx="391885" cy="275771"/>
          </a:xfrm>
          <a:prstGeom prst="rect">
            <a:avLst/>
          </a:prstGeom>
          <a:noFill/>
        </p:spPr>
        <p:txBody>
          <a:bodyPr wrap="square" rtlCol="0">
            <a:spAutoFit/>
          </a:bodyPr>
          <a:lstStyle/>
          <a:p>
            <a:pPr algn="ctr"/>
            <a:fld id="{75506892-E79D-4089-94EA-4C1ED397C6BE}" type="slidenum">
              <a:rPr lang="en-US" sz="1200" smtClean="0">
                <a:solidFill>
                  <a:schemeClr val="bg1"/>
                </a:solidFill>
              </a:rPr>
              <a:t>12</a:t>
            </a:fld>
            <a:endParaRPr lang="en-US" sz="1200" dirty="0">
              <a:solidFill>
                <a:schemeClr val="bg1"/>
              </a:solidFill>
            </a:endParaRPr>
          </a:p>
        </p:txBody>
      </p:sp>
      <p:sp>
        <p:nvSpPr>
          <p:cNvPr id="23" name="TextBox 22"/>
          <p:cNvSpPr txBox="1"/>
          <p:nvPr/>
        </p:nvSpPr>
        <p:spPr>
          <a:xfrm>
            <a:off x="404661" y="2590918"/>
            <a:ext cx="5050972" cy="1929177"/>
          </a:xfrm>
          <a:prstGeom prst="rect">
            <a:avLst/>
          </a:prstGeom>
          <a:noFill/>
        </p:spPr>
        <p:txBody>
          <a:bodyPr wrap="square" rIns="144000" bIns="36000" numCol="1" spcCol="360000" rtlCol="0">
            <a:spAutoFit/>
          </a:bodyPr>
          <a:lstStyle/>
          <a:p>
            <a:pPr algn="r">
              <a:lnSpc>
                <a:spcPct val="120000"/>
              </a:lnSpc>
            </a:pPr>
            <a:r>
              <a:rPr lang="en-US" sz="2000" b="1" dirty="0" smtClean="0">
                <a:solidFill>
                  <a:schemeClr val="bg1">
                    <a:lumMod val="95000"/>
                  </a:schemeClr>
                </a:solidFill>
                <a:latin typeface="Roboto" panose="02000000000000000000" pitchFamily="2" charset="0"/>
                <a:ea typeface="Roboto" panose="02000000000000000000" pitchFamily="2" charset="0"/>
              </a:rPr>
              <a:t>“</a:t>
            </a:r>
            <a:r>
              <a:rPr lang="en-US" sz="2000" dirty="0">
                <a:solidFill>
                  <a:schemeClr val="bg1">
                    <a:lumMod val="95000"/>
                  </a:schemeClr>
                </a:solidFill>
                <a:latin typeface="Roboto" panose="02000000000000000000" pitchFamily="2" charset="0"/>
                <a:ea typeface="Roboto" panose="02000000000000000000" pitchFamily="2" charset="0"/>
              </a:rPr>
              <a:t> </a:t>
            </a:r>
            <a:r>
              <a:rPr lang="en-US" sz="2000" dirty="0" smtClean="0">
                <a:solidFill>
                  <a:schemeClr val="bg1">
                    <a:lumMod val="95000"/>
                  </a:schemeClr>
                </a:solidFill>
                <a:latin typeface="Roboto" panose="02000000000000000000" pitchFamily="2" charset="0"/>
                <a:ea typeface="Roboto" panose="02000000000000000000" pitchFamily="2" charset="0"/>
              </a:rPr>
              <a:t>But </a:t>
            </a:r>
            <a:r>
              <a:rPr lang="en-US" sz="2000" dirty="0">
                <a:solidFill>
                  <a:schemeClr val="bg1">
                    <a:lumMod val="95000"/>
                  </a:schemeClr>
                </a:solidFill>
                <a:latin typeface="Roboto" panose="02000000000000000000" pitchFamily="2" charset="0"/>
                <a:ea typeface="Roboto" panose="02000000000000000000" pitchFamily="2" charset="0"/>
              </a:rPr>
              <a:t>the majority have suffered alteration in some </a:t>
            </a:r>
            <a:r>
              <a:rPr lang="en-US" sz="2000" dirty="0" smtClean="0">
                <a:solidFill>
                  <a:schemeClr val="bg1">
                    <a:lumMod val="95000"/>
                  </a:schemeClr>
                </a:solidFill>
                <a:latin typeface="Roboto" panose="02000000000000000000" pitchFamily="2" charset="0"/>
                <a:ea typeface="Roboto" panose="02000000000000000000" pitchFamily="2" charset="0"/>
              </a:rPr>
              <a:t>form </a:t>
            </a:r>
            <a:r>
              <a:rPr lang="en-US" sz="2000" dirty="0">
                <a:solidFill>
                  <a:schemeClr val="bg1">
                    <a:lumMod val="95000"/>
                  </a:schemeClr>
                </a:solidFill>
                <a:latin typeface="Roboto" panose="02000000000000000000" pitchFamily="2" charset="0"/>
                <a:ea typeface="Roboto" panose="02000000000000000000" pitchFamily="2" charset="0"/>
              </a:rPr>
              <a:t>randomized words which don't look even slightly believable. </a:t>
            </a:r>
            <a:r>
              <a:rPr lang="en-US" sz="2000" b="1" dirty="0">
                <a:solidFill>
                  <a:srgbClr val="1CD7FC"/>
                </a:solidFill>
                <a:latin typeface="Roboto" panose="02000000000000000000" pitchFamily="2" charset="0"/>
                <a:ea typeface="Roboto" panose="02000000000000000000" pitchFamily="2" charset="0"/>
              </a:rPr>
              <a:t>If you are going to use a passage of </a:t>
            </a:r>
            <a:r>
              <a:rPr lang="en-US" sz="2000" b="1" dirty="0" err="1">
                <a:solidFill>
                  <a:srgbClr val="1CD7FC"/>
                </a:solidFill>
                <a:latin typeface="Roboto" panose="02000000000000000000" pitchFamily="2" charset="0"/>
                <a:ea typeface="Roboto" panose="02000000000000000000" pitchFamily="2" charset="0"/>
              </a:rPr>
              <a:t>Lorem</a:t>
            </a:r>
            <a:r>
              <a:rPr lang="en-US" sz="2000" b="1" dirty="0">
                <a:solidFill>
                  <a:srgbClr val="1CD7FC"/>
                </a:solidFill>
                <a:latin typeface="Roboto" panose="02000000000000000000" pitchFamily="2" charset="0"/>
                <a:ea typeface="Roboto" panose="02000000000000000000" pitchFamily="2" charset="0"/>
              </a:rPr>
              <a:t> </a:t>
            </a:r>
            <a:r>
              <a:rPr lang="en-US" sz="2000" b="1" dirty="0" err="1" smtClean="0">
                <a:solidFill>
                  <a:srgbClr val="1CD7FC"/>
                </a:solidFill>
                <a:latin typeface="Roboto" panose="02000000000000000000" pitchFamily="2" charset="0"/>
                <a:ea typeface="Roboto" panose="02000000000000000000" pitchFamily="2" charset="0"/>
              </a:rPr>
              <a:t>Ipsum</a:t>
            </a:r>
            <a:r>
              <a:rPr lang="en-US" sz="2000" dirty="0" smtClean="0">
                <a:solidFill>
                  <a:srgbClr val="1CD7FC"/>
                </a:solidFill>
                <a:latin typeface="Roboto" panose="02000000000000000000" pitchFamily="2" charset="0"/>
                <a:ea typeface="Roboto" panose="02000000000000000000" pitchFamily="2" charset="0"/>
              </a:rPr>
              <a:t> </a:t>
            </a:r>
            <a:r>
              <a:rPr lang="en-US" sz="2000" b="1" dirty="0" smtClean="0">
                <a:solidFill>
                  <a:schemeClr val="bg1">
                    <a:lumMod val="95000"/>
                  </a:schemeClr>
                </a:solidFill>
                <a:latin typeface="Roboto" panose="02000000000000000000" pitchFamily="2" charset="0"/>
                <a:ea typeface="Roboto" panose="02000000000000000000" pitchFamily="2" charset="0"/>
              </a:rPr>
              <a:t>“</a:t>
            </a:r>
            <a:endParaRPr lang="en-US" sz="2000" b="1" dirty="0">
              <a:solidFill>
                <a:schemeClr val="bg1">
                  <a:lumMod val="95000"/>
                </a:schemeClr>
              </a:solidFill>
              <a:latin typeface="Roboto" panose="02000000000000000000" pitchFamily="2" charset="0"/>
              <a:ea typeface="Roboto" panose="02000000000000000000" pitchFamily="2" charset="0"/>
            </a:endParaRPr>
          </a:p>
        </p:txBody>
      </p:sp>
      <p:sp>
        <p:nvSpPr>
          <p:cNvPr id="4" name="TextBox 3"/>
          <p:cNvSpPr txBox="1"/>
          <p:nvPr/>
        </p:nvSpPr>
        <p:spPr>
          <a:xfrm>
            <a:off x="5803426" y="3242051"/>
            <a:ext cx="1756229" cy="769441"/>
          </a:xfrm>
          <a:prstGeom prst="rect">
            <a:avLst/>
          </a:prstGeom>
          <a:noFill/>
        </p:spPr>
        <p:txBody>
          <a:bodyPr wrap="square" rtlCol="0">
            <a:spAutoFit/>
          </a:bodyPr>
          <a:lstStyle/>
          <a:p>
            <a:pPr algn="ctr"/>
            <a:r>
              <a:rPr lang="en-US" sz="4400" dirty="0" smtClean="0">
                <a:solidFill>
                  <a:schemeClr val="bg1"/>
                </a:solidFill>
                <a:latin typeface="Roboto Black" panose="02000000000000000000" pitchFamily="2" charset="0"/>
                <a:ea typeface="Roboto Black" panose="02000000000000000000" pitchFamily="2" charset="0"/>
              </a:rPr>
              <a:t>TEAM</a:t>
            </a:r>
            <a:endParaRPr lang="en-US" sz="4400" dirty="0">
              <a:solidFill>
                <a:schemeClr val="bg1"/>
              </a:solidFill>
              <a:latin typeface="Roboto Black" panose="02000000000000000000" pitchFamily="2" charset="0"/>
              <a:ea typeface="Roboto Black" panose="02000000000000000000" pitchFamily="2" charset="0"/>
            </a:endParaRPr>
          </a:p>
        </p:txBody>
      </p:sp>
      <p:sp>
        <p:nvSpPr>
          <p:cNvPr id="24" name="Rectangle 23"/>
          <p:cNvSpPr/>
          <p:nvPr/>
        </p:nvSpPr>
        <p:spPr>
          <a:xfrm>
            <a:off x="11400971" y="1701002"/>
            <a:ext cx="791029" cy="326573"/>
          </a:xfrm>
          <a:prstGeom prst="rect">
            <a:avLst/>
          </a:prstGeom>
          <a:solidFill>
            <a:srgbClr val="0573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48360" y="2600346"/>
            <a:ext cx="2104022" cy="210664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p:cNvSpPr/>
          <p:nvPr/>
        </p:nvSpPr>
        <p:spPr>
          <a:xfrm>
            <a:off x="10107626" y="2502183"/>
            <a:ext cx="2104022" cy="2147817"/>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5585987" y="4724459"/>
            <a:ext cx="2104022" cy="210664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a:off x="7902160" y="4751357"/>
            <a:ext cx="2104022" cy="210664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a:off x="10079630" y="4751355"/>
            <a:ext cx="2104022" cy="210664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24"/>
          </p:nvPr>
        </p:nvSpPr>
        <p:spPr/>
      </p:sp>
      <p:sp>
        <p:nvSpPr>
          <p:cNvPr id="6" name="Picture Placeholder 5"/>
          <p:cNvSpPr>
            <a:spLocks noGrp="1"/>
          </p:cNvSpPr>
          <p:nvPr>
            <p:ph type="pic" sz="quarter" idx="28"/>
          </p:nvPr>
        </p:nvSpPr>
        <p:spPr/>
      </p:sp>
      <p:sp>
        <p:nvSpPr>
          <p:cNvPr id="7" name="Picture Placeholder 6"/>
          <p:cNvSpPr>
            <a:spLocks noGrp="1"/>
          </p:cNvSpPr>
          <p:nvPr>
            <p:ph type="pic" sz="quarter" idx="21"/>
          </p:nvPr>
        </p:nvSpPr>
        <p:spPr/>
      </p:sp>
      <p:sp>
        <p:nvSpPr>
          <p:cNvPr id="8" name="Picture Placeholder 7"/>
          <p:cNvSpPr>
            <a:spLocks noGrp="1"/>
          </p:cNvSpPr>
          <p:nvPr>
            <p:ph type="pic" sz="quarter" idx="25"/>
          </p:nvPr>
        </p:nvSpPr>
        <p:spPr/>
      </p:sp>
      <p:sp>
        <p:nvSpPr>
          <p:cNvPr id="9" name="Picture Placeholder 8"/>
          <p:cNvSpPr>
            <a:spLocks noGrp="1"/>
          </p:cNvSpPr>
          <p:nvPr>
            <p:ph type="pic" sz="quarter" idx="29"/>
          </p:nvPr>
        </p:nvSpPr>
        <p:spPr/>
      </p:sp>
    </p:spTree>
    <p:extLst>
      <p:ext uri="{BB962C8B-B14F-4D97-AF65-F5344CB8AC3E}">
        <p14:creationId xmlns:p14="http://schemas.microsoft.com/office/powerpoint/2010/main" val="13584369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098280" y="0"/>
            <a:ext cx="3093720" cy="6858000"/>
          </a:xfrm>
          <a:prstGeom prst="rect">
            <a:avLst/>
          </a:prstGeom>
          <a:solidFill>
            <a:srgbClr val="7A7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406400" y="6400800"/>
            <a:ext cx="391885" cy="276999"/>
          </a:xfrm>
          <a:prstGeom prst="rect">
            <a:avLst/>
          </a:prstGeom>
          <a:noFill/>
        </p:spPr>
        <p:txBody>
          <a:bodyPr wrap="square" rtlCol="0">
            <a:spAutoFit/>
          </a:bodyPr>
          <a:lstStyle/>
          <a:p>
            <a:pPr algn="ctr"/>
            <a:fld id="{75506892-E79D-4089-94EA-4C1ED397C6BE}" type="slidenum">
              <a:rPr lang="en-US" sz="1200" smtClean="0">
                <a:solidFill>
                  <a:schemeClr val="bg1"/>
                </a:solidFill>
              </a:rPr>
              <a:t>13</a:t>
            </a:fld>
            <a:endParaRPr lang="en-US" sz="1200" dirty="0">
              <a:solidFill>
                <a:schemeClr val="bg1"/>
              </a:solidFill>
            </a:endParaRPr>
          </a:p>
        </p:txBody>
      </p:sp>
      <p:sp>
        <p:nvSpPr>
          <p:cNvPr id="5" name="TextBox 4"/>
          <p:cNvSpPr txBox="1"/>
          <p:nvPr/>
        </p:nvSpPr>
        <p:spPr>
          <a:xfrm>
            <a:off x="1233714" y="2020057"/>
            <a:ext cx="5055583" cy="2667841"/>
          </a:xfrm>
          <a:prstGeom prst="rect">
            <a:avLst/>
          </a:prstGeom>
          <a:noFill/>
        </p:spPr>
        <p:txBody>
          <a:bodyPr wrap="square" rIns="144000" bIns="36000" numCol="1" spcCol="360000" rtlCol="0">
            <a:spAutoFit/>
          </a:bodyPr>
          <a:lstStyle/>
          <a:p>
            <a:pPr algn="r">
              <a:lnSpc>
                <a:spcPct val="120000"/>
              </a:lnSpc>
            </a:pPr>
            <a:r>
              <a:rPr lang="en-US" sz="2000" b="1" dirty="0" smtClean="0">
                <a:solidFill>
                  <a:srgbClr val="00FFFF"/>
                </a:solidFill>
                <a:latin typeface="Roboto" panose="02000000000000000000" pitchFamily="2" charset="0"/>
                <a:ea typeface="Roboto" panose="02000000000000000000" pitchFamily="2" charset="0"/>
              </a:rPr>
              <a:t>“</a:t>
            </a:r>
            <a:r>
              <a:rPr lang="en-US" sz="2000" dirty="0" smtClean="0">
                <a:solidFill>
                  <a:srgbClr val="00FFFF"/>
                </a:solidFill>
                <a:latin typeface="Roboto" panose="02000000000000000000" pitchFamily="2" charset="0"/>
                <a:ea typeface="Roboto" panose="02000000000000000000" pitchFamily="2" charset="0"/>
              </a:rPr>
              <a:t> There </a:t>
            </a:r>
            <a:r>
              <a:rPr lang="en-US" sz="2000" dirty="0">
                <a:solidFill>
                  <a:srgbClr val="00FFFF"/>
                </a:solidFill>
                <a:latin typeface="Roboto" panose="02000000000000000000" pitchFamily="2" charset="0"/>
                <a:ea typeface="Roboto" panose="02000000000000000000" pitchFamily="2" charset="0"/>
              </a:rPr>
              <a:t>are many variations of passages of Lorem Ipsum available, but the majority have suffered alteration in some form, by injected humor, or randomized words which don't look even slightly believable. </a:t>
            </a:r>
            <a:r>
              <a:rPr lang="en-US" sz="2000" b="1" dirty="0">
                <a:solidFill>
                  <a:schemeClr val="bg1"/>
                </a:solidFill>
                <a:latin typeface="Roboto" panose="02000000000000000000" pitchFamily="2" charset="0"/>
                <a:ea typeface="Roboto" panose="02000000000000000000" pitchFamily="2" charset="0"/>
              </a:rPr>
              <a:t>If you are going to use a passage of </a:t>
            </a:r>
            <a:r>
              <a:rPr lang="en-US" sz="2000" b="1" dirty="0" err="1">
                <a:solidFill>
                  <a:schemeClr val="bg1"/>
                </a:solidFill>
                <a:latin typeface="Roboto" panose="02000000000000000000" pitchFamily="2" charset="0"/>
                <a:ea typeface="Roboto" panose="02000000000000000000" pitchFamily="2" charset="0"/>
              </a:rPr>
              <a:t>Lorem</a:t>
            </a:r>
            <a:r>
              <a:rPr lang="en-US" sz="2000" b="1" dirty="0">
                <a:solidFill>
                  <a:schemeClr val="bg1"/>
                </a:solidFill>
                <a:latin typeface="Roboto" panose="02000000000000000000" pitchFamily="2" charset="0"/>
                <a:ea typeface="Roboto" panose="02000000000000000000" pitchFamily="2" charset="0"/>
              </a:rPr>
              <a:t> </a:t>
            </a:r>
            <a:r>
              <a:rPr lang="en-US" sz="2000" b="1" dirty="0" err="1" smtClean="0">
                <a:solidFill>
                  <a:schemeClr val="bg1"/>
                </a:solidFill>
                <a:latin typeface="Roboto" panose="02000000000000000000" pitchFamily="2" charset="0"/>
                <a:ea typeface="Roboto" panose="02000000000000000000" pitchFamily="2" charset="0"/>
              </a:rPr>
              <a:t>Ipsum</a:t>
            </a:r>
            <a:endParaRPr lang="en-US" sz="20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7966212" y="5080521"/>
            <a:ext cx="2587803" cy="710382"/>
          </a:xfrm>
          <a:prstGeom prst="rect">
            <a:avLst/>
          </a:prstGeom>
          <a:solidFill>
            <a:srgbClr val="2ACBC5">
              <a:alpha val="80000"/>
            </a:srgbClr>
          </a:solidFill>
        </p:spPr>
        <p:txBody>
          <a:bodyPr wrap="square" rIns="144000" bIns="36000" numCol="1" spcCol="360000" rtlCol="0">
            <a:spAutoFit/>
          </a:bodyPr>
          <a:lstStyle/>
          <a:p>
            <a:pPr algn="ctr">
              <a:lnSpc>
                <a:spcPct val="120000"/>
              </a:lnSpc>
            </a:pPr>
            <a:r>
              <a:rPr lang="en-US" sz="2000" b="1" dirty="0" smtClean="0">
                <a:solidFill>
                  <a:schemeClr val="bg1"/>
                </a:solidFill>
                <a:latin typeface="Roboto" panose="02000000000000000000" pitchFamily="2" charset="0"/>
                <a:ea typeface="Roboto" panose="02000000000000000000" pitchFamily="2" charset="0"/>
              </a:rPr>
              <a:t>TATTA TITATU</a:t>
            </a:r>
          </a:p>
          <a:p>
            <a:pPr algn="ctr">
              <a:lnSpc>
                <a:spcPct val="120000"/>
              </a:lnSpc>
            </a:pPr>
            <a:r>
              <a:rPr lang="en-US" sz="1400" i="1" dirty="0" smtClean="0">
                <a:solidFill>
                  <a:schemeClr val="bg1"/>
                </a:solidFill>
                <a:latin typeface="Roboto" panose="02000000000000000000" pitchFamily="2" charset="0"/>
                <a:ea typeface="Roboto" panose="02000000000000000000" pitchFamily="2" charset="0"/>
              </a:rPr>
              <a:t>Senior Advisor</a:t>
            </a:r>
            <a:endParaRPr lang="en-US" sz="1400" i="1" dirty="0">
              <a:solidFill>
                <a:schemeClr val="bg1"/>
              </a:solidFill>
              <a:latin typeface="Roboto" panose="02000000000000000000" pitchFamily="2" charset="0"/>
              <a:ea typeface="Roboto" panose="02000000000000000000" pitchFamily="2" charset="0"/>
            </a:endParaRPr>
          </a:p>
        </p:txBody>
      </p:sp>
      <p:sp>
        <p:nvSpPr>
          <p:cNvPr id="9" name="Rectangle 8"/>
          <p:cNvSpPr/>
          <p:nvPr/>
        </p:nvSpPr>
        <p:spPr>
          <a:xfrm>
            <a:off x="5353214" y="5076891"/>
            <a:ext cx="791029" cy="326573"/>
          </a:xfrm>
          <a:prstGeom prst="rect">
            <a:avLst/>
          </a:prstGeom>
          <a:solidFill>
            <a:srgbClr val="8B199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rot="815961" flipH="1">
            <a:off x="-2557935" y="1597344"/>
            <a:ext cx="5928672" cy="5675184"/>
          </a:xfrm>
          <a:custGeom>
            <a:avLst/>
            <a:gdLst>
              <a:gd name="T0" fmla="*/ 55 w 269"/>
              <a:gd name="T1" fmla="*/ 195 h 249"/>
              <a:gd name="T2" fmla="*/ 102 w 269"/>
              <a:gd name="T3" fmla="*/ 242 h 249"/>
              <a:gd name="T4" fmla="*/ 63 w 269"/>
              <a:gd name="T5" fmla="*/ 190 h 249"/>
              <a:gd name="T6" fmla="*/ 85 w 269"/>
              <a:gd name="T7" fmla="*/ 165 h 249"/>
              <a:gd name="T8" fmla="*/ 89 w 269"/>
              <a:gd name="T9" fmla="*/ 181 h 249"/>
              <a:gd name="T10" fmla="*/ 135 w 269"/>
              <a:gd name="T11" fmla="*/ 189 h 249"/>
              <a:gd name="T12" fmla="*/ 95 w 269"/>
              <a:gd name="T13" fmla="*/ 162 h 249"/>
              <a:gd name="T14" fmla="*/ 112 w 269"/>
              <a:gd name="T15" fmla="*/ 142 h 249"/>
              <a:gd name="T16" fmla="*/ 117 w 269"/>
              <a:gd name="T17" fmla="*/ 148 h 249"/>
              <a:gd name="T18" fmla="*/ 174 w 269"/>
              <a:gd name="T19" fmla="*/ 193 h 249"/>
              <a:gd name="T20" fmla="*/ 132 w 269"/>
              <a:gd name="T21" fmla="*/ 140 h 249"/>
              <a:gd name="T22" fmla="*/ 117 w 269"/>
              <a:gd name="T23" fmla="*/ 138 h 249"/>
              <a:gd name="T24" fmla="*/ 143 w 269"/>
              <a:gd name="T25" fmla="*/ 119 h 249"/>
              <a:gd name="T26" fmla="*/ 149 w 269"/>
              <a:gd name="T27" fmla="*/ 126 h 249"/>
              <a:gd name="T28" fmla="*/ 212 w 269"/>
              <a:gd name="T29" fmla="*/ 162 h 249"/>
              <a:gd name="T30" fmla="*/ 161 w 269"/>
              <a:gd name="T31" fmla="*/ 115 h 249"/>
              <a:gd name="T32" fmla="*/ 149 w 269"/>
              <a:gd name="T33" fmla="*/ 115 h 249"/>
              <a:gd name="T34" fmla="*/ 178 w 269"/>
              <a:gd name="T35" fmla="*/ 102 h 249"/>
              <a:gd name="T36" fmla="*/ 242 w 269"/>
              <a:gd name="T37" fmla="*/ 133 h 249"/>
              <a:gd name="T38" fmla="*/ 201 w 269"/>
              <a:gd name="T39" fmla="*/ 94 h 249"/>
              <a:gd name="T40" fmla="*/ 181 w 269"/>
              <a:gd name="T41" fmla="*/ 93 h 249"/>
              <a:gd name="T42" fmla="*/ 200 w 269"/>
              <a:gd name="T43" fmla="*/ 73 h 249"/>
              <a:gd name="T44" fmla="*/ 249 w 269"/>
              <a:gd name="T45" fmla="*/ 100 h 249"/>
              <a:gd name="T46" fmla="*/ 207 w 269"/>
              <a:gd name="T47" fmla="*/ 67 h 249"/>
              <a:gd name="T48" fmla="*/ 214 w 269"/>
              <a:gd name="T49" fmla="*/ 57 h 249"/>
              <a:gd name="T50" fmla="*/ 258 w 269"/>
              <a:gd name="T51" fmla="*/ 50 h 249"/>
              <a:gd name="T52" fmla="*/ 256 w 269"/>
              <a:gd name="T53" fmla="*/ 27 h 249"/>
              <a:gd name="T54" fmla="*/ 197 w 269"/>
              <a:gd name="T55" fmla="*/ 66 h 249"/>
              <a:gd name="T56" fmla="*/ 198 w 269"/>
              <a:gd name="T57" fmla="*/ 60 h 249"/>
              <a:gd name="T58" fmla="*/ 194 w 269"/>
              <a:gd name="T59" fmla="*/ 0 h 249"/>
              <a:gd name="T60" fmla="*/ 189 w 269"/>
              <a:gd name="T61" fmla="*/ 60 h 249"/>
              <a:gd name="T62" fmla="*/ 173 w 269"/>
              <a:gd name="T63" fmla="*/ 88 h 249"/>
              <a:gd name="T64" fmla="*/ 174 w 269"/>
              <a:gd name="T65" fmla="*/ 82 h 249"/>
              <a:gd name="T66" fmla="*/ 175 w 269"/>
              <a:gd name="T67" fmla="*/ 30 h 249"/>
              <a:gd name="T68" fmla="*/ 158 w 269"/>
              <a:gd name="T69" fmla="*/ 72 h 249"/>
              <a:gd name="T70" fmla="*/ 167 w 269"/>
              <a:gd name="T71" fmla="*/ 93 h 249"/>
              <a:gd name="T72" fmla="*/ 141 w 269"/>
              <a:gd name="T73" fmla="*/ 108 h 249"/>
              <a:gd name="T74" fmla="*/ 151 w 269"/>
              <a:gd name="T75" fmla="*/ 84 h 249"/>
              <a:gd name="T76" fmla="*/ 124 w 269"/>
              <a:gd name="T77" fmla="*/ 67 h 249"/>
              <a:gd name="T78" fmla="*/ 135 w 269"/>
              <a:gd name="T79" fmla="*/ 109 h 249"/>
              <a:gd name="T80" fmla="*/ 110 w 269"/>
              <a:gd name="T81" fmla="*/ 136 h 249"/>
              <a:gd name="T82" fmla="*/ 113 w 269"/>
              <a:gd name="T83" fmla="*/ 130 h 249"/>
              <a:gd name="T84" fmla="*/ 101 w 269"/>
              <a:gd name="T85" fmla="*/ 72 h 249"/>
              <a:gd name="T86" fmla="*/ 103 w 269"/>
              <a:gd name="T87" fmla="*/ 132 h 249"/>
              <a:gd name="T88" fmla="*/ 81 w 269"/>
              <a:gd name="T89" fmla="*/ 159 h 249"/>
              <a:gd name="T90" fmla="*/ 80 w 269"/>
              <a:gd name="T91" fmla="*/ 154 h 249"/>
              <a:gd name="T92" fmla="*/ 90 w 269"/>
              <a:gd name="T93" fmla="*/ 106 h 249"/>
              <a:gd name="T94" fmla="*/ 66 w 269"/>
              <a:gd name="T95" fmla="*/ 101 h 249"/>
              <a:gd name="T96" fmla="*/ 74 w 269"/>
              <a:gd name="T97" fmla="*/ 155 h 249"/>
              <a:gd name="T98" fmla="*/ 73 w 269"/>
              <a:gd name="T99" fmla="*/ 167 h 249"/>
              <a:gd name="T100" fmla="*/ 56 w 269"/>
              <a:gd name="T101" fmla="*/ 181 h 249"/>
              <a:gd name="T102" fmla="*/ 35 w 269"/>
              <a:gd name="T103" fmla="*/ 125 h 249"/>
              <a:gd name="T104" fmla="*/ 42 w 269"/>
              <a:gd name="T105" fmla="*/ 197 h 249"/>
              <a:gd name="T106" fmla="*/ 24 w 269"/>
              <a:gd name="T107" fmla="*/ 22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49">
                <a:moveTo>
                  <a:pt x="24" y="229"/>
                </a:moveTo>
                <a:cubicBezTo>
                  <a:pt x="37" y="214"/>
                  <a:pt x="51" y="197"/>
                  <a:pt x="54" y="194"/>
                </a:cubicBezTo>
                <a:cubicBezTo>
                  <a:pt x="55" y="193"/>
                  <a:pt x="55" y="193"/>
                  <a:pt x="55" y="193"/>
                </a:cubicBezTo>
                <a:cubicBezTo>
                  <a:pt x="55" y="195"/>
                  <a:pt x="55" y="195"/>
                  <a:pt x="55" y="195"/>
                </a:cubicBezTo>
                <a:cubicBezTo>
                  <a:pt x="55" y="196"/>
                  <a:pt x="55" y="197"/>
                  <a:pt x="55" y="198"/>
                </a:cubicBezTo>
                <a:cubicBezTo>
                  <a:pt x="55" y="200"/>
                  <a:pt x="55" y="202"/>
                  <a:pt x="55" y="204"/>
                </a:cubicBezTo>
                <a:cubicBezTo>
                  <a:pt x="58" y="219"/>
                  <a:pt x="73" y="237"/>
                  <a:pt x="89" y="243"/>
                </a:cubicBezTo>
                <a:cubicBezTo>
                  <a:pt x="95" y="245"/>
                  <a:pt x="100" y="245"/>
                  <a:pt x="102" y="242"/>
                </a:cubicBezTo>
                <a:cubicBezTo>
                  <a:pt x="105" y="235"/>
                  <a:pt x="99" y="217"/>
                  <a:pt x="94" y="210"/>
                </a:cubicBezTo>
                <a:cubicBezTo>
                  <a:pt x="92" y="206"/>
                  <a:pt x="84" y="194"/>
                  <a:pt x="74" y="190"/>
                </a:cubicBezTo>
                <a:cubicBezTo>
                  <a:pt x="72" y="190"/>
                  <a:pt x="71" y="190"/>
                  <a:pt x="68" y="190"/>
                </a:cubicBezTo>
                <a:cubicBezTo>
                  <a:pt x="67" y="190"/>
                  <a:pt x="65" y="190"/>
                  <a:pt x="63" y="190"/>
                </a:cubicBezTo>
                <a:cubicBezTo>
                  <a:pt x="62" y="190"/>
                  <a:pt x="61" y="190"/>
                  <a:pt x="60" y="190"/>
                </a:cubicBezTo>
                <a:cubicBezTo>
                  <a:pt x="59" y="190"/>
                  <a:pt x="59" y="190"/>
                  <a:pt x="59" y="190"/>
                </a:cubicBezTo>
                <a:cubicBezTo>
                  <a:pt x="60" y="189"/>
                  <a:pt x="60" y="189"/>
                  <a:pt x="60" y="189"/>
                </a:cubicBezTo>
                <a:cubicBezTo>
                  <a:pt x="68" y="181"/>
                  <a:pt x="76" y="173"/>
                  <a:pt x="85" y="165"/>
                </a:cubicBezTo>
                <a:cubicBezTo>
                  <a:pt x="86" y="164"/>
                  <a:pt x="86" y="164"/>
                  <a:pt x="86" y="164"/>
                </a:cubicBezTo>
                <a:cubicBezTo>
                  <a:pt x="87" y="165"/>
                  <a:pt x="87" y="165"/>
                  <a:pt x="87" y="165"/>
                </a:cubicBezTo>
                <a:cubicBezTo>
                  <a:pt x="87" y="167"/>
                  <a:pt x="87" y="169"/>
                  <a:pt x="87" y="172"/>
                </a:cubicBezTo>
                <a:cubicBezTo>
                  <a:pt x="87" y="175"/>
                  <a:pt x="88" y="178"/>
                  <a:pt x="89" y="181"/>
                </a:cubicBezTo>
                <a:cubicBezTo>
                  <a:pt x="97" y="196"/>
                  <a:pt x="109" y="208"/>
                  <a:pt x="125" y="217"/>
                </a:cubicBezTo>
                <a:cubicBezTo>
                  <a:pt x="128" y="219"/>
                  <a:pt x="133" y="222"/>
                  <a:pt x="138" y="222"/>
                </a:cubicBezTo>
                <a:cubicBezTo>
                  <a:pt x="142" y="222"/>
                  <a:pt x="144" y="219"/>
                  <a:pt x="145" y="213"/>
                </a:cubicBezTo>
                <a:cubicBezTo>
                  <a:pt x="145" y="204"/>
                  <a:pt x="140" y="196"/>
                  <a:pt x="135" y="189"/>
                </a:cubicBezTo>
                <a:cubicBezTo>
                  <a:pt x="134" y="188"/>
                  <a:pt x="134" y="187"/>
                  <a:pt x="133" y="187"/>
                </a:cubicBezTo>
                <a:cubicBezTo>
                  <a:pt x="127" y="177"/>
                  <a:pt x="118" y="168"/>
                  <a:pt x="107" y="163"/>
                </a:cubicBezTo>
                <a:cubicBezTo>
                  <a:pt x="105" y="162"/>
                  <a:pt x="103" y="162"/>
                  <a:pt x="100" y="162"/>
                </a:cubicBezTo>
                <a:cubicBezTo>
                  <a:pt x="98" y="162"/>
                  <a:pt x="97" y="162"/>
                  <a:pt x="95" y="162"/>
                </a:cubicBezTo>
                <a:cubicBezTo>
                  <a:pt x="94" y="162"/>
                  <a:pt x="92" y="162"/>
                  <a:pt x="91" y="162"/>
                </a:cubicBezTo>
                <a:cubicBezTo>
                  <a:pt x="89" y="162"/>
                  <a:pt x="89" y="162"/>
                  <a:pt x="89" y="162"/>
                </a:cubicBezTo>
                <a:cubicBezTo>
                  <a:pt x="90" y="161"/>
                  <a:pt x="90" y="161"/>
                  <a:pt x="90" y="161"/>
                </a:cubicBezTo>
                <a:cubicBezTo>
                  <a:pt x="97" y="155"/>
                  <a:pt x="105" y="148"/>
                  <a:pt x="112" y="142"/>
                </a:cubicBezTo>
                <a:cubicBezTo>
                  <a:pt x="112" y="142"/>
                  <a:pt x="112" y="142"/>
                  <a:pt x="112" y="142"/>
                </a:cubicBezTo>
                <a:cubicBezTo>
                  <a:pt x="116" y="145"/>
                  <a:pt x="116" y="145"/>
                  <a:pt x="116" y="145"/>
                </a:cubicBezTo>
                <a:cubicBezTo>
                  <a:pt x="117" y="145"/>
                  <a:pt x="117" y="145"/>
                  <a:pt x="117" y="145"/>
                </a:cubicBezTo>
                <a:cubicBezTo>
                  <a:pt x="117" y="146"/>
                  <a:pt x="117" y="147"/>
                  <a:pt x="117" y="148"/>
                </a:cubicBezTo>
                <a:cubicBezTo>
                  <a:pt x="117" y="149"/>
                  <a:pt x="117" y="149"/>
                  <a:pt x="118" y="150"/>
                </a:cubicBezTo>
                <a:cubicBezTo>
                  <a:pt x="119" y="154"/>
                  <a:pt x="123" y="158"/>
                  <a:pt x="126" y="163"/>
                </a:cubicBezTo>
                <a:cubicBezTo>
                  <a:pt x="134" y="171"/>
                  <a:pt x="142" y="180"/>
                  <a:pt x="153" y="186"/>
                </a:cubicBezTo>
                <a:cubicBezTo>
                  <a:pt x="156" y="188"/>
                  <a:pt x="166" y="193"/>
                  <a:pt x="174" y="193"/>
                </a:cubicBezTo>
                <a:cubicBezTo>
                  <a:pt x="178" y="193"/>
                  <a:pt x="180" y="192"/>
                  <a:pt x="181" y="189"/>
                </a:cubicBezTo>
                <a:cubicBezTo>
                  <a:pt x="184" y="183"/>
                  <a:pt x="177" y="171"/>
                  <a:pt x="161" y="157"/>
                </a:cubicBezTo>
                <a:cubicBezTo>
                  <a:pt x="154" y="151"/>
                  <a:pt x="145" y="143"/>
                  <a:pt x="136" y="140"/>
                </a:cubicBezTo>
                <a:cubicBezTo>
                  <a:pt x="135" y="140"/>
                  <a:pt x="134" y="140"/>
                  <a:pt x="132" y="140"/>
                </a:cubicBezTo>
                <a:cubicBezTo>
                  <a:pt x="130" y="140"/>
                  <a:pt x="127" y="140"/>
                  <a:pt x="124" y="140"/>
                </a:cubicBezTo>
                <a:cubicBezTo>
                  <a:pt x="122" y="140"/>
                  <a:pt x="121" y="140"/>
                  <a:pt x="120" y="140"/>
                </a:cubicBezTo>
                <a:cubicBezTo>
                  <a:pt x="120" y="140"/>
                  <a:pt x="120" y="140"/>
                  <a:pt x="120" y="140"/>
                </a:cubicBezTo>
                <a:cubicBezTo>
                  <a:pt x="117" y="138"/>
                  <a:pt x="117" y="138"/>
                  <a:pt x="117" y="138"/>
                </a:cubicBezTo>
                <a:cubicBezTo>
                  <a:pt x="118" y="138"/>
                  <a:pt x="118" y="138"/>
                  <a:pt x="118" y="138"/>
                </a:cubicBezTo>
                <a:cubicBezTo>
                  <a:pt x="120" y="136"/>
                  <a:pt x="122" y="134"/>
                  <a:pt x="123" y="133"/>
                </a:cubicBezTo>
                <a:cubicBezTo>
                  <a:pt x="125" y="132"/>
                  <a:pt x="129" y="129"/>
                  <a:pt x="134" y="125"/>
                </a:cubicBezTo>
                <a:cubicBezTo>
                  <a:pt x="137" y="123"/>
                  <a:pt x="140" y="121"/>
                  <a:pt x="143" y="119"/>
                </a:cubicBezTo>
                <a:cubicBezTo>
                  <a:pt x="143" y="119"/>
                  <a:pt x="143" y="119"/>
                  <a:pt x="143" y="119"/>
                </a:cubicBezTo>
                <a:cubicBezTo>
                  <a:pt x="147" y="122"/>
                  <a:pt x="147" y="122"/>
                  <a:pt x="147" y="122"/>
                </a:cubicBezTo>
                <a:cubicBezTo>
                  <a:pt x="147" y="122"/>
                  <a:pt x="147" y="122"/>
                  <a:pt x="147" y="122"/>
                </a:cubicBezTo>
                <a:cubicBezTo>
                  <a:pt x="148" y="123"/>
                  <a:pt x="148" y="125"/>
                  <a:pt x="149" y="126"/>
                </a:cubicBezTo>
                <a:cubicBezTo>
                  <a:pt x="149" y="128"/>
                  <a:pt x="150" y="129"/>
                  <a:pt x="151" y="131"/>
                </a:cubicBezTo>
                <a:cubicBezTo>
                  <a:pt x="153" y="134"/>
                  <a:pt x="156" y="137"/>
                  <a:pt x="159" y="140"/>
                </a:cubicBezTo>
                <a:cubicBezTo>
                  <a:pt x="177" y="156"/>
                  <a:pt x="192" y="164"/>
                  <a:pt x="203" y="164"/>
                </a:cubicBezTo>
                <a:cubicBezTo>
                  <a:pt x="206" y="164"/>
                  <a:pt x="209" y="163"/>
                  <a:pt x="212" y="162"/>
                </a:cubicBezTo>
                <a:cubicBezTo>
                  <a:pt x="214" y="161"/>
                  <a:pt x="215" y="160"/>
                  <a:pt x="215" y="158"/>
                </a:cubicBezTo>
                <a:cubicBezTo>
                  <a:pt x="216" y="149"/>
                  <a:pt x="190" y="129"/>
                  <a:pt x="184" y="125"/>
                </a:cubicBezTo>
                <a:cubicBezTo>
                  <a:pt x="183" y="125"/>
                  <a:pt x="183" y="125"/>
                  <a:pt x="183" y="125"/>
                </a:cubicBezTo>
                <a:cubicBezTo>
                  <a:pt x="176" y="120"/>
                  <a:pt x="169" y="116"/>
                  <a:pt x="161" y="115"/>
                </a:cubicBezTo>
                <a:cubicBezTo>
                  <a:pt x="159" y="115"/>
                  <a:pt x="155" y="116"/>
                  <a:pt x="152" y="116"/>
                </a:cubicBezTo>
                <a:cubicBezTo>
                  <a:pt x="150" y="117"/>
                  <a:pt x="150" y="117"/>
                  <a:pt x="150" y="117"/>
                </a:cubicBezTo>
                <a:cubicBezTo>
                  <a:pt x="148" y="115"/>
                  <a:pt x="148" y="115"/>
                  <a:pt x="148" y="115"/>
                </a:cubicBezTo>
                <a:cubicBezTo>
                  <a:pt x="149" y="115"/>
                  <a:pt x="149" y="115"/>
                  <a:pt x="149" y="115"/>
                </a:cubicBezTo>
                <a:cubicBezTo>
                  <a:pt x="159" y="108"/>
                  <a:pt x="167" y="102"/>
                  <a:pt x="174" y="96"/>
                </a:cubicBezTo>
                <a:cubicBezTo>
                  <a:pt x="174" y="96"/>
                  <a:pt x="174" y="96"/>
                  <a:pt x="174" y="96"/>
                </a:cubicBezTo>
                <a:cubicBezTo>
                  <a:pt x="175" y="96"/>
                  <a:pt x="175" y="96"/>
                  <a:pt x="175" y="96"/>
                </a:cubicBezTo>
                <a:cubicBezTo>
                  <a:pt x="176" y="98"/>
                  <a:pt x="177" y="100"/>
                  <a:pt x="178" y="102"/>
                </a:cubicBezTo>
                <a:cubicBezTo>
                  <a:pt x="179" y="104"/>
                  <a:pt x="180" y="106"/>
                  <a:pt x="181" y="107"/>
                </a:cubicBezTo>
                <a:cubicBezTo>
                  <a:pt x="187" y="114"/>
                  <a:pt x="195" y="120"/>
                  <a:pt x="206" y="126"/>
                </a:cubicBezTo>
                <a:cubicBezTo>
                  <a:pt x="215" y="130"/>
                  <a:pt x="225" y="134"/>
                  <a:pt x="234" y="134"/>
                </a:cubicBezTo>
                <a:cubicBezTo>
                  <a:pt x="237" y="134"/>
                  <a:pt x="239" y="134"/>
                  <a:pt x="242" y="133"/>
                </a:cubicBezTo>
                <a:cubicBezTo>
                  <a:pt x="243" y="132"/>
                  <a:pt x="244" y="132"/>
                  <a:pt x="245" y="130"/>
                </a:cubicBezTo>
                <a:cubicBezTo>
                  <a:pt x="245" y="127"/>
                  <a:pt x="241" y="121"/>
                  <a:pt x="232" y="113"/>
                </a:cubicBezTo>
                <a:cubicBezTo>
                  <a:pt x="231" y="112"/>
                  <a:pt x="231" y="112"/>
                  <a:pt x="231" y="112"/>
                </a:cubicBezTo>
                <a:cubicBezTo>
                  <a:pt x="220" y="102"/>
                  <a:pt x="211" y="97"/>
                  <a:pt x="201" y="94"/>
                </a:cubicBezTo>
                <a:cubicBezTo>
                  <a:pt x="196" y="93"/>
                  <a:pt x="191" y="92"/>
                  <a:pt x="187" y="92"/>
                </a:cubicBezTo>
                <a:cubicBezTo>
                  <a:pt x="186" y="92"/>
                  <a:pt x="186" y="92"/>
                  <a:pt x="186" y="92"/>
                </a:cubicBezTo>
                <a:cubicBezTo>
                  <a:pt x="185" y="92"/>
                  <a:pt x="183" y="93"/>
                  <a:pt x="182" y="93"/>
                </a:cubicBezTo>
                <a:cubicBezTo>
                  <a:pt x="181" y="93"/>
                  <a:pt x="181" y="93"/>
                  <a:pt x="181" y="93"/>
                </a:cubicBezTo>
                <a:cubicBezTo>
                  <a:pt x="179" y="92"/>
                  <a:pt x="179" y="92"/>
                  <a:pt x="179" y="92"/>
                </a:cubicBezTo>
                <a:cubicBezTo>
                  <a:pt x="179" y="91"/>
                  <a:pt x="179" y="91"/>
                  <a:pt x="179" y="91"/>
                </a:cubicBezTo>
                <a:cubicBezTo>
                  <a:pt x="186" y="86"/>
                  <a:pt x="193" y="80"/>
                  <a:pt x="199" y="73"/>
                </a:cubicBezTo>
                <a:cubicBezTo>
                  <a:pt x="200" y="73"/>
                  <a:pt x="200" y="73"/>
                  <a:pt x="200" y="73"/>
                </a:cubicBezTo>
                <a:cubicBezTo>
                  <a:pt x="200" y="73"/>
                  <a:pt x="200" y="73"/>
                  <a:pt x="200" y="73"/>
                </a:cubicBezTo>
                <a:cubicBezTo>
                  <a:pt x="202" y="75"/>
                  <a:pt x="205" y="77"/>
                  <a:pt x="207" y="80"/>
                </a:cubicBezTo>
                <a:cubicBezTo>
                  <a:pt x="209" y="83"/>
                  <a:pt x="212" y="86"/>
                  <a:pt x="214" y="87"/>
                </a:cubicBezTo>
                <a:cubicBezTo>
                  <a:pt x="233" y="97"/>
                  <a:pt x="243" y="100"/>
                  <a:pt x="249" y="100"/>
                </a:cubicBezTo>
                <a:cubicBezTo>
                  <a:pt x="254" y="100"/>
                  <a:pt x="257" y="98"/>
                  <a:pt x="259" y="95"/>
                </a:cubicBezTo>
                <a:cubicBezTo>
                  <a:pt x="260" y="83"/>
                  <a:pt x="235" y="74"/>
                  <a:pt x="226" y="70"/>
                </a:cubicBezTo>
                <a:cubicBezTo>
                  <a:pt x="225" y="70"/>
                  <a:pt x="225" y="70"/>
                  <a:pt x="225" y="70"/>
                </a:cubicBezTo>
                <a:cubicBezTo>
                  <a:pt x="218" y="67"/>
                  <a:pt x="212" y="66"/>
                  <a:pt x="207" y="67"/>
                </a:cubicBezTo>
                <a:cubicBezTo>
                  <a:pt x="205" y="67"/>
                  <a:pt x="205" y="67"/>
                  <a:pt x="205" y="67"/>
                </a:cubicBezTo>
                <a:cubicBezTo>
                  <a:pt x="207" y="66"/>
                  <a:pt x="207" y="66"/>
                  <a:pt x="207" y="66"/>
                </a:cubicBezTo>
                <a:cubicBezTo>
                  <a:pt x="209" y="63"/>
                  <a:pt x="212" y="60"/>
                  <a:pt x="214" y="58"/>
                </a:cubicBezTo>
                <a:cubicBezTo>
                  <a:pt x="214" y="57"/>
                  <a:pt x="214" y="57"/>
                  <a:pt x="214" y="57"/>
                </a:cubicBezTo>
                <a:cubicBezTo>
                  <a:pt x="215" y="57"/>
                  <a:pt x="215" y="57"/>
                  <a:pt x="215" y="57"/>
                </a:cubicBezTo>
                <a:cubicBezTo>
                  <a:pt x="216" y="58"/>
                  <a:pt x="217" y="58"/>
                  <a:pt x="218" y="58"/>
                </a:cubicBezTo>
                <a:cubicBezTo>
                  <a:pt x="222" y="59"/>
                  <a:pt x="225" y="61"/>
                  <a:pt x="230" y="61"/>
                </a:cubicBezTo>
                <a:cubicBezTo>
                  <a:pt x="239" y="62"/>
                  <a:pt x="250" y="57"/>
                  <a:pt x="258" y="50"/>
                </a:cubicBezTo>
                <a:cubicBezTo>
                  <a:pt x="258" y="50"/>
                  <a:pt x="258" y="49"/>
                  <a:pt x="259" y="49"/>
                </a:cubicBezTo>
                <a:cubicBezTo>
                  <a:pt x="262" y="46"/>
                  <a:pt x="269" y="39"/>
                  <a:pt x="269" y="34"/>
                </a:cubicBezTo>
                <a:cubicBezTo>
                  <a:pt x="269" y="32"/>
                  <a:pt x="269" y="31"/>
                  <a:pt x="268" y="31"/>
                </a:cubicBezTo>
                <a:cubicBezTo>
                  <a:pt x="265" y="28"/>
                  <a:pt x="260" y="27"/>
                  <a:pt x="256" y="27"/>
                </a:cubicBezTo>
                <a:cubicBezTo>
                  <a:pt x="254" y="27"/>
                  <a:pt x="252" y="27"/>
                  <a:pt x="250" y="28"/>
                </a:cubicBezTo>
                <a:cubicBezTo>
                  <a:pt x="244" y="29"/>
                  <a:pt x="236" y="31"/>
                  <a:pt x="229" y="35"/>
                </a:cubicBezTo>
                <a:cubicBezTo>
                  <a:pt x="219" y="40"/>
                  <a:pt x="212" y="49"/>
                  <a:pt x="205" y="57"/>
                </a:cubicBezTo>
                <a:cubicBezTo>
                  <a:pt x="202" y="60"/>
                  <a:pt x="199" y="63"/>
                  <a:pt x="197" y="66"/>
                </a:cubicBezTo>
                <a:cubicBezTo>
                  <a:pt x="196" y="67"/>
                  <a:pt x="196" y="67"/>
                  <a:pt x="196" y="67"/>
                </a:cubicBezTo>
                <a:cubicBezTo>
                  <a:pt x="195" y="63"/>
                  <a:pt x="195" y="63"/>
                  <a:pt x="195" y="63"/>
                </a:cubicBezTo>
                <a:cubicBezTo>
                  <a:pt x="196" y="63"/>
                  <a:pt x="196" y="63"/>
                  <a:pt x="196" y="63"/>
                </a:cubicBezTo>
                <a:cubicBezTo>
                  <a:pt x="196" y="62"/>
                  <a:pt x="197" y="61"/>
                  <a:pt x="198" y="60"/>
                </a:cubicBezTo>
                <a:cubicBezTo>
                  <a:pt x="200" y="56"/>
                  <a:pt x="203" y="51"/>
                  <a:pt x="204" y="49"/>
                </a:cubicBezTo>
                <a:cubicBezTo>
                  <a:pt x="204" y="48"/>
                  <a:pt x="204" y="46"/>
                  <a:pt x="204" y="45"/>
                </a:cubicBezTo>
                <a:cubicBezTo>
                  <a:pt x="205" y="38"/>
                  <a:pt x="206" y="31"/>
                  <a:pt x="206" y="25"/>
                </a:cubicBezTo>
                <a:cubicBezTo>
                  <a:pt x="205" y="17"/>
                  <a:pt x="200" y="0"/>
                  <a:pt x="194" y="0"/>
                </a:cubicBezTo>
                <a:cubicBezTo>
                  <a:pt x="191" y="0"/>
                  <a:pt x="189" y="2"/>
                  <a:pt x="187" y="7"/>
                </a:cubicBezTo>
                <a:cubicBezTo>
                  <a:pt x="181" y="22"/>
                  <a:pt x="181" y="41"/>
                  <a:pt x="186" y="55"/>
                </a:cubicBezTo>
                <a:cubicBezTo>
                  <a:pt x="187" y="57"/>
                  <a:pt x="188" y="58"/>
                  <a:pt x="189" y="60"/>
                </a:cubicBezTo>
                <a:cubicBezTo>
                  <a:pt x="189" y="60"/>
                  <a:pt x="189" y="60"/>
                  <a:pt x="189" y="60"/>
                </a:cubicBezTo>
                <a:cubicBezTo>
                  <a:pt x="190" y="72"/>
                  <a:pt x="190" y="72"/>
                  <a:pt x="190" y="72"/>
                </a:cubicBezTo>
                <a:cubicBezTo>
                  <a:pt x="190" y="73"/>
                  <a:pt x="189" y="75"/>
                  <a:pt x="186" y="77"/>
                </a:cubicBezTo>
                <a:cubicBezTo>
                  <a:pt x="186" y="77"/>
                  <a:pt x="185" y="78"/>
                  <a:pt x="185" y="78"/>
                </a:cubicBezTo>
                <a:cubicBezTo>
                  <a:pt x="181" y="81"/>
                  <a:pt x="177" y="85"/>
                  <a:pt x="173" y="88"/>
                </a:cubicBezTo>
                <a:cubicBezTo>
                  <a:pt x="172" y="89"/>
                  <a:pt x="172" y="89"/>
                  <a:pt x="172" y="89"/>
                </a:cubicBezTo>
                <a:cubicBezTo>
                  <a:pt x="172" y="84"/>
                  <a:pt x="172" y="84"/>
                  <a:pt x="172" y="84"/>
                </a:cubicBezTo>
                <a:cubicBezTo>
                  <a:pt x="172" y="84"/>
                  <a:pt x="172" y="84"/>
                  <a:pt x="172" y="84"/>
                </a:cubicBezTo>
                <a:cubicBezTo>
                  <a:pt x="172" y="83"/>
                  <a:pt x="173" y="83"/>
                  <a:pt x="174" y="82"/>
                </a:cubicBezTo>
                <a:cubicBezTo>
                  <a:pt x="175" y="81"/>
                  <a:pt x="176" y="80"/>
                  <a:pt x="176" y="79"/>
                </a:cubicBezTo>
                <a:cubicBezTo>
                  <a:pt x="178" y="74"/>
                  <a:pt x="179" y="69"/>
                  <a:pt x="180" y="63"/>
                </a:cubicBezTo>
                <a:cubicBezTo>
                  <a:pt x="180" y="52"/>
                  <a:pt x="179" y="41"/>
                  <a:pt x="176" y="31"/>
                </a:cubicBezTo>
                <a:cubicBezTo>
                  <a:pt x="175" y="30"/>
                  <a:pt x="175" y="30"/>
                  <a:pt x="175" y="30"/>
                </a:cubicBezTo>
                <a:cubicBezTo>
                  <a:pt x="174" y="25"/>
                  <a:pt x="170" y="11"/>
                  <a:pt x="163" y="11"/>
                </a:cubicBezTo>
                <a:cubicBezTo>
                  <a:pt x="162" y="11"/>
                  <a:pt x="161" y="11"/>
                  <a:pt x="160" y="11"/>
                </a:cubicBezTo>
                <a:cubicBezTo>
                  <a:pt x="154" y="17"/>
                  <a:pt x="153" y="26"/>
                  <a:pt x="153" y="34"/>
                </a:cubicBezTo>
                <a:cubicBezTo>
                  <a:pt x="153" y="46"/>
                  <a:pt x="153" y="60"/>
                  <a:pt x="158" y="72"/>
                </a:cubicBezTo>
                <a:cubicBezTo>
                  <a:pt x="159" y="75"/>
                  <a:pt x="161" y="77"/>
                  <a:pt x="163" y="79"/>
                </a:cubicBezTo>
                <a:cubicBezTo>
                  <a:pt x="164" y="81"/>
                  <a:pt x="165" y="82"/>
                  <a:pt x="165" y="83"/>
                </a:cubicBezTo>
                <a:cubicBezTo>
                  <a:pt x="166" y="83"/>
                  <a:pt x="166" y="83"/>
                  <a:pt x="166" y="83"/>
                </a:cubicBezTo>
                <a:cubicBezTo>
                  <a:pt x="167" y="93"/>
                  <a:pt x="167" y="93"/>
                  <a:pt x="167" y="93"/>
                </a:cubicBezTo>
                <a:cubicBezTo>
                  <a:pt x="167" y="93"/>
                  <a:pt x="167" y="93"/>
                  <a:pt x="167" y="93"/>
                </a:cubicBezTo>
                <a:cubicBezTo>
                  <a:pt x="160" y="99"/>
                  <a:pt x="152" y="105"/>
                  <a:pt x="142" y="112"/>
                </a:cubicBezTo>
                <a:cubicBezTo>
                  <a:pt x="141" y="112"/>
                  <a:pt x="141" y="112"/>
                  <a:pt x="141" y="112"/>
                </a:cubicBezTo>
                <a:cubicBezTo>
                  <a:pt x="141" y="108"/>
                  <a:pt x="141" y="108"/>
                  <a:pt x="141" y="108"/>
                </a:cubicBezTo>
                <a:cubicBezTo>
                  <a:pt x="141" y="108"/>
                  <a:pt x="141" y="108"/>
                  <a:pt x="141" y="108"/>
                </a:cubicBezTo>
                <a:cubicBezTo>
                  <a:pt x="142" y="107"/>
                  <a:pt x="143" y="106"/>
                  <a:pt x="144" y="106"/>
                </a:cubicBezTo>
                <a:cubicBezTo>
                  <a:pt x="146" y="104"/>
                  <a:pt x="148" y="102"/>
                  <a:pt x="148" y="100"/>
                </a:cubicBezTo>
                <a:cubicBezTo>
                  <a:pt x="150" y="95"/>
                  <a:pt x="151" y="90"/>
                  <a:pt x="151" y="84"/>
                </a:cubicBezTo>
                <a:cubicBezTo>
                  <a:pt x="151" y="73"/>
                  <a:pt x="150" y="63"/>
                  <a:pt x="147" y="54"/>
                </a:cubicBezTo>
                <a:cubicBezTo>
                  <a:pt x="145" y="48"/>
                  <a:pt x="139" y="38"/>
                  <a:pt x="133" y="38"/>
                </a:cubicBezTo>
                <a:cubicBezTo>
                  <a:pt x="132" y="38"/>
                  <a:pt x="130" y="39"/>
                  <a:pt x="128" y="42"/>
                </a:cubicBezTo>
                <a:cubicBezTo>
                  <a:pt x="125" y="50"/>
                  <a:pt x="124" y="59"/>
                  <a:pt x="124" y="67"/>
                </a:cubicBezTo>
                <a:cubicBezTo>
                  <a:pt x="124" y="69"/>
                  <a:pt x="124" y="71"/>
                  <a:pt x="124" y="72"/>
                </a:cubicBezTo>
                <a:cubicBezTo>
                  <a:pt x="124" y="82"/>
                  <a:pt x="127" y="100"/>
                  <a:pt x="135" y="108"/>
                </a:cubicBezTo>
                <a:cubicBezTo>
                  <a:pt x="135" y="108"/>
                  <a:pt x="135" y="108"/>
                  <a:pt x="135" y="108"/>
                </a:cubicBezTo>
                <a:cubicBezTo>
                  <a:pt x="135" y="109"/>
                  <a:pt x="135" y="109"/>
                  <a:pt x="135" y="109"/>
                </a:cubicBezTo>
                <a:cubicBezTo>
                  <a:pt x="136" y="116"/>
                  <a:pt x="136" y="116"/>
                  <a:pt x="136" y="116"/>
                </a:cubicBezTo>
                <a:cubicBezTo>
                  <a:pt x="131" y="120"/>
                  <a:pt x="131" y="120"/>
                  <a:pt x="131" y="120"/>
                </a:cubicBezTo>
                <a:cubicBezTo>
                  <a:pt x="126" y="124"/>
                  <a:pt x="121" y="126"/>
                  <a:pt x="119" y="128"/>
                </a:cubicBezTo>
                <a:cubicBezTo>
                  <a:pt x="119" y="128"/>
                  <a:pt x="116" y="131"/>
                  <a:pt x="110" y="136"/>
                </a:cubicBezTo>
                <a:cubicBezTo>
                  <a:pt x="109" y="137"/>
                  <a:pt x="109" y="137"/>
                  <a:pt x="109" y="137"/>
                </a:cubicBezTo>
                <a:cubicBezTo>
                  <a:pt x="109" y="134"/>
                  <a:pt x="109" y="134"/>
                  <a:pt x="109" y="134"/>
                </a:cubicBezTo>
                <a:cubicBezTo>
                  <a:pt x="109" y="134"/>
                  <a:pt x="109" y="134"/>
                  <a:pt x="109" y="134"/>
                </a:cubicBezTo>
                <a:cubicBezTo>
                  <a:pt x="110" y="133"/>
                  <a:pt x="112" y="131"/>
                  <a:pt x="113" y="130"/>
                </a:cubicBezTo>
                <a:cubicBezTo>
                  <a:pt x="116" y="128"/>
                  <a:pt x="119" y="126"/>
                  <a:pt x="120" y="123"/>
                </a:cubicBezTo>
                <a:cubicBezTo>
                  <a:pt x="122" y="115"/>
                  <a:pt x="122" y="105"/>
                  <a:pt x="122" y="96"/>
                </a:cubicBezTo>
                <a:cubicBezTo>
                  <a:pt x="122" y="87"/>
                  <a:pt x="116" y="65"/>
                  <a:pt x="108" y="65"/>
                </a:cubicBezTo>
                <a:cubicBezTo>
                  <a:pt x="106" y="65"/>
                  <a:pt x="103" y="67"/>
                  <a:pt x="101" y="72"/>
                </a:cubicBezTo>
                <a:cubicBezTo>
                  <a:pt x="101" y="72"/>
                  <a:pt x="86" y="98"/>
                  <a:pt x="99" y="124"/>
                </a:cubicBezTo>
                <a:cubicBezTo>
                  <a:pt x="100" y="125"/>
                  <a:pt x="100" y="126"/>
                  <a:pt x="100" y="127"/>
                </a:cubicBezTo>
                <a:cubicBezTo>
                  <a:pt x="101" y="129"/>
                  <a:pt x="102" y="130"/>
                  <a:pt x="103" y="131"/>
                </a:cubicBezTo>
                <a:cubicBezTo>
                  <a:pt x="103" y="132"/>
                  <a:pt x="103" y="132"/>
                  <a:pt x="103" y="132"/>
                </a:cubicBezTo>
                <a:cubicBezTo>
                  <a:pt x="103" y="141"/>
                  <a:pt x="103" y="141"/>
                  <a:pt x="103" y="141"/>
                </a:cubicBezTo>
                <a:cubicBezTo>
                  <a:pt x="103" y="142"/>
                  <a:pt x="103" y="142"/>
                  <a:pt x="103" y="142"/>
                </a:cubicBezTo>
                <a:cubicBezTo>
                  <a:pt x="98" y="146"/>
                  <a:pt x="92" y="151"/>
                  <a:pt x="87" y="155"/>
                </a:cubicBezTo>
                <a:cubicBezTo>
                  <a:pt x="85" y="157"/>
                  <a:pt x="83" y="158"/>
                  <a:pt x="81" y="159"/>
                </a:cubicBezTo>
                <a:cubicBezTo>
                  <a:pt x="80" y="160"/>
                  <a:pt x="80" y="160"/>
                  <a:pt x="80" y="160"/>
                </a:cubicBezTo>
                <a:cubicBezTo>
                  <a:pt x="80" y="159"/>
                  <a:pt x="80" y="159"/>
                  <a:pt x="80" y="159"/>
                </a:cubicBezTo>
                <a:cubicBezTo>
                  <a:pt x="80" y="157"/>
                  <a:pt x="80" y="156"/>
                  <a:pt x="80" y="155"/>
                </a:cubicBezTo>
                <a:cubicBezTo>
                  <a:pt x="80" y="154"/>
                  <a:pt x="80" y="154"/>
                  <a:pt x="80" y="154"/>
                </a:cubicBezTo>
                <a:cubicBezTo>
                  <a:pt x="80" y="154"/>
                  <a:pt x="80" y="154"/>
                  <a:pt x="80" y="154"/>
                </a:cubicBezTo>
                <a:cubicBezTo>
                  <a:pt x="81" y="153"/>
                  <a:pt x="83" y="152"/>
                  <a:pt x="84" y="151"/>
                </a:cubicBezTo>
                <a:cubicBezTo>
                  <a:pt x="88" y="148"/>
                  <a:pt x="94" y="143"/>
                  <a:pt x="94" y="137"/>
                </a:cubicBezTo>
                <a:cubicBezTo>
                  <a:pt x="93" y="127"/>
                  <a:pt x="92" y="116"/>
                  <a:pt x="90" y="106"/>
                </a:cubicBezTo>
                <a:cubicBezTo>
                  <a:pt x="89" y="101"/>
                  <a:pt x="87" y="96"/>
                  <a:pt x="84" y="92"/>
                </a:cubicBezTo>
                <a:cubicBezTo>
                  <a:pt x="82" y="90"/>
                  <a:pt x="80" y="88"/>
                  <a:pt x="78" y="88"/>
                </a:cubicBezTo>
                <a:cubicBezTo>
                  <a:pt x="76" y="88"/>
                  <a:pt x="74" y="89"/>
                  <a:pt x="71" y="92"/>
                </a:cubicBezTo>
                <a:cubicBezTo>
                  <a:pt x="69" y="95"/>
                  <a:pt x="67" y="98"/>
                  <a:pt x="66" y="101"/>
                </a:cubicBezTo>
                <a:cubicBezTo>
                  <a:pt x="63" y="110"/>
                  <a:pt x="63" y="128"/>
                  <a:pt x="64" y="135"/>
                </a:cubicBezTo>
                <a:cubicBezTo>
                  <a:pt x="64" y="142"/>
                  <a:pt x="66" y="147"/>
                  <a:pt x="69" y="151"/>
                </a:cubicBezTo>
                <a:cubicBezTo>
                  <a:pt x="70" y="152"/>
                  <a:pt x="71" y="153"/>
                  <a:pt x="72" y="154"/>
                </a:cubicBezTo>
                <a:cubicBezTo>
                  <a:pt x="73" y="154"/>
                  <a:pt x="74" y="154"/>
                  <a:pt x="74" y="155"/>
                </a:cubicBezTo>
                <a:cubicBezTo>
                  <a:pt x="74" y="155"/>
                  <a:pt x="74" y="155"/>
                  <a:pt x="74" y="155"/>
                </a:cubicBezTo>
                <a:cubicBezTo>
                  <a:pt x="74" y="155"/>
                  <a:pt x="74" y="155"/>
                  <a:pt x="74" y="155"/>
                </a:cubicBezTo>
                <a:cubicBezTo>
                  <a:pt x="74" y="159"/>
                  <a:pt x="73" y="163"/>
                  <a:pt x="73" y="167"/>
                </a:cubicBezTo>
                <a:cubicBezTo>
                  <a:pt x="73" y="167"/>
                  <a:pt x="73" y="167"/>
                  <a:pt x="73" y="167"/>
                </a:cubicBezTo>
                <a:cubicBezTo>
                  <a:pt x="73" y="167"/>
                  <a:pt x="73" y="167"/>
                  <a:pt x="73" y="167"/>
                </a:cubicBezTo>
                <a:cubicBezTo>
                  <a:pt x="70" y="170"/>
                  <a:pt x="66" y="173"/>
                  <a:pt x="62" y="176"/>
                </a:cubicBezTo>
                <a:cubicBezTo>
                  <a:pt x="61" y="177"/>
                  <a:pt x="59" y="178"/>
                  <a:pt x="58" y="179"/>
                </a:cubicBezTo>
                <a:cubicBezTo>
                  <a:pt x="56" y="181"/>
                  <a:pt x="56" y="181"/>
                  <a:pt x="56" y="181"/>
                </a:cubicBezTo>
                <a:cubicBezTo>
                  <a:pt x="57" y="178"/>
                  <a:pt x="57" y="178"/>
                  <a:pt x="57" y="178"/>
                </a:cubicBezTo>
                <a:cubicBezTo>
                  <a:pt x="61" y="168"/>
                  <a:pt x="63" y="145"/>
                  <a:pt x="56" y="132"/>
                </a:cubicBezTo>
                <a:cubicBezTo>
                  <a:pt x="53" y="127"/>
                  <a:pt x="49" y="123"/>
                  <a:pt x="44" y="122"/>
                </a:cubicBezTo>
                <a:cubicBezTo>
                  <a:pt x="40" y="121"/>
                  <a:pt x="37" y="122"/>
                  <a:pt x="35" y="125"/>
                </a:cubicBezTo>
                <a:cubicBezTo>
                  <a:pt x="28" y="135"/>
                  <a:pt x="30" y="162"/>
                  <a:pt x="32" y="169"/>
                </a:cubicBezTo>
                <a:cubicBezTo>
                  <a:pt x="33" y="173"/>
                  <a:pt x="36" y="176"/>
                  <a:pt x="40" y="179"/>
                </a:cubicBezTo>
                <a:cubicBezTo>
                  <a:pt x="43" y="183"/>
                  <a:pt x="46" y="186"/>
                  <a:pt x="46" y="189"/>
                </a:cubicBezTo>
                <a:cubicBezTo>
                  <a:pt x="46" y="191"/>
                  <a:pt x="45" y="194"/>
                  <a:pt x="42" y="197"/>
                </a:cubicBezTo>
                <a:cubicBezTo>
                  <a:pt x="41" y="199"/>
                  <a:pt x="29" y="212"/>
                  <a:pt x="18" y="225"/>
                </a:cubicBezTo>
                <a:cubicBezTo>
                  <a:pt x="10" y="234"/>
                  <a:pt x="3" y="243"/>
                  <a:pt x="0" y="245"/>
                </a:cubicBezTo>
                <a:cubicBezTo>
                  <a:pt x="5" y="249"/>
                  <a:pt x="5" y="249"/>
                  <a:pt x="5" y="249"/>
                </a:cubicBezTo>
                <a:cubicBezTo>
                  <a:pt x="8" y="247"/>
                  <a:pt x="15" y="238"/>
                  <a:pt x="24" y="229"/>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91948" y="-1"/>
            <a:ext cx="4702629" cy="6458857"/>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351435414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00" y="6400800"/>
            <a:ext cx="391885" cy="276999"/>
          </a:xfrm>
          <a:prstGeom prst="rect">
            <a:avLst/>
          </a:prstGeom>
          <a:noFill/>
        </p:spPr>
        <p:txBody>
          <a:bodyPr wrap="square" rtlCol="0">
            <a:spAutoFit/>
          </a:bodyPr>
          <a:lstStyle/>
          <a:p>
            <a:pPr algn="ctr"/>
            <a:fld id="{75506892-E79D-4089-94EA-4C1ED397C6BE}" type="slidenum">
              <a:rPr lang="en-US" sz="1200" smtClean="0">
                <a:solidFill>
                  <a:schemeClr val="bg1"/>
                </a:solidFill>
              </a:rPr>
              <a:t>14</a:t>
            </a:fld>
            <a:endParaRPr lang="en-US" sz="1200" dirty="0">
              <a:solidFill>
                <a:schemeClr val="bg1"/>
              </a:solidFill>
            </a:endParaRPr>
          </a:p>
        </p:txBody>
      </p:sp>
      <p:sp>
        <p:nvSpPr>
          <p:cNvPr id="12" name="TextBox 11"/>
          <p:cNvSpPr txBox="1"/>
          <p:nvPr/>
        </p:nvSpPr>
        <p:spPr>
          <a:xfrm>
            <a:off x="8438834" y="1464490"/>
            <a:ext cx="2235633" cy="636516"/>
          </a:xfrm>
          <a:prstGeom prst="rect">
            <a:avLst/>
          </a:prstGeom>
          <a:solidFill>
            <a:srgbClr val="CC47BC"/>
          </a:solidFill>
        </p:spPr>
        <p:txBody>
          <a:bodyPr wrap="square" rIns="144000" bIns="36000" numCol="1" spcCol="360000" rtlCol="0">
            <a:spAutoFit/>
          </a:bodyPr>
          <a:lstStyle/>
          <a:p>
            <a:pPr algn="ctr">
              <a:lnSpc>
                <a:spcPct val="120000"/>
              </a:lnSpc>
            </a:pPr>
            <a:r>
              <a:rPr lang="en-US" dirty="0">
                <a:solidFill>
                  <a:schemeClr val="bg1"/>
                </a:solidFill>
                <a:latin typeface="Roboto" panose="02000000000000000000" pitchFamily="2" charset="0"/>
                <a:ea typeface="Roboto" panose="02000000000000000000" pitchFamily="2" charset="0"/>
              </a:rPr>
              <a:t>Product Name</a:t>
            </a:r>
          </a:p>
          <a:p>
            <a:pPr algn="ctr">
              <a:lnSpc>
                <a:spcPct val="120000"/>
              </a:lnSpc>
            </a:pPr>
            <a:r>
              <a:rPr lang="en-US" sz="1200" i="1" dirty="0" smtClean="0">
                <a:solidFill>
                  <a:schemeClr val="bg1"/>
                </a:solidFill>
                <a:latin typeface="Roboto" panose="02000000000000000000" pitchFamily="2" charset="0"/>
                <a:ea typeface="Roboto" panose="02000000000000000000" pitchFamily="2" charset="0"/>
              </a:rPr>
              <a:t>Advisor</a:t>
            </a:r>
            <a:endParaRPr lang="en-US" sz="1200" i="1" dirty="0">
              <a:solidFill>
                <a:schemeClr val="bg1"/>
              </a:solidFill>
              <a:latin typeface="Roboto" panose="02000000000000000000" pitchFamily="2" charset="0"/>
              <a:ea typeface="Roboto" panose="02000000000000000000" pitchFamily="2" charset="0"/>
            </a:endParaRPr>
          </a:p>
        </p:txBody>
      </p:sp>
      <p:sp>
        <p:nvSpPr>
          <p:cNvPr id="14" name="TextBox 13"/>
          <p:cNvSpPr txBox="1"/>
          <p:nvPr/>
        </p:nvSpPr>
        <p:spPr>
          <a:xfrm>
            <a:off x="4978184" y="1464490"/>
            <a:ext cx="2235632" cy="636516"/>
          </a:xfrm>
          <a:prstGeom prst="rect">
            <a:avLst/>
          </a:prstGeom>
          <a:solidFill>
            <a:srgbClr val="CC47BC"/>
          </a:solidFill>
        </p:spPr>
        <p:txBody>
          <a:bodyPr wrap="square" rIns="144000" bIns="36000" numCol="1" spcCol="360000" rtlCol="0">
            <a:spAutoFit/>
          </a:bodyPr>
          <a:lstStyle/>
          <a:p>
            <a:pPr algn="ctr">
              <a:lnSpc>
                <a:spcPct val="120000"/>
              </a:lnSpc>
            </a:pPr>
            <a:r>
              <a:rPr lang="en-US" dirty="0">
                <a:solidFill>
                  <a:schemeClr val="bg1"/>
                </a:solidFill>
                <a:latin typeface="Roboto" panose="02000000000000000000" pitchFamily="2" charset="0"/>
                <a:ea typeface="Roboto" panose="02000000000000000000" pitchFamily="2" charset="0"/>
              </a:rPr>
              <a:t>Product Name</a:t>
            </a:r>
          </a:p>
          <a:p>
            <a:pPr algn="ctr">
              <a:lnSpc>
                <a:spcPct val="120000"/>
              </a:lnSpc>
            </a:pPr>
            <a:r>
              <a:rPr lang="en-US" sz="1200" i="1" dirty="0" smtClean="0">
                <a:solidFill>
                  <a:schemeClr val="bg1"/>
                </a:solidFill>
                <a:latin typeface="Roboto" panose="02000000000000000000" pitchFamily="2" charset="0"/>
                <a:ea typeface="Roboto" panose="02000000000000000000" pitchFamily="2" charset="0"/>
              </a:rPr>
              <a:t>Advisor</a:t>
            </a:r>
            <a:endParaRPr lang="en-US" sz="1200" i="1" dirty="0">
              <a:solidFill>
                <a:schemeClr val="bg1"/>
              </a:solidFill>
              <a:latin typeface="Roboto" panose="02000000000000000000" pitchFamily="2" charset="0"/>
              <a:ea typeface="Roboto" panose="02000000000000000000" pitchFamily="2" charset="0"/>
            </a:endParaRPr>
          </a:p>
        </p:txBody>
      </p:sp>
      <p:sp>
        <p:nvSpPr>
          <p:cNvPr id="15" name="TextBox 14"/>
          <p:cNvSpPr txBox="1"/>
          <p:nvPr/>
        </p:nvSpPr>
        <p:spPr>
          <a:xfrm>
            <a:off x="1298036" y="4715857"/>
            <a:ext cx="2674621" cy="1264380"/>
          </a:xfrm>
          <a:prstGeom prst="rect">
            <a:avLst/>
          </a:prstGeom>
          <a:noFill/>
        </p:spPr>
        <p:txBody>
          <a:bodyPr wrap="square" rIns="144000" bIns="36000" numCol="1" spcCol="360000" rtlCol="0">
            <a:spAutoFit/>
          </a:bodyPr>
          <a:lstStyle/>
          <a:p>
            <a:pPr algn="ctr">
              <a:lnSpc>
                <a:spcPct val="120000"/>
              </a:lnSpc>
            </a:pPr>
            <a:r>
              <a:rPr lang="en-US" sz="1600" dirty="0" smtClean="0">
                <a:solidFill>
                  <a:schemeClr val="bg1"/>
                </a:solidFill>
                <a:latin typeface="Roboto" panose="02000000000000000000" pitchFamily="2" charset="0"/>
                <a:ea typeface="Roboto" panose="02000000000000000000" pitchFamily="2" charset="0"/>
              </a:rPr>
              <a:t>“</a:t>
            </a:r>
            <a:r>
              <a:rPr lang="en-US" sz="1600" dirty="0">
                <a:solidFill>
                  <a:schemeClr val="bg1"/>
                </a:solidFill>
                <a:latin typeface="Roboto" panose="02000000000000000000" pitchFamily="2" charset="0"/>
                <a:ea typeface="Roboto" panose="02000000000000000000" pitchFamily="2" charset="0"/>
              </a:rPr>
              <a:t> </a:t>
            </a:r>
            <a:r>
              <a:rPr lang="en-US" sz="1600" dirty="0" smtClean="0">
                <a:solidFill>
                  <a:schemeClr val="bg1"/>
                </a:solidFill>
                <a:latin typeface="Roboto" panose="02000000000000000000" pitchFamily="2" charset="0"/>
                <a:ea typeface="Roboto" panose="02000000000000000000" pitchFamily="2" charset="0"/>
              </a:rPr>
              <a:t>But </a:t>
            </a:r>
            <a:r>
              <a:rPr lang="en-US" sz="1600" dirty="0">
                <a:solidFill>
                  <a:schemeClr val="bg1"/>
                </a:solidFill>
                <a:latin typeface="Roboto" panose="02000000000000000000" pitchFamily="2" charset="0"/>
                <a:ea typeface="Roboto" panose="02000000000000000000" pitchFamily="2" charset="0"/>
              </a:rPr>
              <a:t>the majority have suffered alteration in some </a:t>
            </a:r>
            <a:r>
              <a:rPr lang="en-US" sz="1600" dirty="0" smtClean="0">
                <a:solidFill>
                  <a:schemeClr val="bg1"/>
                </a:solidFill>
                <a:latin typeface="Roboto" panose="02000000000000000000" pitchFamily="2" charset="0"/>
                <a:ea typeface="Roboto" panose="02000000000000000000" pitchFamily="2" charset="0"/>
              </a:rPr>
              <a:t>form </a:t>
            </a:r>
            <a:r>
              <a:rPr lang="en-US" sz="1600" dirty="0">
                <a:solidFill>
                  <a:schemeClr val="bg1"/>
                </a:solidFill>
                <a:latin typeface="Roboto" panose="02000000000000000000" pitchFamily="2" charset="0"/>
                <a:ea typeface="Roboto" panose="02000000000000000000" pitchFamily="2" charset="0"/>
              </a:rPr>
              <a:t>by injected </a:t>
            </a:r>
            <a:r>
              <a:rPr lang="en-US" sz="1600" dirty="0" smtClean="0">
                <a:solidFill>
                  <a:schemeClr val="bg1"/>
                </a:solidFill>
                <a:latin typeface="Roboto" panose="02000000000000000000" pitchFamily="2" charset="0"/>
                <a:ea typeface="Roboto" panose="02000000000000000000" pitchFamily="2" charset="0"/>
              </a:rPr>
              <a:t>humor </a:t>
            </a:r>
            <a:r>
              <a:rPr lang="en-US" sz="1600" b="1" dirty="0" smtClean="0">
                <a:solidFill>
                  <a:schemeClr val="bg1"/>
                </a:solidFill>
                <a:latin typeface="Roboto" panose="02000000000000000000" pitchFamily="2" charset="0"/>
                <a:ea typeface="Roboto" panose="02000000000000000000" pitchFamily="2" charset="0"/>
              </a:rPr>
              <a:t>“</a:t>
            </a:r>
            <a:endParaRPr lang="en-US" sz="1600" b="1"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17531" y="1442188"/>
            <a:ext cx="2235632" cy="636516"/>
          </a:xfrm>
          <a:prstGeom prst="rect">
            <a:avLst/>
          </a:prstGeom>
          <a:solidFill>
            <a:srgbClr val="CC47BC"/>
          </a:solidFill>
        </p:spPr>
        <p:txBody>
          <a:bodyPr wrap="square" rIns="144000" bIns="36000" numCol="1" spcCol="360000" rtlCol="0">
            <a:spAutoFit/>
          </a:bodyPr>
          <a:lstStyle/>
          <a:p>
            <a:pPr algn="ctr">
              <a:lnSpc>
                <a:spcPct val="120000"/>
              </a:lnSpc>
            </a:pPr>
            <a:r>
              <a:rPr lang="en-US" dirty="0" smtClean="0">
                <a:solidFill>
                  <a:schemeClr val="bg1"/>
                </a:solidFill>
                <a:latin typeface="Roboto" panose="02000000000000000000" pitchFamily="2" charset="0"/>
                <a:ea typeface="Roboto" panose="02000000000000000000" pitchFamily="2" charset="0"/>
              </a:rPr>
              <a:t>Product Name</a:t>
            </a:r>
          </a:p>
          <a:p>
            <a:pPr algn="ctr">
              <a:lnSpc>
                <a:spcPct val="120000"/>
              </a:lnSpc>
            </a:pPr>
            <a:r>
              <a:rPr lang="en-US" sz="1200" i="1" dirty="0" smtClean="0">
                <a:solidFill>
                  <a:schemeClr val="bg1"/>
                </a:solidFill>
                <a:latin typeface="Roboto" panose="02000000000000000000" pitchFamily="2" charset="0"/>
                <a:ea typeface="Roboto" panose="02000000000000000000" pitchFamily="2" charset="0"/>
              </a:rPr>
              <a:t>Advisor</a:t>
            </a:r>
            <a:endParaRPr lang="en-US" sz="1200" i="1" dirty="0">
              <a:solidFill>
                <a:schemeClr val="bg1"/>
              </a:solidFill>
              <a:latin typeface="Roboto" panose="02000000000000000000" pitchFamily="2" charset="0"/>
              <a:ea typeface="Roboto" panose="02000000000000000000" pitchFamily="2" charset="0"/>
            </a:endParaRPr>
          </a:p>
        </p:txBody>
      </p:sp>
      <p:sp>
        <p:nvSpPr>
          <p:cNvPr id="20" name="TextBox 19"/>
          <p:cNvSpPr txBox="1"/>
          <p:nvPr/>
        </p:nvSpPr>
        <p:spPr>
          <a:xfrm>
            <a:off x="4758688" y="4715857"/>
            <a:ext cx="2674621" cy="1264380"/>
          </a:xfrm>
          <a:prstGeom prst="rect">
            <a:avLst/>
          </a:prstGeom>
          <a:noFill/>
        </p:spPr>
        <p:txBody>
          <a:bodyPr wrap="square" rIns="144000" bIns="36000" numCol="1" spcCol="360000" rtlCol="0">
            <a:spAutoFit/>
          </a:bodyPr>
          <a:lstStyle/>
          <a:p>
            <a:pPr algn="ctr">
              <a:lnSpc>
                <a:spcPct val="120000"/>
              </a:lnSpc>
            </a:pPr>
            <a:r>
              <a:rPr lang="en-US" sz="1600" dirty="0" smtClean="0">
                <a:solidFill>
                  <a:schemeClr val="bg1"/>
                </a:solidFill>
                <a:latin typeface="Roboto" panose="02000000000000000000" pitchFamily="2" charset="0"/>
                <a:ea typeface="Roboto" panose="02000000000000000000" pitchFamily="2" charset="0"/>
              </a:rPr>
              <a:t>“</a:t>
            </a:r>
            <a:r>
              <a:rPr lang="en-US" sz="1600" dirty="0">
                <a:solidFill>
                  <a:schemeClr val="bg1"/>
                </a:solidFill>
                <a:latin typeface="Roboto" panose="02000000000000000000" pitchFamily="2" charset="0"/>
                <a:ea typeface="Roboto" panose="02000000000000000000" pitchFamily="2" charset="0"/>
              </a:rPr>
              <a:t> </a:t>
            </a:r>
            <a:r>
              <a:rPr lang="en-US" sz="1600" dirty="0" smtClean="0">
                <a:solidFill>
                  <a:schemeClr val="bg1"/>
                </a:solidFill>
                <a:latin typeface="Roboto" panose="02000000000000000000" pitchFamily="2" charset="0"/>
                <a:ea typeface="Roboto" panose="02000000000000000000" pitchFamily="2" charset="0"/>
              </a:rPr>
              <a:t>But </a:t>
            </a:r>
            <a:r>
              <a:rPr lang="en-US" sz="1600" dirty="0">
                <a:solidFill>
                  <a:schemeClr val="bg1"/>
                </a:solidFill>
                <a:latin typeface="Roboto" panose="02000000000000000000" pitchFamily="2" charset="0"/>
                <a:ea typeface="Roboto" panose="02000000000000000000" pitchFamily="2" charset="0"/>
              </a:rPr>
              <a:t>the majority have suffered alteration in some </a:t>
            </a:r>
            <a:r>
              <a:rPr lang="en-US" sz="1600" dirty="0" smtClean="0">
                <a:solidFill>
                  <a:schemeClr val="bg1"/>
                </a:solidFill>
                <a:latin typeface="Roboto" panose="02000000000000000000" pitchFamily="2" charset="0"/>
                <a:ea typeface="Roboto" panose="02000000000000000000" pitchFamily="2" charset="0"/>
              </a:rPr>
              <a:t>form </a:t>
            </a:r>
            <a:r>
              <a:rPr lang="en-US" sz="1600" dirty="0">
                <a:solidFill>
                  <a:schemeClr val="bg1"/>
                </a:solidFill>
                <a:latin typeface="Roboto" panose="02000000000000000000" pitchFamily="2" charset="0"/>
                <a:ea typeface="Roboto" panose="02000000000000000000" pitchFamily="2" charset="0"/>
              </a:rPr>
              <a:t>by injected </a:t>
            </a:r>
            <a:r>
              <a:rPr lang="en-US" sz="1600" dirty="0" smtClean="0">
                <a:solidFill>
                  <a:schemeClr val="bg1"/>
                </a:solidFill>
                <a:latin typeface="Roboto" panose="02000000000000000000" pitchFamily="2" charset="0"/>
                <a:ea typeface="Roboto" panose="02000000000000000000" pitchFamily="2" charset="0"/>
              </a:rPr>
              <a:t>humor </a:t>
            </a:r>
            <a:r>
              <a:rPr lang="en-US" sz="1600" b="1" dirty="0" smtClean="0">
                <a:solidFill>
                  <a:schemeClr val="bg1"/>
                </a:solidFill>
                <a:latin typeface="Roboto" panose="02000000000000000000" pitchFamily="2" charset="0"/>
                <a:ea typeface="Roboto" panose="02000000000000000000" pitchFamily="2" charset="0"/>
              </a:rPr>
              <a:t>“</a:t>
            </a:r>
            <a:endParaRPr lang="en-US" sz="1600" b="1" dirty="0">
              <a:solidFill>
                <a:schemeClr val="bg1"/>
              </a:solidFill>
              <a:latin typeface="Roboto" panose="02000000000000000000" pitchFamily="2" charset="0"/>
              <a:ea typeface="Roboto" panose="02000000000000000000" pitchFamily="2" charset="0"/>
            </a:endParaRPr>
          </a:p>
        </p:txBody>
      </p:sp>
      <p:sp>
        <p:nvSpPr>
          <p:cNvPr id="21" name="TextBox 20"/>
          <p:cNvSpPr txBox="1"/>
          <p:nvPr/>
        </p:nvSpPr>
        <p:spPr>
          <a:xfrm>
            <a:off x="8219340" y="4715857"/>
            <a:ext cx="2674621" cy="1264380"/>
          </a:xfrm>
          <a:prstGeom prst="rect">
            <a:avLst/>
          </a:prstGeom>
          <a:noFill/>
        </p:spPr>
        <p:txBody>
          <a:bodyPr wrap="square" rIns="144000" bIns="36000" numCol="1" spcCol="360000" rtlCol="0">
            <a:spAutoFit/>
          </a:bodyPr>
          <a:lstStyle/>
          <a:p>
            <a:pPr algn="ctr">
              <a:lnSpc>
                <a:spcPct val="120000"/>
              </a:lnSpc>
            </a:pPr>
            <a:r>
              <a:rPr lang="en-US" sz="1600" dirty="0" smtClean="0">
                <a:solidFill>
                  <a:schemeClr val="bg1"/>
                </a:solidFill>
                <a:latin typeface="Roboto" panose="02000000000000000000" pitchFamily="2" charset="0"/>
                <a:ea typeface="Roboto" panose="02000000000000000000" pitchFamily="2" charset="0"/>
              </a:rPr>
              <a:t>“</a:t>
            </a:r>
            <a:r>
              <a:rPr lang="en-US" sz="1600" dirty="0">
                <a:solidFill>
                  <a:schemeClr val="bg1"/>
                </a:solidFill>
                <a:latin typeface="Roboto" panose="02000000000000000000" pitchFamily="2" charset="0"/>
                <a:ea typeface="Roboto" panose="02000000000000000000" pitchFamily="2" charset="0"/>
              </a:rPr>
              <a:t> </a:t>
            </a:r>
            <a:r>
              <a:rPr lang="en-US" sz="1600" dirty="0" smtClean="0">
                <a:solidFill>
                  <a:schemeClr val="bg1"/>
                </a:solidFill>
                <a:latin typeface="Roboto" panose="02000000000000000000" pitchFamily="2" charset="0"/>
                <a:ea typeface="Roboto" panose="02000000000000000000" pitchFamily="2" charset="0"/>
              </a:rPr>
              <a:t>But </a:t>
            </a:r>
            <a:r>
              <a:rPr lang="en-US" sz="1600" dirty="0">
                <a:solidFill>
                  <a:schemeClr val="bg1"/>
                </a:solidFill>
                <a:latin typeface="Roboto" panose="02000000000000000000" pitchFamily="2" charset="0"/>
                <a:ea typeface="Roboto" panose="02000000000000000000" pitchFamily="2" charset="0"/>
              </a:rPr>
              <a:t>the majority have suffered alteration in some </a:t>
            </a:r>
            <a:r>
              <a:rPr lang="en-US" sz="1600" dirty="0" smtClean="0">
                <a:solidFill>
                  <a:schemeClr val="bg1"/>
                </a:solidFill>
                <a:latin typeface="Roboto" panose="02000000000000000000" pitchFamily="2" charset="0"/>
                <a:ea typeface="Roboto" panose="02000000000000000000" pitchFamily="2" charset="0"/>
              </a:rPr>
              <a:t>form </a:t>
            </a:r>
            <a:r>
              <a:rPr lang="en-US" sz="1600" dirty="0">
                <a:solidFill>
                  <a:schemeClr val="bg1"/>
                </a:solidFill>
                <a:latin typeface="Roboto" panose="02000000000000000000" pitchFamily="2" charset="0"/>
                <a:ea typeface="Roboto" panose="02000000000000000000" pitchFamily="2" charset="0"/>
              </a:rPr>
              <a:t>by injected </a:t>
            </a:r>
            <a:r>
              <a:rPr lang="en-US" sz="1600" dirty="0" smtClean="0">
                <a:solidFill>
                  <a:schemeClr val="bg1"/>
                </a:solidFill>
                <a:latin typeface="Roboto" panose="02000000000000000000" pitchFamily="2" charset="0"/>
                <a:ea typeface="Roboto" panose="02000000000000000000" pitchFamily="2" charset="0"/>
              </a:rPr>
              <a:t>humor </a:t>
            </a:r>
            <a:r>
              <a:rPr lang="en-US" sz="1600" b="1" dirty="0" smtClean="0">
                <a:solidFill>
                  <a:schemeClr val="bg1"/>
                </a:solidFill>
                <a:latin typeface="Roboto" panose="02000000000000000000" pitchFamily="2" charset="0"/>
                <a:ea typeface="Roboto" panose="02000000000000000000" pitchFamily="2" charset="0"/>
              </a:rPr>
              <a:t>“</a:t>
            </a:r>
            <a:endParaRPr lang="en-US" sz="1600" b="1" dirty="0">
              <a:solidFill>
                <a:schemeClr val="bg1"/>
              </a:solidFill>
              <a:latin typeface="Roboto" panose="02000000000000000000" pitchFamily="2" charset="0"/>
              <a:ea typeface="Roboto" panose="02000000000000000000" pitchFamily="2" charset="0"/>
            </a:endParaRPr>
          </a:p>
        </p:txBody>
      </p:sp>
      <p:sp>
        <p:nvSpPr>
          <p:cNvPr id="27" name="Rectangle 26"/>
          <p:cNvSpPr/>
          <p:nvPr/>
        </p:nvSpPr>
        <p:spPr>
          <a:xfrm>
            <a:off x="8438832" y="2167921"/>
            <a:ext cx="2235633" cy="2622531"/>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a:off x="4978181" y="2167921"/>
            <a:ext cx="2235633" cy="258907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a:off x="1517529" y="2117734"/>
            <a:ext cx="2235634" cy="258907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428938717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914" y="6400800"/>
            <a:ext cx="391885" cy="275771"/>
          </a:xfrm>
          <a:prstGeom prst="rect">
            <a:avLst/>
          </a:prstGeom>
          <a:noFill/>
        </p:spPr>
        <p:txBody>
          <a:bodyPr wrap="square" rtlCol="0">
            <a:spAutoFit/>
          </a:bodyPr>
          <a:lstStyle/>
          <a:p>
            <a:pPr algn="ctr"/>
            <a:fld id="{75506892-E79D-4089-94EA-4C1ED397C6BE}" type="slidenum">
              <a:rPr lang="en-US" sz="1200" smtClean="0">
                <a:solidFill>
                  <a:schemeClr val="bg1"/>
                </a:solidFill>
              </a:rPr>
              <a:t>15</a:t>
            </a:fld>
            <a:endParaRPr lang="en-US" sz="1200" dirty="0">
              <a:solidFill>
                <a:schemeClr val="bg1"/>
              </a:solidFill>
            </a:endParaRPr>
          </a:p>
        </p:txBody>
      </p:sp>
      <p:sp>
        <p:nvSpPr>
          <p:cNvPr id="5" name="TextBox 4"/>
          <p:cNvSpPr txBox="1"/>
          <p:nvPr/>
        </p:nvSpPr>
        <p:spPr>
          <a:xfrm>
            <a:off x="1244600" y="2831719"/>
            <a:ext cx="4318000" cy="2667841"/>
          </a:xfrm>
          <a:prstGeom prst="rect">
            <a:avLst/>
          </a:prstGeom>
          <a:noFill/>
        </p:spPr>
        <p:txBody>
          <a:bodyPr wrap="square" rIns="144000" bIns="36000" numCol="1" spcCol="360000" rtlCol="0">
            <a:spAutoFit/>
          </a:bodyPr>
          <a:lstStyle/>
          <a:p>
            <a:pPr algn="r">
              <a:lnSpc>
                <a:spcPct val="120000"/>
              </a:lnSpc>
            </a:pPr>
            <a:r>
              <a:rPr lang="en-US" sz="2000" b="1" dirty="0" smtClean="0">
                <a:solidFill>
                  <a:schemeClr val="bg1"/>
                </a:solidFill>
                <a:latin typeface="Roboto" panose="02000000000000000000" pitchFamily="2" charset="0"/>
                <a:ea typeface="Roboto" panose="02000000000000000000" pitchFamily="2" charset="0"/>
              </a:rPr>
              <a:t>“</a:t>
            </a:r>
            <a:r>
              <a:rPr lang="en-US" sz="2000" dirty="0" smtClean="0">
                <a:solidFill>
                  <a:schemeClr val="bg1"/>
                </a:solidFill>
                <a:latin typeface="Roboto" panose="02000000000000000000" pitchFamily="2" charset="0"/>
                <a:ea typeface="Roboto" panose="02000000000000000000" pitchFamily="2" charset="0"/>
              </a:rPr>
              <a:t> There </a:t>
            </a:r>
            <a:r>
              <a:rPr lang="en-US" sz="2000" dirty="0">
                <a:solidFill>
                  <a:schemeClr val="bg1"/>
                </a:solidFill>
                <a:latin typeface="Roboto" panose="02000000000000000000" pitchFamily="2" charset="0"/>
                <a:ea typeface="Roboto" panose="02000000000000000000" pitchFamily="2" charset="0"/>
              </a:rPr>
              <a:t>are many variations of passages of Lorem Ipsum available, but the majority have suffered alteration in some form, by injected humor, or </a:t>
            </a:r>
            <a:r>
              <a:rPr lang="en-US" sz="2000" b="1" dirty="0">
                <a:solidFill>
                  <a:srgbClr val="1CD7FC"/>
                </a:solidFill>
                <a:latin typeface="Roboto" panose="02000000000000000000" pitchFamily="2" charset="0"/>
                <a:ea typeface="Roboto" panose="02000000000000000000" pitchFamily="2" charset="0"/>
              </a:rPr>
              <a:t>randomized words which don't look even</a:t>
            </a:r>
            <a:r>
              <a:rPr lang="en-US" sz="2000" dirty="0">
                <a:solidFill>
                  <a:srgbClr val="1CD7FC"/>
                </a:solidFill>
                <a:latin typeface="Roboto" panose="02000000000000000000" pitchFamily="2" charset="0"/>
                <a:ea typeface="Roboto" panose="02000000000000000000" pitchFamily="2" charset="0"/>
              </a:rPr>
              <a:t> </a:t>
            </a:r>
            <a:r>
              <a:rPr lang="en-US" sz="2000" dirty="0">
                <a:solidFill>
                  <a:schemeClr val="bg1"/>
                </a:solidFill>
                <a:latin typeface="Roboto" panose="02000000000000000000" pitchFamily="2" charset="0"/>
                <a:ea typeface="Roboto" panose="02000000000000000000" pitchFamily="2" charset="0"/>
              </a:rPr>
              <a:t>slightly </a:t>
            </a:r>
            <a:r>
              <a:rPr lang="en-US" sz="2000" dirty="0" smtClean="0">
                <a:solidFill>
                  <a:schemeClr val="bg1"/>
                </a:solidFill>
                <a:latin typeface="Roboto" panose="02000000000000000000" pitchFamily="2" charset="0"/>
                <a:ea typeface="Roboto" panose="02000000000000000000" pitchFamily="2" charset="0"/>
              </a:rPr>
              <a:t>believable </a:t>
            </a:r>
            <a:r>
              <a:rPr lang="en-US" sz="2000" b="1" dirty="0" smtClean="0">
                <a:solidFill>
                  <a:schemeClr val="bg1"/>
                </a:solidFill>
                <a:latin typeface="Roboto" panose="02000000000000000000" pitchFamily="2" charset="0"/>
                <a:ea typeface="Roboto" panose="02000000000000000000" pitchFamily="2" charset="0"/>
              </a:rPr>
              <a:t>“</a:t>
            </a:r>
            <a:endParaRPr lang="en-US" sz="20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9405257" y="1772175"/>
            <a:ext cx="2292240" cy="451850"/>
          </a:xfrm>
          <a:prstGeom prst="rect">
            <a:avLst/>
          </a:prstGeom>
          <a:solidFill>
            <a:srgbClr val="309CD3"/>
          </a:solidFill>
        </p:spPr>
        <p:txBody>
          <a:bodyPr wrap="square" rIns="144000" bIns="36000" numCol="1" spcCol="360000" rtlCol="0">
            <a:spAutoFit/>
          </a:bodyPr>
          <a:lstStyle/>
          <a:p>
            <a:pPr algn="r">
              <a:lnSpc>
                <a:spcPct val="120000"/>
              </a:lnSpc>
            </a:pPr>
            <a:r>
              <a:rPr lang="en-US" sz="2000" dirty="0" err="1" smtClean="0">
                <a:solidFill>
                  <a:schemeClr val="bg1"/>
                </a:solidFill>
                <a:latin typeface="Roboto" panose="02000000000000000000" pitchFamily="2" charset="0"/>
                <a:ea typeface="Roboto" panose="02000000000000000000" pitchFamily="2" charset="0"/>
              </a:rPr>
              <a:t>Engelbert</a:t>
            </a:r>
            <a:r>
              <a:rPr lang="en-US" sz="2000" dirty="0" smtClean="0">
                <a:solidFill>
                  <a:schemeClr val="bg1"/>
                </a:solidFill>
                <a:latin typeface="Roboto" panose="02000000000000000000" pitchFamily="2" charset="0"/>
                <a:ea typeface="Roboto" panose="02000000000000000000" pitchFamily="2" charset="0"/>
              </a:rPr>
              <a:t> </a:t>
            </a:r>
            <a:r>
              <a:rPr lang="en-US" sz="2000" dirty="0" err="1" smtClean="0">
                <a:solidFill>
                  <a:schemeClr val="bg1"/>
                </a:solidFill>
                <a:latin typeface="Roboto" panose="02000000000000000000" pitchFamily="2" charset="0"/>
                <a:ea typeface="Roboto" panose="02000000000000000000" pitchFamily="2" charset="0"/>
              </a:rPr>
              <a:t>Sany</a:t>
            </a:r>
            <a:endParaRPr lang="en-US" sz="2000" dirty="0" smtClean="0">
              <a:solidFill>
                <a:schemeClr val="bg1"/>
              </a:solidFill>
              <a:latin typeface="Roboto" panose="02000000000000000000" pitchFamily="2" charset="0"/>
              <a:ea typeface="Roboto" panose="02000000000000000000" pitchFamily="2" charset="0"/>
            </a:endParaRPr>
          </a:p>
        </p:txBody>
      </p:sp>
      <p:sp>
        <p:nvSpPr>
          <p:cNvPr id="9" name="TextBox 8"/>
          <p:cNvSpPr txBox="1"/>
          <p:nvPr/>
        </p:nvSpPr>
        <p:spPr>
          <a:xfrm>
            <a:off x="9681029" y="1431125"/>
            <a:ext cx="2125833" cy="320725"/>
          </a:xfrm>
          <a:prstGeom prst="rect">
            <a:avLst/>
          </a:prstGeom>
          <a:noFill/>
        </p:spPr>
        <p:txBody>
          <a:bodyPr wrap="square" rIns="144000" bIns="36000" numCol="1" spcCol="360000" rtlCol="0">
            <a:spAutoFit/>
          </a:bodyPr>
          <a:lstStyle/>
          <a:p>
            <a:pPr algn="r">
              <a:lnSpc>
                <a:spcPct val="120000"/>
              </a:lnSpc>
            </a:pPr>
            <a:r>
              <a:rPr lang="en-US" sz="1400" i="1" dirty="0" err="1" smtClean="0">
                <a:solidFill>
                  <a:schemeClr val="bg1"/>
                </a:solidFill>
                <a:latin typeface="Roboto" panose="02000000000000000000" pitchFamily="2" charset="0"/>
                <a:ea typeface="Roboto" panose="02000000000000000000" pitchFamily="2" charset="0"/>
              </a:rPr>
              <a:t>Asistant</a:t>
            </a:r>
            <a:r>
              <a:rPr lang="en-US" sz="1400" i="1" dirty="0" smtClean="0">
                <a:solidFill>
                  <a:schemeClr val="bg1"/>
                </a:solidFill>
                <a:latin typeface="Roboto" panose="02000000000000000000" pitchFamily="2" charset="0"/>
                <a:ea typeface="Roboto" panose="02000000000000000000" pitchFamily="2" charset="0"/>
              </a:rPr>
              <a:t> Senior Advisor</a:t>
            </a:r>
            <a:endParaRPr lang="en-US" sz="1400" i="1" dirty="0">
              <a:solidFill>
                <a:schemeClr val="bg1"/>
              </a:solidFill>
              <a:latin typeface="Roboto" panose="02000000000000000000" pitchFamily="2" charset="0"/>
              <a:ea typeface="Roboto" panose="02000000000000000000" pitchFamily="2" charset="0"/>
            </a:endParaRPr>
          </a:p>
        </p:txBody>
      </p:sp>
      <p:sp>
        <p:nvSpPr>
          <p:cNvPr id="11" name="Rectangle 10"/>
          <p:cNvSpPr/>
          <p:nvPr/>
        </p:nvSpPr>
        <p:spPr>
          <a:xfrm>
            <a:off x="5994400" y="2409824"/>
            <a:ext cx="6197600" cy="44481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224523323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00" y="6400800"/>
            <a:ext cx="391885" cy="276999"/>
          </a:xfrm>
          <a:prstGeom prst="rect">
            <a:avLst/>
          </a:prstGeom>
          <a:noFill/>
        </p:spPr>
        <p:txBody>
          <a:bodyPr wrap="square" rtlCol="0">
            <a:spAutoFit/>
          </a:bodyPr>
          <a:lstStyle/>
          <a:p>
            <a:pPr algn="ctr"/>
            <a:fld id="{75506892-E79D-4089-94EA-4C1ED397C6BE}" type="slidenum">
              <a:rPr lang="en-US" sz="1200" smtClean="0">
                <a:solidFill>
                  <a:schemeClr val="bg1"/>
                </a:solidFill>
              </a:rPr>
              <a:t>16</a:t>
            </a:fld>
            <a:endParaRPr lang="en-US" sz="1200" dirty="0">
              <a:solidFill>
                <a:schemeClr val="bg1"/>
              </a:solidFill>
            </a:endParaRPr>
          </a:p>
        </p:txBody>
      </p:sp>
      <p:sp>
        <p:nvSpPr>
          <p:cNvPr id="29" name="Content Placeholder 2"/>
          <p:cNvSpPr txBox="1">
            <a:spLocks/>
          </p:cNvSpPr>
          <p:nvPr/>
        </p:nvSpPr>
        <p:spPr>
          <a:xfrm>
            <a:off x="8760510" y="1461028"/>
            <a:ext cx="3083147" cy="277172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defRPr/>
            </a:pPr>
            <a:r>
              <a:rPr lang="id-ID" sz="3200" dirty="0" smtClean="0">
                <a:solidFill>
                  <a:srgbClr val="1CD7FC"/>
                </a:solidFill>
                <a:latin typeface="Roboto" panose="02000000000000000000" pitchFamily="2" charset="0"/>
                <a:ea typeface="Roboto" panose="02000000000000000000" pitchFamily="2" charset="0"/>
                <a:cs typeface="Lato Semibold" panose="020F0702020204030203" pitchFamily="34" charset="0"/>
              </a:rPr>
              <a:t>About Product</a:t>
            </a:r>
            <a:endParaRPr lang="id-ID" sz="3200" dirty="0">
              <a:solidFill>
                <a:srgbClr val="1CD7FC"/>
              </a:solidFill>
              <a:latin typeface="Roboto" panose="02000000000000000000" pitchFamily="2" charset="0"/>
              <a:ea typeface="Roboto" panose="02000000000000000000" pitchFamily="2" charset="0"/>
            </a:endParaRPr>
          </a:p>
          <a:p>
            <a:pPr algn="l">
              <a:lnSpc>
                <a:spcPct val="150000"/>
              </a:lnSpc>
            </a:pPr>
            <a:r>
              <a:rPr lang="id-ID" sz="1200" dirty="0" smtClean="0">
                <a:solidFill>
                  <a:schemeClr val="bg1">
                    <a:lumMod val="95000"/>
                  </a:schemeClr>
                </a:solidFill>
                <a:latin typeface="Roboto" panose="02000000000000000000" pitchFamily="2" charset="0"/>
                <a:ea typeface="Roboto" panose="02000000000000000000" pitchFamily="2" charset="0"/>
              </a:rPr>
              <a:t>Du</a:t>
            </a:r>
            <a:r>
              <a:rPr lang="en-US" sz="1200" dirty="0" err="1" smtClean="0">
                <a:solidFill>
                  <a:schemeClr val="bg1">
                    <a:lumMod val="95000"/>
                  </a:schemeClr>
                </a:solidFill>
                <a:latin typeface="Roboto" panose="02000000000000000000" pitchFamily="2" charset="0"/>
                <a:ea typeface="Roboto" panose="02000000000000000000" pitchFamily="2" charset="0"/>
              </a:rPr>
              <a:t>mmy</a:t>
            </a:r>
            <a:r>
              <a:rPr lang="en-US" sz="1200" dirty="0" smtClean="0">
                <a:solidFill>
                  <a:schemeClr val="bg1">
                    <a:lumMod val="95000"/>
                  </a:schemeClr>
                </a:solidFill>
                <a:latin typeface="Roboto" panose="02000000000000000000" pitchFamily="2" charset="0"/>
                <a:ea typeface="Roboto" panose="02000000000000000000" pitchFamily="2" charset="0"/>
              </a:rPr>
              <a:t> text ever since the 1500s, when an unknown printer took a galley of type and scrambled it to make a type specimen book. It has survived not only five centuries, but also the leap into electronic typesetting.</a:t>
            </a:r>
            <a:endParaRPr lang="en-US" sz="1100" dirty="0">
              <a:solidFill>
                <a:schemeClr val="bg1">
                  <a:lumMod val="95000"/>
                </a:schemeClr>
              </a:solidFill>
              <a:latin typeface="Roboto" panose="02000000000000000000" pitchFamily="2" charset="0"/>
              <a:ea typeface="Roboto" panose="02000000000000000000" pitchFamily="2" charset="0"/>
            </a:endParaRPr>
          </a:p>
        </p:txBody>
      </p:sp>
      <p:sp>
        <p:nvSpPr>
          <p:cNvPr id="30" name="Content Placeholder 2"/>
          <p:cNvSpPr txBox="1">
            <a:spLocks/>
          </p:cNvSpPr>
          <p:nvPr/>
        </p:nvSpPr>
        <p:spPr>
          <a:xfrm>
            <a:off x="8772494" y="4376361"/>
            <a:ext cx="3071163" cy="71375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70000"/>
              </a:lnSpc>
              <a:defRPr/>
            </a:pPr>
            <a:r>
              <a:rPr lang="id-ID" sz="2000" dirty="0" smtClean="0">
                <a:solidFill>
                  <a:schemeClr val="bg1"/>
                </a:solidFill>
                <a:latin typeface="Roboto" panose="02000000000000000000" pitchFamily="2" charset="0"/>
                <a:ea typeface="Roboto" panose="02000000000000000000" pitchFamily="2" charset="0"/>
                <a:cs typeface="Lato Semibold" panose="020F0702020204030203" pitchFamily="34" charset="0"/>
              </a:rPr>
              <a:t>Client</a:t>
            </a:r>
            <a:endParaRPr lang="id-ID" sz="2000" dirty="0">
              <a:solidFill>
                <a:schemeClr val="bg1"/>
              </a:solidFill>
              <a:latin typeface="Roboto" panose="02000000000000000000" pitchFamily="2" charset="0"/>
              <a:ea typeface="Roboto" panose="02000000000000000000" pitchFamily="2" charset="0"/>
            </a:endParaRPr>
          </a:p>
          <a:p>
            <a:pPr algn="l">
              <a:lnSpc>
                <a:spcPct val="70000"/>
              </a:lnSpc>
            </a:pPr>
            <a:r>
              <a:rPr lang="en-US" sz="1400" b="1" dirty="0" err="1" smtClean="0">
                <a:solidFill>
                  <a:schemeClr val="bg1"/>
                </a:solidFill>
                <a:latin typeface="Roboto" panose="02000000000000000000" pitchFamily="2" charset="0"/>
                <a:ea typeface="Roboto" panose="02000000000000000000" pitchFamily="2" charset="0"/>
              </a:rPr>
              <a:t>Yaya</a:t>
            </a:r>
            <a:r>
              <a:rPr lang="en-US" sz="1400" b="1" dirty="0" smtClean="0">
                <a:solidFill>
                  <a:schemeClr val="bg1"/>
                </a:solidFill>
                <a:latin typeface="Roboto" panose="02000000000000000000" pitchFamily="2" charset="0"/>
                <a:ea typeface="Roboto" panose="02000000000000000000" pitchFamily="2" charset="0"/>
              </a:rPr>
              <a:t> </a:t>
            </a:r>
            <a:r>
              <a:rPr lang="en-US" sz="1400" b="1" dirty="0" err="1" smtClean="0">
                <a:solidFill>
                  <a:schemeClr val="bg1"/>
                </a:solidFill>
                <a:latin typeface="Roboto" panose="02000000000000000000" pitchFamily="2" charset="0"/>
                <a:ea typeface="Roboto" panose="02000000000000000000" pitchFamily="2" charset="0"/>
              </a:rPr>
              <a:t>Toure</a:t>
            </a:r>
            <a:r>
              <a:rPr lang="en-US" sz="1400" b="1" dirty="0" smtClean="0">
                <a:solidFill>
                  <a:schemeClr val="bg1"/>
                </a:solidFill>
                <a:latin typeface="Roboto" panose="02000000000000000000" pitchFamily="2" charset="0"/>
                <a:ea typeface="Roboto" panose="02000000000000000000" pitchFamily="2" charset="0"/>
              </a:rPr>
              <a:t> </a:t>
            </a:r>
            <a:r>
              <a:rPr lang="en-US" sz="1400" b="1" dirty="0" err="1" smtClean="0">
                <a:solidFill>
                  <a:schemeClr val="bg1"/>
                </a:solidFill>
                <a:latin typeface="Roboto" panose="02000000000000000000" pitchFamily="2" charset="0"/>
                <a:ea typeface="Roboto" panose="02000000000000000000" pitchFamily="2" charset="0"/>
              </a:rPr>
              <a:t>Inc</a:t>
            </a:r>
            <a:endParaRPr lang="en-US" sz="1400" b="1" dirty="0">
              <a:solidFill>
                <a:schemeClr val="bg1"/>
              </a:solidFill>
              <a:latin typeface="Roboto" panose="02000000000000000000" pitchFamily="2" charset="0"/>
              <a:ea typeface="Roboto" panose="02000000000000000000" pitchFamily="2" charset="0"/>
            </a:endParaRPr>
          </a:p>
        </p:txBody>
      </p:sp>
      <p:sp>
        <p:nvSpPr>
          <p:cNvPr id="31" name="Freeform 5"/>
          <p:cNvSpPr>
            <a:spLocks noEditPoints="1"/>
          </p:cNvSpPr>
          <p:nvPr/>
        </p:nvSpPr>
        <p:spPr bwMode="auto">
          <a:xfrm>
            <a:off x="8879527" y="6005039"/>
            <a:ext cx="285372" cy="285795"/>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rgbClr val="8B1997"/>
          </a:solidFill>
          <a:ln>
            <a:noFill/>
          </a:ln>
        </p:spPr>
        <p:txBody>
          <a:bodyPr vert="horz" wrap="square" lIns="91440" tIns="45720" rIns="91440" bIns="45720" numCol="1" anchor="t" anchorCtr="0" compatLnSpc="1">
            <a:prstTxWarp prst="textNoShape">
              <a:avLst/>
            </a:prstTxWarp>
          </a:bodyPr>
          <a:lstStyle/>
          <a:p>
            <a:endParaRPr lang="id-ID" sz="1200">
              <a:solidFill>
                <a:schemeClr val="bg1">
                  <a:lumMod val="65000"/>
                </a:schemeClr>
              </a:solidFill>
              <a:latin typeface="Roboto" panose="02000000000000000000" pitchFamily="2" charset="0"/>
              <a:ea typeface="Roboto" panose="02000000000000000000" pitchFamily="2" charset="0"/>
            </a:endParaRPr>
          </a:p>
        </p:txBody>
      </p:sp>
      <p:sp>
        <p:nvSpPr>
          <p:cNvPr id="32" name="Freeform 6"/>
          <p:cNvSpPr>
            <a:spLocks noEditPoints="1"/>
          </p:cNvSpPr>
          <p:nvPr/>
        </p:nvSpPr>
        <p:spPr bwMode="auto">
          <a:xfrm>
            <a:off x="8879527" y="5264470"/>
            <a:ext cx="285372" cy="187287"/>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rgbClr val="8B1997"/>
          </a:solidFill>
          <a:ln>
            <a:noFill/>
          </a:ln>
        </p:spPr>
        <p:txBody>
          <a:bodyPr vert="horz" wrap="square" lIns="91440" tIns="45720" rIns="91440" bIns="45720" numCol="1" anchor="t" anchorCtr="0" compatLnSpc="1">
            <a:prstTxWarp prst="textNoShape">
              <a:avLst/>
            </a:prstTxWarp>
          </a:bodyPr>
          <a:lstStyle/>
          <a:p>
            <a:endParaRPr lang="id-ID" sz="1600">
              <a:solidFill>
                <a:schemeClr val="bg1">
                  <a:lumMod val="65000"/>
                </a:schemeClr>
              </a:solidFill>
              <a:latin typeface="Roboto" panose="02000000000000000000" pitchFamily="2" charset="0"/>
              <a:ea typeface="Roboto" panose="02000000000000000000" pitchFamily="2" charset="0"/>
            </a:endParaRPr>
          </a:p>
        </p:txBody>
      </p:sp>
      <p:grpSp>
        <p:nvGrpSpPr>
          <p:cNvPr id="33" name="Group 32"/>
          <p:cNvGrpSpPr/>
          <p:nvPr/>
        </p:nvGrpSpPr>
        <p:grpSpPr>
          <a:xfrm>
            <a:off x="8879527" y="5621701"/>
            <a:ext cx="294996" cy="258723"/>
            <a:chOff x="7558088" y="-690563"/>
            <a:chExt cx="1265238" cy="1109663"/>
          </a:xfrm>
          <a:solidFill>
            <a:srgbClr val="00FFFF"/>
          </a:solidFill>
        </p:grpSpPr>
        <p:sp>
          <p:nvSpPr>
            <p:cNvPr id="34" name="Freeform 7"/>
            <p:cNvSpPr>
              <a:spLocks/>
            </p:cNvSpPr>
            <p:nvPr/>
          </p:nvSpPr>
          <p:spPr bwMode="auto">
            <a:xfrm>
              <a:off x="7758113" y="-490538"/>
              <a:ext cx="450850" cy="293688"/>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solidFill>
              <a:srgbClr val="8B19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solidFill>
                  <a:schemeClr val="bg1">
                    <a:lumMod val="65000"/>
                  </a:schemeClr>
                </a:solidFill>
                <a:latin typeface="Roboto" panose="02000000000000000000" pitchFamily="2" charset="0"/>
                <a:ea typeface="Roboto" panose="02000000000000000000" pitchFamily="2" charset="0"/>
              </a:endParaRPr>
            </a:p>
          </p:txBody>
        </p:sp>
        <p:sp>
          <p:nvSpPr>
            <p:cNvPr id="35" name="Freeform 8"/>
            <p:cNvSpPr>
              <a:spLocks noEditPoints="1"/>
            </p:cNvSpPr>
            <p:nvPr/>
          </p:nvSpPr>
          <p:spPr bwMode="auto">
            <a:xfrm>
              <a:off x="7558088" y="-690563"/>
              <a:ext cx="1265238" cy="1109663"/>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rgbClr val="8B19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solidFill>
                  <a:schemeClr val="bg1">
                    <a:lumMod val="65000"/>
                  </a:schemeClr>
                </a:solidFill>
                <a:latin typeface="Roboto" panose="02000000000000000000" pitchFamily="2" charset="0"/>
                <a:ea typeface="Roboto" panose="02000000000000000000" pitchFamily="2" charset="0"/>
              </a:endParaRPr>
            </a:p>
          </p:txBody>
        </p:sp>
      </p:grpSp>
      <p:sp>
        <p:nvSpPr>
          <p:cNvPr id="36" name="TextBox 35"/>
          <p:cNvSpPr txBox="1"/>
          <p:nvPr/>
        </p:nvSpPr>
        <p:spPr>
          <a:xfrm>
            <a:off x="9197626" y="5213618"/>
            <a:ext cx="2275140" cy="276999"/>
          </a:xfrm>
          <a:prstGeom prst="rect">
            <a:avLst/>
          </a:prstGeom>
          <a:noFill/>
        </p:spPr>
        <p:txBody>
          <a:bodyPr wrap="square" rtlCol="0">
            <a:spAutoFit/>
          </a:bodyPr>
          <a:lstStyle/>
          <a:p>
            <a:r>
              <a:rPr lang="id-ID" sz="1200" dirty="0" smtClean="0">
                <a:solidFill>
                  <a:schemeClr val="bg1"/>
                </a:solidFill>
                <a:latin typeface="Roboto" panose="02000000000000000000" pitchFamily="2" charset="0"/>
                <a:ea typeface="Roboto" panose="02000000000000000000" pitchFamily="2" charset="0"/>
              </a:rPr>
              <a:t>contact@companyname.com</a:t>
            </a:r>
            <a:endParaRPr lang="en-US" sz="1200" dirty="0">
              <a:solidFill>
                <a:schemeClr val="bg1"/>
              </a:solidFill>
              <a:latin typeface="Roboto" panose="02000000000000000000" pitchFamily="2" charset="0"/>
              <a:ea typeface="Roboto" panose="02000000000000000000" pitchFamily="2" charset="0"/>
            </a:endParaRPr>
          </a:p>
        </p:txBody>
      </p:sp>
      <p:sp>
        <p:nvSpPr>
          <p:cNvPr id="37" name="TextBox 36"/>
          <p:cNvSpPr txBox="1"/>
          <p:nvPr/>
        </p:nvSpPr>
        <p:spPr>
          <a:xfrm>
            <a:off x="9197626" y="5611078"/>
            <a:ext cx="2275140" cy="276999"/>
          </a:xfrm>
          <a:prstGeom prst="rect">
            <a:avLst/>
          </a:prstGeom>
          <a:noFill/>
        </p:spPr>
        <p:txBody>
          <a:bodyPr wrap="square" rtlCol="0">
            <a:spAutoFit/>
          </a:bodyPr>
          <a:lstStyle/>
          <a:p>
            <a:r>
              <a:rPr lang="id-ID" sz="1200" dirty="0">
                <a:solidFill>
                  <a:schemeClr val="bg1"/>
                </a:solidFill>
                <a:latin typeface="Roboto" panose="02000000000000000000" pitchFamily="2" charset="0"/>
                <a:ea typeface="Roboto" panose="02000000000000000000" pitchFamily="2" charset="0"/>
              </a:rPr>
              <a:t>contact@companyname.com</a:t>
            </a:r>
            <a:endParaRPr lang="en-US" sz="1200" dirty="0">
              <a:solidFill>
                <a:schemeClr val="bg1"/>
              </a:solidFill>
              <a:latin typeface="Roboto" panose="02000000000000000000" pitchFamily="2" charset="0"/>
              <a:ea typeface="Roboto" panose="02000000000000000000" pitchFamily="2" charset="0"/>
            </a:endParaRPr>
          </a:p>
        </p:txBody>
      </p:sp>
      <p:sp>
        <p:nvSpPr>
          <p:cNvPr id="38" name="TextBox 37"/>
          <p:cNvSpPr txBox="1"/>
          <p:nvPr/>
        </p:nvSpPr>
        <p:spPr>
          <a:xfrm>
            <a:off x="9197626" y="6022201"/>
            <a:ext cx="2275140" cy="276999"/>
          </a:xfrm>
          <a:prstGeom prst="rect">
            <a:avLst/>
          </a:prstGeom>
          <a:noFill/>
        </p:spPr>
        <p:txBody>
          <a:bodyPr wrap="square" rtlCol="0">
            <a:spAutoFit/>
          </a:bodyPr>
          <a:lstStyle/>
          <a:p>
            <a:r>
              <a:rPr lang="id-ID" sz="1200" dirty="0" smtClean="0">
                <a:solidFill>
                  <a:schemeClr val="bg1"/>
                </a:solidFill>
                <a:latin typeface="Roboto" panose="02000000000000000000" pitchFamily="2" charset="0"/>
                <a:ea typeface="Roboto" panose="02000000000000000000" pitchFamily="2" charset="0"/>
              </a:rPr>
              <a:t>www</a:t>
            </a:r>
            <a:r>
              <a:rPr lang="id-ID" sz="1200" dirty="0">
                <a:solidFill>
                  <a:schemeClr val="bg1"/>
                </a:solidFill>
                <a:latin typeface="Roboto" panose="02000000000000000000" pitchFamily="2" charset="0"/>
                <a:ea typeface="Roboto" panose="02000000000000000000" pitchFamily="2" charset="0"/>
              </a:rPr>
              <a:t>. companyname.com</a:t>
            </a:r>
            <a:endParaRPr lang="en-US" sz="1200" dirty="0">
              <a:solidFill>
                <a:schemeClr val="bg1"/>
              </a:solidFill>
              <a:latin typeface="Roboto" panose="02000000000000000000" pitchFamily="2" charset="0"/>
              <a:ea typeface="Roboto" panose="02000000000000000000" pitchFamily="2" charset="0"/>
            </a:endParaRPr>
          </a:p>
        </p:txBody>
      </p:sp>
      <p:sp>
        <p:nvSpPr>
          <p:cNvPr id="18" name="Rectangle 17"/>
          <p:cNvSpPr/>
          <p:nvPr/>
        </p:nvSpPr>
        <p:spPr>
          <a:xfrm>
            <a:off x="0" y="35738"/>
            <a:ext cx="8425997" cy="5986463"/>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a:off x="7705699" y="1753120"/>
            <a:ext cx="791029" cy="326573"/>
          </a:xfrm>
          <a:prstGeom prst="rect">
            <a:avLst/>
          </a:prstGeom>
          <a:solidFill>
            <a:srgbClr val="367DB3">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p:sp>
    </p:spTree>
    <p:extLst>
      <p:ext uri="{BB962C8B-B14F-4D97-AF65-F5344CB8AC3E}">
        <p14:creationId xmlns:p14="http://schemas.microsoft.com/office/powerpoint/2010/main" val="177088676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85"/>
          <p:cNvSpPr>
            <a:spLocks noEditPoints="1"/>
          </p:cNvSpPr>
          <p:nvPr/>
        </p:nvSpPr>
        <p:spPr bwMode="auto">
          <a:xfrm>
            <a:off x="9914400" y="1285235"/>
            <a:ext cx="4934341" cy="4929468"/>
          </a:xfrm>
          <a:custGeom>
            <a:avLst/>
            <a:gdLst>
              <a:gd name="T0" fmla="*/ 0 w 257"/>
              <a:gd name="T1" fmla="*/ 128 h 256"/>
              <a:gd name="T2" fmla="*/ 257 w 257"/>
              <a:gd name="T3" fmla="*/ 128 h 256"/>
              <a:gd name="T4" fmla="*/ 173 w 257"/>
              <a:gd name="T5" fmla="*/ 226 h 256"/>
              <a:gd name="T6" fmla="*/ 189 w 257"/>
              <a:gd name="T7" fmla="*/ 189 h 256"/>
              <a:gd name="T8" fmla="*/ 227 w 257"/>
              <a:gd name="T9" fmla="*/ 173 h 256"/>
              <a:gd name="T10" fmla="*/ 30 w 257"/>
              <a:gd name="T11" fmla="*/ 173 h 256"/>
              <a:gd name="T12" fmla="*/ 68 w 257"/>
              <a:gd name="T13" fmla="*/ 189 h 256"/>
              <a:gd name="T14" fmla="*/ 84 w 257"/>
              <a:gd name="T15" fmla="*/ 226 h 256"/>
              <a:gd name="T16" fmla="*/ 84 w 257"/>
              <a:gd name="T17" fmla="*/ 30 h 256"/>
              <a:gd name="T18" fmla="*/ 68 w 257"/>
              <a:gd name="T19" fmla="*/ 67 h 256"/>
              <a:gd name="T20" fmla="*/ 30 w 257"/>
              <a:gd name="T21" fmla="*/ 83 h 256"/>
              <a:gd name="T22" fmla="*/ 234 w 257"/>
              <a:gd name="T23" fmla="*/ 118 h 256"/>
              <a:gd name="T24" fmla="*/ 194 w 257"/>
              <a:gd name="T25" fmla="*/ 90 h 256"/>
              <a:gd name="T26" fmla="*/ 194 w 257"/>
              <a:gd name="T27" fmla="*/ 166 h 256"/>
              <a:gd name="T28" fmla="*/ 234 w 257"/>
              <a:gd name="T29" fmla="*/ 138 h 256"/>
              <a:gd name="T30" fmla="*/ 23 w 257"/>
              <a:gd name="T31" fmla="*/ 138 h 256"/>
              <a:gd name="T32" fmla="*/ 63 w 257"/>
              <a:gd name="T33" fmla="*/ 166 h 256"/>
              <a:gd name="T34" fmla="*/ 63 w 257"/>
              <a:gd name="T35" fmla="*/ 90 h 256"/>
              <a:gd name="T36" fmla="*/ 23 w 257"/>
              <a:gd name="T37" fmla="*/ 118 h 256"/>
              <a:gd name="T38" fmla="*/ 176 w 257"/>
              <a:gd name="T39" fmla="*/ 118 h 256"/>
              <a:gd name="T40" fmla="*/ 138 w 257"/>
              <a:gd name="T41" fmla="*/ 80 h 256"/>
              <a:gd name="T42" fmla="*/ 176 w 257"/>
              <a:gd name="T43" fmla="*/ 118 h 256"/>
              <a:gd name="T44" fmla="*/ 138 w 257"/>
              <a:gd name="T45" fmla="*/ 176 h 256"/>
              <a:gd name="T46" fmla="*/ 176 w 257"/>
              <a:gd name="T47" fmla="*/ 138 h 256"/>
              <a:gd name="T48" fmla="*/ 80 w 257"/>
              <a:gd name="T49" fmla="*/ 138 h 256"/>
              <a:gd name="T50" fmla="*/ 118 w 257"/>
              <a:gd name="T51" fmla="*/ 176 h 256"/>
              <a:gd name="T52" fmla="*/ 80 w 257"/>
              <a:gd name="T53" fmla="*/ 138 h 256"/>
              <a:gd name="T54" fmla="*/ 118 w 257"/>
              <a:gd name="T55" fmla="*/ 80 h 256"/>
              <a:gd name="T56" fmla="*/ 80 w 257"/>
              <a:gd name="T57" fmla="*/ 118 h 256"/>
              <a:gd name="T58" fmla="*/ 138 w 257"/>
              <a:gd name="T59" fmla="*/ 60 h 256"/>
              <a:gd name="T60" fmla="*/ 166 w 257"/>
              <a:gd name="T61" fmla="*/ 62 h 256"/>
              <a:gd name="T62" fmla="*/ 118 w 257"/>
              <a:gd name="T63" fmla="*/ 22 h 256"/>
              <a:gd name="T64" fmla="*/ 91 w 257"/>
              <a:gd name="T65" fmla="*/ 62 h 256"/>
              <a:gd name="T66" fmla="*/ 118 w 257"/>
              <a:gd name="T67" fmla="*/ 196 h 256"/>
              <a:gd name="T68" fmla="*/ 91 w 257"/>
              <a:gd name="T69" fmla="*/ 193 h 256"/>
              <a:gd name="T70" fmla="*/ 138 w 257"/>
              <a:gd name="T71" fmla="*/ 233 h 256"/>
              <a:gd name="T72" fmla="*/ 166 w 257"/>
              <a:gd name="T73" fmla="*/ 193 h 256"/>
              <a:gd name="T74" fmla="*/ 216 w 257"/>
              <a:gd name="T75" fmla="*/ 77 h 256"/>
              <a:gd name="T76" fmla="*/ 179 w 257"/>
              <a:gd name="T77" fmla="*/ 40 h 256"/>
              <a:gd name="T78" fmla="*/ 227 w 257"/>
              <a:gd name="T79" fmla="*/ 8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256">
                <a:moveTo>
                  <a:pt x="128" y="0"/>
                </a:moveTo>
                <a:cubicBezTo>
                  <a:pt x="58" y="0"/>
                  <a:pt x="0" y="57"/>
                  <a:pt x="0" y="128"/>
                </a:cubicBezTo>
                <a:cubicBezTo>
                  <a:pt x="0" y="199"/>
                  <a:pt x="58" y="256"/>
                  <a:pt x="128" y="256"/>
                </a:cubicBezTo>
                <a:cubicBezTo>
                  <a:pt x="199" y="256"/>
                  <a:pt x="257" y="199"/>
                  <a:pt x="257" y="128"/>
                </a:cubicBezTo>
                <a:cubicBezTo>
                  <a:pt x="257" y="57"/>
                  <a:pt x="199" y="0"/>
                  <a:pt x="128" y="0"/>
                </a:cubicBezTo>
                <a:close/>
                <a:moveTo>
                  <a:pt x="173" y="226"/>
                </a:moveTo>
                <a:cubicBezTo>
                  <a:pt x="175" y="223"/>
                  <a:pt x="177" y="220"/>
                  <a:pt x="179" y="216"/>
                </a:cubicBezTo>
                <a:cubicBezTo>
                  <a:pt x="183" y="208"/>
                  <a:pt x="186" y="198"/>
                  <a:pt x="189" y="189"/>
                </a:cubicBezTo>
                <a:cubicBezTo>
                  <a:pt x="199" y="186"/>
                  <a:pt x="208" y="182"/>
                  <a:pt x="216" y="178"/>
                </a:cubicBezTo>
                <a:cubicBezTo>
                  <a:pt x="220" y="176"/>
                  <a:pt x="223" y="175"/>
                  <a:pt x="227" y="173"/>
                </a:cubicBezTo>
                <a:cubicBezTo>
                  <a:pt x="216" y="196"/>
                  <a:pt x="197" y="215"/>
                  <a:pt x="173" y="226"/>
                </a:cubicBezTo>
                <a:close/>
                <a:moveTo>
                  <a:pt x="30" y="173"/>
                </a:moveTo>
                <a:cubicBezTo>
                  <a:pt x="33" y="175"/>
                  <a:pt x="37" y="176"/>
                  <a:pt x="40" y="178"/>
                </a:cubicBezTo>
                <a:cubicBezTo>
                  <a:pt x="49" y="182"/>
                  <a:pt x="58" y="186"/>
                  <a:pt x="68" y="189"/>
                </a:cubicBezTo>
                <a:cubicBezTo>
                  <a:pt x="70" y="198"/>
                  <a:pt x="74" y="208"/>
                  <a:pt x="78" y="216"/>
                </a:cubicBezTo>
                <a:cubicBezTo>
                  <a:pt x="80" y="220"/>
                  <a:pt x="82" y="223"/>
                  <a:pt x="84" y="226"/>
                </a:cubicBezTo>
                <a:cubicBezTo>
                  <a:pt x="60" y="215"/>
                  <a:pt x="41" y="196"/>
                  <a:pt x="30" y="173"/>
                </a:cubicBezTo>
                <a:close/>
                <a:moveTo>
                  <a:pt x="84" y="30"/>
                </a:moveTo>
                <a:cubicBezTo>
                  <a:pt x="82" y="33"/>
                  <a:pt x="80" y="36"/>
                  <a:pt x="78" y="40"/>
                </a:cubicBezTo>
                <a:cubicBezTo>
                  <a:pt x="74" y="48"/>
                  <a:pt x="70" y="57"/>
                  <a:pt x="68" y="67"/>
                </a:cubicBezTo>
                <a:cubicBezTo>
                  <a:pt x="58" y="70"/>
                  <a:pt x="49" y="73"/>
                  <a:pt x="40" y="77"/>
                </a:cubicBezTo>
                <a:cubicBezTo>
                  <a:pt x="37" y="79"/>
                  <a:pt x="33" y="81"/>
                  <a:pt x="30" y="83"/>
                </a:cubicBezTo>
                <a:cubicBezTo>
                  <a:pt x="41" y="59"/>
                  <a:pt x="60" y="40"/>
                  <a:pt x="84" y="30"/>
                </a:cubicBezTo>
                <a:close/>
                <a:moveTo>
                  <a:pt x="234" y="118"/>
                </a:moveTo>
                <a:cubicBezTo>
                  <a:pt x="197" y="118"/>
                  <a:pt x="197" y="118"/>
                  <a:pt x="197" y="118"/>
                </a:cubicBezTo>
                <a:cubicBezTo>
                  <a:pt x="196" y="108"/>
                  <a:pt x="195" y="99"/>
                  <a:pt x="194" y="90"/>
                </a:cubicBezTo>
                <a:cubicBezTo>
                  <a:pt x="213" y="97"/>
                  <a:pt x="228" y="107"/>
                  <a:pt x="234" y="118"/>
                </a:cubicBezTo>
                <a:close/>
                <a:moveTo>
                  <a:pt x="194" y="166"/>
                </a:moveTo>
                <a:cubicBezTo>
                  <a:pt x="195" y="157"/>
                  <a:pt x="196" y="147"/>
                  <a:pt x="197" y="138"/>
                </a:cubicBezTo>
                <a:cubicBezTo>
                  <a:pt x="234" y="138"/>
                  <a:pt x="234" y="138"/>
                  <a:pt x="234" y="138"/>
                </a:cubicBezTo>
                <a:cubicBezTo>
                  <a:pt x="228" y="149"/>
                  <a:pt x="213" y="159"/>
                  <a:pt x="194" y="166"/>
                </a:cubicBezTo>
                <a:close/>
                <a:moveTo>
                  <a:pt x="23" y="138"/>
                </a:moveTo>
                <a:cubicBezTo>
                  <a:pt x="60" y="138"/>
                  <a:pt x="60" y="138"/>
                  <a:pt x="60" y="138"/>
                </a:cubicBezTo>
                <a:cubicBezTo>
                  <a:pt x="60" y="147"/>
                  <a:pt x="61" y="157"/>
                  <a:pt x="63" y="166"/>
                </a:cubicBezTo>
                <a:cubicBezTo>
                  <a:pt x="43" y="159"/>
                  <a:pt x="29" y="149"/>
                  <a:pt x="23" y="138"/>
                </a:cubicBezTo>
                <a:close/>
                <a:moveTo>
                  <a:pt x="63" y="90"/>
                </a:moveTo>
                <a:cubicBezTo>
                  <a:pt x="61" y="99"/>
                  <a:pt x="60" y="108"/>
                  <a:pt x="60" y="118"/>
                </a:cubicBezTo>
                <a:cubicBezTo>
                  <a:pt x="23" y="118"/>
                  <a:pt x="23" y="118"/>
                  <a:pt x="23" y="118"/>
                </a:cubicBezTo>
                <a:cubicBezTo>
                  <a:pt x="29" y="107"/>
                  <a:pt x="43" y="97"/>
                  <a:pt x="63" y="90"/>
                </a:cubicBezTo>
                <a:close/>
                <a:moveTo>
                  <a:pt x="176" y="118"/>
                </a:moveTo>
                <a:cubicBezTo>
                  <a:pt x="138" y="118"/>
                  <a:pt x="138" y="118"/>
                  <a:pt x="138" y="118"/>
                </a:cubicBezTo>
                <a:cubicBezTo>
                  <a:pt x="138" y="80"/>
                  <a:pt x="138" y="80"/>
                  <a:pt x="138" y="80"/>
                </a:cubicBezTo>
                <a:cubicBezTo>
                  <a:pt x="150" y="80"/>
                  <a:pt x="162" y="82"/>
                  <a:pt x="172" y="84"/>
                </a:cubicBezTo>
                <a:cubicBezTo>
                  <a:pt x="174" y="95"/>
                  <a:pt x="176" y="106"/>
                  <a:pt x="176" y="118"/>
                </a:cubicBezTo>
                <a:close/>
                <a:moveTo>
                  <a:pt x="172" y="172"/>
                </a:moveTo>
                <a:cubicBezTo>
                  <a:pt x="162" y="174"/>
                  <a:pt x="150" y="175"/>
                  <a:pt x="138" y="176"/>
                </a:cubicBezTo>
                <a:cubicBezTo>
                  <a:pt x="138" y="138"/>
                  <a:pt x="138" y="138"/>
                  <a:pt x="138" y="138"/>
                </a:cubicBezTo>
                <a:cubicBezTo>
                  <a:pt x="176" y="138"/>
                  <a:pt x="176" y="138"/>
                  <a:pt x="176" y="138"/>
                </a:cubicBezTo>
                <a:cubicBezTo>
                  <a:pt x="176" y="150"/>
                  <a:pt x="174" y="161"/>
                  <a:pt x="172" y="172"/>
                </a:cubicBezTo>
                <a:close/>
                <a:moveTo>
                  <a:pt x="80" y="138"/>
                </a:moveTo>
                <a:cubicBezTo>
                  <a:pt x="118" y="138"/>
                  <a:pt x="118" y="138"/>
                  <a:pt x="118" y="138"/>
                </a:cubicBezTo>
                <a:cubicBezTo>
                  <a:pt x="118" y="176"/>
                  <a:pt x="118" y="176"/>
                  <a:pt x="118" y="176"/>
                </a:cubicBezTo>
                <a:cubicBezTo>
                  <a:pt x="106" y="175"/>
                  <a:pt x="95" y="174"/>
                  <a:pt x="85" y="172"/>
                </a:cubicBezTo>
                <a:cubicBezTo>
                  <a:pt x="82" y="161"/>
                  <a:pt x="81" y="150"/>
                  <a:pt x="80" y="138"/>
                </a:cubicBezTo>
                <a:close/>
                <a:moveTo>
                  <a:pt x="85" y="84"/>
                </a:moveTo>
                <a:cubicBezTo>
                  <a:pt x="95" y="82"/>
                  <a:pt x="106" y="80"/>
                  <a:pt x="118" y="80"/>
                </a:cubicBezTo>
                <a:cubicBezTo>
                  <a:pt x="118" y="118"/>
                  <a:pt x="118" y="118"/>
                  <a:pt x="118" y="118"/>
                </a:cubicBezTo>
                <a:cubicBezTo>
                  <a:pt x="80" y="118"/>
                  <a:pt x="80" y="118"/>
                  <a:pt x="80" y="118"/>
                </a:cubicBezTo>
                <a:cubicBezTo>
                  <a:pt x="81" y="106"/>
                  <a:pt x="82" y="95"/>
                  <a:pt x="85" y="84"/>
                </a:cubicBezTo>
                <a:close/>
                <a:moveTo>
                  <a:pt x="138" y="60"/>
                </a:moveTo>
                <a:cubicBezTo>
                  <a:pt x="138" y="22"/>
                  <a:pt x="138" y="22"/>
                  <a:pt x="138" y="22"/>
                </a:cubicBezTo>
                <a:cubicBezTo>
                  <a:pt x="149" y="28"/>
                  <a:pt x="159" y="43"/>
                  <a:pt x="166" y="62"/>
                </a:cubicBezTo>
                <a:cubicBezTo>
                  <a:pt x="157" y="61"/>
                  <a:pt x="148" y="60"/>
                  <a:pt x="138" y="60"/>
                </a:cubicBezTo>
                <a:close/>
                <a:moveTo>
                  <a:pt x="118" y="22"/>
                </a:moveTo>
                <a:cubicBezTo>
                  <a:pt x="118" y="60"/>
                  <a:pt x="118" y="60"/>
                  <a:pt x="118" y="60"/>
                </a:cubicBezTo>
                <a:cubicBezTo>
                  <a:pt x="109" y="60"/>
                  <a:pt x="99" y="61"/>
                  <a:pt x="91" y="62"/>
                </a:cubicBezTo>
                <a:cubicBezTo>
                  <a:pt x="97" y="43"/>
                  <a:pt x="107" y="28"/>
                  <a:pt x="118" y="22"/>
                </a:cubicBezTo>
                <a:close/>
                <a:moveTo>
                  <a:pt x="118" y="196"/>
                </a:moveTo>
                <a:cubicBezTo>
                  <a:pt x="118" y="233"/>
                  <a:pt x="118" y="233"/>
                  <a:pt x="118" y="233"/>
                </a:cubicBezTo>
                <a:cubicBezTo>
                  <a:pt x="107" y="228"/>
                  <a:pt x="97" y="213"/>
                  <a:pt x="91" y="193"/>
                </a:cubicBezTo>
                <a:cubicBezTo>
                  <a:pt x="99" y="195"/>
                  <a:pt x="109" y="196"/>
                  <a:pt x="118" y="196"/>
                </a:cubicBezTo>
                <a:close/>
                <a:moveTo>
                  <a:pt x="138" y="233"/>
                </a:moveTo>
                <a:cubicBezTo>
                  <a:pt x="138" y="196"/>
                  <a:pt x="138" y="196"/>
                  <a:pt x="138" y="196"/>
                </a:cubicBezTo>
                <a:cubicBezTo>
                  <a:pt x="148" y="196"/>
                  <a:pt x="157" y="195"/>
                  <a:pt x="166" y="193"/>
                </a:cubicBezTo>
                <a:cubicBezTo>
                  <a:pt x="159" y="213"/>
                  <a:pt x="149" y="228"/>
                  <a:pt x="138" y="233"/>
                </a:cubicBezTo>
                <a:close/>
                <a:moveTo>
                  <a:pt x="216" y="77"/>
                </a:moveTo>
                <a:cubicBezTo>
                  <a:pt x="208" y="73"/>
                  <a:pt x="199" y="70"/>
                  <a:pt x="189" y="67"/>
                </a:cubicBezTo>
                <a:cubicBezTo>
                  <a:pt x="186" y="57"/>
                  <a:pt x="183" y="48"/>
                  <a:pt x="179" y="40"/>
                </a:cubicBezTo>
                <a:cubicBezTo>
                  <a:pt x="177" y="36"/>
                  <a:pt x="175" y="33"/>
                  <a:pt x="173" y="30"/>
                </a:cubicBezTo>
                <a:cubicBezTo>
                  <a:pt x="197" y="40"/>
                  <a:pt x="216" y="59"/>
                  <a:pt x="227" y="83"/>
                </a:cubicBezTo>
                <a:cubicBezTo>
                  <a:pt x="223" y="81"/>
                  <a:pt x="220" y="79"/>
                  <a:pt x="216" y="77"/>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406400" y="6400800"/>
            <a:ext cx="391885" cy="276999"/>
          </a:xfrm>
          <a:prstGeom prst="rect">
            <a:avLst/>
          </a:prstGeom>
          <a:noFill/>
        </p:spPr>
        <p:txBody>
          <a:bodyPr wrap="square" rtlCol="0">
            <a:spAutoFit/>
          </a:bodyPr>
          <a:lstStyle/>
          <a:p>
            <a:pPr algn="ctr"/>
            <a:fld id="{75506892-E79D-4089-94EA-4C1ED397C6BE}" type="slidenum">
              <a:rPr lang="en-US" sz="1200" smtClean="0">
                <a:solidFill>
                  <a:schemeClr val="bg1"/>
                </a:solidFill>
              </a:rPr>
              <a:t>17</a:t>
            </a:fld>
            <a:endParaRPr lang="en-US" sz="1200" dirty="0">
              <a:solidFill>
                <a:schemeClr val="bg1"/>
              </a:solidFill>
            </a:endParaRPr>
          </a:p>
        </p:txBody>
      </p:sp>
      <p:grpSp>
        <p:nvGrpSpPr>
          <p:cNvPr id="3" name="Group 2"/>
          <p:cNvGrpSpPr>
            <a:grpSpLocks noChangeAspect="1"/>
          </p:cNvGrpSpPr>
          <p:nvPr/>
        </p:nvGrpSpPr>
        <p:grpSpPr>
          <a:xfrm>
            <a:off x="4843366" y="1642585"/>
            <a:ext cx="2497311" cy="3984332"/>
            <a:chOff x="3483848" y="1467556"/>
            <a:chExt cx="2217046" cy="3537183"/>
          </a:xfrm>
        </p:grpSpPr>
        <p:sp>
          <p:nvSpPr>
            <p:cNvPr id="4" name="Rectangle 3"/>
            <p:cNvSpPr/>
            <p:nvPr/>
          </p:nvSpPr>
          <p:spPr>
            <a:xfrm>
              <a:off x="3483848" y="2060222"/>
              <a:ext cx="2204161" cy="25776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2400" b="1" dirty="0" smtClean="0">
                  <a:solidFill>
                    <a:schemeClr val="bg1">
                      <a:lumMod val="50000"/>
                    </a:schemeClr>
                  </a:solidFill>
                  <a:latin typeface="Roboto" panose="02000000000000000000" pitchFamily="2" charset="0"/>
                  <a:ea typeface="Roboto" panose="02000000000000000000" pitchFamily="2" charset="0"/>
                  <a:cs typeface="Calibri"/>
                </a:rPr>
                <a:t>$</a:t>
              </a:r>
              <a:r>
                <a:rPr lang="id-ID" sz="4000" b="1" dirty="0" smtClean="0">
                  <a:solidFill>
                    <a:schemeClr val="bg1">
                      <a:lumMod val="50000"/>
                    </a:schemeClr>
                  </a:solidFill>
                  <a:latin typeface="Roboto" panose="02000000000000000000" pitchFamily="2" charset="0"/>
                  <a:ea typeface="Roboto" panose="02000000000000000000" pitchFamily="2" charset="0"/>
                  <a:cs typeface="Calibri"/>
                </a:rPr>
                <a:t>700</a:t>
              </a:r>
              <a:endParaRPr lang="en-US" sz="4000" b="1" dirty="0">
                <a:solidFill>
                  <a:schemeClr val="bg1">
                    <a:lumMod val="50000"/>
                  </a:schemeClr>
                </a:solidFill>
                <a:latin typeface="Roboto" panose="02000000000000000000" pitchFamily="2" charset="0"/>
                <a:ea typeface="Roboto" panose="02000000000000000000" pitchFamily="2" charset="0"/>
                <a:cs typeface="Calibri"/>
              </a:endParaRPr>
            </a:p>
            <a:p>
              <a:pPr algn="ctr">
                <a:lnSpc>
                  <a:spcPct val="80000"/>
                </a:lnSpc>
              </a:pPr>
              <a:endParaRPr lang="id-ID" sz="1200" dirty="0" smtClean="0">
                <a:solidFill>
                  <a:schemeClr val="tx2"/>
                </a:solidFill>
                <a:latin typeface="Roboto" panose="02000000000000000000" pitchFamily="2" charset="0"/>
                <a:ea typeface="Roboto" panose="02000000000000000000" pitchFamily="2" charset="0"/>
                <a:cs typeface="Calibri"/>
              </a:endParaRPr>
            </a:p>
            <a:p>
              <a:pPr algn="ctr">
                <a:lnSpc>
                  <a:spcPct val="80000"/>
                </a:lnSpc>
              </a:pPr>
              <a:r>
                <a:rPr lang="en-US" sz="1100" dirty="0" smtClean="0">
                  <a:solidFill>
                    <a:schemeClr val="bg1">
                      <a:lumMod val="65000"/>
                    </a:schemeClr>
                  </a:solidFill>
                  <a:latin typeface="Roboto" panose="02000000000000000000" pitchFamily="2" charset="0"/>
                  <a:ea typeface="Roboto" panose="02000000000000000000" pitchFamily="2" charset="0"/>
                  <a:cs typeface="Calibri"/>
                </a:rPr>
                <a:t>Professional </a:t>
              </a:r>
              <a:r>
                <a:rPr lang="en-US" sz="1100" dirty="0">
                  <a:solidFill>
                    <a:schemeClr val="bg1">
                      <a:lumMod val="65000"/>
                    </a:schemeClr>
                  </a:solidFill>
                  <a:latin typeface="Roboto" panose="02000000000000000000" pitchFamily="2" charset="0"/>
                  <a:ea typeface="Roboto" panose="02000000000000000000" pitchFamily="2" charset="0"/>
                  <a:cs typeface="Calibri"/>
                </a:rPr>
                <a:t>Plan</a:t>
              </a:r>
            </a:p>
            <a:p>
              <a:pPr algn="ctr">
                <a:lnSpc>
                  <a:spcPct val="80000"/>
                </a:lnSpc>
              </a:pPr>
              <a:endParaRPr lang="en-US" sz="1400" dirty="0">
                <a:solidFill>
                  <a:schemeClr val="bg1">
                    <a:lumMod val="65000"/>
                  </a:schemeClr>
                </a:solidFill>
                <a:latin typeface="Roboto" panose="02000000000000000000" pitchFamily="2" charset="0"/>
                <a:ea typeface="Roboto" panose="02000000000000000000" pitchFamily="2" charset="0"/>
                <a:cs typeface="Calibri"/>
              </a:endParaRP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Creation of the Brief</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Complete Design</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Flyer and Brochures</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Plus Logo ID</a:t>
              </a:r>
            </a:p>
          </p:txBody>
        </p:sp>
        <p:sp>
          <p:nvSpPr>
            <p:cNvPr id="5" name="Rectangle 4"/>
            <p:cNvSpPr/>
            <p:nvPr/>
          </p:nvSpPr>
          <p:spPr>
            <a:xfrm>
              <a:off x="3490153" y="1467556"/>
              <a:ext cx="2210741" cy="592666"/>
            </a:xfrm>
            <a:prstGeom prst="rect">
              <a:avLst/>
            </a:prstGeom>
            <a:solidFill>
              <a:srgbClr val="CC47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Roboto" panose="02000000000000000000" pitchFamily="2" charset="0"/>
                  <a:ea typeface="Roboto" panose="02000000000000000000" pitchFamily="2" charset="0"/>
                  <a:cs typeface="Helvetica Neue"/>
                </a:rPr>
                <a:t>Most Popular</a:t>
              </a:r>
              <a:endParaRPr lang="en-US" dirty="0">
                <a:solidFill>
                  <a:schemeClr val="bg1"/>
                </a:solidFill>
                <a:latin typeface="Roboto" panose="02000000000000000000" pitchFamily="2" charset="0"/>
                <a:ea typeface="Roboto" panose="02000000000000000000" pitchFamily="2" charset="0"/>
                <a:cs typeface="Helvetica Neue"/>
              </a:endParaRPr>
            </a:p>
          </p:txBody>
        </p:sp>
        <p:sp>
          <p:nvSpPr>
            <p:cNvPr id="6" name="Rectangle 5"/>
            <p:cNvSpPr/>
            <p:nvPr/>
          </p:nvSpPr>
          <p:spPr>
            <a:xfrm>
              <a:off x="3490153" y="4637851"/>
              <a:ext cx="2210741" cy="366888"/>
            </a:xfrm>
            <a:prstGeom prst="rect">
              <a:avLst/>
            </a:prstGeom>
            <a:solidFill>
              <a:srgbClr val="CC47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Roboto" panose="02000000000000000000" pitchFamily="2" charset="0"/>
                  <a:ea typeface="Roboto" panose="02000000000000000000" pitchFamily="2" charset="0"/>
                  <a:cs typeface="Helvetica Neue"/>
                </a:rPr>
                <a:t>Get Professional Plan</a:t>
              </a:r>
            </a:p>
          </p:txBody>
        </p:sp>
      </p:grpSp>
      <p:grpSp>
        <p:nvGrpSpPr>
          <p:cNvPr id="7" name="Group 6"/>
          <p:cNvGrpSpPr>
            <a:grpSpLocks noChangeAspect="1"/>
          </p:cNvGrpSpPr>
          <p:nvPr/>
        </p:nvGrpSpPr>
        <p:grpSpPr>
          <a:xfrm>
            <a:off x="2447857" y="1872973"/>
            <a:ext cx="2085308" cy="3351005"/>
            <a:chOff x="3490153" y="1452169"/>
            <a:chExt cx="2210741" cy="3552570"/>
          </a:xfrm>
        </p:grpSpPr>
        <p:sp>
          <p:nvSpPr>
            <p:cNvPr id="8" name="Rectangle 7"/>
            <p:cNvSpPr/>
            <p:nvPr/>
          </p:nvSpPr>
          <p:spPr>
            <a:xfrm>
              <a:off x="3498640" y="1457586"/>
              <a:ext cx="2194398" cy="35362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b="1" dirty="0" smtClean="0">
                  <a:solidFill>
                    <a:schemeClr val="accent1"/>
                  </a:solidFill>
                  <a:latin typeface="Roboto" panose="02000000000000000000" pitchFamily="2" charset="0"/>
                  <a:ea typeface="Roboto" panose="02000000000000000000" pitchFamily="2" charset="0"/>
                  <a:cs typeface="Calibri"/>
                </a:rPr>
                <a:t>$</a:t>
              </a:r>
              <a:r>
                <a:rPr lang="id-ID" sz="3200" dirty="0" smtClean="0">
                  <a:solidFill>
                    <a:schemeClr val="accent1"/>
                  </a:solidFill>
                  <a:latin typeface="Roboto" panose="02000000000000000000" pitchFamily="2" charset="0"/>
                  <a:ea typeface="Roboto" panose="02000000000000000000" pitchFamily="2" charset="0"/>
                  <a:cs typeface="Calibri"/>
                </a:rPr>
                <a:t>250</a:t>
              </a:r>
              <a:endParaRPr lang="en-US" sz="3200" dirty="0">
                <a:solidFill>
                  <a:schemeClr val="accent1"/>
                </a:solidFill>
                <a:latin typeface="Roboto" panose="02000000000000000000" pitchFamily="2" charset="0"/>
                <a:ea typeface="Roboto" panose="02000000000000000000" pitchFamily="2" charset="0"/>
                <a:cs typeface="Calibri"/>
              </a:endParaRPr>
            </a:p>
            <a:p>
              <a:pPr algn="ctr">
                <a:lnSpc>
                  <a:spcPct val="80000"/>
                </a:lnSpc>
              </a:pPr>
              <a:endParaRPr lang="id-ID" sz="1050" dirty="0" smtClean="0">
                <a:solidFill>
                  <a:schemeClr val="tx2"/>
                </a:solidFill>
                <a:latin typeface="Roboto" panose="02000000000000000000" pitchFamily="2" charset="0"/>
                <a:ea typeface="Roboto" panose="02000000000000000000" pitchFamily="2" charset="0"/>
                <a:cs typeface="Calibri"/>
              </a:endParaRPr>
            </a:p>
            <a:p>
              <a:pPr algn="ctr">
                <a:lnSpc>
                  <a:spcPct val="80000"/>
                </a:lnSpc>
              </a:pPr>
              <a:r>
                <a:rPr lang="en-US" sz="1050" dirty="0" smtClean="0">
                  <a:solidFill>
                    <a:schemeClr val="bg1">
                      <a:lumMod val="65000"/>
                    </a:schemeClr>
                  </a:solidFill>
                  <a:latin typeface="Roboto" panose="02000000000000000000" pitchFamily="2" charset="0"/>
                  <a:ea typeface="Roboto" panose="02000000000000000000" pitchFamily="2" charset="0"/>
                  <a:cs typeface="Calibri"/>
                </a:rPr>
                <a:t>Basic </a:t>
              </a:r>
              <a:r>
                <a:rPr lang="en-US" sz="1050" dirty="0">
                  <a:solidFill>
                    <a:schemeClr val="bg1">
                      <a:lumMod val="65000"/>
                    </a:schemeClr>
                  </a:solidFill>
                  <a:latin typeface="Roboto" panose="02000000000000000000" pitchFamily="2" charset="0"/>
                  <a:ea typeface="Roboto" panose="02000000000000000000" pitchFamily="2" charset="0"/>
                  <a:cs typeface="Calibri"/>
                </a:rPr>
                <a:t>Plan</a:t>
              </a:r>
            </a:p>
            <a:p>
              <a:pPr algn="ctr">
                <a:lnSpc>
                  <a:spcPct val="80000"/>
                </a:lnSpc>
              </a:pPr>
              <a:endParaRPr lang="en-US" sz="1200" dirty="0">
                <a:solidFill>
                  <a:schemeClr val="bg1">
                    <a:lumMod val="65000"/>
                  </a:schemeClr>
                </a:solidFill>
                <a:latin typeface="Roboto" panose="02000000000000000000" pitchFamily="2" charset="0"/>
                <a:ea typeface="Roboto" panose="02000000000000000000" pitchFamily="2" charset="0"/>
                <a:cs typeface="Calibri"/>
              </a:endParaRP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Creation of the Brief</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Complete Design</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Flyer and Brochures</a:t>
              </a:r>
            </a:p>
          </p:txBody>
        </p:sp>
        <p:sp>
          <p:nvSpPr>
            <p:cNvPr id="9" name="Rectangle 8"/>
            <p:cNvSpPr/>
            <p:nvPr/>
          </p:nvSpPr>
          <p:spPr>
            <a:xfrm>
              <a:off x="3490153" y="1452169"/>
              <a:ext cx="2210741" cy="592667"/>
            </a:xfrm>
            <a:prstGeom prst="rect">
              <a:avLst/>
            </a:prstGeom>
            <a:solidFill>
              <a:srgbClr val="F27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Roboto" panose="02000000000000000000" pitchFamily="2" charset="0"/>
                  <a:ea typeface="Roboto" panose="02000000000000000000" pitchFamily="2" charset="0"/>
                  <a:cs typeface="Helvetica Neue"/>
                </a:rPr>
                <a:t>Most Economic</a:t>
              </a:r>
            </a:p>
          </p:txBody>
        </p:sp>
        <p:sp>
          <p:nvSpPr>
            <p:cNvPr id="10" name="Rectangle 9"/>
            <p:cNvSpPr/>
            <p:nvPr/>
          </p:nvSpPr>
          <p:spPr>
            <a:xfrm>
              <a:off x="3490153" y="4637851"/>
              <a:ext cx="2210741" cy="366888"/>
            </a:xfrm>
            <a:prstGeom prst="rect">
              <a:avLst/>
            </a:prstGeom>
            <a:solidFill>
              <a:srgbClr val="F27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Roboto" panose="02000000000000000000" pitchFamily="2" charset="0"/>
                  <a:ea typeface="Roboto" panose="02000000000000000000" pitchFamily="2" charset="0"/>
                  <a:cs typeface="Helvetica Neue"/>
                </a:rPr>
                <a:t>Get Basic Plan</a:t>
              </a:r>
            </a:p>
          </p:txBody>
        </p:sp>
      </p:grpSp>
      <p:grpSp>
        <p:nvGrpSpPr>
          <p:cNvPr id="11" name="Group 10"/>
          <p:cNvGrpSpPr>
            <a:grpSpLocks noChangeAspect="1"/>
          </p:cNvGrpSpPr>
          <p:nvPr/>
        </p:nvGrpSpPr>
        <p:grpSpPr>
          <a:xfrm>
            <a:off x="7658147" y="1878085"/>
            <a:ext cx="2088454" cy="3336491"/>
            <a:chOff x="3486818" y="1467556"/>
            <a:chExt cx="2214076" cy="3537183"/>
          </a:xfrm>
        </p:grpSpPr>
        <p:sp>
          <p:nvSpPr>
            <p:cNvPr id="12" name="Rectangle 11"/>
            <p:cNvSpPr/>
            <p:nvPr/>
          </p:nvSpPr>
          <p:spPr>
            <a:xfrm>
              <a:off x="3486818" y="2060223"/>
              <a:ext cx="2197911" cy="25776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b="1" dirty="0" smtClean="0">
                  <a:solidFill>
                    <a:schemeClr val="accent3"/>
                  </a:solidFill>
                  <a:latin typeface="Roboto" panose="02000000000000000000" pitchFamily="2" charset="0"/>
                  <a:ea typeface="Roboto" panose="02000000000000000000" pitchFamily="2" charset="0"/>
                  <a:cs typeface="Calibri"/>
                </a:rPr>
                <a:t>$</a:t>
              </a:r>
              <a:r>
                <a:rPr lang="id-ID" sz="3200" dirty="0" smtClean="0">
                  <a:solidFill>
                    <a:schemeClr val="accent3"/>
                  </a:solidFill>
                  <a:latin typeface="Roboto" panose="02000000000000000000" pitchFamily="2" charset="0"/>
                  <a:ea typeface="Roboto" panose="02000000000000000000" pitchFamily="2" charset="0"/>
                  <a:cs typeface="Calibri"/>
                </a:rPr>
                <a:t>1000</a:t>
              </a:r>
              <a:endParaRPr lang="en-US" sz="3200" dirty="0">
                <a:solidFill>
                  <a:schemeClr val="accent3"/>
                </a:solidFill>
                <a:latin typeface="Roboto" panose="02000000000000000000" pitchFamily="2" charset="0"/>
                <a:ea typeface="Roboto" panose="02000000000000000000" pitchFamily="2" charset="0"/>
                <a:cs typeface="Calibri"/>
              </a:endParaRPr>
            </a:p>
            <a:p>
              <a:pPr algn="ctr">
                <a:lnSpc>
                  <a:spcPct val="80000"/>
                </a:lnSpc>
              </a:pPr>
              <a:endParaRPr lang="id-ID" sz="1050" dirty="0" smtClean="0">
                <a:solidFill>
                  <a:schemeClr val="tx2"/>
                </a:solidFill>
                <a:latin typeface="Roboto" panose="02000000000000000000" pitchFamily="2" charset="0"/>
                <a:ea typeface="Roboto" panose="02000000000000000000" pitchFamily="2" charset="0"/>
                <a:cs typeface="Calibri"/>
              </a:endParaRPr>
            </a:p>
            <a:p>
              <a:pPr algn="ctr">
                <a:lnSpc>
                  <a:spcPct val="80000"/>
                </a:lnSpc>
              </a:pPr>
              <a:r>
                <a:rPr lang="en-US" sz="1050" dirty="0" smtClean="0">
                  <a:solidFill>
                    <a:schemeClr val="bg1">
                      <a:lumMod val="65000"/>
                    </a:schemeClr>
                  </a:solidFill>
                  <a:latin typeface="Roboto" panose="02000000000000000000" pitchFamily="2" charset="0"/>
                  <a:ea typeface="Roboto" panose="02000000000000000000" pitchFamily="2" charset="0"/>
                  <a:cs typeface="Calibri"/>
                </a:rPr>
                <a:t>Ultimate </a:t>
              </a:r>
              <a:r>
                <a:rPr lang="en-US" sz="1050" dirty="0">
                  <a:solidFill>
                    <a:schemeClr val="bg1">
                      <a:lumMod val="65000"/>
                    </a:schemeClr>
                  </a:solidFill>
                  <a:latin typeface="Roboto" panose="02000000000000000000" pitchFamily="2" charset="0"/>
                  <a:ea typeface="Roboto" panose="02000000000000000000" pitchFamily="2" charset="0"/>
                  <a:cs typeface="Calibri"/>
                </a:rPr>
                <a:t>Plan</a:t>
              </a:r>
            </a:p>
            <a:p>
              <a:pPr algn="ctr">
                <a:lnSpc>
                  <a:spcPct val="80000"/>
                </a:lnSpc>
              </a:pPr>
              <a:endParaRPr lang="en-US" sz="1200" dirty="0">
                <a:solidFill>
                  <a:schemeClr val="bg1">
                    <a:lumMod val="65000"/>
                  </a:schemeClr>
                </a:solidFill>
                <a:latin typeface="Roboto" panose="02000000000000000000" pitchFamily="2" charset="0"/>
                <a:ea typeface="Roboto" panose="02000000000000000000" pitchFamily="2" charset="0"/>
                <a:cs typeface="Calibri"/>
              </a:endParaRP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Creation of the Brief</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Complete Design</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Flyer and Brochures</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Logo ID</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Spot Radio</a:t>
              </a:r>
            </a:p>
            <a:p>
              <a:pPr algn="ctr">
                <a:lnSpc>
                  <a:spcPct val="120000"/>
                </a:lnSpc>
              </a:pPr>
              <a:r>
                <a:rPr lang="en-US" sz="1000" dirty="0">
                  <a:solidFill>
                    <a:schemeClr val="bg1">
                      <a:lumMod val="65000"/>
                    </a:schemeClr>
                  </a:solidFill>
                  <a:latin typeface="Roboto" panose="02000000000000000000" pitchFamily="2" charset="0"/>
                  <a:ea typeface="Roboto" panose="02000000000000000000" pitchFamily="2" charset="0"/>
                  <a:cs typeface="Calibri"/>
                </a:rPr>
                <a:t>Spot TV</a:t>
              </a:r>
            </a:p>
          </p:txBody>
        </p:sp>
        <p:sp>
          <p:nvSpPr>
            <p:cNvPr id="13" name="Rectangle 12"/>
            <p:cNvSpPr/>
            <p:nvPr/>
          </p:nvSpPr>
          <p:spPr>
            <a:xfrm>
              <a:off x="3490153" y="1467556"/>
              <a:ext cx="2210741" cy="592666"/>
            </a:xfrm>
            <a:prstGeom prst="rect">
              <a:avLst/>
            </a:prstGeom>
            <a:solidFill>
              <a:srgbClr val="3E94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Roboto" panose="02000000000000000000" pitchFamily="2" charset="0"/>
                  <a:ea typeface="Roboto" panose="02000000000000000000" pitchFamily="2" charset="0"/>
                  <a:cs typeface="Helvetica Neue"/>
                </a:rPr>
                <a:t>Most Complete</a:t>
              </a:r>
            </a:p>
          </p:txBody>
        </p:sp>
        <p:sp>
          <p:nvSpPr>
            <p:cNvPr id="14" name="Rectangle 13"/>
            <p:cNvSpPr/>
            <p:nvPr/>
          </p:nvSpPr>
          <p:spPr>
            <a:xfrm>
              <a:off x="3490153" y="4637851"/>
              <a:ext cx="2210741" cy="366888"/>
            </a:xfrm>
            <a:prstGeom prst="rect">
              <a:avLst/>
            </a:prstGeom>
            <a:solidFill>
              <a:srgbClr val="3E94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1000" dirty="0" smtClean="0">
                  <a:latin typeface="Roboto" panose="02000000000000000000" pitchFamily="2" charset="0"/>
                  <a:ea typeface="Roboto" panose="02000000000000000000" pitchFamily="2" charset="0"/>
                  <a:cs typeface="Helvetica Neue"/>
                </a:rPr>
                <a:t>Get Ultimate Plan</a:t>
              </a:r>
              <a:endParaRPr lang="en-US" sz="1000" dirty="0">
                <a:latin typeface="Roboto" panose="02000000000000000000" pitchFamily="2" charset="0"/>
                <a:ea typeface="Roboto" panose="02000000000000000000" pitchFamily="2" charset="0"/>
                <a:cs typeface="Helvetica Neue"/>
              </a:endParaRPr>
            </a:p>
          </p:txBody>
        </p:sp>
      </p:grpSp>
      <p:sp>
        <p:nvSpPr>
          <p:cNvPr id="15" name="TextBox 14"/>
          <p:cNvSpPr txBox="1"/>
          <p:nvPr/>
        </p:nvSpPr>
        <p:spPr>
          <a:xfrm>
            <a:off x="4766266" y="1040643"/>
            <a:ext cx="2647108" cy="276999"/>
          </a:xfrm>
          <a:prstGeom prst="rect">
            <a:avLst/>
          </a:prstGeom>
          <a:noFill/>
        </p:spPr>
        <p:txBody>
          <a:bodyPr wrap="square" rtlCol="0">
            <a:spAutoFit/>
          </a:bodyPr>
          <a:lstStyle/>
          <a:p>
            <a:pPr algn="ctr"/>
            <a:r>
              <a:rPr lang="id-ID" sz="1200" dirty="0">
                <a:solidFill>
                  <a:srgbClr val="00FFFF"/>
                </a:solidFill>
                <a:latin typeface="Roboto" panose="02000000000000000000" pitchFamily="2" charset="0"/>
                <a:ea typeface="Roboto" panose="02000000000000000000" pitchFamily="2" charset="0"/>
              </a:rPr>
              <a:t>Put your great subtitle here</a:t>
            </a:r>
            <a:endParaRPr lang="en-US" sz="1200" dirty="0">
              <a:solidFill>
                <a:srgbClr val="00FFFF"/>
              </a:solidFill>
              <a:latin typeface="Roboto" panose="02000000000000000000" pitchFamily="2" charset="0"/>
              <a:ea typeface="Roboto" panose="02000000000000000000" pitchFamily="2" charset="0"/>
            </a:endParaRPr>
          </a:p>
        </p:txBody>
      </p:sp>
      <p:sp>
        <p:nvSpPr>
          <p:cNvPr id="16" name="TextBox 15"/>
          <p:cNvSpPr txBox="1"/>
          <p:nvPr/>
        </p:nvSpPr>
        <p:spPr>
          <a:xfrm>
            <a:off x="4157227" y="464678"/>
            <a:ext cx="3953326" cy="646331"/>
          </a:xfrm>
          <a:prstGeom prst="rect">
            <a:avLst/>
          </a:prstGeom>
          <a:noFill/>
        </p:spPr>
        <p:txBody>
          <a:bodyPr wrap="none" rtlCol="0">
            <a:spAutoFit/>
          </a:bodyPr>
          <a:lstStyle/>
          <a:p>
            <a:pPr algn="ctr"/>
            <a:r>
              <a:rPr lang="en-US" sz="3600" dirty="0" smtClean="0">
                <a:solidFill>
                  <a:schemeClr val="bg1"/>
                </a:solidFill>
                <a:latin typeface="Roboto" panose="02000000000000000000" pitchFamily="2" charset="0"/>
                <a:ea typeface="Roboto" panose="02000000000000000000" pitchFamily="2" charset="0"/>
              </a:rPr>
              <a:t>Pricing Table Plan</a:t>
            </a:r>
            <a:endParaRPr lang="en-US" sz="36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1244018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111519" y="154278"/>
            <a:ext cx="1280160" cy="1280160"/>
          </a:xfrm>
          <a:prstGeom prst="ellipse">
            <a:avLst/>
          </a:prstGeom>
          <a:solidFill>
            <a:srgbClr val="8B19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8867" y="6392042"/>
            <a:ext cx="391885" cy="275771"/>
          </a:xfrm>
          <a:prstGeom prst="rect">
            <a:avLst/>
          </a:prstGeom>
          <a:noFill/>
        </p:spPr>
        <p:txBody>
          <a:bodyPr wrap="square" rtlCol="0">
            <a:spAutoFit/>
          </a:bodyPr>
          <a:lstStyle/>
          <a:p>
            <a:pPr algn="ctr"/>
            <a:fld id="{75506892-E79D-4089-94EA-4C1ED397C6BE}" type="slidenum">
              <a:rPr lang="en-US" sz="1200" smtClean="0">
                <a:solidFill>
                  <a:schemeClr val="bg1"/>
                </a:solidFill>
              </a:rPr>
              <a:t>18</a:t>
            </a:fld>
            <a:endParaRPr lang="en-US" sz="1200" dirty="0">
              <a:solidFill>
                <a:schemeClr val="bg1"/>
              </a:solidFill>
            </a:endParaRPr>
          </a:p>
        </p:txBody>
      </p:sp>
      <p:sp>
        <p:nvSpPr>
          <p:cNvPr id="3" name="Rectangle 2"/>
          <p:cNvSpPr/>
          <p:nvPr/>
        </p:nvSpPr>
        <p:spPr>
          <a:xfrm>
            <a:off x="1391679" y="2823624"/>
            <a:ext cx="2052000" cy="108048"/>
          </a:xfrm>
          <a:prstGeom prst="rect">
            <a:avLst/>
          </a:prstGeom>
          <a:solidFill>
            <a:srgbClr val="F27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Roboto" panose="02000000000000000000" pitchFamily="2" charset="0"/>
              <a:ea typeface="Roboto" panose="02000000000000000000" pitchFamily="2" charset="0"/>
              <a:cs typeface="Helvetica Neue"/>
            </a:endParaRPr>
          </a:p>
        </p:txBody>
      </p:sp>
      <p:sp>
        <p:nvSpPr>
          <p:cNvPr id="4" name="Rectangle 3"/>
          <p:cNvSpPr/>
          <p:nvPr/>
        </p:nvSpPr>
        <p:spPr>
          <a:xfrm>
            <a:off x="3458516" y="2823624"/>
            <a:ext cx="2052000" cy="108048"/>
          </a:xfrm>
          <a:prstGeom prst="rect">
            <a:avLst/>
          </a:prstGeom>
          <a:solidFill>
            <a:srgbClr val="8B19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Roboto" panose="02000000000000000000" pitchFamily="2" charset="0"/>
              <a:ea typeface="Roboto" panose="02000000000000000000" pitchFamily="2" charset="0"/>
              <a:cs typeface="Helvetica Neue"/>
            </a:endParaRPr>
          </a:p>
        </p:txBody>
      </p:sp>
      <p:sp>
        <p:nvSpPr>
          <p:cNvPr id="5" name="Rectangle 4"/>
          <p:cNvSpPr/>
          <p:nvPr/>
        </p:nvSpPr>
        <p:spPr>
          <a:xfrm>
            <a:off x="5525353" y="2823624"/>
            <a:ext cx="2052000" cy="108048"/>
          </a:xfrm>
          <a:prstGeom prst="rect">
            <a:avLst/>
          </a:prstGeom>
          <a:solidFill>
            <a:srgbClr val="309C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Roboto" panose="02000000000000000000" pitchFamily="2" charset="0"/>
              <a:ea typeface="Roboto" panose="02000000000000000000" pitchFamily="2" charset="0"/>
              <a:cs typeface="Helvetica Neue"/>
            </a:endParaRPr>
          </a:p>
        </p:txBody>
      </p:sp>
      <p:sp>
        <p:nvSpPr>
          <p:cNvPr id="8" name="TextBox 7"/>
          <p:cNvSpPr txBox="1"/>
          <p:nvPr/>
        </p:nvSpPr>
        <p:spPr>
          <a:xfrm>
            <a:off x="1715830" y="3071839"/>
            <a:ext cx="1627533" cy="1362967"/>
          </a:xfrm>
          <a:prstGeom prst="rect">
            <a:avLst/>
          </a:prstGeom>
          <a:noFill/>
        </p:spPr>
        <p:txBody>
          <a:bodyPr wrap="square" lIns="0" tIns="0" rIns="91420" bIns="0" rtlCol="0">
            <a:noAutofit/>
          </a:bodyPr>
          <a:lstStyle/>
          <a:p>
            <a:r>
              <a:rPr lang="en-US" sz="5400" b="1" dirty="0">
                <a:solidFill>
                  <a:schemeClr val="bg1">
                    <a:lumMod val="95000"/>
                  </a:schemeClr>
                </a:solidFill>
                <a:latin typeface="Roboto" panose="02000000000000000000" pitchFamily="2" charset="0"/>
                <a:ea typeface="Roboto" panose="02000000000000000000" pitchFamily="2" charset="0"/>
                <a:cs typeface="Helvetica Neue"/>
              </a:rPr>
              <a:t>01</a:t>
            </a:r>
            <a:r>
              <a:rPr lang="en-US" sz="5400" dirty="0">
                <a:solidFill>
                  <a:schemeClr val="bg1">
                    <a:lumMod val="95000"/>
                  </a:schemeClr>
                </a:solidFill>
                <a:latin typeface="Roboto" panose="02000000000000000000" pitchFamily="2" charset="0"/>
                <a:ea typeface="Roboto" panose="02000000000000000000" pitchFamily="2" charset="0"/>
                <a:cs typeface="Helvetica Neue"/>
              </a:rPr>
              <a:t> </a:t>
            </a:r>
            <a:endParaRPr lang="id-ID" sz="5400" dirty="0" smtClean="0">
              <a:solidFill>
                <a:schemeClr val="bg1">
                  <a:lumMod val="95000"/>
                </a:schemeClr>
              </a:solidFill>
              <a:latin typeface="Roboto" panose="02000000000000000000" pitchFamily="2" charset="0"/>
              <a:ea typeface="Roboto" panose="02000000000000000000" pitchFamily="2" charset="0"/>
              <a:cs typeface="Helvetica Neue"/>
            </a:endParaRPr>
          </a:p>
          <a:p>
            <a:r>
              <a:rPr lang="id-ID" sz="1600" b="1" dirty="0" smtClean="0">
                <a:solidFill>
                  <a:schemeClr val="bg1">
                    <a:lumMod val="95000"/>
                  </a:schemeClr>
                </a:solidFill>
                <a:latin typeface="Roboto" panose="02000000000000000000" pitchFamily="2" charset="0"/>
                <a:ea typeface="Roboto" panose="02000000000000000000" pitchFamily="2" charset="0"/>
                <a:cs typeface="Helvetica Neue"/>
              </a:rPr>
              <a:t>NETWORKS</a:t>
            </a:r>
            <a:endParaRPr lang="en-US" sz="1600" b="1" dirty="0">
              <a:solidFill>
                <a:schemeClr val="bg1">
                  <a:lumMod val="95000"/>
                </a:schemeClr>
              </a:solidFill>
              <a:latin typeface="Roboto" panose="02000000000000000000" pitchFamily="2" charset="0"/>
              <a:ea typeface="Roboto" panose="02000000000000000000" pitchFamily="2" charset="0"/>
              <a:cs typeface="Helvetica Neue"/>
            </a:endParaRPr>
          </a:p>
          <a:p>
            <a:r>
              <a:rPr lang="en-US" sz="1200" dirty="0">
                <a:solidFill>
                  <a:schemeClr val="bg1">
                    <a:lumMod val="95000"/>
                  </a:schemeClr>
                </a:solidFill>
                <a:latin typeface="Roboto" panose="02000000000000000000" pitchFamily="2" charset="0"/>
                <a:ea typeface="Roboto" panose="02000000000000000000" pitchFamily="2" charset="0"/>
              </a:rPr>
              <a:t>There are many variations of passages of </a:t>
            </a:r>
            <a:r>
              <a:rPr lang="en-US" sz="1200" dirty="0" err="1">
                <a:solidFill>
                  <a:schemeClr val="bg1">
                    <a:lumMod val="95000"/>
                  </a:schemeClr>
                </a:solidFill>
                <a:latin typeface="Roboto" panose="02000000000000000000" pitchFamily="2" charset="0"/>
                <a:ea typeface="Roboto" panose="02000000000000000000" pitchFamily="2" charset="0"/>
              </a:rPr>
              <a:t>Lorem</a:t>
            </a:r>
            <a:r>
              <a:rPr lang="en-US" sz="1200" dirty="0">
                <a:solidFill>
                  <a:schemeClr val="bg1">
                    <a:lumMod val="95000"/>
                  </a:schemeClr>
                </a:solidFill>
                <a:latin typeface="Roboto" panose="02000000000000000000" pitchFamily="2" charset="0"/>
                <a:ea typeface="Roboto" panose="02000000000000000000" pitchFamily="2" charset="0"/>
              </a:rPr>
              <a:t> </a:t>
            </a:r>
            <a:r>
              <a:rPr lang="en-US" sz="1200" dirty="0" err="1">
                <a:solidFill>
                  <a:schemeClr val="bg1">
                    <a:lumMod val="95000"/>
                  </a:schemeClr>
                </a:solidFill>
                <a:latin typeface="Roboto" panose="02000000000000000000" pitchFamily="2" charset="0"/>
                <a:ea typeface="Roboto" panose="02000000000000000000" pitchFamily="2" charset="0"/>
              </a:rPr>
              <a:t>Ipsum</a:t>
            </a:r>
            <a:r>
              <a:rPr lang="en-US" sz="1200" dirty="0">
                <a:solidFill>
                  <a:schemeClr val="bg1">
                    <a:lumMod val="95000"/>
                  </a:schemeClr>
                </a:solidFill>
                <a:latin typeface="Roboto" panose="02000000000000000000" pitchFamily="2" charset="0"/>
                <a:ea typeface="Roboto" panose="02000000000000000000" pitchFamily="2" charset="0"/>
              </a:rPr>
              <a:t> available</a:t>
            </a:r>
            <a:r>
              <a:rPr lang="id-ID" sz="1200" dirty="0">
                <a:solidFill>
                  <a:schemeClr val="bg1">
                    <a:lumMod val="95000"/>
                  </a:schemeClr>
                </a:solidFill>
                <a:latin typeface="Roboto" panose="02000000000000000000" pitchFamily="2" charset="0"/>
                <a:ea typeface="Roboto" panose="02000000000000000000" pitchFamily="2" charset="0"/>
              </a:rPr>
              <a:t>.</a:t>
            </a:r>
          </a:p>
        </p:txBody>
      </p:sp>
      <p:sp>
        <p:nvSpPr>
          <p:cNvPr id="9" name="TextBox 8"/>
          <p:cNvSpPr txBox="1"/>
          <p:nvPr/>
        </p:nvSpPr>
        <p:spPr>
          <a:xfrm>
            <a:off x="3779629" y="3071839"/>
            <a:ext cx="1630564" cy="1362967"/>
          </a:xfrm>
          <a:prstGeom prst="rect">
            <a:avLst/>
          </a:prstGeom>
          <a:noFill/>
        </p:spPr>
        <p:txBody>
          <a:bodyPr wrap="square" lIns="0" tIns="0" rIns="91420" bIns="0" rtlCol="0">
            <a:noAutofit/>
          </a:bodyPr>
          <a:lstStyle/>
          <a:p>
            <a:r>
              <a:rPr lang="en-US" sz="5400" b="1" dirty="0">
                <a:solidFill>
                  <a:schemeClr val="bg1">
                    <a:lumMod val="95000"/>
                  </a:schemeClr>
                </a:solidFill>
                <a:latin typeface="Roboto" panose="02000000000000000000" pitchFamily="2" charset="0"/>
                <a:ea typeface="Roboto" panose="02000000000000000000" pitchFamily="2" charset="0"/>
                <a:cs typeface="Helvetica Neue"/>
              </a:rPr>
              <a:t>02</a:t>
            </a:r>
            <a:r>
              <a:rPr lang="en-US" sz="5400" dirty="0">
                <a:solidFill>
                  <a:schemeClr val="bg1">
                    <a:lumMod val="95000"/>
                  </a:schemeClr>
                </a:solidFill>
                <a:latin typeface="Roboto" panose="02000000000000000000" pitchFamily="2" charset="0"/>
                <a:ea typeface="Roboto" panose="02000000000000000000" pitchFamily="2" charset="0"/>
                <a:cs typeface="Helvetica Neue"/>
              </a:rPr>
              <a:t> </a:t>
            </a:r>
          </a:p>
          <a:p>
            <a:r>
              <a:rPr lang="id-ID" sz="1600" b="1" dirty="0" smtClean="0">
                <a:solidFill>
                  <a:schemeClr val="bg1">
                    <a:lumMod val="95000"/>
                  </a:schemeClr>
                </a:solidFill>
                <a:latin typeface="Roboto" panose="02000000000000000000" pitchFamily="2" charset="0"/>
                <a:ea typeface="Roboto" panose="02000000000000000000" pitchFamily="2" charset="0"/>
                <a:cs typeface="Helvetica Neue"/>
              </a:rPr>
              <a:t>SUPPORT</a:t>
            </a:r>
            <a:endParaRPr lang="en-US" sz="1600" b="1" dirty="0">
              <a:solidFill>
                <a:schemeClr val="bg1">
                  <a:lumMod val="95000"/>
                </a:schemeClr>
              </a:solidFill>
              <a:latin typeface="Roboto" panose="02000000000000000000" pitchFamily="2" charset="0"/>
              <a:ea typeface="Roboto" panose="02000000000000000000" pitchFamily="2" charset="0"/>
              <a:cs typeface="Helvetica Neue"/>
            </a:endParaRPr>
          </a:p>
          <a:p>
            <a:r>
              <a:rPr lang="en-US" sz="1200" dirty="0">
                <a:solidFill>
                  <a:schemeClr val="bg1">
                    <a:lumMod val="95000"/>
                  </a:schemeClr>
                </a:solidFill>
                <a:latin typeface="Roboto" panose="02000000000000000000" pitchFamily="2" charset="0"/>
                <a:ea typeface="Roboto" panose="02000000000000000000" pitchFamily="2" charset="0"/>
              </a:rPr>
              <a:t>There are many variations of passages of </a:t>
            </a:r>
            <a:r>
              <a:rPr lang="en-US" sz="1200" dirty="0" err="1">
                <a:solidFill>
                  <a:schemeClr val="bg1">
                    <a:lumMod val="95000"/>
                  </a:schemeClr>
                </a:solidFill>
                <a:latin typeface="Roboto" panose="02000000000000000000" pitchFamily="2" charset="0"/>
                <a:ea typeface="Roboto" panose="02000000000000000000" pitchFamily="2" charset="0"/>
              </a:rPr>
              <a:t>Lorem</a:t>
            </a:r>
            <a:r>
              <a:rPr lang="en-US" sz="1200" dirty="0">
                <a:solidFill>
                  <a:schemeClr val="bg1">
                    <a:lumMod val="95000"/>
                  </a:schemeClr>
                </a:solidFill>
                <a:latin typeface="Roboto" panose="02000000000000000000" pitchFamily="2" charset="0"/>
                <a:ea typeface="Roboto" panose="02000000000000000000" pitchFamily="2" charset="0"/>
              </a:rPr>
              <a:t> </a:t>
            </a:r>
            <a:r>
              <a:rPr lang="en-US" sz="1200" dirty="0" err="1">
                <a:solidFill>
                  <a:schemeClr val="bg1">
                    <a:lumMod val="95000"/>
                  </a:schemeClr>
                </a:solidFill>
                <a:latin typeface="Roboto" panose="02000000000000000000" pitchFamily="2" charset="0"/>
                <a:ea typeface="Roboto" panose="02000000000000000000" pitchFamily="2" charset="0"/>
              </a:rPr>
              <a:t>Ipsum</a:t>
            </a:r>
            <a:r>
              <a:rPr lang="en-US" sz="1200" dirty="0">
                <a:solidFill>
                  <a:schemeClr val="bg1">
                    <a:lumMod val="95000"/>
                  </a:schemeClr>
                </a:solidFill>
                <a:latin typeface="Roboto" panose="02000000000000000000" pitchFamily="2" charset="0"/>
                <a:ea typeface="Roboto" panose="02000000000000000000" pitchFamily="2" charset="0"/>
              </a:rPr>
              <a:t> available</a:t>
            </a:r>
            <a:r>
              <a:rPr lang="id-ID" sz="1200" dirty="0">
                <a:solidFill>
                  <a:schemeClr val="bg1">
                    <a:lumMod val="95000"/>
                  </a:schemeClr>
                </a:solidFill>
                <a:latin typeface="Roboto" panose="02000000000000000000" pitchFamily="2" charset="0"/>
                <a:ea typeface="Roboto" panose="02000000000000000000" pitchFamily="2" charset="0"/>
              </a:rPr>
              <a:t>.</a:t>
            </a:r>
          </a:p>
        </p:txBody>
      </p:sp>
      <p:sp>
        <p:nvSpPr>
          <p:cNvPr id="10" name="TextBox 9"/>
          <p:cNvSpPr txBox="1"/>
          <p:nvPr/>
        </p:nvSpPr>
        <p:spPr>
          <a:xfrm>
            <a:off x="5831111" y="3071839"/>
            <a:ext cx="1631694" cy="1362967"/>
          </a:xfrm>
          <a:prstGeom prst="rect">
            <a:avLst/>
          </a:prstGeom>
          <a:noFill/>
        </p:spPr>
        <p:txBody>
          <a:bodyPr wrap="square" lIns="0" tIns="0" rIns="91420" bIns="0" rtlCol="0">
            <a:noAutofit/>
          </a:bodyPr>
          <a:lstStyle/>
          <a:p>
            <a:r>
              <a:rPr lang="en-US" sz="5400" b="1" dirty="0">
                <a:solidFill>
                  <a:schemeClr val="bg1">
                    <a:lumMod val="95000"/>
                  </a:schemeClr>
                </a:solidFill>
                <a:latin typeface="Roboto" panose="02000000000000000000" pitchFamily="2" charset="0"/>
                <a:ea typeface="Roboto" panose="02000000000000000000" pitchFamily="2" charset="0"/>
                <a:cs typeface="Helvetica Neue"/>
              </a:rPr>
              <a:t>03</a:t>
            </a:r>
            <a:r>
              <a:rPr lang="en-US" sz="5400" dirty="0">
                <a:solidFill>
                  <a:schemeClr val="bg1">
                    <a:lumMod val="95000"/>
                  </a:schemeClr>
                </a:solidFill>
                <a:latin typeface="Roboto" panose="02000000000000000000" pitchFamily="2" charset="0"/>
                <a:ea typeface="Roboto" panose="02000000000000000000" pitchFamily="2" charset="0"/>
                <a:cs typeface="Helvetica Neue"/>
              </a:rPr>
              <a:t> </a:t>
            </a:r>
          </a:p>
          <a:p>
            <a:r>
              <a:rPr lang="id-ID" sz="1600" b="1" dirty="0" smtClean="0">
                <a:solidFill>
                  <a:schemeClr val="bg1">
                    <a:lumMod val="95000"/>
                  </a:schemeClr>
                </a:solidFill>
                <a:latin typeface="Roboto" panose="02000000000000000000" pitchFamily="2" charset="0"/>
                <a:ea typeface="Roboto" panose="02000000000000000000" pitchFamily="2" charset="0"/>
                <a:cs typeface="Helvetica Neue"/>
              </a:rPr>
              <a:t>UPLOADS</a:t>
            </a:r>
            <a:endParaRPr lang="en-US" sz="1600" b="1" dirty="0">
              <a:solidFill>
                <a:schemeClr val="bg1">
                  <a:lumMod val="95000"/>
                </a:schemeClr>
              </a:solidFill>
              <a:latin typeface="Roboto" panose="02000000000000000000" pitchFamily="2" charset="0"/>
              <a:ea typeface="Roboto" panose="02000000000000000000" pitchFamily="2" charset="0"/>
              <a:cs typeface="Helvetica Neue"/>
            </a:endParaRPr>
          </a:p>
          <a:p>
            <a:r>
              <a:rPr lang="en-US" sz="1200" dirty="0">
                <a:solidFill>
                  <a:schemeClr val="bg1">
                    <a:lumMod val="95000"/>
                  </a:schemeClr>
                </a:solidFill>
                <a:latin typeface="Roboto" panose="02000000000000000000" pitchFamily="2" charset="0"/>
                <a:ea typeface="Roboto" panose="02000000000000000000" pitchFamily="2" charset="0"/>
              </a:rPr>
              <a:t>There are many variations of passages of </a:t>
            </a:r>
            <a:r>
              <a:rPr lang="en-US" sz="1200" dirty="0" err="1">
                <a:solidFill>
                  <a:schemeClr val="bg1">
                    <a:lumMod val="95000"/>
                  </a:schemeClr>
                </a:solidFill>
                <a:latin typeface="Roboto" panose="02000000000000000000" pitchFamily="2" charset="0"/>
                <a:ea typeface="Roboto" panose="02000000000000000000" pitchFamily="2" charset="0"/>
              </a:rPr>
              <a:t>Lorem</a:t>
            </a:r>
            <a:r>
              <a:rPr lang="en-US" sz="1200" dirty="0">
                <a:solidFill>
                  <a:schemeClr val="bg1">
                    <a:lumMod val="95000"/>
                  </a:schemeClr>
                </a:solidFill>
                <a:latin typeface="Roboto" panose="02000000000000000000" pitchFamily="2" charset="0"/>
                <a:ea typeface="Roboto" panose="02000000000000000000" pitchFamily="2" charset="0"/>
              </a:rPr>
              <a:t> </a:t>
            </a:r>
            <a:r>
              <a:rPr lang="en-US" sz="1200" dirty="0" err="1">
                <a:solidFill>
                  <a:schemeClr val="bg1">
                    <a:lumMod val="95000"/>
                  </a:schemeClr>
                </a:solidFill>
                <a:latin typeface="Roboto" panose="02000000000000000000" pitchFamily="2" charset="0"/>
                <a:ea typeface="Roboto" panose="02000000000000000000" pitchFamily="2" charset="0"/>
              </a:rPr>
              <a:t>Ipsum</a:t>
            </a:r>
            <a:r>
              <a:rPr lang="en-US" sz="1200" dirty="0">
                <a:solidFill>
                  <a:schemeClr val="bg1">
                    <a:lumMod val="95000"/>
                  </a:schemeClr>
                </a:solidFill>
                <a:latin typeface="Roboto" panose="02000000000000000000" pitchFamily="2" charset="0"/>
                <a:ea typeface="Roboto" panose="02000000000000000000" pitchFamily="2" charset="0"/>
              </a:rPr>
              <a:t> available</a:t>
            </a:r>
            <a:r>
              <a:rPr lang="id-ID" sz="1200" dirty="0">
                <a:solidFill>
                  <a:schemeClr val="bg1">
                    <a:lumMod val="95000"/>
                  </a:schemeClr>
                </a:solidFill>
                <a:latin typeface="Roboto" panose="02000000000000000000" pitchFamily="2" charset="0"/>
                <a:ea typeface="Roboto" panose="02000000000000000000" pitchFamily="2" charset="0"/>
              </a:rPr>
              <a:t>.</a:t>
            </a:r>
          </a:p>
        </p:txBody>
      </p:sp>
      <p:grpSp>
        <p:nvGrpSpPr>
          <p:cNvPr id="13" name="Group 12"/>
          <p:cNvGrpSpPr/>
          <p:nvPr/>
        </p:nvGrpSpPr>
        <p:grpSpPr>
          <a:xfrm>
            <a:off x="1570681" y="1790172"/>
            <a:ext cx="648000" cy="648000"/>
            <a:chOff x="7322925" y="1113826"/>
            <a:chExt cx="418280" cy="418280"/>
          </a:xfrm>
        </p:grpSpPr>
        <p:sp>
          <p:nvSpPr>
            <p:cNvPr id="14" name="Teardrop 13"/>
            <p:cNvSpPr/>
            <p:nvPr/>
          </p:nvSpPr>
          <p:spPr>
            <a:xfrm rot="8100000">
              <a:off x="7322925" y="1113826"/>
              <a:ext cx="418280" cy="418280"/>
            </a:xfrm>
            <a:prstGeom prst="teardrop">
              <a:avLst/>
            </a:prstGeom>
            <a:solidFill>
              <a:srgbClr val="F27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15" name="Freeform 6"/>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2">
                    <a:lumMod val="75000"/>
                  </a:schemeClr>
                </a:solidFill>
              </a:endParaRPr>
            </a:p>
          </p:txBody>
        </p:sp>
      </p:grpSp>
      <p:grpSp>
        <p:nvGrpSpPr>
          <p:cNvPr id="16" name="Group 15"/>
          <p:cNvGrpSpPr/>
          <p:nvPr/>
        </p:nvGrpSpPr>
        <p:grpSpPr>
          <a:xfrm>
            <a:off x="5702465" y="1790172"/>
            <a:ext cx="648000" cy="648000"/>
            <a:chOff x="4158893" y="1506251"/>
            <a:chExt cx="418280" cy="418280"/>
          </a:xfrm>
        </p:grpSpPr>
        <p:sp>
          <p:nvSpPr>
            <p:cNvPr id="17" name="Teardrop 16"/>
            <p:cNvSpPr/>
            <p:nvPr/>
          </p:nvSpPr>
          <p:spPr>
            <a:xfrm rot="8100000">
              <a:off x="4158893" y="1506251"/>
              <a:ext cx="418280" cy="418280"/>
            </a:xfrm>
            <a:prstGeom prst="teardrop">
              <a:avLst/>
            </a:prstGeom>
            <a:solidFill>
              <a:srgbClr val="F27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18" name="Freeform 11"/>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2">
                    <a:lumMod val="75000"/>
                  </a:schemeClr>
                </a:solidFill>
              </a:endParaRPr>
            </a:p>
          </p:txBody>
        </p:sp>
      </p:grpSp>
      <p:grpSp>
        <p:nvGrpSpPr>
          <p:cNvPr id="19" name="Group 18"/>
          <p:cNvGrpSpPr/>
          <p:nvPr/>
        </p:nvGrpSpPr>
        <p:grpSpPr>
          <a:xfrm>
            <a:off x="3644748" y="1790172"/>
            <a:ext cx="648000" cy="648000"/>
            <a:chOff x="2708324" y="1506251"/>
            <a:chExt cx="418280" cy="418280"/>
          </a:xfrm>
        </p:grpSpPr>
        <p:sp>
          <p:nvSpPr>
            <p:cNvPr id="20" name="Teardrop 19"/>
            <p:cNvSpPr/>
            <p:nvPr/>
          </p:nvSpPr>
          <p:spPr>
            <a:xfrm rot="8100000">
              <a:off x="2708324" y="1506251"/>
              <a:ext cx="418280" cy="418280"/>
            </a:xfrm>
            <a:prstGeom prst="teardrop">
              <a:avLst/>
            </a:prstGeom>
            <a:solidFill>
              <a:srgbClr val="F27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21" name="Freeform 16"/>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2">
                    <a:lumMod val="75000"/>
                  </a:schemeClr>
                </a:solidFill>
              </a:endParaRPr>
            </a:p>
          </p:txBody>
        </p:sp>
      </p:grpSp>
      <p:sp>
        <p:nvSpPr>
          <p:cNvPr id="32" name="Content Placeholder 2"/>
          <p:cNvSpPr txBox="1">
            <a:spLocks/>
          </p:cNvSpPr>
          <p:nvPr/>
        </p:nvSpPr>
        <p:spPr>
          <a:xfrm>
            <a:off x="206640" y="264067"/>
            <a:ext cx="3796878" cy="78024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defRPr/>
            </a:pPr>
            <a:r>
              <a:rPr lang="en-US" sz="3600" b="1" dirty="0" smtClean="0">
                <a:solidFill>
                  <a:schemeClr val="bg1"/>
                </a:solidFill>
                <a:latin typeface="Roboto" panose="02000000000000000000" pitchFamily="2" charset="0"/>
                <a:ea typeface="Roboto" panose="02000000000000000000" pitchFamily="2" charset="0"/>
                <a:cs typeface="Lato Semibold" panose="020F0702020204030203" pitchFamily="34" charset="0"/>
              </a:rPr>
              <a:t>Step</a:t>
            </a:r>
            <a:r>
              <a:rPr lang="en-US" sz="3600" dirty="0" smtClean="0">
                <a:solidFill>
                  <a:schemeClr val="bg1"/>
                </a:solidFill>
                <a:latin typeface="Roboto" panose="02000000000000000000" pitchFamily="2" charset="0"/>
                <a:ea typeface="Roboto" panose="02000000000000000000" pitchFamily="2" charset="0"/>
                <a:cs typeface="Lato Semibold" panose="020F0702020204030203" pitchFamily="34" charset="0"/>
              </a:rPr>
              <a:t>  </a:t>
            </a:r>
            <a:r>
              <a:rPr lang="en-US" sz="3600" dirty="0" smtClean="0">
                <a:solidFill>
                  <a:schemeClr val="bg2"/>
                </a:solidFill>
                <a:latin typeface="Roboto" panose="02000000000000000000" pitchFamily="2" charset="0"/>
                <a:ea typeface="Roboto" panose="02000000000000000000" pitchFamily="2" charset="0"/>
                <a:cs typeface="Lato Semibold" panose="020F0702020204030203" pitchFamily="34" charset="0"/>
              </a:rPr>
              <a:t>by Step</a:t>
            </a:r>
            <a:endParaRPr lang="en-US" sz="1200" dirty="0">
              <a:solidFill>
                <a:schemeClr val="bg2"/>
              </a:solidFill>
              <a:latin typeface="Roboto" panose="02000000000000000000" pitchFamily="2" charset="0"/>
              <a:ea typeface="Roboto" panose="02000000000000000000" pitchFamily="2" charset="0"/>
            </a:endParaRPr>
          </a:p>
        </p:txBody>
      </p:sp>
      <p:grpSp>
        <p:nvGrpSpPr>
          <p:cNvPr id="22" name="Group 21"/>
          <p:cNvGrpSpPr/>
          <p:nvPr/>
        </p:nvGrpSpPr>
        <p:grpSpPr>
          <a:xfrm>
            <a:off x="10742776" y="5452326"/>
            <a:ext cx="1280160" cy="1280160"/>
            <a:chOff x="6526157" y="2421744"/>
            <a:chExt cx="1280160" cy="1280160"/>
          </a:xfrm>
        </p:grpSpPr>
        <p:sp>
          <p:nvSpPr>
            <p:cNvPr id="23" name="Oval 22"/>
            <p:cNvSpPr/>
            <p:nvPr/>
          </p:nvSpPr>
          <p:spPr>
            <a:xfrm>
              <a:off x="6526157" y="2421744"/>
              <a:ext cx="1280160" cy="1280160"/>
            </a:xfrm>
            <a:prstGeom prst="ellipse">
              <a:avLst/>
            </a:prstGeom>
            <a:solidFill>
              <a:srgbClr val="3E9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6617597" y="2513184"/>
              <a:ext cx="1097280" cy="109728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577353" y="2823624"/>
            <a:ext cx="2052000" cy="108048"/>
          </a:xfrm>
          <a:prstGeom prst="rect">
            <a:avLst/>
          </a:prstGeom>
          <a:solidFill>
            <a:srgbClr val="1CD7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Roboto" panose="02000000000000000000" pitchFamily="2" charset="0"/>
              <a:ea typeface="Roboto" panose="02000000000000000000" pitchFamily="2" charset="0"/>
              <a:cs typeface="Helvetica Neue"/>
            </a:endParaRPr>
          </a:p>
        </p:txBody>
      </p:sp>
      <p:sp>
        <p:nvSpPr>
          <p:cNvPr id="26" name="Rectangle 25"/>
          <p:cNvSpPr/>
          <p:nvPr/>
        </p:nvSpPr>
        <p:spPr>
          <a:xfrm>
            <a:off x="9644186" y="2823624"/>
            <a:ext cx="2052000" cy="108048"/>
          </a:xfrm>
          <a:prstGeom prst="rect">
            <a:avLst/>
          </a:prstGeom>
          <a:solidFill>
            <a:srgbClr val="0573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Roboto" panose="02000000000000000000" pitchFamily="2" charset="0"/>
              <a:ea typeface="Roboto" panose="02000000000000000000" pitchFamily="2" charset="0"/>
              <a:cs typeface="Helvetica Neue"/>
            </a:endParaRPr>
          </a:p>
        </p:txBody>
      </p:sp>
      <p:sp>
        <p:nvSpPr>
          <p:cNvPr id="27" name="TextBox 26"/>
          <p:cNvSpPr txBox="1"/>
          <p:nvPr/>
        </p:nvSpPr>
        <p:spPr>
          <a:xfrm>
            <a:off x="7893702" y="3064268"/>
            <a:ext cx="1645919" cy="1370534"/>
          </a:xfrm>
          <a:prstGeom prst="rect">
            <a:avLst/>
          </a:prstGeom>
          <a:noFill/>
        </p:spPr>
        <p:txBody>
          <a:bodyPr wrap="square" lIns="0" tIns="0" rIns="91420" bIns="0" rtlCol="0">
            <a:noAutofit/>
          </a:bodyPr>
          <a:lstStyle/>
          <a:p>
            <a:r>
              <a:rPr lang="en-US" sz="5400" b="1" dirty="0">
                <a:solidFill>
                  <a:schemeClr val="bg1">
                    <a:lumMod val="95000"/>
                  </a:schemeClr>
                </a:solidFill>
                <a:latin typeface="Roboto" panose="02000000000000000000" pitchFamily="2" charset="0"/>
                <a:ea typeface="Roboto" panose="02000000000000000000" pitchFamily="2" charset="0"/>
                <a:cs typeface="Helvetica Neue"/>
              </a:rPr>
              <a:t>04</a:t>
            </a:r>
            <a:r>
              <a:rPr lang="en-US" sz="5400" dirty="0">
                <a:solidFill>
                  <a:schemeClr val="bg1">
                    <a:lumMod val="95000"/>
                  </a:schemeClr>
                </a:solidFill>
                <a:latin typeface="Roboto" panose="02000000000000000000" pitchFamily="2" charset="0"/>
                <a:ea typeface="Roboto" panose="02000000000000000000" pitchFamily="2" charset="0"/>
                <a:cs typeface="Helvetica Neue"/>
              </a:rPr>
              <a:t> </a:t>
            </a:r>
          </a:p>
          <a:p>
            <a:r>
              <a:rPr lang="id-ID" sz="1600" b="1" dirty="0" smtClean="0">
                <a:solidFill>
                  <a:schemeClr val="bg1">
                    <a:lumMod val="95000"/>
                  </a:schemeClr>
                </a:solidFill>
                <a:latin typeface="Roboto" panose="02000000000000000000" pitchFamily="2" charset="0"/>
                <a:ea typeface="Roboto" panose="02000000000000000000" pitchFamily="2" charset="0"/>
                <a:cs typeface="Helvetica Neue"/>
              </a:rPr>
              <a:t>PASSWORDS</a:t>
            </a:r>
            <a:endParaRPr lang="en-US" sz="1600" b="1" dirty="0">
              <a:solidFill>
                <a:schemeClr val="bg1">
                  <a:lumMod val="95000"/>
                </a:schemeClr>
              </a:solidFill>
              <a:latin typeface="Roboto" panose="02000000000000000000" pitchFamily="2" charset="0"/>
              <a:ea typeface="Roboto" panose="02000000000000000000" pitchFamily="2" charset="0"/>
              <a:cs typeface="Helvetica Neue"/>
            </a:endParaRPr>
          </a:p>
          <a:p>
            <a:r>
              <a:rPr lang="en-US" sz="1200" dirty="0">
                <a:solidFill>
                  <a:schemeClr val="bg1">
                    <a:lumMod val="95000"/>
                  </a:schemeClr>
                </a:solidFill>
                <a:latin typeface="Roboto" panose="02000000000000000000" pitchFamily="2" charset="0"/>
                <a:ea typeface="Roboto" panose="02000000000000000000" pitchFamily="2" charset="0"/>
              </a:rPr>
              <a:t>There are many variations of passages of </a:t>
            </a:r>
            <a:r>
              <a:rPr lang="en-US" sz="1200" dirty="0" err="1">
                <a:solidFill>
                  <a:schemeClr val="bg1">
                    <a:lumMod val="95000"/>
                  </a:schemeClr>
                </a:solidFill>
                <a:latin typeface="Roboto" panose="02000000000000000000" pitchFamily="2" charset="0"/>
                <a:ea typeface="Roboto" panose="02000000000000000000" pitchFamily="2" charset="0"/>
              </a:rPr>
              <a:t>Lorem</a:t>
            </a:r>
            <a:r>
              <a:rPr lang="en-US" sz="1200" dirty="0">
                <a:solidFill>
                  <a:schemeClr val="bg1">
                    <a:lumMod val="95000"/>
                  </a:schemeClr>
                </a:solidFill>
                <a:latin typeface="Roboto" panose="02000000000000000000" pitchFamily="2" charset="0"/>
                <a:ea typeface="Roboto" panose="02000000000000000000" pitchFamily="2" charset="0"/>
              </a:rPr>
              <a:t> </a:t>
            </a:r>
            <a:r>
              <a:rPr lang="en-US" sz="1200" dirty="0" err="1">
                <a:solidFill>
                  <a:schemeClr val="bg1">
                    <a:lumMod val="95000"/>
                  </a:schemeClr>
                </a:solidFill>
                <a:latin typeface="Roboto" panose="02000000000000000000" pitchFamily="2" charset="0"/>
                <a:ea typeface="Roboto" panose="02000000000000000000" pitchFamily="2" charset="0"/>
              </a:rPr>
              <a:t>Ipsum</a:t>
            </a:r>
            <a:r>
              <a:rPr lang="en-US" sz="1200" dirty="0">
                <a:solidFill>
                  <a:schemeClr val="bg1">
                    <a:lumMod val="95000"/>
                  </a:schemeClr>
                </a:solidFill>
                <a:latin typeface="Roboto" panose="02000000000000000000" pitchFamily="2" charset="0"/>
                <a:ea typeface="Roboto" panose="02000000000000000000" pitchFamily="2" charset="0"/>
              </a:rPr>
              <a:t> available</a:t>
            </a:r>
            <a:r>
              <a:rPr lang="id-ID" sz="1200" dirty="0">
                <a:solidFill>
                  <a:schemeClr val="bg1">
                    <a:lumMod val="95000"/>
                  </a:schemeClr>
                </a:solidFill>
                <a:latin typeface="Roboto" panose="02000000000000000000" pitchFamily="2" charset="0"/>
                <a:ea typeface="Roboto" panose="02000000000000000000" pitchFamily="2" charset="0"/>
              </a:rPr>
              <a:t>.</a:t>
            </a:r>
          </a:p>
        </p:txBody>
      </p:sp>
      <p:sp>
        <p:nvSpPr>
          <p:cNvPr id="28" name="TextBox 27"/>
          <p:cNvSpPr txBox="1"/>
          <p:nvPr/>
        </p:nvSpPr>
        <p:spPr>
          <a:xfrm>
            <a:off x="9960526" y="3071839"/>
            <a:ext cx="1735660" cy="1362967"/>
          </a:xfrm>
          <a:prstGeom prst="rect">
            <a:avLst/>
          </a:prstGeom>
          <a:noFill/>
        </p:spPr>
        <p:txBody>
          <a:bodyPr wrap="square" lIns="0" tIns="0" rIns="91420" bIns="0" rtlCol="0">
            <a:noAutofit/>
          </a:bodyPr>
          <a:lstStyle/>
          <a:p>
            <a:r>
              <a:rPr lang="en-US" sz="5400" b="1" dirty="0">
                <a:solidFill>
                  <a:schemeClr val="bg1">
                    <a:lumMod val="95000"/>
                  </a:schemeClr>
                </a:solidFill>
                <a:latin typeface="Roboto" panose="02000000000000000000" pitchFamily="2" charset="0"/>
                <a:ea typeface="Roboto" panose="02000000000000000000" pitchFamily="2" charset="0"/>
                <a:cs typeface="Helvetica Neue"/>
              </a:rPr>
              <a:t>05</a:t>
            </a:r>
            <a:r>
              <a:rPr lang="en-US" sz="5400" dirty="0">
                <a:solidFill>
                  <a:schemeClr val="bg1">
                    <a:lumMod val="95000"/>
                  </a:schemeClr>
                </a:solidFill>
                <a:latin typeface="Roboto" panose="02000000000000000000" pitchFamily="2" charset="0"/>
                <a:ea typeface="Roboto" panose="02000000000000000000" pitchFamily="2" charset="0"/>
                <a:cs typeface="Helvetica Neue"/>
              </a:rPr>
              <a:t> </a:t>
            </a:r>
          </a:p>
          <a:p>
            <a:r>
              <a:rPr lang="id-ID" sz="1600" b="1" dirty="0" smtClean="0">
                <a:solidFill>
                  <a:schemeClr val="bg1">
                    <a:lumMod val="95000"/>
                  </a:schemeClr>
                </a:solidFill>
                <a:latin typeface="Roboto" panose="02000000000000000000" pitchFamily="2" charset="0"/>
                <a:ea typeface="Roboto" panose="02000000000000000000" pitchFamily="2" charset="0"/>
                <a:cs typeface="Helvetica Neue"/>
              </a:rPr>
              <a:t>IMPROVEMENTS</a:t>
            </a:r>
            <a:endParaRPr lang="en-US" sz="1600" b="1" dirty="0">
              <a:solidFill>
                <a:schemeClr val="bg1">
                  <a:lumMod val="95000"/>
                </a:schemeClr>
              </a:solidFill>
              <a:latin typeface="Roboto" panose="02000000000000000000" pitchFamily="2" charset="0"/>
              <a:ea typeface="Roboto" panose="02000000000000000000" pitchFamily="2" charset="0"/>
              <a:cs typeface="Helvetica Neue"/>
            </a:endParaRPr>
          </a:p>
          <a:p>
            <a:r>
              <a:rPr lang="en-US" sz="1200" dirty="0">
                <a:solidFill>
                  <a:schemeClr val="bg1">
                    <a:lumMod val="95000"/>
                  </a:schemeClr>
                </a:solidFill>
                <a:latin typeface="Roboto" panose="02000000000000000000" pitchFamily="2" charset="0"/>
                <a:ea typeface="Roboto" panose="02000000000000000000" pitchFamily="2" charset="0"/>
              </a:rPr>
              <a:t>There are many variations of passages of </a:t>
            </a:r>
            <a:r>
              <a:rPr lang="en-US" sz="1200" dirty="0" err="1">
                <a:solidFill>
                  <a:schemeClr val="bg1">
                    <a:lumMod val="95000"/>
                  </a:schemeClr>
                </a:solidFill>
                <a:latin typeface="Roboto" panose="02000000000000000000" pitchFamily="2" charset="0"/>
                <a:ea typeface="Roboto" panose="02000000000000000000" pitchFamily="2" charset="0"/>
              </a:rPr>
              <a:t>Lorem</a:t>
            </a:r>
            <a:r>
              <a:rPr lang="en-US" sz="1200" dirty="0">
                <a:solidFill>
                  <a:schemeClr val="bg1">
                    <a:lumMod val="95000"/>
                  </a:schemeClr>
                </a:solidFill>
                <a:latin typeface="Roboto" panose="02000000000000000000" pitchFamily="2" charset="0"/>
                <a:ea typeface="Roboto" panose="02000000000000000000" pitchFamily="2" charset="0"/>
              </a:rPr>
              <a:t> </a:t>
            </a:r>
            <a:r>
              <a:rPr lang="en-US" sz="1200" dirty="0" err="1">
                <a:solidFill>
                  <a:schemeClr val="bg1">
                    <a:lumMod val="95000"/>
                  </a:schemeClr>
                </a:solidFill>
                <a:latin typeface="Roboto" panose="02000000000000000000" pitchFamily="2" charset="0"/>
                <a:ea typeface="Roboto" panose="02000000000000000000" pitchFamily="2" charset="0"/>
              </a:rPr>
              <a:t>Ipsum</a:t>
            </a:r>
            <a:r>
              <a:rPr lang="en-US" sz="1200" dirty="0">
                <a:solidFill>
                  <a:schemeClr val="bg1">
                    <a:lumMod val="95000"/>
                  </a:schemeClr>
                </a:solidFill>
                <a:latin typeface="Roboto" panose="02000000000000000000" pitchFamily="2" charset="0"/>
                <a:ea typeface="Roboto" panose="02000000000000000000" pitchFamily="2" charset="0"/>
              </a:rPr>
              <a:t> available</a:t>
            </a:r>
            <a:r>
              <a:rPr lang="id-ID" sz="1200" dirty="0">
                <a:solidFill>
                  <a:schemeClr val="bg1">
                    <a:lumMod val="95000"/>
                  </a:schemeClr>
                </a:solidFill>
                <a:latin typeface="Roboto" panose="02000000000000000000" pitchFamily="2" charset="0"/>
                <a:ea typeface="Roboto" panose="02000000000000000000" pitchFamily="2" charset="0"/>
              </a:rPr>
              <a:t>.</a:t>
            </a:r>
          </a:p>
        </p:txBody>
      </p:sp>
      <p:grpSp>
        <p:nvGrpSpPr>
          <p:cNvPr id="29" name="Group 28"/>
          <p:cNvGrpSpPr/>
          <p:nvPr/>
        </p:nvGrpSpPr>
        <p:grpSpPr>
          <a:xfrm>
            <a:off x="9831047" y="1790172"/>
            <a:ext cx="648000" cy="648000"/>
            <a:chOff x="7178907" y="1506251"/>
            <a:chExt cx="418280" cy="418280"/>
          </a:xfrm>
        </p:grpSpPr>
        <p:sp>
          <p:nvSpPr>
            <p:cNvPr id="33" name="Teardrop 32"/>
            <p:cNvSpPr/>
            <p:nvPr/>
          </p:nvSpPr>
          <p:spPr>
            <a:xfrm rot="8100000">
              <a:off x="7178907" y="1506251"/>
              <a:ext cx="418280" cy="418280"/>
            </a:xfrm>
            <a:prstGeom prst="teardrop">
              <a:avLst/>
            </a:prstGeom>
            <a:solidFill>
              <a:srgbClr val="F27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4" name="Freeform 21"/>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2">
                    <a:lumMod val="75000"/>
                  </a:schemeClr>
                </a:solidFill>
              </a:endParaRPr>
            </a:p>
          </p:txBody>
        </p:sp>
      </p:grpSp>
      <p:grpSp>
        <p:nvGrpSpPr>
          <p:cNvPr id="35" name="Group 34"/>
          <p:cNvGrpSpPr/>
          <p:nvPr/>
        </p:nvGrpSpPr>
        <p:grpSpPr>
          <a:xfrm>
            <a:off x="7759532" y="1790172"/>
            <a:ext cx="648000" cy="648000"/>
            <a:chOff x="5665857" y="1506251"/>
            <a:chExt cx="418280" cy="418280"/>
          </a:xfrm>
        </p:grpSpPr>
        <p:sp>
          <p:nvSpPr>
            <p:cNvPr id="36" name="Teardrop 35"/>
            <p:cNvSpPr/>
            <p:nvPr/>
          </p:nvSpPr>
          <p:spPr>
            <a:xfrm rot="8100000">
              <a:off x="5665857" y="1506251"/>
              <a:ext cx="418280" cy="418280"/>
            </a:xfrm>
            <a:prstGeom prst="teardrop">
              <a:avLst/>
            </a:prstGeom>
            <a:solidFill>
              <a:srgbClr val="F27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7" name="Freeform 36"/>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2">
                    <a:lumMod val="75000"/>
                  </a:schemeClr>
                </a:solidFill>
              </a:endParaRPr>
            </a:p>
          </p:txBody>
        </p:sp>
      </p:grpSp>
      <p:sp>
        <p:nvSpPr>
          <p:cNvPr id="38" name="Freeform 55"/>
          <p:cNvSpPr>
            <a:spLocks noChangeAspect="1" noEditPoints="1"/>
          </p:cNvSpPr>
          <p:nvPr/>
        </p:nvSpPr>
        <p:spPr bwMode="auto">
          <a:xfrm>
            <a:off x="11077040" y="5819760"/>
            <a:ext cx="611632" cy="640080"/>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73210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381337"/>
            <a:ext cx="7438572" cy="39782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10"/>
          <p:cNvSpPr>
            <a:spLocks/>
          </p:cNvSpPr>
          <p:nvPr/>
        </p:nvSpPr>
        <p:spPr bwMode="auto">
          <a:xfrm rot="20784039">
            <a:off x="7777272" y="1998789"/>
            <a:ext cx="5928672" cy="5675184"/>
          </a:xfrm>
          <a:custGeom>
            <a:avLst/>
            <a:gdLst>
              <a:gd name="T0" fmla="*/ 55 w 269"/>
              <a:gd name="T1" fmla="*/ 195 h 249"/>
              <a:gd name="T2" fmla="*/ 102 w 269"/>
              <a:gd name="T3" fmla="*/ 242 h 249"/>
              <a:gd name="T4" fmla="*/ 63 w 269"/>
              <a:gd name="T5" fmla="*/ 190 h 249"/>
              <a:gd name="T6" fmla="*/ 85 w 269"/>
              <a:gd name="T7" fmla="*/ 165 h 249"/>
              <a:gd name="T8" fmla="*/ 89 w 269"/>
              <a:gd name="T9" fmla="*/ 181 h 249"/>
              <a:gd name="T10" fmla="*/ 135 w 269"/>
              <a:gd name="T11" fmla="*/ 189 h 249"/>
              <a:gd name="T12" fmla="*/ 95 w 269"/>
              <a:gd name="T13" fmla="*/ 162 h 249"/>
              <a:gd name="T14" fmla="*/ 112 w 269"/>
              <a:gd name="T15" fmla="*/ 142 h 249"/>
              <a:gd name="T16" fmla="*/ 117 w 269"/>
              <a:gd name="T17" fmla="*/ 148 h 249"/>
              <a:gd name="T18" fmla="*/ 174 w 269"/>
              <a:gd name="T19" fmla="*/ 193 h 249"/>
              <a:gd name="T20" fmla="*/ 132 w 269"/>
              <a:gd name="T21" fmla="*/ 140 h 249"/>
              <a:gd name="T22" fmla="*/ 117 w 269"/>
              <a:gd name="T23" fmla="*/ 138 h 249"/>
              <a:gd name="T24" fmla="*/ 143 w 269"/>
              <a:gd name="T25" fmla="*/ 119 h 249"/>
              <a:gd name="T26" fmla="*/ 149 w 269"/>
              <a:gd name="T27" fmla="*/ 126 h 249"/>
              <a:gd name="T28" fmla="*/ 212 w 269"/>
              <a:gd name="T29" fmla="*/ 162 h 249"/>
              <a:gd name="T30" fmla="*/ 161 w 269"/>
              <a:gd name="T31" fmla="*/ 115 h 249"/>
              <a:gd name="T32" fmla="*/ 149 w 269"/>
              <a:gd name="T33" fmla="*/ 115 h 249"/>
              <a:gd name="T34" fmla="*/ 178 w 269"/>
              <a:gd name="T35" fmla="*/ 102 h 249"/>
              <a:gd name="T36" fmla="*/ 242 w 269"/>
              <a:gd name="T37" fmla="*/ 133 h 249"/>
              <a:gd name="T38" fmla="*/ 201 w 269"/>
              <a:gd name="T39" fmla="*/ 94 h 249"/>
              <a:gd name="T40" fmla="*/ 181 w 269"/>
              <a:gd name="T41" fmla="*/ 93 h 249"/>
              <a:gd name="T42" fmla="*/ 200 w 269"/>
              <a:gd name="T43" fmla="*/ 73 h 249"/>
              <a:gd name="T44" fmla="*/ 249 w 269"/>
              <a:gd name="T45" fmla="*/ 100 h 249"/>
              <a:gd name="T46" fmla="*/ 207 w 269"/>
              <a:gd name="T47" fmla="*/ 67 h 249"/>
              <a:gd name="T48" fmla="*/ 214 w 269"/>
              <a:gd name="T49" fmla="*/ 57 h 249"/>
              <a:gd name="T50" fmla="*/ 258 w 269"/>
              <a:gd name="T51" fmla="*/ 50 h 249"/>
              <a:gd name="T52" fmla="*/ 256 w 269"/>
              <a:gd name="T53" fmla="*/ 27 h 249"/>
              <a:gd name="T54" fmla="*/ 197 w 269"/>
              <a:gd name="T55" fmla="*/ 66 h 249"/>
              <a:gd name="T56" fmla="*/ 198 w 269"/>
              <a:gd name="T57" fmla="*/ 60 h 249"/>
              <a:gd name="T58" fmla="*/ 194 w 269"/>
              <a:gd name="T59" fmla="*/ 0 h 249"/>
              <a:gd name="T60" fmla="*/ 189 w 269"/>
              <a:gd name="T61" fmla="*/ 60 h 249"/>
              <a:gd name="T62" fmla="*/ 173 w 269"/>
              <a:gd name="T63" fmla="*/ 88 h 249"/>
              <a:gd name="T64" fmla="*/ 174 w 269"/>
              <a:gd name="T65" fmla="*/ 82 h 249"/>
              <a:gd name="T66" fmla="*/ 175 w 269"/>
              <a:gd name="T67" fmla="*/ 30 h 249"/>
              <a:gd name="T68" fmla="*/ 158 w 269"/>
              <a:gd name="T69" fmla="*/ 72 h 249"/>
              <a:gd name="T70" fmla="*/ 167 w 269"/>
              <a:gd name="T71" fmla="*/ 93 h 249"/>
              <a:gd name="T72" fmla="*/ 141 w 269"/>
              <a:gd name="T73" fmla="*/ 108 h 249"/>
              <a:gd name="T74" fmla="*/ 151 w 269"/>
              <a:gd name="T75" fmla="*/ 84 h 249"/>
              <a:gd name="T76" fmla="*/ 124 w 269"/>
              <a:gd name="T77" fmla="*/ 67 h 249"/>
              <a:gd name="T78" fmla="*/ 135 w 269"/>
              <a:gd name="T79" fmla="*/ 109 h 249"/>
              <a:gd name="T80" fmla="*/ 110 w 269"/>
              <a:gd name="T81" fmla="*/ 136 h 249"/>
              <a:gd name="T82" fmla="*/ 113 w 269"/>
              <a:gd name="T83" fmla="*/ 130 h 249"/>
              <a:gd name="T84" fmla="*/ 101 w 269"/>
              <a:gd name="T85" fmla="*/ 72 h 249"/>
              <a:gd name="T86" fmla="*/ 103 w 269"/>
              <a:gd name="T87" fmla="*/ 132 h 249"/>
              <a:gd name="T88" fmla="*/ 81 w 269"/>
              <a:gd name="T89" fmla="*/ 159 h 249"/>
              <a:gd name="T90" fmla="*/ 80 w 269"/>
              <a:gd name="T91" fmla="*/ 154 h 249"/>
              <a:gd name="T92" fmla="*/ 90 w 269"/>
              <a:gd name="T93" fmla="*/ 106 h 249"/>
              <a:gd name="T94" fmla="*/ 66 w 269"/>
              <a:gd name="T95" fmla="*/ 101 h 249"/>
              <a:gd name="T96" fmla="*/ 74 w 269"/>
              <a:gd name="T97" fmla="*/ 155 h 249"/>
              <a:gd name="T98" fmla="*/ 73 w 269"/>
              <a:gd name="T99" fmla="*/ 167 h 249"/>
              <a:gd name="T100" fmla="*/ 56 w 269"/>
              <a:gd name="T101" fmla="*/ 181 h 249"/>
              <a:gd name="T102" fmla="*/ 35 w 269"/>
              <a:gd name="T103" fmla="*/ 125 h 249"/>
              <a:gd name="T104" fmla="*/ 42 w 269"/>
              <a:gd name="T105" fmla="*/ 197 h 249"/>
              <a:gd name="T106" fmla="*/ 24 w 269"/>
              <a:gd name="T107" fmla="*/ 22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49">
                <a:moveTo>
                  <a:pt x="24" y="229"/>
                </a:moveTo>
                <a:cubicBezTo>
                  <a:pt x="37" y="214"/>
                  <a:pt x="51" y="197"/>
                  <a:pt x="54" y="194"/>
                </a:cubicBezTo>
                <a:cubicBezTo>
                  <a:pt x="55" y="193"/>
                  <a:pt x="55" y="193"/>
                  <a:pt x="55" y="193"/>
                </a:cubicBezTo>
                <a:cubicBezTo>
                  <a:pt x="55" y="195"/>
                  <a:pt x="55" y="195"/>
                  <a:pt x="55" y="195"/>
                </a:cubicBezTo>
                <a:cubicBezTo>
                  <a:pt x="55" y="196"/>
                  <a:pt x="55" y="197"/>
                  <a:pt x="55" y="198"/>
                </a:cubicBezTo>
                <a:cubicBezTo>
                  <a:pt x="55" y="200"/>
                  <a:pt x="55" y="202"/>
                  <a:pt x="55" y="204"/>
                </a:cubicBezTo>
                <a:cubicBezTo>
                  <a:pt x="58" y="219"/>
                  <a:pt x="73" y="237"/>
                  <a:pt x="89" y="243"/>
                </a:cubicBezTo>
                <a:cubicBezTo>
                  <a:pt x="95" y="245"/>
                  <a:pt x="100" y="245"/>
                  <a:pt x="102" y="242"/>
                </a:cubicBezTo>
                <a:cubicBezTo>
                  <a:pt x="105" y="235"/>
                  <a:pt x="99" y="217"/>
                  <a:pt x="94" y="210"/>
                </a:cubicBezTo>
                <a:cubicBezTo>
                  <a:pt x="92" y="206"/>
                  <a:pt x="84" y="194"/>
                  <a:pt x="74" y="190"/>
                </a:cubicBezTo>
                <a:cubicBezTo>
                  <a:pt x="72" y="190"/>
                  <a:pt x="71" y="190"/>
                  <a:pt x="68" y="190"/>
                </a:cubicBezTo>
                <a:cubicBezTo>
                  <a:pt x="67" y="190"/>
                  <a:pt x="65" y="190"/>
                  <a:pt x="63" y="190"/>
                </a:cubicBezTo>
                <a:cubicBezTo>
                  <a:pt x="62" y="190"/>
                  <a:pt x="61" y="190"/>
                  <a:pt x="60" y="190"/>
                </a:cubicBezTo>
                <a:cubicBezTo>
                  <a:pt x="59" y="190"/>
                  <a:pt x="59" y="190"/>
                  <a:pt x="59" y="190"/>
                </a:cubicBezTo>
                <a:cubicBezTo>
                  <a:pt x="60" y="189"/>
                  <a:pt x="60" y="189"/>
                  <a:pt x="60" y="189"/>
                </a:cubicBezTo>
                <a:cubicBezTo>
                  <a:pt x="68" y="181"/>
                  <a:pt x="76" y="173"/>
                  <a:pt x="85" y="165"/>
                </a:cubicBezTo>
                <a:cubicBezTo>
                  <a:pt x="86" y="164"/>
                  <a:pt x="86" y="164"/>
                  <a:pt x="86" y="164"/>
                </a:cubicBezTo>
                <a:cubicBezTo>
                  <a:pt x="87" y="165"/>
                  <a:pt x="87" y="165"/>
                  <a:pt x="87" y="165"/>
                </a:cubicBezTo>
                <a:cubicBezTo>
                  <a:pt x="87" y="167"/>
                  <a:pt x="87" y="169"/>
                  <a:pt x="87" y="172"/>
                </a:cubicBezTo>
                <a:cubicBezTo>
                  <a:pt x="87" y="175"/>
                  <a:pt x="88" y="178"/>
                  <a:pt x="89" y="181"/>
                </a:cubicBezTo>
                <a:cubicBezTo>
                  <a:pt x="97" y="196"/>
                  <a:pt x="109" y="208"/>
                  <a:pt x="125" y="217"/>
                </a:cubicBezTo>
                <a:cubicBezTo>
                  <a:pt x="128" y="219"/>
                  <a:pt x="133" y="222"/>
                  <a:pt x="138" y="222"/>
                </a:cubicBezTo>
                <a:cubicBezTo>
                  <a:pt x="142" y="222"/>
                  <a:pt x="144" y="219"/>
                  <a:pt x="145" y="213"/>
                </a:cubicBezTo>
                <a:cubicBezTo>
                  <a:pt x="145" y="204"/>
                  <a:pt x="140" y="196"/>
                  <a:pt x="135" y="189"/>
                </a:cubicBezTo>
                <a:cubicBezTo>
                  <a:pt x="134" y="188"/>
                  <a:pt x="134" y="187"/>
                  <a:pt x="133" y="187"/>
                </a:cubicBezTo>
                <a:cubicBezTo>
                  <a:pt x="127" y="177"/>
                  <a:pt x="118" y="168"/>
                  <a:pt x="107" y="163"/>
                </a:cubicBezTo>
                <a:cubicBezTo>
                  <a:pt x="105" y="162"/>
                  <a:pt x="103" y="162"/>
                  <a:pt x="100" y="162"/>
                </a:cubicBezTo>
                <a:cubicBezTo>
                  <a:pt x="98" y="162"/>
                  <a:pt x="97" y="162"/>
                  <a:pt x="95" y="162"/>
                </a:cubicBezTo>
                <a:cubicBezTo>
                  <a:pt x="94" y="162"/>
                  <a:pt x="92" y="162"/>
                  <a:pt x="91" y="162"/>
                </a:cubicBezTo>
                <a:cubicBezTo>
                  <a:pt x="89" y="162"/>
                  <a:pt x="89" y="162"/>
                  <a:pt x="89" y="162"/>
                </a:cubicBezTo>
                <a:cubicBezTo>
                  <a:pt x="90" y="161"/>
                  <a:pt x="90" y="161"/>
                  <a:pt x="90" y="161"/>
                </a:cubicBezTo>
                <a:cubicBezTo>
                  <a:pt x="97" y="155"/>
                  <a:pt x="105" y="148"/>
                  <a:pt x="112" y="142"/>
                </a:cubicBezTo>
                <a:cubicBezTo>
                  <a:pt x="112" y="142"/>
                  <a:pt x="112" y="142"/>
                  <a:pt x="112" y="142"/>
                </a:cubicBezTo>
                <a:cubicBezTo>
                  <a:pt x="116" y="145"/>
                  <a:pt x="116" y="145"/>
                  <a:pt x="116" y="145"/>
                </a:cubicBezTo>
                <a:cubicBezTo>
                  <a:pt x="117" y="145"/>
                  <a:pt x="117" y="145"/>
                  <a:pt x="117" y="145"/>
                </a:cubicBezTo>
                <a:cubicBezTo>
                  <a:pt x="117" y="146"/>
                  <a:pt x="117" y="147"/>
                  <a:pt x="117" y="148"/>
                </a:cubicBezTo>
                <a:cubicBezTo>
                  <a:pt x="117" y="149"/>
                  <a:pt x="117" y="149"/>
                  <a:pt x="118" y="150"/>
                </a:cubicBezTo>
                <a:cubicBezTo>
                  <a:pt x="119" y="154"/>
                  <a:pt x="123" y="158"/>
                  <a:pt x="126" y="163"/>
                </a:cubicBezTo>
                <a:cubicBezTo>
                  <a:pt x="134" y="171"/>
                  <a:pt x="142" y="180"/>
                  <a:pt x="153" y="186"/>
                </a:cubicBezTo>
                <a:cubicBezTo>
                  <a:pt x="156" y="188"/>
                  <a:pt x="166" y="193"/>
                  <a:pt x="174" y="193"/>
                </a:cubicBezTo>
                <a:cubicBezTo>
                  <a:pt x="178" y="193"/>
                  <a:pt x="180" y="192"/>
                  <a:pt x="181" y="189"/>
                </a:cubicBezTo>
                <a:cubicBezTo>
                  <a:pt x="184" y="183"/>
                  <a:pt x="177" y="171"/>
                  <a:pt x="161" y="157"/>
                </a:cubicBezTo>
                <a:cubicBezTo>
                  <a:pt x="154" y="151"/>
                  <a:pt x="145" y="143"/>
                  <a:pt x="136" y="140"/>
                </a:cubicBezTo>
                <a:cubicBezTo>
                  <a:pt x="135" y="140"/>
                  <a:pt x="134" y="140"/>
                  <a:pt x="132" y="140"/>
                </a:cubicBezTo>
                <a:cubicBezTo>
                  <a:pt x="130" y="140"/>
                  <a:pt x="127" y="140"/>
                  <a:pt x="124" y="140"/>
                </a:cubicBezTo>
                <a:cubicBezTo>
                  <a:pt x="122" y="140"/>
                  <a:pt x="121" y="140"/>
                  <a:pt x="120" y="140"/>
                </a:cubicBezTo>
                <a:cubicBezTo>
                  <a:pt x="120" y="140"/>
                  <a:pt x="120" y="140"/>
                  <a:pt x="120" y="140"/>
                </a:cubicBezTo>
                <a:cubicBezTo>
                  <a:pt x="117" y="138"/>
                  <a:pt x="117" y="138"/>
                  <a:pt x="117" y="138"/>
                </a:cubicBezTo>
                <a:cubicBezTo>
                  <a:pt x="118" y="138"/>
                  <a:pt x="118" y="138"/>
                  <a:pt x="118" y="138"/>
                </a:cubicBezTo>
                <a:cubicBezTo>
                  <a:pt x="120" y="136"/>
                  <a:pt x="122" y="134"/>
                  <a:pt x="123" y="133"/>
                </a:cubicBezTo>
                <a:cubicBezTo>
                  <a:pt x="125" y="132"/>
                  <a:pt x="129" y="129"/>
                  <a:pt x="134" y="125"/>
                </a:cubicBezTo>
                <a:cubicBezTo>
                  <a:pt x="137" y="123"/>
                  <a:pt x="140" y="121"/>
                  <a:pt x="143" y="119"/>
                </a:cubicBezTo>
                <a:cubicBezTo>
                  <a:pt x="143" y="119"/>
                  <a:pt x="143" y="119"/>
                  <a:pt x="143" y="119"/>
                </a:cubicBezTo>
                <a:cubicBezTo>
                  <a:pt x="147" y="122"/>
                  <a:pt x="147" y="122"/>
                  <a:pt x="147" y="122"/>
                </a:cubicBezTo>
                <a:cubicBezTo>
                  <a:pt x="147" y="122"/>
                  <a:pt x="147" y="122"/>
                  <a:pt x="147" y="122"/>
                </a:cubicBezTo>
                <a:cubicBezTo>
                  <a:pt x="148" y="123"/>
                  <a:pt x="148" y="125"/>
                  <a:pt x="149" y="126"/>
                </a:cubicBezTo>
                <a:cubicBezTo>
                  <a:pt x="149" y="128"/>
                  <a:pt x="150" y="129"/>
                  <a:pt x="151" y="131"/>
                </a:cubicBezTo>
                <a:cubicBezTo>
                  <a:pt x="153" y="134"/>
                  <a:pt x="156" y="137"/>
                  <a:pt x="159" y="140"/>
                </a:cubicBezTo>
                <a:cubicBezTo>
                  <a:pt x="177" y="156"/>
                  <a:pt x="192" y="164"/>
                  <a:pt x="203" y="164"/>
                </a:cubicBezTo>
                <a:cubicBezTo>
                  <a:pt x="206" y="164"/>
                  <a:pt x="209" y="163"/>
                  <a:pt x="212" y="162"/>
                </a:cubicBezTo>
                <a:cubicBezTo>
                  <a:pt x="214" y="161"/>
                  <a:pt x="215" y="160"/>
                  <a:pt x="215" y="158"/>
                </a:cubicBezTo>
                <a:cubicBezTo>
                  <a:pt x="216" y="149"/>
                  <a:pt x="190" y="129"/>
                  <a:pt x="184" y="125"/>
                </a:cubicBezTo>
                <a:cubicBezTo>
                  <a:pt x="183" y="125"/>
                  <a:pt x="183" y="125"/>
                  <a:pt x="183" y="125"/>
                </a:cubicBezTo>
                <a:cubicBezTo>
                  <a:pt x="176" y="120"/>
                  <a:pt x="169" y="116"/>
                  <a:pt x="161" y="115"/>
                </a:cubicBezTo>
                <a:cubicBezTo>
                  <a:pt x="159" y="115"/>
                  <a:pt x="155" y="116"/>
                  <a:pt x="152" y="116"/>
                </a:cubicBezTo>
                <a:cubicBezTo>
                  <a:pt x="150" y="117"/>
                  <a:pt x="150" y="117"/>
                  <a:pt x="150" y="117"/>
                </a:cubicBezTo>
                <a:cubicBezTo>
                  <a:pt x="148" y="115"/>
                  <a:pt x="148" y="115"/>
                  <a:pt x="148" y="115"/>
                </a:cubicBezTo>
                <a:cubicBezTo>
                  <a:pt x="149" y="115"/>
                  <a:pt x="149" y="115"/>
                  <a:pt x="149" y="115"/>
                </a:cubicBezTo>
                <a:cubicBezTo>
                  <a:pt x="159" y="108"/>
                  <a:pt x="167" y="102"/>
                  <a:pt x="174" y="96"/>
                </a:cubicBezTo>
                <a:cubicBezTo>
                  <a:pt x="174" y="96"/>
                  <a:pt x="174" y="96"/>
                  <a:pt x="174" y="96"/>
                </a:cubicBezTo>
                <a:cubicBezTo>
                  <a:pt x="175" y="96"/>
                  <a:pt x="175" y="96"/>
                  <a:pt x="175" y="96"/>
                </a:cubicBezTo>
                <a:cubicBezTo>
                  <a:pt x="176" y="98"/>
                  <a:pt x="177" y="100"/>
                  <a:pt x="178" y="102"/>
                </a:cubicBezTo>
                <a:cubicBezTo>
                  <a:pt x="179" y="104"/>
                  <a:pt x="180" y="106"/>
                  <a:pt x="181" y="107"/>
                </a:cubicBezTo>
                <a:cubicBezTo>
                  <a:pt x="187" y="114"/>
                  <a:pt x="195" y="120"/>
                  <a:pt x="206" y="126"/>
                </a:cubicBezTo>
                <a:cubicBezTo>
                  <a:pt x="215" y="130"/>
                  <a:pt x="225" y="134"/>
                  <a:pt x="234" y="134"/>
                </a:cubicBezTo>
                <a:cubicBezTo>
                  <a:pt x="237" y="134"/>
                  <a:pt x="239" y="134"/>
                  <a:pt x="242" y="133"/>
                </a:cubicBezTo>
                <a:cubicBezTo>
                  <a:pt x="243" y="132"/>
                  <a:pt x="244" y="132"/>
                  <a:pt x="245" y="130"/>
                </a:cubicBezTo>
                <a:cubicBezTo>
                  <a:pt x="245" y="127"/>
                  <a:pt x="241" y="121"/>
                  <a:pt x="232" y="113"/>
                </a:cubicBezTo>
                <a:cubicBezTo>
                  <a:pt x="231" y="112"/>
                  <a:pt x="231" y="112"/>
                  <a:pt x="231" y="112"/>
                </a:cubicBezTo>
                <a:cubicBezTo>
                  <a:pt x="220" y="102"/>
                  <a:pt x="211" y="97"/>
                  <a:pt x="201" y="94"/>
                </a:cubicBezTo>
                <a:cubicBezTo>
                  <a:pt x="196" y="93"/>
                  <a:pt x="191" y="92"/>
                  <a:pt x="187" y="92"/>
                </a:cubicBezTo>
                <a:cubicBezTo>
                  <a:pt x="186" y="92"/>
                  <a:pt x="186" y="92"/>
                  <a:pt x="186" y="92"/>
                </a:cubicBezTo>
                <a:cubicBezTo>
                  <a:pt x="185" y="92"/>
                  <a:pt x="183" y="93"/>
                  <a:pt x="182" y="93"/>
                </a:cubicBezTo>
                <a:cubicBezTo>
                  <a:pt x="181" y="93"/>
                  <a:pt x="181" y="93"/>
                  <a:pt x="181" y="93"/>
                </a:cubicBezTo>
                <a:cubicBezTo>
                  <a:pt x="179" y="92"/>
                  <a:pt x="179" y="92"/>
                  <a:pt x="179" y="92"/>
                </a:cubicBezTo>
                <a:cubicBezTo>
                  <a:pt x="179" y="91"/>
                  <a:pt x="179" y="91"/>
                  <a:pt x="179" y="91"/>
                </a:cubicBezTo>
                <a:cubicBezTo>
                  <a:pt x="186" y="86"/>
                  <a:pt x="193" y="80"/>
                  <a:pt x="199" y="73"/>
                </a:cubicBezTo>
                <a:cubicBezTo>
                  <a:pt x="200" y="73"/>
                  <a:pt x="200" y="73"/>
                  <a:pt x="200" y="73"/>
                </a:cubicBezTo>
                <a:cubicBezTo>
                  <a:pt x="200" y="73"/>
                  <a:pt x="200" y="73"/>
                  <a:pt x="200" y="73"/>
                </a:cubicBezTo>
                <a:cubicBezTo>
                  <a:pt x="202" y="75"/>
                  <a:pt x="205" y="77"/>
                  <a:pt x="207" y="80"/>
                </a:cubicBezTo>
                <a:cubicBezTo>
                  <a:pt x="209" y="83"/>
                  <a:pt x="212" y="86"/>
                  <a:pt x="214" y="87"/>
                </a:cubicBezTo>
                <a:cubicBezTo>
                  <a:pt x="233" y="97"/>
                  <a:pt x="243" y="100"/>
                  <a:pt x="249" y="100"/>
                </a:cubicBezTo>
                <a:cubicBezTo>
                  <a:pt x="254" y="100"/>
                  <a:pt x="257" y="98"/>
                  <a:pt x="259" y="95"/>
                </a:cubicBezTo>
                <a:cubicBezTo>
                  <a:pt x="260" y="83"/>
                  <a:pt x="235" y="74"/>
                  <a:pt x="226" y="70"/>
                </a:cubicBezTo>
                <a:cubicBezTo>
                  <a:pt x="225" y="70"/>
                  <a:pt x="225" y="70"/>
                  <a:pt x="225" y="70"/>
                </a:cubicBezTo>
                <a:cubicBezTo>
                  <a:pt x="218" y="67"/>
                  <a:pt x="212" y="66"/>
                  <a:pt x="207" y="67"/>
                </a:cubicBezTo>
                <a:cubicBezTo>
                  <a:pt x="205" y="67"/>
                  <a:pt x="205" y="67"/>
                  <a:pt x="205" y="67"/>
                </a:cubicBezTo>
                <a:cubicBezTo>
                  <a:pt x="207" y="66"/>
                  <a:pt x="207" y="66"/>
                  <a:pt x="207" y="66"/>
                </a:cubicBezTo>
                <a:cubicBezTo>
                  <a:pt x="209" y="63"/>
                  <a:pt x="212" y="60"/>
                  <a:pt x="214" y="58"/>
                </a:cubicBezTo>
                <a:cubicBezTo>
                  <a:pt x="214" y="57"/>
                  <a:pt x="214" y="57"/>
                  <a:pt x="214" y="57"/>
                </a:cubicBezTo>
                <a:cubicBezTo>
                  <a:pt x="215" y="57"/>
                  <a:pt x="215" y="57"/>
                  <a:pt x="215" y="57"/>
                </a:cubicBezTo>
                <a:cubicBezTo>
                  <a:pt x="216" y="58"/>
                  <a:pt x="217" y="58"/>
                  <a:pt x="218" y="58"/>
                </a:cubicBezTo>
                <a:cubicBezTo>
                  <a:pt x="222" y="59"/>
                  <a:pt x="225" y="61"/>
                  <a:pt x="230" y="61"/>
                </a:cubicBezTo>
                <a:cubicBezTo>
                  <a:pt x="239" y="62"/>
                  <a:pt x="250" y="57"/>
                  <a:pt x="258" y="50"/>
                </a:cubicBezTo>
                <a:cubicBezTo>
                  <a:pt x="258" y="50"/>
                  <a:pt x="258" y="49"/>
                  <a:pt x="259" y="49"/>
                </a:cubicBezTo>
                <a:cubicBezTo>
                  <a:pt x="262" y="46"/>
                  <a:pt x="269" y="39"/>
                  <a:pt x="269" y="34"/>
                </a:cubicBezTo>
                <a:cubicBezTo>
                  <a:pt x="269" y="32"/>
                  <a:pt x="269" y="31"/>
                  <a:pt x="268" y="31"/>
                </a:cubicBezTo>
                <a:cubicBezTo>
                  <a:pt x="265" y="28"/>
                  <a:pt x="260" y="27"/>
                  <a:pt x="256" y="27"/>
                </a:cubicBezTo>
                <a:cubicBezTo>
                  <a:pt x="254" y="27"/>
                  <a:pt x="252" y="27"/>
                  <a:pt x="250" y="28"/>
                </a:cubicBezTo>
                <a:cubicBezTo>
                  <a:pt x="244" y="29"/>
                  <a:pt x="236" y="31"/>
                  <a:pt x="229" y="35"/>
                </a:cubicBezTo>
                <a:cubicBezTo>
                  <a:pt x="219" y="40"/>
                  <a:pt x="212" y="49"/>
                  <a:pt x="205" y="57"/>
                </a:cubicBezTo>
                <a:cubicBezTo>
                  <a:pt x="202" y="60"/>
                  <a:pt x="199" y="63"/>
                  <a:pt x="197" y="66"/>
                </a:cubicBezTo>
                <a:cubicBezTo>
                  <a:pt x="196" y="67"/>
                  <a:pt x="196" y="67"/>
                  <a:pt x="196" y="67"/>
                </a:cubicBezTo>
                <a:cubicBezTo>
                  <a:pt x="195" y="63"/>
                  <a:pt x="195" y="63"/>
                  <a:pt x="195" y="63"/>
                </a:cubicBezTo>
                <a:cubicBezTo>
                  <a:pt x="196" y="63"/>
                  <a:pt x="196" y="63"/>
                  <a:pt x="196" y="63"/>
                </a:cubicBezTo>
                <a:cubicBezTo>
                  <a:pt x="196" y="62"/>
                  <a:pt x="197" y="61"/>
                  <a:pt x="198" y="60"/>
                </a:cubicBezTo>
                <a:cubicBezTo>
                  <a:pt x="200" y="56"/>
                  <a:pt x="203" y="51"/>
                  <a:pt x="204" y="49"/>
                </a:cubicBezTo>
                <a:cubicBezTo>
                  <a:pt x="204" y="48"/>
                  <a:pt x="204" y="46"/>
                  <a:pt x="204" y="45"/>
                </a:cubicBezTo>
                <a:cubicBezTo>
                  <a:pt x="205" y="38"/>
                  <a:pt x="206" y="31"/>
                  <a:pt x="206" y="25"/>
                </a:cubicBezTo>
                <a:cubicBezTo>
                  <a:pt x="205" y="17"/>
                  <a:pt x="200" y="0"/>
                  <a:pt x="194" y="0"/>
                </a:cubicBezTo>
                <a:cubicBezTo>
                  <a:pt x="191" y="0"/>
                  <a:pt x="189" y="2"/>
                  <a:pt x="187" y="7"/>
                </a:cubicBezTo>
                <a:cubicBezTo>
                  <a:pt x="181" y="22"/>
                  <a:pt x="181" y="41"/>
                  <a:pt x="186" y="55"/>
                </a:cubicBezTo>
                <a:cubicBezTo>
                  <a:pt x="187" y="57"/>
                  <a:pt x="188" y="58"/>
                  <a:pt x="189" y="60"/>
                </a:cubicBezTo>
                <a:cubicBezTo>
                  <a:pt x="189" y="60"/>
                  <a:pt x="189" y="60"/>
                  <a:pt x="189" y="60"/>
                </a:cubicBezTo>
                <a:cubicBezTo>
                  <a:pt x="190" y="72"/>
                  <a:pt x="190" y="72"/>
                  <a:pt x="190" y="72"/>
                </a:cubicBezTo>
                <a:cubicBezTo>
                  <a:pt x="190" y="73"/>
                  <a:pt x="189" y="75"/>
                  <a:pt x="186" y="77"/>
                </a:cubicBezTo>
                <a:cubicBezTo>
                  <a:pt x="186" y="77"/>
                  <a:pt x="185" y="78"/>
                  <a:pt x="185" y="78"/>
                </a:cubicBezTo>
                <a:cubicBezTo>
                  <a:pt x="181" y="81"/>
                  <a:pt x="177" y="85"/>
                  <a:pt x="173" y="88"/>
                </a:cubicBezTo>
                <a:cubicBezTo>
                  <a:pt x="172" y="89"/>
                  <a:pt x="172" y="89"/>
                  <a:pt x="172" y="89"/>
                </a:cubicBezTo>
                <a:cubicBezTo>
                  <a:pt x="172" y="84"/>
                  <a:pt x="172" y="84"/>
                  <a:pt x="172" y="84"/>
                </a:cubicBezTo>
                <a:cubicBezTo>
                  <a:pt x="172" y="84"/>
                  <a:pt x="172" y="84"/>
                  <a:pt x="172" y="84"/>
                </a:cubicBezTo>
                <a:cubicBezTo>
                  <a:pt x="172" y="83"/>
                  <a:pt x="173" y="83"/>
                  <a:pt x="174" y="82"/>
                </a:cubicBezTo>
                <a:cubicBezTo>
                  <a:pt x="175" y="81"/>
                  <a:pt x="176" y="80"/>
                  <a:pt x="176" y="79"/>
                </a:cubicBezTo>
                <a:cubicBezTo>
                  <a:pt x="178" y="74"/>
                  <a:pt x="179" y="69"/>
                  <a:pt x="180" y="63"/>
                </a:cubicBezTo>
                <a:cubicBezTo>
                  <a:pt x="180" y="52"/>
                  <a:pt x="179" y="41"/>
                  <a:pt x="176" y="31"/>
                </a:cubicBezTo>
                <a:cubicBezTo>
                  <a:pt x="175" y="30"/>
                  <a:pt x="175" y="30"/>
                  <a:pt x="175" y="30"/>
                </a:cubicBezTo>
                <a:cubicBezTo>
                  <a:pt x="174" y="25"/>
                  <a:pt x="170" y="11"/>
                  <a:pt x="163" y="11"/>
                </a:cubicBezTo>
                <a:cubicBezTo>
                  <a:pt x="162" y="11"/>
                  <a:pt x="161" y="11"/>
                  <a:pt x="160" y="11"/>
                </a:cubicBezTo>
                <a:cubicBezTo>
                  <a:pt x="154" y="17"/>
                  <a:pt x="153" y="26"/>
                  <a:pt x="153" y="34"/>
                </a:cubicBezTo>
                <a:cubicBezTo>
                  <a:pt x="153" y="46"/>
                  <a:pt x="153" y="60"/>
                  <a:pt x="158" y="72"/>
                </a:cubicBezTo>
                <a:cubicBezTo>
                  <a:pt x="159" y="75"/>
                  <a:pt x="161" y="77"/>
                  <a:pt x="163" y="79"/>
                </a:cubicBezTo>
                <a:cubicBezTo>
                  <a:pt x="164" y="81"/>
                  <a:pt x="165" y="82"/>
                  <a:pt x="165" y="83"/>
                </a:cubicBezTo>
                <a:cubicBezTo>
                  <a:pt x="166" y="83"/>
                  <a:pt x="166" y="83"/>
                  <a:pt x="166" y="83"/>
                </a:cubicBezTo>
                <a:cubicBezTo>
                  <a:pt x="167" y="93"/>
                  <a:pt x="167" y="93"/>
                  <a:pt x="167" y="93"/>
                </a:cubicBezTo>
                <a:cubicBezTo>
                  <a:pt x="167" y="93"/>
                  <a:pt x="167" y="93"/>
                  <a:pt x="167" y="93"/>
                </a:cubicBezTo>
                <a:cubicBezTo>
                  <a:pt x="160" y="99"/>
                  <a:pt x="152" y="105"/>
                  <a:pt x="142" y="112"/>
                </a:cubicBezTo>
                <a:cubicBezTo>
                  <a:pt x="141" y="112"/>
                  <a:pt x="141" y="112"/>
                  <a:pt x="141" y="112"/>
                </a:cubicBezTo>
                <a:cubicBezTo>
                  <a:pt x="141" y="108"/>
                  <a:pt x="141" y="108"/>
                  <a:pt x="141" y="108"/>
                </a:cubicBezTo>
                <a:cubicBezTo>
                  <a:pt x="141" y="108"/>
                  <a:pt x="141" y="108"/>
                  <a:pt x="141" y="108"/>
                </a:cubicBezTo>
                <a:cubicBezTo>
                  <a:pt x="142" y="107"/>
                  <a:pt x="143" y="106"/>
                  <a:pt x="144" y="106"/>
                </a:cubicBezTo>
                <a:cubicBezTo>
                  <a:pt x="146" y="104"/>
                  <a:pt x="148" y="102"/>
                  <a:pt x="148" y="100"/>
                </a:cubicBezTo>
                <a:cubicBezTo>
                  <a:pt x="150" y="95"/>
                  <a:pt x="151" y="90"/>
                  <a:pt x="151" y="84"/>
                </a:cubicBezTo>
                <a:cubicBezTo>
                  <a:pt x="151" y="73"/>
                  <a:pt x="150" y="63"/>
                  <a:pt x="147" y="54"/>
                </a:cubicBezTo>
                <a:cubicBezTo>
                  <a:pt x="145" y="48"/>
                  <a:pt x="139" y="38"/>
                  <a:pt x="133" y="38"/>
                </a:cubicBezTo>
                <a:cubicBezTo>
                  <a:pt x="132" y="38"/>
                  <a:pt x="130" y="39"/>
                  <a:pt x="128" y="42"/>
                </a:cubicBezTo>
                <a:cubicBezTo>
                  <a:pt x="125" y="50"/>
                  <a:pt x="124" y="59"/>
                  <a:pt x="124" y="67"/>
                </a:cubicBezTo>
                <a:cubicBezTo>
                  <a:pt x="124" y="69"/>
                  <a:pt x="124" y="71"/>
                  <a:pt x="124" y="72"/>
                </a:cubicBezTo>
                <a:cubicBezTo>
                  <a:pt x="124" y="82"/>
                  <a:pt x="127" y="100"/>
                  <a:pt x="135" y="108"/>
                </a:cubicBezTo>
                <a:cubicBezTo>
                  <a:pt x="135" y="108"/>
                  <a:pt x="135" y="108"/>
                  <a:pt x="135" y="108"/>
                </a:cubicBezTo>
                <a:cubicBezTo>
                  <a:pt x="135" y="109"/>
                  <a:pt x="135" y="109"/>
                  <a:pt x="135" y="109"/>
                </a:cubicBezTo>
                <a:cubicBezTo>
                  <a:pt x="136" y="116"/>
                  <a:pt x="136" y="116"/>
                  <a:pt x="136" y="116"/>
                </a:cubicBezTo>
                <a:cubicBezTo>
                  <a:pt x="131" y="120"/>
                  <a:pt x="131" y="120"/>
                  <a:pt x="131" y="120"/>
                </a:cubicBezTo>
                <a:cubicBezTo>
                  <a:pt x="126" y="124"/>
                  <a:pt x="121" y="126"/>
                  <a:pt x="119" y="128"/>
                </a:cubicBezTo>
                <a:cubicBezTo>
                  <a:pt x="119" y="128"/>
                  <a:pt x="116" y="131"/>
                  <a:pt x="110" y="136"/>
                </a:cubicBezTo>
                <a:cubicBezTo>
                  <a:pt x="109" y="137"/>
                  <a:pt x="109" y="137"/>
                  <a:pt x="109" y="137"/>
                </a:cubicBezTo>
                <a:cubicBezTo>
                  <a:pt x="109" y="134"/>
                  <a:pt x="109" y="134"/>
                  <a:pt x="109" y="134"/>
                </a:cubicBezTo>
                <a:cubicBezTo>
                  <a:pt x="109" y="134"/>
                  <a:pt x="109" y="134"/>
                  <a:pt x="109" y="134"/>
                </a:cubicBezTo>
                <a:cubicBezTo>
                  <a:pt x="110" y="133"/>
                  <a:pt x="112" y="131"/>
                  <a:pt x="113" y="130"/>
                </a:cubicBezTo>
                <a:cubicBezTo>
                  <a:pt x="116" y="128"/>
                  <a:pt x="119" y="126"/>
                  <a:pt x="120" y="123"/>
                </a:cubicBezTo>
                <a:cubicBezTo>
                  <a:pt x="122" y="115"/>
                  <a:pt x="122" y="105"/>
                  <a:pt x="122" y="96"/>
                </a:cubicBezTo>
                <a:cubicBezTo>
                  <a:pt x="122" y="87"/>
                  <a:pt x="116" y="65"/>
                  <a:pt x="108" y="65"/>
                </a:cubicBezTo>
                <a:cubicBezTo>
                  <a:pt x="106" y="65"/>
                  <a:pt x="103" y="67"/>
                  <a:pt x="101" y="72"/>
                </a:cubicBezTo>
                <a:cubicBezTo>
                  <a:pt x="101" y="72"/>
                  <a:pt x="86" y="98"/>
                  <a:pt x="99" y="124"/>
                </a:cubicBezTo>
                <a:cubicBezTo>
                  <a:pt x="100" y="125"/>
                  <a:pt x="100" y="126"/>
                  <a:pt x="100" y="127"/>
                </a:cubicBezTo>
                <a:cubicBezTo>
                  <a:pt x="101" y="129"/>
                  <a:pt x="102" y="130"/>
                  <a:pt x="103" y="131"/>
                </a:cubicBezTo>
                <a:cubicBezTo>
                  <a:pt x="103" y="132"/>
                  <a:pt x="103" y="132"/>
                  <a:pt x="103" y="132"/>
                </a:cubicBezTo>
                <a:cubicBezTo>
                  <a:pt x="103" y="141"/>
                  <a:pt x="103" y="141"/>
                  <a:pt x="103" y="141"/>
                </a:cubicBezTo>
                <a:cubicBezTo>
                  <a:pt x="103" y="142"/>
                  <a:pt x="103" y="142"/>
                  <a:pt x="103" y="142"/>
                </a:cubicBezTo>
                <a:cubicBezTo>
                  <a:pt x="98" y="146"/>
                  <a:pt x="92" y="151"/>
                  <a:pt x="87" y="155"/>
                </a:cubicBezTo>
                <a:cubicBezTo>
                  <a:pt x="85" y="157"/>
                  <a:pt x="83" y="158"/>
                  <a:pt x="81" y="159"/>
                </a:cubicBezTo>
                <a:cubicBezTo>
                  <a:pt x="80" y="160"/>
                  <a:pt x="80" y="160"/>
                  <a:pt x="80" y="160"/>
                </a:cubicBezTo>
                <a:cubicBezTo>
                  <a:pt x="80" y="159"/>
                  <a:pt x="80" y="159"/>
                  <a:pt x="80" y="159"/>
                </a:cubicBezTo>
                <a:cubicBezTo>
                  <a:pt x="80" y="157"/>
                  <a:pt x="80" y="156"/>
                  <a:pt x="80" y="155"/>
                </a:cubicBezTo>
                <a:cubicBezTo>
                  <a:pt x="80" y="154"/>
                  <a:pt x="80" y="154"/>
                  <a:pt x="80" y="154"/>
                </a:cubicBezTo>
                <a:cubicBezTo>
                  <a:pt x="80" y="154"/>
                  <a:pt x="80" y="154"/>
                  <a:pt x="80" y="154"/>
                </a:cubicBezTo>
                <a:cubicBezTo>
                  <a:pt x="81" y="153"/>
                  <a:pt x="83" y="152"/>
                  <a:pt x="84" y="151"/>
                </a:cubicBezTo>
                <a:cubicBezTo>
                  <a:pt x="88" y="148"/>
                  <a:pt x="94" y="143"/>
                  <a:pt x="94" y="137"/>
                </a:cubicBezTo>
                <a:cubicBezTo>
                  <a:pt x="93" y="127"/>
                  <a:pt x="92" y="116"/>
                  <a:pt x="90" y="106"/>
                </a:cubicBezTo>
                <a:cubicBezTo>
                  <a:pt x="89" y="101"/>
                  <a:pt x="87" y="96"/>
                  <a:pt x="84" y="92"/>
                </a:cubicBezTo>
                <a:cubicBezTo>
                  <a:pt x="82" y="90"/>
                  <a:pt x="80" y="88"/>
                  <a:pt x="78" y="88"/>
                </a:cubicBezTo>
                <a:cubicBezTo>
                  <a:pt x="76" y="88"/>
                  <a:pt x="74" y="89"/>
                  <a:pt x="71" y="92"/>
                </a:cubicBezTo>
                <a:cubicBezTo>
                  <a:pt x="69" y="95"/>
                  <a:pt x="67" y="98"/>
                  <a:pt x="66" y="101"/>
                </a:cubicBezTo>
                <a:cubicBezTo>
                  <a:pt x="63" y="110"/>
                  <a:pt x="63" y="128"/>
                  <a:pt x="64" y="135"/>
                </a:cubicBezTo>
                <a:cubicBezTo>
                  <a:pt x="64" y="142"/>
                  <a:pt x="66" y="147"/>
                  <a:pt x="69" y="151"/>
                </a:cubicBezTo>
                <a:cubicBezTo>
                  <a:pt x="70" y="152"/>
                  <a:pt x="71" y="153"/>
                  <a:pt x="72" y="154"/>
                </a:cubicBezTo>
                <a:cubicBezTo>
                  <a:pt x="73" y="154"/>
                  <a:pt x="74" y="154"/>
                  <a:pt x="74" y="155"/>
                </a:cubicBezTo>
                <a:cubicBezTo>
                  <a:pt x="74" y="155"/>
                  <a:pt x="74" y="155"/>
                  <a:pt x="74" y="155"/>
                </a:cubicBezTo>
                <a:cubicBezTo>
                  <a:pt x="74" y="155"/>
                  <a:pt x="74" y="155"/>
                  <a:pt x="74" y="155"/>
                </a:cubicBezTo>
                <a:cubicBezTo>
                  <a:pt x="74" y="159"/>
                  <a:pt x="73" y="163"/>
                  <a:pt x="73" y="167"/>
                </a:cubicBezTo>
                <a:cubicBezTo>
                  <a:pt x="73" y="167"/>
                  <a:pt x="73" y="167"/>
                  <a:pt x="73" y="167"/>
                </a:cubicBezTo>
                <a:cubicBezTo>
                  <a:pt x="73" y="167"/>
                  <a:pt x="73" y="167"/>
                  <a:pt x="73" y="167"/>
                </a:cubicBezTo>
                <a:cubicBezTo>
                  <a:pt x="70" y="170"/>
                  <a:pt x="66" y="173"/>
                  <a:pt x="62" y="176"/>
                </a:cubicBezTo>
                <a:cubicBezTo>
                  <a:pt x="61" y="177"/>
                  <a:pt x="59" y="178"/>
                  <a:pt x="58" y="179"/>
                </a:cubicBezTo>
                <a:cubicBezTo>
                  <a:pt x="56" y="181"/>
                  <a:pt x="56" y="181"/>
                  <a:pt x="56" y="181"/>
                </a:cubicBezTo>
                <a:cubicBezTo>
                  <a:pt x="57" y="178"/>
                  <a:pt x="57" y="178"/>
                  <a:pt x="57" y="178"/>
                </a:cubicBezTo>
                <a:cubicBezTo>
                  <a:pt x="61" y="168"/>
                  <a:pt x="63" y="145"/>
                  <a:pt x="56" y="132"/>
                </a:cubicBezTo>
                <a:cubicBezTo>
                  <a:pt x="53" y="127"/>
                  <a:pt x="49" y="123"/>
                  <a:pt x="44" y="122"/>
                </a:cubicBezTo>
                <a:cubicBezTo>
                  <a:pt x="40" y="121"/>
                  <a:pt x="37" y="122"/>
                  <a:pt x="35" y="125"/>
                </a:cubicBezTo>
                <a:cubicBezTo>
                  <a:pt x="28" y="135"/>
                  <a:pt x="30" y="162"/>
                  <a:pt x="32" y="169"/>
                </a:cubicBezTo>
                <a:cubicBezTo>
                  <a:pt x="33" y="173"/>
                  <a:pt x="36" y="176"/>
                  <a:pt x="40" y="179"/>
                </a:cubicBezTo>
                <a:cubicBezTo>
                  <a:pt x="43" y="183"/>
                  <a:pt x="46" y="186"/>
                  <a:pt x="46" y="189"/>
                </a:cubicBezTo>
                <a:cubicBezTo>
                  <a:pt x="46" y="191"/>
                  <a:pt x="45" y="194"/>
                  <a:pt x="42" y="197"/>
                </a:cubicBezTo>
                <a:cubicBezTo>
                  <a:pt x="41" y="199"/>
                  <a:pt x="29" y="212"/>
                  <a:pt x="18" y="225"/>
                </a:cubicBezTo>
                <a:cubicBezTo>
                  <a:pt x="10" y="234"/>
                  <a:pt x="3" y="243"/>
                  <a:pt x="0" y="245"/>
                </a:cubicBezTo>
                <a:cubicBezTo>
                  <a:pt x="5" y="249"/>
                  <a:pt x="5" y="249"/>
                  <a:pt x="5" y="249"/>
                </a:cubicBezTo>
                <a:cubicBezTo>
                  <a:pt x="8" y="247"/>
                  <a:pt x="15" y="238"/>
                  <a:pt x="24" y="229"/>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406400" y="6400800"/>
            <a:ext cx="391885" cy="276999"/>
          </a:xfrm>
          <a:prstGeom prst="rect">
            <a:avLst/>
          </a:prstGeom>
          <a:noFill/>
        </p:spPr>
        <p:txBody>
          <a:bodyPr wrap="square" rtlCol="0">
            <a:spAutoFit/>
          </a:bodyPr>
          <a:lstStyle/>
          <a:p>
            <a:pPr algn="ctr"/>
            <a:fld id="{75506892-E79D-4089-94EA-4C1ED397C6BE}" type="slidenum">
              <a:rPr lang="en-US" sz="1200" smtClean="0">
                <a:solidFill>
                  <a:schemeClr val="bg1"/>
                </a:solidFill>
              </a:rPr>
              <a:t>19</a:t>
            </a:fld>
            <a:endParaRPr lang="en-US" sz="1200" dirty="0">
              <a:solidFill>
                <a:schemeClr val="bg1"/>
              </a:solidFill>
            </a:endParaRPr>
          </a:p>
        </p:txBody>
      </p:sp>
      <p:sp>
        <p:nvSpPr>
          <p:cNvPr id="9" name="TextBox 8"/>
          <p:cNvSpPr txBox="1"/>
          <p:nvPr/>
        </p:nvSpPr>
        <p:spPr>
          <a:xfrm>
            <a:off x="8273144" y="1090305"/>
            <a:ext cx="2960914" cy="3790351"/>
          </a:xfrm>
          <a:prstGeom prst="rect">
            <a:avLst/>
          </a:prstGeom>
          <a:noFill/>
        </p:spPr>
        <p:txBody>
          <a:bodyPr wrap="square" rIns="144000" bIns="36000" numCol="1" spcCol="360000" rtlCol="0">
            <a:spAutoFit/>
          </a:bodyPr>
          <a:lstStyle/>
          <a:p>
            <a:pPr>
              <a:lnSpc>
                <a:spcPct val="120000"/>
              </a:lnSpc>
            </a:pPr>
            <a:r>
              <a:rPr lang="en-US" sz="2000" b="1" dirty="0" smtClean="0">
                <a:solidFill>
                  <a:schemeClr val="bg1">
                    <a:lumMod val="95000"/>
                  </a:schemeClr>
                </a:solidFill>
                <a:latin typeface="Roboto" panose="02000000000000000000" pitchFamily="2" charset="0"/>
                <a:ea typeface="Roboto" panose="02000000000000000000" pitchFamily="2" charset="0"/>
              </a:rPr>
              <a:t>“ </a:t>
            </a:r>
            <a:r>
              <a:rPr lang="en-US" sz="2000" dirty="0" err="1" smtClean="0">
                <a:solidFill>
                  <a:schemeClr val="bg1">
                    <a:lumMod val="95000"/>
                  </a:schemeClr>
                </a:solidFill>
                <a:latin typeface="Roboto" panose="02000000000000000000" pitchFamily="2" charset="0"/>
                <a:ea typeface="Roboto" panose="02000000000000000000" pitchFamily="2" charset="0"/>
              </a:rPr>
              <a:t>Lorem</a:t>
            </a:r>
            <a:r>
              <a:rPr lang="en-US" sz="2000" dirty="0" smtClean="0">
                <a:solidFill>
                  <a:schemeClr val="bg1">
                    <a:lumMod val="95000"/>
                  </a:schemeClr>
                </a:solidFill>
                <a:latin typeface="Roboto" panose="02000000000000000000" pitchFamily="2" charset="0"/>
                <a:ea typeface="Roboto" panose="02000000000000000000" pitchFamily="2" charset="0"/>
              </a:rPr>
              <a:t> </a:t>
            </a:r>
            <a:r>
              <a:rPr lang="en-US" sz="2000" dirty="0">
                <a:solidFill>
                  <a:schemeClr val="bg1">
                    <a:lumMod val="95000"/>
                  </a:schemeClr>
                </a:solidFill>
                <a:latin typeface="Roboto" panose="02000000000000000000" pitchFamily="2" charset="0"/>
                <a:ea typeface="Roboto" panose="02000000000000000000" pitchFamily="2" charset="0"/>
              </a:rPr>
              <a:t>Ipsum available, but the majority have suffered </a:t>
            </a:r>
            <a:r>
              <a:rPr lang="en-US" sz="2000" dirty="0" smtClean="0">
                <a:solidFill>
                  <a:schemeClr val="bg1">
                    <a:lumMod val="95000"/>
                  </a:schemeClr>
                </a:solidFill>
                <a:latin typeface="Roboto" panose="02000000000000000000" pitchFamily="2" charset="0"/>
                <a:ea typeface="Roboto" panose="02000000000000000000" pitchFamily="2" charset="0"/>
              </a:rPr>
              <a:t>alteration </a:t>
            </a:r>
            <a:r>
              <a:rPr lang="en-US" sz="2000" dirty="0">
                <a:solidFill>
                  <a:schemeClr val="bg1">
                    <a:lumMod val="95000"/>
                  </a:schemeClr>
                </a:solidFill>
                <a:latin typeface="Roboto" panose="02000000000000000000" pitchFamily="2" charset="0"/>
                <a:ea typeface="Roboto" panose="02000000000000000000" pitchFamily="2" charset="0"/>
              </a:rPr>
              <a:t>by injected </a:t>
            </a:r>
            <a:r>
              <a:rPr lang="en-US" sz="2000" dirty="0" smtClean="0">
                <a:solidFill>
                  <a:schemeClr val="bg1">
                    <a:lumMod val="95000"/>
                  </a:schemeClr>
                </a:solidFill>
                <a:latin typeface="Roboto" panose="02000000000000000000" pitchFamily="2" charset="0"/>
                <a:ea typeface="Roboto" panose="02000000000000000000" pitchFamily="2" charset="0"/>
              </a:rPr>
              <a:t>humor </a:t>
            </a:r>
            <a:r>
              <a:rPr lang="en-US" sz="2000" dirty="0">
                <a:solidFill>
                  <a:schemeClr val="bg1">
                    <a:lumMod val="95000"/>
                  </a:schemeClr>
                </a:solidFill>
                <a:latin typeface="Roboto" panose="02000000000000000000" pitchFamily="2" charset="0"/>
                <a:ea typeface="Roboto" panose="02000000000000000000" pitchFamily="2" charset="0"/>
              </a:rPr>
              <a:t>or randomized words which don't look even slightly believable. </a:t>
            </a:r>
            <a:r>
              <a:rPr lang="en-US" sz="2000" b="1" dirty="0">
                <a:solidFill>
                  <a:srgbClr val="1CD7FC"/>
                </a:solidFill>
                <a:latin typeface="Roboto" panose="02000000000000000000" pitchFamily="2" charset="0"/>
                <a:ea typeface="Roboto" panose="02000000000000000000" pitchFamily="2" charset="0"/>
              </a:rPr>
              <a:t>If you are going to use a passage of </a:t>
            </a:r>
            <a:r>
              <a:rPr lang="en-US" sz="2000" b="1" dirty="0" err="1">
                <a:solidFill>
                  <a:srgbClr val="1CD7FC"/>
                </a:solidFill>
                <a:latin typeface="Roboto" panose="02000000000000000000" pitchFamily="2" charset="0"/>
                <a:ea typeface="Roboto" panose="02000000000000000000" pitchFamily="2" charset="0"/>
              </a:rPr>
              <a:t>Lorem</a:t>
            </a:r>
            <a:r>
              <a:rPr lang="en-US" sz="2000" b="1" dirty="0">
                <a:solidFill>
                  <a:srgbClr val="1CD7FC"/>
                </a:solidFill>
                <a:latin typeface="Roboto" panose="02000000000000000000" pitchFamily="2" charset="0"/>
                <a:ea typeface="Roboto" panose="02000000000000000000" pitchFamily="2" charset="0"/>
              </a:rPr>
              <a:t> </a:t>
            </a:r>
            <a:r>
              <a:rPr lang="en-US" sz="2000" b="1" dirty="0" err="1" smtClean="0">
                <a:solidFill>
                  <a:srgbClr val="1CD7FC"/>
                </a:solidFill>
                <a:latin typeface="Roboto" panose="02000000000000000000" pitchFamily="2" charset="0"/>
                <a:ea typeface="Roboto" panose="02000000000000000000" pitchFamily="2" charset="0"/>
              </a:rPr>
              <a:t>Ipsum</a:t>
            </a:r>
            <a:r>
              <a:rPr lang="en-US" sz="2000" dirty="0" smtClean="0">
                <a:solidFill>
                  <a:schemeClr val="bg1">
                    <a:lumMod val="95000"/>
                  </a:schemeClr>
                </a:solidFill>
                <a:latin typeface="Roboto" panose="02000000000000000000" pitchFamily="2" charset="0"/>
                <a:ea typeface="Roboto" panose="02000000000000000000" pitchFamily="2" charset="0"/>
              </a:rPr>
              <a:t> </a:t>
            </a:r>
            <a:r>
              <a:rPr lang="en-US" sz="2000" b="1" dirty="0" smtClean="0">
                <a:solidFill>
                  <a:schemeClr val="bg1">
                    <a:lumMod val="95000"/>
                  </a:schemeClr>
                </a:solidFill>
                <a:latin typeface="Roboto" panose="02000000000000000000" pitchFamily="2" charset="0"/>
                <a:ea typeface="Roboto" panose="02000000000000000000" pitchFamily="2" charset="0"/>
              </a:rPr>
              <a:t>“</a:t>
            </a:r>
            <a:endParaRPr lang="en-US" sz="2000" b="1" dirty="0">
              <a:solidFill>
                <a:schemeClr val="bg1">
                  <a:lumMod val="95000"/>
                </a:schemeClr>
              </a:solidFill>
              <a:latin typeface="Roboto" panose="02000000000000000000" pitchFamily="2" charset="0"/>
              <a:ea typeface="Roboto" panose="02000000000000000000" pitchFamily="2" charset="0"/>
            </a:endParaRPr>
          </a:p>
        </p:txBody>
      </p:sp>
      <p:sp>
        <p:nvSpPr>
          <p:cNvPr id="7" name="TextBox 6"/>
          <p:cNvSpPr txBox="1"/>
          <p:nvPr/>
        </p:nvSpPr>
        <p:spPr>
          <a:xfrm>
            <a:off x="406400" y="5145990"/>
            <a:ext cx="2292240" cy="422739"/>
          </a:xfrm>
          <a:prstGeom prst="rect">
            <a:avLst/>
          </a:prstGeom>
          <a:solidFill>
            <a:srgbClr val="8B1997"/>
          </a:solidFill>
        </p:spPr>
        <p:txBody>
          <a:bodyPr wrap="square" rIns="144000" bIns="36000" numCol="1" spcCol="360000" rtlCol="0">
            <a:spAutoFit/>
          </a:bodyPr>
          <a:lstStyle/>
          <a:p>
            <a:pPr>
              <a:lnSpc>
                <a:spcPct val="120000"/>
              </a:lnSpc>
            </a:pPr>
            <a:r>
              <a:rPr lang="en-US" sz="2000" dirty="0" err="1" smtClean="0">
                <a:solidFill>
                  <a:schemeClr val="bg1"/>
                </a:solidFill>
                <a:latin typeface="Roboto" panose="02000000000000000000" pitchFamily="2" charset="0"/>
                <a:ea typeface="Roboto" panose="02000000000000000000" pitchFamily="2" charset="0"/>
              </a:rPr>
              <a:t>Engelbert</a:t>
            </a:r>
            <a:r>
              <a:rPr lang="en-US" sz="2000" dirty="0" smtClean="0">
                <a:solidFill>
                  <a:schemeClr val="bg1"/>
                </a:solidFill>
                <a:latin typeface="Roboto" panose="02000000000000000000" pitchFamily="2" charset="0"/>
                <a:ea typeface="Roboto" panose="02000000000000000000" pitchFamily="2" charset="0"/>
              </a:rPr>
              <a:t> </a:t>
            </a:r>
            <a:r>
              <a:rPr lang="en-US" sz="2000" dirty="0" err="1" smtClean="0">
                <a:solidFill>
                  <a:schemeClr val="bg1"/>
                </a:solidFill>
                <a:latin typeface="Roboto" panose="02000000000000000000" pitchFamily="2" charset="0"/>
                <a:ea typeface="Roboto" panose="02000000000000000000" pitchFamily="2" charset="0"/>
              </a:rPr>
              <a:t>Sinyo</a:t>
            </a:r>
            <a:endParaRPr lang="en-US" sz="2000" dirty="0" smtClean="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333830" y="4880656"/>
            <a:ext cx="1277255" cy="286613"/>
          </a:xfrm>
          <a:prstGeom prst="rect">
            <a:avLst/>
          </a:prstGeom>
          <a:noFill/>
        </p:spPr>
        <p:txBody>
          <a:bodyPr wrap="square" rIns="144000" bIns="36000" numCol="1" spcCol="360000" rtlCol="0">
            <a:spAutoFit/>
          </a:bodyPr>
          <a:lstStyle/>
          <a:p>
            <a:pPr>
              <a:lnSpc>
                <a:spcPct val="120000"/>
              </a:lnSpc>
            </a:pPr>
            <a:r>
              <a:rPr lang="en-US" sz="1200" dirty="0" smtClean="0">
                <a:solidFill>
                  <a:schemeClr val="bg1"/>
                </a:solidFill>
                <a:latin typeface="Roboto" panose="02000000000000000000" pitchFamily="2" charset="0"/>
                <a:ea typeface="Roboto" panose="02000000000000000000" pitchFamily="2" charset="0"/>
              </a:rPr>
              <a:t>Senior Advisor</a:t>
            </a:r>
            <a:endParaRPr lang="en-US" sz="1200" dirty="0">
              <a:solidFill>
                <a:schemeClr val="bg1"/>
              </a:solidFill>
              <a:latin typeface="Roboto" panose="02000000000000000000" pitchFamily="2" charset="0"/>
              <a:ea typeface="Roboto" panose="02000000000000000000" pitchFamily="2" charset="0"/>
            </a:endParaRPr>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398883791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809463" y="0"/>
            <a:ext cx="3382537" cy="6857999"/>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p:cNvGrpSpPr>
            <a:grpSpLocks noChangeAspect="1"/>
          </p:cNvGrpSpPr>
          <p:nvPr/>
        </p:nvGrpSpPr>
        <p:grpSpPr>
          <a:xfrm>
            <a:off x="-1133749" y="2152185"/>
            <a:ext cx="3835040" cy="5576520"/>
            <a:chOff x="10146507" y="3505994"/>
            <a:chExt cx="319881" cy="465138"/>
          </a:xfrm>
          <a:solidFill>
            <a:schemeClr val="bg1">
              <a:alpha val="10000"/>
            </a:schemeClr>
          </a:solidFill>
        </p:grpSpPr>
        <p:sp>
          <p:nvSpPr>
            <p:cNvPr id="7"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 name="Content Placeholder 2"/>
          <p:cNvSpPr txBox="1">
            <a:spLocks/>
          </p:cNvSpPr>
          <p:nvPr/>
        </p:nvSpPr>
        <p:spPr>
          <a:xfrm>
            <a:off x="464456" y="1032866"/>
            <a:ext cx="2568379" cy="402516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150000"/>
              </a:lnSpc>
            </a:pPr>
            <a:r>
              <a:rPr lang="en-US" sz="2000" dirty="0" smtClean="0">
                <a:solidFill>
                  <a:schemeClr val="bg1"/>
                </a:solidFill>
                <a:latin typeface="Roboto" panose="02000000000000000000" pitchFamily="2" charset="0"/>
                <a:ea typeface="Roboto" panose="02000000000000000000" pitchFamily="2" charset="0"/>
              </a:rPr>
              <a:t>“ </a:t>
            </a:r>
            <a:r>
              <a:rPr lang="en-US" sz="2000" b="1" dirty="0" smtClean="0">
                <a:solidFill>
                  <a:schemeClr val="bg1"/>
                </a:solidFill>
                <a:latin typeface="Roboto" panose="02000000000000000000" pitchFamily="2" charset="0"/>
                <a:ea typeface="Roboto" panose="02000000000000000000" pitchFamily="2" charset="0"/>
              </a:rPr>
              <a:t>If </a:t>
            </a:r>
            <a:r>
              <a:rPr lang="en-US" sz="2000" b="1" dirty="0">
                <a:solidFill>
                  <a:schemeClr val="bg1"/>
                </a:solidFill>
                <a:latin typeface="Roboto" panose="02000000000000000000" pitchFamily="2" charset="0"/>
                <a:ea typeface="Roboto" panose="02000000000000000000" pitchFamily="2" charset="0"/>
              </a:rPr>
              <a:t>you are going to use a passage of </a:t>
            </a:r>
            <a:r>
              <a:rPr lang="en-US" sz="2000" b="1" dirty="0" err="1">
                <a:solidFill>
                  <a:schemeClr val="bg1"/>
                </a:solidFill>
                <a:latin typeface="Roboto" panose="02000000000000000000" pitchFamily="2" charset="0"/>
                <a:ea typeface="Roboto" panose="02000000000000000000" pitchFamily="2" charset="0"/>
              </a:rPr>
              <a:t>Lorem</a:t>
            </a:r>
            <a:r>
              <a:rPr lang="en-US" sz="2000" b="1" dirty="0">
                <a:solidFill>
                  <a:schemeClr val="bg1"/>
                </a:solidFill>
                <a:latin typeface="Roboto" panose="02000000000000000000" pitchFamily="2" charset="0"/>
                <a:ea typeface="Roboto" panose="02000000000000000000" pitchFamily="2" charset="0"/>
              </a:rPr>
              <a:t> </a:t>
            </a:r>
            <a:r>
              <a:rPr lang="en-US" sz="2000" b="1" dirty="0" err="1" smtClean="0">
                <a:solidFill>
                  <a:schemeClr val="bg1"/>
                </a:solidFill>
                <a:latin typeface="Roboto" panose="02000000000000000000" pitchFamily="2" charset="0"/>
                <a:ea typeface="Roboto" panose="02000000000000000000" pitchFamily="2" charset="0"/>
              </a:rPr>
              <a:t>Ipsum</a:t>
            </a:r>
            <a:r>
              <a:rPr lang="en-US" sz="2000" dirty="0" smtClean="0">
                <a:solidFill>
                  <a:schemeClr val="bg1"/>
                </a:solidFill>
                <a:latin typeface="Roboto" panose="02000000000000000000" pitchFamily="2" charset="0"/>
                <a:ea typeface="Roboto" panose="02000000000000000000" pitchFamily="2" charset="0"/>
              </a:rPr>
              <a:t> </a:t>
            </a:r>
            <a:r>
              <a:rPr lang="en-US" sz="2000" dirty="0">
                <a:solidFill>
                  <a:schemeClr val="bg1"/>
                </a:solidFill>
                <a:latin typeface="Roboto" panose="02000000000000000000" pitchFamily="2" charset="0"/>
                <a:ea typeface="Roboto" panose="02000000000000000000" pitchFamily="2" charset="0"/>
              </a:rPr>
              <a:t>you need to be sure there isn't anything embarrassing hidden in the middle of text “</a:t>
            </a:r>
          </a:p>
        </p:txBody>
      </p:sp>
      <p:sp>
        <p:nvSpPr>
          <p:cNvPr id="11" name="TextBox 10"/>
          <p:cNvSpPr txBox="1"/>
          <p:nvPr/>
        </p:nvSpPr>
        <p:spPr>
          <a:xfrm>
            <a:off x="464456" y="6400800"/>
            <a:ext cx="319315" cy="276999"/>
          </a:xfrm>
          <a:prstGeom prst="rect">
            <a:avLst/>
          </a:prstGeom>
          <a:noFill/>
        </p:spPr>
        <p:txBody>
          <a:bodyPr wrap="square" rtlCol="0">
            <a:spAutoFit/>
          </a:bodyPr>
          <a:lstStyle/>
          <a:p>
            <a:pPr algn="ctr"/>
            <a:r>
              <a:rPr lang="en-US" sz="1200" dirty="0">
                <a:solidFill>
                  <a:schemeClr val="bg1"/>
                </a:solidFill>
              </a:rPr>
              <a:t>2</a:t>
            </a:r>
          </a:p>
        </p:txBody>
      </p:sp>
      <p:sp>
        <p:nvSpPr>
          <p:cNvPr id="148" name="Rectangle 147"/>
          <p:cNvSpPr/>
          <p:nvPr/>
        </p:nvSpPr>
        <p:spPr>
          <a:xfrm>
            <a:off x="6908800" y="0"/>
            <a:ext cx="4702629" cy="6458857"/>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ounded Rectangle 9"/>
          <p:cNvSpPr/>
          <p:nvPr/>
        </p:nvSpPr>
        <p:spPr>
          <a:xfrm>
            <a:off x="5683877" y="1545726"/>
            <a:ext cx="1786758" cy="1849821"/>
          </a:xfrm>
          <a:prstGeom prst="roundRect">
            <a:avLst/>
          </a:prstGeom>
          <a:solidFill>
            <a:srgbClr val="7A7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13"/>
          <p:cNvSpPr>
            <a:spLocks noEditPoints="1"/>
          </p:cNvSpPr>
          <p:nvPr/>
        </p:nvSpPr>
        <p:spPr bwMode="auto">
          <a:xfrm>
            <a:off x="6081713" y="1975549"/>
            <a:ext cx="991086" cy="990174"/>
          </a:xfrm>
          <a:custGeom>
            <a:avLst/>
            <a:gdLst>
              <a:gd name="T0" fmla="*/ 277 w 292"/>
              <a:gd name="T1" fmla="*/ 113 h 294"/>
              <a:gd name="T2" fmla="*/ 253 w 292"/>
              <a:gd name="T3" fmla="*/ 115 h 294"/>
              <a:gd name="T4" fmla="*/ 230 w 292"/>
              <a:gd name="T5" fmla="*/ 118 h 294"/>
              <a:gd name="T6" fmla="*/ 253 w 292"/>
              <a:gd name="T7" fmla="*/ 98 h 294"/>
              <a:gd name="T8" fmla="*/ 243 w 292"/>
              <a:gd name="T9" fmla="*/ 81 h 294"/>
              <a:gd name="T10" fmla="*/ 214 w 292"/>
              <a:gd name="T11" fmla="*/ 90 h 294"/>
              <a:gd name="T12" fmla="*/ 227 w 292"/>
              <a:gd name="T13" fmla="*/ 70 h 294"/>
              <a:gd name="T14" fmla="*/ 241 w 292"/>
              <a:gd name="T15" fmla="*/ 52 h 294"/>
              <a:gd name="T16" fmla="*/ 208 w 292"/>
              <a:gd name="T17" fmla="*/ 15 h 294"/>
              <a:gd name="T18" fmla="*/ 198 w 292"/>
              <a:gd name="T19" fmla="*/ 34 h 294"/>
              <a:gd name="T20" fmla="*/ 186 w 292"/>
              <a:gd name="T21" fmla="*/ 54 h 294"/>
              <a:gd name="T22" fmla="*/ 174 w 292"/>
              <a:gd name="T23" fmla="*/ 74 h 294"/>
              <a:gd name="T24" fmla="*/ 166 w 292"/>
              <a:gd name="T25" fmla="*/ 20 h 294"/>
              <a:gd name="T26" fmla="*/ 137 w 292"/>
              <a:gd name="T27" fmla="*/ 69 h 294"/>
              <a:gd name="T28" fmla="*/ 124 w 292"/>
              <a:gd name="T29" fmla="*/ 48 h 294"/>
              <a:gd name="T30" fmla="*/ 114 w 292"/>
              <a:gd name="T31" fmla="*/ 25 h 294"/>
              <a:gd name="T32" fmla="*/ 105 w 292"/>
              <a:gd name="T33" fmla="*/ 3 h 294"/>
              <a:gd name="T34" fmla="*/ 68 w 292"/>
              <a:gd name="T35" fmla="*/ 34 h 294"/>
              <a:gd name="T36" fmla="*/ 79 w 292"/>
              <a:gd name="T37" fmla="*/ 54 h 294"/>
              <a:gd name="T38" fmla="*/ 90 w 292"/>
              <a:gd name="T39" fmla="*/ 74 h 294"/>
              <a:gd name="T40" fmla="*/ 105 w 292"/>
              <a:gd name="T41" fmla="*/ 99 h 294"/>
              <a:gd name="T42" fmla="*/ 19 w 292"/>
              <a:gd name="T43" fmla="*/ 74 h 294"/>
              <a:gd name="T44" fmla="*/ 84 w 292"/>
              <a:gd name="T45" fmla="*/ 135 h 294"/>
              <a:gd name="T46" fmla="*/ 55 w 292"/>
              <a:gd name="T47" fmla="*/ 135 h 294"/>
              <a:gd name="T48" fmla="*/ 32 w 292"/>
              <a:gd name="T49" fmla="*/ 135 h 294"/>
              <a:gd name="T50" fmla="*/ 10 w 292"/>
              <a:gd name="T51" fmla="*/ 135 h 294"/>
              <a:gd name="T52" fmla="*/ 0 w 292"/>
              <a:gd name="T53" fmla="*/ 184 h 294"/>
              <a:gd name="T54" fmla="*/ 24 w 292"/>
              <a:gd name="T55" fmla="*/ 182 h 294"/>
              <a:gd name="T56" fmla="*/ 48 w 292"/>
              <a:gd name="T57" fmla="*/ 178 h 294"/>
              <a:gd name="T58" fmla="*/ 73 w 292"/>
              <a:gd name="T59" fmla="*/ 178 h 294"/>
              <a:gd name="T60" fmla="*/ 45 w 292"/>
              <a:gd name="T61" fmla="*/ 228 h 294"/>
              <a:gd name="T62" fmla="*/ 97 w 292"/>
              <a:gd name="T63" fmla="*/ 208 h 294"/>
              <a:gd name="T64" fmla="*/ 85 w 292"/>
              <a:gd name="T65" fmla="*/ 228 h 294"/>
              <a:gd name="T66" fmla="*/ 75 w 292"/>
              <a:gd name="T67" fmla="*/ 248 h 294"/>
              <a:gd name="T68" fmla="*/ 63 w 292"/>
              <a:gd name="T69" fmla="*/ 268 h 294"/>
              <a:gd name="T70" fmla="*/ 110 w 292"/>
              <a:gd name="T71" fmla="*/ 278 h 294"/>
              <a:gd name="T72" fmla="*/ 120 w 292"/>
              <a:gd name="T73" fmla="*/ 256 h 294"/>
              <a:gd name="T74" fmla="*/ 130 w 292"/>
              <a:gd name="T75" fmla="*/ 235 h 294"/>
              <a:gd name="T76" fmla="*/ 136 w 292"/>
              <a:gd name="T77" fmla="*/ 265 h 294"/>
              <a:gd name="T78" fmla="*/ 157 w 292"/>
              <a:gd name="T79" fmla="*/ 265 h 294"/>
              <a:gd name="T80" fmla="*/ 163 w 292"/>
              <a:gd name="T81" fmla="*/ 235 h 294"/>
              <a:gd name="T82" fmla="*/ 173 w 292"/>
              <a:gd name="T83" fmla="*/ 256 h 294"/>
              <a:gd name="T84" fmla="*/ 182 w 292"/>
              <a:gd name="T85" fmla="*/ 278 h 294"/>
              <a:gd name="T86" fmla="*/ 230 w 292"/>
              <a:gd name="T87" fmla="*/ 268 h 294"/>
              <a:gd name="T88" fmla="*/ 218 w 292"/>
              <a:gd name="T89" fmla="*/ 248 h 294"/>
              <a:gd name="T90" fmla="*/ 207 w 292"/>
              <a:gd name="T91" fmla="*/ 228 h 294"/>
              <a:gd name="T92" fmla="*/ 195 w 292"/>
              <a:gd name="T93" fmla="*/ 208 h 294"/>
              <a:gd name="T94" fmla="*/ 247 w 292"/>
              <a:gd name="T95" fmla="*/ 228 h 294"/>
              <a:gd name="T96" fmla="*/ 220 w 292"/>
              <a:gd name="T97" fmla="*/ 179 h 294"/>
              <a:gd name="T98" fmla="*/ 244 w 292"/>
              <a:gd name="T99" fmla="*/ 178 h 294"/>
              <a:gd name="T100" fmla="*/ 268 w 292"/>
              <a:gd name="T101" fmla="*/ 182 h 294"/>
              <a:gd name="T102" fmla="*/ 292 w 292"/>
              <a:gd name="T103" fmla="*/ 184 h 294"/>
              <a:gd name="T104" fmla="*/ 292 w 292"/>
              <a:gd name="T105" fmla="*/ 135 h 294"/>
              <a:gd name="T106" fmla="*/ 159 w 292"/>
              <a:gd name="T107" fmla="*/ 195 h 294"/>
              <a:gd name="T108" fmla="*/ 124 w 292"/>
              <a:gd name="T109" fmla="*/ 163 h 294"/>
              <a:gd name="T110" fmla="*/ 122 w 292"/>
              <a:gd name="T111" fmla="*/ 159 h 294"/>
              <a:gd name="T112" fmla="*/ 112 w 292"/>
              <a:gd name="T113" fmla="*/ 113 h 294"/>
              <a:gd name="T114" fmla="*/ 146 w 292"/>
              <a:gd name="T115" fmla="*/ 77 h 294"/>
              <a:gd name="T116" fmla="*/ 181 w 292"/>
              <a:gd name="T117" fmla="*/ 113 h 294"/>
              <a:gd name="T118" fmla="*/ 170 w 292"/>
              <a:gd name="T119" fmla="*/ 159 h 294"/>
              <a:gd name="T120" fmla="*/ 181 w 292"/>
              <a:gd name="T121" fmla="*/ 18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294">
                <a:moveTo>
                  <a:pt x="292" y="135"/>
                </a:moveTo>
                <a:lnTo>
                  <a:pt x="283" y="135"/>
                </a:lnTo>
                <a:lnTo>
                  <a:pt x="292" y="111"/>
                </a:lnTo>
                <a:lnTo>
                  <a:pt x="277" y="113"/>
                </a:lnTo>
                <a:lnTo>
                  <a:pt x="269" y="135"/>
                </a:lnTo>
                <a:lnTo>
                  <a:pt x="260" y="135"/>
                </a:lnTo>
                <a:lnTo>
                  <a:pt x="268" y="114"/>
                </a:lnTo>
                <a:lnTo>
                  <a:pt x="253" y="115"/>
                </a:lnTo>
                <a:lnTo>
                  <a:pt x="247" y="135"/>
                </a:lnTo>
                <a:lnTo>
                  <a:pt x="238" y="135"/>
                </a:lnTo>
                <a:lnTo>
                  <a:pt x="244" y="117"/>
                </a:lnTo>
                <a:lnTo>
                  <a:pt x="230" y="118"/>
                </a:lnTo>
                <a:lnTo>
                  <a:pt x="223" y="135"/>
                </a:lnTo>
                <a:lnTo>
                  <a:pt x="208" y="135"/>
                </a:lnTo>
                <a:lnTo>
                  <a:pt x="219" y="117"/>
                </a:lnTo>
                <a:lnTo>
                  <a:pt x="253" y="98"/>
                </a:lnTo>
                <a:lnTo>
                  <a:pt x="267" y="101"/>
                </a:lnTo>
                <a:lnTo>
                  <a:pt x="273" y="74"/>
                </a:lnTo>
                <a:lnTo>
                  <a:pt x="247" y="66"/>
                </a:lnTo>
                <a:lnTo>
                  <a:pt x="243" y="81"/>
                </a:lnTo>
                <a:lnTo>
                  <a:pt x="210" y="99"/>
                </a:lnTo>
                <a:lnTo>
                  <a:pt x="189" y="99"/>
                </a:lnTo>
                <a:lnTo>
                  <a:pt x="195" y="86"/>
                </a:lnTo>
                <a:lnTo>
                  <a:pt x="214" y="90"/>
                </a:lnTo>
                <a:lnTo>
                  <a:pt x="222" y="78"/>
                </a:lnTo>
                <a:lnTo>
                  <a:pt x="202" y="74"/>
                </a:lnTo>
                <a:lnTo>
                  <a:pt x="207" y="66"/>
                </a:lnTo>
                <a:lnTo>
                  <a:pt x="227" y="70"/>
                </a:lnTo>
                <a:lnTo>
                  <a:pt x="236" y="58"/>
                </a:lnTo>
                <a:lnTo>
                  <a:pt x="214" y="54"/>
                </a:lnTo>
                <a:lnTo>
                  <a:pt x="218" y="48"/>
                </a:lnTo>
                <a:lnTo>
                  <a:pt x="241" y="52"/>
                </a:lnTo>
                <a:lnTo>
                  <a:pt x="251" y="40"/>
                </a:lnTo>
                <a:lnTo>
                  <a:pt x="226" y="34"/>
                </a:lnTo>
                <a:lnTo>
                  <a:pt x="230" y="27"/>
                </a:lnTo>
                <a:lnTo>
                  <a:pt x="208" y="15"/>
                </a:lnTo>
                <a:lnTo>
                  <a:pt x="204" y="23"/>
                </a:lnTo>
                <a:lnTo>
                  <a:pt x="187" y="3"/>
                </a:lnTo>
                <a:lnTo>
                  <a:pt x="182" y="17"/>
                </a:lnTo>
                <a:lnTo>
                  <a:pt x="198" y="34"/>
                </a:lnTo>
                <a:lnTo>
                  <a:pt x="192" y="42"/>
                </a:lnTo>
                <a:lnTo>
                  <a:pt x="178" y="25"/>
                </a:lnTo>
                <a:lnTo>
                  <a:pt x="173" y="38"/>
                </a:lnTo>
                <a:lnTo>
                  <a:pt x="186" y="54"/>
                </a:lnTo>
                <a:lnTo>
                  <a:pt x="182" y="62"/>
                </a:lnTo>
                <a:lnTo>
                  <a:pt x="169" y="48"/>
                </a:lnTo>
                <a:lnTo>
                  <a:pt x="163" y="61"/>
                </a:lnTo>
                <a:lnTo>
                  <a:pt x="174" y="74"/>
                </a:lnTo>
                <a:lnTo>
                  <a:pt x="167" y="87"/>
                </a:lnTo>
                <a:lnTo>
                  <a:pt x="157" y="69"/>
                </a:lnTo>
                <a:lnTo>
                  <a:pt x="157" y="31"/>
                </a:lnTo>
                <a:lnTo>
                  <a:pt x="166" y="20"/>
                </a:lnTo>
                <a:lnTo>
                  <a:pt x="146" y="0"/>
                </a:lnTo>
                <a:lnTo>
                  <a:pt x="126" y="20"/>
                </a:lnTo>
                <a:lnTo>
                  <a:pt x="137" y="31"/>
                </a:lnTo>
                <a:lnTo>
                  <a:pt x="137" y="69"/>
                </a:lnTo>
                <a:lnTo>
                  <a:pt x="125" y="87"/>
                </a:lnTo>
                <a:lnTo>
                  <a:pt x="118" y="74"/>
                </a:lnTo>
                <a:lnTo>
                  <a:pt x="130" y="61"/>
                </a:lnTo>
                <a:lnTo>
                  <a:pt x="124" y="48"/>
                </a:lnTo>
                <a:lnTo>
                  <a:pt x="112" y="62"/>
                </a:lnTo>
                <a:lnTo>
                  <a:pt x="106" y="54"/>
                </a:lnTo>
                <a:lnTo>
                  <a:pt x="120" y="38"/>
                </a:lnTo>
                <a:lnTo>
                  <a:pt x="114" y="25"/>
                </a:lnTo>
                <a:lnTo>
                  <a:pt x="100" y="42"/>
                </a:lnTo>
                <a:lnTo>
                  <a:pt x="96" y="34"/>
                </a:lnTo>
                <a:lnTo>
                  <a:pt x="110" y="17"/>
                </a:lnTo>
                <a:lnTo>
                  <a:pt x="105" y="3"/>
                </a:lnTo>
                <a:lnTo>
                  <a:pt x="88" y="23"/>
                </a:lnTo>
                <a:lnTo>
                  <a:pt x="84" y="15"/>
                </a:lnTo>
                <a:lnTo>
                  <a:pt x="63" y="27"/>
                </a:lnTo>
                <a:lnTo>
                  <a:pt x="68" y="34"/>
                </a:lnTo>
                <a:lnTo>
                  <a:pt x="41" y="40"/>
                </a:lnTo>
                <a:lnTo>
                  <a:pt x="51" y="52"/>
                </a:lnTo>
                <a:lnTo>
                  <a:pt x="75" y="48"/>
                </a:lnTo>
                <a:lnTo>
                  <a:pt x="79" y="54"/>
                </a:lnTo>
                <a:lnTo>
                  <a:pt x="56" y="58"/>
                </a:lnTo>
                <a:lnTo>
                  <a:pt x="65" y="70"/>
                </a:lnTo>
                <a:lnTo>
                  <a:pt x="85" y="66"/>
                </a:lnTo>
                <a:lnTo>
                  <a:pt x="90" y="74"/>
                </a:lnTo>
                <a:lnTo>
                  <a:pt x="71" y="78"/>
                </a:lnTo>
                <a:lnTo>
                  <a:pt x="80" y="90"/>
                </a:lnTo>
                <a:lnTo>
                  <a:pt x="97" y="86"/>
                </a:lnTo>
                <a:lnTo>
                  <a:pt x="105" y="99"/>
                </a:lnTo>
                <a:lnTo>
                  <a:pt x="83" y="99"/>
                </a:lnTo>
                <a:lnTo>
                  <a:pt x="49" y="80"/>
                </a:lnTo>
                <a:lnTo>
                  <a:pt x="45" y="66"/>
                </a:lnTo>
                <a:lnTo>
                  <a:pt x="19" y="74"/>
                </a:lnTo>
                <a:lnTo>
                  <a:pt x="26" y="101"/>
                </a:lnTo>
                <a:lnTo>
                  <a:pt x="40" y="98"/>
                </a:lnTo>
                <a:lnTo>
                  <a:pt x="73" y="117"/>
                </a:lnTo>
                <a:lnTo>
                  <a:pt x="84" y="135"/>
                </a:lnTo>
                <a:lnTo>
                  <a:pt x="69" y="135"/>
                </a:lnTo>
                <a:lnTo>
                  <a:pt x="63" y="118"/>
                </a:lnTo>
                <a:lnTo>
                  <a:pt x="48" y="117"/>
                </a:lnTo>
                <a:lnTo>
                  <a:pt x="55" y="135"/>
                </a:lnTo>
                <a:lnTo>
                  <a:pt x="47" y="135"/>
                </a:lnTo>
                <a:lnTo>
                  <a:pt x="39" y="115"/>
                </a:lnTo>
                <a:lnTo>
                  <a:pt x="24" y="114"/>
                </a:lnTo>
                <a:lnTo>
                  <a:pt x="32" y="135"/>
                </a:lnTo>
                <a:lnTo>
                  <a:pt x="23" y="135"/>
                </a:lnTo>
                <a:lnTo>
                  <a:pt x="15" y="113"/>
                </a:lnTo>
                <a:lnTo>
                  <a:pt x="0" y="111"/>
                </a:lnTo>
                <a:lnTo>
                  <a:pt x="10" y="135"/>
                </a:lnTo>
                <a:lnTo>
                  <a:pt x="0" y="135"/>
                </a:lnTo>
                <a:lnTo>
                  <a:pt x="0" y="159"/>
                </a:lnTo>
                <a:lnTo>
                  <a:pt x="10" y="159"/>
                </a:lnTo>
                <a:lnTo>
                  <a:pt x="0" y="184"/>
                </a:lnTo>
                <a:lnTo>
                  <a:pt x="15" y="182"/>
                </a:lnTo>
                <a:lnTo>
                  <a:pt x="23" y="159"/>
                </a:lnTo>
                <a:lnTo>
                  <a:pt x="32" y="159"/>
                </a:lnTo>
                <a:lnTo>
                  <a:pt x="24" y="182"/>
                </a:lnTo>
                <a:lnTo>
                  <a:pt x="39" y="179"/>
                </a:lnTo>
                <a:lnTo>
                  <a:pt x="47" y="159"/>
                </a:lnTo>
                <a:lnTo>
                  <a:pt x="55" y="159"/>
                </a:lnTo>
                <a:lnTo>
                  <a:pt x="48" y="178"/>
                </a:lnTo>
                <a:lnTo>
                  <a:pt x="63" y="176"/>
                </a:lnTo>
                <a:lnTo>
                  <a:pt x="69" y="159"/>
                </a:lnTo>
                <a:lnTo>
                  <a:pt x="84" y="159"/>
                </a:lnTo>
                <a:lnTo>
                  <a:pt x="73" y="178"/>
                </a:lnTo>
                <a:lnTo>
                  <a:pt x="40" y="197"/>
                </a:lnTo>
                <a:lnTo>
                  <a:pt x="26" y="195"/>
                </a:lnTo>
                <a:lnTo>
                  <a:pt x="19" y="221"/>
                </a:lnTo>
                <a:lnTo>
                  <a:pt x="45" y="228"/>
                </a:lnTo>
                <a:lnTo>
                  <a:pt x="49" y="215"/>
                </a:lnTo>
                <a:lnTo>
                  <a:pt x="83" y="196"/>
                </a:lnTo>
                <a:lnTo>
                  <a:pt x="105" y="196"/>
                </a:lnTo>
                <a:lnTo>
                  <a:pt x="97" y="208"/>
                </a:lnTo>
                <a:lnTo>
                  <a:pt x="80" y="205"/>
                </a:lnTo>
                <a:lnTo>
                  <a:pt x="71" y="217"/>
                </a:lnTo>
                <a:lnTo>
                  <a:pt x="90" y="220"/>
                </a:lnTo>
                <a:lnTo>
                  <a:pt x="85" y="228"/>
                </a:lnTo>
                <a:lnTo>
                  <a:pt x="65" y="224"/>
                </a:lnTo>
                <a:lnTo>
                  <a:pt x="56" y="236"/>
                </a:lnTo>
                <a:lnTo>
                  <a:pt x="79" y="240"/>
                </a:lnTo>
                <a:lnTo>
                  <a:pt x="75" y="248"/>
                </a:lnTo>
                <a:lnTo>
                  <a:pt x="51" y="244"/>
                </a:lnTo>
                <a:lnTo>
                  <a:pt x="41" y="256"/>
                </a:lnTo>
                <a:lnTo>
                  <a:pt x="68" y="260"/>
                </a:lnTo>
                <a:lnTo>
                  <a:pt x="63" y="268"/>
                </a:lnTo>
                <a:lnTo>
                  <a:pt x="84" y="280"/>
                </a:lnTo>
                <a:lnTo>
                  <a:pt x="88" y="272"/>
                </a:lnTo>
                <a:lnTo>
                  <a:pt x="105" y="291"/>
                </a:lnTo>
                <a:lnTo>
                  <a:pt x="110" y="278"/>
                </a:lnTo>
                <a:lnTo>
                  <a:pt x="96" y="260"/>
                </a:lnTo>
                <a:lnTo>
                  <a:pt x="100" y="252"/>
                </a:lnTo>
                <a:lnTo>
                  <a:pt x="114" y="270"/>
                </a:lnTo>
                <a:lnTo>
                  <a:pt x="120" y="256"/>
                </a:lnTo>
                <a:lnTo>
                  <a:pt x="106" y="240"/>
                </a:lnTo>
                <a:lnTo>
                  <a:pt x="112" y="232"/>
                </a:lnTo>
                <a:lnTo>
                  <a:pt x="124" y="248"/>
                </a:lnTo>
                <a:lnTo>
                  <a:pt x="130" y="235"/>
                </a:lnTo>
                <a:lnTo>
                  <a:pt x="118" y="220"/>
                </a:lnTo>
                <a:lnTo>
                  <a:pt x="125" y="208"/>
                </a:lnTo>
                <a:lnTo>
                  <a:pt x="136" y="227"/>
                </a:lnTo>
                <a:lnTo>
                  <a:pt x="136" y="265"/>
                </a:lnTo>
                <a:lnTo>
                  <a:pt x="126" y="276"/>
                </a:lnTo>
                <a:lnTo>
                  <a:pt x="146" y="294"/>
                </a:lnTo>
                <a:lnTo>
                  <a:pt x="166" y="276"/>
                </a:lnTo>
                <a:lnTo>
                  <a:pt x="157" y="265"/>
                </a:lnTo>
                <a:lnTo>
                  <a:pt x="157" y="227"/>
                </a:lnTo>
                <a:lnTo>
                  <a:pt x="167" y="208"/>
                </a:lnTo>
                <a:lnTo>
                  <a:pt x="174" y="220"/>
                </a:lnTo>
                <a:lnTo>
                  <a:pt x="163" y="235"/>
                </a:lnTo>
                <a:lnTo>
                  <a:pt x="169" y="248"/>
                </a:lnTo>
                <a:lnTo>
                  <a:pt x="182" y="232"/>
                </a:lnTo>
                <a:lnTo>
                  <a:pt x="186" y="240"/>
                </a:lnTo>
                <a:lnTo>
                  <a:pt x="173" y="256"/>
                </a:lnTo>
                <a:lnTo>
                  <a:pt x="178" y="270"/>
                </a:lnTo>
                <a:lnTo>
                  <a:pt x="192" y="252"/>
                </a:lnTo>
                <a:lnTo>
                  <a:pt x="198" y="260"/>
                </a:lnTo>
                <a:lnTo>
                  <a:pt x="182" y="278"/>
                </a:lnTo>
                <a:lnTo>
                  <a:pt x="187" y="291"/>
                </a:lnTo>
                <a:lnTo>
                  <a:pt x="204" y="272"/>
                </a:lnTo>
                <a:lnTo>
                  <a:pt x="208" y="280"/>
                </a:lnTo>
                <a:lnTo>
                  <a:pt x="230" y="268"/>
                </a:lnTo>
                <a:lnTo>
                  <a:pt x="226" y="260"/>
                </a:lnTo>
                <a:lnTo>
                  <a:pt x="251" y="256"/>
                </a:lnTo>
                <a:lnTo>
                  <a:pt x="241" y="244"/>
                </a:lnTo>
                <a:lnTo>
                  <a:pt x="218" y="248"/>
                </a:lnTo>
                <a:lnTo>
                  <a:pt x="214" y="240"/>
                </a:lnTo>
                <a:lnTo>
                  <a:pt x="236" y="236"/>
                </a:lnTo>
                <a:lnTo>
                  <a:pt x="227" y="224"/>
                </a:lnTo>
                <a:lnTo>
                  <a:pt x="207" y="228"/>
                </a:lnTo>
                <a:lnTo>
                  <a:pt x="202" y="220"/>
                </a:lnTo>
                <a:lnTo>
                  <a:pt x="222" y="217"/>
                </a:lnTo>
                <a:lnTo>
                  <a:pt x="214" y="205"/>
                </a:lnTo>
                <a:lnTo>
                  <a:pt x="195" y="208"/>
                </a:lnTo>
                <a:lnTo>
                  <a:pt x="189" y="196"/>
                </a:lnTo>
                <a:lnTo>
                  <a:pt x="210" y="196"/>
                </a:lnTo>
                <a:lnTo>
                  <a:pt x="243" y="215"/>
                </a:lnTo>
                <a:lnTo>
                  <a:pt x="247" y="228"/>
                </a:lnTo>
                <a:lnTo>
                  <a:pt x="273" y="221"/>
                </a:lnTo>
                <a:lnTo>
                  <a:pt x="267" y="195"/>
                </a:lnTo>
                <a:lnTo>
                  <a:pt x="252" y="197"/>
                </a:lnTo>
                <a:lnTo>
                  <a:pt x="220" y="179"/>
                </a:lnTo>
                <a:lnTo>
                  <a:pt x="208" y="159"/>
                </a:lnTo>
                <a:lnTo>
                  <a:pt x="223" y="159"/>
                </a:lnTo>
                <a:lnTo>
                  <a:pt x="230" y="176"/>
                </a:lnTo>
                <a:lnTo>
                  <a:pt x="244" y="178"/>
                </a:lnTo>
                <a:lnTo>
                  <a:pt x="238" y="159"/>
                </a:lnTo>
                <a:lnTo>
                  <a:pt x="247" y="159"/>
                </a:lnTo>
                <a:lnTo>
                  <a:pt x="253" y="179"/>
                </a:lnTo>
                <a:lnTo>
                  <a:pt x="268" y="182"/>
                </a:lnTo>
                <a:lnTo>
                  <a:pt x="260" y="159"/>
                </a:lnTo>
                <a:lnTo>
                  <a:pt x="269" y="159"/>
                </a:lnTo>
                <a:lnTo>
                  <a:pt x="277" y="182"/>
                </a:lnTo>
                <a:lnTo>
                  <a:pt x="292" y="184"/>
                </a:lnTo>
                <a:lnTo>
                  <a:pt x="283" y="159"/>
                </a:lnTo>
                <a:lnTo>
                  <a:pt x="292" y="159"/>
                </a:lnTo>
                <a:lnTo>
                  <a:pt x="292" y="135"/>
                </a:lnTo>
                <a:lnTo>
                  <a:pt x="292" y="135"/>
                </a:lnTo>
                <a:close/>
                <a:moveTo>
                  <a:pt x="181" y="183"/>
                </a:moveTo>
                <a:lnTo>
                  <a:pt x="169" y="163"/>
                </a:lnTo>
                <a:lnTo>
                  <a:pt x="147" y="175"/>
                </a:lnTo>
                <a:lnTo>
                  <a:pt x="159" y="195"/>
                </a:lnTo>
                <a:lnTo>
                  <a:pt x="146" y="217"/>
                </a:lnTo>
                <a:lnTo>
                  <a:pt x="133" y="195"/>
                </a:lnTo>
                <a:lnTo>
                  <a:pt x="145" y="175"/>
                </a:lnTo>
                <a:lnTo>
                  <a:pt x="124" y="163"/>
                </a:lnTo>
                <a:lnTo>
                  <a:pt x="112" y="183"/>
                </a:lnTo>
                <a:lnTo>
                  <a:pt x="85" y="183"/>
                </a:lnTo>
                <a:lnTo>
                  <a:pt x="98" y="159"/>
                </a:lnTo>
                <a:lnTo>
                  <a:pt x="122" y="159"/>
                </a:lnTo>
                <a:lnTo>
                  <a:pt x="122" y="135"/>
                </a:lnTo>
                <a:lnTo>
                  <a:pt x="98" y="135"/>
                </a:lnTo>
                <a:lnTo>
                  <a:pt x="85" y="113"/>
                </a:lnTo>
                <a:lnTo>
                  <a:pt x="112" y="113"/>
                </a:lnTo>
                <a:lnTo>
                  <a:pt x="124" y="133"/>
                </a:lnTo>
                <a:lnTo>
                  <a:pt x="145" y="121"/>
                </a:lnTo>
                <a:lnTo>
                  <a:pt x="133" y="101"/>
                </a:lnTo>
                <a:lnTo>
                  <a:pt x="146" y="77"/>
                </a:lnTo>
                <a:lnTo>
                  <a:pt x="159" y="101"/>
                </a:lnTo>
                <a:lnTo>
                  <a:pt x="147" y="121"/>
                </a:lnTo>
                <a:lnTo>
                  <a:pt x="169" y="133"/>
                </a:lnTo>
                <a:lnTo>
                  <a:pt x="181" y="113"/>
                </a:lnTo>
                <a:lnTo>
                  <a:pt x="207" y="113"/>
                </a:lnTo>
                <a:lnTo>
                  <a:pt x="194" y="135"/>
                </a:lnTo>
                <a:lnTo>
                  <a:pt x="170" y="135"/>
                </a:lnTo>
                <a:lnTo>
                  <a:pt x="170" y="159"/>
                </a:lnTo>
                <a:lnTo>
                  <a:pt x="194" y="159"/>
                </a:lnTo>
                <a:lnTo>
                  <a:pt x="207" y="183"/>
                </a:lnTo>
                <a:lnTo>
                  <a:pt x="181" y="183"/>
                </a:lnTo>
                <a:lnTo>
                  <a:pt x="181" y="18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Picture Placeholder 1"/>
          <p:cNvSpPr>
            <a:spLocks noGrp="1"/>
          </p:cNvSpPr>
          <p:nvPr>
            <p:ph type="pic" sz="quarter" idx="12"/>
          </p:nvPr>
        </p:nvSpPr>
        <p:spPr/>
      </p:sp>
    </p:spTree>
    <p:extLst>
      <p:ext uri="{BB962C8B-B14F-4D97-AF65-F5344CB8AC3E}">
        <p14:creationId xmlns:p14="http://schemas.microsoft.com/office/powerpoint/2010/main" val="375702317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03" y="82062"/>
            <a:ext cx="12185197" cy="6858000"/>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3272971" y="4165600"/>
            <a:ext cx="5646058" cy="2692400"/>
          </a:xfrm>
          <a:prstGeom prst="rect">
            <a:avLst/>
          </a:prstGeom>
          <a:solidFill>
            <a:srgbClr val="CC47B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14546" y="5071323"/>
            <a:ext cx="5904483" cy="1107996"/>
          </a:xfrm>
          <a:prstGeom prst="rect">
            <a:avLst/>
          </a:prstGeom>
          <a:ln w="12700">
            <a:noFill/>
          </a:ln>
        </p:spPr>
        <p:txBody>
          <a:bodyPr wrap="square">
            <a:spAutoFit/>
          </a:bodyPr>
          <a:lstStyle/>
          <a:p>
            <a:pPr algn="ctr"/>
            <a:r>
              <a:rPr lang="id-ID" sz="6600" dirty="0" smtClean="0">
                <a:solidFill>
                  <a:schemeClr val="bg1"/>
                </a:solidFill>
                <a:latin typeface="Conthrax Sb" panose="020B0707020201080204" pitchFamily="34" charset="0"/>
                <a:ea typeface="Roboto Black" panose="02000000000000000000" pitchFamily="2" charset="0"/>
                <a:cs typeface="Open Sans Light" panose="020B0306030504020204" pitchFamily="34" charset="0"/>
              </a:rPr>
              <a:t>Thanks</a:t>
            </a:r>
            <a:endParaRPr lang="id-ID" sz="6600" dirty="0">
              <a:solidFill>
                <a:schemeClr val="bg1"/>
              </a:solidFill>
              <a:latin typeface="Conthrax Sb" panose="020B0707020201080204" pitchFamily="34" charset="0"/>
              <a:ea typeface="Roboto Black" panose="02000000000000000000" pitchFamily="2" charset="0"/>
              <a:cs typeface="Open Sans Light" panose="020B0306030504020204" pitchFamily="34" charset="0"/>
            </a:endParaRPr>
          </a:p>
        </p:txBody>
      </p:sp>
      <p:sp>
        <p:nvSpPr>
          <p:cNvPr id="18" name="Content Placeholder 2"/>
          <p:cNvSpPr txBox="1">
            <a:spLocks/>
          </p:cNvSpPr>
          <p:nvPr/>
        </p:nvSpPr>
        <p:spPr>
          <a:xfrm>
            <a:off x="4663686" y="333906"/>
            <a:ext cx="2864628" cy="246587"/>
          </a:xfrm>
          <a:prstGeom prst="rect">
            <a:avLst/>
          </a:prstGeom>
          <a:solidFill>
            <a:srgbClr val="367DB3"/>
          </a:solidFill>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1100" dirty="0" smtClean="0">
                <a:solidFill>
                  <a:schemeClr val="bg1"/>
                </a:solidFill>
                <a:latin typeface="Roboto" panose="02000000000000000000" pitchFamily="2" charset="0"/>
                <a:ea typeface="Roboto" panose="02000000000000000000" pitchFamily="2" charset="0"/>
              </a:rPr>
              <a:t>www.ichibentojapan.com</a:t>
            </a:r>
            <a:endParaRPr lang="en-US" sz="1100" dirty="0">
              <a:solidFill>
                <a:schemeClr val="bg1"/>
              </a:solidFill>
              <a:latin typeface="Roboto" panose="02000000000000000000" pitchFamily="2" charset="0"/>
              <a:ea typeface="Roboto" panose="02000000000000000000" pitchFamily="2" charset="0"/>
            </a:endParaRPr>
          </a:p>
        </p:txBody>
      </p:sp>
      <p:sp>
        <p:nvSpPr>
          <p:cNvPr id="2" name="Picture Placeholder 1"/>
          <p:cNvSpPr>
            <a:spLocks noGrp="1"/>
          </p:cNvSpPr>
          <p:nvPr>
            <p:ph type="pic" sz="quarter" idx="10"/>
          </p:nvPr>
        </p:nvSpPr>
        <p:spPr>
          <a:xfrm>
            <a:off x="6803" y="70339"/>
            <a:ext cx="12192000" cy="6858000"/>
          </a:xfrm>
        </p:spPr>
      </p:sp>
    </p:spTree>
    <p:extLst>
      <p:ext uri="{BB962C8B-B14F-4D97-AF65-F5344CB8AC3E}">
        <p14:creationId xmlns:p14="http://schemas.microsoft.com/office/powerpoint/2010/main" val="23847293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4740276" y="798287"/>
            <a:ext cx="7459662" cy="6052621"/>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464456" y="6400800"/>
            <a:ext cx="319315" cy="276999"/>
          </a:xfrm>
          <a:prstGeom prst="rect">
            <a:avLst/>
          </a:prstGeom>
          <a:noFill/>
        </p:spPr>
        <p:txBody>
          <a:bodyPr wrap="square" rtlCol="0">
            <a:spAutoFit/>
          </a:bodyPr>
          <a:lstStyle/>
          <a:p>
            <a:pPr algn="ctr"/>
            <a:fld id="{75506892-E79D-4089-94EA-4C1ED397C6BE}" type="slidenum">
              <a:rPr lang="en-US" sz="1200" smtClean="0">
                <a:solidFill>
                  <a:schemeClr val="bg1"/>
                </a:solidFill>
              </a:rPr>
              <a:t>3</a:t>
            </a:fld>
            <a:endParaRPr lang="en-US" sz="1200" dirty="0">
              <a:solidFill>
                <a:schemeClr val="bg1"/>
              </a:solidFill>
            </a:endParaRPr>
          </a:p>
        </p:txBody>
      </p:sp>
      <p:sp>
        <p:nvSpPr>
          <p:cNvPr id="5" name="TextBox 4"/>
          <p:cNvSpPr txBox="1"/>
          <p:nvPr/>
        </p:nvSpPr>
        <p:spPr>
          <a:xfrm>
            <a:off x="791251" y="3122141"/>
            <a:ext cx="7140584" cy="2406231"/>
          </a:xfrm>
          <a:prstGeom prst="rect">
            <a:avLst/>
          </a:prstGeom>
          <a:noFill/>
        </p:spPr>
        <p:txBody>
          <a:bodyPr wrap="square" rIns="144000" bIns="36000" numCol="1" spcCol="360000" rtlCol="0">
            <a:spAutoFit/>
          </a:bodyPr>
          <a:lstStyle/>
          <a:p>
            <a:pPr algn="r">
              <a:lnSpc>
                <a:spcPct val="120000"/>
              </a:lnSpc>
            </a:pPr>
            <a:r>
              <a:rPr lang="en-US" sz="2000" dirty="0" smtClean="0">
                <a:solidFill>
                  <a:schemeClr val="bg1"/>
                </a:solidFill>
                <a:latin typeface="Roboto" panose="02000000000000000000" pitchFamily="2" charset="0"/>
                <a:ea typeface="Roboto" panose="02000000000000000000" pitchFamily="2" charset="0"/>
              </a:rPr>
              <a:t>“ There </a:t>
            </a:r>
            <a:r>
              <a:rPr lang="en-US" sz="2000" dirty="0">
                <a:solidFill>
                  <a:schemeClr val="bg1"/>
                </a:solidFill>
                <a:latin typeface="Roboto" panose="02000000000000000000" pitchFamily="2" charset="0"/>
                <a:ea typeface="Roboto" panose="02000000000000000000" pitchFamily="2" charset="0"/>
              </a:rPr>
              <a:t>are many variations of passages of Lorem Ipsum available, but the majority have suffered alteration in some form, by injected humor, or randomized words which don't look even slightly believable. </a:t>
            </a:r>
            <a:r>
              <a:rPr lang="en-US" sz="2000" b="1" dirty="0">
                <a:solidFill>
                  <a:schemeClr val="bg1"/>
                </a:solidFill>
                <a:latin typeface="Roboto" panose="02000000000000000000" pitchFamily="2" charset="0"/>
                <a:ea typeface="Roboto" panose="02000000000000000000" pitchFamily="2" charset="0"/>
              </a:rPr>
              <a:t>If you are going to use a passage of </a:t>
            </a:r>
            <a:r>
              <a:rPr lang="en-US" sz="2000" b="1" dirty="0" err="1">
                <a:solidFill>
                  <a:schemeClr val="bg1"/>
                </a:solidFill>
                <a:latin typeface="Roboto" panose="02000000000000000000" pitchFamily="2" charset="0"/>
                <a:ea typeface="Roboto" panose="02000000000000000000" pitchFamily="2" charset="0"/>
              </a:rPr>
              <a:t>Lorem</a:t>
            </a:r>
            <a:r>
              <a:rPr lang="en-US" sz="2000" b="1" dirty="0">
                <a:solidFill>
                  <a:schemeClr val="bg1"/>
                </a:solidFill>
                <a:latin typeface="Roboto" panose="02000000000000000000" pitchFamily="2" charset="0"/>
                <a:ea typeface="Roboto" panose="02000000000000000000" pitchFamily="2" charset="0"/>
              </a:rPr>
              <a:t> </a:t>
            </a:r>
            <a:r>
              <a:rPr lang="en-US" sz="2000" b="1" dirty="0" err="1" smtClean="0">
                <a:solidFill>
                  <a:schemeClr val="bg1"/>
                </a:solidFill>
                <a:latin typeface="Roboto" panose="02000000000000000000" pitchFamily="2" charset="0"/>
                <a:ea typeface="Roboto" panose="02000000000000000000" pitchFamily="2" charset="0"/>
              </a:rPr>
              <a:t>Ipsum</a:t>
            </a:r>
            <a:r>
              <a:rPr lang="en-US" sz="2000" b="1" dirty="0" smtClean="0">
                <a:solidFill>
                  <a:schemeClr val="bg1"/>
                </a:solidFill>
                <a:latin typeface="Roboto" panose="02000000000000000000" pitchFamily="2" charset="0"/>
                <a:ea typeface="Roboto" panose="02000000000000000000" pitchFamily="2" charset="0"/>
              </a:rPr>
              <a:t> </a:t>
            </a:r>
            <a:r>
              <a:rPr lang="en-US" sz="2000" dirty="0" smtClean="0">
                <a:solidFill>
                  <a:schemeClr val="bg1"/>
                </a:solidFill>
                <a:latin typeface="Roboto" panose="02000000000000000000" pitchFamily="2" charset="0"/>
                <a:ea typeface="Roboto" panose="02000000000000000000" pitchFamily="2" charset="0"/>
              </a:rPr>
              <a:t>“</a:t>
            </a:r>
            <a:endParaRPr lang="en-US" sz="2000" dirty="0">
              <a:solidFill>
                <a:schemeClr val="bg1"/>
              </a:solidFill>
              <a:latin typeface="Roboto" panose="02000000000000000000" pitchFamily="2" charset="0"/>
              <a:ea typeface="Roboto" panose="02000000000000000000" pitchFamily="2" charset="0"/>
            </a:endParaRPr>
          </a:p>
          <a:p>
            <a:pPr algn="r"/>
            <a:endParaRPr lang="en-US" sz="2000" dirty="0" smtClean="0">
              <a:solidFill>
                <a:schemeClr val="bg1"/>
              </a:solidFill>
              <a:latin typeface="Roboto" panose="02000000000000000000" pitchFamily="2" charset="0"/>
              <a:ea typeface="Roboto" panose="02000000000000000000" pitchFamily="2" charset="0"/>
            </a:endParaRPr>
          </a:p>
          <a:p>
            <a:pPr algn="r"/>
            <a:r>
              <a:rPr lang="en-US" sz="1100" i="1" dirty="0" err="1" smtClean="0">
                <a:solidFill>
                  <a:schemeClr val="bg1"/>
                </a:solidFill>
                <a:latin typeface="Roboto" panose="02000000000000000000" pitchFamily="2" charset="0"/>
                <a:ea typeface="Roboto" panose="02000000000000000000" pitchFamily="2" charset="0"/>
              </a:rPr>
              <a:t>Zeelautan</a:t>
            </a:r>
            <a:r>
              <a:rPr lang="en-US" sz="1100" i="1" dirty="0" smtClean="0">
                <a:solidFill>
                  <a:schemeClr val="bg1"/>
                </a:solidFill>
                <a:latin typeface="Roboto" panose="02000000000000000000" pitchFamily="2" charset="0"/>
                <a:ea typeface="Roboto" panose="02000000000000000000" pitchFamily="2" charset="0"/>
              </a:rPr>
              <a:t> </a:t>
            </a:r>
            <a:r>
              <a:rPr lang="en-US" sz="1100" i="1" dirty="0" err="1" smtClean="0">
                <a:solidFill>
                  <a:schemeClr val="bg1"/>
                </a:solidFill>
                <a:latin typeface="Roboto" panose="02000000000000000000" pitchFamily="2" charset="0"/>
                <a:ea typeface="Roboto" panose="02000000000000000000" pitchFamily="2" charset="0"/>
              </a:rPr>
              <a:t>Luas</a:t>
            </a:r>
            <a:r>
              <a:rPr lang="id-ID" sz="1100" i="1" dirty="0" smtClean="0">
                <a:solidFill>
                  <a:schemeClr val="bg1"/>
                </a:solidFill>
                <a:latin typeface="Roboto" panose="02000000000000000000" pitchFamily="2" charset="0"/>
                <a:ea typeface="Roboto" panose="02000000000000000000" pitchFamily="2" charset="0"/>
              </a:rPr>
              <a:t> – General Manager</a:t>
            </a:r>
          </a:p>
        </p:txBody>
      </p:sp>
      <p:grpSp>
        <p:nvGrpSpPr>
          <p:cNvPr id="6" name="Group 4"/>
          <p:cNvGrpSpPr>
            <a:grpSpLocks noChangeAspect="1"/>
          </p:cNvGrpSpPr>
          <p:nvPr/>
        </p:nvGrpSpPr>
        <p:grpSpPr bwMode="auto">
          <a:xfrm>
            <a:off x="2310776" y="1965506"/>
            <a:ext cx="894557" cy="908050"/>
            <a:chOff x="3278" y="1588"/>
            <a:chExt cx="1127" cy="1144"/>
          </a:xfrm>
        </p:grpSpPr>
        <p:sp>
          <p:nvSpPr>
            <p:cNvPr id="7" name="Freeform 5"/>
            <p:cNvSpPr>
              <a:spLocks/>
            </p:cNvSpPr>
            <p:nvPr/>
          </p:nvSpPr>
          <p:spPr bwMode="auto">
            <a:xfrm>
              <a:off x="3637" y="2559"/>
              <a:ext cx="183" cy="173"/>
            </a:xfrm>
            <a:custGeom>
              <a:avLst/>
              <a:gdLst>
                <a:gd name="T0" fmla="*/ 33 w 77"/>
                <a:gd name="T1" fmla="*/ 2 h 73"/>
                <a:gd name="T2" fmla="*/ 52 w 77"/>
                <a:gd name="T3" fmla="*/ 4 h 73"/>
                <a:gd name="T4" fmla="*/ 75 w 77"/>
                <a:gd name="T5" fmla="*/ 34 h 73"/>
                <a:gd name="T6" fmla="*/ 74 w 77"/>
                <a:gd name="T7" fmla="*/ 48 h 73"/>
                <a:gd name="T8" fmla="*/ 44 w 77"/>
                <a:gd name="T9" fmla="*/ 72 h 73"/>
                <a:gd name="T10" fmla="*/ 25 w 77"/>
                <a:gd name="T11" fmla="*/ 69 h 73"/>
                <a:gd name="T12" fmla="*/ 2 w 77"/>
                <a:gd name="T13" fmla="*/ 39 h 73"/>
                <a:gd name="T14" fmla="*/ 4 w 77"/>
                <a:gd name="T15" fmla="*/ 25 h 73"/>
                <a:gd name="T16" fmla="*/ 33 w 77"/>
                <a:gd name="T17"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3">
                  <a:moveTo>
                    <a:pt x="33" y="2"/>
                  </a:moveTo>
                  <a:cubicBezTo>
                    <a:pt x="52" y="4"/>
                    <a:pt x="52" y="4"/>
                    <a:pt x="52" y="4"/>
                  </a:cubicBezTo>
                  <a:cubicBezTo>
                    <a:pt x="67" y="6"/>
                    <a:pt x="77" y="19"/>
                    <a:pt x="75" y="34"/>
                  </a:cubicBezTo>
                  <a:cubicBezTo>
                    <a:pt x="74" y="48"/>
                    <a:pt x="74" y="48"/>
                    <a:pt x="74" y="48"/>
                  </a:cubicBezTo>
                  <a:cubicBezTo>
                    <a:pt x="72" y="63"/>
                    <a:pt x="58" y="73"/>
                    <a:pt x="44" y="72"/>
                  </a:cubicBezTo>
                  <a:cubicBezTo>
                    <a:pt x="25" y="69"/>
                    <a:pt x="25" y="69"/>
                    <a:pt x="25" y="69"/>
                  </a:cubicBezTo>
                  <a:cubicBezTo>
                    <a:pt x="10" y="67"/>
                    <a:pt x="0" y="54"/>
                    <a:pt x="2" y="39"/>
                  </a:cubicBezTo>
                  <a:cubicBezTo>
                    <a:pt x="4" y="25"/>
                    <a:pt x="4" y="25"/>
                    <a:pt x="4" y="25"/>
                  </a:cubicBezTo>
                  <a:cubicBezTo>
                    <a:pt x="5" y="11"/>
                    <a:pt x="19" y="0"/>
                    <a:pt x="33" y="2"/>
                  </a:cubicBezTo>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Freeform 6"/>
            <p:cNvSpPr>
              <a:spLocks/>
            </p:cNvSpPr>
            <p:nvPr/>
          </p:nvSpPr>
          <p:spPr bwMode="auto">
            <a:xfrm>
              <a:off x="4210" y="2189"/>
              <a:ext cx="195" cy="199"/>
            </a:xfrm>
            <a:custGeom>
              <a:avLst/>
              <a:gdLst>
                <a:gd name="T0" fmla="*/ 4 w 82"/>
                <a:gd name="T1" fmla="*/ 43 h 84"/>
                <a:gd name="T2" fmla="*/ 14 w 82"/>
                <a:gd name="T3" fmla="*/ 17 h 84"/>
                <a:gd name="T4" fmla="*/ 43 w 82"/>
                <a:gd name="T5" fmla="*/ 4 h 84"/>
                <a:gd name="T6" fmla="*/ 65 w 82"/>
                <a:gd name="T7" fmla="*/ 12 h 84"/>
                <a:gd name="T8" fmla="*/ 78 w 82"/>
                <a:gd name="T9" fmla="*/ 41 h 84"/>
                <a:gd name="T10" fmla="*/ 68 w 82"/>
                <a:gd name="T11" fmla="*/ 67 h 84"/>
                <a:gd name="T12" fmla="*/ 39 w 82"/>
                <a:gd name="T13" fmla="*/ 80 h 84"/>
                <a:gd name="T14" fmla="*/ 17 w 82"/>
                <a:gd name="T15" fmla="*/ 72 h 84"/>
                <a:gd name="T16" fmla="*/ 4 w 82"/>
                <a:gd name="T17" fmla="*/ 4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4">
                  <a:moveTo>
                    <a:pt x="4" y="43"/>
                  </a:moveTo>
                  <a:cubicBezTo>
                    <a:pt x="14" y="17"/>
                    <a:pt x="14" y="17"/>
                    <a:pt x="14" y="17"/>
                  </a:cubicBezTo>
                  <a:cubicBezTo>
                    <a:pt x="19" y="5"/>
                    <a:pt x="31" y="0"/>
                    <a:pt x="43" y="4"/>
                  </a:cubicBezTo>
                  <a:cubicBezTo>
                    <a:pt x="65" y="12"/>
                    <a:pt x="65" y="12"/>
                    <a:pt x="65" y="12"/>
                  </a:cubicBezTo>
                  <a:cubicBezTo>
                    <a:pt x="76" y="17"/>
                    <a:pt x="82" y="30"/>
                    <a:pt x="78" y="41"/>
                  </a:cubicBezTo>
                  <a:cubicBezTo>
                    <a:pt x="68" y="67"/>
                    <a:pt x="68" y="67"/>
                    <a:pt x="68" y="67"/>
                  </a:cubicBezTo>
                  <a:cubicBezTo>
                    <a:pt x="63" y="79"/>
                    <a:pt x="50" y="84"/>
                    <a:pt x="39" y="80"/>
                  </a:cubicBezTo>
                  <a:cubicBezTo>
                    <a:pt x="17" y="72"/>
                    <a:pt x="17" y="72"/>
                    <a:pt x="17" y="72"/>
                  </a:cubicBezTo>
                  <a:cubicBezTo>
                    <a:pt x="6" y="67"/>
                    <a:pt x="0" y="54"/>
                    <a:pt x="4" y="43"/>
                  </a:cubicBezTo>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7"/>
            <p:cNvSpPr>
              <a:spLocks/>
            </p:cNvSpPr>
            <p:nvPr/>
          </p:nvSpPr>
          <p:spPr bwMode="auto">
            <a:xfrm>
              <a:off x="4129" y="1771"/>
              <a:ext cx="197" cy="199"/>
            </a:xfrm>
            <a:custGeom>
              <a:avLst/>
              <a:gdLst>
                <a:gd name="T0" fmla="*/ 64 w 83"/>
                <a:gd name="T1" fmla="*/ 15 h 84"/>
                <a:gd name="T2" fmla="*/ 73 w 83"/>
                <a:gd name="T3" fmla="*/ 28 h 84"/>
                <a:gd name="T4" fmla="*/ 68 w 83"/>
                <a:gd name="T5" fmla="*/ 67 h 84"/>
                <a:gd name="T6" fmla="*/ 58 w 83"/>
                <a:gd name="T7" fmla="*/ 74 h 84"/>
                <a:gd name="T8" fmla="*/ 19 w 83"/>
                <a:gd name="T9" fmla="*/ 69 h 84"/>
                <a:gd name="T10" fmla="*/ 9 w 83"/>
                <a:gd name="T11" fmla="*/ 55 h 84"/>
                <a:gd name="T12" fmla="*/ 15 w 83"/>
                <a:gd name="T13" fmla="*/ 16 h 84"/>
                <a:gd name="T14" fmla="*/ 24 w 83"/>
                <a:gd name="T15" fmla="*/ 9 h 84"/>
                <a:gd name="T16" fmla="*/ 64 w 83"/>
                <a:gd name="T17" fmla="*/ 1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4">
                  <a:moveTo>
                    <a:pt x="64" y="15"/>
                  </a:moveTo>
                  <a:cubicBezTo>
                    <a:pt x="73" y="28"/>
                    <a:pt x="73" y="28"/>
                    <a:pt x="73" y="28"/>
                  </a:cubicBezTo>
                  <a:cubicBezTo>
                    <a:pt x="83" y="40"/>
                    <a:pt x="80" y="58"/>
                    <a:pt x="68" y="67"/>
                  </a:cubicBezTo>
                  <a:cubicBezTo>
                    <a:pt x="58" y="74"/>
                    <a:pt x="58" y="74"/>
                    <a:pt x="58" y="74"/>
                  </a:cubicBezTo>
                  <a:cubicBezTo>
                    <a:pt x="46" y="84"/>
                    <a:pt x="28" y="81"/>
                    <a:pt x="19" y="69"/>
                  </a:cubicBezTo>
                  <a:cubicBezTo>
                    <a:pt x="9" y="55"/>
                    <a:pt x="9" y="55"/>
                    <a:pt x="9" y="55"/>
                  </a:cubicBezTo>
                  <a:cubicBezTo>
                    <a:pt x="0" y="43"/>
                    <a:pt x="2" y="26"/>
                    <a:pt x="15" y="16"/>
                  </a:cubicBezTo>
                  <a:cubicBezTo>
                    <a:pt x="24" y="9"/>
                    <a:pt x="24" y="9"/>
                    <a:pt x="24" y="9"/>
                  </a:cubicBezTo>
                  <a:cubicBezTo>
                    <a:pt x="37" y="0"/>
                    <a:pt x="54" y="3"/>
                    <a:pt x="64" y="15"/>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8"/>
            <p:cNvSpPr>
              <a:spLocks/>
            </p:cNvSpPr>
            <p:nvPr/>
          </p:nvSpPr>
          <p:spPr bwMode="auto">
            <a:xfrm>
              <a:off x="3703" y="1588"/>
              <a:ext cx="176" cy="166"/>
            </a:xfrm>
            <a:custGeom>
              <a:avLst/>
              <a:gdLst>
                <a:gd name="T0" fmla="*/ 25 w 74"/>
                <a:gd name="T1" fmla="*/ 1 h 70"/>
                <a:gd name="T2" fmla="*/ 52 w 74"/>
                <a:gd name="T3" fmla="*/ 2 h 70"/>
                <a:gd name="T4" fmla="*/ 74 w 74"/>
                <a:gd name="T5" fmla="*/ 25 h 70"/>
                <a:gd name="T6" fmla="*/ 73 w 74"/>
                <a:gd name="T7" fmla="*/ 48 h 70"/>
                <a:gd name="T8" fmla="*/ 49 w 74"/>
                <a:gd name="T9" fmla="*/ 70 h 70"/>
                <a:gd name="T10" fmla="*/ 22 w 74"/>
                <a:gd name="T11" fmla="*/ 69 h 70"/>
                <a:gd name="T12" fmla="*/ 0 w 74"/>
                <a:gd name="T13" fmla="*/ 45 h 70"/>
                <a:gd name="T14" fmla="*/ 1 w 74"/>
                <a:gd name="T15" fmla="*/ 23 h 70"/>
                <a:gd name="T16" fmla="*/ 25 w 74"/>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0">
                  <a:moveTo>
                    <a:pt x="25" y="1"/>
                  </a:moveTo>
                  <a:cubicBezTo>
                    <a:pt x="52" y="2"/>
                    <a:pt x="52" y="2"/>
                    <a:pt x="52" y="2"/>
                  </a:cubicBezTo>
                  <a:cubicBezTo>
                    <a:pt x="64" y="2"/>
                    <a:pt x="74" y="13"/>
                    <a:pt x="74" y="25"/>
                  </a:cubicBezTo>
                  <a:cubicBezTo>
                    <a:pt x="73" y="48"/>
                    <a:pt x="73" y="48"/>
                    <a:pt x="73" y="48"/>
                  </a:cubicBezTo>
                  <a:cubicBezTo>
                    <a:pt x="72" y="60"/>
                    <a:pt x="62" y="70"/>
                    <a:pt x="49" y="70"/>
                  </a:cubicBezTo>
                  <a:cubicBezTo>
                    <a:pt x="22" y="69"/>
                    <a:pt x="22" y="69"/>
                    <a:pt x="22" y="69"/>
                  </a:cubicBezTo>
                  <a:cubicBezTo>
                    <a:pt x="10" y="68"/>
                    <a:pt x="0" y="58"/>
                    <a:pt x="0" y="45"/>
                  </a:cubicBezTo>
                  <a:cubicBezTo>
                    <a:pt x="1" y="23"/>
                    <a:pt x="1" y="23"/>
                    <a:pt x="1" y="23"/>
                  </a:cubicBezTo>
                  <a:cubicBezTo>
                    <a:pt x="2" y="10"/>
                    <a:pt x="12" y="0"/>
                    <a:pt x="25" y="1"/>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9"/>
            <p:cNvSpPr>
              <a:spLocks/>
            </p:cNvSpPr>
            <p:nvPr/>
          </p:nvSpPr>
          <p:spPr bwMode="auto">
            <a:xfrm>
              <a:off x="3320" y="1768"/>
              <a:ext cx="205" cy="212"/>
            </a:xfrm>
            <a:custGeom>
              <a:avLst/>
              <a:gdLst>
                <a:gd name="T0" fmla="*/ 75 w 86"/>
                <a:gd name="T1" fmla="*/ 59 h 89"/>
                <a:gd name="T2" fmla="*/ 65 w 86"/>
                <a:gd name="T3" fmla="*/ 72 h 89"/>
                <a:gd name="T4" fmla="*/ 17 w 86"/>
                <a:gd name="T5" fmla="*/ 77 h 89"/>
                <a:gd name="T6" fmla="*/ 11 w 86"/>
                <a:gd name="T7" fmla="*/ 30 h 89"/>
                <a:gd name="T8" fmla="*/ 21 w 86"/>
                <a:gd name="T9" fmla="*/ 17 h 89"/>
                <a:gd name="T10" fmla="*/ 69 w 86"/>
                <a:gd name="T11" fmla="*/ 11 h 89"/>
                <a:gd name="T12" fmla="*/ 75 w 86"/>
                <a:gd name="T13" fmla="*/ 59 h 89"/>
              </a:gdLst>
              <a:ahLst/>
              <a:cxnLst>
                <a:cxn ang="0">
                  <a:pos x="T0" y="T1"/>
                </a:cxn>
                <a:cxn ang="0">
                  <a:pos x="T2" y="T3"/>
                </a:cxn>
                <a:cxn ang="0">
                  <a:pos x="T4" y="T5"/>
                </a:cxn>
                <a:cxn ang="0">
                  <a:pos x="T6" y="T7"/>
                </a:cxn>
                <a:cxn ang="0">
                  <a:pos x="T8" y="T9"/>
                </a:cxn>
                <a:cxn ang="0">
                  <a:pos x="T10" y="T11"/>
                </a:cxn>
                <a:cxn ang="0">
                  <a:pos x="T12" y="T13"/>
                </a:cxn>
              </a:cxnLst>
              <a:rect l="0" t="0" r="r" b="b"/>
              <a:pathLst>
                <a:path w="86" h="89">
                  <a:moveTo>
                    <a:pt x="75" y="59"/>
                  </a:moveTo>
                  <a:cubicBezTo>
                    <a:pt x="65" y="72"/>
                    <a:pt x="65" y="72"/>
                    <a:pt x="65" y="72"/>
                  </a:cubicBezTo>
                  <a:cubicBezTo>
                    <a:pt x="53" y="87"/>
                    <a:pt x="32" y="89"/>
                    <a:pt x="17" y="77"/>
                  </a:cubicBezTo>
                  <a:cubicBezTo>
                    <a:pt x="2" y="66"/>
                    <a:pt x="0" y="44"/>
                    <a:pt x="11" y="30"/>
                  </a:cubicBezTo>
                  <a:cubicBezTo>
                    <a:pt x="21" y="17"/>
                    <a:pt x="21" y="17"/>
                    <a:pt x="21" y="17"/>
                  </a:cubicBezTo>
                  <a:cubicBezTo>
                    <a:pt x="33" y="2"/>
                    <a:pt x="54" y="0"/>
                    <a:pt x="69" y="11"/>
                  </a:cubicBezTo>
                  <a:cubicBezTo>
                    <a:pt x="84" y="23"/>
                    <a:pt x="86" y="44"/>
                    <a:pt x="75" y="59"/>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Oval 10"/>
            <p:cNvSpPr>
              <a:spLocks noChangeArrowheads="1"/>
            </p:cNvSpPr>
            <p:nvPr/>
          </p:nvSpPr>
          <p:spPr bwMode="auto">
            <a:xfrm>
              <a:off x="3278" y="1621"/>
              <a:ext cx="1096" cy="1095"/>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1"/>
            <p:cNvSpPr>
              <a:spLocks noEditPoints="1"/>
            </p:cNvSpPr>
            <p:nvPr/>
          </p:nvSpPr>
          <p:spPr bwMode="auto">
            <a:xfrm>
              <a:off x="3278" y="2167"/>
              <a:ext cx="1096" cy="0"/>
            </a:xfrm>
            <a:custGeom>
              <a:avLst/>
              <a:gdLst>
                <a:gd name="T0" fmla="*/ 0 w 461"/>
                <a:gd name="T1" fmla="*/ 0 w 461"/>
                <a:gd name="T2" fmla="*/ 0 w 461"/>
                <a:gd name="T3" fmla="*/ 461 w 461"/>
                <a:gd name="T4" fmla="*/ 461 w 461"/>
                <a:gd name="T5" fmla="*/ 461 w 461"/>
                <a:gd name="T6" fmla="*/ 461 w 461"/>
                <a:gd name="T7" fmla="*/ 461 w 461"/>
                <a:gd name="T8" fmla="*/ 461 w 461"/>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61">
                  <a:moveTo>
                    <a:pt x="0" y="0"/>
                  </a:moveTo>
                  <a:cubicBezTo>
                    <a:pt x="0" y="0"/>
                    <a:pt x="0" y="0"/>
                    <a:pt x="0" y="0"/>
                  </a:cubicBezTo>
                  <a:cubicBezTo>
                    <a:pt x="0" y="0"/>
                    <a:pt x="0" y="0"/>
                    <a:pt x="0" y="0"/>
                  </a:cubicBezTo>
                  <a:moveTo>
                    <a:pt x="461" y="0"/>
                  </a:moveTo>
                  <a:cubicBezTo>
                    <a:pt x="461" y="0"/>
                    <a:pt x="461" y="0"/>
                    <a:pt x="461" y="0"/>
                  </a:cubicBezTo>
                  <a:cubicBezTo>
                    <a:pt x="461" y="0"/>
                    <a:pt x="461" y="0"/>
                    <a:pt x="461" y="0"/>
                  </a:cubicBezTo>
                  <a:moveTo>
                    <a:pt x="461" y="0"/>
                  </a:moveTo>
                  <a:cubicBezTo>
                    <a:pt x="461" y="0"/>
                    <a:pt x="461" y="0"/>
                    <a:pt x="461" y="0"/>
                  </a:cubicBezTo>
                  <a:cubicBezTo>
                    <a:pt x="461" y="0"/>
                    <a:pt x="461" y="0"/>
                    <a:pt x="461" y="0"/>
                  </a:cubicBezTo>
                </a:path>
              </a:pathLst>
            </a:custGeom>
            <a:solidFill>
              <a:srgbClr val="DEDA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12"/>
            <p:cNvSpPr>
              <a:spLocks noEditPoints="1"/>
            </p:cNvSpPr>
            <p:nvPr/>
          </p:nvSpPr>
          <p:spPr bwMode="auto">
            <a:xfrm>
              <a:off x="3278" y="2053"/>
              <a:ext cx="1096" cy="663"/>
            </a:xfrm>
            <a:custGeom>
              <a:avLst/>
              <a:gdLst>
                <a:gd name="T0" fmla="*/ 31 w 461"/>
                <a:gd name="T1" fmla="*/ 146 h 279"/>
                <a:gd name="T2" fmla="*/ 31 w 461"/>
                <a:gd name="T3" fmla="*/ 147 h 279"/>
                <a:gd name="T4" fmla="*/ 31 w 461"/>
                <a:gd name="T5" fmla="*/ 146 h 279"/>
                <a:gd name="T6" fmla="*/ 167 w 461"/>
                <a:gd name="T7" fmla="*/ 255 h 279"/>
                <a:gd name="T8" fmla="*/ 165 w 461"/>
                <a:gd name="T9" fmla="*/ 244 h 279"/>
                <a:gd name="T10" fmla="*/ 197 w 461"/>
                <a:gd name="T11" fmla="*/ 243 h 279"/>
                <a:gd name="T12" fmla="*/ 199 w 461"/>
                <a:gd name="T13" fmla="*/ 253 h 279"/>
                <a:gd name="T14" fmla="*/ 145 w 461"/>
                <a:gd name="T15" fmla="*/ 230 h 279"/>
                <a:gd name="T16" fmla="*/ 167 w 461"/>
                <a:gd name="T17" fmla="*/ 208 h 279"/>
                <a:gd name="T18" fmla="*/ 211 w 461"/>
                <a:gd name="T19" fmla="*/ 247 h 279"/>
                <a:gd name="T20" fmla="*/ 167 w 461"/>
                <a:gd name="T21" fmla="*/ 212 h 279"/>
                <a:gd name="T22" fmla="*/ 145 w 461"/>
                <a:gd name="T23" fmla="*/ 230 h 279"/>
                <a:gd name="T24" fmla="*/ 379 w 461"/>
                <a:gd name="T25" fmla="*/ 129 h 279"/>
                <a:gd name="T26" fmla="*/ 329 w 461"/>
                <a:gd name="T27" fmla="*/ 194 h 279"/>
                <a:gd name="T28" fmla="*/ 285 w 461"/>
                <a:gd name="T29" fmla="*/ 177 h 279"/>
                <a:gd name="T30" fmla="*/ 280 w 461"/>
                <a:gd name="T31" fmla="*/ 198 h 279"/>
                <a:gd name="T32" fmla="*/ 384 w 461"/>
                <a:gd name="T33" fmla="*/ 171 h 279"/>
                <a:gd name="T34" fmla="*/ 385 w 461"/>
                <a:gd name="T35" fmla="*/ 187 h 279"/>
                <a:gd name="T36" fmla="*/ 282 w 461"/>
                <a:gd name="T37" fmla="*/ 214 h 279"/>
                <a:gd name="T38" fmla="*/ 230 w 461"/>
                <a:gd name="T39" fmla="*/ 183 h 279"/>
                <a:gd name="T40" fmla="*/ 126 w 461"/>
                <a:gd name="T41" fmla="*/ 177 h 279"/>
                <a:gd name="T42" fmla="*/ 62 w 461"/>
                <a:gd name="T43" fmla="*/ 121 h 279"/>
                <a:gd name="T44" fmla="*/ 124 w 461"/>
                <a:gd name="T45" fmla="*/ 165 h 279"/>
                <a:gd name="T46" fmla="*/ 116 w 461"/>
                <a:gd name="T47" fmla="*/ 153 h 279"/>
                <a:gd name="T48" fmla="*/ 78 w 461"/>
                <a:gd name="T49" fmla="*/ 126 h 279"/>
                <a:gd name="T50" fmla="*/ 24 w 461"/>
                <a:gd name="T51" fmla="*/ 57 h 279"/>
                <a:gd name="T52" fmla="*/ 5 w 461"/>
                <a:gd name="T53" fmla="*/ 0 h 279"/>
                <a:gd name="T54" fmla="*/ 0 w 461"/>
                <a:gd name="T55" fmla="*/ 48 h 279"/>
                <a:gd name="T56" fmla="*/ 0 w 461"/>
                <a:gd name="T57" fmla="*/ 48 h 279"/>
                <a:gd name="T58" fmla="*/ 14 w 461"/>
                <a:gd name="T59" fmla="*/ 126 h 279"/>
                <a:gd name="T60" fmla="*/ 16 w 461"/>
                <a:gd name="T61" fmla="*/ 124 h 279"/>
                <a:gd name="T62" fmla="*/ 38 w 461"/>
                <a:gd name="T63" fmla="*/ 143 h 279"/>
                <a:gd name="T64" fmla="*/ 36 w 461"/>
                <a:gd name="T65" fmla="*/ 173 h 279"/>
                <a:gd name="T66" fmla="*/ 230 w 461"/>
                <a:gd name="T67" fmla="*/ 279 h 279"/>
                <a:gd name="T68" fmla="*/ 461 w 461"/>
                <a:gd name="T69" fmla="*/ 48 h 279"/>
                <a:gd name="T70" fmla="*/ 461 w 461"/>
                <a:gd name="T71" fmla="*/ 48 h 279"/>
                <a:gd name="T72" fmla="*/ 461 w 461"/>
                <a:gd name="T73" fmla="*/ 4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1" h="279">
                  <a:moveTo>
                    <a:pt x="31" y="146"/>
                  </a:moveTo>
                  <a:cubicBezTo>
                    <a:pt x="31" y="146"/>
                    <a:pt x="31" y="146"/>
                    <a:pt x="31" y="146"/>
                  </a:cubicBezTo>
                  <a:cubicBezTo>
                    <a:pt x="31" y="146"/>
                    <a:pt x="31" y="146"/>
                    <a:pt x="31" y="146"/>
                  </a:cubicBezTo>
                  <a:cubicBezTo>
                    <a:pt x="31" y="147"/>
                    <a:pt x="31" y="147"/>
                    <a:pt x="31" y="147"/>
                  </a:cubicBezTo>
                  <a:cubicBezTo>
                    <a:pt x="31" y="147"/>
                    <a:pt x="31" y="147"/>
                    <a:pt x="31" y="146"/>
                  </a:cubicBezTo>
                  <a:cubicBezTo>
                    <a:pt x="31" y="146"/>
                    <a:pt x="31" y="146"/>
                    <a:pt x="31" y="146"/>
                  </a:cubicBezTo>
                  <a:moveTo>
                    <a:pt x="184" y="260"/>
                  </a:moveTo>
                  <a:cubicBezTo>
                    <a:pt x="179" y="260"/>
                    <a:pt x="172" y="259"/>
                    <a:pt x="167" y="255"/>
                  </a:cubicBezTo>
                  <a:cubicBezTo>
                    <a:pt x="156" y="249"/>
                    <a:pt x="151" y="238"/>
                    <a:pt x="153" y="230"/>
                  </a:cubicBezTo>
                  <a:cubicBezTo>
                    <a:pt x="155" y="235"/>
                    <a:pt x="159" y="241"/>
                    <a:pt x="165" y="244"/>
                  </a:cubicBezTo>
                  <a:cubicBezTo>
                    <a:pt x="171" y="248"/>
                    <a:pt x="177" y="250"/>
                    <a:pt x="183" y="250"/>
                  </a:cubicBezTo>
                  <a:cubicBezTo>
                    <a:pt x="189" y="250"/>
                    <a:pt x="194" y="247"/>
                    <a:pt x="197" y="243"/>
                  </a:cubicBezTo>
                  <a:cubicBezTo>
                    <a:pt x="198" y="241"/>
                    <a:pt x="199" y="240"/>
                    <a:pt x="199" y="238"/>
                  </a:cubicBezTo>
                  <a:cubicBezTo>
                    <a:pt x="201" y="243"/>
                    <a:pt x="201" y="249"/>
                    <a:pt x="199" y="253"/>
                  </a:cubicBezTo>
                  <a:cubicBezTo>
                    <a:pt x="196" y="258"/>
                    <a:pt x="190" y="260"/>
                    <a:pt x="184" y="260"/>
                  </a:cubicBezTo>
                  <a:moveTo>
                    <a:pt x="145" y="230"/>
                  </a:moveTo>
                  <a:cubicBezTo>
                    <a:pt x="144" y="226"/>
                    <a:pt x="145" y="221"/>
                    <a:pt x="147" y="218"/>
                  </a:cubicBezTo>
                  <a:cubicBezTo>
                    <a:pt x="151" y="212"/>
                    <a:pt x="159" y="208"/>
                    <a:pt x="167" y="208"/>
                  </a:cubicBezTo>
                  <a:cubicBezTo>
                    <a:pt x="175" y="208"/>
                    <a:pt x="183" y="211"/>
                    <a:pt x="191" y="216"/>
                  </a:cubicBezTo>
                  <a:cubicBezTo>
                    <a:pt x="204" y="224"/>
                    <a:pt x="211" y="236"/>
                    <a:pt x="211" y="247"/>
                  </a:cubicBezTo>
                  <a:cubicBezTo>
                    <a:pt x="210" y="237"/>
                    <a:pt x="202" y="227"/>
                    <a:pt x="191" y="220"/>
                  </a:cubicBezTo>
                  <a:cubicBezTo>
                    <a:pt x="183" y="215"/>
                    <a:pt x="175" y="212"/>
                    <a:pt x="167" y="212"/>
                  </a:cubicBezTo>
                  <a:cubicBezTo>
                    <a:pt x="159" y="212"/>
                    <a:pt x="151" y="216"/>
                    <a:pt x="147" y="222"/>
                  </a:cubicBezTo>
                  <a:cubicBezTo>
                    <a:pt x="146" y="224"/>
                    <a:pt x="145" y="227"/>
                    <a:pt x="145" y="230"/>
                  </a:cubicBezTo>
                  <a:moveTo>
                    <a:pt x="456" y="0"/>
                  </a:moveTo>
                  <a:cubicBezTo>
                    <a:pt x="445" y="52"/>
                    <a:pt x="417" y="97"/>
                    <a:pt x="379" y="129"/>
                  </a:cubicBezTo>
                  <a:cubicBezTo>
                    <a:pt x="382" y="143"/>
                    <a:pt x="381" y="158"/>
                    <a:pt x="373" y="170"/>
                  </a:cubicBezTo>
                  <a:cubicBezTo>
                    <a:pt x="364" y="186"/>
                    <a:pt x="347" y="194"/>
                    <a:pt x="329" y="194"/>
                  </a:cubicBezTo>
                  <a:cubicBezTo>
                    <a:pt x="317" y="194"/>
                    <a:pt x="305" y="191"/>
                    <a:pt x="294" y="184"/>
                  </a:cubicBezTo>
                  <a:cubicBezTo>
                    <a:pt x="291" y="182"/>
                    <a:pt x="288" y="179"/>
                    <a:pt x="285" y="177"/>
                  </a:cubicBezTo>
                  <a:cubicBezTo>
                    <a:pt x="277" y="179"/>
                    <a:pt x="270" y="180"/>
                    <a:pt x="262" y="181"/>
                  </a:cubicBezTo>
                  <a:cubicBezTo>
                    <a:pt x="267" y="188"/>
                    <a:pt x="273" y="193"/>
                    <a:pt x="280" y="198"/>
                  </a:cubicBezTo>
                  <a:cubicBezTo>
                    <a:pt x="292" y="205"/>
                    <a:pt x="305" y="209"/>
                    <a:pt x="318" y="209"/>
                  </a:cubicBezTo>
                  <a:cubicBezTo>
                    <a:pt x="343" y="209"/>
                    <a:pt x="369" y="195"/>
                    <a:pt x="384" y="171"/>
                  </a:cubicBezTo>
                  <a:cubicBezTo>
                    <a:pt x="392" y="158"/>
                    <a:pt x="396" y="143"/>
                    <a:pt x="396" y="129"/>
                  </a:cubicBezTo>
                  <a:cubicBezTo>
                    <a:pt x="400" y="148"/>
                    <a:pt x="397" y="169"/>
                    <a:pt x="385" y="187"/>
                  </a:cubicBezTo>
                  <a:cubicBezTo>
                    <a:pt x="371" y="211"/>
                    <a:pt x="345" y="224"/>
                    <a:pt x="320" y="224"/>
                  </a:cubicBezTo>
                  <a:cubicBezTo>
                    <a:pt x="307" y="224"/>
                    <a:pt x="294" y="221"/>
                    <a:pt x="282" y="214"/>
                  </a:cubicBezTo>
                  <a:cubicBezTo>
                    <a:pt x="269" y="206"/>
                    <a:pt x="260" y="195"/>
                    <a:pt x="254" y="182"/>
                  </a:cubicBezTo>
                  <a:cubicBezTo>
                    <a:pt x="246" y="183"/>
                    <a:pt x="238" y="183"/>
                    <a:pt x="230" y="183"/>
                  </a:cubicBezTo>
                  <a:cubicBezTo>
                    <a:pt x="203" y="183"/>
                    <a:pt x="176" y="178"/>
                    <a:pt x="152" y="170"/>
                  </a:cubicBezTo>
                  <a:cubicBezTo>
                    <a:pt x="145" y="174"/>
                    <a:pt x="135" y="177"/>
                    <a:pt x="126" y="177"/>
                  </a:cubicBezTo>
                  <a:cubicBezTo>
                    <a:pt x="115" y="177"/>
                    <a:pt x="104" y="174"/>
                    <a:pt x="93" y="168"/>
                  </a:cubicBezTo>
                  <a:cubicBezTo>
                    <a:pt x="74" y="157"/>
                    <a:pt x="63" y="138"/>
                    <a:pt x="62" y="121"/>
                  </a:cubicBezTo>
                  <a:cubicBezTo>
                    <a:pt x="66" y="134"/>
                    <a:pt x="76" y="148"/>
                    <a:pt x="91" y="156"/>
                  </a:cubicBezTo>
                  <a:cubicBezTo>
                    <a:pt x="102" y="162"/>
                    <a:pt x="113" y="165"/>
                    <a:pt x="124" y="165"/>
                  </a:cubicBezTo>
                  <a:cubicBezTo>
                    <a:pt x="128" y="165"/>
                    <a:pt x="133" y="165"/>
                    <a:pt x="137" y="164"/>
                  </a:cubicBezTo>
                  <a:cubicBezTo>
                    <a:pt x="130" y="160"/>
                    <a:pt x="123" y="157"/>
                    <a:pt x="116" y="153"/>
                  </a:cubicBezTo>
                  <a:cubicBezTo>
                    <a:pt x="109" y="152"/>
                    <a:pt x="102" y="150"/>
                    <a:pt x="96" y="146"/>
                  </a:cubicBezTo>
                  <a:cubicBezTo>
                    <a:pt x="87" y="141"/>
                    <a:pt x="81" y="133"/>
                    <a:pt x="78" y="126"/>
                  </a:cubicBezTo>
                  <a:cubicBezTo>
                    <a:pt x="56" y="107"/>
                    <a:pt x="39" y="84"/>
                    <a:pt x="25" y="58"/>
                  </a:cubicBezTo>
                  <a:cubicBezTo>
                    <a:pt x="25" y="58"/>
                    <a:pt x="24" y="58"/>
                    <a:pt x="24" y="57"/>
                  </a:cubicBezTo>
                  <a:cubicBezTo>
                    <a:pt x="16" y="52"/>
                    <a:pt x="12" y="43"/>
                    <a:pt x="14" y="31"/>
                  </a:cubicBezTo>
                  <a:cubicBezTo>
                    <a:pt x="10" y="21"/>
                    <a:pt x="7" y="11"/>
                    <a:pt x="5" y="0"/>
                  </a:cubicBezTo>
                  <a:cubicBezTo>
                    <a:pt x="1" y="16"/>
                    <a:pt x="0" y="32"/>
                    <a:pt x="0" y="48"/>
                  </a:cubicBezTo>
                  <a:cubicBezTo>
                    <a:pt x="0" y="48"/>
                    <a:pt x="0" y="48"/>
                    <a:pt x="0" y="48"/>
                  </a:cubicBezTo>
                  <a:cubicBezTo>
                    <a:pt x="0" y="48"/>
                    <a:pt x="0" y="48"/>
                    <a:pt x="0" y="48"/>
                  </a:cubicBezTo>
                  <a:cubicBezTo>
                    <a:pt x="0" y="48"/>
                    <a:pt x="0" y="48"/>
                    <a:pt x="0" y="48"/>
                  </a:cubicBezTo>
                  <a:cubicBezTo>
                    <a:pt x="0" y="76"/>
                    <a:pt x="5" y="102"/>
                    <a:pt x="13" y="127"/>
                  </a:cubicBezTo>
                  <a:cubicBezTo>
                    <a:pt x="14" y="126"/>
                    <a:pt x="14" y="126"/>
                    <a:pt x="14" y="126"/>
                  </a:cubicBezTo>
                  <a:cubicBezTo>
                    <a:pt x="14" y="126"/>
                    <a:pt x="14" y="126"/>
                    <a:pt x="14" y="126"/>
                  </a:cubicBezTo>
                  <a:cubicBezTo>
                    <a:pt x="14" y="126"/>
                    <a:pt x="15" y="125"/>
                    <a:pt x="16" y="124"/>
                  </a:cubicBezTo>
                  <a:cubicBezTo>
                    <a:pt x="17" y="124"/>
                    <a:pt x="17" y="124"/>
                    <a:pt x="18" y="124"/>
                  </a:cubicBezTo>
                  <a:cubicBezTo>
                    <a:pt x="24" y="124"/>
                    <a:pt x="32" y="132"/>
                    <a:pt x="38" y="143"/>
                  </a:cubicBezTo>
                  <a:cubicBezTo>
                    <a:pt x="44" y="156"/>
                    <a:pt x="44" y="169"/>
                    <a:pt x="39" y="172"/>
                  </a:cubicBezTo>
                  <a:cubicBezTo>
                    <a:pt x="39" y="172"/>
                    <a:pt x="38" y="173"/>
                    <a:pt x="36" y="173"/>
                  </a:cubicBezTo>
                  <a:cubicBezTo>
                    <a:pt x="36" y="173"/>
                    <a:pt x="36" y="173"/>
                    <a:pt x="36" y="173"/>
                  </a:cubicBezTo>
                  <a:cubicBezTo>
                    <a:pt x="77" y="236"/>
                    <a:pt x="149" y="279"/>
                    <a:pt x="230" y="279"/>
                  </a:cubicBezTo>
                  <a:cubicBezTo>
                    <a:pt x="358" y="279"/>
                    <a:pt x="461" y="176"/>
                    <a:pt x="461" y="48"/>
                  </a:cubicBezTo>
                  <a:cubicBezTo>
                    <a:pt x="461" y="48"/>
                    <a:pt x="461" y="48"/>
                    <a:pt x="461" y="48"/>
                  </a:cubicBezTo>
                  <a:cubicBezTo>
                    <a:pt x="461" y="48"/>
                    <a:pt x="461" y="48"/>
                    <a:pt x="461" y="48"/>
                  </a:cubicBezTo>
                  <a:cubicBezTo>
                    <a:pt x="461" y="48"/>
                    <a:pt x="461" y="48"/>
                    <a:pt x="461" y="48"/>
                  </a:cubicBezTo>
                  <a:cubicBezTo>
                    <a:pt x="461" y="48"/>
                    <a:pt x="461" y="48"/>
                    <a:pt x="461" y="48"/>
                  </a:cubicBezTo>
                  <a:cubicBezTo>
                    <a:pt x="461" y="48"/>
                    <a:pt x="461" y="48"/>
                    <a:pt x="461" y="48"/>
                  </a:cubicBezTo>
                  <a:cubicBezTo>
                    <a:pt x="461" y="32"/>
                    <a:pt x="459" y="16"/>
                    <a:pt x="456"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13"/>
            <p:cNvSpPr>
              <a:spLocks/>
            </p:cNvSpPr>
            <p:nvPr/>
          </p:nvSpPr>
          <p:spPr bwMode="auto">
            <a:xfrm>
              <a:off x="3565" y="1823"/>
              <a:ext cx="138" cy="109"/>
            </a:xfrm>
            <a:custGeom>
              <a:avLst/>
              <a:gdLst>
                <a:gd name="T0" fmla="*/ 54 w 58"/>
                <a:gd name="T1" fmla="*/ 13 h 46"/>
                <a:gd name="T2" fmla="*/ 36 w 58"/>
                <a:gd name="T3" fmla="*/ 40 h 46"/>
                <a:gd name="T4" fmla="*/ 4 w 58"/>
                <a:gd name="T5" fmla="*/ 33 h 46"/>
                <a:gd name="T6" fmla="*/ 22 w 58"/>
                <a:gd name="T7" fmla="*/ 6 h 46"/>
                <a:gd name="T8" fmla="*/ 54 w 58"/>
                <a:gd name="T9" fmla="*/ 13 h 46"/>
              </a:gdLst>
              <a:ahLst/>
              <a:cxnLst>
                <a:cxn ang="0">
                  <a:pos x="T0" y="T1"/>
                </a:cxn>
                <a:cxn ang="0">
                  <a:pos x="T2" y="T3"/>
                </a:cxn>
                <a:cxn ang="0">
                  <a:pos x="T4" y="T5"/>
                </a:cxn>
                <a:cxn ang="0">
                  <a:pos x="T6" y="T7"/>
                </a:cxn>
                <a:cxn ang="0">
                  <a:pos x="T8" y="T9"/>
                </a:cxn>
              </a:cxnLst>
              <a:rect l="0" t="0" r="r" b="b"/>
              <a:pathLst>
                <a:path w="58" h="46">
                  <a:moveTo>
                    <a:pt x="54" y="13"/>
                  </a:moveTo>
                  <a:cubicBezTo>
                    <a:pt x="58" y="22"/>
                    <a:pt x="50" y="34"/>
                    <a:pt x="36" y="40"/>
                  </a:cubicBezTo>
                  <a:cubicBezTo>
                    <a:pt x="22" y="46"/>
                    <a:pt x="7" y="43"/>
                    <a:pt x="4" y="33"/>
                  </a:cubicBezTo>
                  <a:cubicBezTo>
                    <a:pt x="0" y="24"/>
                    <a:pt x="8" y="12"/>
                    <a:pt x="22" y="6"/>
                  </a:cubicBezTo>
                  <a:cubicBezTo>
                    <a:pt x="35" y="0"/>
                    <a:pt x="50" y="3"/>
                    <a:pt x="54" y="13"/>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4"/>
            <p:cNvSpPr>
              <a:spLocks/>
            </p:cNvSpPr>
            <p:nvPr/>
          </p:nvSpPr>
          <p:spPr bwMode="auto">
            <a:xfrm>
              <a:off x="3530" y="1799"/>
              <a:ext cx="185" cy="138"/>
            </a:xfrm>
            <a:custGeom>
              <a:avLst/>
              <a:gdLst>
                <a:gd name="T0" fmla="*/ 9 w 78"/>
                <a:gd name="T1" fmla="*/ 52 h 58"/>
                <a:gd name="T2" fmla="*/ 37 w 78"/>
                <a:gd name="T3" fmla="*/ 10 h 58"/>
                <a:gd name="T4" fmla="*/ 78 w 78"/>
                <a:gd name="T5" fmla="*/ 11 h 58"/>
                <a:gd name="T6" fmla="*/ 33 w 78"/>
                <a:gd name="T7" fmla="*/ 7 h 58"/>
                <a:gd name="T8" fmla="*/ 6 w 78"/>
                <a:gd name="T9" fmla="*/ 49 h 58"/>
                <a:gd name="T10" fmla="*/ 13 w 78"/>
                <a:gd name="T11" fmla="*/ 58 h 58"/>
                <a:gd name="T12" fmla="*/ 9 w 78"/>
                <a:gd name="T13" fmla="*/ 52 h 58"/>
              </a:gdLst>
              <a:ahLst/>
              <a:cxnLst>
                <a:cxn ang="0">
                  <a:pos x="T0" y="T1"/>
                </a:cxn>
                <a:cxn ang="0">
                  <a:pos x="T2" y="T3"/>
                </a:cxn>
                <a:cxn ang="0">
                  <a:pos x="T4" y="T5"/>
                </a:cxn>
                <a:cxn ang="0">
                  <a:pos x="T6" y="T7"/>
                </a:cxn>
                <a:cxn ang="0">
                  <a:pos x="T8" y="T9"/>
                </a:cxn>
                <a:cxn ang="0">
                  <a:pos x="T10" y="T11"/>
                </a:cxn>
                <a:cxn ang="0">
                  <a:pos x="T12" y="T13"/>
                </a:cxn>
              </a:cxnLst>
              <a:rect l="0" t="0" r="r" b="b"/>
              <a:pathLst>
                <a:path w="78" h="58">
                  <a:moveTo>
                    <a:pt x="9" y="52"/>
                  </a:moveTo>
                  <a:cubicBezTo>
                    <a:pt x="3" y="38"/>
                    <a:pt x="16" y="19"/>
                    <a:pt x="37" y="10"/>
                  </a:cubicBezTo>
                  <a:cubicBezTo>
                    <a:pt x="52" y="4"/>
                    <a:pt x="68" y="5"/>
                    <a:pt x="78" y="11"/>
                  </a:cubicBezTo>
                  <a:cubicBezTo>
                    <a:pt x="69" y="2"/>
                    <a:pt x="51" y="0"/>
                    <a:pt x="33" y="7"/>
                  </a:cubicBezTo>
                  <a:cubicBezTo>
                    <a:pt x="12" y="16"/>
                    <a:pt x="0" y="35"/>
                    <a:pt x="6" y="49"/>
                  </a:cubicBezTo>
                  <a:cubicBezTo>
                    <a:pt x="7" y="52"/>
                    <a:pt x="10" y="55"/>
                    <a:pt x="13" y="58"/>
                  </a:cubicBezTo>
                  <a:cubicBezTo>
                    <a:pt x="12" y="56"/>
                    <a:pt x="10" y="54"/>
                    <a:pt x="9" y="52"/>
                  </a:cubicBez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5"/>
            <p:cNvSpPr>
              <a:spLocks noEditPoints="1"/>
            </p:cNvSpPr>
            <p:nvPr/>
          </p:nvSpPr>
          <p:spPr bwMode="auto">
            <a:xfrm>
              <a:off x="3575" y="1851"/>
              <a:ext cx="119" cy="74"/>
            </a:xfrm>
            <a:custGeom>
              <a:avLst/>
              <a:gdLst>
                <a:gd name="T0" fmla="*/ 17 w 50"/>
                <a:gd name="T1" fmla="*/ 31 h 31"/>
                <a:gd name="T2" fmla="*/ 18 w 50"/>
                <a:gd name="T3" fmla="*/ 31 h 31"/>
                <a:gd name="T4" fmla="*/ 18 w 50"/>
                <a:gd name="T5" fmla="*/ 31 h 31"/>
                <a:gd name="T6" fmla="*/ 17 w 50"/>
                <a:gd name="T7" fmla="*/ 31 h 31"/>
                <a:gd name="T8" fmla="*/ 31 w 50"/>
                <a:gd name="T9" fmla="*/ 28 h 31"/>
                <a:gd name="T10" fmla="*/ 18 w 50"/>
                <a:gd name="T11" fmla="*/ 31 h 31"/>
                <a:gd name="T12" fmla="*/ 31 w 50"/>
                <a:gd name="T13" fmla="*/ 28 h 31"/>
                <a:gd name="T14" fmla="*/ 32 w 50"/>
                <a:gd name="T15" fmla="*/ 28 h 31"/>
                <a:gd name="T16" fmla="*/ 32 w 50"/>
                <a:gd name="T17" fmla="*/ 28 h 31"/>
                <a:gd name="T18" fmla="*/ 32 w 50"/>
                <a:gd name="T19" fmla="*/ 28 h 31"/>
                <a:gd name="T20" fmla="*/ 0 w 50"/>
                <a:gd name="T21" fmla="*/ 22 h 31"/>
                <a:gd name="T22" fmla="*/ 0 w 50"/>
                <a:gd name="T23" fmla="*/ 22 h 31"/>
                <a:gd name="T24" fmla="*/ 0 w 50"/>
                <a:gd name="T25" fmla="*/ 22 h 31"/>
                <a:gd name="T26" fmla="*/ 50 w 50"/>
                <a:gd name="T27" fmla="*/ 0 h 31"/>
                <a:gd name="T28" fmla="*/ 50 w 50"/>
                <a:gd name="T29" fmla="*/ 0 h 31"/>
                <a:gd name="T30" fmla="*/ 50 w 50"/>
                <a:gd name="T31" fmla="*/ 0 h 31"/>
                <a:gd name="T32" fmla="*/ 50 w 50"/>
                <a:gd name="T33" fmla="*/ 0 h 31"/>
                <a:gd name="T34" fmla="*/ 50 w 50"/>
                <a:gd name="T35" fmla="*/ 0 h 31"/>
                <a:gd name="T36" fmla="*/ 50 w 50"/>
                <a:gd name="T37" fmla="*/ 0 h 31"/>
                <a:gd name="T38" fmla="*/ 50 w 50"/>
                <a:gd name="T39" fmla="*/ 0 h 31"/>
                <a:gd name="T40" fmla="*/ 50 w 50"/>
                <a:gd name="T41" fmla="*/ 0 h 31"/>
                <a:gd name="T42" fmla="*/ 50 w 50"/>
                <a:gd name="T43" fmla="*/ 0 h 31"/>
                <a:gd name="T44" fmla="*/ 50 w 50"/>
                <a:gd name="T45" fmla="*/ 0 h 31"/>
                <a:gd name="T46" fmla="*/ 50 w 50"/>
                <a:gd name="T47" fmla="*/ 0 h 31"/>
                <a:gd name="T48" fmla="*/ 50 w 50"/>
                <a:gd name="T4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31">
                  <a:moveTo>
                    <a:pt x="17" y="31"/>
                  </a:moveTo>
                  <a:cubicBezTo>
                    <a:pt x="18" y="31"/>
                    <a:pt x="18" y="31"/>
                    <a:pt x="18" y="31"/>
                  </a:cubicBezTo>
                  <a:cubicBezTo>
                    <a:pt x="18" y="31"/>
                    <a:pt x="18" y="31"/>
                    <a:pt x="18" y="31"/>
                  </a:cubicBezTo>
                  <a:cubicBezTo>
                    <a:pt x="18" y="31"/>
                    <a:pt x="18" y="31"/>
                    <a:pt x="17" y="31"/>
                  </a:cubicBezTo>
                  <a:moveTo>
                    <a:pt x="31" y="28"/>
                  </a:moveTo>
                  <a:cubicBezTo>
                    <a:pt x="27" y="30"/>
                    <a:pt x="22" y="31"/>
                    <a:pt x="18" y="31"/>
                  </a:cubicBezTo>
                  <a:cubicBezTo>
                    <a:pt x="22" y="31"/>
                    <a:pt x="27" y="30"/>
                    <a:pt x="31" y="28"/>
                  </a:cubicBezTo>
                  <a:moveTo>
                    <a:pt x="32" y="28"/>
                  </a:moveTo>
                  <a:cubicBezTo>
                    <a:pt x="32" y="28"/>
                    <a:pt x="32" y="28"/>
                    <a:pt x="32" y="28"/>
                  </a:cubicBezTo>
                  <a:cubicBezTo>
                    <a:pt x="32" y="28"/>
                    <a:pt x="32" y="28"/>
                    <a:pt x="32" y="28"/>
                  </a:cubicBezTo>
                  <a:moveTo>
                    <a:pt x="0" y="22"/>
                  </a:moveTo>
                  <a:cubicBezTo>
                    <a:pt x="0" y="22"/>
                    <a:pt x="0" y="22"/>
                    <a:pt x="0" y="22"/>
                  </a:cubicBezTo>
                  <a:cubicBezTo>
                    <a:pt x="0" y="22"/>
                    <a:pt x="0" y="22"/>
                    <a:pt x="0" y="22"/>
                  </a:cubicBezTo>
                  <a:moveTo>
                    <a:pt x="50" y="0"/>
                  </a:moveTo>
                  <a:cubicBezTo>
                    <a:pt x="50" y="0"/>
                    <a:pt x="50" y="0"/>
                    <a:pt x="50" y="0"/>
                  </a:cubicBezTo>
                  <a:cubicBezTo>
                    <a:pt x="50" y="0"/>
                    <a:pt x="50" y="0"/>
                    <a:pt x="50" y="0"/>
                  </a:cubicBezTo>
                  <a:moveTo>
                    <a:pt x="50" y="0"/>
                  </a:moveTo>
                  <a:cubicBezTo>
                    <a:pt x="50" y="0"/>
                    <a:pt x="50" y="0"/>
                    <a:pt x="50" y="0"/>
                  </a:cubicBezTo>
                  <a:cubicBezTo>
                    <a:pt x="50" y="0"/>
                    <a:pt x="50" y="0"/>
                    <a:pt x="50" y="0"/>
                  </a:cubicBezTo>
                  <a:moveTo>
                    <a:pt x="50" y="0"/>
                  </a:moveTo>
                  <a:cubicBezTo>
                    <a:pt x="50" y="0"/>
                    <a:pt x="50" y="0"/>
                    <a:pt x="50" y="0"/>
                  </a:cubicBezTo>
                  <a:cubicBezTo>
                    <a:pt x="50" y="0"/>
                    <a:pt x="50" y="0"/>
                    <a:pt x="50" y="0"/>
                  </a:cubicBezTo>
                  <a:moveTo>
                    <a:pt x="50" y="0"/>
                  </a:moveTo>
                  <a:cubicBezTo>
                    <a:pt x="50" y="0"/>
                    <a:pt x="50" y="0"/>
                    <a:pt x="50" y="0"/>
                  </a:cubicBezTo>
                  <a:cubicBezTo>
                    <a:pt x="50" y="0"/>
                    <a:pt x="50" y="0"/>
                    <a:pt x="50"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6"/>
            <p:cNvSpPr>
              <a:spLocks/>
            </p:cNvSpPr>
            <p:nvPr/>
          </p:nvSpPr>
          <p:spPr bwMode="auto">
            <a:xfrm>
              <a:off x="3572" y="1839"/>
              <a:ext cx="131" cy="86"/>
            </a:xfrm>
            <a:custGeom>
              <a:avLst/>
              <a:gdLst>
                <a:gd name="T0" fmla="*/ 46 w 55"/>
                <a:gd name="T1" fmla="*/ 0 h 36"/>
                <a:gd name="T2" fmla="*/ 28 w 55"/>
                <a:gd name="T3" fmla="*/ 26 h 36"/>
                <a:gd name="T4" fmla="*/ 14 w 55"/>
                <a:gd name="T5" fmla="*/ 29 h 36"/>
                <a:gd name="T6" fmla="*/ 0 w 55"/>
                <a:gd name="T7" fmla="*/ 25 h 36"/>
                <a:gd name="T8" fmla="*/ 1 w 55"/>
                <a:gd name="T9" fmla="*/ 26 h 36"/>
                <a:gd name="T10" fmla="*/ 1 w 55"/>
                <a:gd name="T11" fmla="*/ 27 h 36"/>
                <a:gd name="T12" fmla="*/ 1 w 55"/>
                <a:gd name="T13" fmla="*/ 27 h 36"/>
                <a:gd name="T14" fmla="*/ 18 w 55"/>
                <a:gd name="T15" fmla="*/ 36 h 36"/>
                <a:gd name="T16" fmla="*/ 19 w 55"/>
                <a:gd name="T17" fmla="*/ 36 h 36"/>
                <a:gd name="T18" fmla="*/ 19 w 55"/>
                <a:gd name="T19" fmla="*/ 36 h 36"/>
                <a:gd name="T20" fmla="*/ 32 w 55"/>
                <a:gd name="T21" fmla="*/ 33 h 36"/>
                <a:gd name="T22" fmla="*/ 33 w 55"/>
                <a:gd name="T23" fmla="*/ 33 h 36"/>
                <a:gd name="T24" fmla="*/ 33 w 55"/>
                <a:gd name="T25" fmla="*/ 33 h 36"/>
                <a:gd name="T26" fmla="*/ 33 w 55"/>
                <a:gd name="T27" fmla="*/ 33 h 36"/>
                <a:gd name="T28" fmla="*/ 51 w 55"/>
                <a:gd name="T29" fmla="*/ 6 h 36"/>
                <a:gd name="T30" fmla="*/ 51 w 55"/>
                <a:gd name="T31" fmla="*/ 6 h 36"/>
                <a:gd name="T32" fmla="*/ 51 w 55"/>
                <a:gd name="T33" fmla="*/ 6 h 36"/>
                <a:gd name="T34" fmla="*/ 51 w 55"/>
                <a:gd name="T35" fmla="*/ 5 h 36"/>
                <a:gd name="T36" fmla="*/ 51 w 55"/>
                <a:gd name="T37" fmla="*/ 5 h 36"/>
                <a:gd name="T38" fmla="*/ 51 w 55"/>
                <a:gd name="T39" fmla="*/ 5 h 36"/>
                <a:gd name="T40" fmla="*/ 51 w 55"/>
                <a:gd name="T41" fmla="*/ 5 h 36"/>
                <a:gd name="T42" fmla="*/ 51 w 55"/>
                <a:gd name="T43" fmla="*/ 5 h 36"/>
                <a:gd name="T44" fmla="*/ 51 w 55"/>
                <a:gd name="T45" fmla="*/ 5 h 36"/>
                <a:gd name="T46" fmla="*/ 51 w 55"/>
                <a:gd name="T47" fmla="*/ 5 h 36"/>
                <a:gd name="T48" fmla="*/ 51 w 55"/>
                <a:gd name="T49" fmla="*/ 5 h 36"/>
                <a:gd name="T50" fmla="*/ 46 w 55"/>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36">
                  <a:moveTo>
                    <a:pt x="46" y="0"/>
                  </a:moveTo>
                  <a:cubicBezTo>
                    <a:pt x="49" y="9"/>
                    <a:pt x="41" y="20"/>
                    <a:pt x="28" y="26"/>
                  </a:cubicBezTo>
                  <a:cubicBezTo>
                    <a:pt x="23" y="28"/>
                    <a:pt x="18" y="29"/>
                    <a:pt x="14" y="29"/>
                  </a:cubicBezTo>
                  <a:cubicBezTo>
                    <a:pt x="8" y="29"/>
                    <a:pt x="3" y="28"/>
                    <a:pt x="0" y="25"/>
                  </a:cubicBezTo>
                  <a:cubicBezTo>
                    <a:pt x="0" y="26"/>
                    <a:pt x="0" y="26"/>
                    <a:pt x="1" y="26"/>
                  </a:cubicBezTo>
                  <a:cubicBezTo>
                    <a:pt x="1" y="26"/>
                    <a:pt x="1" y="27"/>
                    <a:pt x="1" y="27"/>
                  </a:cubicBezTo>
                  <a:cubicBezTo>
                    <a:pt x="1" y="27"/>
                    <a:pt x="1" y="27"/>
                    <a:pt x="1" y="27"/>
                  </a:cubicBezTo>
                  <a:cubicBezTo>
                    <a:pt x="3" y="33"/>
                    <a:pt x="10" y="36"/>
                    <a:pt x="18" y="36"/>
                  </a:cubicBezTo>
                  <a:cubicBezTo>
                    <a:pt x="19" y="36"/>
                    <a:pt x="19" y="36"/>
                    <a:pt x="19" y="36"/>
                  </a:cubicBezTo>
                  <a:cubicBezTo>
                    <a:pt x="19" y="36"/>
                    <a:pt x="19" y="36"/>
                    <a:pt x="19" y="36"/>
                  </a:cubicBezTo>
                  <a:cubicBezTo>
                    <a:pt x="23" y="36"/>
                    <a:pt x="28" y="35"/>
                    <a:pt x="32" y="33"/>
                  </a:cubicBezTo>
                  <a:cubicBezTo>
                    <a:pt x="32" y="33"/>
                    <a:pt x="32" y="33"/>
                    <a:pt x="33" y="33"/>
                  </a:cubicBezTo>
                  <a:cubicBezTo>
                    <a:pt x="33" y="33"/>
                    <a:pt x="33" y="33"/>
                    <a:pt x="33" y="33"/>
                  </a:cubicBezTo>
                  <a:cubicBezTo>
                    <a:pt x="33" y="33"/>
                    <a:pt x="33" y="33"/>
                    <a:pt x="33" y="33"/>
                  </a:cubicBezTo>
                  <a:cubicBezTo>
                    <a:pt x="47" y="27"/>
                    <a:pt x="55" y="15"/>
                    <a:pt x="51" y="6"/>
                  </a:cubicBezTo>
                  <a:cubicBezTo>
                    <a:pt x="51" y="6"/>
                    <a:pt x="51" y="6"/>
                    <a:pt x="51" y="6"/>
                  </a:cubicBezTo>
                  <a:cubicBezTo>
                    <a:pt x="51" y="6"/>
                    <a:pt x="51" y="6"/>
                    <a:pt x="51" y="6"/>
                  </a:cubicBezTo>
                  <a:cubicBezTo>
                    <a:pt x="51" y="6"/>
                    <a:pt x="51" y="6"/>
                    <a:pt x="51" y="5"/>
                  </a:cubicBezTo>
                  <a:cubicBezTo>
                    <a:pt x="51" y="5"/>
                    <a:pt x="51" y="5"/>
                    <a:pt x="51" y="5"/>
                  </a:cubicBezTo>
                  <a:cubicBezTo>
                    <a:pt x="51" y="5"/>
                    <a:pt x="51" y="5"/>
                    <a:pt x="51" y="5"/>
                  </a:cubicBezTo>
                  <a:cubicBezTo>
                    <a:pt x="51" y="5"/>
                    <a:pt x="51" y="5"/>
                    <a:pt x="51" y="5"/>
                  </a:cubicBezTo>
                  <a:cubicBezTo>
                    <a:pt x="51" y="5"/>
                    <a:pt x="51" y="5"/>
                    <a:pt x="51" y="5"/>
                  </a:cubicBezTo>
                  <a:cubicBezTo>
                    <a:pt x="51" y="5"/>
                    <a:pt x="51" y="5"/>
                    <a:pt x="51" y="5"/>
                  </a:cubicBezTo>
                  <a:cubicBezTo>
                    <a:pt x="51" y="5"/>
                    <a:pt x="51" y="5"/>
                    <a:pt x="51" y="5"/>
                  </a:cubicBezTo>
                  <a:cubicBezTo>
                    <a:pt x="51" y="5"/>
                    <a:pt x="51" y="5"/>
                    <a:pt x="51" y="5"/>
                  </a:cubicBezTo>
                  <a:cubicBezTo>
                    <a:pt x="50" y="3"/>
                    <a:pt x="48" y="1"/>
                    <a:pt x="46"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7"/>
            <p:cNvSpPr>
              <a:spLocks/>
            </p:cNvSpPr>
            <p:nvPr/>
          </p:nvSpPr>
          <p:spPr bwMode="auto">
            <a:xfrm>
              <a:off x="3794" y="1704"/>
              <a:ext cx="90" cy="55"/>
            </a:xfrm>
            <a:custGeom>
              <a:avLst/>
              <a:gdLst>
                <a:gd name="T0" fmla="*/ 37 w 38"/>
                <a:gd name="T1" fmla="*/ 9 h 23"/>
                <a:gd name="T2" fmla="*/ 20 w 38"/>
                <a:gd name="T3" fmla="*/ 22 h 23"/>
                <a:gd name="T4" fmla="*/ 1 w 38"/>
                <a:gd name="T5" fmla="*/ 13 h 23"/>
                <a:gd name="T6" fmla="*/ 18 w 38"/>
                <a:gd name="T7" fmla="*/ 1 h 23"/>
                <a:gd name="T8" fmla="*/ 37 w 38"/>
                <a:gd name="T9" fmla="*/ 9 h 23"/>
              </a:gdLst>
              <a:ahLst/>
              <a:cxnLst>
                <a:cxn ang="0">
                  <a:pos x="T0" y="T1"/>
                </a:cxn>
                <a:cxn ang="0">
                  <a:pos x="T2" y="T3"/>
                </a:cxn>
                <a:cxn ang="0">
                  <a:pos x="T4" y="T5"/>
                </a:cxn>
                <a:cxn ang="0">
                  <a:pos x="T6" y="T7"/>
                </a:cxn>
                <a:cxn ang="0">
                  <a:pos x="T8" y="T9"/>
                </a:cxn>
              </a:cxnLst>
              <a:rect l="0" t="0" r="r" b="b"/>
              <a:pathLst>
                <a:path w="38" h="23">
                  <a:moveTo>
                    <a:pt x="37" y="9"/>
                  </a:moveTo>
                  <a:cubicBezTo>
                    <a:pt x="38" y="15"/>
                    <a:pt x="30" y="20"/>
                    <a:pt x="20" y="22"/>
                  </a:cubicBezTo>
                  <a:cubicBezTo>
                    <a:pt x="10" y="23"/>
                    <a:pt x="2" y="19"/>
                    <a:pt x="1" y="13"/>
                  </a:cubicBezTo>
                  <a:cubicBezTo>
                    <a:pt x="0" y="8"/>
                    <a:pt x="8" y="2"/>
                    <a:pt x="18" y="1"/>
                  </a:cubicBezTo>
                  <a:cubicBezTo>
                    <a:pt x="28" y="0"/>
                    <a:pt x="37" y="4"/>
                    <a:pt x="37" y="9"/>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8"/>
            <p:cNvSpPr>
              <a:spLocks/>
            </p:cNvSpPr>
            <p:nvPr/>
          </p:nvSpPr>
          <p:spPr bwMode="auto">
            <a:xfrm>
              <a:off x="3977" y="1885"/>
              <a:ext cx="54" cy="54"/>
            </a:xfrm>
            <a:custGeom>
              <a:avLst/>
              <a:gdLst>
                <a:gd name="T0" fmla="*/ 8 w 23"/>
                <a:gd name="T1" fmla="*/ 16 h 23"/>
                <a:gd name="T2" fmla="*/ 5 w 23"/>
                <a:gd name="T3" fmla="*/ 0 h 23"/>
                <a:gd name="T4" fmla="*/ 4 w 23"/>
                <a:gd name="T5" fmla="*/ 2 h 23"/>
                <a:gd name="T6" fmla="*/ 6 w 23"/>
                <a:gd name="T7" fmla="*/ 20 h 23"/>
                <a:gd name="T8" fmla="*/ 22 w 23"/>
                <a:gd name="T9" fmla="*/ 12 h 23"/>
                <a:gd name="T10" fmla="*/ 23 w 23"/>
                <a:gd name="T11" fmla="*/ 10 h 23"/>
                <a:gd name="T12" fmla="*/ 8 w 23"/>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8" y="16"/>
                  </a:moveTo>
                  <a:cubicBezTo>
                    <a:pt x="3" y="14"/>
                    <a:pt x="3" y="7"/>
                    <a:pt x="5" y="0"/>
                  </a:cubicBezTo>
                  <a:cubicBezTo>
                    <a:pt x="5" y="1"/>
                    <a:pt x="5" y="1"/>
                    <a:pt x="4" y="2"/>
                  </a:cubicBezTo>
                  <a:cubicBezTo>
                    <a:pt x="0" y="9"/>
                    <a:pt x="1" y="17"/>
                    <a:pt x="6" y="20"/>
                  </a:cubicBezTo>
                  <a:cubicBezTo>
                    <a:pt x="11" y="23"/>
                    <a:pt x="18" y="19"/>
                    <a:pt x="22" y="12"/>
                  </a:cubicBezTo>
                  <a:cubicBezTo>
                    <a:pt x="22" y="11"/>
                    <a:pt x="23" y="11"/>
                    <a:pt x="23" y="10"/>
                  </a:cubicBezTo>
                  <a:cubicBezTo>
                    <a:pt x="19" y="16"/>
                    <a:pt x="12" y="19"/>
                    <a:pt x="8" y="16"/>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9"/>
            <p:cNvSpPr>
              <a:spLocks/>
            </p:cNvSpPr>
            <p:nvPr/>
          </p:nvSpPr>
          <p:spPr bwMode="auto">
            <a:xfrm>
              <a:off x="3767" y="1692"/>
              <a:ext cx="122" cy="74"/>
            </a:xfrm>
            <a:custGeom>
              <a:avLst/>
              <a:gdLst>
                <a:gd name="T0" fmla="*/ 34 w 51"/>
                <a:gd name="T1" fmla="*/ 0 h 31"/>
                <a:gd name="T2" fmla="*/ 28 w 51"/>
                <a:gd name="T3" fmla="*/ 0 h 31"/>
                <a:gd name="T4" fmla="*/ 1 w 51"/>
                <a:gd name="T5" fmla="*/ 20 h 31"/>
                <a:gd name="T6" fmla="*/ 14 w 51"/>
                <a:gd name="T7" fmla="*/ 31 h 31"/>
                <a:gd name="T8" fmla="*/ 5 w 51"/>
                <a:gd name="T9" fmla="*/ 21 h 31"/>
                <a:gd name="T10" fmla="*/ 32 w 51"/>
                <a:gd name="T11" fmla="*/ 2 h 31"/>
                <a:gd name="T12" fmla="*/ 38 w 51"/>
                <a:gd name="T13" fmla="*/ 2 h 31"/>
                <a:gd name="T14" fmla="*/ 51 w 51"/>
                <a:gd name="T15" fmla="*/ 3 h 31"/>
                <a:gd name="T16" fmla="*/ 34 w 51"/>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1">
                  <a:moveTo>
                    <a:pt x="34" y="0"/>
                  </a:moveTo>
                  <a:cubicBezTo>
                    <a:pt x="32" y="0"/>
                    <a:pt x="30" y="0"/>
                    <a:pt x="28" y="0"/>
                  </a:cubicBezTo>
                  <a:cubicBezTo>
                    <a:pt x="12" y="2"/>
                    <a:pt x="0" y="11"/>
                    <a:pt x="1" y="20"/>
                  </a:cubicBezTo>
                  <a:cubicBezTo>
                    <a:pt x="2" y="25"/>
                    <a:pt x="6" y="29"/>
                    <a:pt x="14" y="31"/>
                  </a:cubicBezTo>
                  <a:cubicBezTo>
                    <a:pt x="9" y="29"/>
                    <a:pt x="6" y="25"/>
                    <a:pt x="5" y="21"/>
                  </a:cubicBezTo>
                  <a:cubicBezTo>
                    <a:pt x="4" y="12"/>
                    <a:pt x="16" y="4"/>
                    <a:pt x="32" y="2"/>
                  </a:cubicBezTo>
                  <a:cubicBezTo>
                    <a:pt x="34" y="2"/>
                    <a:pt x="36" y="2"/>
                    <a:pt x="38" y="2"/>
                  </a:cubicBezTo>
                  <a:cubicBezTo>
                    <a:pt x="43" y="2"/>
                    <a:pt x="47" y="2"/>
                    <a:pt x="51" y="3"/>
                  </a:cubicBezTo>
                  <a:cubicBezTo>
                    <a:pt x="46" y="1"/>
                    <a:pt x="40" y="0"/>
                    <a:pt x="34"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20"/>
            <p:cNvSpPr>
              <a:spLocks noEditPoints="1"/>
            </p:cNvSpPr>
            <p:nvPr/>
          </p:nvSpPr>
          <p:spPr bwMode="auto">
            <a:xfrm>
              <a:off x="3834" y="1718"/>
              <a:ext cx="48" cy="38"/>
            </a:xfrm>
            <a:custGeom>
              <a:avLst/>
              <a:gdLst>
                <a:gd name="T0" fmla="*/ 3 w 20"/>
                <a:gd name="T1" fmla="*/ 16 h 16"/>
                <a:gd name="T2" fmla="*/ 0 w 20"/>
                <a:gd name="T3" fmla="*/ 16 h 16"/>
                <a:gd name="T4" fmla="*/ 3 w 20"/>
                <a:gd name="T5" fmla="*/ 16 h 16"/>
                <a:gd name="T6" fmla="*/ 19 w 20"/>
                <a:gd name="T7" fmla="*/ 0 h 16"/>
                <a:gd name="T8" fmla="*/ 20 w 20"/>
                <a:gd name="T9" fmla="*/ 3 h 16"/>
                <a:gd name="T10" fmla="*/ 20 w 20"/>
                <a:gd name="T11" fmla="*/ 4 h 16"/>
                <a:gd name="T12" fmla="*/ 20 w 20"/>
                <a:gd name="T13" fmla="*/ 3 h 16"/>
                <a:gd name="T14" fmla="*/ 19 w 20"/>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3" y="16"/>
                  </a:moveTo>
                  <a:cubicBezTo>
                    <a:pt x="2" y="16"/>
                    <a:pt x="1" y="16"/>
                    <a:pt x="0" y="16"/>
                  </a:cubicBezTo>
                  <a:cubicBezTo>
                    <a:pt x="1" y="16"/>
                    <a:pt x="2" y="16"/>
                    <a:pt x="3" y="16"/>
                  </a:cubicBezTo>
                  <a:moveTo>
                    <a:pt x="19" y="0"/>
                  </a:moveTo>
                  <a:cubicBezTo>
                    <a:pt x="20" y="1"/>
                    <a:pt x="20" y="2"/>
                    <a:pt x="20" y="3"/>
                  </a:cubicBezTo>
                  <a:cubicBezTo>
                    <a:pt x="20" y="4"/>
                    <a:pt x="20" y="4"/>
                    <a:pt x="20" y="4"/>
                  </a:cubicBezTo>
                  <a:cubicBezTo>
                    <a:pt x="20" y="4"/>
                    <a:pt x="20" y="4"/>
                    <a:pt x="20" y="3"/>
                  </a:cubicBezTo>
                  <a:cubicBezTo>
                    <a:pt x="20" y="2"/>
                    <a:pt x="20" y="1"/>
                    <a:pt x="19"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21"/>
            <p:cNvSpPr>
              <a:spLocks/>
            </p:cNvSpPr>
            <p:nvPr/>
          </p:nvSpPr>
          <p:spPr bwMode="auto">
            <a:xfrm>
              <a:off x="3815" y="1706"/>
              <a:ext cx="67" cy="50"/>
            </a:xfrm>
            <a:custGeom>
              <a:avLst/>
              <a:gdLst>
                <a:gd name="T0" fmla="*/ 13 w 28"/>
                <a:gd name="T1" fmla="*/ 0 h 21"/>
                <a:gd name="T2" fmla="*/ 21 w 28"/>
                <a:gd name="T3" fmla="*/ 7 h 21"/>
                <a:gd name="T4" fmla="*/ 4 w 28"/>
                <a:gd name="T5" fmla="*/ 20 h 21"/>
                <a:gd name="T6" fmla="*/ 0 w 28"/>
                <a:gd name="T7" fmla="*/ 20 h 21"/>
                <a:gd name="T8" fmla="*/ 0 w 28"/>
                <a:gd name="T9" fmla="*/ 20 h 21"/>
                <a:gd name="T10" fmla="*/ 8 w 28"/>
                <a:gd name="T11" fmla="*/ 21 h 21"/>
                <a:gd name="T12" fmla="*/ 8 w 28"/>
                <a:gd name="T13" fmla="*/ 21 h 21"/>
                <a:gd name="T14" fmla="*/ 11 w 28"/>
                <a:gd name="T15" fmla="*/ 21 h 21"/>
                <a:gd name="T16" fmla="*/ 11 w 28"/>
                <a:gd name="T17" fmla="*/ 21 h 21"/>
                <a:gd name="T18" fmla="*/ 28 w 28"/>
                <a:gd name="T19" fmla="*/ 9 h 21"/>
                <a:gd name="T20" fmla="*/ 28 w 28"/>
                <a:gd name="T21" fmla="*/ 8 h 21"/>
                <a:gd name="T22" fmla="*/ 27 w 28"/>
                <a:gd name="T23" fmla="*/ 5 h 21"/>
                <a:gd name="T24" fmla="*/ 13 w 28"/>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1">
                  <a:moveTo>
                    <a:pt x="13" y="0"/>
                  </a:moveTo>
                  <a:cubicBezTo>
                    <a:pt x="17" y="1"/>
                    <a:pt x="21" y="4"/>
                    <a:pt x="21" y="7"/>
                  </a:cubicBezTo>
                  <a:cubicBezTo>
                    <a:pt x="22" y="13"/>
                    <a:pt x="14" y="18"/>
                    <a:pt x="4" y="20"/>
                  </a:cubicBezTo>
                  <a:cubicBezTo>
                    <a:pt x="3" y="20"/>
                    <a:pt x="2" y="20"/>
                    <a:pt x="0" y="20"/>
                  </a:cubicBezTo>
                  <a:cubicBezTo>
                    <a:pt x="0" y="20"/>
                    <a:pt x="0" y="20"/>
                    <a:pt x="0" y="20"/>
                  </a:cubicBezTo>
                  <a:cubicBezTo>
                    <a:pt x="2" y="20"/>
                    <a:pt x="5" y="21"/>
                    <a:pt x="8" y="21"/>
                  </a:cubicBezTo>
                  <a:cubicBezTo>
                    <a:pt x="8" y="21"/>
                    <a:pt x="8" y="21"/>
                    <a:pt x="8" y="21"/>
                  </a:cubicBezTo>
                  <a:cubicBezTo>
                    <a:pt x="9" y="21"/>
                    <a:pt x="10" y="21"/>
                    <a:pt x="11" y="21"/>
                  </a:cubicBezTo>
                  <a:cubicBezTo>
                    <a:pt x="11" y="21"/>
                    <a:pt x="11" y="21"/>
                    <a:pt x="11" y="21"/>
                  </a:cubicBezTo>
                  <a:cubicBezTo>
                    <a:pt x="21" y="19"/>
                    <a:pt x="28" y="14"/>
                    <a:pt x="28" y="9"/>
                  </a:cubicBezTo>
                  <a:cubicBezTo>
                    <a:pt x="28" y="9"/>
                    <a:pt x="28" y="9"/>
                    <a:pt x="28" y="8"/>
                  </a:cubicBezTo>
                  <a:cubicBezTo>
                    <a:pt x="28" y="7"/>
                    <a:pt x="28" y="6"/>
                    <a:pt x="27" y="5"/>
                  </a:cubicBezTo>
                  <a:cubicBezTo>
                    <a:pt x="25" y="2"/>
                    <a:pt x="19" y="0"/>
                    <a:pt x="13"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2"/>
            <p:cNvSpPr>
              <a:spLocks/>
            </p:cNvSpPr>
            <p:nvPr/>
          </p:nvSpPr>
          <p:spPr bwMode="auto">
            <a:xfrm>
              <a:off x="3337" y="2039"/>
              <a:ext cx="112" cy="133"/>
            </a:xfrm>
            <a:custGeom>
              <a:avLst/>
              <a:gdLst>
                <a:gd name="T0" fmla="*/ 38 w 47"/>
                <a:gd name="T1" fmla="*/ 5 h 56"/>
                <a:gd name="T2" fmla="*/ 39 w 47"/>
                <a:gd name="T3" fmla="*/ 37 h 56"/>
                <a:gd name="T4" fmla="*/ 9 w 47"/>
                <a:gd name="T5" fmla="*/ 50 h 56"/>
                <a:gd name="T6" fmla="*/ 8 w 47"/>
                <a:gd name="T7" fmla="*/ 18 h 56"/>
                <a:gd name="T8" fmla="*/ 38 w 47"/>
                <a:gd name="T9" fmla="*/ 5 h 56"/>
              </a:gdLst>
              <a:ahLst/>
              <a:cxnLst>
                <a:cxn ang="0">
                  <a:pos x="T0" y="T1"/>
                </a:cxn>
                <a:cxn ang="0">
                  <a:pos x="T2" y="T3"/>
                </a:cxn>
                <a:cxn ang="0">
                  <a:pos x="T4" y="T5"/>
                </a:cxn>
                <a:cxn ang="0">
                  <a:pos x="T6" y="T7"/>
                </a:cxn>
                <a:cxn ang="0">
                  <a:pos x="T8" y="T9"/>
                </a:cxn>
              </a:cxnLst>
              <a:rect l="0" t="0" r="r" b="b"/>
              <a:pathLst>
                <a:path w="47" h="56">
                  <a:moveTo>
                    <a:pt x="38" y="5"/>
                  </a:moveTo>
                  <a:cubicBezTo>
                    <a:pt x="46" y="10"/>
                    <a:pt x="47" y="25"/>
                    <a:pt x="39" y="37"/>
                  </a:cubicBezTo>
                  <a:cubicBezTo>
                    <a:pt x="31" y="50"/>
                    <a:pt x="18" y="56"/>
                    <a:pt x="9" y="50"/>
                  </a:cubicBezTo>
                  <a:cubicBezTo>
                    <a:pt x="1" y="45"/>
                    <a:pt x="0" y="30"/>
                    <a:pt x="8" y="18"/>
                  </a:cubicBezTo>
                  <a:cubicBezTo>
                    <a:pt x="16" y="5"/>
                    <a:pt x="29" y="0"/>
                    <a:pt x="38" y="5"/>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3"/>
            <p:cNvSpPr>
              <a:spLocks/>
            </p:cNvSpPr>
            <p:nvPr/>
          </p:nvSpPr>
          <p:spPr bwMode="auto">
            <a:xfrm>
              <a:off x="3406" y="2027"/>
              <a:ext cx="64" cy="88"/>
            </a:xfrm>
            <a:custGeom>
              <a:avLst/>
              <a:gdLst>
                <a:gd name="T0" fmla="*/ 9 w 27"/>
                <a:gd name="T1" fmla="*/ 0 h 37"/>
                <a:gd name="T2" fmla="*/ 0 w 27"/>
                <a:gd name="T3" fmla="*/ 2 h 37"/>
                <a:gd name="T4" fmla="*/ 5 w 27"/>
                <a:gd name="T5" fmla="*/ 1 h 37"/>
                <a:gd name="T6" fmla="*/ 14 w 27"/>
                <a:gd name="T7" fmla="*/ 3 h 37"/>
                <a:gd name="T8" fmla="*/ 19 w 27"/>
                <a:gd name="T9" fmla="*/ 37 h 37"/>
                <a:gd name="T10" fmla="*/ 17 w 27"/>
                <a:gd name="T11" fmla="*/ 2 h 37"/>
                <a:gd name="T12" fmla="*/ 9 w 27"/>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9" y="0"/>
                  </a:moveTo>
                  <a:cubicBezTo>
                    <a:pt x="6" y="0"/>
                    <a:pt x="3" y="0"/>
                    <a:pt x="0" y="2"/>
                  </a:cubicBezTo>
                  <a:cubicBezTo>
                    <a:pt x="1" y="1"/>
                    <a:pt x="3" y="1"/>
                    <a:pt x="5" y="1"/>
                  </a:cubicBezTo>
                  <a:cubicBezTo>
                    <a:pt x="8" y="1"/>
                    <a:pt x="11" y="2"/>
                    <a:pt x="14" y="3"/>
                  </a:cubicBezTo>
                  <a:cubicBezTo>
                    <a:pt x="23" y="9"/>
                    <a:pt x="25" y="23"/>
                    <a:pt x="19" y="37"/>
                  </a:cubicBezTo>
                  <a:cubicBezTo>
                    <a:pt x="27" y="23"/>
                    <a:pt x="26" y="8"/>
                    <a:pt x="17" y="2"/>
                  </a:cubicBezTo>
                  <a:cubicBezTo>
                    <a:pt x="14" y="0"/>
                    <a:pt x="11" y="0"/>
                    <a:pt x="9"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4"/>
            <p:cNvSpPr>
              <a:spLocks/>
            </p:cNvSpPr>
            <p:nvPr/>
          </p:nvSpPr>
          <p:spPr bwMode="auto">
            <a:xfrm>
              <a:off x="3311" y="2065"/>
              <a:ext cx="133" cy="131"/>
            </a:xfrm>
            <a:custGeom>
              <a:avLst/>
              <a:gdLst>
                <a:gd name="T0" fmla="*/ 10 w 56"/>
                <a:gd name="T1" fmla="*/ 0 h 55"/>
                <a:gd name="T2" fmla="*/ 7 w 56"/>
                <a:gd name="T3" fmla="*/ 4 h 55"/>
                <a:gd name="T4" fmla="*/ 0 w 56"/>
                <a:gd name="T5" fmla="*/ 26 h 55"/>
                <a:gd name="T6" fmla="*/ 11 w 56"/>
                <a:gd name="T7" fmla="*/ 53 h 55"/>
                <a:gd name="T8" fmla="*/ 20 w 56"/>
                <a:gd name="T9" fmla="*/ 55 h 55"/>
                <a:gd name="T10" fmla="*/ 54 w 56"/>
                <a:gd name="T11" fmla="*/ 33 h 55"/>
                <a:gd name="T12" fmla="*/ 56 w 56"/>
                <a:gd name="T13" fmla="*/ 29 h 55"/>
                <a:gd name="T14" fmla="*/ 25 w 56"/>
                <a:gd name="T15" fmla="*/ 47 h 55"/>
                <a:gd name="T16" fmla="*/ 15 w 56"/>
                <a:gd name="T17" fmla="*/ 44 h 55"/>
                <a:gd name="T18" fmla="*/ 10 w 56"/>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10" y="0"/>
                  </a:moveTo>
                  <a:cubicBezTo>
                    <a:pt x="9" y="2"/>
                    <a:pt x="8" y="3"/>
                    <a:pt x="7" y="4"/>
                  </a:cubicBezTo>
                  <a:cubicBezTo>
                    <a:pt x="3" y="11"/>
                    <a:pt x="0" y="19"/>
                    <a:pt x="0" y="26"/>
                  </a:cubicBezTo>
                  <a:cubicBezTo>
                    <a:pt x="3" y="36"/>
                    <a:pt x="7" y="45"/>
                    <a:pt x="11" y="53"/>
                  </a:cubicBezTo>
                  <a:cubicBezTo>
                    <a:pt x="14" y="55"/>
                    <a:pt x="17" y="55"/>
                    <a:pt x="20" y="55"/>
                  </a:cubicBezTo>
                  <a:cubicBezTo>
                    <a:pt x="32" y="55"/>
                    <a:pt x="45" y="47"/>
                    <a:pt x="54" y="33"/>
                  </a:cubicBezTo>
                  <a:cubicBezTo>
                    <a:pt x="54" y="32"/>
                    <a:pt x="55" y="30"/>
                    <a:pt x="56" y="29"/>
                  </a:cubicBezTo>
                  <a:cubicBezTo>
                    <a:pt x="47" y="40"/>
                    <a:pt x="36" y="47"/>
                    <a:pt x="25" y="47"/>
                  </a:cubicBezTo>
                  <a:cubicBezTo>
                    <a:pt x="22" y="47"/>
                    <a:pt x="18" y="46"/>
                    <a:pt x="15" y="44"/>
                  </a:cubicBezTo>
                  <a:cubicBezTo>
                    <a:pt x="3" y="37"/>
                    <a:pt x="1" y="18"/>
                    <a:pt x="10"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5"/>
            <p:cNvSpPr>
              <a:spLocks/>
            </p:cNvSpPr>
            <p:nvPr/>
          </p:nvSpPr>
          <p:spPr bwMode="auto">
            <a:xfrm>
              <a:off x="3306" y="2127"/>
              <a:ext cx="31" cy="64"/>
            </a:xfrm>
            <a:custGeom>
              <a:avLst/>
              <a:gdLst>
                <a:gd name="T0" fmla="*/ 2 w 13"/>
                <a:gd name="T1" fmla="*/ 0 h 27"/>
                <a:gd name="T2" fmla="*/ 12 w 13"/>
                <a:gd name="T3" fmla="*/ 26 h 27"/>
                <a:gd name="T4" fmla="*/ 13 w 13"/>
                <a:gd name="T5" fmla="*/ 27 h 27"/>
                <a:gd name="T6" fmla="*/ 2 w 13"/>
                <a:gd name="T7" fmla="*/ 0 h 27"/>
              </a:gdLst>
              <a:ahLst/>
              <a:cxnLst>
                <a:cxn ang="0">
                  <a:pos x="T0" y="T1"/>
                </a:cxn>
                <a:cxn ang="0">
                  <a:pos x="T2" y="T3"/>
                </a:cxn>
                <a:cxn ang="0">
                  <a:pos x="T4" y="T5"/>
                </a:cxn>
                <a:cxn ang="0">
                  <a:pos x="T6" y="T7"/>
                </a:cxn>
              </a:cxnLst>
              <a:rect l="0" t="0" r="r" b="b"/>
              <a:pathLst>
                <a:path w="13" h="27">
                  <a:moveTo>
                    <a:pt x="2" y="0"/>
                  </a:moveTo>
                  <a:cubicBezTo>
                    <a:pt x="0" y="12"/>
                    <a:pt x="4" y="21"/>
                    <a:pt x="12" y="26"/>
                  </a:cubicBezTo>
                  <a:cubicBezTo>
                    <a:pt x="12" y="27"/>
                    <a:pt x="13" y="27"/>
                    <a:pt x="13" y="27"/>
                  </a:cubicBezTo>
                  <a:cubicBezTo>
                    <a:pt x="9" y="19"/>
                    <a:pt x="5" y="10"/>
                    <a:pt x="2"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26"/>
            <p:cNvSpPr>
              <a:spLocks noEditPoints="1"/>
            </p:cNvSpPr>
            <p:nvPr/>
          </p:nvSpPr>
          <p:spPr bwMode="auto">
            <a:xfrm>
              <a:off x="3356" y="2046"/>
              <a:ext cx="93" cy="83"/>
            </a:xfrm>
            <a:custGeom>
              <a:avLst/>
              <a:gdLst>
                <a:gd name="T0" fmla="*/ 31 w 39"/>
                <a:gd name="T1" fmla="*/ 34 h 35"/>
                <a:gd name="T2" fmla="*/ 31 w 39"/>
                <a:gd name="T3" fmla="*/ 35 h 35"/>
                <a:gd name="T4" fmla="*/ 31 w 39"/>
                <a:gd name="T5" fmla="*/ 34 h 35"/>
                <a:gd name="T6" fmla="*/ 0 w 39"/>
                <a:gd name="T7" fmla="*/ 15 h 35"/>
                <a:gd name="T8" fmla="*/ 0 w 39"/>
                <a:gd name="T9" fmla="*/ 15 h 35"/>
                <a:gd name="T10" fmla="*/ 0 w 39"/>
                <a:gd name="T11" fmla="*/ 15 h 35"/>
                <a:gd name="T12" fmla="*/ 30 w 39"/>
                <a:gd name="T13" fmla="*/ 2 h 35"/>
                <a:gd name="T14" fmla="*/ 30 w 39"/>
                <a:gd name="T15" fmla="*/ 2 h 35"/>
                <a:gd name="T16" fmla="*/ 31 w 39"/>
                <a:gd name="T17" fmla="*/ 34 h 35"/>
                <a:gd name="T18" fmla="*/ 30 w 39"/>
                <a:gd name="T19" fmla="*/ 2 h 35"/>
                <a:gd name="T20" fmla="*/ 30 w 39"/>
                <a:gd name="T21" fmla="*/ 2 h 35"/>
                <a:gd name="T22" fmla="*/ 22 w 39"/>
                <a:gd name="T23" fmla="*/ 0 h 35"/>
                <a:gd name="T24" fmla="*/ 0 w 39"/>
                <a:gd name="T25" fmla="*/ 14 h 35"/>
                <a:gd name="T26" fmla="*/ 22 w 39"/>
                <a:gd name="T27" fmla="*/ 0 h 35"/>
                <a:gd name="T28" fmla="*/ 22 w 39"/>
                <a:gd name="T29" fmla="*/ 0 h 35"/>
                <a:gd name="T30" fmla="*/ 22 w 39"/>
                <a:gd name="T31" fmla="*/ 0 h 35"/>
                <a:gd name="T32" fmla="*/ 23 w 39"/>
                <a:gd name="T33" fmla="*/ 0 h 35"/>
                <a:gd name="T34" fmla="*/ 22 w 39"/>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31" y="34"/>
                  </a:moveTo>
                  <a:cubicBezTo>
                    <a:pt x="31" y="34"/>
                    <a:pt x="31" y="34"/>
                    <a:pt x="31" y="35"/>
                  </a:cubicBezTo>
                  <a:cubicBezTo>
                    <a:pt x="31" y="34"/>
                    <a:pt x="31" y="34"/>
                    <a:pt x="31" y="34"/>
                  </a:cubicBezTo>
                  <a:moveTo>
                    <a:pt x="0" y="15"/>
                  </a:moveTo>
                  <a:cubicBezTo>
                    <a:pt x="0" y="15"/>
                    <a:pt x="0" y="15"/>
                    <a:pt x="0" y="15"/>
                  </a:cubicBezTo>
                  <a:cubicBezTo>
                    <a:pt x="0" y="15"/>
                    <a:pt x="0" y="15"/>
                    <a:pt x="0" y="15"/>
                  </a:cubicBezTo>
                  <a:moveTo>
                    <a:pt x="30" y="2"/>
                  </a:moveTo>
                  <a:cubicBezTo>
                    <a:pt x="30" y="2"/>
                    <a:pt x="30" y="2"/>
                    <a:pt x="30" y="2"/>
                  </a:cubicBezTo>
                  <a:cubicBezTo>
                    <a:pt x="38" y="7"/>
                    <a:pt x="39" y="22"/>
                    <a:pt x="31" y="34"/>
                  </a:cubicBezTo>
                  <a:cubicBezTo>
                    <a:pt x="39" y="22"/>
                    <a:pt x="38" y="7"/>
                    <a:pt x="30" y="2"/>
                  </a:cubicBezTo>
                  <a:cubicBezTo>
                    <a:pt x="30" y="2"/>
                    <a:pt x="30" y="2"/>
                    <a:pt x="30" y="2"/>
                  </a:cubicBezTo>
                  <a:moveTo>
                    <a:pt x="22" y="0"/>
                  </a:moveTo>
                  <a:cubicBezTo>
                    <a:pt x="15" y="0"/>
                    <a:pt x="6" y="5"/>
                    <a:pt x="0" y="14"/>
                  </a:cubicBezTo>
                  <a:cubicBezTo>
                    <a:pt x="6" y="5"/>
                    <a:pt x="15" y="0"/>
                    <a:pt x="22" y="0"/>
                  </a:cubicBezTo>
                  <a:moveTo>
                    <a:pt x="22" y="0"/>
                  </a:moveTo>
                  <a:cubicBezTo>
                    <a:pt x="22" y="0"/>
                    <a:pt x="22" y="0"/>
                    <a:pt x="22" y="0"/>
                  </a:cubicBezTo>
                  <a:cubicBezTo>
                    <a:pt x="23" y="0"/>
                    <a:pt x="23" y="0"/>
                    <a:pt x="23" y="0"/>
                  </a:cubicBezTo>
                  <a:cubicBezTo>
                    <a:pt x="23" y="0"/>
                    <a:pt x="23" y="0"/>
                    <a:pt x="22"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27"/>
            <p:cNvSpPr>
              <a:spLocks/>
            </p:cNvSpPr>
            <p:nvPr/>
          </p:nvSpPr>
          <p:spPr bwMode="auto">
            <a:xfrm>
              <a:off x="3349" y="2046"/>
              <a:ext cx="100" cy="95"/>
            </a:xfrm>
            <a:custGeom>
              <a:avLst/>
              <a:gdLst>
                <a:gd name="T0" fmla="*/ 25 w 42"/>
                <a:gd name="T1" fmla="*/ 0 h 40"/>
                <a:gd name="T2" fmla="*/ 25 w 42"/>
                <a:gd name="T3" fmla="*/ 0 h 40"/>
                <a:gd name="T4" fmla="*/ 3 w 42"/>
                <a:gd name="T5" fmla="*/ 14 h 40"/>
                <a:gd name="T6" fmla="*/ 3 w 42"/>
                <a:gd name="T7" fmla="*/ 15 h 40"/>
                <a:gd name="T8" fmla="*/ 3 w 42"/>
                <a:gd name="T9" fmla="*/ 15 h 40"/>
                <a:gd name="T10" fmla="*/ 3 w 42"/>
                <a:gd name="T11" fmla="*/ 15 h 40"/>
                <a:gd name="T12" fmla="*/ 3 w 42"/>
                <a:gd name="T13" fmla="*/ 15 h 40"/>
                <a:gd name="T14" fmla="*/ 3 w 42"/>
                <a:gd name="T15" fmla="*/ 15 h 40"/>
                <a:gd name="T16" fmla="*/ 0 w 42"/>
                <a:gd name="T17" fmla="*/ 21 h 40"/>
                <a:gd name="T18" fmla="*/ 18 w 42"/>
                <a:gd name="T19" fmla="*/ 11 h 40"/>
                <a:gd name="T20" fmla="*/ 26 w 42"/>
                <a:gd name="T21" fmla="*/ 13 h 40"/>
                <a:gd name="T22" fmla="*/ 30 w 42"/>
                <a:gd name="T23" fmla="*/ 40 h 40"/>
                <a:gd name="T24" fmla="*/ 34 w 42"/>
                <a:gd name="T25" fmla="*/ 35 h 40"/>
                <a:gd name="T26" fmla="*/ 34 w 42"/>
                <a:gd name="T27" fmla="*/ 34 h 40"/>
                <a:gd name="T28" fmla="*/ 34 w 42"/>
                <a:gd name="T29" fmla="*/ 34 h 40"/>
                <a:gd name="T30" fmla="*/ 34 w 42"/>
                <a:gd name="T31" fmla="*/ 34 h 40"/>
                <a:gd name="T32" fmla="*/ 33 w 42"/>
                <a:gd name="T33" fmla="*/ 2 h 40"/>
                <a:gd name="T34" fmla="*/ 33 w 42"/>
                <a:gd name="T35" fmla="*/ 2 h 40"/>
                <a:gd name="T36" fmla="*/ 26 w 42"/>
                <a:gd name="T37" fmla="*/ 0 h 40"/>
                <a:gd name="T38" fmla="*/ 25 w 42"/>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0">
                  <a:moveTo>
                    <a:pt x="25" y="0"/>
                  </a:moveTo>
                  <a:cubicBezTo>
                    <a:pt x="25" y="0"/>
                    <a:pt x="25" y="0"/>
                    <a:pt x="25" y="0"/>
                  </a:cubicBezTo>
                  <a:cubicBezTo>
                    <a:pt x="18" y="0"/>
                    <a:pt x="9" y="5"/>
                    <a:pt x="3" y="14"/>
                  </a:cubicBezTo>
                  <a:cubicBezTo>
                    <a:pt x="3" y="14"/>
                    <a:pt x="3" y="15"/>
                    <a:pt x="3" y="15"/>
                  </a:cubicBezTo>
                  <a:cubicBezTo>
                    <a:pt x="3" y="15"/>
                    <a:pt x="3" y="15"/>
                    <a:pt x="3" y="15"/>
                  </a:cubicBezTo>
                  <a:cubicBezTo>
                    <a:pt x="3" y="15"/>
                    <a:pt x="3" y="15"/>
                    <a:pt x="3" y="15"/>
                  </a:cubicBezTo>
                  <a:cubicBezTo>
                    <a:pt x="3" y="15"/>
                    <a:pt x="3" y="15"/>
                    <a:pt x="3" y="15"/>
                  </a:cubicBezTo>
                  <a:cubicBezTo>
                    <a:pt x="3" y="15"/>
                    <a:pt x="3" y="15"/>
                    <a:pt x="3" y="15"/>
                  </a:cubicBezTo>
                  <a:cubicBezTo>
                    <a:pt x="2" y="17"/>
                    <a:pt x="1" y="19"/>
                    <a:pt x="0" y="21"/>
                  </a:cubicBezTo>
                  <a:cubicBezTo>
                    <a:pt x="5" y="15"/>
                    <a:pt x="12" y="11"/>
                    <a:pt x="18" y="11"/>
                  </a:cubicBezTo>
                  <a:cubicBezTo>
                    <a:pt x="21" y="11"/>
                    <a:pt x="24" y="12"/>
                    <a:pt x="26" y="13"/>
                  </a:cubicBezTo>
                  <a:cubicBezTo>
                    <a:pt x="33" y="18"/>
                    <a:pt x="35" y="29"/>
                    <a:pt x="30" y="40"/>
                  </a:cubicBezTo>
                  <a:cubicBezTo>
                    <a:pt x="32" y="38"/>
                    <a:pt x="33" y="36"/>
                    <a:pt x="34" y="35"/>
                  </a:cubicBezTo>
                  <a:cubicBezTo>
                    <a:pt x="34" y="34"/>
                    <a:pt x="34" y="34"/>
                    <a:pt x="34" y="34"/>
                  </a:cubicBezTo>
                  <a:cubicBezTo>
                    <a:pt x="34" y="34"/>
                    <a:pt x="34" y="34"/>
                    <a:pt x="34" y="34"/>
                  </a:cubicBezTo>
                  <a:cubicBezTo>
                    <a:pt x="34" y="34"/>
                    <a:pt x="34" y="34"/>
                    <a:pt x="34" y="34"/>
                  </a:cubicBezTo>
                  <a:cubicBezTo>
                    <a:pt x="42" y="22"/>
                    <a:pt x="41" y="7"/>
                    <a:pt x="33" y="2"/>
                  </a:cubicBezTo>
                  <a:cubicBezTo>
                    <a:pt x="33" y="2"/>
                    <a:pt x="33" y="2"/>
                    <a:pt x="33" y="2"/>
                  </a:cubicBezTo>
                  <a:cubicBezTo>
                    <a:pt x="31" y="1"/>
                    <a:pt x="28" y="0"/>
                    <a:pt x="26" y="0"/>
                  </a:cubicBezTo>
                  <a:cubicBezTo>
                    <a:pt x="26" y="0"/>
                    <a:pt x="26" y="0"/>
                    <a:pt x="25"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28"/>
            <p:cNvSpPr>
              <a:spLocks/>
            </p:cNvSpPr>
            <p:nvPr/>
          </p:nvSpPr>
          <p:spPr bwMode="auto">
            <a:xfrm>
              <a:off x="3444" y="2241"/>
              <a:ext cx="205" cy="187"/>
            </a:xfrm>
            <a:custGeom>
              <a:avLst/>
              <a:gdLst>
                <a:gd name="T0" fmla="*/ 60 w 86"/>
                <a:gd name="T1" fmla="*/ 12 h 79"/>
                <a:gd name="T2" fmla="*/ 77 w 86"/>
                <a:gd name="T3" fmla="*/ 60 h 79"/>
                <a:gd name="T4" fmla="*/ 26 w 86"/>
                <a:gd name="T5" fmla="*/ 67 h 79"/>
                <a:gd name="T6" fmla="*/ 9 w 86"/>
                <a:gd name="T7" fmla="*/ 18 h 79"/>
                <a:gd name="T8" fmla="*/ 60 w 86"/>
                <a:gd name="T9" fmla="*/ 12 h 79"/>
              </a:gdLst>
              <a:ahLst/>
              <a:cxnLst>
                <a:cxn ang="0">
                  <a:pos x="T0" y="T1"/>
                </a:cxn>
                <a:cxn ang="0">
                  <a:pos x="T2" y="T3"/>
                </a:cxn>
                <a:cxn ang="0">
                  <a:pos x="T4" y="T5"/>
                </a:cxn>
                <a:cxn ang="0">
                  <a:pos x="T6" y="T7"/>
                </a:cxn>
                <a:cxn ang="0">
                  <a:pos x="T8" y="T9"/>
                </a:cxn>
              </a:cxnLst>
              <a:rect l="0" t="0" r="r" b="b"/>
              <a:pathLst>
                <a:path w="86" h="79">
                  <a:moveTo>
                    <a:pt x="60" y="12"/>
                  </a:moveTo>
                  <a:cubicBezTo>
                    <a:pt x="79" y="23"/>
                    <a:pt x="86" y="45"/>
                    <a:pt x="77" y="60"/>
                  </a:cubicBezTo>
                  <a:cubicBezTo>
                    <a:pt x="67" y="76"/>
                    <a:pt x="44" y="79"/>
                    <a:pt x="26" y="67"/>
                  </a:cubicBezTo>
                  <a:cubicBezTo>
                    <a:pt x="7" y="55"/>
                    <a:pt x="0" y="33"/>
                    <a:pt x="9" y="18"/>
                  </a:cubicBezTo>
                  <a:cubicBezTo>
                    <a:pt x="19" y="3"/>
                    <a:pt x="41" y="0"/>
                    <a:pt x="60" y="12"/>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29"/>
            <p:cNvSpPr>
              <a:spLocks noEditPoints="1"/>
            </p:cNvSpPr>
            <p:nvPr/>
          </p:nvSpPr>
          <p:spPr bwMode="auto">
            <a:xfrm>
              <a:off x="3463" y="2250"/>
              <a:ext cx="138" cy="38"/>
            </a:xfrm>
            <a:custGeom>
              <a:avLst/>
              <a:gdLst>
                <a:gd name="T0" fmla="*/ 0 w 58"/>
                <a:gd name="T1" fmla="*/ 16 h 16"/>
                <a:gd name="T2" fmla="*/ 0 w 58"/>
                <a:gd name="T3" fmla="*/ 16 h 16"/>
                <a:gd name="T4" fmla="*/ 0 w 58"/>
                <a:gd name="T5" fmla="*/ 16 h 16"/>
                <a:gd name="T6" fmla="*/ 0 w 58"/>
                <a:gd name="T7" fmla="*/ 16 h 16"/>
                <a:gd name="T8" fmla="*/ 0 w 58"/>
                <a:gd name="T9" fmla="*/ 16 h 16"/>
                <a:gd name="T10" fmla="*/ 0 w 58"/>
                <a:gd name="T11" fmla="*/ 16 h 16"/>
                <a:gd name="T12" fmla="*/ 0 w 58"/>
                <a:gd name="T13" fmla="*/ 16 h 16"/>
                <a:gd name="T14" fmla="*/ 0 w 58"/>
                <a:gd name="T15" fmla="*/ 16 h 16"/>
                <a:gd name="T16" fmla="*/ 0 w 58"/>
                <a:gd name="T17" fmla="*/ 16 h 16"/>
                <a:gd name="T18" fmla="*/ 0 w 58"/>
                <a:gd name="T19" fmla="*/ 16 h 16"/>
                <a:gd name="T20" fmla="*/ 0 w 58"/>
                <a:gd name="T21" fmla="*/ 16 h 16"/>
                <a:gd name="T22" fmla="*/ 0 w 58"/>
                <a:gd name="T23" fmla="*/ 16 h 16"/>
                <a:gd name="T24" fmla="*/ 0 w 58"/>
                <a:gd name="T25" fmla="*/ 16 h 16"/>
                <a:gd name="T26" fmla="*/ 0 w 58"/>
                <a:gd name="T27" fmla="*/ 16 h 16"/>
                <a:gd name="T28" fmla="*/ 0 w 58"/>
                <a:gd name="T29" fmla="*/ 16 h 16"/>
                <a:gd name="T30" fmla="*/ 0 w 58"/>
                <a:gd name="T31" fmla="*/ 15 h 16"/>
                <a:gd name="T32" fmla="*/ 0 w 58"/>
                <a:gd name="T33" fmla="*/ 16 h 16"/>
                <a:gd name="T34" fmla="*/ 0 w 58"/>
                <a:gd name="T35" fmla="*/ 15 h 16"/>
                <a:gd name="T36" fmla="*/ 1 w 58"/>
                <a:gd name="T37" fmla="*/ 14 h 16"/>
                <a:gd name="T38" fmla="*/ 1 w 58"/>
                <a:gd name="T39" fmla="*/ 14 h 16"/>
                <a:gd name="T40" fmla="*/ 0 w 58"/>
                <a:gd name="T41" fmla="*/ 15 h 16"/>
                <a:gd name="T42" fmla="*/ 1 w 58"/>
                <a:gd name="T43" fmla="*/ 14 h 16"/>
                <a:gd name="T44" fmla="*/ 1 w 58"/>
                <a:gd name="T45" fmla="*/ 14 h 16"/>
                <a:gd name="T46" fmla="*/ 1 w 58"/>
                <a:gd name="T47" fmla="*/ 14 h 16"/>
                <a:gd name="T48" fmla="*/ 1 w 58"/>
                <a:gd name="T49" fmla="*/ 14 h 16"/>
                <a:gd name="T50" fmla="*/ 1 w 58"/>
                <a:gd name="T51" fmla="*/ 14 h 16"/>
                <a:gd name="T52" fmla="*/ 58 w 58"/>
                <a:gd name="T53" fmla="*/ 12 h 16"/>
                <a:gd name="T54" fmla="*/ 58 w 58"/>
                <a:gd name="T55" fmla="*/ 12 h 16"/>
                <a:gd name="T56" fmla="*/ 58 w 58"/>
                <a:gd name="T57" fmla="*/ 12 h 16"/>
                <a:gd name="T58" fmla="*/ 58 w 58"/>
                <a:gd name="T59" fmla="*/ 12 h 16"/>
                <a:gd name="T60" fmla="*/ 58 w 58"/>
                <a:gd name="T61" fmla="*/ 12 h 16"/>
                <a:gd name="T62" fmla="*/ 58 w 58"/>
                <a:gd name="T63" fmla="*/ 12 h 16"/>
                <a:gd name="T64" fmla="*/ 52 w 58"/>
                <a:gd name="T65" fmla="*/ 7 h 16"/>
                <a:gd name="T66" fmla="*/ 52 w 58"/>
                <a:gd name="T67" fmla="*/ 8 h 16"/>
                <a:gd name="T68" fmla="*/ 58 w 58"/>
                <a:gd name="T69" fmla="*/ 12 h 16"/>
                <a:gd name="T70" fmla="*/ 52 w 58"/>
                <a:gd name="T71" fmla="*/ 8 h 16"/>
                <a:gd name="T72" fmla="*/ 52 w 58"/>
                <a:gd name="T73" fmla="*/ 7 h 16"/>
                <a:gd name="T74" fmla="*/ 28 w 58"/>
                <a:gd name="T75" fmla="*/ 0 h 16"/>
                <a:gd name="T76" fmla="*/ 1 w 58"/>
                <a:gd name="T77" fmla="*/ 14 h 16"/>
                <a:gd name="T78" fmla="*/ 28 w 58"/>
                <a:gd name="T79" fmla="*/ 0 h 16"/>
                <a:gd name="T80" fmla="*/ 28 w 58"/>
                <a:gd name="T81" fmla="*/ 0 h 16"/>
                <a:gd name="T82" fmla="*/ 28 w 58"/>
                <a:gd name="T83" fmla="*/ 0 h 16"/>
                <a:gd name="T84" fmla="*/ 28 w 58"/>
                <a:gd name="T85" fmla="*/ 0 h 16"/>
                <a:gd name="T86" fmla="*/ 28 w 58"/>
                <a:gd name="T8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16">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5"/>
                  </a:moveTo>
                  <a:cubicBezTo>
                    <a:pt x="0" y="15"/>
                    <a:pt x="0" y="15"/>
                    <a:pt x="0" y="16"/>
                  </a:cubicBezTo>
                  <a:cubicBezTo>
                    <a:pt x="0" y="15"/>
                    <a:pt x="0" y="15"/>
                    <a:pt x="0" y="15"/>
                  </a:cubicBezTo>
                  <a:moveTo>
                    <a:pt x="1" y="14"/>
                  </a:moveTo>
                  <a:cubicBezTo>
                    <a:pt x="1" y="14"/>
                    <a:pt x="1" y="14"/>
                    <a:pt x="1" y="14"/>
                  </a:cubicBezTo>
                  <a:cubicBezTo>
                    <a:pt x="1" y="15"/>
                    <a:pt x="1" y="15"/>
                    <a:pt x="0" y="15"/>
                  </a:cubicBezTo>
                  <a:cubicBezTo>
                    <a:pt x="1" y="15"/>
                    <a:pt x="1" y="15"/>
                    <a:pt x="1" y="14"/>
                  </a:cubicBezTo>
                  <a:cubicBezTo>
                    <a:pt x="1" y="14"/>
                    <a:pt x="1" y="14"/>
                    <a:pt x="1" y="14"/>
                  </a:cubicBezTo>
                  <a:moveTo>
                    <a:pt x="1" y="14"/>
                  </a:moveTo>
                  <a:cubicBezTo>
                    <a:pt x="1" y="14"/>
                    <a:pt x="1" y="14"/>
                    <a:pt x="1" y="14"/>
                  </a:cubicBezTo>
                  <a:cubicBezTo>
                    <a:pt x="1" y="14"/>
                    <a:pt x="1" y="14"/>
                    <a:pt x="1" y="14"/>
                  </a:cubicBezTo>
                  <a:moveTo>
                    <a:pt x="58" y="12"/>
                  </a:moveTo>
                  <a:cubicBezTo>
                    <a:pt x="58" y="12"/>
                    <a:pt x="58" y="12"/>
                    <a:pt x="58" y="12"/>
                  </a:cubicBezTo>
                  <a:cubicBezTo>
                    <a:pt x="58" y="12"/>
                    <a:pt x="58" y="12"/>
                    <a:pt x="58" y="12"/>
                  </a:cubicBezTo>
                  <a:moveTo>
                    <a:pt x="58" y="12"/>
                  </a:moveTo>
                  <a:cubicBezTo>
                    <a:pt x="58" y="12"/>
                    <a:pt x="58" y="12"/>
                    <a:pt x="58" y="12"/>
                  </a:cubicBezTo>
                  <a:cubicBezTo>
                    <a:pt x="58" y="12"/>
                    <a:pt x="58" y="12"/>
                    <a:pt x="58" y="12"/>
                  </a:cubicBezTo>
                  <a:moveTo>
                    <a:pt x="52" y="7"/>
                  </a:moveTo>
                  <a:cubicBezTo>
                    <a:pt x="52" y="8"/>
                    <a:pt x="52" y="8"/>
                    <a:pt x="52" y="8"/>
                  </a:cubicBezTo>
                  <a:cubicBezTo>
                    <a:pt x="54" y="9"/>
                    <a:pt x="56" y="10"/>
                    <a:pt x="58" y="12"/>
                  </a:cubicBezTo>
                  <a:cubicBezTo>
                    <a:pt x="56" y="10"/>
                    <a:pt x="54" y="9"/>
                    <a:pt x="52" y="8"/>
                  </a:cubicBezTo>
                  <a:cubicBezTo>
                    <a:pt x="52" y="8"/>
                    <a:pt x="52" y="8"/>
                    <a:pt x="52" y="7"/>
                  </a:cubicBezTo>
                  <a:moveTo>
                    <a:pt x="28" y="0"/>
                  </a:moveTo>
                  <a:cubicBezTo>
                    <a:pt x="17" y="0"/>
                    <a:pt x="7" y="5"/>
                    <a:pt x="1" y="14"/>
                  </a:cubicBezTo>
                  <a:cubicBezTo>
                    <a:pt x="7" y="5"/>
                    <a:pt x="17" y="0"/>
                    <a:pt x="28" y="0"/>
                  </a:cubicBezTo>
                  <a:moveTo>
                    <a:pt x="28" y="0"/>
                  </a:moveTo>
                  <a:cubicBezTo>
                    <a:pt x="28" y="0"/>
                    <a:pt x="28" y="0"/>
                    <a:pt x="28" y="0"/>
                  </a:cubicBezTo>
                  <a:cubicBezTo>
                    <a:pt x="28" y="0"/>
                    <a:pt x="28" y="0"/>
                    <a:pt x="28" y="0"/>
                  </a:cubicBezTo>
                  <a:cubicBezTo>
                    <a:pt x="28" y="0"/>
                    <a:pt x="28" y="0"/>
                    <a:pt x="28"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30"/>
            <p:cNvSpPr>
              <a:spLocks/>
            </p:cNvSpPr>
            <p:nvPr/>
          </p:nvSpPr>
          <p:spPr bwMode="auto">
            <a:xfrm>
              <a:off x="3454" y="2250"/>
              <a:ext cx="190" cy="124"/>
            </a:xfrm>
            <a:custGeom>
              <a:avLst/>
              <a:gdLst>
                <a:gd name="T0" fmla="*/ 32 w 80"/>
                <a:gd name="T1" fmla="*/ 0 h 52"/>
                <a:gd name="T2" fmla="*/ 32 w 80"/>
                <a:gd name="T3" fmla="*/ 0 h 52"/>
                <a:gd name="T4" fmla="*/ 5 w 80"/>
                <a:gd name="T5" fmla="*/ 14 h 52"/>
                <a:gd name="T6" fmla="*/ 5 w 80"/>
                <a:gd name="T7" fmla="*/ 14 h 52"/>
                <a:gd name="T8" fmla="*/ 5 w 80"/>
                <a:gd name="T9" fmla="*/ 14 h 52"/>
                <a:gd name="T10" fmla="*/ 5 w 80"/>
                <a:gd name="T11" fmla="*/ 14 h 52"/>
                <a:gd name="T12" fmla="*/ 5 w 80"/>
                <a:gd name="T13" fmla="*/ 14 h 52"/>
                <a:gd name="T14" fmla="*/ 4 w 80"/>
                <a:gd name="T15" fmla="*/ 15 h 52"/>
                <a:gd name="T16" fmla="*/ 4 w 80"/>
                <a:gd name="T17" fmla="*/ 15 h 52"/>
                <a:gd name="T18" fmla="*/ 4 w 80"/>
                <a:gd name="T19" fmla="*/ 16 h 52"/>
                <a:gd name="T20" fmla="*/ 4 w 80"/>
                <a:gd name="T21" fmla="*/ 16 h 52"/>
                <a:gd name="T22" fmla="*/ 4 w 80"/>
                <a:gd name="T23" fmla="*/ 16 h 52"/>
                <a:gd name="T24" fmla="*/ 4 w 80"/>
                <a:gd name="T25" fmla="*/ 16 h 52"/>
                <a:gd name="T26" fmla="*/ 4 w 80"/>
                <a:gd name="T27" fmla="*/ 16 h 52"/>
                <a:gd name="T28" fmla="*/ 4 w 80"/>
                <a:gd name="T29" fmla="*/ 16 h 52"/>
                <a:gd name="T30" fmla="*/ 4 w 80"/>
                <a:gd name="T31" fmla="*/ 16 h 52"/>
                <a:gd name="T32" fmla="*/ 4 w 80"/>
                <a:gd name="T33" fmla="*/ 16 h 52"/>
                <a:gd name="T34" fmla="*/ 4 w 80"/>
                <a:gd name="T35" fmla="*/ 16 h 52"/>
                <a:gd name="T36" fmla="*/ 4 w 80"/>
                <a:gd name="T37" fmla="*/ 16 h 52"/>
                <a:gd name="T38" fmla="*/ 4 w 80"/>
                <a:gd name="T39" fmla="*/ 16 h 52"/>
                <a:gd name="T40" fmla="*/ 3 w 80"/>
                <a:gd name="T41" fmla="*/ 40 h 52"/>
                <a:gd name="T42" fmla="*/ 5 w 80"/>
                <a:gd name="T43" fmla="*/ 36 h 52"/>
                <a:gd name="T44" fmla="*/ 32 w 80"/>
                <a:gd name="T45" fmla="*/ 22 h 52"/>
                <a:gd name="T46" fmla="*/ 56 w 80"/>
                <a:gd name="T47" fmla="*/ 29 h 52"/>
                <a:gd name="T48" fmla="*/ 75 w 80"/>
                <a:gd name="T49" fmla="*/ 52 h 52"/>
                <a:gd name="T50" fmla="*/ 62 w 80"/>
                <a:gd name="T51" fmla="*/ 12 h 52"/>
                <a:gd name="T52" fmla="*/ 62 w 80"/>
                <a:gd name="T53" fmla="*/ 12 h 52"/>
                <a:gd name="T54" fmla="*/ 62 w 80"/>
                <a:gd name="T55" fmla="*/ 12 h 52"/>
                <a:gd name="T56" fmla="*/ 62 w 80"/>
                <a:gd name="T57" fmla="*/ 12 h 52"/>
                <a:gd name="T58" fmla="*/ 62 w 80"/>
                <a:gd name="T59" fmla="*/ 12 h 52"/>
                <a:gd name="T60" fmla="*/ 56 w 80"/>
                <a:gd name="T61" fmla="*/ 8 h 52"/>
                <a:gd name="T62" fmla="*/ 56 w 80"/>
                <a:gd name="T63" fmla="*/ 7 h 52"/>
                <a:gd name="T64" fmla="*/ 32 w 80"/>
                <a:gd name="T65" fmla="*/ 0 h 52"/>
                <a:gd name="T66" fmla="*/ 32 w 80"/>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52">
                  <a:moveTo>
                    <a:pt x="32" y="0"/>
                  </a:moveTo>
                  <a:cubicBezTo>
                    <a:pt x="32" y="0"/>
                    <a:pt x="32" y="0"/>
                    <a:pt x="32" y="0"/>
                  </a:cubicBezTo>
                  <a:cubicBezTo>
                    <a:pt x="21" y="0"/>
                    <a:pt x="11" y="5"/>
                    <a:pt x="5" y="14"/>
                  </a:cubicBezTo>
                  <a:cubicBezTo>
                    <a:pt x="5" y="14"/>
                    <a:pt x="5" y="14"/>
                    <a:pt x="5" y="14"/>
                  </a:cubicBezTo>
                  <a:cubicBezTo>
                    <a:pt x="5" y="14"/>
                    <a:pt x="5" y="14"/>
                    <a:pt x="5" y="14"/>
                  </a:cubicBezTo>
                  <a:cubicBezTo>
                    <a:pt x="5" y="14"/>
                    <a:pt x="5" y="14"/>
                    <a:pt x="5" y="14"/>
                  </a:cubicBezTo>
                  <a:cubicBezTo>
                    <a:pt x="5" y="14"/>
                    <a:pt x="5" y="14"/>
                    <a:pt x="5" y="14"/>
                  </a:cubicBezTo>
                  <a:cubicBezTo>
                    <a:pt x="5" y="15"/>
                    <a:pt x="5" y="15"/>
                    <a:pt x="4" y="15"/>
                  </a:cubicBezTo>
                  <a:cubicBezTo>
                    <a:pt x="4" y="15"/>
                    <a:pt x="4" y="15"/>
                    <a:pt x="4" y="15"/>
                  </a:cubicBezTo>
                  <a:cubicBezTo>
                    <a:pt x="4" y="15"/>
                    <a:pt x="4" y="15"/>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0" y="23"/>
                    <a:pt x="0" y="32"/>
                    <a:pt x="3" y="40"/>
                  </a:cubicBezTo>
                  <a:cubicBezTo>
                    <a:pt x="3" y="39"/>
                    <a:pt x="4" y="37"/>
                    <a:pt x="5" y="36"/>
                  </a:cubicBezTo>
                  <a:cubicBezTo>
                    <a:pt x="11" y="27"/>
                    <a:pt x="21" y="22"/>
                    <a:pt x="32" y="22"/>
                  </a:cubicBezTo>
                  <a:cubicBezTo>
                    <a:pt x="40" y="22"/>
                    <a:pt x="48" y="24"/>
                    <a:pt x="56" y="29"/>
                  </a:cubicBezTo>
                  <a:cubicBezTo>
                    <a:pt x="65" y="35"/>
                    <a:pt x="72" y="43"/>
                    <a:pt x="75" y="52"/>
                  </a:cubicBezTo>
                  <a:cubicBezTo>
                    <a:pt x="80" y="39"/>
                    <a:pt x="75" y="23"/>
                    <a:pt x="62" y="12"/>
                  </a:cubicBezTo>
                  <a:cubicBezTo>
                    <a:pt x="62" y="12"/>
                    <a:pt x="62" y="12"/>
                    <a:pt x="62" y="12"/>
                  </a:cubicBezTo>
                  <a:cubicBezTo>
                    <a:pt x="62" y="12"/>
                    <a:pt x="62" y="12"/>
                    <a:pt x="62" y="12"/>
                  </a:cubicBezTo>
                  <a:cubicBezTo>
                    <a:pt x="62" y="12"/>
                    <a:pt x="62" y="12"/>
                    <a:pt x="62" y="12"/>
                  </a:cubicBezTo>
                  <a:cubicBezTo>
                    <a:pt x="62" y="12"/>
                    <a:pt x="62" y="12"/>
                    <a:pt x="62" y="12"/>
                  </a:cubicBezTo>
                  <a:cubicBezTo>
                    <a:pt x="60" y="10"/>
                    <a:pt x="58" y="9"/>
                    <a:pt x="56" y="8"/>
                  </a:cubicBezTo>
                  <a:cubicBezTo>
                    <a:pt x="56" y="8"/>
                    <a:pt x="56" y="8"/>
                    <a:pt x="56" y="7"/>
                  </a:cubicBezTo>
                  <a:cubicBezTo>
                    <a:pt x="48" y="3"/>
                    <a:pt x="40" y="0"/>
                    <a:pt x="32" y="0"/>
                  </a:cubicBezTo>
                  <a:cubicBezTo>
                    <a:pt x="32" y="0"/>
                    <a:pt x="32" y="0"/>
                    <a:pt x="32"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1"/>
            <p:cNvSpPr>
              <a:spLocks/>
            </p:cNvSpPr>
            <p:nvPr/>
          </p:nvSpPr>
          <p:spPr bwMode="auto">
            <a:xfrm>
              <a:off x="3603" y="2345"/>
              <a:ext cx="84" cy="112"/>
            </a:xfrm>
            <a:custGeom>
              <a:avLst/>
              <a:gdLst>
                <a:gd name="T0" fmla="*/ 32 w 35"/>
                <a:gd name="T1" fmla="*/ 0 h 47"/>
                <a:gd name="T2" fmla="*/ 27 w 35"/>
                <a:gd name="T3" fmla="*/ 21 h 47"/>
                <a:gd name="T4" fmla="*/ 0 w 35"/>
                <a:gd name="T5" fmla="*/ 41 h 47"/>
                <a:gd name="T6" fmla="*/ 15 w 35"/>
                <a:gd name="T7" fmla="*/ 47 h 47"/>
                <a:gd name="T8" fmla="*/ 29 w 35"/>
                <a:gd name="T9" fmla="*/ 33 h 47"/>
                <a:gd name="T10" fmla="*/ 32 w 35"/>
                <a:gd name="T11" fmla="*/ 0 h 47"/>
              </a:gdLst>
              <a:ahLst/>
              <a:cxnLst>
                <a:cxn ang="0">
                  <a:pos x="T0" y="T1"/>
                </a:cxn>
                <a:cxn ang="0">
                  <a:pos x="T2" y="T3"/>
                </a:cxn>
                <a:cxn ang="0">
                  <a:pos x="T4" y="T5"/>
                </a:cxn>
                <a:cxn ang="0">
                  <a:pos x="T6" y="T7"/>
                </a:cxn>
                <a:cxn ang="0">
                  <a:pos x="T8" y="T9"/>
                </a:cxn>
                <a:cxn ang="0">
                  <a:pos x="T10" y="T11"/>
                </a:cxn>
              </a:cxnLst>
              <a:rect l="0" t="0" r="r" b="b"/>
              <a:pathLst>
                <a:path w="35" h="47">
                  <a:moveTo>
                    <a:pt x="32" y="0"/>
                  </a:moveTo>
                  <a:cubicBezTo>
                    <a:pt x="32" y="7"/>
                    <a:pt x="31" y="15"/>
                    <a:pt x="27" y="21"/>
                  </a:cubicBezTo>
                  <a:cubicBezTo>
                    <a:pt x="21" y="31"/>
                    <a:pt x="11" y="38"/>
                    <a:pt x="0" y="41"/>
                  </a:cubicBezTo>
                  <a:cubicBezTo>
                    <a:pt x="5" y="43"/>
                    <a:pt x="10" y="45"/>
                    <a:pt x="15" y="47"/>
                  </a:cubicBezTo>
                  <a:cubicBezTo>
                    <a:pt x="21" y="43"/>
                    <a:pt x="25" y="39"/>
                    <a:pt x="29" y="33"/>
                  </a:cubicBezTo>
                  <a:cubicBezTo>
                    <a:pt x="34" y="23"/>
                    <a:pt x="35" y="11"/>
                    <a:pt x="32"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2"/>
            <p:cNvSpPr>
              <a:spLocks/>
            </p:cNvSpPr>
            <p:nvPr/>
          </p:nvSpPr>
          <p:spPr bwMode="auto">
            <a:xfrm>
              <a:off x="3425" y="2341"/>
              <a:ext cx="214" cy="133"/>
            </a:xfrm>
            <a:custGeom>
              <a:avLst/>
              <a:gdLst>
                <a:gd name="T0" fmla="*/ 0 w 90"/>
                <a:gd name="T1" fmla="*/ 0 h 56"/>
                <a:gd name="T2" fmla="*/ 31 w 90"/>
                <a:gd name="T3" fmla="*/ 47 h 56"/>
                <a:gd name="T4" fmla="*/ 64 w 90"/>
                <a:gd name="T5" fmla="*/ 56 h 56"/>
                <a:gd name="T6" fmla="*/ 90 w 90"/>
                <a:gd name="T7" fmla="*/ 49 h 56"/>
                <a:gd name="T8" fmla="*/ 75 w 90"/>
                <a:gd name="T9" fmla="*/ 43 h 56"/>
                <a:gd name="T10" fmla="*/ 62 w 90"/>
                <a:gd name="T11" fmla="*/ 44 h 56"/>
                <a:gd name="T12" fmla="*/ 29 w 90"/>
                <a:gd name="T13" fmla="*/ 35 h 56"/>
                <a:gd name="T14" fmla="*/ 0 w 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6">
                  <a:moveTo>
                    <a:pt x="0" y="0"/>
                  </a:moveTo>
                  <a:cubicBezTo>
                    <a:pt x="1" y="17"/>
                    <a:pt x="12" y="36"/>
                    <a:pt x="31" y="47"/>
                  </a:cubicBezTo>
                  <a:cubicBezTo>
                    <a:pt x="42" y="53"/>
                    <a:pt x="53" y="56"/>
                    <a:pt x="64" y="56"/>
                  </a:cubicBezTo>
                  <a:cubicBezTo>
                    <a:pt x="73" y="56"/>
                    <a:pt x="83" y="53"/>
                    <a:pt x="90" y="49"/>
                  </a:cubicBezTo>
                  <a:cubicBezTo>
                    <a:pt x="85" y="47"/>
                    <a:pt x="80" y="45"/>
                    <a:pt x="75" y="43"/>
                  </a:cubicBezTo>
                  <a:cubicBezTo>
                    <a:pt x="71" y="44"/>
                    <a:pt x="66" y="44"/>
                    <a:pt x="62" y="44"/>
                  </a:cubicBezTo>
                  <a:cubicBezTo>
                    <a:pt x="51" y="44"/>
                    <a:pt x="40" y="41"/>
                    <a:pt x="29" y="35"/>
                  </a:cubicBezTo>
                  <a:cubicBezTo>
                    <a:pt x="14" y="27"/>
                    <a:pt x="4" y="13"/>
                    <a:pt x="0"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3"/>
            <p:cNvSpPr>
              <a:spLocks/>
            </p:cNvSpPr>
            <p:nvPr/>
          </p:nvSpPr>
          <p:spPr bwMode="auto">
            <a:xfrm>
              <a:off x="3620" y="2547"/>
              <a:ext cx="159" cy="93"/>
            </a:xfrm>
            <a:custGeom>
              <a:avLst/>
              <a:gdLst>
                <a:gd name="T0" fmla="*/ 23 w 67"/>
                <a:gd name="T1" fmla="*/ 0 h 39"/>
                <a:gd name="T2" fmla="*/ 3 w 67"/>
                <a:gd name="T3" fmla="*/ 10 h 39"/>
                <a:gd name="T4" fmla="*/ 1 w 67"/>
                <a:gd name="T5" fmla="*/ 22 h 39"/>
                <a:gd name="T6" fmla="*/ 3 w 67"/>
                <a:gd name="T7" fmla="*/ 14 h 39"/>
                <a:gd name="T8" fmla="*/ 23 w 67"/>
                <a:gd name="T9" fmla="*/ 4 h 39"/>
                <a:gd name="T10" fmla="*/ 47 w 67"/>
                <a:gd name="T11" fmla="*/ 12 h 39"/>
                <a:gd name="T12" fmla="*/ 67 w 67"/>
                <a:gd name="T13" fmla="*/ 39 h 39"/>
                <a:gd name="T14" fmla="*/ 47 w 67"/>
                <a:gd name="T15" fmla="*/ 8 h 39"/>
                <a:gd name="T16" fmla="*/ 23 w 6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39">
                  <a:moveTo>
                    <a:pt x="23" y="0"/>
                  </a:moveTo>
                  <a:cubicBezTo>
                    <a:pt x="15" y="0"/>
                    <a:pt x="7" y="4"/>
                    <a:pt x="3" y="10"/>
                  </a:cubicBezTo>
                  <a:cubicBezTo>
                    <a:pt x="1" y="13"/>
                    <a:pt x="0" y="18"/>
                    <a:pt x="1" y="22"/>
                  </a:cubicBezTo>
                  <a:cubicBezTo>
                    <a:pt x="1" y="19"/>
                    <a:pt x="2" y="16"/>
                    <a:pt x="3" y="14"/>
                  </a:cubicBezTo>
                  <a:cubicBezTo>
                    <a:pt x="7" y="8"/>
                    <a:pt x="15" y="4"/>
                    <a:pt x="23" y="4"/>
                  </a:cubicBezTo>
                  <a:cubicBezTo>
                    <a:pt x="31" y="4"/>
                    <a:pt x="39" y="7"/>
                    <a:pt x="47" y="12"/>
                  </a:cubicBezTo>
                  <a:cubicBezTo>
                    <a:pt x="58" y="19"/>
                    <a:pt x="66" y="29"/>
                    <a:pt x="67" y="39"/>
                  </a:cubicBezTo>
                  <a:cubicBezTo>
                    <a:pt x="67" y="28"/>
                    <a:pt x="60" y="16"/>
                    <a:pt x="47" y="8"/>
                  </a:cubicBezTo>
                  <a:cubicBezTo>
                    <a:pt x="39" y="3"/>
                    <a:pt x="31" y="0"/>
                    <a:pt x="23"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4"/>
            <p:cNvSpPr>
              <a:spLocks/>
            </p:cNvSpPr>
            <p:nvPr/>
          </p:nvSpPr>
          <p:spPr bwMode="auto">
            <a:xfrm>
              <a:off x="3637" y="2599"/>
              <a:ext cx="119" cy="72"/>
            </a:xfrm>
            <a:custGeom>
              <a:avLst/>
              <a:gdLst>
                <a:gd name="T0" fmla="*/ 2 w 50"/>
                <a:gd name="T1" fmla="*/ 0 h 30"/>
                <a:gd name="T2" fmla="*/ 16 w 50"/>
                <a:gd name="T3" fmla="*/ 25 h 30"/>
                <a:gd name="T4" fmla="*/ 33 w 50"/>
                <a:gd name="T5" fmla="*/ 30 h 30"/>
                <a:gd name="T6" fmla="*/ 48 w 50"/>
                <a:gd name="T7" fmla="*/ 23 h 30"/>
                <a:gd name="T8" fmla="*/ 48 w 50"/>
                <a:gd name="T9" fmla="*/ 8 h 30"/>
                <a:gd name="T10" fmla="*/ 46 w 50"/>
                <a:gd name="T11" fmla="*/ 13 h 30"/>
                <a:gd name="T12" fmla="*/ 32 w 50"/>
                <a:gd name="T13" fmla="*/ 20 h 30"/>
                <a:gd name="T14" fmla="*/ 14 w 50"/>
                <a:gd name="T15" fmla="*/ 14 h 30"/>
                <a:gd name="T16" fmla="*/ 2 w 5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0">
                  <a:moveTo>
                    <a:pt x="2" y="0"/>
                  </a:moveTo>
                  <a:cubicBezTo>
                    <a:pt x="0" y="8"/>
                    <a:pt x="5" y="19"/>
                    <a:pt x="16" y="25"/>
                  </a:cubicBezTo>
                  <a:cubicBezTo>
                    <a:pt x="21" y="29"/>
                    <a:pt x="28" y="30"/>
                    <a:pt x="33" y="30"/>
                  </a:cubicBezTo>
                  <a:cubicBezTo>
                    <a:pt x="39" y="30"/>
                    <a:pt x="45" y="28"/>
                    <a:pt x="48" y="23"/>
                  </a:cubicBezTo>
                  <a:cubicBezTo>
                    <a:pt x="50" y="19"/>
                    <a:pt x="50" y="13"/>
                    <a:pt x="48" y="8"/>
                  </a:cubicBezTo>
                  <a:cubicBezTo>
                    <a:pt x="48" y="10"/>
                    <a:pt x="47" y="11"/>
                    <a:pt x="46" y="13"/>
                  </a:cubicBezTo>
                  <a:cubicBezTo>
                    <a:pt x="43" y="17"/>
                    <a:pt x="38" y="20"/>
                    <a:pt x="32" y="20"/>
                  </a:cubicBezTo>
                  <a:cubicBezTo>
                    <a:pt x="26" y="20"/>
                    <a:pt x="20" y="18"/>
                    <a:pt x="14" y="14"/>
                  </a:cubicBezTo>
                  <a:cubicBezTo>
                    <a:pt x="8" y="11"/>
                    <a:pt x="4" y="5"/>
                    <a:pt x="2"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5"/>
            <p:cNvSpPr>
              <a:spLocks/>
            </p:cNvSpPr>
            <p:nvPr/>
          </p:nvSpPr>
          <p:spPr bwMode="auto">
            <a:xfrm>
              <a:off x="3889" y="2234"/>
              <a:ext cx="314" cy="297"/>
            </a:xfrm>
            <a:custGeom>
              <a:avLst/>
              <a:gdLst>
                <a:gd name="T0" fmla="*/ 94 w 132"/>
                <a:gd name="T1" fmla="*/ 17 h 125"/>
                <a:gd name="T2" fmla="*/ 116 w 132"/>
                <a:gd name="T3" fmla="*/ 94 h 125"/>
                <a:gd name="T4" fmla="*/ 37 w 132"/>
                <a:gd name="T5" fmla="*/ 108 h 125"/>
                <a:gd name="T6" fmla="*/ 15 w 132"/>
                <a:gd name="T7" fmla="*/ 31 h 125"/>
                <a:gd name="T8" fmla="*/ 94 w 132"/>
                <a:gd name="T9" fmla="*/ 17 h 125"/>
              </a:gdLst>
              <a:ahLst/>
              <a:cxnLst>
                <a:cxn ang="0">
                  <a:pos x="T0" y="T1"/>
                </a:cxn>
                <a:cxn ang="0">
                  <a:pos x="T2" y="T3"/>
                </a:cxn>
                <a:cxn ang="0">
                  <a:pos x="T4" y="T5"/>
                </a:cxn>
                <a:cxn ang="0">
                  <a:pos x="T6" y="T7"/>
                </a:cxn>
                <a:cxn ang="0">
                  <a:pos x="T8" y="T9"/>
                </a:cxn>
              </a:cxnLst>
              <a:rect l="0" t="0" r="r" b="b"/>
              <a:pathLst>
                <a:path w="132" h="125">
                  <a:moveTo>
                    <a:pt x="94" y="17"/>
                  </a:moveTo>
                  <a:cubicBezTo>
                    <a:pt x="122" y="35"/>
                    <a:pt x="132" y="69"/>
                    <a:pt x="116" y="94"/>
                  </a:cubicBezTo>
                  <a:cubicBezTo>
                    <a:pt x="101" y="119"/>
                    <a:pt x="65" y="125"/>
                    <a:pt x="37" y="108"/>
                  </a:cubicBezTo>
                  <a:cubicBezTo>
                    <a:pt x="10" y="90"/>
                    <a:pt x="0" y="56"/>
                    <a:pt x="15" y="31"/>
                  </a:cubicBezTo>
                  <a:cubicBezTo>
                    <a:pt x="31" y="6"/>
                    <a:pt x="66" y="0"/>
                    <a:pt x="94" y="17"/>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36"/>
            <p:cNvSpPr>
              <a:spLocks noEditPoints="1"/>
            </p:cNvSpPr>
            <p:nvPr/>
          </p:nvSpPr>
          <p:spPr bwMode="auto">
            <a:xfrm>
              <a:off x="3910" y="2250"/>
              <a:ext cx="202" cy="93"/>
            </a:xfrm>
            <a:custGeom>
              <a:avLst/>
              <a:gdLst>
                <a:gd name="T0" fmla="*/ 0 w 85"/>
                <a:gd name="T1" fmla="*/ 39 h 39"/>
                <a:gd name="T2" fmla="*/ 0 w 85"/>
                <a:gd name="T3" fmla="*/ 39 h 39"/>
                <a:gd name="T4" fmla="*/ 0 w 85"/>
                <a:gd name="T5" fmla="*/ 39 h 39"/>
                <a:gd name="T6" fmla="*/ 85 w 85"/>
                <a:gd name="T7" fmla="*/ 11 h 39"/>
                <a:gd name="T8" fmla="*/ 85 w 85"/>
                <a:gd name="T9" fmla="*/ 11 h 39"/>
                <a:gd name="T10" fmla="*/ 85 w 85"/>
                <a:gd name="T11" fmla="*/ 11 h 39"/>
                <a:gd name="T12" fmla="*/ 85 w 85"/>
                <a:gd name="T13" fmla="*/ 11 h 39"/>
                <a:gd name="T14" fmla="*/ 85 w 85"/>
                <a:gd name="T15" fmla="*/ 11 h 39"/>
                <a:gd name="T16" fmla="*/ 85 w 85"/>
                <a:gd name="T17" fmla="*/ 11 h 39"/>
                <a:gd name="T18" fmla="*/ 85 w 85"/>
                <a:gd name="T19" fmla="*/ 11 h 39"/>
                <a:gd name="T20" fmla="*/ 85 w 85"/>
                <a:gd name="T21" fmla="*/ 11 h 39"/>
                <a:gd name="T22" fmla="*/ 85 w 85"/>
                <a:gd name="T23" fmla="*/ 11 h 39"/>
                <a:gd name="T24" fmla="*/ 85 w 85"/>
                <a:gd name="T25" fmla="*/ 11 h 39"/>
                <a:gd name="T26" fmla="*/ 85 w 85"/>
                <a:gd name="T27" fmla="*/ 11 h 39"/>
                <a:gd name="T28" fmla="*/ 85 w 85"/>
                <a:gd name="T29" fmla="*/ 11 h 39"/>
                <a:gd name="T30" fmla="*/ 85 w 85"/>
                <a:gd name="T31" fmla="*/ 10 h 39"/>
                <a:gd name="T32" fmla="*/ 85 w 85"/>
                <a:gd name="T33" fmla="*/ 10 h 39"/>
                <a:gd name="T34" fmla="*/ 85 w 85"/>
                <a:gd name="T35" fmla="*/ 10 h 39"/>
                <a:gd name="T36" fmla="*/ 84 w 85"/>
                <a:gd name="T37" fmla="*/ 10 h 39"/>
                <a:gd name="T38" fmla="*/ 85 w 85"/>
                <a:gd name="T39" fmla="*/ 10 h 39"/>
                <a:gd name="T40" fmla="*/ 85 w 85"/>
                <a:gd name="T41" fmla="*/ 10 h 39"/>
                <a:gd name="T42" fmla="*/ 85 w 85"/>
                <a:gd name="T43" fmla="*/ 10 h 39"/>
                <a:gd name="T44" fmla="*/ 84 w 85"/>
                <a:gd name="T45" fmla="*/ 10 h 39"/>
                <a:gd name="T46" fmla="*/ 51 w 85"/>
                <a:gd name="T47" fmla="*/ 0 h 39"/>
                <a:gd name="T48" fmla="*/ 6 w 85"/>
                <a:gd name="T49" fmla="*/ 24 h 39"/>
                <a:gd name="T50" fmla="*/ 0 w 85"/>
                <a:gd name="T51" fmla="*/ 39 h 39"/>
                <a:gd name="T52" fmla="*/ 6 w 85"/>
                <a:gd name="T53" fmla="*/ 24 h 39"/>
                <a:gd name="T54" fmla="*/ 51 w 85"/>
                <a:gd name="T55" fmla="*/ 0 h 39"/>
                <a:gd name="T56" fmla="*/ 51 w 85"/>
                <a:gd name="T57" fmla="*/ 0 h 39"/>
                <a:gd name="T58" fmla="*/ 51 w 85"/>
                <a:gd name="T59" fmla="*/ 0 h 39"/>
                <a:gd name="T60" fmla="*/ 51 w 85"/>
                <a:gd name="T61" fmla="*/ 0 h 39"/>
                <a:gd name="T62" fmla="*/ 51 w 85"/>
                <a:gd name="T6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 h="39">
                  <a:moveTo>
                    <a:pt x="0" y="39"/>
                  </a:moveTo>
                  <a:cubicBezTo>
                    <a:pt x="0" y="39"/>
                    <a:pt x="0" y="39"/>
                    <a:pt x="0" y="39"/>
                  </a:cubicBezTo>
                  <a:cubicBezTo>
                    <a:pt x="0" y="39"/>
                    <a:pt x="0" y="39"/>
                    <a:pt x="0" y="39"/>
                  </a:cubicBezTo>
                  <a:moveTo>
                    <a:pt x="85" y="11"/>
                  </a:moveTo>
                  <a:cubicBezTo>
                    <a:pt x="85" y="11"/>
                    <a:pt x="85" y="11"/>
                    <a:pt x="85" y="11"/>
                  </a:cubicBezTo>
                  <a:cubicBezTo>
                    <a:pt x="85" y="11"/>
                    <a:pt x="85" y="11"/>
                    <a:pt x="85" y="11"/>
                  </a:cubicBezTo>
                  <a:moveTo>
                    <a:pt x="85" y="11"/>
                  </a:moveTo>
                  <a:cubicBezTo>
                    <a:pt x="85" y="11"/>
                    <a:pt x="85" y="11"/>
                    <a:pt x="85" y="11"/>
                  </a:cubicBezTo>
                  <a:cubicBezTo>
                    <a:pt x="85" y="11"/>
                    <a:pt x="85" y="11"/>
                    <a:pt x="85" y="11"/>
                  </a:cubicBezTo>
                  <a:moveTo>
                    <a:pt x="85" y="11"/>
                  </a:moveTo>
                  <a:cubicBezTo>
                    <a:pt x="85" y="11"/>
                    <a:pt x="85" y="11"/>
                    <a:pt x="85" y="11"/>
                  </a:cubicBezTo>
                  <a:cubicBezTo>
                    <a:pt x="85" y="11"/>
                    <a:pt x="85" y="11"/>
                    <a:pt x="85" y="11"/>
                  </a:cubicBezTo>
                  <a:moveTo>
                    <a:pt x="85" y="11"/>
                  </a:moveTo>
                  <a:cubicBezTo>
                    <a:pt x="85" y="11"/>
                    <a:pt x="85" y="11"/>
                    <a:pt x="85" y="11"/>
                  </a:cubicBezTo>
                  <a:cubicBezTo>
                    <a:pt x="85" y="11"/>
                    <a:pt x="85" y="11"/>
                    <a:pt x="85" y="11"/>
                  </a:cubicBezTo>
                  <a:moveTo>
                    <a:pt x="85" y="10"/>
                  </a:moveTo>
                  <a:cubicBezTo>
                    <a:pt x="85" y="10"/>
                    <a:pt x="85" y="10"/>
                    <a:pt x="85" y="10"/>
                  </a:cubicBezTo>
                  <a:cubicBezTo>
                    <a:pt x="85" y="10"/>
                    <a:pt x="85" y="10"/>
                    <a:pt x="85" y="10"/>
                  </a:cubicBezTo>
                  <a:moveTo>
                    <a:pt x="84" y="10"/>
                  </a:moveTo>
                  <a:cubicBezTo>
                    <a:pt x="85" y="10"/>
                    <a:pt x="85" y="10"/>
                    <a:pt x="85" y="10"/>
                  </a:cubicBezTo>
                  <a:cubicBezTo>
                    <a:pt x="85" y="10"/>
                    <a:pt x="85" y="10"/>
                    <a:pt x="85" y="10"/>
                  </a:cubicBezTo>
                  <a:cubicBezTo>
                    <a:pt x="85" y="10"/>
                    <a:pt x="85" y="10"/>
                    <a:pt x="85" y="10"/>
                  </a:cubicBezTo>
                  <a:cubicBezTo>
                    <a:pt x="85" y="10"/>
                    <a:pt x="85" y="10"/>
                    <a:pt x="84" y="10"/>
                  </a:cubicBezTo>
                  <a:moveTo>
                    <a:pt x="51" y="0"/>
                  </a:moveTo>
                  <a:cubicBezTo>
                    <a:pt x="33" y="0"/>
                    <a:pt x="16" y="9"/>
                    <a:pt x="6" y="24"/>
                  </a:cubicBezTo>
                  <a:cubicBezTo>
                    <a:pt x="3" y="29"/>
                    <a:pt x="1" y="34"/>
                    <a:pt x="0" y="39"/>
                  </a:cubicBezTo>
                  <a:cubicBezTo>
                    <a:pt x="1" y="34"/>
                    <a:pt x="3" y="29"/>
                    <a:pt x="6" y="24"/>
                  </a:cubicBezTo>
                  <a:cubicBezTo>
                    <a:pt x="16" y="9"/>
                    <a:pt x="33" y="0"/>
                    <a:pt x="51" y="0"/>
                  </a:cubicBezTo>
                  <a:moveTo>
                    <a:pt x="51" y="0"/>
                  </a:moveTo>
                  <a:cubicBezTo>
                    <a:pt x="51" y="0"/>
                    <a:pt x="51" y="0"/>
                    <a:pt x="51" y="0"/>
                  </a:cubicBezTo>
                  <a:cubicBezTo>
                    <a:pt x="51" y="0"/>
                    <a:pt x="51" y="0"/>
                    <a:pt x="51" y="0"/>
                  </a:cubicBezTo>
                  <a:cubicBezTo>
                    <a:pt x="51" y="0"/>
                    <a:pt x="51" y="0"/>
                    <a:pt x="51"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7"/>
            <p:cNvSpPr>
              <a:spLocks/>
            </p:cNvSpPr>
            <p:nvPr/>
          </p:nvSpPr>
          <p:spPr bwMode="auto">
            <a:xfrm>
              <a:off x="3901" y="2250"/>
              <a:ext cx="280" cy="214"/>
            </a:xfrm>
            <a:custGeom>
              <a:avLst/>
              <a:gdLst>
                <a:gd name="T0" fmla="*/ 55 w 118"/>
                <a:gd name="T1" fmla="*/ 0 h 90"/>
                <a:gd name="T2" fmla="*/ 55 w 118"/>
                <a:gd name="T3" fmla="*/ 0 h 90"/>
                <a:gd name="T4" fmla="*/ 10 w 118"/>
                <a:gd name="T5" fmla="*/ 24 h 90"/>
                <a:gd name="T6" fmla="*/ 4 w 118"/>
                <a:gd name="T7" fmla="*/ 39 h 90"/>
                <a:gd name="T8" fmla="*/ 4 w 118"/>
                <a:gd name="T9" fmla="*/ 39 h 90"/>
                <a:gd name="T10" fmla="*/ 4 w 118"/>
                <a:gd name="T11" fmla="*/ 39 h 90"/>
                <a:gd name="T12" fmla="*/ 19 w 118"/>
                <a:gd name="T13" fmla="*/ 90 h 90"/>
                <a:gd name="T14" fmla="*/ 26 w 118"/>
                <a:gd name="T15" fmla="*/ 55 h 90"/>
                <a:gd name="T16" fmla="*/ 70 w 118"/>
                <a:gd name="T17" fmla="*/ 32 h 90"/>
                <a:gd name="T18" fmla="*/ 105 w 118"/>
                <a:gd name="T19" fmla="*/ 42 h 90"/>
                <a:gd name="T20" fmla="*/ 118 w 118"/>
                <a:gd name="T21" fmla="*/ 53 h 90"/>
                <a:gd name="T22" fmla="*/ 89 w 118"/>
                <a:gd name="T23" fmla="*/ 11 h 90"/>
                <a:gd name="T24" fmla="*/ 89 w 118"/>
                <a:gd name="T25" fmla="*/ 11 h 90"/>
                <a:gd name="T26" fmla="*/ 89 w 118"/>
                <a:gd name="T27" fmla="*/ 11 h 90"/>
                <a:gd name="T28" fmla="*/ 89 w 118"/>
                <a:gd name="T29" fmla="*/ 11 h 90"/>
                <a:gd name="T30" fmla="*/ 89 w 118"/>
                <a:gd name="T31" fmla="*/ 11 h 90"/>
                <a:gd name="T32" fmla="*/ 89 w 118"/>
                <a:gd name="T33" fmla="*/ 11 h 90"/>
                <a:gd name="T34" fmla="*/ 89 w 118"/>
                <a:gd name="T35" fmla="*/ 11 h 90"/>
                <a:gd name="T36" fmla="*/ 89 w 118"/>
                <a:gd name="T37" fmla="*/ 11 h 90"/>
                <a:gd name="T38" fmla="*/ 89 w 118"/>
                <a:gd name="T39" fmla="*/ 10 h 90"/>
                <a:gd name="T40" fmla="*/ 89 w 118"/>
                <a:gd name="T41" fmla="*/ 10 h 90"/>
                <a:gd name="T42" fmla="*/ 89 w 118"/>
                <a:gd name="T43" fmla="*/ 10 h 90"/>
                <a:gd name="T44" fmla="*/ 89 w 118"/>
                <a:gd name="T45" fmla="*/ 10 h 90"/>
                <a:gd name="T46" fmla="*/ 88 w 118"/>
                <a:gd name="T47" fmla="*/ 10 h 90"/>
                <a:gd name="T48" fmla="*/ 55 w 118"/>
                <a:gd name="T49" fmla="*/ 0 h 90"/>
                <a:gd name="T50" fmla="*/ 55 w 118"/>
                <a:gd name="T5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90">
                  <a:moveTo>
                    <a:pt x="55" y="0"/>
                  </a:moveTo>
                  <a:cubicBezTo>
                    <a:pt x="55" y="0"/>
                    <a:pt x="55" y="0"/>
                    <a:pt x="55" y="0"/>
                  </a:cubicBezTo>
                  <a:cubicBezTo>
                    <a:pt x="37" y="0"/>
                    <a:pt x="20" y="9"/>
                    <a:pt x="10" y="24"/>
                  </a:cubicBezTo>
                  <a:cubicBezTo>
                    <a:pt x="7" y="29"/>
                    <a:pt x="5" y="34"/>
                    <a:pt x="4" y="39"/>
                  </a:cubicBezTo>
                  <a:cubicBezTo>
                    <a:pt x="4" y="39"/>
                    <a:pt x="4" y="39"/>
                    <a:pt x="4" y="39"/>
                  </a:cubicBezTo>
                  <a:cubicBezTo>
                    <a:pt x="4" y="39"/>
                    <a:pt x="4" y="39"/>
                    <a:pt x="4" y="39"/>
                  </a:cubicBezTo>
                  <a:cubicBezTo>
                    <a:pt x="0" y="56"/>
                    <a:pt x="6" y="75"/>
                    <a:pt x="19" y="90"/>
                  </a:cubicBezTo>
                  <a:cubicBezTo>
                    <a:pt x="17" y="78"/>
                    <a:pt x="19" y="66"/>
                    <a:pt x="26" y="55"/>
                  </a:cubicBezTo>
                  <a:cubicBezTo>
                    <a:pt x="35" y="40"/>
                    <a:pt x="52" y="32"/>
                    <a:pt x="70" y="32"/>
                  </a:cubicBezTo>
                  <a:cubicBezTo>
                    <a:pt x="82" y="32"/>
                    <a:pt x="94" y="35"/>
                    <a:pt x="105" y="42"/>
                  </a:cubicBezTo>
                  <a:cubicBezTo>
                    <a:pt x="110" y="45"/>
                    <a:pt x="114" y="49"/>
                    <a:pt x="118" y="53"/>
                  </a:cubicBezTo>
                  <a:cubicBezTo>
                    <a:pt x="115" y="37"/>
                    <a:pt x="105" y="21"/>
                    <a:pt x="89" y="11"/>
                  </a:cubicBezTo>
                  <a:cubicBezTo>
                    <a:pt x="89" y="11"/>
                    <a:pt x="89" y="11"/>
                    <a:pt x="89" y="11"/>
                  </a:cubicBezTo>
                  <a:cubicBezTo>
                    <a:pt x="89" y="11"/>
                    <a:pt x="89" y="11"/>
                    <a:pt x="89" y="11"/>
                  </a:cubicBezTo>
                  <a:cubicBezTo>
                    <a:pt x="89" y="11"/>
                    <a:pt x="89" y="11"/>
                    <a:pt x="89" y="11"/>
                  </a:cubicBezTo>
                  <a:cubicBezTo>
                    <a:pt x="89" y="11"/>
                    <a:pt x="89" y="11"/>
                    <a:pt x="89" y="11"/>
                  </a:cubicBezTo>
                  <a:cubicBezTo>
                    <a:pt x="89" y="11"/>
                    <a:pt x="89" y="11"/>
                    <a:pt x="89" y="11"/>
                  </a:cubicBezTo>
                  <a:cubicBezTo>
                    <a:pt x="89" y="11"/>
                    <a:pt x="89" y="11"/>
                    <a:pt x="89" y="11"/>
                  </a:cubicBezTo>
                  <a:cubicBezTo>
                    <a:pt x="89" y="11"/>
                    <a:pt x="89" y="11"/>
                    <a:pt x="89" y="11"/>
                  </a:cubicBezTo>
                  <a:cubicBezTo>
                    <a:pt x="89" y="11"/>
                    <a:pt x="89" y="11"/>
                    <a:pt x="89" y="10"/>
                  </a:cubicBezTo>
                  <a:cubicBezTo>
                    <a:pt x="89" y="10"/>
                    <a:pt x="89" y="10"/>
                    <a:pt x="89" y="10"/>
                  </a:cubicBezTo>
                  <a:cubicBezTo>
                    <a:pt x="89" y="10"/>
                    <a:pt x="89" y="10"/>
                    <a:pt x="89" y="10"/>
                  </a:cubicBezTo>
                  <a:cubicBezTo>
                    <a:pt x="89" y="10"/>
                    <a:pt x="89" y="10"/>
                    <a:pt x="89" y="10"/>
                  </a:cubicBezTo>
                  <a:cubicBezTo>
                    <a:pt x="89" y="10"/>
                    <a:pt x="89" y="10"/>
                    <a:pt x="88" y="10"/>
                  </a:cubicBezTo>
                  <a:cubicBezTo>
                    <a:pt x="78" y="4"/>
                    <a:pt x="66" y="0"/>
                    <a:pt x="55" y="0"/>
                  </a:cubicBezTo>
                  <a:cubicBezTo>
                    <a:pt x="55" y="0"/>
                    <a:pt x="55" y="0"/>
                    <a:pt x="55"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38"/>
            <p:cNvSpPr>
              <a:spLocks/>
            </p:cNvSpPr>
            <p:nvPr/>
          </p:nvSpPr>
          <p:spPr bwMode="auto">
            <a:xfrm>
              <a:off x="3867" y="2414"/>
              <a:ext cx="34" cy="71"/>
            </a:xfrm>
            <a:custGeom>
              <a:avLst/>
              <a:gdLst>
                <a:gd name="T0" fmla="*/ 0 w 14"/>
                <a:gd name="T1" fmla="*/ 0 h 30"/>
                <a:gd name="T2" fmla="*/ 6 w 14"/>
                <a:gd name="T3" fmla="*/ 30 h 30"/>
                <a:gd name="T4" fmla="*/ 14 w 14"/>
                <a:gd name="T5" fmla="*/ 29 h 30"/>
                <a:gd name="T6" fmla="*/ 0 w 14"/>
                <a:gd name="T7" fmla="*/ 0 h 30"/>
              </a:gdLst>
              <a:ahLst/>
              <a:cxnLst>
                <a:cxn ang="0">
                  <a:pos x="T0" y="T1"/>
                </a:cxn>
                <a:cxn ang="0">
                  <a:pos x="T2" y="T3"/>
                </a:cxn>
                <a:cxn ang="0">
                  <a:pos x="T4" y="T5"/>
                </a:cxn>
                <a:cxn ang="0">
                  <a:pos x="T6" y="T7"/>
                </a:cxn>
              </a:cxnLst>
              <a:rect l="0" t="0" r="r" b="b"/>
              <a:pathLst>
                <a:path w="14" h="30">
                  <a:moveTo>
                    <a:pt x="0" y="0"/>
                  </a:moveTo>
                  <a:cubicBezTo>
                    <a:pt x="0" y="10"/>
                    <a:pt x="2" y="21"/>
                    <a:pt x="6" y="30"/>
                  </a:cubicBezTo>
                  <a:cubicBezTo>
                    <a:pt x="9" y="30"/>
                    <a:pt x="11" y="29"/>
                    <a:pt x="14" y="29"/>
                  </a:cubicBezTo>
                  <a:cubicBezTo>
                    <a:pt x="7" y="20"/>
                    <a:pt x="2" y="10"/>
                    <a:pt x="0"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9"/>
            <p:cNvSpPr>
              <a:spLocks/>
            </p:cNvSpPr>
            <p:nvPr/>
          </p:nvSpPr>
          <p:spPr bwMode="auto">
            <a:xfrm>
              <a:off x="3882" y="2360"/>
              <a:ext cx="347" cy="225"/>
            </a:xfrm>
            <a:custGeom>
              <a:avLst/>
              <a:gdLst>
                <a:gd name="T0" fmla="*/ 142 w 146"/>
                <a:gd name="T1" fmla="*/ 0 h 95"/>
                <a:gd name="T2" fmla="*/ 130 w 146"/>
                <a:gd name="T3" fmla="*/ 42 h 95"/>
                <a:gd name="T4" fmla="*/ 64 w 146"/>
                <a:gd name="T5" fmla="*/ 80 h 95"/>
                <a:gd name="T6" fmla="*/ 26 w 146"/>
                <a:gd name="T7" fmla="*/ 69 h 95"/>
                <a:gd name="T8" fmla="*/ 8 w 146"/>
                <a:gd name="T9" fmla="*/ 52 h 95"/>
                <a:gd name="T10" fmla="*/ 0 w 146"/>
                <a:gd name="T11" fmla="*/ 53 h 95"/>
                <a:gd name="T12" fmla="*/ 28 w 146"/>
                <a:gd name="T13" fmla="*/ 85 h 95"/>
                <a:gd name="T14" fmla="*/ 66 w 146"/>
                <a:gd name="T15" fmla="*/ 95 h 95"/>
                <a:gd name="T16" fmla="*/ 131 w 146"/>
                <a:gd name="T17" fmla="*/ 58 h 95"/>
                <a:gd name="T18" fmla="*/ 142 w 146"/>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95">
                  <a:moveTo>
                    <a:pt x="142" y="0"/>
                  </a:moveTo>
                  <a:cubicBezTo>
                    <a:pt x="142" y="14"/>
                    <a:pt x="138" y="29"/>
                    <a:pt x="130" y="42"/>
                  </a:cubicBezTo>
                  <a:cubicBezTo>
                    <a:pt x="115" y="66"/>
                    <a:pt x="89" y="80"/>
                    <a:pt x="64" y="80"/>
                  </a:cubicBezTo>
                  <a:cubicBezTo>
                    <a:pt x="51" y="80"/>
                    <a:pt x="38" y="76"/>
                    <a:pt x="26" y="69"/>
                  </a:cubicBezTo>
                  <a:cubicBezTo>
                    <a:pt x="19" y="64"/>
                    <a:pt x="13" y="59"/>
                    <a:pt x="8" y="52"/>
                  </a:cubicBezTo>
                  <a:cubicBezTo>
                    <a:pt x="5" y="52"/>
                    <a:pt x="3" y="53"/>
                    <a:pt x="0" y="53"/>
                  </a:cubicBezTo>
                  <a:cubicBezTo>
                    <a:pt x="6" y="66"/>
                    <a:pt x="15" y="77"/>
                    <a:pt x="28" y="85"/>
                  </a:cubicBezTo>
                  <a:cubicBezTo>
                    <a:pt x="40" y="92"/>
                    <a:pt x="53" y="95"/>
                    <a:pt x="66" y="95"/>
                  </a:cubicBezTo>
                  <a:cubicBezTo>
                    <a:pt x="91" y="95"/>
                    <a:pt x="117" y="82"/>
                    <a:pt x="131" y="58"/>
                  </a:cubicBezTo>
                  <a:cubicBezTo>
                    <a:pt x="143" y="40"/>
                    <a:pt x="146" y="19"/>
                    <a:pt x="142"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40"/>
            <p:cNvSpPr>
              <a:spLocks/>
            </p:cNvSpPr>
            <p:nvPr/>
          </p:nvSpPr>
          <p:spPr bwMode="auto">
            <a:xfrm>
              <a:off x="3646" y="2072"/>
              <a:ext cx="67" cy="50"/>
            </a:xfrm>
            <a:custGeom>
              <a:avLst/>
              <a:gdLst>
                <a:gd name="T0" fmla="*/ 26 w 28"/>
                <a:gd name="T1" fmla="*/ 15 h 21"/>
                <a:gd name="T2" fmla="*/ 11 w 28"/>
                <a:gd name="T3" fmla="*/ 19 h 21"/>
                <a:gd name="T4" fmla="*/ 2 w 28"/>
                <a:gd name="T5" fmla="*/ 6 h 21"/>
                <a:gd name="T6" fmla="*/ 17 w 28"/>
                <a:gd name="T7" fmla="*/ 2 h 21"/>
                <a:gd name="T8" fmla="*/ 26 w 28"/>
                <a:gd name="T9" fmla="*/ 15 h 21"/>
              </a:gdLst>
              <a:ahLst/>
              <a:cxnLst>
                <a:cxn ang="0">
                  <a:pos x="T0" y="T1"/>
                </a:cxn>
                <a:cxn ang="0">
                  <a:pos x="T2" y="T3"/>
                </a:cxn>
                <a:cxn ang="0">
                  <a:pos x="T4" y="T5"/>
                </a:cxn>
                <a:cxn ang="0">
                  <a:pos x="T6" y="T7"/>
                </a:cxn>
                <a:cxn ang="0">
                  <a:pos x="T8" y="T9"/>
                </a:cxn>
              </a:cxnLst>
              <a:rect l="0" t="0" r="r" b="b"/>
              <a:pathLst>
                <a:path w="28" h="21">
                  <a:moveTo>
                    <a:pt x="26" y="15"/>
                  </a:moveTo>
                  <a:cubicBezTo>
                    <a:pt x="24" y="20"/>
                    <a:pt x="18" y="21"/>
                    <a:pt x="11" y="19"/>
                  </a:cubicBezTo>
                  <a:cubicBezTo>
                    <a:pt x="4" y="17"/>
                    <a:pt x="0" y="11"/>
                    <a:pt x="2" y="6"/>
                  </a:cubicBezTo>
                  <a:cubicBezTo>
                    <a:pt x="3" y="2"/>
                    <a:pt x="10" y="0"/>
                    <a:pt x="17" y="2"/>
                  </a:cubicBezTo>
                  <a:cubicBezTo>
                    <a:pt x="23" y="5"/>
                    <a:pt x="28" y="10"/>
                    <a:pt x="26" y="15"/>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41"/>
            <p:cNvSpPr>
              <a:spLocks/>
            </p:cNvSpPr>
            <p:nvPr/>
          </p:nvSpPr>
          <p:spPr bwMode="auto">
            <a:xfrm>
              <a:off x="3644" y="2089"/>
              <a:ext cx="81" cy="43"/>
            </a:xfrm>
            <a:custGeom>
              <a:avLst/>
              <a:gdLst>
                <a:gd name="T0" fmla="*/ 30 w 34"/>
                <a:gd name="T1" fmla="*/ 0 h 18"/>
                <a:gd name="T2" fmla="*/ 31 w 34"/>
                <a:gd name="T3" fmla="*/ 8 h 18"/>
                <a:gd name="T4" fmla="*/ 18 w 34"/>
                <a:gd name="T5" fmla="*/ 15 h 18"/>
                <a:gd name="T6" fmla="*/ 10 w 34"/>
                <a:gd name="T7" fmla="*/ 14 h 18"/>
                <a:gd name="T8" fmla="*/ 0 w 34"/>
                <a:gd name="T9" fmla="*/ 7 h 18"/>
                <a:gd name="T10" fmla="*/ 12 w 34"/>
                <a:gd name="T11" fmla="*/ 16 h 18"/>
                <a:gd name="T12" fmla="*/ 20 w 34"/>
                <a:gd name="T13" fmla="*/ 18 h 18"/>
                <a:gd name="T14" fmla="*/ 33 w 34"/>
                <a:gd name="T15" fmla="*/ 11 h 18"/>
                <a:gd name="T16" fmla="*/ 30 w 3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8">
                  <a:moveTo>
                    <a:pt x="30" y="0"/>
                  </a:moveTo>
                  <a:cubicBezTo>
                    <a:pt x="31" y="3"/>
                    <a:pt x="32" y="6"/>
                    <a:pt x="31" y="8"/>
                  </a:cubicBezTo>
                  <a:cubicBezTo>
                    <a:pt x="29" y="13"/>
                    <a:pt x="24" y="15"/>
                    <a:pt x="18" y="15"/>
                  </a:cubicBezTo>
                  <a:cubicBezTo>
                    <a:pt x="16" y="15"/>
                    <a:pt x="13" y="15"/>
                    <a:pt x="10" y="14"/>
                  </a:cubicBezTo>
                  <a:cubicBezTo>
                    <a:pt x="6" y="12"/>
                    <a:pt x="3" y="10"/>
                    <a:pt x="0" y="7"/>
                  </a:cubicBezTo>
                  <a:cubicBezTo>
                    <a:pt x="2" y="11"/>
                    <a:pt x="7" y="14"/>
                    <a:pt x="12" y="16"/>
                  </a:cubicBezTo>
                  <a:cubicBezTo>
                    <a:pt x="15" y="17"/>
                    <a:pt x="17" y="18"/>
                    <a:pt x="20" y="18"/>
                  </a:cubicBezTo>
                  <a:cubicBezTo>
                    <a:pt x="26" y="18"/>
                    <a:pt x="31" y="15"/>
                    <a:pt x="33" y="11"/>
                  </a:cubicBezTo>
                  <a:cubicBezTo>
                    <a:pt x="34" y="7"/>
                    <a:pt x="33" y="4"/>
                    <a:pt x="30"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42"/>
            <p:cNvSpPr>
              <a:spLocks noEditPoints="1"/>
            </p:cNvSpPr>
            <p:nvPr/>
          </p:nvSpPr>
          <p:spPr bwMode="auto">
            <a:xfrm>
              <a:off x="3651" y="2075"/>
              <a:ext cx="36" cy="11"/>
            </a:xfrm>
            <a:custGeom>
              <a:avLst/>
              <a:gdLst>
                <a:gd name="T0" fmla="*/ 15 w 15"/>
                <a:gd name="T1" fmla="*/ 1 h 5"/>
                <a:gd name="T2" fmla="*/ 15 w 15"/>
                <a:gd name="T3" fmla="*/ 1 h 5"/>
                <a:gd name="T4" fmla="*/ 15 w 15"/>
                <a:gd name="T5" fmla="*/ 1 h 5"/>
                <a:gd name="T6" fmla="*/ 15 w 15"/>
                <a:gd name="T7" fmla="*/ 1 h 5"/>
                <a:gd name="T8" fmla="*/ 15 w 15"/>
                <a:gd name="T9" fmla="*/ 1 h 5"/>
                <a:gd name="T10" fmla="*/ 15 w 15"/>
                <a:gd name="T11" fmla="*/ 1 h 5"/>
                <a:gd name="T12" fmla="*/ 15 w 15"/>
                <a:gd name="T13" fmla="*/ 1 h 5"/>
                <a:gd name="T14" fmla="*/ 15 w 15"/>
                <a:gd name="T15" fmla="*/ 1 h 5"/>
                <a:gd name="T16" fmla="*/ 15 w 15"/>
                <a:gd name="T17" fmla="*/ 1 h 5"/>
                <a:gd name="T18" fmla="*/ 15 w 15"/>
                <a:gd name="T19" fmla="*/ 1 h 5"/>
                <a:gd name="T20" fmla="*/ 15 w 15"/>
                <a:gd name="T21" fmla="*/ 1 h 5"/>
                <a:gd name="T22" fmla="*/ 15 w 15"/>
                <a:gd name="T23" fmla="*/ 1 h 5"/>
                <a:gd name="T24" fmla="*/ 15 w 15"/>
                <a:gd name="T25" fmla="*/ 1 h 5"/>
                <a:gd name="T26" fmla="*/ 15 w 15"/>
                <a:gd name="T27" fmla="*/ 1 h 5"/>
                <a:gd name="T28" fmla="*/ 15 w 15"/>
                <a:gd name="T29" fmla="*/ 1 h 5"/>
                <a:gd name="T30" fmla="*/ 15 w 15"/>
                <a:gd name="T31" fmla="*/ 1 h 5"/>
                <a:gd name="T32" fmla="*/ 15 w 15"/>
                <a:gd name="T33" fmla="*/ 1 h 5"/>
                <a:gd name="T34" fmla="*/ 15 w 15"/>
                <a:gd name="T35" fmla="*/ 1 h 5"/>
                <a:gd name="T36" fmla="*/ 15 w 15"/>
                <a:gd name="T37" fmla="*/ 1 h 5"/>
                <a:gd name="T38" fmla="*/ 15 w 15"/>
                <a:gd name="T39" fmla="*/ 1 h 5"/>
                <a:gd name="T40" fmla="*/ 15 w 15"/>
                <a:gd name="T41" fmla="*/ 1 h 5"/>
                <a:gd name="T42" fmla="*/ 15 w 15"/>
                <a:gd name="T43" fmla="*/ 1 h 5"/>
                <a:gd name="T44" fmla="*/ 15 w 15"/>
                <a:gd name="T45" fmla="*/ 1 h 5"/>
                <a:gd name="T46" fmla="*/ 9 w 15"/>
                <a:gd name="T47" fmla="*/ 0 h 5"/>
                <a:gd name="T48" fmla="*/ 0 w 15"/>
                <a:gd name="T49" fmla="*/ 5 h 5"/>
                <a:gd name="T50" fmla="*/ 0 w 15"/>
                <a:gd name="T51" fmla="*/ 5 h 5"/>
                <a:gd name="T52" fmla="*/ 0 w 15"/>
                <a:gd name="T53" fmla="*/ 5 h 5"/>
                <a:gd name="T54" fmla="*/ 9 w 15"/>
                <a:gd name="T55" fmla="*/ 0 h 5"/>
                <a:gd name="T56" fmla="*/ 9 w 15"/>
                <a:gd name="T57" fmla="*/ 0 h 5"/>
                <a:gd name="T58" fmla="*/ 9 w 15"/>
                <a:gd name="T59" fmla="*/ 0 h 5"/>
                <a:gd name="T60" fmla="*/ 9 w 15"/>
                <a:gd name="T61" fmla="*/ 0 h 5"/>
                <a:gd name="T62" fmla="*/ 9 w 15"/>
                <a:gd name="T6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5">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cubicBezTo>
                    <a:pt x="15" y="1"/>
                    <a:pt x="15" y="1"/>
                    <a:pt x="15" y="1"/>
                  </a:cubicBezTo>
                  <a:cubicBezTo>
                    <a:pt x="15" y="1"/>
                    <a:pt x="15" y="1"/>
                    <a:pt x="15" y="1"/>
                  </a:cubicBezTo>
                  <a:moveTo>
                    <a:pt x="15" y="1"/>
                  </a:moveTo>
                  <a:cubicBezTo>
                    <a:pt x="15" y="1"/>
                    <a:pt x="15" y="1"/>
                    <a:pt x="15" y="1"/>
                  </a:cubicBezTo>
                  <a:cubicBezTo>
                    <a:pt x="15" y="1"/>
                    <a:pt x="15" y="1"/>
                    <a:pt x="15" y="1"/>
                  </a:cubicBezTo>
                  <a:moveTo>
                    <a:pt x="15" y="1"/>
                  </a:moveTo>
                  <a:cubicBezTo>
                    <a:pt x="15" y="1"/>
                    <a:pt x="15" y="1"/>
                    <a:pt x="15" y="1"/>
                  </a:cubicBezTo>
                  <a:cubicBezTo>
                    <a:pt x="15" y="1"/>
                    <a:pt x="15" y="1"/>
                    <a:pt x="15" y="1"/>
                  </a:cubicBezTo>
                  <a:moveTo>
                    <a:pt x="9" y="0"/>
                  </a:moveTo>
                  <a:cubicBezTo>
                    <a:pt x="4" y="0"/>
                    <a:pt x="1" y="2"/>
                    <a:pt x="0" y="5"/>
                  </a:cubicBezTo>
                  <a:cubicBezTo>
                    <a:pt x="0" y="5"/>
                    <a:pt x="0" y="5"/>
                    <a:pt x="0" y="5"/>
                  </a:cubicBezTo>
                  <a:cubicBezTo>
                    <a:pt x="0" y="5"/>
                    <a:pt x="0" y="5"/>
                    <a:pt x="0" y="5"/>
                  </a:cubicBezTo>
                  <a:cubicBezTo>
                    <a:pt x="1" y="2"/>
                    <a:pt x="4" y="0"/>
                    <a:pt x="9" y="0"/>
                  </a:cubicBezTo>
                  <a:moveTo>
                    <a:pt x="9" y="0"/>
                  </a:moveTo>
                  <a:cubicBezTo>
                    <a:pt x="9" y="0"/>
                    <a:pt x="9" y="0"/>
                    <a:pt x="9" y="0"/>
                  </a:cubicBezTo>
                  <a:cubicBezTo>
                    <a:pt x="9" y="0"/>
                    <a:pt x="9" y="0"/>
                    <a:pt x="9" y="0"/>
                  </a:cubicBezTo>
                  <a:cubicBezTo>
                    <a:pt x="9" y="0"/>
                    <a:pt x="9" y="0"/>
                    <a:pt x="9"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43"/>
            <p:cNvSpPr>
              <a:spLocks/>
            </p:cNvSpPr>
            <p:nvPr/>
          </p:nvSpPr>
          <p:spPr bwMode="auto">
            <a:xfrm>
              <a:off x="3646" y="2075"/>
              <a:ext cx="60" cy="35"/>
            </a:xfrm>
            <a:custGeom>
              <a:avLst/>
              <a:gdLst>
                <a:gd name="T0" fmla="*/ 11 w 25"/>
                <a:gd name="T1" fmla="*/ 0 h 15"/>
                <a:gd name="T2" fmla="*/ 11 w 25"/>
                <a:gd name="T3" fmla="*/ 0 h 15"/>
                <a:gd name="T4" fmla="*/ 2 w 25"/>
                <a:gd name="T5" fmla="*/ 5 h 15"/>
                <a:gd name="T6" fmla="*/ 2 w 25"/>
                <a:gd name="T7" fmla="*/ 5 h 15"/>
                <a:gd name="T8" fmla="*/ 6 w 25"/>
                <a:gd name="T9" fmla="*/ 15 h 15"/>
                <a:gd name="T10" fmla="*/ 5 w 25"/>
                <a:gd name="T11" fmla="*/ 9 h 15"/>
                <a:gd name="T12" fmla="*/ 14 w 25"/>
                <a:gd name="T13" fmla="*/ 3 h 15"/>
                <a:gd name="T14" fmla="*/ 20 w 25"/>
                <a:gd name="T15" fmla="*/ 4 h 15"/>
                <a:gd name="T16" fmla="*/ 25 w 25"/>
                <a:gd name="T17" fmla="*/ 7 h 15"/>
                <a:gd name="T18" fmla="*/ 17 w 25"/>
                <a:gd name="T19" fmla="*/ 1 h 15"/>
                <a:gd name="T20" fmla="*/ 17 w 25"/>
                <a:gd name="T21" fmla="*/ 1 h 15"/>
                <a:gd name="T22" fmla="*/ 17 w 25"/>
                <a:gd name="T23" fmla="*/ 1 h 15"/>
                <a:gd name="T24" fmla="*/ 17 w 25"/>
                <a:gd name="T25" fmla="*/ 1 h 15"/>
                <a:gd name="T26" fmla="*/ 17 w 25"/>
                <a:gd name="T27" fmla="*/ 1 h 15"/>
                <a:gd name="T28" fmla="*/ 17 w 25"/>
                <a:gd name="T29" fmla="*/ 1 h 15"/>
                <a:gd name="T30" fmla="*/ 17 w 25"/>
                <a:gd name="T31" fmla="*/ 1 h 15"/>
                <a:gd name="T32" fmla="*/ 17 w 25"/>
                <a:gd name="T33" fmla="*/ 1 h 15"/>
                <a:gd name="T34" fmla="*/ 17 w 25"/>
                <a:gd name="T35" fmla="*/ 1 h 15"/>
                <a:gd name="T36" fmla="*/ 17 w 25"/>
                <a:gd name="T37" fmla="*/ 1 h 15"/>
                <a:gd name="T38" fmla="*/ 17 w 25"/>
                <a:gd name="T39" fmla="*/ 1 h 15"/>
                <a:gd name="T40" fmla="*/ 17 w 25"/>
                <a:gd name="T41" fmla="*/ 1 h 15"/>
                <a:gd name="T42" fmla="*/ 17 w 25"/>
                <a:gd name="T43" fmla="*/ 1 h 15"/>
                <a:gd name="T44" fmla="*/ 17 w 25"/>
                <a:gd name="T45" fmla="*/ 1 h 15"/>
                <a:gd name="T46" fmla="*/ 17 w 25"/>
                <a:gd name="T47" fmla="*/ 1 h 15"/>
                <a:gd name="T48" fmla="*/ 11 w 25"/>
                <a:gd name="T49" fmla="*/ 0 h 15"/>
                <a:gd name="T50" fmla="*/ 11 w 25"/>
                <a:gd name="T5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15">
                  <a:moveTo>
                    <a:pt x="11" y="0"/>
                  </a:moveTo>
                  <a:cubicBezTo>
                    <a:pt x="11" y="0"/>
                    <a:pt x="11" y="0"/>
                    <a:pt x="11" y="0"/>
                  </a:cubicBezTo>
                  <a:cubicBezTo>
                    <a:pt x="6" y="0"/>
                    <a:pt x="3" y="2"/>
                    <a:pt x="2" y="5"/>
                  </a:cubicBezTo>
                  <a:cubicBezTo>
                    <a:pt x="2" y="5"/>
                    <a:pt x="2" y="5"/>
                    <a:pt x="2" y="5"/>
                  </a:cubicBezTo>
                  <a:cubicBezTo>
                    <a:pt x="0" y="9"/>
                    <a:pt x="2" y="13"/>
                    <a:pt x="6" y="15"/>
                  </a:cubicBezTo>
                  <a:cubicBezTo>
                    <a:pt x="5" y="13"/>
                    <a:pt x="4" y="11"/>
                    <a:pt x="5" y="9"/>
                  </a:cubicBezTo>
                  <a:cubicBezTo>
                    <a:pt x="6" y="5"/>
                    <a:pt x="10" y="3"/>
                    <a:pt x="14" y="3"/>
                  </a:cubicBezTo>
                  <a:cubicBezTo>
                    <a:pt x="16" y="3"/>
                    <a:pt x="18" y="4"/>
                    <a:pt x="20" y="4"/>
                  </a:cubicBezTo>
                  <a:cubicBezTo>
                    <a:pt x="22" y="5"/>
                    <a:pt x="23" y="6"/>
                    <a:pt x="25" y="7"/>
                  </a:cubicBezTo>
                  <a:cubicBezTo>
                    <a:pt x="23" y="5"/>
                    <a:pt x="20" y="3"/>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5" y="0"/>
                    <a:pt x="13" y="0"/>
                    <a:pt x="11" y="0"/>
                  </a:cubicBezTo>
                  <a:cubicBezTo>
                    <a:pt x="11" y="0"/>
                    <a:pt x="11" y="0"/>
                    <a:pt x="11" y="0"/>
                  </a:cubicBezTo>
                </a:path>
              </a:pathLst>
            </a:custGeom>
            <a:solidFill>
              <a:srgbClr val="C6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44"/>
            <p:cNvSpPr>
              <a:spLocks/>
            </p:cNvSpPr>
            <p:nvPr/>
          </p:nvSpPr>
          <p:spPr bwMode="auto">
            <a:xfrm>
              <a:off x="3922" y="2067"/>
              <a:ext cx="52" cy="46"/>
            </a:xfrm>
            <a:custGeom>
              <a:avLst/>
              <a:gdLst>
                <a:gd name="T0" fmla="*/ 8 w 22"/>
                <a:gd name="T1" fmla="*/ 0 h 19"/>
                <a:gd name="T2" fmla="*/ 0 w 22"/>
                <a:gd name="T3" fmla="*/ 3 h 19"/>
                <a:gd name="T4" fmla="*/ 2 w 22"/>
                <a:gd name="T5" fmla="*/ 3 h 19"/>
                <a:gd name="T6" fmla="*/ 7 w 22"/>
                <a:gd name="T7" fmla="*/ 4 h 19"/>
                <a:gd name="T8" fmla="*/ 14 w 22"/>
                <a:gd name="T9" fmla="*/ 17 h 19"/>
                <a:gd name="T10" fmla="*/ 13 w 22"/>
                <a:gd name="T11" fmla="*/ 19 h 19"/>
                <a:gd name="T12" fmla="*/ 20 w 22"/>
                <a:gd name="T13" fmla="*/ 14 h 19"/>
                <a:gd name="T14" fmla="*/ 13 w 22"/>
                <a:gd name="T15" fmla="*/ 1 h 19"/>
                <a:gd name="T16" fmla="*/ 8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8" y="0"/>
                  </a:moveTo>
                  <a:cubicBezTo>
                    <a:pt x="5" y="0"/>
                    <a:pt x="2" y="1"/>
                    <a:pt x="0" y="3"/>
                  </a:cubicBezTo>
                  <a:cubicBezTo>
                    <a:pt x="1" y="3"/>
                    <a:pt x="2" y="3"/>
                    <a:pt x="2" y="3"/>
                  </a:cubicBezTo>
                  <a:cubicBezTo>
                    <a:pt x="4" y="3"/>
                    <a:pt x="5" y="3"/>
                    <a:pt x="7" y="4"/>
                  </a:cubicBezTo>
                  <a:cubicBezTo>
                    <a:pt x="13" y="6"/>
                    <a:pt x="16" y="12"/>
                    <a:pt x="14" y="17"/>
                  </a:cubicBezTo>
                  <a:cubicBezTo>
                    <a:pt x="14" y="18"/>
                    <a:pt x="13" y="19"/>
                    <a:pt x="13" y="19"/>
                  </a:cubicBezTo>
                  <a:cubicBezTo>
                    <a:pt x="16" y="19"/>
                    <a:pt x="19" y="17"/>
                    <a:pt x="20" y="14"/>
                  </a:cubicBezTo>
                  <a:cubicBezTo>
                    <a:pt x="22" y="9"/>
                    <a:pt x="19" y="3"/>
                    <a:pt x="13" y="1"/>
                  </a:cubicBezTo>
                  <a:cubicBezTo>
                    <a:pt x="11" y="0"/>
                    <a:pt x="10" y="0"/>
                    <a:pt x="8"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45"/>
            <p:cNvSpPr>
              <a:spLocks/>
            </p:cNvSpPr>
            <p:nvPr/>
          </p:nvSpPr>
          <p:spPr bwMode="auto">
            <a:xfrm>
              <a:off x="3886" y="2051"/>
              <a:ext cx="105" cy="83"/>
            </a:xfrm>
            <a:custGeom>
              <a:avLst/>
              <a:gdLst>
                <a:gd name="T0" fmla="*/ 9 w 44"/>
                <a:gd name="T1" fmla="*/ 0 h 35"/>
                <a:gd name="T2" fmla="*/ 2 w 44"/>
                <a:gd name="T3" fmla="*/ 10 h 35"/>
                <a:gd name="T4" fmla="*/ 20 w 44"/>
                <a:gd name="T5" fmla="*/ 35 h 35"/>
                <a:gd name="T6" fmla="*/ 27 w 44"/>
                <a:gd name="T7" fmla="*/ 35 h 35"/>
                <a:gd name="T8" fmla="*/ 44 w 44"/>
                <a:gd name="T9" fmla="*/ 27 h 35"/>
                <a:gd name="T10" fmla="*/ 31 w 44"/>
                <a:gd name="T11" fmla="*/ 31 h 35"/>
                <a:gd name="T12" fmla="*/ 24 w 44"/>
                <a:gd name="T13" fmla="*/ 30 h 35"/>
                <a:gd name="T14" fmla="*/ 7 w 44"/>
                <a:gd name="T15" fmla="*/ 5 h 35"/>
                <a:gd name="T16" fmla="*/ 9 w 4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9" y="0"/>
                  </a:moveTo>
                  <a:cubicBezTo>
                    <a:pt x="6" y="3"/>
                    <a:pt x="4" y="6"/>
                    <a:pt x="2" y="10"/>
                  </a:cubicBezTo>
                  <a:cubicBezTo>
                    <a:pt x="0" y="20"/>
                    <a:pt x="7" y="31"/>
                    <a:pt x="20" y="35"/>
                  </a:cubicBezTo>
                  <a:cubicBezTo>
                    <a:pt x="22" y="35"/>
                    <a:pt x="24" y="35"/>
                    <a:pt x="27" y="35"/>
                  </a:cubicBezTo>
                  <a:cubicBezTo>
                    <a:pt x="34" y="35"/>
                    <a:pt x="41" y="32"/>
                    <a:pt x="44" y="27"/>
                  </a:cubicBezTo>
                  <a:cubicBezTo>
                    <a:pt x="41" y="29"/>
                    <a:pt x="36" y="31"/>
                    <a:pt x="31" y="31"/>
                  </a:cubicBezTo>
                  <a:cubicBezTo>
                    <a:pt x="29" y="31"/>
                    <a:pt x="27" y="31"/>
                    <a:pt x="24" y="30"/>
                  </a:cubicBezTo>
                  <a:cubicBezTo>
                    <a:pt x="12" y="27"/>
                    <a:pt x="4" y="16"/>
                    <a:pt x="7" y="5"/>
                  </a:cubicBezTo>
                  <a:cubicBezTo>
                    <a:pt x="8" y="3"/>
                    <a:pt x="8" y="2"/>
                    <a:pt x="9"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46"/>
            <p:cNvSpPr>
              <a:spLocks/>
            </p:cNvSpPr>
            <p:nvPr/>
          </p:nvSpPr>
          <p:spPr bwMode="auto">
            <a:xfrm>
              <a:off x="4207" y="2110"/>
              <a:ext cx="34" cy="26"/>
            </a:xfrm>
            <a:custGeom>
              <a:avLst/>
              <a:gdLst>
                <a:gd name="T0" fmla="*/ 12 w 14"/>
                <a:gd name="T1" fmla="*/ 0 h 11"/>
                <a:gd name="T2" fmla="*/ 11 w 14"/>
                <a:gd name="T3" fmla="*/ 6 h 11"/>
                <a:gd name="T4" fmla="*/ 5 w 14"/>
                <a:gd name="T5" fmla="*/ 9 h 11"/>
                <a:gd name="T6" fmla="*/ 1 w 14"/>
                <a:gd name="T7" fmla="*/ 8 h 11"/>
                <a:gd name="T8" fmla="*/ 0 w 14"/>
                <a:gd name="T9" fmla="*/ 6 h 11"/>
                <a:gd name="T10" fmla="*/ 2 w 14"/>
                <a:gd name="T11" fmla="*/ 10 h 11"/>
                <a:gd name="T12" fmla="*/ 5 w 14"/>
                <a:gd name="T13" fmla="*/ 11 h 11"/>
                <a:gd name="T14" fmla="*/ 11 w 14"/>
                <a:gd name="T15" fmla="*/ 8 h 11"/>
                <a:gd name="T16" fmla="*/ 12 w 14"/>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1">
                  <a:moveTo>
                    <a:pt x="12" y="0"/>
                  </a:moveTo>
                  <a:cubicBezTo>
                    <a:pt x="12" y="2"/>
                    <a:pt x="12" y="4"/>
                    <a:pt x="11" y="6"/>
                  </a:cubicBezTo>
                  <a:cubicBezTo>
                    <a:pt x="9" y="8"/>
                    <a:pt x="7" y="9"/>
                    <a:pt x="5" y="9"/>
                  </a:cubicBezTo>
                  <a:cubicBezTo>
                    <a:pt x="3" y="9"/>
                    <a:pt x="2" y="9"/>
                    <a:pt x="1" y="8"/>
                  </a:cubicBezTo>
                  <a:cubicBezTo>
                    <a:pt x="1" y="7"/>
                    <a:pt x="0" y="7"/>
                    <a:pt x="0" y="6"/>
                  </a:cubicBezTo>
                  <a:cubicBezTo>
                    <a:pt x="0" y="8"/>
                    <a:pt x="1" y="9"/>
                    <a:pt x="2" y="10"/>
                  </a:cubicBezTo>
                  <a:cubicBezTo>
                    <a:pt x="3" y="11"/>
                    <a:pt x="4" y="11"/>
                    <a:pt x="5" y="11"/>
                  </a:cubicBezTo>
                  <a:cubicBezTo>
                    <a:pt x="7" y="11"/>
                    <a:pt x="10" y="10"/>
                    <a:pt x="11" y="8"/>
                  </a:cubicBezTo>
                  <a:cubicBezTo>
                    <a:pt x="13" y="6"/>
                    <a:pt x="14" y="3"/>
                    <a:pt x="12"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47"/>
            <p:cNvSpPr>
              <a:spLocks/>
            </p:cNvSpPr>
            <p:nvPr/>
          </p:nvSpPr>
          <p:spPr bwMode="auto">
            <a:xfrm>
              <a:off x="3993" y="1877"/>
              <a:ext cx="38" cy="24"/>
            </a:xfrm>
            <a:custGeom>
              <a:avLst/>
              <a:gdLst>
                <a:gd name="T0" fmla="*/ 9 w 16"/>
                <a:gd name="T1" fmla="*/ 0 h 10"/>
                <a:gd name="T2" fmla="*/ 4 w 16"/>
                <a:gd name="T3" fmla="*/ 1 h 10"/>
                <a:gd name="T4" fmla="*/ 0 w 16"/>
                <a:gd name="T5" fmla="*/ 6 h 10"/>
                <a:gd name="T6" fmla="*/ 3 w 16"/>
                <a:gd name="T7" fmla="*/ 4 h 10"/>
                <a:gd name="T8" fmla="*/ 7 w 16"/>
                <a:gd name="T9" fmla="*/ 2 h 10"/>
                <a:gd name="T10" fmla="*/ 13 w 16"/>
                <a:gd name="T11" fmla="*/ 5 h 10"/>
                <a:gd name="T12" fmla="*/ 13 w 16"/>
                <a:gd name="T13" fmla="*/ 10 h 10"/>
                <a:gd name="T14" fmla="*/ 14 w 16"/>
                <a:gd name="T15" fmla="*/ 2 h 10"/>
                <a:gd name="T16" fmla="*/ 9 w 1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9" y="0"/>
                  </a:moveTo>
                  <a:cubicBezTo>
                    <a:pt x="7" y="0"/>
                    <a:pt x="6" y="0"/>
                    <a:pt x="4" y="1"/>
                  </a:cubicBezTo>
                  <a:cubicBezTo>
                    <a:pt x="2" y="2"/>
                    <a:pt x="1" y="4"/>
                    <a:pt x="0" y="6"/>
                  </a:cubicBezTo>
                  <a:cubicBezTo>
                    <a:pt x="1" y="5"/>
                    <a:pt x="2" y="4"/>
                    <a:pt x="3" y="4"/>
                  </a:cubicBezTo>
                  <a:cubicBezTo>
                    <a:pt x="4" y="3"/>
                    <a:pt x="6" y="2"/>
                    <a:pt x="7" y="2"/>
                  </a:cubicBezTo>
                  <a:cubicBezTo>
                    <a:pt x="10" y="2"/>
                    <a:pt x="12" y="3"/>
                    <a:pt x="13" y="5"/>
                  </a:cubicBezTo>
                  <a:cubicBezTo>
                    <a:pt x="14" y="6"/>
                    <a:pt x="14" y="8"/>
                    <a:pt x="13" y="10"/>
                  </a:cubicBezTo>
                  <a:cubicBezTo>
                    <a:pt x="15" y="8"/>
                    <a:pt x="16" y="5"/>
                    <a:pt x="14" y="2"/>
                  </a:cubicBezTo>
                  <a:cubicBezTo>
                    <a:pt x="13" y="1"/>
                    <a:pt x="11" y="0"/>
                    <a:pt x="9"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48"/>
            <p:cNvSpPr>
              <a:spLocks/>
            </p:cNvSpPr>
            <p:nvPr/>
          </p:nvSpPr>
          <p:spPr bwMode="auto">
            <a:xfrm>
              <a:off x="4200" y="1946"/>
              <a:ext cx="33" cy="29"/>
            </a:xfrm>
            <a:custGeom>
              <a:avLst/>
              <a:gdLst>
                <a:gd name="T0" fmla="*/ 7 w 14"/>
                <a:gd name="T1" fmla="*/ 0 h 12"/>
                <a:gd name="T2" fmla="*/ 4 w 14"/>
                <a:gd name="T3" fmla="*/ 0 h 12"/>
                <a:gd name="T4" fmla="*/ 0 w 14"/>
                <a:gd name="T5" fmla="*/ 3 h 12"/>
                <a:gd name="T6" fmla="*/ 2 w 14"/>
                <a:gd name="T7" fmla="*/ 2 h 12"/>
                <a:gd name="T8" fmla="*/ 5 w 14"/>
                <a:gd name="T9" fmla="*/ 2 h 12"/>
                <a:gd name="T10" fmla="*/ 12 w 14"/>
                <a:gd name="T11" fmla="*/ 6 h 12"/>
                <a:gd name="T12" fmla="*/ 11 w 14"/>
                <a:gd name="T13" fmla="*/ 12 h 12"/>
                <a:gd name="T14" fmla="*/ 14 w 14"/>
                <a:gd name="T15" fmla="*/ 4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6" y="0"/>
                    <a:pt x="5" y="0"/>
                    <a:pt x="4" y="0"/>
                  </a:cubicBezTo>
                  <a:cubicBezTo>
                    <a:pt x="2" y="1"/>
                    <a:pt x="1" y="2"/>
                    <a:pt x="0" y="3"/>
                  </a:cubicBezTo>
                  <a:cubicBezTo>
                    <a:pt x="1" y="3"/>
                    <a:pt x="1" y="2"/>
                    <a:pt x="2" y="2"/>
                  </a:cubicBezTo>
                  <a:cubicBezTo>
                    <a:pt x="3" y="2"/>
                    <a:pt x="4" y="2"/>
                    <a:pt x="5" y="2"/>
                  </a:cubicBezTo>
                  <a:cubicBezTo>
                    <a:pt x="8" y="2"/>
                    <a:pt x="11" y="3"/>
                    <a:pt x="12" y="6"/>
                  </a:cubicBezTo>
                  <a:cubicBezTo>
                    <a:pt x="12" y="8"/>
                    <a:pt x="12" y="10"/>
                    <a:pt x="11" y="12"/>
                  </a:cubicBezTo>
                  <a:cubicBezTo>
                    <a:pt x="13" y="10"/>
                    <a:pt x="14" y="7"/>
                    <a:pt x="14" y="4"/>
                  </a:cubicBezTo>
                  <a:cubicBezTo>
                    <a:pt x="13" y="2"/>
                    <a:pt x="10" y="0"/>
                    <a:pt x="7"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49"/>
            <p:cNvSpPr>
              <a:spLocks/>
            </p:cNvSpPr>
            <p:nvPr/>
          </p:nvSpPr>
          <p:spPr bwMode="auto">
            <a:xfrm>
              <a:off x="4003" y="1759"/>
              <a:ext cx="69" cy="35"/>
            </a:xfrm>
            <a:custGeom>
              <a:avLst/>
              <a:gdLst>
                <a:gd name="T0" fmla="*/ 12 w 29"/>
                <a:gd name="T1" fmla="*/ 0 h 15"/>
                <a:gd name="T2" fmla="*/ 1 w 29"/>
                <a:gd name="T3" fmla="*/ 6 h 15"/>
                <a:gd name="T4" fmla="*/ 8 w 29"/>
                <a:gd name="T5" fmla="*/ 15 h 15"/>
                <a:gd name="T6" fmla="*/ 6 w 29"/>
                <a:gd name="T7" fmla="*/ 10 h 15"/>
                <a:gd name="T8" fmla="*/ 18 w 29"/>
                <a:gd name="T9" fmla="*/ 4 h 15"/>
                <a:gd name="T10" fmla="*/ 23 w 29"/>
                <a:gd name="T11" fmla="*/ 5 h 15"/>
                <a:gd name="T12" fmla="*/ 29 w 29"/>
                <a:gd name="T13" fmla="*/ 7 h 15"/>
                <a:gd name="T14" fmla="*/ 18 w 29"/>
                <a:gd name="T15" fmla="*/ 1 h 15"/>
                <a:gd name="T16" fmla="*/ 12 w 2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12" y="0"/>
                  </a:moveTo>
                  <a:cubicBezTo>
                    <a:pt x="6" y="0"/>
                    <a:pt x="1" y="2"/>
                    <a:pt x="1" y="6"/>
                  </a:cubicBezTo>
                  <a:cubicBezTo>
                    <a:pt x="0" y="9"/>
                    <a:pt x="3" y="13"/>
                    <a:pt x="8" y="15"/>
                  </a:cubicBezTo>
                  <a:cubicBezTo>
                    <a:pt x="7" y="14"/>
                    <a:pt x="6" y="12"/>
                    <a:pt x="6" y="10"/>
                  </a:cubicBezTo>
                  <a:cubicBezTo>
                    <a:pt x="7" y="6"/>
                    <a:pt x="12" y="4"/>
                    <a:pt x="18" y="4"/>
                  </a:cubicBezTo>
                  <a:cubicBezTo>
                    <a:pt x="20" y="4"/>
                    <a:pt x="21" y="4"/>
                    <a:pt x="23" y="5"/>
                  </a:cubicBezTo>
                  <a:cubicBezTo>
                    <a:pt x="25" y="5"/>
                    <a:pt x="28" y="6"/>
                    <a:pt x="29" y="7"/>
                  </a:cubicBezTo>
                  <a:cubicBezTo>
                    <a:pt x="27" y="4"/>
                    <a:pt x="23" y="2"/>
                    <a:pt x="18" y="1"/>
                  </a:cubicBezTo>
                  <a:cubicBezTo>
                    <a:pt x="16" y="0"/>
                    <a:pt x="14" y="0"/>
                    <a:pt x="12"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50"/>
            <p:cNvSpPr>
              <a:spLocks/>
            </p:cNvSpPr>
            <p:nvPr/>
          </p:nvSpPr>
          <p:spPr bwMode="auto">
            <a:xfrm>
              <a:off x="3361" y="2462"/>
              <a:ext cx="2" cy="2"/>
            </a:xfrm>
            <a:custGeom>
              <a:avLst/>
              <a:gdLst>
                <a:gd name="T0" fmla="*/ 0 w 1"/>
                <a:gd name="T1" fmla="*/ 0 h 1"/>
                <a:gd name="T2" fmla="*/ 1 w 1"/>
                <a:gd name="T3" fmla="*/ 1 h 1"/>
                <a:gd name="T4" fmla="*/ 1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1">
                  <a:moveTo>
                    <a:pt x="0" y="0"/>
                  </a:moveTo>
                  <a:cubicBezTo>
                    <a:pt x="0" y="0"/>
                    <a:pt x="1" y="0"/>
                    <a:pt x="1" y="1"/>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DEDA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51"/>
            <p:cNvSpPr>
              <a:spLocks/>
            </p:cNvSpPr>
            <p:nvPr/>
          </p:nvSpPr>
          <p:spPr bwMode="auto">
            <a:xfrm>
              <a:off x="3311" y="2348"/>
              <a:ext cx="71" cy="116"/>
            </a:xfrm>
            <a:custGeom>
              <a:avLst/>
              <a:gdLst>
                <a:gd name="T0" fmla="*/ 4 w 30"/>
                <a:gd name="T1" fmla="*/ 0 h 49"/>
                <a:gd name="T2" fmla="*/ 2 w 30"/>
                <a:gd name="T3" fmla="*/ 0 h 49"/>
                <a:gd name="T4" fmla="*/ 0 w 30"/>
                <a:gd name="T5" fmla="*/ 2 h 49"/>
                <a:gd name="T6" fmla="*/ 0 w 30"/>
                <a:gd name="T7" fmla="*/ 2 h 49"/>
                <a:gd name="T8" fmla="*/ 0 w 30"/>
                <a:gd name="T9" fmla="*/ 2 h 49"/>
                <a:gd name="T10" fmla="*/ 1 w 30"/>
                <a:gd name="T11" fmla="*/ 2 h 49"/>
                <a:gd name="T12" fmla="*/ 17 w 30"/>
                <a:gd name="T13" fmla="*/ 22 h 49"/>
                <a:gd name="T14" fmla="*/ 17 w 30"/>
                <a:gd name="T15" fmla="*/ 22 h 49"/>
                <a:gd name="T16" fmla="*/ 17 w 30"/>
                <a:gd name="T17" fmla="*/ 23 h 49"/>
                <a:gd name="T18" fmla="*/ 23 w 30"/>
                <a:gd name="T19" fmla="*/ 48 h 49"/>
                <a:gd name="T20" fmla="*/ 22 w 30"/>
                <a:gd name="T21" fmla="*/ 48 h 49"/>
                <a:gd name="T22" fmla="*/ 22 w 30"/>
                <a:gd name="T23" fmla="*/ 48 h 49"/>
                <a:gd name="T24" fmla="*/ 22 w 30"/>
                <a:gd name="T25" fmla="*/ 48 h 49"/>
                <a:gd name="T26" fmla="*/ 22 w 30"/>
                <a:gd name="T27" fmla="*/ 49 h 49"/>
                <a:gd name="T28" fmla="*/ 22 w 30"/>
                <a:gd name="T29" fmla="*/ 49 h 49"/>
                <a:gd name="T30" fmla="*/ 25 w 30"/>
                <a:gd name="T31" fmla="*/ 48 h 49"/>
                <a:gd name="T32" fmla="*/ 24 w 30"/>
                <a:gd name="T33" fmla="*/ 19 h 49"/>
                <a:gd name="T34" fmla="*/ 4 w 3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4" y="0"/>
                  </a:moveTo>
                  <a:cubicBezTo>
                    <a:pt x="3" y="0"/>
                    <a:pt x="3" y="0"/>
                    <a:pt x="2" y="0"/>
                  </a:cubicBezTo>
                  <a:cubicBezTo>
                    <a:pt x="1" y="1"/>
                    <a:pt x="0" y="2"/>
                    <a:pt x="0" y="2"/>
                  </a:cubicBezTo>
                  <a:cubicBezTo>
                    <a:pt x="0" y="2"/>
                    <a:pt x="0" y="2"/>
                    <a:pt x="0" y="2"/>
                  </a:cubicBezTo>
                  <a:cubicBezTo>
                    <a:pt x="0" y="2"/>
                    <a:pt x="0" y="2"/>
                    <a:pt x="0" y="2"/>
                  </a:cubicBezTo>
                  <a:cubicBezTo>
                    <a:pt x="0" y="2"/>
                    <a:pt x="1" y="2"/>
                    <a:pt x="1" y="2"/>
                  </a:cubicBezTo>
                  <a:cubicBezTo>
                    <a:pt x="5" y="2"/>
                    <a:pt x="11" y="10"/>
                    <a:pt x="17" y="22"/>
                  </a:cubicBezTo>
                  <a:cubicBezTo>
                    <a:pt x="17" y="22"/>
                    <a:pt x="17" y="22"/>
                    <a:pt x="17" y="22"/>
                  </a:cubicBezTo>
                  <a:cubicBezTo>
                    <a:pt x="17" y="23"/>
                    <a:pt x="17" y="23"/>
                    <a:pt x="17" y="23"/>
                  </a:cubicBezTo>
                  <a:cubicBezTo>
                    <a:pt x="23" y="35"/>
                    <a:pt x="25" y="45"/>
                    <a:pt x="23" y="48"/>
                  </a:cubicBezTo>
                  <a:cubicBezTo>
                    <a:pt x="23" y="48"/>
                    <a:pt x="22" y="48"/>
                    <a:pt x="22" y="48"/>
                  </a:cubicBezTo>
                  <a:cubicBezTo>
                    <a:pt x="22" y="48"/>
                    <a:pt x="22" y="48"/>
                    <a:pt x="22" y="48"/>
                  </a:cubicBezTo>
                  <a:cubicBezTo>
                    <a:pt x="22" y="48"/>
                    <a:pt x="22" y="48"/>
                    <a:pt x="22" y="48"/>
                  </a:cubicBezTo>
                  <a:cubicBezTo>
                    <a:pt x="22" y="48"/>
                    <a:pt x="22" y="48"/>
                    <a:pt x="22" y="49"/>
                  </a:cubicBezTo>
                  <a:cubicBezTo>
                    <a:pt x="22" y="49"/>
                    <a:pt x="22" y="49"/>
                    <a:pt x="22" y="49"/>
                  </a:cubicBezTo>
                  <a:cubicBezTo>
                    <a:pt x="24" y="49"/>
                    <a:pt x="25" y="48"/>
                    <a:pt x="25" y="48"/>
                  </a:cubicBezTo>
                  <a:cubicBezTo>
                    <a:pt x="30" y="45"/>
                    <a:pt x="30" y="32"/>
                    <a:pt x="24" y="19"/>
                  </a:cubicBezTo>
                  <a:cubicBezTo>
                    <a:pt x="18" y="8"/>
                    <a:pt x="10" y="0"/>
                    <a:pt x="4"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52"/>
            <p:cNvSpPr>
              <a:spLocks/>
            </p:cNvSpPr>
            <p:nvPr/>
          </p:nvSpPr>
          <p:spPr bwMode="auto">
            <a:xfrm>
              <a:off x="3304" y="2348"/>
              <a:ext cx="69" cy="118"/>
            </a:xfrm>
            <a:custGeom>
              <a:avLst/>
              <a:gdLst>
                <a:gd name="T0" fmla="*/ 20 w 29"/>
                <a:gd name="T1" fmla="*/ 22 h 50"/>
                <a:gd name="T2" fmla="*/ 25 w 29"/>
                <a:gd name="T3" fmla="*/ 48 h 50"/>
                <a:gd name="T4" fmla="*/ 8 w 29"/>
                <a:gd name="T5" fmla="*/ 28 h 50"/>
                <a:gd name="T6" fmla="*/ 3 w 29"/>
                <a:gd name="T7" fmla="*/ 2 h 50"/>
                <a:gd name="T8" fmla="*/ 20 w 29"/>
                <a:gd name="T9" fmla="*/ 22 h 50"/>
              </a:gdLst>
              <a:ahLst/>
              <a:cxnLst>
                <a:cxn ang="0">
                  <a:pos x="T0" y="T1"/>
                </a:cxn>
                <a:cxn ang="0">
                  <a:pos x="T2" y="T3"/>
                </a:cxn>
                <a:cxn ang="0">
                  <a:pos x="T4" y="T5"/>
                </a:cxn>
                <a:cxn ang="0">
                  <a:pos x="T6" y="T7"/>
                </a:cxn>
                <a:cxn ang="0">
                  <a:pos x="T8" y="T9"/>
                </a:cxn>
              </a:cxnLst>
              <a:rect l="0" t="0" r="r" b="b"/>
              <a:pathLst>
                <a:path w="29" h="50">
                  <a:moveTo>
                    <a:pt x="20" y="22"/>
                  </a:moveTo>
                  <a:cubicBezTo>
                    <a:pt x="26" y="35"/>
                    <a:pt x="29" y="47"/>
                    <a:pt x="25" y="48"/>
                  </a:cubicBezTo>
                  <a:cubicBezTo>
                    <a:pt x="22" y="50"/>
                    <a:pt x="15" y="41"/>
                    <a:pt x="8" y="28"/>
                  </a:cubicBezTo>
                  <a:cubicBezTo>
                    <a:pt x="2" y="15"/>
                    <a:pt x="0" y="4"/>
                    <a:pt x="3" y="2"/>
                  </a:cubicBezTo>
                  <a:cubicBezTo>
                    <a:pt x="6" y="0"/>
                    <a:pt x="14" y="10"/>
                    <a:pt x="20" y="22"/>
                  </a:cubicBezTo>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53"/>
            <p:cNvSpPr>
              <a:spLocks/>
            </p:cNvSpPr>
            <p:nvPr/>
          </p:nvSpPr>
          <p:spPr bwMode="auto">
            <a:xfrm>
              <a:off x="3351" y="2400"/>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cubicBezTo>
                    <a:pt x="0" y="0"/>
                    <a:pt x="0" y="0"/>
                    <a:pt x="0" y="0"/>
                  </a:cubicBezTo>
                </a:path>
              </a:pathLst>
            </a:custGeom>
            <a:solidFill>
              <a:srgbClr val="B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54"/>
            <p:cNvSpPr>
              <a:spLocks/>
            </p:cNvSpPr>
            <p:nvPr/>
          </p:nvSpPr>
          <p:spPr bwMode="auto">
            <a:xfrm>
              <a:off x="3351" y="2402"/>
              <a:ext cx="19" cy="60"/>
            </a:xfrm>
            <a:custGeom>
              <a:avLst/>
              <a:gdLst>
                <a:gd name="T0" fmla="*/ 0 w 8"/>
                <a:gd name="T1" fmla="*/ 0 h 25"/>
                <a:gd name="T2" fmla="*/ 0 w 8"/>
                <a:gd name="T3" fmla="*/ 0 h 25"/>
                <a:gd name="T4" fmla="*/ 6 w 8"/>
                <a:gd name="T5" fmla="*/ 25 h 25"/>
                <a:gd name="T6" fmla="*/ 0 w 8"/>
                <a:gd name="T7" fmla="*/ 0 h 25"/>
              </a:gdLst>
              <a:ahLst/>
              <a:cxnLst>
                <a:cxn ang="0">
                  <a:pos x="T0" y="T1"/>
                </a:cxn>
                <a:cxn ang="0">
                  <a:pos x="T2" y="T3"/>
                </a:cxn>
                <a:cxn ang="0">
                  <a:pos x="T4" y="T5"/>
                </a:cxn>
                <a:cxn ang="0">
                  <a:pos x="T6" y="T7"/>
                </a:cxn>
              </a:cxnLst>
              <a:rect l="0" t="0" r="r" b="b"/>
              <a:pathLst>
                <a:path w="8" h="25">
                  <a:moveTo>
                    <a:pt x="0" y="0"/>
                  </a:moveTo>
                  <a:cubicBezTo>
                    <a:pt x="0" y="0"/>
                    <a:pt x="0" y="0"/>
                    <a:pt x="0" y="0"/>
                  </a:cubicBezTo>
                  <a:cubicBezTo>
                    <a:pt x="6" y="12"/>
                    <a:pt x="8" y="22"/>
                    <a:pt x="6" y="25"/>
                  </a:cubicBezTo>
                  <a:cubicBezTo>
                    <a:pt x="8" y="22"/>
                    <a:pt x="6" y="12"/>
                    <a:pt x="0" y="0"/>
                  </a:cubicBezTo>
                </a:path>
              </a:pathLst>
            </a:custGeom>
            <a:solidFill>
              <a:srgbClr val="A29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55"/>
            <p:cNvSpPr>
              <a:spLocks/>
            </p:cNvSpPr>
            <p:nvPr/>
          </p:nvSpPr>
          <p:spPr bwMode="auto">
            <a:xfrm>
              <a:off x="3361" y="2462"/>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path>
              </a:pathLst>
            </a:custGeom>
            <a:solidFill>
              <a:srgbClr val="C2BB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56"/>
            <p:cNvSpPr>
              <a:spLocks/>
            </p:cNvSpPr>
            <p:nvPr/>
          </p:nvSpPr>
          <p:spPr bwMode="auto">
            <a:xfrm>
              <a:off x="3363" y="24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29A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57"/>
            <p:cNvSpPr>
              <a:spLocks noEditPoints="1"/>
            </p:cNvSpPr>
            <p:nvPr/>
          </p:nvSpPr>
          <p:spPr bwMode="auto">
            <a:xfrm>
              <a:off x="3361" y="246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C2BB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58"/>
            <p:cNvSpPr>
              <a:spLocks/>
            </p:cNvSpPr>
            <p:nvPr/>
          </p:nvSpPr>
          <p:spPr bwMode="auto">
            <a:xfrm>
              <a:off x="3320" y="2393"/>
              <a:ext cx="50" cy="69"/>
            </a:xfrm>
            <a:custGeom>
              <a:avLst/>
              <a:gdLst>
                <a:gd name="T0" fmla="*/ 11 w 21"/>
                <a:gd name="T1" fmla="*/ 0 h 29"/>
                <a:gd name="T2" fmla="*/ 15 w 21"/>
                <a:gd name="T3" fmla="*/ 22 h 29"/>
                <a:gd name="T4" fmla="*/ 14 w 21"/>
                <a:gd name="T5" fmla="*/ 22 h 29"/>
                <a:gd name="T6" fmla="*/ 0 w 21"/>
                <a:gd name="T7" fmla="*/ 5 h 29"/>
                <a:gd name="T8" fmla="*/ 1 w 21"/>
                <a:gd name="T9" fmla="*/ 9 h 29"/>
                <a:gd name="T10" fmla="*/ 17 w 21"/>
                <a:gd name="T11" fmla="*/ 29 h 29"/>
                <a:gd name="T12" fmla="*/ 17 w 21"/>
                <a:gd name="T13" fmla="*/ 29 h 29"/>
                <a:gd name="T14" fmla="*/ 17 w 21"/>
                <a:gd name="T15" fmla="*/ 29 h 29"/>
                <a:gd name="T16" fmla="*/ 17 w 21"/>
                <a:gd name="T17" fmla="*/ 29 h 29"/>
                <a:gd name="T18" fmla="*/ 17 w 21"/>
                <a:gd name="T19" fmla="*/ 29 h 29"/>
                <a:gd name="T20" fmla="*/ 17 w 21"/>
                <a:gd name="T21" fmla="*/ 29 h 29"/>
                <a:gd name="T22" fmla="*/ 17 w 21"/>
                <a:gd name="T23" fmla="*/ 29 h 29"/>
                <a:gd name="T24" fmla="*/ 17 w 21"/>
                <a:gd name="T25" fmla="*/ 29 h 29"/>
                <a:gd name="T26" fmla="*/ 17 w 21"/>
                <a:gd name="T27" fmla="*/ 29 h 29"/>
                <a:gd name="T28" fmla="*/ 17 w 21"/>
                <a:gd name="T29" fmla="*/ 29 h 29"/>
                <a:gd name="T30" fmla="*/ 17 w 21"/>
                <a:gd name="T31" fmla="*/ 29 h 29"/>
                <a:gd name="T32" fmla="*/ 17 w 21"/>
                <a:gd name="T33" fmla="*/ 29 h 29"/>
                <a:gd name="T34" fmla="*/ 18 w 21"/>
                <a:gd name="T35" fmla="*/ 29 h 29"/>
                <a:gd name="T36" fmla="*/ 18 w 21"/>
                <a:gd name="T37" fmla="*/ 29 h 29"/>
                <a:gd name="T38" fmla="*/ 18 w 21"/>
                <a:gd name="T39" fmla="*/ 29 h 29"/>
                <a:gd name="T40" fmla="*/ 18 w 21"/>
                <a:gd name="T41" fmla="*/ 29 h 29"/>
                <a:gd name="T42" fmla="*/ 19 w 21"/>
                <a:gd name="T43" fmla="*/ 29 h 29"/>
                <a:gd name="T44" fmla="*/ 13 w 21"/>
                <a:gd name="T45" fmla="*/ 4 h 29"/>
                <a:gd name="T46" fmla="*/ 13 w 21"/>
                <a:gd name="T47" fmla="*/ 3 h 29"/>
                <a:gd name="T48" fmla="*/ 13 w 21"/>
                <a:gd name="T49" fmla="*/ 3 h 29"/>
                <a:gd name="T50" fmla="*/ 11 w 21"/>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29">
                  <a:moveTo>
                    <a:pt x="11" y="0"/>
                  </a:moveTo>
                  <a:cubicBezTo>
                    <a:pt x="16" y="11"/>
                    <a:pt x="18" y="21"/>
                    <a:pt x="15" y="22"/>
                  </a:cubicBezTo>
                  <a:cubicBezTo>
                    <a:pt x="15" y="22"/>
                    <a:pt x="14" y="22"/>
                    <a:pt x="14" y="22"/>
                  </a:cubicBezTo>
                  <a:cubicBezTo>
                    <a:pt x="11" y="22"/>
                    <a:pt x="5" y="15"/>
                    <a:pt x="0" y="5"/>
                  </a:cubicBezTo>
                  <a:cubicBezTo>
                    <a:pt x="0" y="6"/>
                    <a:pt x="1" y="8"/>
                    <a:pt x="1" y="9"/>
                  </a:cubicBezTo>
                  <a:cubicBezTo>
                    <a:pt x="7" y="20"/>
                    <a:pt x="13" y="28"/>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7" y="29"/>
                    <a:pt x="17" y="29"/>
                    <a:pt x="17"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9" y="29"/>
                    <a:pt x="19" y="29"/>
                  </a:cubicBezTo>
                  <a:cubicBezTo>
                    <a:pt x="21" y="26"/>
                    <a:pt x="19" y="16"/>
                    <a:pt x="13" y="4"/>
                  </a:cubicBezTo>
                  <a:cubicBezTo>
                    <a:pt x="13" y="4"/>
                    <a:pt x="13" y="4"/>
                    <a:pt x="13" y="3"/>
                  </a:cubicBezTo>
                  <a:cubicBezTo>
                    <a:pt x="13" y="3"/>
                    <a:pt x="13" y="3"/>
                    <a:pt x="13" y="3"/>
                  </a:cubicBezTo>
                  <a:cubicBezTo>
                    <a:pt x="13" y="2"/>
                    <a:pt x="12" y="1"/>
                    <a:pt x="11" y="0"/>
                  </a:cubicBezTo>
                </a:path>
              </a:pathLst>
            </a:custGeom>
            <a:solidFill>
              <a:srgbClr val="A9A6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59"/>
            <p:cNvSpPr>
              <a:spLocks/>
            </p:cNvSpPr>
            <p:nvPr/>
          </p:nvSpPr>
          <p:spPr bwMode="auto">
            <a:xfrm>
              <a:off x="4181" y="1946"/>
              <a:ext cx="52" cy="43"/>
            </a:xfrm>
            <a:custGeom>
              <a:avLst/>
              <a:gdLst>
                <a:gd name="T0" fmla="*/ 5 w 22"/>
                <a:gd name="T1" fmla="*/ 0 h 18"/>
                <a:gd name="T2" fmla="*/ 1 w 22"/>
                <a:gd name="T3" fmla="*/ 11 h 18"/>
                <a:gd name="T4" fmla="*/ 12 w 22"/>
                <a:gd name="T5" fmla="*/ 18 h 18"/>
                <a:gd name="T6" fmla="*/ 16 w 22"/>
                <a:gd name="T7" fmla="*/ 17 h 18"/>
                <a:gd name="T8" fmla="*/ 22 w 22"/>
                <a:gd name="T9" fmla="*/ 13 h 18"/>
                <a:gd name="T10" fmla="*/ 18 w 22"/>
                <a:gd name="T11" fmla="*/ 15 h 18"/>
                <a:gd name="T12" fmla="*/ 14 w 22"/>
                <a:gd name="T13" fmla="*/ 16 h 18"/>
                <a:gd name="T14" fmla="*/ 4 w 22"/>
                <a:gd name="T15" fmla="*/ 9 h 18"/>
                <a:gd name="T16" fmla="*/ 5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5" y="0"/>
                  </a:moveTo>
                  <a:cubicBezTo>
                    <a:pt x="2" y="3"/>
                    <a:pt x="0" y="7"/>
                    <a:pt x="1" y="11"/>
                  </a:cubicBezTo>
                  <a:cubicBezTo>
                    <a:pt x="3" y="15"/>
                    <a:pt x="7" y="18"/>
                    <a:pt x="12" y="18"/>
                  </a:cubicBezTo>
                  <a:cubicBezTo>
                    <a:pt x="13" y="18"/>
                    <a:pt x="14" y="18"/>
                    <a:pt x="16" y="17"/>
                  </a:cubicBezTo>
                  <a:cubicBezTo>
                    <a:pt x="18" y="16"/>
                    <a:pt x="21" y="15"/>
                    <a:pt x="22" y="13"/>
                  </a:cubicBezTo>
                  <a:cubicBezTo>
                    <a:pt x="21" y="14"/>
                    <a:pt x="20" y="14"/>
                    <a:pt x="18" y="15"/>
                  </a:cubicBezTo>
                  <a:cubicBezTo>
                    <a:pt x="17" y="15"/>
                    <a:pt x="15" y="16"/>
                    <a:pt x="14" y="16"/>
                  </a:cubicBezTo>
                  <a:cubicBezTo>
                    <a:pt x="9" y="16"/>
                    <a:pt x="5" y="13"/>
                    <a:pt x="4" y="9"/>
                  </a:cubicBezTo>
                  <a:cubicBezTo>
                    <a:pt x="3" y="6"/>
                    <a:pt x="3" y="3"/>
                    <a:pt x="5" y="0"/>
                  </a:cubicBezTo>
                </a:path>
              </a:pathLst>
            </a:custGeom>
            <a:solidFill>
              <a:srgbClr val="D6D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p:cNvSpPr>
            <a:spLocks noGrp="1"/>
          </p:cNvSpPr>
          <p:nvPr>
            <p:ph type="pic" sz="quarter" idx="12"/>
          </p:nvPr>
        </p:nvSpPr>
        <p:spPr/>
      </p:sp>
    </p:spTree>
    <p:extLst>
      <p:ext uri="{BB962C8B-B14F-4D97-AF65-F5344CB8AC3E}">
        <p14:creationId xmlns:p14="http://schemas.microsoft.com/office/powerpoint/2010/main" val="212100113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a:spLocks/>
          </p:cNvSpPr>
          <p:nvPr/>
        </p:nvSpPr>
        <p:spPr bwMode="auto">
          <a:xfrm rot="815961" flipH="1">
            <a:off x="-2557935" y="1597344"/>
            <a:ext cx="5928672" cy="5675184"/>
          </a:xfrm>
          <a:custGeom>
            <a:avLst/>
            <a:gdLst>
              <a:gd name="T0" fmla="*/ 55 w 269"/>
              <a:gd name="T1" fmla="*/ 195 h 249"/>
              <a:gd name="T2" fmla="*/ 102 w 269"/>
              <a:gd name="T3" fmla="*/ 242 h 249"/>
              <a:gd name="T4" fmla="*/ 63 w 269"/>
              <a:gd name="T5" fmla="*/ 190 h 249"/>
              <a:gd name="T6" fmla="*/ 85 w 269"/>
              <a:gd name="T7" fmla="*/ 165 h 249"/>
              <a:gd name="T8" fmla="*/ 89 w 269"/>
              <a:gd name="T9" fmla="*/ 181 h 249"/>
              <a:gd name="T10" fmla="*/ 135 w 269"/>
              <a:gd name="T11" fmla="*/ 189 h 249"/>
              <a:gd name="T12" fmla="*/ 95 w 269"/>
              <a:gd name="T13" fmla="*/ 162 h 249"/>
              <a:gd name="T14" fmla="*/ 112 w 269"/>
              <a:gd name="T15" fmla="*/ 142 h 249"/>
              <a:gd name="T16" fmla="*/ 117 w 269"/>
              <a:gd name="T17" fmla="*/ 148 h 249"/>
              <a:gd name="T18" fmla="*/ 174 w 269"/>
              <a:gd name="T19" fmla="*/ 193 h 249"/>
              <a:gd name="T20" fmla="*/ 132 w 269"/>
              <a:gd name="T21" fmla="*/ 140 h 249"/>
              <a:gd name="T22" fmla="*/ 117 w 269"/>
              <a:gd name="T23" fmla="*/ 138 h 249"/>
              <a:gd name="T24" fmla="*/ 143 w 269"/>
              <a:gd name="T25" fmla="*/ 119 h 249"/>
              <a:gd name="T26" fmla="*/ 149 w 269"/>
              <a:gd name="T27" fmla="*/ 126 h 249"/>
              <a:gd name="T28" fmla="*/ 212 w 269"/>
              <a:gd name="T29" fmla="*/ 162 h 249"/>
              <a:gd name="T30" fmla="*/ 161 w 269"/>
              <a:gd name="T31" fmla="*/ 115 h 249"/>
              <a:gd name="T32" fmla="*/ 149 w 269"/>
              <a:gd name="T33" fmla="*/ 115 h 249"/>
              <a:gd name="T34" fmla="*/ 178 w 269"/>
              <a:gd name="T35" fmla="*/ 102 h 249"/>
              <a:gd name="T36" fmla="*/ 242 w 269"/>
              <a:gd name="T37" fmla="*/ 133 h 249"/>
              <a:gd name="T38" fmla="*/ 201 w 269"/>
              <a:gd name="T39" fmla="*/ 94 h 249"/>
              <a:gd name="T40" fmla="*/ 181 w 269"/>
              <a:gd name="T41" fmla="*/ 93 h 249"/>
              <a:gd name="T42" fmla="*/ 200 w 269"/>
              <a:gd name="T43" fmla="*/ 73 h 249"/>
              <a:gd name="T44" fmla="*/ 249 w 269"/>
              <a:gd name="T45" fmla="*/ 100 h 249"/>
              <a:gd name="T46" fmla="*/ 207 w 269"/>
              <a:gd name="T47" fmla="*/ 67 h 249"/>
              <a:gd name="T48" fmla="*/ 214 w 269"/>
              <a:gd name="T49" fmla="*/ 57 h 249"/>
              <a:gd name="T50" fmla="*/ 258 w 269"/>
              <a:gd name="T51" fmla="*/ 50 h 249"/>
              <a:gd name="T52" fmla="*/ 256 w 269"/>
              <a:gd name="T53" fmla="*/ 27 h 249"/>
              <a:gd name="T54" fmla="*/ 197 w 269"/>
              <a:gd name="T55" fmla="*/ 66 h 249"/>
              <a:gd name="T56" fmla="*/ 198 w 269"/>
              <a:gd name="T57" fmla="*/ 60 h 249"/>
              <a:gd name="T58" fmla="*/ 194 w 269"/>
              <a:gd name="T59" fmla="*/ 0 h 249"/>
              <a:gd name="T60" fmla="*/ 189 w 269"/>
              <a:gd name="T61" fmla="*/ 60 h 249"/>
              <a:gd name="T62" fmla="*/ 173 w 269"/>
              <a:gd name="T63" fmla="*/ 88 h 249"/>
              <a:gd name="T64" fmla="*/ 174 w 269"/>
              <a:gd name="T65" fmla="*/ 82 h 249"/>
              <a:gd name="T66" fmla="*/ 175 w 269"/>
              <a:gd name="T67" fmla="*/ 30 h 249"/>
              <a:gd name="T68" fmla="*/ 158 w 269"/>
              <a:gd name="T69" fmla="*/ 72 h 249"/>
              <a:gd name="T70" fmla="*/ 167 w 269"/>
              <a:gd name="T71" fmla="*/ 93 h 249"/>
              <a:gd name="T72" fmla="*/ 141 w 269"/>
              <a:gd name="T73" fmla="*/ 108 h 249"/>
              <a:gd name="T74" fmla="*/ 151 w 269"/>
              <a:gd name="T75" fmla="*/ 84 h 249"/>
              <a:gd name="T76" fmla="*/ 124 w 269"/>
              <a:gd name="T77" fmla="*/ 67 h 249"/>
              <a:gd name="T78" fmla="*/ 135 w 269"/>
              <a:gd name="T79" fmla="*/ 109 h 249"/>
              <a:gd name="T80" fmla="*/ 110 w 269"/>
              <a:gd name="T81" fmla="*/ 136 h 249"/>
              <a:gd name="T82" fmla="*/ 113 w 269"/>
              <a:gd name="T83" fmla="*/ 130 h 249"/>
              <a:gd name="T84" fmla="*/ 101 w 269"/>
              <a:gd name="T85" fmla="*/ 72 h 249"/>
              <a:gd name="T86" fmla="*/ 103 w 269"/>
              <a:gd name="T87" fmla="*/ 132 h 249"/>
              <a:gd name="T88" fmla="*/ 81 w 269"/>
              <a:gd name="T89" fmla="*/ 159 h 249"/>
              <a:gd name="T90" fmla="*/ 80 w 269"/>
              <a:gd name="T91" fmla="*/ 154 h 249"/>
              <a:gd name="T92" fmla="*/ 90 w 269"/>
              <a:gd name="T93" fmla="*/ 106 h 249"/>
              <a:gd name="T94" fmla="*/ 66 w 269"/>
              <a:gd name="T95" fmla="*/ 101 h 249"/>
              <a:gd name="T96" fmla="*/ 74 w 269"/>
              <a:gd name="T97" fmla="*/ 155 h 249"/>
              <a:gd name="T98" fmla="*/ 73 w 269"/>
              <a:gd name="T99" fmla="*/ 167 h 249"/>
              <a:gd name="T100" fmla="*/ 56 w 269"/>
              <a:gd name="T101" fmla="*/ 181 h 249"/>
              <a:gd name="T102" fmla="*/ 35 w 269"/>
              <a:gd name="T103" fmla="*/ 125 h 249"/>
              <a:gd name="T104" fmla="*/ 42 w 269"/>
              <a:gd name="T105" fmla="*/ 197 h 249"/>
              <a:gd name="T106" fmla="*/ 24 w 269"/>
              <a:gd name="T107" fmla="*/ 22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49">
                <a:moveTo>
                  <a:pt x="24" y="229"/>
                </a:moveTo>
                <a:cubicBezTo>
                  <a:pt x="37" y="214"/>
                  <a:pt x="51" y="197"/>
                  <a:pt x="54" y="194"/>
                </a:cubicBezTo>
                <a:cubicBezTo>
                  <a:pt x="55" y="193"/>
                  <a:pt x="55" y="193"/>
                  <a:pt x="55" y="193"/>
                </a:cubicBezTo>
                <a:cubicBezTo>
                  <a:pt x="55" y="195"/>
                  <a:pt x="55" y="195"/>
                  <a:pt x="55" y="195"/>
                </a:cubicBezTo>
                <a:cubicBezTo>
                  <a:pt x="55" y="196"/>
                  <a:pt x="55" y="197"/>
                  <a:pt x="55" y="198"/>
                </a:cubicBezTo>
                <a:cubicBezTo>
                  <a:pt x="55" y="200"/>
                  <a:pt x="55" y="202"/>
                  <a:pt x="55" y="204"/>
                </a:cubicBezTo>
                <a:cubicBezTo>
                  <a:pt x="58" y="219"/>
                  <a:pt x="73" y="237"/>
                  <a:pt x="89" y="243"/>
                </a:cubicBezTo>
                <a:cubicBezTo>
                  <a:pt x="95" y="245"/>
                  <a:pt x="100" y="245"/>
                  <a:pt x="102" y="242"/>
                </a:cubicBezTo>
                <a:cubicBezTo>
                  <a:pt x="105" y="235"/>
                  <a:pt x="99" y="217"/>
                  <a:pt x="94" y="210"/>
                </a:cubicBezTo>
                <a:cubicBezTo>
                  <a:pt x="92" y="206"/>
                  <a:pt x="84" y="194"/>
                  <a:pt x="74" y="190"/>
                </a:cubicBezTo>
                <a:cubicBezTo>
                  <a:pt x="72" y="190"/>
                  <a:pt x="71" y="190"/>
                  <a:pt x="68" y="190"/>
                </a:cubicBezTo>
                <a:cubicBezTo>
                  <a:pt x="67" y="190"/>
                  <a:pt x="65" y="190"/>
                  <a:pt x="63" y="190"/>
                </a:cubicBezTo>
                <a:cubicBezTo>
                  <a:pt x="62" y="190"/>
                  <a:pt x="61" y="190"/>
                  <a:pt x="60" y="190"/>
                </a:cubicBezTo>
                <a:cubicBezTo>
                  <a:pt x="59" y="190"/>
                  <a:pt x="59" y="190"/>
                  <a:pt x="59" y="190"/>
                </a:cubicBezTo>
                <a:cubicBezTo>
                  <a:pt x="60" y="189"/>
                  <a:pt x="60" y="189"/>
                  <a:pt x="60" y="189"/>
                </a:cubicBezTo>
                <a:cubicBezTo>
                  <a:pt x="68" y="181"/>
                  <a:pt x="76" y="173"/>
                  <a:pt x="85" y="165"/>
                </a:cubicBezTo>
                <a:cubicBezTo>
                  <a:pt x="86" y="164"/>
                  <a:pt x="86" y="164"/>
                  <a:pt x="86" y="164"/>
                </a:cubicBezTo>
                <a:cubicBezTo>
                  <a:pt x="87" y="165"/>
                  <a:pt x="87" y="165"/>
                  <a:pt x="87" y="165"/>
                </a:cubicBezTo>
                <a:cubicBezTo>
                  <a:pt x="87" y="167"/>
                  <a:pt x="87" y="169"/>
                  <a:pt x="87" y="172"/>
                </a:cubicBezTo>
                <a:cubicBezTo>
                  <a:pt x="87" y="175"/>
                  <a:pt x="88" y="178"/>
                  <a:pt x="89" y="181"/>
                </a:cubicBezTo>
                <a:cubicBezTo>
                  <a:pt x="97" y="196"/>
                  <a:pt x="109" y="208"/>
                  <a:pt x="125" y="217"/>
                </a:cubicBezTo>
                <a:cubicBezTo>
                  <a:pt x="128" y="219"/>
                  <a:pt x="133" y="222"/>
                  <a:pt x="138" y="222"/>
                </a:cubicBezTo>
                <a:cubicBezTo>
                  <a:pt x="142" y="222"/>
                  <a:pt x="144" y="219"/>
                  <a:pt x="145" y="213"/>
                </a:cubicBezTo>
                <a:cubicBezTo>
                  <a:pt x="145" y="204"/>
                  <a:pt x="140" y="196"/>
                  <a:pt x="135" y="189"/>
                </a:cubicBezTo>
                <a:cubicBezTo>
                  <a:pt x="134" y="188"/>
                  <a:pt x="134" y="187"/>
                  <a:pt x="133" y="187"/>
                </a:cubicBezTo>
                <a:cubicBezTo>
                  <a:pt x="127" y="177"/>
                  <a:pt x="118" y="168"/>
                  <a:pt x="107" y="163"/>
                </a:cubicBezTo>
                <a:cubicBezTo>
                  <a:pt x="105" y="162"/>
                  <a:pt x="103" y="162"/>
                  <a:pt x="100" y="162"/>
                </a:cubicBezTo>
                <a:cubicBezTo>
                  <a:pt x="98" y="162"/>
                  <a:pt x="97" y="162"/>
                  <a:pt x="95" y="162"/>
                </a:cubicBezTo>
                <a:cubicBezTo>
                  <a:pt x="94" y="162"/>
                  <a:pt x="92" y="162"/>
                  <a:pt x="91" y="162"/>
                </a:cubicBezTo>
                <a:cubicBezTo>
                  <a:pt x="89" y="162"/>
                  <a:pt x="89" y="162"/>
                  <a:pt x="89" y="162"/>
                </a:cubicBezTo>
                <a:cubicBezTo>
                  <a:pt x="90" y="161"/>
                  <a:pt x="90" y="161"/>
                  <a:pt x="90" y="161"/>
                </a:cubicBezTo>
                <a:cubicBezTo>
                  <a:pt x="97" y="155"/>
                  <a:pt x="105" y="148"/>
                  <a:pt x="112" y="142"/>
                </a:cubicBezTo>
                <a:cubicBezTo>
                  <a:pt x="112" y="142"/>
                  <a:pt x="112" y="142"/>
                  <a:pt x="112" y="142"/>
                </a:cubicBezTo>
                <a:cubicBezTo>
                  <a:pt x="116" y="145"/>
                  <a:pt x="116" y="145"/>
                  <a:pt x="116" y="145"/>
                </a:cubicBezTo>
                <a:cubicBezTo>
                  <a:pt x="117" y="145"/>
                  <a:pt x="117" y="145"/>
                  <a:pt x="117" y="145"/>
                </a:cubicBezTo>
                <a:cubicBezTo>
                  <a:pt x="117" y="146"/>
                  <a:pt x="117" y="147"/>
                  <a:pt x="117" y="148"/>
                </a:cubicBezTo>
                <a:cubicBezTo>
                  <a:pt x="117" y="149"/>
                  <a:pt x="117" y="149"/>
                  <a:pt x="118" y="150"/>
                </a:cubicBezTo>
                <a:cubicBezTo>
                  <a:pt x="119" y="154"/>
                  <a:pt x="123" y="158"/>
                  <a:pt x="126" y="163"/>
                </a:cubicBezTo>
                <a:cubicBezTo>
                  <a:pt x="134" y="171"/>
                  <a:pt x="142" y="180"/>
                  <a:pt x="153" y="186"/>
                </a:cubicBezTo>
                <a:cubicBezTo>
                  <a:pt x="156" y="188"/>
                  <a:pt x="166" y="193"/>
                  <a:pt x="174" y="193"/>
                </a:cubicBezTo>
                <a:cubicBezTo>
                  <a:pt x="178" y="193"/>
                  <a:pt x="180" y="192"/>
                  <a:pt x="181" y="189"/>
                </a:cubicBezTo>
                <a:cubicBezTo>
                  <a:pt x="184" y="183"/>
                  <a:pt x="177" y="171"/>
                  <a:pt x="161" y="157"/>
                </a:cubicBezTo>
                <a:cubicBezTo>
                  <a:pt x="154" y="151"/>
                  <a:pt x="145" y="143"/>
                  <a:pt x="136" y="140"/>
                </a:cubicBezTo>
                <a:cubicBezTo>
                  <a:pt x="135" y="140"/>
                  <a:pt x="134" y="140"/>
                  <a:pt x="132" y="140"/>
                </a:cubicBezTo>
                <a:cubicBezTo>
                  <a:pt x="130" y="140"/>
                  <a:pt x="127" y="140"/>
                  <a:pt x="124" y="140"/>
                </a:cubicBezTo>
                <a:cubicBezTo>
                  <a:pt x="122" y="140"/>
                  <a:pt x="121" y="140"/>
                  <a:pt x="120" y="140"/>
                </a:cubicBezTo>
                <a:cubicBezTo>
                  <a:pt x="120" y="140"/>
                  <a:pt x="120" y="140"/>
                  <a:pt x="120" y="140"/>
                </a:cubicBezTo>
                <a:cubicBezTo>
                  <a:pt x="117" y="138"/>
                  <a:pt x="117" y="138"/>
                  <a:pt x="117" y="138"/>
                </a:cubicBezTo>
                <a:cubicBezTo>
                  <a:pt x="118" y="138"/>
                  <a:pt x="118" y="138"/>
                  <a:pt x="118" y="138"/>
                </a:cubicBezTo>
                <a:cubicBezTo>
                  <a:pt x="120" y="136"/>
                  <a:pt x="122" y="134"/>
                  <a:pt x="123" y="133"/>
                </a:cubicBezTo>
                <a:cubicBezTo>
                  <a:pt x="125" y="132"/>
                  <a:pt x="129" y="129"/>
                  <a:pt x="134" y="125"/>
                </a:cubicBezTo>
                <a:cubicBezTo>
                  <a:pt x="137" y="123"/>
                  <a:pt x="140" y="121"/>
                  <a:pt x="143" y="119"/>
                </a:cubicBezTo>
                <a:cubicBezTo>
                  <a:pt x="143" y="119"/>
                  <a:pt x="143" y="119"/>
                  <a:pt x="143" y="119"/>
                </a:cubicBezTo>
                <a:cubicBezTo>
                  <a:pt x="147" y="122"/>
                  <a:pt x="147" y="122"/>
                  <a:pt x="147" y="122"/>
                </a:cubicBezTo>
                <a:cubicBezTo>
                  <a:pt x="147" y="122"/>
                  <a:pt x="147" y="122"/>
                  <a:pt x="147" y="122"/>
                </a:cubicBezTo>
                <a:cubicBezTo>
                  <a:pt x="148" y="123"/>
                  <a:pt x="148" y="125"/>
                  <a:pt x="149" y="126"/>
                </a:cubicBezTo>
                <a:cubicBezTo>
                  <a:pt x="149" y="128"/>
                  <a:pt x="150" y="129"/>
                  <a:pt x="151" y="131"/>
                </a:cubicBezTo>
                <a:cubicBezTo>
                  <a:pt x="153" y="134"/>
                  <a:pt x="156" y="137"/>
                  <a:pt x="159" y="140"/>
                </a:cubicBezTo>
                <a:cubicBezTo>
                  <a:pt x="177" y="156"/>
                  <a:pt x="192" y="164"/>
                  <a:pt x="203" y="164"/>
                </a:cubicBezTo>
                <a:cubicBezTo>
                  <a:pt x="206" y="164"/>
                  <a:pt x="209" y="163"/>
                  <a:pt x="212" y="162"/>
                </a:cubicBezTo>
                <a:cubicBezTo>
                  <a:pt x="214" y="161"/>
                  <a:pt x="215" y="160"/>
                  <a:pt x="215" y="158"/>
                </a:cubicBezTo>
                <a:cubicBezTo>
                  <a:pt x="216" y="149"/>
                  <a:pt x="190" y="129"/>
                  <a:pt x="184" y="125"/>
                </a:cubicBezTo>
                <a:cubicBezTo>
                  <a:pt x="183" y="125"/>
                  <a:pt x="183" y="125"/>
                  <a:pt x="183" y="125"/>
                </a:cubicBezTo>
                <a:cubicBezTo>
                  <a:pt x="176" y="120"/>
                  <a:pt x="169" y="116"/>
                  <a:pt x="161" y="115"/>
                </a:cubicBezTo>
                <a:cubicBezTo>
                  <a:pt x="159" y="115"/>
                  <a:pt x="155" y="116"/>
                  <a:pt x="152" y="116"/>
                </a:cubicBezTo>
                <a:cubicBezTo>
                  <a:pt x="150" y="117"/>
                  <a:pt x="150" y="117"/>
                  <a:pt x="150" y="117"/>
                </a:cubicBezTo>
                <a:cubicBezTo>
                  <a:pt x="148" y="115"/>
                  <a:pt x="148" y="115"/>
                  <a:pt x="148" y="115"/>
                </a:cubicBezTo>
                <a:cubicBezTo>
                  <a:pt x="149" y="115"/>
                  <a:pt x="149" y="115"/>
                  <a:pt x="149" y="115"/>
                </a:cubicBezTo>
                <a:cubicBezTo>
                  <a:pt x="159" y="108"/>
                  <a:pt x="167" y="102"/>
                  <a:pt x="174" y="96"/>
                </a:cubicBezTo>
                <a:cubicBezTo>
                  <a:pt x="174" y="96"/>
                  <a:pt x="174" y="96"/>
                  <a:pt x="174" y="96"/>
                </a:cubicBezTo>
                <a:cubicBezTo>
                  <a:pt x="175" y="96"/>
                  <a:pt x="175" y="96"/>
                  <a:pt x="175" y="96"/>
                </a:cubicBezTo>
                <a:cubicBezTo>
                  <a:pt x="176" y="98"/>
                  <a:pt x="177" y="100"/>
                  <a:pt x="178" y="102"/>
                </a:cubicBezTo>
                <a:cubicBezTo>
                  <a:pt x="179" y="104"/>
                  <a:pt x="180" y="106"/>
                  <a:pt x="181" y="107"/>
                </a:cubicBezTo>
                <a:cubicBezTo>
                  <a:pt x="187" y="114"/>
                  <a:pt x="195" y="120"/>
                  <a:pt x="206" y="126"/>
                </a:cubicBezTo>
                <a:cubicBezTo>
                  <a:pt x="215" y="130"/>
                  <a:pt x="225" y="134"/>
                  <a:pt x="234" y="134"/>
                </a:cubicBezTo>
                <a:cubicBezTo>
                  <a:pt x="237" y="134"/>
                  <a:pt x="239" y="134"/>
                  <a:pt x="242" y="133"/>
                </a:cubicBezTo>
                <a:cubicBezTo>
                  <a:pt x="243" y="132"/>
                  <a:pt x="244" y="132"/>
                  <a:pt x="245" y="130"/>
                </a:cubicBezTo>
                <a:cubicBezTo>
                  <a:pt x="245" y="127"/>
                  <a:pt x="241" y="121"/>
                  <a:pt x="232" y="113"/>
                </a:cubicBezTo>
                <a:cubicBezTo>
                  <a:pt x="231" y="112"/>
                  <a:pt x="231" y="112"/>
                  <a:pt x="231" y="112"/>
                </a:cubicBezTo>
                <a:cubicBezTo>
                  <a:pt x="220" y="102"/>
                  <a:pt x="211" y="97"/>
                  <a:pt x="201" y="94"/>
                </a:cubicBezTo>
                <a:cubicBezTo>
                  <a:pt x="196" y="93"/>
                  <a:pt x="191" y="92"/>
                  <a:pt x="187" y="92"/>
                </a:cubicBezTo>
                <a:cubicBezTo>
                  <a:pt x="186" y="92"/>
                  <a:pt x="186" y="92"/>
                  <a:pt x="186" y="92"/>
                </a:cubicBezTo>
                <a:cubicBezTo>
                  <a:pt x="185" y="92"/>
                  <a:pt x="183" y="93"/>
                  <a:pt x="182" y="93"/>
                </a:cubicBezTo>
                <a:cubicBezTo>
                  <a:pt x="181" y="93"/>
                  <a:pt x="181" y="93"/>
                  <a:pt x="181" y="93"/>
                </a:cubicBezTo>
                <a:cubicBezTo>
                  <a:pt x="179" y="92"/>
                  <a:pt x="179" y="92"/>
                  <a:pt x="179" y="92"/>
                </a:cubicBezTo>
                <a:cubicBezTo>
                  <a:pt x="179" y="91"/>
                  <a:pt x="179" y="91"/>
                  <a:pt x="179" y="91"/>
                </a:cubicBezTo>
                <a:cubicBezTo>
                  <a:pt x="186" y="86"/>
                  <a:pt x="193" y="80"/>
                  <a:pt x="199" y="73"/>
                </a:cubicBezTo>
                <a:cubicBezTo>
                  <a:pt x="200" y="73"/>
                  <a:pt x="200" y="73"/>
                  <a:pt x="200" y="73"/>
                </a:cubicBezTo>
                <a:cubicBezTo>
                  <a:pt x="200" y="73"/>
                  <a:pt x="200" y="73"/>
                  <a:pt x="200" y="73"/>
                </a:cubicBezTo>
                <a:cubicBezTo>
                  <a:pt x="202" y="75"/>
                  <a:pt x="205" y="77"/>
                  <a:pt x="207" y="80"/>
                </a:cubicBezTo>
                <a:cubicBezTo>
                  <a:pt x="209" y="83"/>
                  <a:pt x="212" y="86"/>
                  <a:pt x="214" y="87"/>
                </a:cubicBezTo>
                <a:cubicBezTo>
                  <a:pt x="233" y="97"/>
                  <a:pt x="243" y="100"/>
                  <a:pt x="249" y="100"/>
                </a:cubicBezTo>
                <a:cubicBezTo>
                  <a:pt x="254" y="100"/>
                  <a:pt x="257" y="98"/>
                  <a:pt x="259" y="95"/>
                </a:cubicBezTo>
                <a:cubicBezTo>
                  <a:pt x="260" y="83"/>
                  <a:pt x="235" y="74"/>
                  <a:pt x="226" y="70"/>
                </a:cubicBezTo>
                <a:cubicBezTo>
                  <a:pt x="225" y="70"/>
                  <a:pt x="225" y="70"/>
                  <a:pt x="225" y="70"/>
                </a:cubicBezTo>
                <a:cubicBezTo>
                  <a:pt x="218" y="67"/>
                  <a:pt x="212" y="66"/>
                  <a:pt x="207" y="67"/>
                </a:cubicBezTo>
                <a:cubicBezTo>
                  <a:pt x="205" y="67"/>
                  <a:pt x="205" y="67"/>
                  <a:pt x="205" y="67"/>
                </a:cubicBezTo>
                <a:cubicBezTo>
                  <a:pt x="207" y="66"/>
                  <a:pt x="207" y="66"/>
                  <a:pt x="207" y="66"/>
                </a:cubicBezTo>
                <a:cubicBezTo>
                  <a:pt x="209" y="63"/>
                  <a:pt x="212" y="60"/>
                  <a:pt x="214" y="58"/>
                </a:cubicBezTo>
                <a:cubicBezTo>
                  <a:pt x="214" y="57"/>
                  <a:pt x="214" y="57"/>
                  <a:pt x="214" y="57"/>
                </a:cubicBezTo>
                <a:cubicBezTo>
                  <a:pt x="215" y="57"/>
                  <a:pt x="215" y="57"/>
                  <a:pt x="215" y="57"/>
                </a:cubicBezTo>
                <a:cubicBezTo>
                  <a:pt x="216" y="58"/>
                  <a:pt x="217" y="58"/>
                  <a:pt x="218" y="58"/>
                </a:cubicBezTo>
                <a:cubicBezTo>
                  <a:pt x="222" y="59"/>
                  <a:pt x="225" y="61"/>
                  <a:pt x="230" y="61"/>
                </a:cubicBezTo>
                <a:cubicBezTo>
                  <a:pt x="239" y="62"/>
                  <a:pt x="250" y="57"/>
                  <a:pt x="258" y="50"/>
                </a:cubicBezTo>
                <a:cubicBezTo>
                  <a:pt x="258" y="50"/>
                  <a:pt x="258" y="49"/>
                  <a:pt x="259" y="49"/>
                </a:cubicBezTo>
                <a:cubicBezTo>
                  <a:pt x="262" y="46"/>
                  <a:pt x="269" y="39"/>
                  <a:pt x="269" y="34"/>
                </a:cubicBezTo>
                <a:cubicBezTo>
                  <a:pt x="269" y="32"/>
                  <a:pt x="269" y="31"/>
                  <a:pt x="268" y="31"/>
                </a:cubicBezTo>
                <a:cubicBezTo>
                  <a:pt x="265" y="28"/>
                  <a:pt x="260" y="27"/>
                  <a:pt x="256" y="27"/>
                </a:cubicBezTo>
                <a:cubicBezTo>
                  <a:pt x="254" y="27"/>
                  <a:pt x="252" y="27"/>
                  <a:pt x="250" y="28"/>
                </a:cubicBezTo>
                <a:cubicBezTo>
                  <a:pt x="244" y="29"/>
                  <a:pt x="236" y="31"/>
                  <a:pt x="229" y="35"/>
                </a:cubicBezTo>
                <a:cubicBezTo>
                  <a:pt x="219" y="40"/>
                  <a:pt x="212" y="49"/>
                  <a:pt x="205" y="57"/>
                </a:cubicBezTo>
                <a:cubicBezTo>
                  <a:pt x="202" y="60"/>
                  <a:pt x="199" y="63"/>
                  <a:pt x="197" y="66"/>
                </a:cubicBezTo>
                <a:cubicBezTo>
                  <a:pt x="196" y="67"/>
                  <a:pt x="196" y="67"/>
                  <a:pt x="196" y="67"/>
                </a:cubicBezTo>
                <a:cubicBezTo>
                  <a:pt x="195" y="63"/>
                  <a:pt x="195" y="63"/>
                  <a:pt x="195" y="63"/>
                </a:cubicBezTo>
                <a:cubicBezTo>
                  <a:pt x="196" y="63"/>
                  <a:pt x="196" y="63"/>
                  <a:pt x="196" y="63"/>
                </a:cubicBezTo>
                <a:cubicBezTo>
                  <a:pt x="196" y="62"/>
                  <a:pt x="197" y="61"/>
                  <a:pt x="198" y="60"/>
                </a:cubicBezTo>
                <a:cubicBezTo>
                  <a:pt x="200" y="56"/>
                  <a:pt x="203" y="51"/>
                  <a:pt x="204" y="49"/>
                </a:cubicBezTo>
                <a:cubicBezTo>
                  <a:pt x="204" y="48"/>
                  <a:pt x="204" y="46"/>
                  <a:pt x="204" y="45"/>
                </a:cubicBezTo>
                <a:cubicBezTo>
                  <a:pt x="205" y="38"/>
                  <a:pt x="206" y="31"/>
                  <a:pt x="206" y="25"/>
                </a:cubicBezTo>
                <a:cubicBezTo>
                  <a:pt x="205" y="17"/>
                  <a:pt x="200" y="0"/>
                  <a:pt x="194" y="0"/>
                </a:cubicBezTo>
                <a:cubicBezTo>
                  <a:pt x="191" y="0"/>
                  <a:pt x="189" y="2"/>
                  <a:pt x="187" y="7"/>
                </a:cubicBezTo>
                <a:cubicBezTo>
                  <a:pt x="181" y="22"/>
                  <a:pt x="181" y="41"/>
                  <a:pt x="186" y="55"/>
                </a:cubicBezTo>
                <a:cubicBezTo>
                  <a:pt x="187" y="57"/>
                  <a:pt x="188" y="58"/>
                  <a:pt x="189" y="60"/>
                </a:cubicBezTo>
                <a:cubicBezTo>
                  <a:pt x="189" y="60"/>
                  <a:pt x="189" y="60"/>
                  <a:pt x="189" y="60"/>
                </a:cubicBezTo>
                <a:cubicBezTo>
                  <a:pt x="190" y="72"/>
                  <a:pt x="190" y="72"/>
                  <a:pt x="190" y="72"/>
                </a:cubicBezTo>
                <a:cubicBezTo>
                  <a:pt x="190" y="73"/>
                  <a:pt x="189" y="75"/>
                  <a:pt x="186" y="77"/>
                </a:cubicBezTo>
                <a:cubicBezTo>
                  <a:pt x="186" y="77"/>
                  <a:pt x="185" y="78"/>
                  <a:pt x="185" y="78"/>
                </a:cubicBezTo>
                <a:cubicBezTo>
                  <a:pt x="181" y="81"/>
                  <a:pt x="177" y="85"/>
                  <a:pt x="173" y="88"/>
                </a:cubicBezTo>
                <a:cubicBezTo>
                  <a:pt x="172" y="89"/>
                  <a:pt x="172" y="89"/>
                  <a:pt x="172" y="89"/>
                </a:cubicBezTo>
                <a:cubicBezTo>
                  <a:pt x="172" y="84"/>
                  <a:pt x="172" y="84"/>
                  <a:pt x="172" y="84"/>
                </a:cubicBezTo>
                <a:cubicBezTo>
                  <a:pt x="172" y="84"/>
                  <a:pt x="172" y="84"/>
                  <a:pt x="172" y="84"/>
                </a:cubicBezTo>
                <a:cubicBezTo>
                  <a:pt x="172" y="83"/>
                  <a:pt x="173" y="83"/>
                  <a:pt x="174" y="82"/>
                </a:cubicBezTo>
                <a:cubicBezTo>
                  <a:pt x="175" y="81"/>
                  <a:pt x="176" y="80"/>
                  <a:pt x="176" y="79"/>
                </a:cubicBezTo>
                <a:cubicBezTo>
                  <a:pt x="178" y="74"/>
                  <a:pt x="179" y="69"/>
                  <a:pt x="180" y="63"/>
                </a:cubicBezTo>
                <a:cubicBezTo>
                  <a:pt x="180" y="52"/>
                  <a:pt x="179" y="41"/>
                  <a:pt x="176" y="31"/>
                </a:cubicBezTo>
                <a:cubicBezTo>
                  <a:pt x="175" y="30"/>
                  <a:pt x="175" y="30"/>
                  <a:pt x="175" y="30"/>
                </a:cubicBezTo>
                <a:cubicBezTo>
                  <a:pt x="174" y="25"/>
                  <a:pt x="170" y="11"/>
                  <a:pt x="163" y="11"/>
                </a:cubicBezTo>
                <a:cubicBezTo>
                  <a:pt x="162" y="11"/>
                  <a:pt x="161" y="11"/>
                  <a:pt x="160" y="11"/>
                </a:cubicBezTo>
                <a:cubicBezTo>
                  <a:pt x="154" y="17"/>
                  <a:pt x="153" y="26"/>
                  <a:pt x="153" y="34"/>
                </a:cubicBezTo>
                <a:cubicBezTo>
                  <a:pt x="153" y="46"/>
                  <a:pt x="153" y="60"/>
                  <a:pt x="158" y="72"/>
                </a:cubicBezTo>
                <a:cubicBezTo>
                  <a:pt x="159" y="75"/>
                  <a:pt x="161" y="77"/>
                  <a:pt x="163" y="79"/>
                </a:cubicBezTo>
                <a:cubicBezTo>
                  <a:pt x="164" y="81"/>
                  <a:pt x="165" y="82"/>
                  <a:pt x="165" y="83"/>
                </a:cubicBezTo>
                <a:cubicBezTo>
                  <a:pt x="166" y="83"/>
                  <a:pt x="166" y="83"/>
                  <a:pt x="166" y="83"/>
                </a:cubicBezTo>
                <a:cubicBezTo>
                  <a:pt x="167" y="93"/>
                  <a:pt x="167" y="93"/>
                  <a:pt x="167" y="93"/>
                </a:cubicBezTo>
                <a:cubicBezTo>
                  <a:pt x="167" y="93"/>
                  <a:pt x="167" y="93"/>
                  <a:pt x="167" y="93"/>
                </a:cubicBezTo>
                <a:cubicBezTo>
                  <a:pt x="160" y="99"/>
                  <a:pt x="152" y="105"/>
                  <a:pt x="142" y="112"/>
                </a:cubicBezTo>
                <a:cubicBezTo>
                  <a:pt x="141" y="112"/>
                  <a:pt x="141" y="112"/>
                  <a:pt x="141" y="112"/>
                </a:cubicBezTo>
                <a:cubicBezTo>
                  <a:pt x="141" y="108"/>
                  <a:pt x="141" y="108"/>
                  <a:pt x="141" y="108"/>
                </a:cubicBezTo>
                <a:cubicBezTo>
                  <a:pt x="141" y="108"/>
                  <a:pt x="141" y="108"/>
                  <a:pt x="141" y="108"/>
                </a:cubicBezTo>
                <a:cubicBezTo>
                  <a:pt x="142" y="107"/>
                  <a:pt x="143" y="106"/>
                  <a:pt x="144" y="106"/>
                </a:cubicBezTo>
                <a:cubicBezTo>
                  <a:pt x="146" y="104"/>
                  <a:pt x="148" y="102"/>
                  <a:pt x="148" y="100"/>
                </a:cubicBezTo>
                <a:cubicBezTo>
                  <a:pt x="150" y="95"/>
                  <a:pt x="151" y="90"/>
                  <a:pt x="151" y="84"/>
                </a:cubicBezTo>
                <a:cubicBezTo>
                  <a:pt x="151" y="73"/>
                  <a:pt x="150" y="63"/>
                  <a:pt x="147" y="54"/>
                </a:cubicBezTo>
                <a:cubicBezTo>
                  <a:pt x="145" y="48"/>
                  <a:pt x="139" y="38"/>
                  <a:pt x="133" y="38"/>
                </a:cubicBezTo>
                <a:cubicBezTo>
                  <a:pt x="132" y="38"/>
                  <a:pt x="130" y="39"/>
                  <a:pt x="128" y="42"/>
                </a:cubicBezTo>
                <a:cubicBezTo>
                  <a:pt x="125" y="50"/>
                  <a:pt x="124" y="59"/>
                  <a:pt x="124" y="67"/>
                </a:cubicBezTo>
                <a:cubicBezTo>
                  <a:pt x="124" y="69"/>
                  <a:pt x="124" y="71"/>
                  <a:pt x="124" y="72"/>
                </a:cubicBezTo>
                <a:cubicBezTo>
                  <a:pt x="124" y="82"/>
                  <a:pt x="127" y="100"/>
                  <a:pt x="135" y="108"/>
                </a:cubicBezTo>
                <a:cubicBezTo>
                  <a:pt x="135" y="108"/>
                  <a:pt x="135" y="108"/>
                  <a:pt x="135" y="108"/>
                </a:cubicBezTo>
                <a:cubicBezTo>
                  <a:pt x="135" y="109"/>
                  <a:pt x="135" y="109"/>
                  <a:pt x="135" y="109"/>
                </a:cubicBezTo>
                <a:cubicBezTo>
                  <a:pt x="136" y="116"/>
                  <a:pt x="136" y="116"/>
                  <a:pt x="136" y="116"/>
                </a:cubicBezTo>
                <a:cubicBezTo>
                  <a:pt x="131" y="120"/>
                  <a:pt x="131" y="120"/>
                  <a:pt x="131" y="120"/>
                </a:cubicBezTo>
                <a:cubicBezTo>
                  <a:pt x="126" y="124"/>
                  <a:pt x="121" y="126"/>
                  <a:pt x="119" y="128"/>
                </a:cubicBezTo>
                <a:cubicBezTo>
                  <a:pt x="119" y="128"/>
                  <a:pt x="116" y="131"/>
                  <a:pt x="110" y="136"/>
                </a:cubicBezTo>
                <a:cubicBezTo>
                  <a:pt x="109" y="137"/>
                  <a:pt x="109" y="137"/>
                  <a:pt x="109" y="137"/>
                </a:cubicBezTo>
                <a:cubicBezTo>
                  <a:pt x="109" y="134"/>
                  <a:pt x="109" y="134"/>
                  <a:pt x="109" y="134"/>
                </a:cubicBezTo>
                <a:cubicBezTo>
                  <a:pt x="109" y="134"/>
                  <a:pt x="109" y="134"/>
                  <a:pt x="109" y="134"/>
                </a:cubicBezTo>
                <a:cubicBezTo>
                  <a:pt x="110" y="133"/>
                  <a:pt x="112" y="131"/>
                  <a:pt x="113" y="130"/>
                </a:cubicBezTo>
                <a:cubicBezTo>
                  <a:pt x="116" y="128"/>
                  <a:pt x="119" y="126"/>
                  <a:pt x="120" y="123"/>
                </a:cubicBezTo>
                <a:cubicBezTo>
                  <a:pt x="122" y="115"/>
                  <a:pt x="122" y="105"/>
                  <a:pt x="122" y="96"/>
                </a:cubicBezTo>
                <a:cubicBezTo>
                  <a:pt x="122" y="87"/>
                  <a:pt x="116" y="65"/>
                  <a:pt x="108" y="65"/>
                </a:cubicBezTo>
                <a:cubicBezTo>
                  <a:pt x="106" y="65"/>
                  <a:pt x="103" y="67"/>
                  <a:pt x="101" y="72"/>
                </a:cubicBezTo>
                <a:cubicBezTo>
                  <a:pt x="101" y="72"/>
                  <a:pt x="86" y="98"/>
                  <a:pt x="99" y="124"/>
                </a:cubicBezTo>
                <a:cubicBezTo>
                  <a:pt x="100" y="125"/>
                  <a:pt x="100" y="126"/>
                  <a:pt x="100" y="127"/>
                </a:cubicBezTo>
                <a:cubicBezTo>
                  <a:pt x="101" y="129"/>
                  <a:pt x="102" y="130"/>
                  <a:pt x="103" y="131"/>
                </a:cubicBezTo>
                <a:cubicBezTo>
                  <a:pt x="103" y="132"/>
                  <a:pt x="103" y="132"/>
                  <a:pt x="103" y="132"/>
                </a:cubicBezTo>
                <a:cubicBezTo>
                  <a:pt x="103" y="141"/>
                  <a:pt x="103" y="141"/>
                  <a:pt x="103" y="141"/>
                </a:cubicBezTo>
                <a:cubicBezTo>
                  <a:pt x="103" y="142"/>
                  <a:pt x="103" y="142"/>
                  <a:pt x="103" y="142"/>
                </a:cubicBezTo>
                <a:cubicBezTo>
                  <a:pt x="98" y="146"/>
                  <a:pt x="92" y="151"/>
                  <a:pt x="87" y="155"/>
                </a:cubicBezTo>
                <a:cubicBezTo>
                  <a:pt x="85" y="157"/>
                  <a:pt x="83" y="158"/>
                  <a:pt x="81" y="159"/>
                </a:cubicBezTo>
                <a:cubicBezTo>
                  <a:pt x="80" y="160"/>
                  <a:pt x="80" y="160"/>
                  <a:pt x="80" y="160"/>
                </a:cubicBezTo>
                <a:cubicBezTo>
                  <a:pt x="80" y="159"/>
                  <a:pt x="80" y="159"/>
                  <a:pt x="80" y="159"/>
                </a:cubicBezTo>
                <a:cubicBezTo>
                  <a:pt x="80" y="157"/>
                  <a:pt x="80" y="156"/>
                  <a:pt x="80" y="155"/>
                </a:cubicBezTo>
                <a:cubicBezTo>
                  <a:pt x="80" y="154"/>
                  <a:pt x="80" y="154"/>
                  <a:pt x="80" y="154"/>
                </a:cubicBezTo>
                <a:cubicBezTo>
                  <a:pt x="80" y="154"/>
                  <a:pt x="80" y="154"/>
                  <a:pt x="80" y="154"/>
                </a:cubicBezTo>
                <a:cubicBezTo>
                  <a:pt x="81" y="153"/>
                  <a:pt x="83" y="152"/>
                  <a:pt x="84" y="151"/>
                </a:cubicBezTo>
                <a:cubicBezTo>
                  <a:pt x="88" y="148"/>
                  <a:pt x="94" y="143"/>
                  <a:pt x="94" y="137"/>
                </a:cubicBezTo>
                <a:cubicBezTo>
                  <a:pt x="93" y="127"/>
                  <a:pt x="92" y="116"/>
                  <a:pt x="90" y="106"/>
                </a:cubicBezTo>
                <a:cubicBezTo>
                  <a:pt x="89" y="101"/>
                  <a:pt x="87" y="96"/>
                  <a:pt x="84" y="92"/>
                </a:cubicBezTo>
                <a:cubicBezTo>
                  <a:pt x="82" y="90"/>
                  <a:pt x="80" y="88"/>
                  <a:pt x="78" y="88"/>
                </a:cubicBezTo>
                <a:cubicBezTo>
                  <a:pt x="76" y="88"/>
                  <a:pt x="74" y="89"/>
                  <a:pt x="71" y="92"/>
                </a:cubicBezTo>
                <a:cubicBezTo>
                  <a:pt x="69" y="95"/>
                  <a:pt x="67" y="98"/>
                  <a:pt x="66" y="101"/>
                </a:cubicBezTo>
                <a:cubicBezTo>
                  <a:pt x="63" y="110"/>
                  <a:pt x="63" y="128"/>
                  <a:pt x="64" y="135"/>
                </a:cubicBezTo>
                <a:cubicBezTo>
                  <a:pt x="64" y="142"/>
                  <a:pt x="66" y="147"/>
                  <a:pt x="69" y="151"/>
                </a:cubicBezTo>
                <a:cubicBezTo>
                  <a:pt x="70" y="152"/>
                  <a:pt x="71" y="153"/>
                  <a:pt x="72" y="154"/>
                </a:cubicBezTo>
                <a:cubicBezTo>
                  <a:pt x="73" y="154"/>
                  <a:pt x="74" y="154"/>
                  <a:pt x="74" y="155"/>
                </a:cubicBezTo>
                <a:cubicBezTo>
                  <a:pt x="74" y="155"/>
                  <a:pt x="74" y="155"/>
                  <a:pt x="74" y="155"/>
                </a:cubicBezTo>
                <a:cubicBezTo>
                  <a:pt x="74" y="155"/>
                  <a:pt x="74" y="155"/>
                  <a:pt x="74" y="155"/>
                </a:cubicBezTo>
                <a:cubicBezTo>
                  <a:pt x="74" y="159"/>
                  <a:pt x="73" y="163"/>
                  <a:pt x="73" y="167"/>
                </a:cubicBezTo>
                <a:cubicBezTo>
                  <a:pt x="73" y="167"/>
                  <a:pt x="73" y="167"/>
                  <a:pt x="73" y="167"/>
                </a:cubicBezTo>
                <a:cubicBezTo>
                  <a:pt x="73" y="167"/>
                  <a:pt x="73" y="167"/>
                  <a:pt x="73" y="167"/>
                </a:cubicBezTo>
                <a:cubicBezTo>
                  <a:pt x="70" y="170"/>
                  <a:pt x="66" y="173"/>
                  <a:pt x="62" y="176"/>
                </a:cubicBezTo>
                <a:cubicBezTo>
                  <a:pt x="61" y="177"/>
                  <a:pt x="59" y="178"/>
                  <a:pt x="58" y="179"/>
                </a:cubicBezTo>
                <a:cubicBezTo>
                  <a:pt x="56" y="181"/>
                  <a:pt x="56" y="181"/>
                  <a:pt x="56" y="181"/>
                </a:cubicBezTo>
                <a:cubicBezTo>
                  <a:pt x="57" y="178"/>
                  <a:pt x="57" y="178"/>
                  <a:pt x="57" y="178"/>
                </a:cubicBezTo>
                <a:cubicBezTo>
                  <a:pt x="61" y="168"/>
                  <a:pt x="63" y="145"/>
                  <a:pt x="56" y="132"/>
                </a:cubicBezTo>
                <a:cubicBezTo>
                  <a:pt x="53" y="127"/>
                  <a:pt x="49" y="123"/>
                  <a:pt x="44" y="122"/>
                </a:cubicBezTo>
                <a:cubicBezTo>
                  <a:pt x="40" y="121"/>
                  <a:pt x="37" y="122"/>
                  <a:pt x="35" y="125"/>
                </a:cubicBezTo>
                <a:cubicBezTo>
                  <a:pt x="28" y="135"/>
                  <a:pt x="30" y="162"/>
                  <a:pt x="32" y="169"/>
                </a:cubicBezTo>
                <a:cubicBezTo>
                  <a:pt x="33" y="173"/>
                  <a:pt x="36" y="176"/>
                  <a:pt x="40" y="179"/>
                </a:cubicBezTo>
                <a:cubicBezTo>
                  <a:pt x="43" y="183"/>
                  <a:pt x="46" y="186"/>
                  <a:pt x="46" y="189"/>
                </a:cubicBezTo>
                <a:cubicBezTo>
                  <a:pt x="46" y="191"/>
                  <a:pt x="45" y="194"/>
                  <a:pt x="42" y="197"/>
                </a:cubicBezTo>
                <a:cubicBezTo>
                  <a:pt x="41" y="199"/>
                  <a:pt x="29" y="212"/>
                  <a:pt x="18" y="225"/>
                </a:cubicBezTo>
                <a:cubicBezTo>
                  <a:pt x="10" y="234"/>
                  <a:pt x="3" y="243"/>
                  <a:pt x="0" y="245"/>
                </a:cubicBezTo>
                <a:cubicBezTo>
                  <a:pt x="5" y="249"/>
                  <a:pt x="5" y="249"/>
                  <a:pt x="5" y="249"/>
                </a:cubicBezTo>
                <a:cubicBezTo>
                  <a:pt x="8" y="247"/>
                  <a:pt x="15" y="238"/>
                  <a:pt x="24" y="229"/>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464456" y="6400800"/>
            <a:ext cx="319315" cy="276999"/>
          </a:xfrm>
          <a:prstGeom prst="rect">
            <a:avLst/>
          </a:prstGeom>
          <a:noFill/>
        </p:spPr>
        <p:txBody>
          <a:bodyPr wrap="square" rtlCol="0">
            <a:spAutoFit/>
          </a:bodyPr>
          <a:lstStyle/>
          <a:p>
            <a:pPr algn="ctr"/>
            <a:fld id="{75506892-E79D-4089-94EA-4C1ED397C6BE}" type="slidenum">
              <a:rPr lang="en-US" sz="1200" smtClean="0">
                <a:solidFill>
                  <a:schemeClr val="bg1"/>
                </a:solidFill>
              </a:rPr>
              <a:t>4</a:t>
            </a:fld>
            <a:endParaRPr lang="en-US" sz="1200" dirty="0">
              <a:solidFill>
                <a:schemeClr val="bg1"/>
              </a:solidFill>
            </a:endParaRPr>
          </a:p>
        </p:txBody>
      </p:sp>
      <p:sp>
        <p:nvSpPr>
          <p:cNvPr id="5" name="TextBox 4"/>
          <p:cNvSpPr txBox="1"/>
          <p:nvPr/>
        </p:nvSpPr>
        <p:spPr>
          <a:xfrm>
            <a:off x="5007428" y="4544196"/>
            <a:ext cx="6372660" cy="1652179"/>
          </a:xfrm>
          <a:prstGeom prst="rect">
            <a:avLst/>
          </a:prstGeom>
          <a:noFill/>
        </p:spPr>
        <p:txBody>
          <a:bodyPr wrap="square" rIns="144000" bIns="36000" numCol="1" spcCol="360000" rtlCol="0">
            <a:spAutoFit/>
          </a:bodyPr>
          <a:lstStyle/>
          <a:p>
            <a:pPr>
              <a:lnSpc>
                <a:spcPct val="150000"/>
              </a:lnSpc>
            </a:pPr>
            <a:r>
              <a:rPr lang="en-US" sz="2400" b="1" dirty="0" smtClean="0">
                <a:solidFill>
                  <a:schemeClr val="bg1">
                    <a:lumMod val="85000"/>
                  </a:schemeClr>
                </a:solidFill>
                <a:latin typeface="Roboto" panose="02000000000000000000" pitchFamily="2" charset="0"/>
                <a:ea typeface="Roboto" panose="02000000000000000000" pitchFamily="2" charset="0"/>
              </a:rPr>
              <a:t>THE COMPANY</a:t>
            </a:r>
            <a:endParaRPr lang="en-US" sz="2400" b="1" i="1" dirty="0" smtClean="0">
              <a:solidFill>
                <a:schemeClr val="bg1">
                  <a:lumMod val="85000"/>
                </a:schemeClr>
              </a:solidFill>
              <a:latin typeface="Roboto" panose="02000000000000000000" pitchFamily="2" charset="0"/>
              <a:ea typeface="Roboto" panose="02000000000000000000" pitchFamily="2" charset="0"/>
            </a:endParaRPr>
          </a:p>
          <a:p>
            <a:pPr>
              <a:lnSpc>
                <a:spcPct val="150000"/>
              </a:lnSpc>
            </a:pPr>
            <a:r>
              <a:rPr lang="en-US" sz="1100" i="1" dirty="0" smtClean="0">
                <a:solidFill>
                  <a:schemeClr val="bg1"/>
                </a:solidFill>
                <a:latin typeface="Roboto" panose="02000000000000000000" pitchFamily="2" charset="0"/>
                <a:ea typeface="Roboto" panose="02000000000000000000" pitchFamily="2" charset="0"/>
              </a:rPr>
              <a:t>t</a:t>
            </a:r>
            <a:r>
              <a:rPr lang="en-US" sz="1100" dirty="0" smtClean="0">
                <a:solidFill>
                  <a:schemeClr val="bg1"/>
                </a:solidFill>
                <a:latin typeface="Roboto" panose="02000000000000000000" pitchFamily="2" charset="0"/>
                <a:ea typeface="Roboto" panose="02000000000000000000" pitchFamily="2" charset="0"/>
              </a:rPr>
              <a:t>here </a:t>
            </a:r>
            <a:r>
              <a:rPr lang="en-US" sz="1100" dirty="0">
                <a:solidFill>
                  <a:schemeClr val="bg1"/>
                </a:solidFill>
                <a:latin typeface="Roboto" panose="02000000000000000000" pitchFamily="2" charset="0"/>
                <a:ea typeface="Roboto" panose="02000000000000000000" pitchFamily="2" charset="0"/>
              </a:rPr>
              <a:t>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100" dirty="0" smtClean="0">
                <a:solidFill>
                  <a:schemeClr val="bg1"/>
                </a:solidFill>
                <a:latin typeface="Roboto" panose="02000000000000000000" pitchFamily="2" charset="0"/>
                <a:ea typeface="Roboto" panose="02000000000000000000" pitchFamily="2" charset="0"/>
              </a:rPr>
              <a:t>.</a:t>
            </a:r>
            <a:endParaRPr lang="id-ID" sz="1100" dirty="0" smtClean="0">
              <a:solidFill>
                <a:schemeClr val="bg1"/>
              </a:solidFill>
              <a:latin typeface="Roboto" panose="02000000000000000000" pitchFamily="2" charset="0"/>
              <a:ea typeface="Roboto" panose="02000000000000000000" pitchFamily="2" charset="0"/>
            </a:endParaRPr>
          </a:p>
        </p:txBody>
      </p:sp>
      <p:sp>
        <p:nvSpPr>
          <p:cNvPr id="7" name="Rectangle 6"/>
          <p:cNvSpPr/>
          <p:nvPr/>
        </p:nvSpPr>
        <p:spPr>
          <a:xfrm>
            <a:off x="5094514" y="4165599"/>
            <a:ext cx="6495143" cy="174172"/>
          </a:xfrm>
          <a:prstGeom prst="rect">
            <a:avLst/>
          </a:prstGeom>
          <a:solidFill>
            <a:srgbClr val="8B1997">
              <a:alpha val="6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5453" y="878112"/>
            <a:ext cx="791029" cy="326573"/>
          </a:xfrm>
          <a:prstGeom prst="rect">
            <a:avLst/>
          </a:prstGeom>
          <a:solidFill>
            <a:srgbClr val="2ACBC5">
              <a:alpha val="6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0"/>
            <a:ext cx="12192000" cy="3485322"/>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
        <p:nvSpPr>
          <p:cNvPr id="6" name="Picture Placeholder 5"/>
          <p:cNvSpPr>
            <a:spLocks noGrp="1"/>
          </p:cNvSpPr>
          <p:nvPr>
            <p:ph type="pic" sz="quarter" idx="21"/>
          </p:nvPr>
        </p:nvSpPr>
        <p:spPr/>
      </p:sp>
      <p:sp>
        <p:nvSpPr>
          <p:cNvPr id="9" name="Picture Placeholder 8"/>
          <p:cNvSpPr>
            <a:spLocks noGrp="1"/>
          </p:cNvSpPr>
          <p:nvPr>
            <p:ph type="pic" sz="quarter" idx="22"/>
          </p:nvPr>
        </p:nvSpPr>
        <p:spPr/>
      </p:sp>
    </p:spTree>
    <p:extLst>
      <p:ext uri="{BB962C8B-B14F-4D97-AF65-F5344CB8AC3E}">
        <p14:creationId xmlns:p14="http://schemas.microsoft.com/office/powerpoint/2010/main" val="417897299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724" y="43537"/>
            <a:ext cx="8426076" cy="5979491"/>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464456" y="6400800"/>
            <a:ext cx="319315" cy="276999"/>
          </a:xfrm>
          <a:prstGeom prst="rect">
            <a:avLst/>
          </a:prstGeom>
          <a:noFill/>
        </p:spPr>
        <p:txBody>
          <a:bodyPr wrap="square" rtlCol="0">
            <a:spAutoFit/>
          </a:bodyPr>
          <a:lstStyle/>
          <a:p>
            <a:pPr algn="ctr"/>
            <a:fld id="{75506892-E79D-4089-94EA-4C1ED397C6BE}" type="slidenum">
              <a:rPr lang="en-US" sz="1200" smtClean="0">
                <a:solidFill>
                  <a:schemeClr val="bg1"/>
                </a:solidFill>
              </a:rPr>
              <a:t>5</a:t>
            </a:fld>
            <a:endParaRPr lang="en-US" sz="1200" dirty="0">
              <a:solidFill>
                <a:schemeClr val="bg1"/>
              </a:solidFill>
            </a:endParaRPr>
          </a:p>
        </p:txBody>
      </p:sp>
      <p:grpSp>
        <p:nvGrpSpPr>
          <p:cNvPr id="9" name="Group 8"/>
          <p:cNvGrpSpPr/>
          <p:nvPr/>
        </p:nvGrpSpPr>
        <p:grpSpPr>
          <a:xfrm>
            <a:off x="7597013" y="1342571"/>
            <a:ext cx="3608015" cy="5229924"/>
            <a:chOff x="93127" y="1371600"/>
            <a:chExt cx="3608015" cy="5229924"/>
          </a:xfrm>
          <a:solidFill>
            <a:srgbClr val="CC47BC"/>
          </a:solidFill>
        </p:grpSpPr>
        <p:sp>
          <p:nvSpPr>
            <p:cNvPr id="10" name="Rectangle 9"/>
            <p:cNvSpPr/>
            <p:nvPr/>
          </p:nvSpPr>
          <p:spPr>
            <a:xfrm>
              <a:off x="93127" y="1371600"/>
              <a:ext cx="3477388" cy="5058229"/>
            </a:xfrm>
            <a:prstGeom prst="rect">
              <a:avLst/>
            </a:prstGeom>
            <a:solidFill>
              <a:srgbClr val="F276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5771" y="1543295"/>
              <a:ext cx="3425371" cy="5058229"/>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8615444" y="3561733"/>
            <a:ext cx="2386386" cy="2714008"/>
          </a:xfrm>
          <a:prstGeom prst="rect">
            <a:avLst/>
          </a:prstGeom>
          <a:noFill/>
        </p:spPr>
        <p:txBody>
          <a:bodyPr wrap="square" rIns="144000" bIns="36000" numCol="1" spcCol="360000">
            <a:spAutoFit/>
          </a:bodyPr>
          <a:lstStyle/>
          <a:p>
            <a:pPr algn="r" eaLnBrk="1" fontAlgn="auto" hangingPunct="1">
              <a:lnSpc>
                <a:spcPct val="150000"/>
              </a:lnSpc>
              <a:spcBef>
                <a:spcPts val="0"/>
              </a:spcBef>
              <a:spcAft>
                <a:spcPts val="0"/>
              </a:spcAft>
              <a:defRPr/>
            </a:pPr>
            <a:r>
              <a:rPr lang="id-ID" dirty="0" smtClean="0">
                <a:solidFill>
                  <a:schemeClr val="bg1"/>
                </a:solidFill>
                <a:latin typeface="Roboto" panose="02000000000000000000" pitchFamily="2" charset="0"/>
                <a:ea typeface="Roboto" panose="02000000000000000000" pitchFamily="2" charset="0"/>
              </a:rPr>
              <a:t>HEAD OFFICE</a:t>
            </a:r>
          </a:p>
          <a:p>
            <a:pPr algn="r" eaLnBrk="1" fontAlgn="auto" hangingPunct="1">
              <a:lnSpc>
                <a:spcPct val="150000"/>
              </a:lnSpc>
              <a:spcBef>
                <a:spcPts val="0"/>
              </a:spcBef>
              <a:spcAft>
                <a:spcPts val="0"/>
              </a:spcAft>
              <a:defRPr/>
            </a:pPr>
            <a:r>
              <a:rPr lang="en-US" sz="1200" dirty="0" smtClean="0">
                <a:solidFill>
                  <a:schemeClr val="bg1"/>
                </a:solidFill>
                <a:latin typeface="Roboto" panose="02000000000000000000" pitchFamily="2" charset="0"/>
                <a:ea typeface="Roboto" panose="02000000000000000000" pitchFamily="2" charset="0"/>
              </a:rPr>
              <a:t>The </a:t>
            </a:r>
            <a:r>
              <a:rPr lang="en-US" sz="1200" dirty="0">
                <a:solidFill>
                  <a:schemeClr val="bg1"/>
                </a:solidFill>
                <a:latin typeface="Roboto" panose="02000000000000000000" pitchFamily="2" charset="0"/>
                <a:ea typeface="Roboto" panose="02000000000000000000" pitchFamily="2" charset="0"/>
              </a:rPr>
              <a:t>generated Lorem Ipsum is therefore always free from repetition, injected humor, or non-characteristic words. Contrary to popular belief It has roots in a piece of classical Latin literature from 45 </a:t>
            </a:r>
            <a:r>
              <a:rPr lang="en-US" sz="1200" dirty="0" smtClean="0">
                <a:solidFill>
                  <a:schemeClr val="bg1"/>
                </a:solidFill>
                <a:latin typeface="Roboto" panose="02000000000000000000" pitchFamily="2" charset="0"/>
                <a:ea typeface="Roboto" panose="02000000000000000000" pitchFamily="2" charset="0"/>
              </a:rPr>
              <a:t>BC</a:t>
            </a:r>
            <a:endParaRPr lang="en-US" sz="1200" dirty="0">
              <a:solidFill>
                <a:schemeClr val="bg1"/>
              </a:solidFill>
              <a:latin typeface="Roboto" panose="02000000000000000000" pitchFamily="2" charset="0"/>
              <a:ea typeface="Roboto" panose="02000000000000000000" pitchFamily="2" charset="0"/>
            </a:endParaRPr>
          </a:p>
        </p:txBody>
      </p:sp>
      <p:sp>
        <p:nvSpPr>
          <p:cNvPr id="12" name="Title 13"/>
          <p:cNvSpPr txBox="1">
            <a:spLocks/>
          </p:cNvSpPr>
          <p:nvPr/>
        </p:nvSpPr>
        <p:spPr>
          <a:xfrm>
            <a:off x="7904248" y="2740896"/>
            <a:ext cx="3097582" cy="58477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b="1" dirty="0" smtClean="0">
                <a:solidFill>
                  <a:schemeClr val="bg1"/>
                </a:solidFill>
                <a:latin typeface="Roboto" panose="02000000000000000000" pitchFamily="2" charset="0"/>
                <a:ea typeface="Roboto" panose="02000000000000000000" pitchFamily="2" charset="0"/>
              </a:rPr>
              <a:t>LOCATION </a:t>
            </a:r>
            <a:endParaRPr lang="en-US" b="1"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0" y="294178"/>
            <a:ext cx="791029" cy="326573"/>
          </a:xfrm>
          <a:prstGeom prst="rect">
            <a:avLst/>
          </a:prstGeom>
          <a:solidFill>
            <a:srgbClr val="8B1997">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p:sp>
    </p:spTree>
    <p:extLst>
      <p:ext uri="{BB962C8B-B14F-4D97-AF65-F5344CB8AC3E}">
        <p14:creationId xmlns:p14="http://schemas.microsoft.com/office/powerpoint/2010/main" val="22564433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456" y="6400800"/>
            <a:ext cx="319315" cy="276999"/>
          </a:xfrm>
          <a:prstGeom prst="rect">
            <a:avLst/>
          </a:prstGeom>
          <a:noFill/>
        </p:spPr>
        <p:txBody>
          <a:bodyPr wrap="square" rtlCol="0">
            <a:spAutoFit/>
          </a:bodyPr>
          <a:lstStyle/>
          <a:p>
            <a:pPr algn="ctr"/>
            <a:fld id="{75506892-E79D-4089-94EA-4C1ED397C6BE}" type="slidenum">
              <a:rPr lang="en-US" sz="1200" smtClean="0">
                <a:solidFill>
                  <a:schemeClr val="bg1"/>
                </a:solidFill>
              </a:rPr>
              <a:t>6</a:t>
            </a:fld>
            <a:endParaRPr lang="en-US" sz="1200" dirty="0">
              <a:solidFill>
                <a:schemeClr val="bg1"/>
              </a:solidFill>
            </a:endParaRPr>
          </a:p>
        </p:txBody>
      </p:sp>
      <p:sp>
        <p:nvSpPr>
          <p:cNvPr id="404" name="TextBox 403"/>
          <p:cNvSpPr txBox="1"/>
          <p:nvPr/>
        </p:nvSpPr>
        <p:spPr>
          <a:xfrm>
            <a:off x="2671283" y="1571900"/>
            <a:ext cx="4604604" cy="3129506"/>
          </a:xfrm>
          <a:prstGeom prst="rect">
            <a:avLst/>
          </a:prstGeom>
          <a:noFill/>
        </p:spPr>
        <p:txBody>
          <a:bodyPr wrap="square" rIns="144000" bIns="36000" numCol="1" spcCol="360000">
            <a:spAutoFit/>
          </a:bodyPr>
          <a:lstStyle/>
          <a:p>
            <a:pPr eaLnBrk="1" fontAlgn="auto" hangingPunct="1">
              <a:lnSpc>
                <a:spcPct val="150000"/>
              </a:lnSpc>
              <a:spcBef>
                <a:spcPts val="0"/>
              </a:spcBef>
              <a:spcAft>
                <a:spcPts val="0"/>
              </a:spcAft>
              <a:defRPr/>
            </a:pPr>
            <a:r>
              <a:rPr lang="en-US" sz="2800" b="1" dirty="0" smtClean="0">
                <a:solidFill>
                  <a:schemeClr val="bg1">
                    <a:lumMod val="85000"/>
                  </a:schemeClr>
                </a:solidFill>
                <a:latin typeface="Roboto" panose="02000000000000000000" pitchFamily="2" charset="0"/>
                <a:ea typeface="Roboto" panose="02000000000000000000" pitchFamily="2" charset="0"/>
              </a:rPr>
              <a:t>KEY OF SUCCESS</a:t>
            </a:r>
          </a:p>
          <a:p>
            <a:pPr eaLnBrk="1" fontAlgn="auto" hangingPunct="1">
              <a:lnSpc>
                <a:spcPct val="130000"/>
              </a:lnSpc>
              <a:spcBef>
                <a:spcPts val="0"/>
              </a:spcBef>
              <a:spcAft>
                <a:spcPts val="0"/>
              </a:spcAft>
              <a:defRPr/>
            </a:pPr>
            <a:r>
              <a:rPr lang="en-US" sz="2000" dirty="0" smtClean="0">
                <a:solidFill>
                  <a:schemeClr val="bg1"/>
                </a:solidFill>
                <a:latin typeface="Roboto" panose="02000000000000000000" pitchFamily="2" charset="0"/>
                <a:ea typeface="Roboto" panose="02000000000000000000" pitchFamily="2" charset="0"/>
              </a:rPr>
              <a:t>“ The </a:t>
            </a:r>
            <a:r>
              <a:rPr lang="en-US" sz="2000" dirty="0">
                <a:solidFill>
                  <a:schemeClr val="bg1"/>
                </a:solidFill>
                <a:latin typeface="Roboto" panose="02000000000000000000" pitchFamily="2" charset="0"/>
                <a:ea typeface="Roboto" panose="02000000000000000000" pitchFamily="2" charset="0"/>
              </a:rPr>
              <a:t>generated Lorem Ipsum is therefore always free from repetition, injected humor, or non-characteristic words. </a:t>
            </a:r>
            <a:r>
              <a:rPr lang="en-US" sz="2000" b="1" dirty="0">
                <a:solidFill>
                  <a:schemeClr val="bg1"/>
                </a:solidFill>
                <a:latin typeface="Roboto" panose="02000000000000000000" pitchFamily="2" charset="0"/>
                <a:ea typeface="Roboto" panose="02000000000000000000" pitchFamily="2" charset="0"/>
              </a:rPr>
              <a:t>Contrary to popular belief It has roots in a piece</a:t>
            </a:r>
            <a:r>
              <a:rPr lang="en-US" sz="2000" dirty="0">
                <a:solidFill>
                  <a:schemeClr val="bg1"/>
                </a:solidFill>
                <a:latin typeface="Roboto" panose="02000000000000000000" pitchFamily="2" charset="0"/>
                <a:ea typeface="Roboto" panose="02000000000000000000" pitchFamily="2" charset="0"/>
              </a:rPr>
              <a:t> of classical Latin </a:t>
            </a:r>
            <a:r>
              <a:rPr lang="en-US" sz="2000" dirty="0" smtClean="0">
                <a:solidFill>
                  <a:schemeClr val="bg1"/>
                </a:solidFill>
                <a:latin typeface="Roboto" panose="02000000000000000000" pitchFamily="2" charset="0"/>
                <a:ea typeface="Roboto" panose="02000000000000000000" pitchFamily="2" charset="0"/>
              </a:rPr>
              <a:t>literature “ </a:t>
            </a:r>
            <a:endParaRPr lang="en-US" dirty="0">
              <a:solidFill>
                <a:schemeClr val="bg1"/>
              </a:solidFill>
              <a:latin typeface="Roboto" panose="02000000000000000000" pitchFamily="2" charset="0"/>
              <a:ea typeface="Roboto" panose="02000000000000000000" pitchFamily="2" charset="0"/>
            </a:endParaRPr>
          </a:p>
        </p:txBody>
      </p:sp>
      <p:grpSp>
        <p:nvGrpSpPr>
          <p:cNvPr id="41" name="Group 40"/>
          <p:cNvGrpSpPr/>
          <p:nvPr/>
        </p:nvGrpSpPr>
        <p:grpSpPr>
          <a:xfrm rot="18900000">
            <a:off x="-2015892" y="847494"/>
            <a:ext cx="4524917" cy="4316336"/>
            <a:chOff x="4775200" y="5180013"/>
            <a:chExt cx="568325" cy="530225"/>
          </a:xfrm>
          <a:solidFill>
            <a:schemeClr val="bg1">
              <a:alpha val="10000"/>
            </a:schemeClr>
          </a:solidFill>
        </p:grpSpPr>
        <p:sp>
          <p:nvSpPr>
            <p:cNvPr id="42"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Picture Placeholder 2"/>
          <p:cNvSpPr>
            <a:spLocks noGrp="1"/>
          </p:cNvSpPr>
          <p:nvPr>
            <p:ph type="pic" sz="quarter" idx="10"/>
          </p:nvPr>
        </p:nvSpPr>
        <p:spPr/>
      </p:sp>
    </p:spTree>
    <p:extLst>
      <p:ext uri="{BB962C8B-B14F-4D97-AF65-F5344CB8AC3E}">
        <p14:creationId xmlns:p14="http://schemas.microsoft.com/office/powerpoint/2010/main" val="273764625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762366" y="2440026"/>
            <a:ext cx="3517064" cy="1929177"/>
          </a:xfrm>
          <a:prstGeom prst="rect">
            <a:avLst/>
          </a:prstGeom>
          <a:noFill/>
        </p:spPr>
        <p:txBody>
          <a:bodyPr wrap="square" rIns="144000" bIns="36000" numCol="1" spcCol="360000">
            <a:spAutoFit/>
          </a:bodyPr>
          <a:lstStyle/>
          <a:p>
            <a:pPr eaLnBrk="1" fontAlgn="auto" hangingPunct="1">
              <a:lnSpc>
                <a:spcPct val="150000"/>
              </a:lnSpc>
              <a:spcBef>
                <a:spcPts val="0"/>
              </a:spcBef>
              <a:spcAft>
                <a:spcPts val="0"/>
              </a:spcAft>
              <a:defRPr/>
            </a:pPr>
            <a:r>
              <a:rPr lang="en-US" sz="2000" b="1" dirty="0" smtClean="0">
                <a:solidFill>
                  <a:schemeClr val="bg1"/>
                </a:solidFill>
                <a:latin typeface="Roboto" panose="02000000000000000000" pitchFamily="2" charset="0"/>
                <a:ea typeface="Roboto" panose="02000000000000000000" pitchFamily="2" charset="0"/>
              </a:rPr>
              <a:t>TIMELINE</a:t>
            </a:r>
          </a:p>
          <a:p>
            <a:pPr eaLnBrk="1" fontAlgn="auto" hangingPunct="1">
              <a:lnSpc>
                <a:spcPct val="150000"/>
              </a:lnSpc>
              <a:spcBef>
                <a:spcPts val="0"/>
              </a:spcBef>
              <a:spcAft>
                <a:spcPts val="0"/>
              </a:spcAft>
              <a:defRPr/>
            </a:pPr>
            <a:r>
              <a:rPr lang="en-US" sz="1200" dirty="0" smtClean="0">
                <a:solidFill>
                  <a:schemeClr val="bg1"/>
                </a:solidFill>
                <a:latin typeface="Roboto" panose="02000000000000000000" pitchFamily="2" charset="0"/>
                <a:ea typeface="Roboto" panose="02000000000000000000" pitchFamily="2" charset="0"/>
              </a:rPr>
              <a:t>The </a:t>
            </a:r>
            <a:r>
              <a:rPr lang="en-US" sz="1200" dirty="0">
                <a:solidFill>
                  <a:schemeClr val="bg1"/>
                </a:solidFill>
                <a:latin typeface="Roboto" panose="02000000000000000000" pitchFamily="2" charset="0"/>
                <a:ea typeface="Roboto" panose="02000000000000000000" pitchFamily="2" charset="0"/>
              </a:rPr>
              <a:t>generated Lorem Ipsum is therefore always free from repetition, injected humor, or non-characteristic words. Contrary to popular belief It has roots in a piece of classical Latin literature from 45 BC</a:t>
            </a:r>
            <a:r>
              <a:rPr lang="en-US" sz="1200" dirty="0" smtClean="0">
                <a:solidFill>
                  <a:schemeClr val="bg1"/>
                </a:solidFill>
                <a:latin typeface="Roboto" panose="02000000000000000000" pitchFamily="2" charset="0"/>
                <a:ea typeface="Roboto" panose="02000000000000000000" pitchFamily="2" charset="0"/>
              </a:rPr>
              <a:t>. </a:t>
            </a:r>
            <a:endParaRPr lang="en-US" sz="1200" dirty="0">
              <a:solidFill>
                <a:schemeClr val="bg1"/>
              </a:solidFill>
              <a:latin typeface="Roboto" panose="02000000000000000000" pitchFamily="2" charset="0"/>
              <a:ea typeface="Roboto" panose="02000000000000000000" pitchFamily="2" charset="0"/>
            </a:endParaRPr>
          </a:p>
        </p:txBody>
      </p:sp>
      <p:grpSp>
        <p:nvGrpSpPr>
          <p:cNvPr id="13" name="Group 12"/>
          <p:cNvGrpSpPr/>
          <p:nvPr/>
        </p:nvGrpSpPr>
        <p:grpSpPr>
          <a:xfrm>
            <a:off x="7831363" y="4456376"/>
            <a:ext cx="534558" cy="940303"/>
            <a:chOff x="1101932" y="3065230"/>
            <a:chExt cx="406487" cy="715022"/>
          </a:xfrm>
        </p:grpSpPr>
        <p:sp>
          <p:nvSpPr>
            <p:cNvPr id="14" name="Oval 13"/>
            <p:cNvSpPr/>
            <p:nvPr/>
          </p:nvSpPr>
          <p:spPr>
            <a:xfrm>
              <a:off x="1101933" y="3065230"/>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15" name="Content Placeholder 2"/>
            <p:cNvSpPr txBox="1">
              <a:spLocks/>
            </p:cNvSpPr>
            <p:nvPr/>
          </p:nvSpPr>
          <p:spPr>
            <a:xfrm>
              <a:off x="1101932" y="3467978"/>
              <a:ext cx="403615"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Born</a:t>
              </a:r>
            </a:p>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2007</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16" name="Group 15"/>
          <p:cNvGrpSpPr/>
          <p:nvPr/>
        </p:nvGrpSpPr>
        <p:grpSpPr>
          <a:xfrm>
            <a:off x="8541825" y="4456378"/>
            <a:ext cx="534557" cy="941340"/>
            <a:chOff x="3106151" y="2100946"/>
            <a:chExt cx="406486" cy="715809"/>
          </a:xfrm>
        </p:grpSpPr>
        <p:sp>
          <p:nvSpPr>
            <p:cNvPr id="17" name="Oval 16"/>
            <p:cNvSpPr/>
            <p:nvPr/>
          </p:nvSpPr>
          <p:spPr>
            <a:xfrm>
              <a:off x="3106151" y="2100946"/>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18" name="Content Placeholder 2"/>
            <p:cNvSpPr txBox="1">
              <a:spLocks/>
            </p:cNvSpPr>
            <p:nvPr/>
          </p:nvSpPr>
          <p:spPr>
            <a:xfrm>
              <a:off x="3106151" y="2504481"/>
              <a:ext cx="40648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Thrive</a:t>
              </a:r>
            </a:p>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2008</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19" name="Group 18"/>
          <p:cNvGrpSpPr/>
          <p:nvPr/>
        </p:nvGrpSpPr>
        <p:grpSpPr>
          <a:xfrm>
            <a:off x="9227384" y="4462882"/>
            <a:ext cx="534558" cy="954370"/>
            <a:chOff x="4878236" y="2968953"/>
            <a:chExt cx="406487" cy="725719"/>
          </a:xfrm>
        </p:grpSpPr>
        <p:sp>
          <p:nvSpPr>
            <p:cNvPr id="20" name="Oval 19"/>
            <p:cNvSpPr/>
            <p:nvPr/>
          </p:nvSpPr>
          <p:spPr>
            <a:xfrm>
              <a:off x="4878237" y="2968953"/>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21" name="Content Placeholder 2"/>
            <p:cNvSpPr txBox="1">
              <a:spLocks/>
            </p:cNvSpPr>
            <p:nvPr/>
          </p:nvSpPr>
          <p:spPr>
            <a:xfrm>
              <a:off x="4878236" y="3382398"/>
              <a:ext cx="401993"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1M  Client</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22" name="Group 21"/>
          <p:cNvGrpSpPr/>
          <p:nvPr/>
        </p:nvGrpSpPr>
        <p:grpSpPr>
          <a:xfrm>
            <a:off x="9921103" y="4462881"/>
            <a:ext cx="555269" cy="941343"/>
            <a:chOff x="7208942" y="1823398"/>
            <a:chExt cx="422236" cy="715813"/>
          </a:xfrm>
        </p:grpSpPr>
        <p:sp>
          <p:nvSpPr>
            <p:cNvPr id="23" name="Oval 22"/>
            <p:cNvSpPr/>
            <p:nvPr/>
          </p:nvSpPr>
          <p:spPr>
            <a:xfrm>
              <a:off x="7213993" y="1823398"/>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24" name="Content Placeholder 2"/>
            <p:cNvSpPr txBox="1">
              <a:spLocks/>
            </p:cNvSpPr>
            <p:nvPr/>
          </p:nvSpPr>
          <p:spPr>
            <a:xfrm>
              <a:off x="7208942" y="2226937"/>
              <a:ext cx="42223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Get Award</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25" name="Group 24"/>
          <p:cNvGrpSpPr/>
          <p:nvPr/>
        </p:nvGrpSpPr>
        <p:grpSpPr>
          <a:xfrm>
            <a:off x="10626915" y="4462883"/>
            <a:ext cx="562695" cy="955408"/>
            <a:chOff x="6408116" y="2757479"/>
            <a:chExt cx="427882" cy="726510"/>
          </a:xfrm>
        </p:grpSpPr>
        <p:sp>
          <p:nvSpPr>
            <p:cNvPr id="26" name="Oval 25"/>
            <p:cNvSpPr/>
            <p:nvPr/>
          </p:nvSpPr>
          <p:spPr>
            <a:xfrm>
              <a:off x="6408116" y="2757479"/>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Roboto" panose="02000000000000000000" pitchFamily="2" charset="0"/>
                <a:ea typeface="Roboto" panose="02000000000000000000" pitchFamily="2" charset="0"/>
              </a:endParaRPr>
            </a:p>
          </p:txBody>
        </p:sp>
        <p:sp>
          <p:nvSpPr>
            <p:cNvPr id="27" name="Content Placeholder 2"/>
            <p:cNvSpPr txBox="1">
              <a:spLocks/>
            </p:cNvSpPr>
            <p:nvPr/>
          </p:nvSpPr>
          <p:spPr>
            <a:xfrm>
              <a:off x="6409621" y="3171715"/>
              <a:ext cx="426377"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Turn Global</a:t>
              </a:r>
              <a:endParaRPr lang="en-US" sz="900" dirty="0" smtClean="0">
                <a:solidFill>
                  <a:schemeClr val="bg1"/>
                </a:solidFill>
                <a:latin typeface="Roboto" panose="02000000000000000000" pitchFamily="2" charset="0"/>
                <a:ea typeface="Roboto" panose="02000000000000000000" pitchFamily="2" charset="0"/>
              </a:endParaRPr>
            </a:p>
          </p:txBody>
        </p:sp>
      </p:grpSp>
      <p:sp>
        <p:nvSpPr>
          <p:cNvPr id="28" name="TextBox 27"/>
          <p:cNvSpPr txBox="1">
            <a:spLocks noChangeAspect="1"/>
          </p:cNvSpPr>
          <p:nvPr/>
        </p:nvSpPr>
        <p:spPr>
          <a:xfrm>
            <a:off x="7921531" y="4476949"/>
            <a:ext cx="371573"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29" name="TextBox 28"/>
          <p:cNvSpPr txBox="1">
            <a:spLocks noChangeAspect="1"/>
          </p:cNvSpPr>
          <p:nvPr/>
        </p:nvSpPr>
        <p:spPr>
          <a:xfrm>
            <a:off x="8550064" y="4462881"/>
            <a:ext cx="502272"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30" name="TextBox 29"/>
          <p:cNvSpPr txBox="1">
            <a:spLocks noChangeAspect="1"/>
          </p:cNvSpPr>
          <p:nvPr/>
        </p:nvSpPr>
        <p:spPr>
          <a:xfrm>
            <a:off x="9278535" y="4508594"/>
            <a:ext cx="448071"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31" name="Freeform 55"/>
          <p:cNvSpPr>
            <a:spLocks noChangeAspect="1" noEditPoints="1"/>
          </p:cNvSpPr>
          <p:nvPr/>
        </p:nvSpPr>
        <p:spPr bwMode="auto">
          <a:xfrm>
            <a:off x="10070885" y="4602978"/>
            <a:ext cx="262128" cy="274320"/>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a:grpSpLocks noChangeAspect="1"/>
          </p:cNvGrpSpPr>
          <p:nvPr/>
        </p:nvGrpSpPr>
        <p:grpSpPr>
          <a:xfrm>
            <a:off x="10684989" y="4615556"/>
            <a:ext cx="418409" cy="274320"/>
            <a:chOff x="300695" y="426921"/>
            <a:chExt cx="2698478" cy="1769194"/>
          </a:xfrm>
          <a:solidFill>
            <a:schemeClr val="bg1"/>
          </a:solidFill>
        </p:grpSpPr>
        <p:sp>
          <p:nvSpPr>
            <p:cNvPr id="33" name="Freeform 53"/>
            <p:cNvSpPr>
              <a:spLocks noChangeAspect="1"/>
            </p:cNvSpPr>
            <p:nvPr/>
          </p:nvSpPr>
          <p:spPr bwMode="gray">
            <a:xfrm>
              <a:off x="2655942" y="2009760"/>
              <a:ext cx="27458" cy="33812"/>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 name="Freeform 54"/>
            <p:cNvSpPr>
              <a:spLocks noChangeAspect="1"/>
            </p:cNvSpPr>
            <p:nvPr/>
          </p:nvSpPr>
          <p:spPr bwMode="gray">
            <a:xfrm>
              <a:off x="2417740" y="1719612"/>
              <a:ext cx="304789" cy="27284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 name="Freeform 55"/>
            <p:cNvSpPr>
              <a:spLocks noChangeAspect="1"/>
            </p:cNvSpPr>
            <p:nvPr/>
          </p:nvSpPr>
          <p:spPr bwMode="gray">
            <a:xfrm>
              <a:off x="2819320" y="2008974"/>
              <a:ext cx="58349" cy="7234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 name="Freeform 56"/>
            <p:cNvSpPr>
              <a:spLocks noChangeAspect="1"/>
            </p:cNvSpPr>
            <p:nvPr/>
          </p:nvSpPr>
          <p:spPr bwMode="gray">
            <a:xfrm>
              <a:off x="2866000" y="1942138"/>
              <a:ext cx="43247" cy="77845"/>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 name="Freeform 57"/>
            <p:cNvSpPr>
              <a:spLocks noChangeAspect="1"/>
            </p:cNvSpPr>
            <p:nvPr/>
          </p:nvSpPr>
          <p:spPr bwMode="gray">
            <a:xfrm>
              <a:off x="2800099" y="1804533"/>
              <a:ext cx="21967" cy="20444"/>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 name="Freeform 58"/>
            <p:cNvSpPr>
              <a:spLocks noChangeAspect="1"/>
            </p:cNvSpPr>
            <p:nvPr/>
          </p:nvSpPr>
          <p:spPr bwMode="gray">
            <a:xfrm>
              <a:off x="2087553" y="1214802"/>
              <a:ext cx="83062" cy="4560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9" name="Freeform 59"/>
            <p:cNvSpPr>
              <a:spLocks noChangeAspect="1"/>
            </p:cNvSpPr>
            <p:nvPr/>
          </p:nvSpPr>
          <p:spPr bwMode="gray">
            <a:xfrm>
              <a:off x="2073824" y="1239964"/>
              <a:ext cx="56976" cy="48751"/>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0" name="Freeform 60"/>
            <p:cNvSpPr>
              <a:spLocks noChangeAspect="1"/>
            </p:cNvSpPr>
            <p:nvPr/>
          </p:nvSpPr>
          <p:spPr bwMode="gray">
            <a:xfrm>
              <a:off x="2100595" y="1250186"/>
              <a:ext cx="2060" cy="314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1" name="Freeform 61"/>
            <p:cNvSpPr>
              <a:spLocks noChangeAspect="1"/>
            </p:cNvSpPr>
            <p:nvPr/>
          </p:nvSpPr>
          <p:spPr bwMode="gray">
            <a:xfrm>
              <a:off x="2105401" y="1251759"/>
              <a:ext cx="2060" cy="1573"/>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2" name="Freeform 62"/>
            <p:cNvSpPr>
              <a:spLocks noChangeAspect="1"/>
            </p:cNvSpPr>
            <p:nvPr/>
          </p:nvSpPr>
          <p:spPr bwMode="gray">
            <a:xfrm>
              <a:off x="2097163" y="1253331"/>
              <a:ext cx="1373" cy="1573"/>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3" name="Freeform 63"/>
            <p:cNvSpPr>
              <a:spLocks noChangeAspect="1"/>
            </p:cNvSpPr>
            <p:nvPr/>
          </p:nvSpPr>
          <p:spPr bwMode="gray">
            <a:xfrm>
              <a:off x="2021653" y="1269058"/>
              <a:ext cx="108461" cy="94357"/>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4" name="Freeform 64"/>
            <p:cNvSpPr>
              <a:spLocks noChangeAspect="1"/>
            </p:cNvSpPr>
            <p:nvPr/>
          </p:nvSpPr>
          <p:spPr bwMode="gray">
            <a:xfrm>
              <a:off x="2283881" y="1578863"/>
              <a:ext cx="81689" cy="9907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5" name="Freeform 65"/>
            <p:cNvSpPr>
              <a:spLocks noChangeAspect="1"/>
            </p:cNvSpPr>
            <p:nvPr/>
          </p:nvSpPr>
          <p:spPr bwMode="gray">
            <a:xfrm>
              <a:off x="2359391" y="1677938"/>
              <a:ext cx="69333" cy="25162"/>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6" name="Freeform 66"/>
            <p:cNvSpPr>
              <a:spLocks noChangeAspect="1"/>
            </p:cNvSpPr>
            <p:nvPr/>
          </p:nvSpPr>
          <p:spPr bwMode="gray">
            <a:xfrm>
              <a:off x="2386850" y="1589871"/>
              <a:ext cx="74824" cy="73127"/>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7" name="Freeform 67"/>
            <p:cNvSpPr>
              <a:spLocks noChangeAspect="1"/>
            </p:cNvSpPr>
            <p:nvPr/>
          </p:nvSpPr>
          <p:spPr bwMode="gray">
            <a:xfrm>
              <a:off x="2684087" y="1662998"/>
              <a:ext cx="30204" cy="18871"/>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48" name="Freeform 68"/>
            <p:cNvSpPr>
              <a:spLocks noChangeAspect="1"/>
            </p:cNvSpPr>
            <p:nvPr/>
          </p:nvSpPr>
          <p:spPr bwMode="gray">
            <a:xfrm>
              <a:off x="2628484" y="1649631"/>
              <a:ext cx="74824" cy="69982"/>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49" name="Group 69"/>
            <p:cNvGrpSpPr>
              <a:grpSpLocks noChangeAspect="1"/>
            </p:cNvGrpSpPr>
            <p:nvPr/>
          </p:nvGrpSpPr>
          <p:grpSpPr bwMode="gray">
            <a:xfrm>
              <a:off x="2449318" y="1464848"/>
              <a:ext cx="70019" cy="114801"/>
              <a:chOff x="3802" y="2280"/>
              <a:chExt cx="102" cy="146"/>
            </a:xfrm>
            <a:grpFill/>
          </p:grpSpPr>
          <p:sp>
            <p:nvSpPr>
              <p:cNvPr id="377"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8"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9"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0"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1"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2"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3"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4"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5"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6"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87"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50" name="Freeform 81"/>
            <p:cNvSpPr>
              <a:spLocks noChangeAspect="1"/>
            </p:cNvSpPr>
            <p:nvPr/>
          </p:nvSpPr>
          <p:spPr bwMode="gray">
            <a:xfrm>
              <a:off x="2424605" y="1583581"/>
              <a:ext cx="10297" cy="9436"/>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1" name="Freeform 82"/>
            <p:cNvSpPr>
              <a:spLocks noChangeAspect="1"/>
            </p:cNvSpPr>
            <p:nvPr/>
          </p:nvSpPr>
          <p:spPr bwMode="gray">
            <a:xfrm>
              <a:off x="2440394" y="1655135"/>
              <a:ext cx="2060" cy="7077"/>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2" name="Freeform 83"/>
            <p:cNvSpPr>
              <a:spLocks noChangeAspect="1"/>
            </p:cNvSpPr>
            <p:nvPr/>
          </p:nvSpPr>
          <p:spPr bwMode="gray">
            <a:xfrm>
              <a:off x="2505607" y="1699168"/>
              <a:ext cx="18535" cy="9436"/>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3" name="Freeform 84"/>
            <p:cNvSpPr>
              <a:spLocks noChangeAspect="1"/>
            </p:cNvSpPr>
            <p:nvPr/>
          </p:nvSpPr>
          <p:spPr bwMode="gray">
            <a:xfrm>
              <a:off x="2496684" y="1705459"/>
              <a:ext cx="11670" cy="11008"/>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4" name="Freeform 85"/>
            <p:cNvSpPr>
              <a:spLocks noChangeAspect="1"/>
            </p:cNvSpPr>
            <p:nvPr/>
          </p:nvSpPr>
          <p:spPr bwMode="gray">
            <a:xfrm>
              <a:off x="2529634" y="1651203"/>
              <a:ext cx="21967" cy="9436"/>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5" name="Freeform 86"/>
            <p:cNvSpPr>
              <a:spLocks noChangeAspect="1"/>
            </p:cNvSpPr>
            <p:nvPr/>
          </p:nvSpPr>
          <p:spPr bwMode="gray">
            <a:xfrm>
              <a:off x="2461674" y="1612674"/>
              <a:ext cx="47366" cy="63691"/>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6" name="Freeform 87"/>
            <p:cNvSpPr>
              <a:spLocks noChangeAspect="1"/>
            </p:cNvSpPr>
            <p:nvPr/>
          </p:nvSpPr>
          <p:spPr bwMode="gray">
            <a:xfrm>
              <a:off x="2525515" y="1607956"/>
              <a:ext cx="10983" cy="26734"/>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7" name="Freeform 88"/>
            <p:cNvSpPr>
              <a:spLocks noChangeAspect="1"/>
            </p:cNvSpPr>
            <p:nvPr/>
          </p:nvSpPr>
          <p:spPr bwMode="gray">
            <a:xfrm>
              <a:off x="2552287" y="1630759"/>
              <a:ext cx="78257" cy="75486"/>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8" name="Freeform 89"/>
            <p:cNvSpPr>
              <a:spLocks noChangeAspect="1"/>
            </p:cNvSpPr>
            <p:nvPr/>
          </p:nvSpPr>
          <p:spPr bwMode="gray">
            <a:xfrm>
              <a:off x="2702622" y="1649631"/>
              <a:ext cx="17848" cy="18871"/>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59" name="Freeform 90"/>
            <p:cNvSpPr>
              <a:spLocks noChangeAspect="1"/>
            </p:cNvSpPr>
            <p:nvPr/>
          </p:nvSpPr>
          <p:spPr bwMode="gray">
            <a:xfrm>
              <a:off x="2335365" y="1423174"/>
              <a:ext cx="54231" cy="130527"/>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0" name="Freeform 91"/>
            <p:cNvSpPr>
              <a:spLocks noChangeAspect="1"/>
            </p:cNvSpPr>
            <p:nvPr/>
          </p:nvSpPr>
          <p:spPr bwMode="gray">
            <a:xfrm>
              <a:off x="2391655" y="1567855"/>
              <a:ext cx="72765" cy="51896"/>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1" name="Freeform 92"/>
            <p:cNvSpPr>
              <a:spLocks noChangeAspect="1"/>
            </p:cNvSpPr>
            <p:nvPr/>
          </p:nvSpPr>
          <p:spPr bwMode="gray">
            <a:xfrm>
              <a:off x="2320950" y="1569427"/>
              <a:ext cx="30891" cy="4639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2" name="Freeform 93"/>
            <p:cNvSpPr>
              <a:spLocks noChangeAspect="1"/>
            </p:cNvSpPr>
            <p:nvPr/>
          </p:nvSpPr>
          <p:spPr bwMode="gray">
            <a:xfrm>
              <a:off x="2301729" y="1445977"/>
              <a:ext cx="59036" cy="132886"/>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3" name="Freeform 94"/>
            <p:cNvSpPr>
              <a:spLocks noChangeAspect="1"/>
            </p:cNvSpPr>
            <p:nvPr/>
          </p:nvSpPr>
          <p:spPr bwMode="gray">
            <a:xfrm>
              <a:off x="2261227" y="1374423"/>
              <a:ext cx="66587" cy="16512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4" name="Freeform 95"/>
            <p:cNvSpPr>
              <a:spLocks noChangeAspect="1"/>
            </p:cNvSpPr>
            <p:nvPr/>
          </p:nvSpPr>
          <p:spPr bwMode="gray">
            <a:xfrm>
              <a:off x="2336738" y="1500232"/>
              <a:ext cx="39815" cy="36957"/>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65" name="Freeform 96"/>
            <p:cNvSpPr>
              <a:spLocks noChangeAspect="1"/>
            </p:cNvSpPr>
            <p:nvPr/>
          </p:nvSpPr>
          <p:spPr bwMode="gray">
            <a:xfrm>
              <a:off x="2320950" y="1429465"/>
              <a:ext cx="54231" cy="77058"/>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66" name="Group 97"/>
            <p:cNvGrpSpPr>
              <a:grpSpLocks noChangeAspect="1"/>
            </p:cNvGrpSpPr>
            <p:nvPr/>
          </p:nvGrpSpPr>
          <p:grpSpPr bwMode="gray">
            <a:xfrm>
              <a:off x="2024398" y="1285570"/>
              <a:ext cx="275271" cy="290934"/>
              <a:chOff x="3183" y="2052"/>
              <a:chExt cx="401" cy="370"/>
            </a:xfrm>
            <a:grpFill/>
          </p:grpSpPr>
          <p:sp>
            <p:nvSpPr>
              <p:cNvPr id="370"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1"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2"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3"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4"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5"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76"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67" name="Freeform 105"/>
            <p:cNvSpPr>
              <a:spLocks noChangeAspect="1"/>
            </p:cNvSpPr>
            <p:nvPr/>
          </p:nvSpPr>
          <p:spPr bwMode="gray">
            <a:xfrm>
              <a:off x="2470598" y="1403516"/>
              <a:ext cx="13043" cy="31452"/>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68" name="Group 106"/>
            <p:cNvGrpSpPr>
              <a:grpSpLocks noChangeAspect="1"/>
            </p:cNvGrpSpPr>
            <p:nvPr/>
          </p:nvGrpSpPr>
          <p:grpSpPr bwMode="gray">
            <a:xfrm>
              <a:off x="2542676" y="1188854"/>
              <a:ext cx="122190" cy="158834"/>
              <a:chOff x="3938" y="1929"/>
              <a:chExt cx="178" cy="202"/>
            </a:xfrm>
            <a:grpFill/>
          </p:grpSpPr>
          <p:sp>
            <p:nvSpPr>
              <p:cNvPr id="366"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7"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8"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9"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69" name="Freeform 111"/>
            <p:cNvSpPr>
              <a:spLocks noChangeAspect="1"/>
            </p:cNvSpPr>
            <p:nvPr/>
          </p:nvSpPr>
          <p:spPr bwMode="gray">
            <a:xfrm>
              <a:off x="2515904" y="1269058"/>
              <a:ext cx="26086" cy="4482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0" name="Freeform 112"/>
            <p:cNvSpPr>
              <a:spLocks noChangeAspect="1"/>
            </p:cNvSpPr>
            <p:nvPr/>
          </p:nvSpPr>
          <p:spPr bwMode="gray">
            <a:xfrm>
              <a:off x="2227591" y="1100788"/>
              <a:ext cx="238202" cy="133672"/>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1" name="Freeform 113"/>
            <p:cNvSpPr>
              <a:spLocks noChangeAspect="1"/>
            </p:cNvSpPr>
            <p:nvPr/>
          </p:nvSpPr>
          <p:spPr bwMode="gray">
            <a:xfrm>
              <a:off x="2384104" y="1450695"/>
              <a:ext cx="17848" cy="18085"/>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2" name="Freeform 114"/>
            <p:cNvSpPr>
              <a:spLocks noChangeAspect="1"/>
            </p:cNvSpPr>
            <p:nvPr/>
          </p:nvSpPr>
          <p:spPr bwMode="gray">
            <a:xfrm>
              <a:off x="2120503" y="1082702"/>
              <a:ext cx="461302" cy="367206"/>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3" name="Freeform 115"/>
            <p:cNvSpPr>
              <a:spLocks noChangeAspect="1"/>
            </p:cNvSpPr>
            <p:nvPr/>
          </p:nvSpPr>
          <p:spPr bwMode="gray">
            <a:xfrm>
              <a:off x="2502861" y="1218734"/>
              <a:ext cx="47366" cy="59759"/>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74" name="Group 116"/>
            <p:cNvGrpSpPr>
              <a:grpSpLocks noChangeAspect="1"/>
            </p:cNvGrpSpPr>
            <p:nvPr/>
          </p:nvGrpSpPr>
          <p:grpSpPr bwMode="gray">
            <a:xfrm>
              <a:off x="1713431" y="426921"/>
              <a:ext cx="1285742" cy="811471"/>
              <a:chOff x="2730" y="960"/>
              <a:chExt cx="1873" cy="1032"/>
            </a:xfrm>
            <a:grpFill/>
          </p:grpSpPr>
          <p:grpSp>
            <p:nvGrpSpPr>
              <p:cNvPr id="349" name="Group 117"/>
              <p:cNvGrpSpPr>
                <a:grpSpLocks noChangeAspect="1"/>
              </p:cNvGrpSpPr>
              <p:nvPr/>
            </p:nvGrpSpPr>
            <p:grpSpPr bwMode="gray">
              <a:xfrm>
                <a:off x="3044" y="960"/>
                <a:ext cx="1473" cy="481"/>
                <a:chOff x="3044" y="960"/>
                <a:chExt cx="1473" cy="481"/>
              </a:xfrm>
              <a:grpFill/>
            </p:grpSpPr>
            <p:sp>
              <p:nvSpPr>
                <p:cNvPr id="353"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4"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5"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6"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7"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8"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9"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0"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1"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2"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3"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4"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65"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350"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1"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52"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noFill/>
                <a:prstDash val="solid"/>
                <a:round/>
                <a:headEnd type="none" w="med" len="med"/>
                <a:tailEnd type="none" w="med" len="med"/>
              </a:ln>
              <a:effectLst/>
            </p:spPr>
            <p:txBody>
              <a:bodyPr/>
              <a:lstStyle/>
              <a:p>
                <a:endParaRPr lang="en-US" dirty="0"/>
              </a:p>
            </p:txBody>
          </p:sp>
        </p:grpSp>
        <p:grpSp>
          <p:nvGrpSpPr>
            <p:cNvPr id="75" name="Group 135"/>
            <p:cNvGrpSpPr>
              <a:grpSpLocks noChangeAspect="1"/>
            </p:cNvGrpSpPr>
            <p:nvPr/>
          </p:nvGrpSpPr>
          <p:grpSpPr bwMode="gray">
            <a:xfrm>
              <a:off x="1762857" y="1228170"/>
              <a:ext cx="280076" cy="290148"/>
              <a:chOff x="2802" y="1979"/>
              <a:chExt cx="408" cy="369"/>
            </a:xfrm>
            <a:grpFill/>
          </p:grpSpPr>
          <p:sp>
            <p:nvSpPr>
              <p:cNvPr id="320"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321" name="Group 137"/>
              <p:cNvGrpSpPr>
                <a:grpSpLocks noChangeAspect="1"/>
              </p:cNvGrpSpPr>
              <p:nvPr/>
            </p:nvGrpSpPr>
            <p:grpSpPr bwMode="gray">
              <a:xfrm>
                <a:off x="2889" y="2101"/>
                <a:ext cx="17" cy="51"/>
                <a:chOff x="2889" y="2101"/>
                <a:chExt cx="17" cy="51"/>
              </a:xfrm>
              <a:grpFill/>
            </p:grpSpPr>
            <p:sp>
              <p:nvSpPr>
                <p:cNvPr id="346"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7"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8"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322"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323" name="Group 142"/>
              <p:cNvGrpSpPr>
                <a:grpSpLocks noChangeAspect="1"/>
              </p:cNvGrpSpPr>
              <p:nvPr/>
            </p:nvGrpSpPr>
            <p:grpSpPr bwMode="gray">
              <a:xfrm>
                <a:off x="2896" y="2116"/>
                <a:ext cx="231" cy="189"/>
                <a:chOff x="2896" y="2116"/>
                <a:chExt cx="231" cy="189"/>
              </a:xfrm>
              <a:grpFill/>
            </p:grpSpPr>
            <p:sp>
              <p:nvSpPr>
                <p:cNvPr id="344"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5"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noFill/>
                  <a:prstDash val="solid"/>
                  <a:round/>
                  <a:headEnd type="none" w="med" len="med"/>
                  <a:tailEnd type="none" w="med" len="med"/>
                </a:ln>
                <a:effectLst/>
              </p:spPr>
              <p:txBody>
                <a:bodyPr/>
                <a:lstStyle/>
                <a:p>
                  <a:endParaRPr lang="en-US" dirty="0"/>
                </a:p>
              </p:txBody>
            </p:sp>
          </p:grpSp>
          <p:grpSp>
            <p:nvGrpSpPr>
              <p:cNvPr id="324" name="Group 145"/>
              <p:cNvGrpSpPr>
                <a:grpSpLocks noChangeAspect="1"/>
              </p:cNvGrpSpPr>
              <p:nvPr/>
            </p:nvGrpSpPr>
            <p:grpSpPr bwMode="gray">
              <a:xfrm>
                <a:off x="2984" y="2276"/>
                <a:ext cx="114" cy="72"/>
                <a:chOff x="2984" y="2276"/>
                <a:chExt cx="114" cy="72"/>
              </a:xfrm>
              <a:grpFill/>
            </p:grpSpPr>
            <p:sp>
              <p:nvSpPr>
                <p:cNvPr id="342"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3"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noFill/>
                  <a:prstDash val="solid"/>
                  <a:round/>
                  <a:headEnd type="none" w="med" len="med"/>
                  <a:tailEnd type="none" w="med" len="med"/>
                </a:ln>
                <a:effectLst/>
              </p:spPr>
              <p:txBody>
                <a:bodyPr/>
                <a:lstStyle/>
                <a:p>
                  <a:endParaRPr lang="en-US" dirty="0"/>
                </a:p>
              </p:txBody>
            </p:sp>
          </p:grpSp>
          <p:sp>
            <p:nvSpPr>
              <p:cNvPr id="325"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326" name="Group 149"/>
              <p:cNvGrpSpPr>
                <a:grpSpLocks noChangeAspect="1"/>
              </p:cNvGrpSpPr>
              <p:nvPr/>
            </p:nvGrpSpPr>
            <p:grpSpPr bwMode="gray">
              <a:xfrm>
                <a:off x="3086" y="2189"/>
                <a:ext cx="85" cy="114"/>
                <a:chOff x="3086" y="2189"/>
                <a:chExt cx="85" cy="114"/>
              </a:xfrm>
              <a:grpFill/>
            </p:grpSpPr>
            <p:sp>
              <p:nvSpPr>
                <p:cNvPr id="340"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41"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327"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328" name="Group 153"/>
              <p:cNvGrpSpPr>
                <a:grpSpLocks noChangeAspect="1"/>
              </p:cNvGrpSpPr>
              <p:nvPr/>
            </p:nvGrpSpPr>
            <p:grpSpPr bwMode="gray">
              <a:xfrm>
                <a:off x="3000" y="2012"/>
                <a:ext cx="210" cy="192"/>
                <a:chOff x="3000" y="2012"/>
                <a:chExt cx="210" cy="192"/>
              </a:xfrm>
              <a:grpFill/>
            </p:grpSpPr>
            <p:sp>
              <p:nvSpPr>
                <p:cNvPr id="338"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9"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329"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0"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1"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332" name="Group 159"/>
              <p:cNvGrpSpPr>
                <a:grpSpLocks noChangeAspect="1"/>
              </p:cNvGrpSpPr>
              <p:nvPr/>
            </p:nvGrpSpPr>
            <p:grpSpPr bwMode="gray">
              <a:xfrm>
                <a:off x="2802" y="1979"/>
                <a:ext cx="205" cy="88"/>
                <a:chOff x="2802" y="1979"/>
                <a:chExt cx="205" cy="88"/>
              </a:xfrm>
              <a:grpFill/>
            </p:grpSpPr>
            <p:sp>
              <p:nvSpPr>
                <p:cNvPr id="336"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7"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333"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4"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35"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76" name="Freeform 165"/>
            <p:cNvSpPr>
              <a:spLocks noChangeAspect="1"/>
            </p:cNvSpPr>
            <p:nvPr/>
          </p:nvSpPr>
          <p:spPr bwMode="gray">
            <a:xfrm>
              <a:off x="1893284" y="1236819"/>
              <a:ext cx="23340" cy="27521"/>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7" name="Freeform 166"/>
            <p:cNvSpPr>
              <a:spLocks noChangeAspect="1"/>
            </p:cNvSpPr>
            <p:nvPr/>
          </p:nvSpPr>
          <p:spPr bwMode="gray">
            <a:xfrm>
              <a:off x="1916624" y="1052823"/>
              <a:ext cx="306162" cy="187141"/>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8" name="Freeform 167"/>
            <p:cNvSpPr>
              <a:spLocks noChangeAspect="1"/>
            </p:cNvSpPr>
            <p:nvPr/>
          </p:nvSpPr>
          <p:spPr bwMode="gray">
            <a:xfrm>
              <a:off x="1866512" y="1210871"/>
              <a:ext cx="50798" cy="28307"/>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79" name="Freeform 168"/>
            <p:cNvSpPr>
              <a:spLocks noChangeAspect="1"/>
            </p:cNvSpPr>
            <p:nvPr/>
          </p:nvSpPr>
          <p:spPr bwMode="gray">
            <a:xfrm>
              <a:off x="1988016" y="1186495"/>
              <a:ext cx="129055" cy="95930"/>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0" name="Freeform 169"/>
            <p:cNvSpPr>
              <a:spLocks noChangeAspect="1"/>
            </p:cNvSpPr>
            <p:nvPr/>
          </p:nvSpPr>
          <p:spPr bwMode="gray">
            <a:xfrm>
              <a:off x="1961244" y="1219520"/>
              <a:ext cx="107088" cy="84921"/>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81" name="Group 170"/>
            <p:cNvGrpSpPr>
              <a:grpSpLocks noChangeAspect="1"/>
            </p:cNvGrpSpPr>
            <p:nvPr/>
          </p:nvGrpSpPr>
          <p:grpSpPr bwMode="gray">
            <a:xfrm>
              <a:off x="1903581" y="1230528"/>
              <a:ext cx="41874" cy="38529"/>
              <a:chOff x="3007" y="1982"/>
              <a:chExt cx="61" cy="49"/>
            </a:xfrm>
            <a:grpFill/>
          </p:grpSpPr>
          <p:sp>
            <p:nvSpPr>
              <p:cNvPr id="318"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9"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82" name="Freeform 173"/>
            <p:cNvSpPr>
              <a:spLocks noChangeAspect="1"/>
            </p:cNvSpPr>
            <p:nvPr/>
          </p:nvSpPr>
          <p:spPr bwMode="gray">
            <a:xfrm>
              <a:off x="1381871" y="853887"/>
              <a:ext cx="82375" cy="64477"/>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83" name="Group 222"/>
            <p:cNvGrpSpPr>
              <a:grpSpLocks noChangeAspect="1"/>
            </p:cNvGrpSpPr>
            <p:nvPr/>
          </p:nvGrpSpPr>
          <p:grpSpPr bwMode="gray">
            <a:xfrm>
              <a:off x="1646845" y="426921"/>
              <a:ext cx="124250" cy="147040"/>
              <a:chOff x="3202" y="1036"/>
              <a:chExt cx="181" cy="187"/>
            </a:xfrm>
            <a:grpFill/>
          </p:grpSpPr>
          <p:sp>
            <p:nvSpPr>
              <p:cNvPr id="312"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3"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4"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5"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6"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7"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84" name="Freeform 229"/>
            <p:cNvSpPr>
              <a:spLocks noChangeAspect="1"/>
            </p:cNvSpPr>
            <p:nvPr/>
          </p:nvSpPr>
          <p:spPr bwMode="gray">
            <a:xfrm>
              <a:off x="1234969" y="980482"/>
              <a:ext cx="2746" cy="314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5" name="Freeform 230"/>
            <p:cNvSpPr>
              <a:spLocks noChangeAspect="1"/>
            </p:cNvSpPr>
            <p:nvPr/>
          </p:nvSpPr>
          <p:spPr bwMode="gray">
            <a:xfrm>
              <a:off x="1381185" y="695052"/>
              <a:ext cx="19908" cy="22017"/>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6" name="Freeform 231"/>
            <p:cNvSpPr>
              <a:spLocks noChangeAspect="1"/>
            </p:cNvSpPr>
            <p:nvPr/>
          </p:nvSpPr>
          <p:spPr bwMode="gray">
            <a:xfrm>
              <a:off x="1355099" y="746162"/>
              <a:ext cx="19908" cy="15726"/>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7" name="Freeform 232"/>
            <p:cNvSpPr>
              <a:spLocks noChangeAspect="1"/>
            </p:cNvSpPr>
            <p:nvPr/>
          </p:nvSpPr>
          <p:spPr bwMode="gray">
            <a:xfrm>
              <a:off x="1235655" y="978123"/>
              <a:ext cx="6178" cy="235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8" name="Freeform 233"/>
            <p:cNvSpPr>
              <a:spLocks noChangeAspect="1"/>
            </p:cNvSpPr>
            <p:nvPr/>
          </p:nvSpPr>
          <p:spPr bwMode="gray">
            <a:xfrm>
              <a:off x="1017360" y="426921"/>
              <a:ext cx="416682" cy="551989"/>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89" name="Freeform 234"/>
            <p:cNvSpPr>
              <a:spLocks noChangeAspect="1"/>
            </p:cNvSpPr>
            <p:nvPr/>
          </p:nvSpPr>
          <p:spPr bwMode="gray">
            <a:xfrm>
              <a:off x="1153280" y="765034"/>
              <a:ext cx="22653" cy="2594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0" name="Freeform 235"/>
            <p:cNvSpPr>
              <a:spLocks noChangeAspect="1"/>
            </p:cNvSpPr>
            <p:nvPr/>
          </p:nvSpPr>
          <p:spPr bwMode="gray">
            <a:xfrm>
              <a:off x="1047565" y="541722"/>
              <a:ext cx="22653" cy="9436"/>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91" name="Group 236"/>
            <p:cNvGrpSpPr>
              <a:grpSpLocks noChangeAspect="1"/>
            </p:cNvGrpSpPr>
            <p:nvPr/>
          </p:nvGrpSpPr>
          <p:grpSpPr bwMode="gray">
            <a:xfrm>
              <a:off x="954206" y="1519890"/>
              <a:ext cx="349409" cy="676225"/>
              <a:chOff x="1624" y="2350"/>
              <a:chExt cx="509" cy="860"/>
            </a:xfrm>
            <a:grpFill/>
          </p:grpSpPr>
          <p:sp>
            <p:nvSpPr>
              <p:cNvPr id="287"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8"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9"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0"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1"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2"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3"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4"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5"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6"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7"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8"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99"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0"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1"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2"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3"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4"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5"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6"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7"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8"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09"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0"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311"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92" name="Freeform 262"/>
            <p:cNvSpPr>
              <a:spLocks noChangeAspect="1"/>
            </p:cNvSpPr>
            <p:nvPr/>
          </p:nvSpPr>
          <p:spPr bwMode="gray">
            <a:xfrm>
              <a:off x="906840" y="1497087"/>
              <a:ext cx="32264" cy="36957"/>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3" name="Freeform 263"/>
            <p:cNvSpPr>
              <a:spLocks noChangeAspect="1"/>
            </p:cNvSpPr>
            <p:nvPr/>
          </p:nvSpPr>
          <p:spPr bwMode="gray">
            <a:xfrm>
              <a:off x="941163" y="1544266"/>
              <a:ext cx="43934" cy="21231"/>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4" name="Freeform 264"/>
            <p:cNvSpPr>
              <a:spLocks noChangeAspect="1"/>
            </p:cNvSpPr>
            <p:nvPr/>
          </p:nvSpPr>
          <p:spPr bwMode="gray">
            <a:xfrm>
              <a:off x="871831" y="1471925"/>
              <a:ext cx="29518" cy="36957"/>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5" name="Freeform 265"/>
            <p:cNvSpPr>
              <a:spLocks noChangeAspect="1"/>
            </p:cNvSpPr>
            <p:nvPr/>
          </p:nvSpPr>
          <p:spPr bwMode="gray">
            <a:xfrm>
              <a:off x="894484" y="1466421"/>
              <a:ext cx="8238" cy="22803"/>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6" name="Freeform 266"/>
            <p:cNvSpPr>
              <a:spLocks noChangeAspect="1"/>
            </p:cNvSpPr>
            <p:nvPr/>
          </p:nvSpPr>
          <p:spPr bwMode="gray">
            <a:xfrm>
              <a:off x="888306" y="1502591"/>
              <a:ext cx="17162" cy="11008"/>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7" name="Freeform 267"/>
            <p:cNvSpPr>
              <a:spLocks noChangeAspect="1"/>
            </p:cNvSpPr>
            <p:nvPr/>
          </p:nvSpPr>
          <p:spPr bwMode="gray">
            <a:xfrm>
              <a:off x="919883" y="1530898"/>
              <a:ext cx="24713" cy="25162"/>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8" name="Freeform 268"/>
            <p:cNvSpPr>
              <a:spLocks noChangeAspect="1"/>
            </p:cNvSpPr>
            <p:nvPr/>
          </p:nvSpPr>
          <p:spPr bwMode="gray">
            <a:xfrm>
              <a:off x="893111" y="1488437"/>
              <a:ext cx="45993" cy="26734"/>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99" name="Freeform 269"/>
            <p:cNvSpPr>
              <a:spLocks noChangeAspect="1"/>
            </p:cNvSpPr>
            <p:nvPr/>
          </p:nvSpPr>
          <p:spPr bwMode="gray">
            <a:xfrm>
              <a:off x="685113" y="1331176"/>
              <a:ext cx="227219" cy="16984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00" name="Group 270"/>
            <p:cNvGrpSpPr>
              <a:grpSpLocks noChangeAspect="1"/>
            </p:cNvGrpSpPr>
            <p:nvPr/>
          </p:nvGrpSpPr>
          <p:grpSpPr bwMode="gray">
            <a:xfrm>
              <a:off x="300695" y="738299"/>
              <a:ext cx="763345" cy="666790"/>
              <a:chOff x="672" y="1356"/>
              <a:chExt cx="1112" cy="848"/>
            </a:xfrm>
            <a:grpFill/>
          </p:grpSpPr>
          <p:grpSp>
            <p:nvGrpSpPr>
              <p:cNvPr id="275" name="Group 271"/>
              <p:cNvGrpSpPr>
                <a:grpSpLocks noChangeAspect="1"/>
              </p:cNvGrpSpPr>
              <p:nvPr/>
            </p:nvGrpSpPr>
            <p:grpSpPr bwMode="gray">
              <a:xfrm>
                <a:off x="672" y="1356"/>
                <a:ext cx="418" cy="413"/>
                <a:chOff x="672" y="1356"/>
                <a:chExt cx="418" cy="413"/>
              </a:xfrm>
              <a:grpFill/>
            </p:grpSpPr>
            <p:sp>
              <p:nvSpPr>
                <p:cNvPr id="282"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3"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4"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5"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6"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noFill/>
                  <a:prstDash val="solid"/>
                  <a:round/>
                  <a:headEnd type="none" w="med" len="med"/>
                  <a:tailEnd type="none" w="med" len="med"/>
                </a:ln>
                <a:effectLst/>
              </p:spPr>
              <p:txBody>
                <a:bodyPr/>
                <a:lstStyle/>
                <a:p>
                  <a:endParaRPr lang="en-US" dirty="0"/>
                </a:p>
              </p:txBody>
            </p:sp>
          </p:grpSp>
          <p:grpSp>
            <p:nvGrpSpPr>
              <p:cNvPr id="276" name="Group 277"/>
              <p:cNvGrpSpPr>
                <a:grpSpLocks noChangeAspect="1"/>
              </p:cNvGrpSpPr>
              <p:nvPr/>
            </p:nvGrpSpPr>
            <p:grpSpPr bwMode="gray">
              <a:xfrm>
                <a:off x="1149" y="1865"/>
                <a:ext cx="635" cy="339"/>
                <a:chOff x="1149" y="1865"/>
                <a:chExt cx="635" cy="339"/>
              </a:xfrm>
              <a:grpFill/>
            </p:grpSpPr>
            <p:sp>
              <p:nvSpPr>
                <p:cNvPr id="277"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8"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9"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0"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81"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endParaRPr lang="en-US" dirty="0"/>
                </a:p>
              </p:txBody>
            </p:sp>
          </p:grpSp>
        </p:grpSp>
        <p:grpSp>
          <p:nvGrpSpPr>
            <p:cNvPr id="101" name="Group 283"/>
            <p:cNvGrpSpPr>
              <a:grpSpLocks noChangeAspect="1"/>
            </p:cNvGrpSpPr>
            <p:nvPr/>
          </p:nvGrpSpPr>
          <p:grpSpPr bwMode="gray">
            <a:xfrm>
              <a:off x="504574" y="426921"/>
              <a:ext cx="665181" cy="803607"/>
              <a:chOff x="969" y="960"/>
              <a:chExt cx="969" cy="1022"/>
            </a:xfrm>
            <a:grpFill/>
          </p:grpSpPr>
          <p:sp>
            <p:nvSpPr>
              <p:cNvPr id="246"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7"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8"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9"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0"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1"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2"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3"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4"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5"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6"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7"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8"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59"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0"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1"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2"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3"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4"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5"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6"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7"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8"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69"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0"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1"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2"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3"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74"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102" name="Freeform 313"/>
            <p:cNvSpPr>
              <a:spLocks noChangeAspect="1"/>
            </p:cNvSpPr>
            <p:nvPr/>
          </p:nvSpPr>
          <p:spPr bwMode="gray">
            <a:xfrm rot="21085610">
              <a:off x="978232" y="1376782"/>
              <a:ext cx="5492" cy="314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3" name="Freeform 314"/>
            <p:cNvSpPr>
              <a:spLocks noChangeAspect="1"/>
            </p:cNvSpPr>
            <p:nvPr/>
          </p:nvSpPr>
          <p:spPr bwMode="gray">
            <a:xfrm rot="21085610">
              <a:off x="987156" y="1377568"/>
              <a:ext cx="687" cy="7863"/>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4" name="Freeform 315"/>
            <p:cNvSpPr>
              <a:spLocks noChangeAspect="1"/>
            </p:cNvSpPr>
            <p:nvPr/>
          </p:nvSpPr>
          <p:spPr bwMode="gray">
            <a:xfrm rot="21085610">
              <a:off x="987156" y="1395653"/>
              <a:ext cx="1373" cy="78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5" name="Freeform 316"/>
            <p:cNvSpPr>
              <a:spLocks noChangeAspect="1"/>
            </p:cNvSpPr>
            <p:nvPr/>
          </p:nvSpPr>
          <p:spPr bwMode="gray">
            <a:xfrm rot="21085610">
              <a:off x="983724" y="1394867"/>
              <a:ext cx="2746" cy="9436"/>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6" name="Freeform 317"/>
            <p:cNvSpPr>
              <a:spLocks noChangeAspect="1"/>
            </p:cNvSpPr>
            <p:nvPr/>
          </p:nvSpPr>
          <p:spPr bwMode="gray">
            <a:xfrm rot="21085610">
              <a:off x="987156" y="1405875"/>
              <a:ext cx="687" cy="4718"/>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7" name="Freeform 318"/>
            <p:cNvSpPr>
              <a:spLocks noChangeAspect="1"/>
            </p:cNvSpPr>
            <p:nvPr/>
          </p:nvSpPr>
          <p:spPr bwMode="gray">
            <a:xfrm rot="21085610">
              <a:off x="993334" y="1392508"/>
              <a:ext cx="687" cy="629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8" name="Freeform 319"/>
            <p:cNvSpPr>
              <a:spLocks noChangeAspect="1"/>
            </p:cNvSpPr>
            <p:nvPr/>
          </p:nvSpPr>
          <p:spPr bwMode="gray">
            <a:xfrm rot="21085610">
              <a:off x="996766" y="1398012"/>
              <a:ext cx="2060" cy="7077"/>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09" name="Freeform 320"/>
            <p:cNvSpPr>
              <a:spLocks noChangeAspect="1"/>
            </p:cNvSpPr>
            <p:nvPr/>
          </p:nvSpPr>
          <p:spPr bwMode="gray">
            <a:xfrm rot="21085610">
              <a:off x="1002945" y="1403516"/>
              <a:ext cx="1373" cy="1573"/>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0" name="Freeform 321"/>
            <p:cNvSpPr>
              <a:spLocks noChangeAspect="1"/>
            </p:cNvSpPr>
            <p:nvPr/>
          </p:nvSpPr>
          <p:spPr bwMode="gray">
            <a:xfrm rot="21085610">
              <a:off x="1000199" y="1410593"/>
              <a:ext cx="2060" cy="7863"/>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1" name="Freeform 322"/>
            <p:cNvSpPr>
              <a:spLocks noChangeAspect="1"/>
            </p:cNvSpPr>
            <p:nvPr/>
          </p:nvSpPr>
          <p:spPr bwMode="gray">
            <a:xfrm rot="21085610">
              <a:off x="1006377" y="1417670"/>
              <a:ext cx="2060" cy="7077"/>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2" name="Freeform 323"/>
            <p:cNvSpPr>
              <a:spLocks noChangeAspect="1"/>
            </p:cNvSpPr>
            <p:nvPr/>
          </p:nvSpPr>
          <p:spPr bwMode="gray">
            <a:xfrm rot="21085610">
              <a:off x="1011869" y="1422387"/>
              <a:ext cx="2060" cy="78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3" name="Freeform 324"/>
            <p:cNvSpPr>
              <a:spLocks noChangeAspect="1"/>
            </p:cNvSpPr>
            <p:nvPr/>
          </p:nvSpPr>
          <p:spPr bwMode="gray">
            <a:xfrm rot="21085610">
              <a:off x="1016674" y="1425533"/>
              <a:ext cx="4119" cy="314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4" name="Freeform 325"/>
            <p:cNvSpPr>
              <a:spLocks noChangeAspect="1"/>
            </p:cNvSpPr>
            <p:nvPr/>
          </p:nvSpPr>
          <p:spPr bwMode="gray">
            <a:xfrm rot="21085610">
              <a:off x="1011182" y="1434182"/>
              <a:ext cx="2746" cy="4718"/>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5" name="Freeform 326"/>
            <p:cNvSpPr>
              <a:spLocks noChangeAspect="1"/>
            </p:cNvSpPr>
            <p:nvPr/>
          </p:nvSpPr>
          <p:spPr bwMode="gray">
            <a:xfrm rot="21085610">
              <a:off x="986470" y="1405089"/>
              <a:ext cx="1373" cy="235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6" name="Freeform 327"/>
            <p:cNvSpPr>
              <a:spLocks noChangeAspect="1"/>
            </p:cNvSpPr>
            <p:nvPr/>
          </p:nvSpPr>
          <p:spPr bwMode="gray">
            <a:xfrm rot="21085610">
              <a:off x="972741" y="1397226"/>
              <a:ext cx="687" cy="314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7" name="Freeform 328"/>
            <p:cNvSpPr>
              <a:spLocks noChangeAspect="1"/>
            </p:cNvSpPr>
            <p:nvPr/>
          </p:nvSpPr>
          <p:spPr bwMode="gray">
            <a:xfrm rot="21085610">
              <a:off x="971368" y="1401157"/>
              <a:ext cx="1373" cy="1573"/>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8" name="Freeform 329"/>
            <p:cNvSpPr>
              <a:spLocks noChangeAspect="1"/>
            </p:cNvSpPr>
            <p:nvPr/>
          </p:nvSpPr>
          <p:spPr bwMode="gray">
            <a:xfrm rot="21085610">
              <a:off x="967249" y="1402730"/>
              <a:ext cx="2746" cy="314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19" name="Freeform 330"/>
            <p:cNvSpPr>
              <a:spLocks noChangeAspect="1"/>
            </p:cNvSpPr>
            <p:nvPr/>
          </p:nvSpPr>
          <p:spPr bwMode="gray">
            <a:xfrm rot="20552049">
              <a:off x="985783" y="1470353"/>
              <a:ext cx="10297" cy="8650"/>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0" name="Freeform 331"/>
            <p:cNvSpPr>
              <a:spLocks noChangeAspect="1"/>
            </p:cNvSpPr>
            <p:nvPr/>
          </p:nvSpPr>
          <p:spPr bwMode="gray">
            <a:xfrm rot="20552049">
              <a:off x="1013928" y="1442045"/>
              <a:ext cx="16475" cy="2594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1" name="Freeform 332"/>
            <p:cNvSpPr>
              <a:spLocks noChangeAspect="1"/>
            </p:cNvSpPr>
            <p:nvPr/>
          </p:nvSpPr>
          <p:spPr bwMode="gray">
            <a:xfrm rot="20552049">
              <a:off x="1063353" y="1457772"/>
              <a:ext cx="687" cy="78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2" name="Freeform 333"/>
            <p:cNvSpPr>
              <a:spLocks noChangeAspect="1"/>
            </p:cNvSpPr>
            <p:nvPr/>
          </p:nvSpPr>
          <p:spPr bwMode="gray">
            <a:xfrm rot="20552049">
              <a:off x="1072964" y="1479002"/>
              <a:ext cx="1373" cy="5504"/>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3" name="Freeform 334"/>
            <p:cNvSpPr>
              <a:spLocks noChangeAspect="1"/>
            </p:cNvSpPr>
            <p:nvPr/>
          </p:nvSpPr>
          <p:spPr bwMode="gray">
            <a:xfrm rot="20552049">
              <a:off x="1083261" y="1517531"/>
              <a:ext cx="1373" cy="235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4" name="Freeform 335"/>
            <p:cNvSpPr>
              <a:spLocks noChangeAspect="1"/>
            </p:cNvSpPr>
            <p:nvPr/>
          </p:nvSpPr>
          <p:spPr bwMode="gray">
            <a:xfrm rot="20552049">
              <a:off x="1080515" y="1524608"/>
              <a:ext cx="4119" cy="7863"/>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5" name="Freeform 336"/>
            <p:cNvSpPr>
              <a:spLocks noChangeAspect="1"/>
            </p:cNvSpPr>
            <p:nvPr/>
          </p:nvSpPr>
          <p:spPr bwMode="gray">
            <a:xfrm rot="20552049">
              <a:off x="1005691" y="1445191"/>
              <a:ext cx="687" cy="1573"/>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26" name="Group 337"/>
            <p:cNvGrpSpPr>
              <a:grpSpLocks noChangeAspect="1"/>
            </p:cNvGrpSpPr>
            <p:nvPr/>
          </p:nvGrpSpPr>
          <p:grpSpPr bwMode="gray">
            <a:xfrm>
              <a:off x="1002258" y="1446763"/>
              <a:ext cx="12356" cy="22017"/>
              <a:chOff x="1694" y="2257"/>
              <a:chExt cx="18" cy="28"/>
            </a:xfrm>
            <a:grpFill/>
          </p:grpSpPr>
          <p:sp>
            <p:nvSpPr>
              <p:cNvPr id="244"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5"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127" name="Freeform 340"/>
            <p:cNvSpPr>
              <a:spLocks noChangeAspect="1"/>
            </p:cNvSpPr>
            <p:nvPr/>
          </p:nvSpPr>
          <p:spPr bwMode="gray">
            <a:xfrm rot="20552049">
              <a:off x="1035895" y="1451481"/>
              <a:ext cx="6865" cy="629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8" name="Freeform 341"/>
            <p:cNvSpPr>
              <a:spLocks noChangeAspect="1"/>
            </p:cNvSpPr>
            <p:nvPr/>
          </p:nvSpPr>
          <p:spPr bwMode="gray">
            <a:xfrm rot="20552049">
              <a:off x="1077769" y="1497087"/>
              <a:ext cx="0" cy="235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29" name="Freeform 342"/>
            <p:cNvSpPr>
              <a:spLocks noChangeAspect="1"/>
            </p:cNvSpPr>
            <p:nvPr/>
          </p:nvSpPr>
          <p:spPr bwMode="gray">
            <a:xfrm rot="20552049">
              <a:off x="1066099" y="1464062"/>
              <a:ext cx="2060" cy="5504"/>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0" name="Freeform 343"/>
            <p:cNvSpPr>
              <a:spLocks noChangeAspect="1"/>
            </p:cNvSpPr>
            <p:nvPr/>
          </p:nvSpPr>
          <p:spPr bwMode="gray">
            <a:xfrm rot="20552049">
              <a:off x="1046192" y="1449909"/>
              <a:ext cx="0" cy="78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1" name="Freeform 344"/>
            <p:cNvSpPr>
              <a:spLocks noChangeAspect="1"/>
            </p:cNvSpPr>
            <p:nvPr/>
          </p:nvSpPr>
          <p:spPr bwMode="gray">
            <a:xfrm rot="20552049">
              <a:off x="1047565" y="1456199"/>
              <a:ext cx="687" cy="1573"/>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2" name="Freeform 345"/>
            <p:cNvSpPr>
              <a:spLocks noChangeAspect="1"/>
            </p:cNvSpPr>
            <p:nvPr/>
          </p:nvSpPr>
          <p:spPr bwMode="gray">
            <a:xfrm rot="20552049">
              <a:off x="1069531" y="1472711"/>
              <a:ext cx="1373" cy="3932"/>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3" name="Freeform 346"/>
            <p:cNvSpPr>
              <a:spLocks noChangeAspect="1"/>
            </p:cNvSpPr>
            <p:nvPr/>
          </p:nvSpPr>
          <p:spPr bwMode="gray">
            <a:xfrm rot="20552049">
              <a:off x="1077769" y="1509668"/>
              <a:ext cx="687" cy="235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4" name="Freeform 347"/>
            <p:cNvSpPr>
              <a:spLocks noChangeAspect="1"/>
            </p:cNvSpPr>
            <p:nvPr/>
          </p:nvSpPr>
          <p:spPr bwMode="gray">
            <a:xfrm rot="20552049">
              <a:off x="945968" y="1423174"/>
              <a:ext cx="50798" cy="38529"/>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5" name="Freeform 348"/>
            <p:cNvSpPr>
              <a:spLocks noChangeAspect="1"/>
            </p:cNvSpPr>
            <p:nvPr/>
          </p:nvSpPr>
          <p:spPr bwMode="gray">
            <a:xfrm rot="20552049">
              <a:off x="954206" y="1443618"/>
              <a:ext cx="2060" cy="4718"/>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6" name="Freeform 349"/>
            <p:cNvSpPr>
              <a:spLocks noChangeAspect="1"/>
            </p:cNvSpPr>
            <p:nvPr/>
          </p:nvSpPr>
          <p:spPr bwMode="gray">
            <a:xfrm rot="20552049">
              <a:off x="972741" y="1427892"/>
              <a:ext cx="4805" cy="7077"/>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7" name="Freeform 350"/>
            <p:cNvSpPr>
              <a:spLocks noChangeAspect="1"/>
            </p:cNvSpPr>
            <p:nvPr/>
          </p:nvSpPr>
          <p:spPr bwMode="gray">
            <a:xfrm rot="20552049">
              <a:off x="1058548" y="1456199"/>
              <a:ext cx="0" cy="235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38" name="Freeform 351"/>
            <p:cNvSpPr>
              <a:spLocks noChangeAspect="1"/>
            </p:cNvSpPr>
            <p:nvPr/>
          </p:nvSpPr>
          <p:spPr bwMode="gray">
            <a:xfrm rot="20552049">
              <a:off x="1076396" y="1489224"/>
              <a:ext cx="687" cy="314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39" name="Group 362"/>
            <p:cNvGrpSpPr/>
            <p:nvPr/>
          </p:nvGrpSpPr>
          <p:grpSpPr bwMode="gray">
            <a:xfrm>
              <a:off x="1488959" y="745376"/>
              <a:ext cx="380300" cy="549630"/>
              <a:chOff x="4580731" y="1911697"/>
              <a:chExt cx="879476" cy="1109663"/>
            </a:xfrm>
            <a:grpFill/>
          </p:grpSpPr>
          <p:sp>
            <p:nvSpPr>
              <p:cNvPr id="195"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96"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97"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98" name="Group 178"/>
              <p:cNvGrpSpPr>
                <a:grpSpLocks noChangeAspect="1"/>
              </p:cNvGrpSpPr>
              <p:nvPr/>
            </p:nvGrpSpPr>
            <p:grpSpPr bwMode="gray">
              <a:xfrm>
                <a:off x="4876006" y="2765772"/>
                <a:ext cx="204788" cy="242888"/>
                <a:chOff x="2589" y="1903"/>
                <a:chExt cx="129" cy="153"/>
              </a:xfrm>
              <a:grpFill/>
            </p:grpSpPr>
            <p:sp>
              <p:nvSpPr>
                <p:cNvPr id="241"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2"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3"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199"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0"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1"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2"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3"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4"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5"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206" name="Group 189"/>
              <p:cNvGrpSpPr>
                <a:grpSpLocks noChangeAspect="1"/>
              </p:cNvGrpSpPr>
              <p:nvPr/>
            </p:nvGrpSpPr>
            <p:grpSpPr bwMode="gray">
              <a:xfrm>
                <a:off x="4679156" y="2659410"/>
                <a:ext cx="247650" cy="244475"/>
                <a:chOff x="2465" y="1836"/>
                <a:chExt cx="156" cy="154"/>
              </a:xfrm>
              <a:grpFill/>
            </p:grpSpPr>
            <p:sp>
              <p:nvSpPr>
                <p:cNvPr id="239"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40"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noFill/>
                  <a:prstDash val="solid"/>
                  <a:round/>
                  <a:headEnd type="none" w="med" len="med"/>
                  <a:tailEnd type="none" w="med" len="med"/>
                </a:ln>
                <a:effectLst/>
              </p:spPr>
              <p:txBody>
                <a:bodyPr/>
                <a:lstStyle/>
                <a:p>
                  <a:endParaRPr lang="en-US" dirty="0"/>
                </a:p>
              </p:txBody>
            </p:sp>
          </p:grpSp>
          <p:grpSp>
            <p:nvGrpSpPr>
              <p:cNvPr id="207" name="Group 192"/>
              <p:cNvGrpSpPr>
                <a:grpSpLocks noChangeAspect="1"/>
              </p:cNvGrpSpPr>
              <p:nvPr/>
            </p:nvGrpSpPr>
            <p:grpSpPr bwMode="gray">
              <a:xfrm>
                <a:off x="4620419" y="2430810"/>
                <a:ext cx="171450" cy="258763"/>
                <a:chOff x="2428" y="1692"/>
                <a:chExt cx="108" cy="163"/>
              </a:xfrm>
              <a:grpFill/>
            </p:grpSpPr>
            <p:sp>
              <p:nvSpPr>
                <p:cNvPr id="237"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38"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208"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09"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0"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1"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212" name="Group 199"/>
              <p:cNvGrpSpPr>
                <a:grpSpLocks noChangeAspect="1"/>
              </p:cNvGrpSpPr>
              <p:nvPr/>
            </p:nvGrpSpPr>
            <p:grpSpPr bwMode="gray">
              <a:xfrm>
                <a:off x="5033169" y="2808635"/>
                <a:ext cx="68263" cy="68263"/>
                <a:chOff x="2688" y="1930"/>
                <a:chExt cx="43" cy="43"/>
              </a:xfrm>
              <a:grpFill/>
            </p:grpSpPr>
            <p:sp>
              <p:nvSpPr>
                <p:cNvPr id="235"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36"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213"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4"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5"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6"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7"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8"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19"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0"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1"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2"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3"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4"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5"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6"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7"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8"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29"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30"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231"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232" name="Group 359"/>
              <p:cNvGrpSpPr/>
              <p:nvPr/>
            </p:nvGrpSpPr>
            <p:grpSpPr bwMode="gray">
              <a:xfrm>
                <a:off x="5080794" y="2788583"/>
                <a:ext cx="75600" cy="108000"/>
                <a:chOff x="4160739" y="2986112"/>
                <a:chExt cx="187325" cy="233362"/>
              </a:xfrm>
              <a:grpFill/>
            </p:grpSpPr>
            <p:sp>
              <p:nvSpPr>
                <p:cNvPr id="233"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noFill/>
                  <a:prstDash val="solid"/>
                  <a:round/>
                  <a:headEnd type="none" w="med" len="med"/>
                  <a:tailEnd type="none" w="med" len="med"/>
                </a:ln>
                <a:effectLst/>
              </p:spPr>
              <p:txBody>
                <a:bodyPr/>
                <a:lstStyle/>
                <a:p>
                  <a:endParaRPr lang="en-US" dirty="0"/>
                </a:p>
              </p:txBody>
            </p:sp>
            <p:sp>
              <p:nvSpPr>
                <p:cNvPr id="234"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noFill/>
                  <a:prstDash val="solid"/>
                  <a:round/>
                  <a:headEnd type="none" w="med" len="med"/>
                  <a:tailEnd type="none" w="med" len="med"/>
                </a:ln>
                <a:effectLst/>
              </p:spPr>
              <p:txBody>
                <a:bodyPr/>
                <a:lstStyle/>
                <a:p>
                  <a:endParaRPr lang="en-US" dirty="0"/>
                </a:p>
              </p:txBody>
            </p:sp>
          </p:grpSp>
        </p:grpSp>
        <p:grpSp>
          <p:nvGrpSpPr>
            <p:cNvPr id="140" name="Group 368"/>
            <p:cNvGrpSpPr/>
            <p:nvPr/>
          </p:nvGrpSpPr>
          <p:grpSpPr bwMode="gray">
            <a:xfrm>
              <a:off x="1434729" y="1281639"/>
              <a:ext cx="517591" cy="663644"/>
              <a:chOff x="4455318" y="2994372"/>
              <a:chExt cx="1196974" cy="1339850"/>
            </a:xfrm>
            <a:grpFill/>
          </p:grpSpPr>
          <p:sp>
            <p:nvSpPr>
              <p:cNvPr id="141" name="Freeform 140"/>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2" name="Freeform 141"/>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43" name="Group 367"/>
              <p:cNvGrpSpPr/>
              <p:nvPr/>
            </p:nvGrpSpPr>
            <p:grpSpPr bwMode="gray">
              <a:xfrm>
                <a:off x="4455318" y="2994372"/>
                <a:ext cx="1196974" cy="1339850"/>
                <a:chOff x="4455318" y="2994372"/>
                <a:chExt cx="1196974" cy="1339850"/>
              </a:xfrm>
              <a:grpFill/>
            </p:grpSpPr>
            <p:sp>
              <p:nvSpPr>
                <p:cNvPr id="144" name="Freeform 143"/>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5" name="Freeform 144"/>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6" name="Freeform 145"/>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7" name="Freeform 146"/>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8" name="Freeform 147"/>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49" name="Freeform 148"/>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0" name="Freeform 149"/>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1" name="Freeform 150"/>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2" name="Freeform 151"/>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3" name="Freeform 152"/>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4" name="Freeform 153"/>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5" name="Freeform 154"/>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6" name="Freeform 155"/>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7" name="Freeform 156"/>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8"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59" name="Freeform 158"/>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0" name="Freeform 159"/>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1" name="Freeform 160"/>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2" name="Freeform 161"/>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63" name="Group 25"/>
                <p:cNvGrpSpPr>
                  <a:grpSpLocks noChangeAspect="1"/>
                </p:cNvGrpSpPr>
                <p:nvPr/>
              </p:nvGrpSpPr>
              <p:grpSpPr bwMode="gray">
                <a:xfrm>
                  <a:off x="4961730" y="3769072"/>
                  <a:ext cx="219075" cy="239713"/>
                  <a:chOff x="2643" y="2535"/>
                  <a:chExt cx="138" cy="151"/>
                </a:xfrm>
                <a:grpFill/>
              </p:grpSpPr>
              <p:sp>
                <p:nvSpPr>
                  <p:cNvPr id="193"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94"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noFill/>
                    <a:prstDash val="solid"/>
                    <a:round/>
                    <a:headEnd type="none" w="med" len="med"/>
                    <a:tailEnd type="none" w="med" len="med"/>
                  </a:ln>
                  <a:effectLst/>
                </p:spPr>
                <p:txBody>
                  <a:bodyPr/>
                  <a:lstStyle/>
                  <a:p>
                    <a:endParaRPr lang="en-US" dirty="0"/>
                  </a:p>
                </p:txBody>
              </p:sp>
            </p:grpSp>
            <p:sp>
              <p:nvSpPr>
                <p:cNvPr id="164"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5"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6"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7"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8"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69"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0"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1"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2"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3"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4"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5"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6"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7"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8"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79"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0"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1"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2"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3"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4"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5"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6"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7"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8"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noFill/>
                  <a:prstDash val="solid"/>
                  <a:round/>
                  <a:headEnd type="none" w="med" len="med"/>
                  <a:tailEnd type="none" w="med" len="med"/>
                </a:ln>
                <a:effectLst/>
              </p:spPr>
              <p:txBody>
                <a:bodyPr/>
                <a:lstStyle/>
                <a:p>
                  <a:endParaRPr lang="en-US" dirty="0"/>
                </a:p>
              </p:txBody>
            </p:sp>
            <p:sp>
              <p:nvSpPr>
                <p:cNvPr id="189"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noFill/>
                  <a:prstDash val="solid"/>
                  <a:round/>
                  <a:headEnd type="none" w="med" len="med"/>
                  <a:tailEnd type="none" w="med" len="med"/>
                </a:ln>
                <a:effectLst/>
              </p:spPr>
              <p:txBody>
                <a:bodyPr/>
                <a:lstStyle/>
                <a:p>
                  <a:endParaRPr lang="en-US" dirty="0"/>
                </a:p>
              </p:txBody>
            </p:sp>
            <p:grpSp>
              <p:nvGrpSpPr>
                <p:cNvPr id="190" name="Group 364"/>
                <p:cNvGrpSpPr>
                  <a:grpSpLocks noChangeAspect="1"/>
                </p:cNvGrpSpPr>
                <p:nvPr/>
              </p:nvGrpSpPr>
              <p:grpSpPr bwMode="gray">
                <a:xfrm>
                  <a:off x="5141117" y="3280172"/>
                  <a:ext cx="289379" cy="349200"/>
                  <a:chOff x="3548063" y="12700"/>
                  <a:chExt cx="5667375" cy="6838950"/>
                </a:xfrm>
                <a:grpFill/>
              </p:grpSpPr>
              <p:sp>
                <p:nvSpPr>
                  <p:cNvPr id="191"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noFill/>
                    <a:prstDash val="solid"/>
                    <a:round/>
                    <a:headEnd type="none" w="med" len="med"/>
                    <a:tailEnd type="none" w="med" len="med"/>
                  </a:ln>
                  <a:effectLst/>
                </p:spPr>
                <p:txBody>
                  <a:bodyPr/>
                  <a:lstStyle/>
                  <a:p>
                    <a:endParaRPr lang="en-GB" dirty="0"/>
                  </a:p>
                </p:txBody>
              </p:sp>
              <p:sp>
                <p:nvSpPr>
                  <p:cNvPr id="192"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noFill/>
                    <a:prstDash val="solid"/>
                    <a:round/>
                    <a:headEnd type="none" w="med" len="med"/>
                    <a:tailEnd type="none" w="med" len="med"/>
                  </a:ln>
                  <a:effectLst/>
                </p:spPr>
                <p:txBody>
                  <a:bodyPr/>
                  <a:lstStyle/>
                  <a:p>
                    <a:endParaRPr lang="en-GB" dirty="0"/>
                  </a:p>
                </p:txBody>
              </p:sp>
            </p:grpSp>
          </p:grpSp>
        </p:grpSp>
      </p:grpSp>
      <p:sp>
        <p:nvSpPr>
          <p:cNvPr id="388" name="Rectangle 387"/>
          <p:cNvSpPr/>
          <p:nvPr/>
        </p:nvSpPr>
        <p:spPr>
          <a:xfrm>
            <a:off x="-7503" y="1363662"/>
            <a:ext cx="7452787" cy="39782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9" name="TextBox 388"/>
          <p:cNvSpPr txBox="1"/>
          <p:nvPr/>
        </p:nvSpPr>
        <p:spPr>
          <a:xfrm>
            <a:off x="464456" y="6400800"/>
            <a:ext cx="319315" cy="276999"/>
          </a:xfrm>
          <a:prstGeom prst="rect">
            <a:avLst/>
          </a:prstGeom>
          <a:noFill/>
        </p:spPr>
        <p:txBody>
          <a:bodyPr wrap="square" rtlCol="0">
            <a:spAutoFit/>
          </a:bodyPr>
          <a:lstStyle/>
          <a:p>
            <a:pPr algn="ctr"/>
            <a:r>
              <a:rPr lang="id-ID" sz="1200" dirty="0" smtClean="0">
                <a:solidFill>
                  <a:schemeClr val="bg1"/>
                </a:solidFill>
              </a:rPr>
              <a:t>7</a:t>
            </a:r>
            <a:endParaRPr lang="en-US" sz="1200" dirty="0">
              <a:solidFill>
                <a:schemeClr val="bg1"/>
              </a:solidFill>
            </a:endParaRPr>
          </a:p>
        </p:txBody>
      </p:sp>
      <p:sp>
        <p:nvSpPr>
          <p:cNvPr id="2" name="Picture Placeholder 1"/>
          <p:cNvSpPr>
            <a:spLocks noGrp="1"/>
          </p:cNvSpPr>
          <p:nvPr>
            <p:ph type="pic" sz="quarter" idx="12"/>
          </p:nvPr>
        </p:nvSpPr>
        <p:spPr/>
      </p:sp>
    </p:spTree>
    <p:extLst>
      <p:ext uri="{BB962C8B-B14F-4D97-AF65-F5344CB8AC3E}">
        <p14:creationId xmlns:p14="http://schemas.microsoft.com/office/powerpoint/2010/main" val="345289597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Freeform 394"/>
          <p:cNvSpPr>
            <a:spLocks/>
          </p:cNvSpPr>
          <p:nvPr/>
        </p:nvSpPr>
        <p:spPr bwMode="auto">
          <a:xfrm rot="20784039">
            <a:off x="7777272" y="1998789"/>
            <a:ext cx="5928672" cy="5675184"/>
          </a:xfrm>
          <a:custGeom>
            <a:avLst/>
            <a:gdLst>
              <a:gd name="T0" fmla="*/ 55 w 269"/>
              <a:gd name="T1" fmla="*/ 195 h 249"/>
              <a:gd name="T2" fmla="*/ 102 w 269"/>
              <a:gd name="T3" fmla="*/ 242 h 249"/>
              <a:gd name="T4" fmla="*/ 63 w 269"/>
              <a:gd name="T5" fmla="*/ 190 h 249"/>
              <a:gd name="T6" fmla="*/ 85 w 269"/>
              <a:gd name="T7" fmla="*/ 165 h 249"/>
              <a:gd name="T8" fmla="*/ 89 w 269"/>
              <a:gd name="T9" fmla="*/ 181 h 249"/>
              <a:gd name="T10" fmla="*/ 135 w 269"/>
              <a:gd name="T11" fmla="*/ 189 h 249"/>
              <a:gd name="T12" fmla="*/ 95 w 269"/>
              <a:gd name="T13" fmla="*/ 162 h 249"/>
              <a:gd name="T14" fmla="*/ 112 w 269"/>
              <a:gd name="T15" fmla="*/ 142 h 249"/>
              <a:gd name="T16" fmla="*/ 117 w 269"/>
              <a:gd name="T17" fmla="*/ 148 h 249"/>
              <a:gd name="T18" fmla="*/ 174 w 269"/>
              <a:gd name="T19" fmla="*/ 193 h 249"/>
              <a:gd name="T20" fmla="*/ 132 w 269"/>
              <a:gd name="T21" fmla="*/ 140 h 249"/>
              <a:gd name="T22" fmla="*/ 117 w 269"/>
              <a:gd name="T23" fmla="*/ 138 h 249"/>
              <a:gd name="T24" fmla="*/ 143 w 269"/>
              <a:gd name="T25" fmla="*/ 119 h 249"/>
              <a:gd name="T26" fmla="*/ 149 w 269"/>
              <a:gd name="T27" fmla="*/ 126 h 249"/>
              <a:gd name="T28" fmla="*/ 212 w 269"/>
              <a:gd name="T29" fmla="*/ 162 h 249"/>
              <a:gd name="T30" fmla="*/ 161 w 269"/>
              <a:gd name="T31" fmla="*/ 115 h 249"/>
              <a:gd name="T32" fmla="*/ 149 w 269"/>
              <a:gd name="T33" fmla="*/ 115 h 249"/>
              <a:gd name="T34" fmla="*/ 178 w 269"/>
              <a:gd name="T35" fmla="*/ 102 h 249"/>
              <a:gd name="T36" fmla="*/ 242 w 269"/>
              <a:gd name="T37" fmla="*/ 133 h 249"/>
              <a:gd name="T38" fmla="*/ 201 w 269"/>
              <a:gd name="T39" fmla="*/ 94 h 249"/>
              <a:gd name="T40" fmla="*/ 181 w 269"/>
              <a:gd name="T41" fmla="*/ 93 h 249"/>
              <a:gd name="T42" fmla="*/ 200 w 269"/>
              <a:gd name="T43" fmla="*/ 73 h 249"/>
              <a:gd name="T44" fmla="*/ 249 w 269"/>
              <a:gd name="T45" fmla="*/ 100 h 249"/>
              <a:gd name="T46" fmla="*/ 207 w 269"/>
              <a:gd name="T47" fmla="*/ 67 h 249"/>
              <a:gd name="T48" fmla="*/ 214 w 269"/>
              <a:gd name="T49" fmla="*/ 57 h 249"/>
              <a:gd name="T50" fmla="*/ 258 w 269"/>
              <a:gd name="T51" fmla="*/ 50 h 249"/>
              <a:gd name="T52" fmla="*/ 256 w 269"/>
              <a:gd name="T53" fmla="*/ 27 h 249"/>
              <a:gd name="T54" fmla="*/ 197 w 269"/>
              <a:gd name="T55" fmla="*/ 66 h 249"/>
              <a:gd name="T56" fmla="*/ 198 w 269"/>
              <a:gd name="T57" fmla="*/ 60 h 249"/>
              <a:gd name="T58" fmla="*/ 194 w 269"/>
              <a:gd name="T59" fmla="*/ 0 h 249"/>
              <a:gd name="T60" fmla="*/ 189 w 269"/>
              <a:gd name="T61" fmla="*/ 60 h 249"/>
              <a:gd name="T62" fmla="*/ 173 w 269"/>
              <a:gd name="T63" fmla="*/ 88 h 249"/>
              <a:gd name="T64" fmla="*/ 174 w 269"/>
              <a:gd name="T65" fmla="*/ 82 h 249"/>
              <a:gd name="T66" fmla="*/ 175 w 269"/>
              <a:gd name="T67" fmla="*/ 30 h 249"/>
              <a:gd name="T68" fmla="*/ 158 w 269"/>
              <a:gd name="T69" fmla="*/ 72 h 249"/>
              <a:gd name="T70" fmla="*/ 167 w 269"/>
              <a:gd name="T71" fmla="*/ 93 h 249"/>
              <a:gd name="T72" fmla="*/ 141 w 269"/>
              <a:gd name="T73" fmla="*/ 108 h 249"/>
              <a:gd name="T74" fmla="*/ 151 w 269"/>
              <a:gd name="T75" fmla="*/ 84 h 249"/>
              <a:gd name="T76" fmla="*/ 124 w 269"/>
              <a:gd name="T77" fmla="*/ 67 h 249"/>
              <a:gd name="T78" fmla="*/ 135 w 269"/>
              <a:gd name="T79" fmla="*/ 109 h 249"/>
              <a:gd name="T80" fmla="*/ 110 w 269"/>
              <a:gd name="T81" fmla="*/ 136 h 249"/>
              <a:gd name="T82" fmla="*/ 113 w 269"/>
              <a:gd name="T83" fmla="*/ 130 h 249"/>
              <a:gd name="T84" fmla="*/ 101 w 269"/>
              <a:gd name="T85" fmla="*/ 72 h 249"/>
              <a:gd name="T86" fmla="*/ 103 w 269"/>
              <a:gd name="T87" fmla="*/ 132 h 249"/>
              <a:gd name="T88" fmla="*/ 81 w 269"/>
              <a:gd name="T89" fmla="*/ 159 h 249"/>
              <a:gd name="T90" fmla="*/ 80 w 269"/>
              <a:gd name="T91" fmla="*/ 154 h 249"/>
              <a:gd name="T92" fmla="*/ 90 w 269"/>
              <a:gd name="T93" fmla="*/ 106 h 249"/>
              <a:gd name="T94" fmla="*/ 66 w 269"/>
              <a:gd name="T95" fmla="*/ 101 h 249"/>
              <a:gd name="T96" fmla="*/ 74 w 269"/>
              <a:gd name="T97" fmla="*/ 155 h 249"/>
              <a:gd name="T98" fmla="*/ 73 w 269"/>
              <a:gd name="T99" fmla="*/ 167 h 249"/>
              <a:gd name="T100" fmla="*/ 56 w 269"/>
              <a:gd name="T101" fmla="*/ 181 h 249"/>
              <a:gd name="T102" fmla="*/ 35 w 269"/>
              <a:gd name="T103" fmla="*/ 125 h 249"/>
              <a:gd name="T104" fmla="*/ 42 w 269"/>
              <a:gd name="T105" fmla="*/ 197 h 249"/>
              <a:gd name="T106" fmla="*/ 24 w 269"/>
              <a:gd name="T107" fmla="*/ 22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49">
                <a:moveTo>
                  <a:pt x="24" y="229"/>
                </a:moveTo>
                <a:cubicBezTo>
                  <a:pt x="37" y="214"/>
                  <a:pt x="51" y="197"/>
                  <a:pt x="54" y="194"/>
                </a:cubicBezTo>
                <a:cubicBezTo>
                  <a:pt x="55" y="193"/>
                  <a:pt x="55" y="193"/>
                  <a:pt x="55" y="193"/>
                </a:cubicBezTo>
                <a:cubicBezTo>
                  <a:pt x="55" y="195"/>
                  <a:pt x="55" y="195"/>
                  <a:pt x="55" y="195"/>
                </a:cubicBezTo>
                <a:cubicBezTo>
                  <a:pt x="55" y="196"/>
                  <a:pt x="55" y="197"/>
                  <a:pt x="55" y="198"/>
                </a:cubicBezTo>
                <a:cubicBezTo>
                  <a:pt x="55" y="200"/>
                  <a:pt x="55" y="202"/>
                  <a:pt x="55" y="204"/>
                </a:cubicBezTo>
                <a:cubicBezTo>
                  <a:pt x="58" y="219"/>
                  <a:pt x="73" y="237"/>
                  <a:pt x="89" y="243"/>
                </a:cubicBezTo>
                <a:cubicBezTo>
                  <a:pt x="95" y="245"/>
                  <a:pt x="100" y="245"/>
                  <a:pt x="102" y="242"/>
                </a:cubicBezTo>
                <a:cubicBezTo>
                  <a:pt x="105" y="235"/>
                  <a:pt x="99" y="217"/>
                  <a:pt x="94" y="210"/>
                </a:cubicBezTo>
                <a:cubicBezTo>
                  <a:pt x="92" y="206"/>
                  <a:pt x="84" y="194"/>
                  <a:pt x="74" y="190"/>
                </a:cubicBezTo>
                <a:cubicBezTo>
                  <a:pt x="72" y="190"/>
                  <a:pt x="71" y="190"/>
                  <a:pt x="68" y="190"/>
                </a:cubicBezTo>
                <a:cubicBezTo>
                  <a:pt x="67" y="190"/>
                  <a:pt x="65" y="190"/>
                  <a:pt x="63" y="190"/>
                </a:cubicBezTo>
                <a:cubicBezTo>
                  <a:pt x="62" y="190"/>
                  <a:pt x="61" y="190"/>
                  <a:pt x="60" y="190"/>
                </a:cubicBezTo>
                <a:cubicBezTo>
                  <a:pt x="59" y="190"/>
                  <a:pt x="59" y="190"/>
                  <a:pt x="59" y="190"/>
                </a:cubicBezTo>
                <a:cubicBezTo>
                  <a:pt x="60" y="189"/>
                  <a:pt x="60" y="189"/>
                  <a:pt x="60" y="189"/>
                </a:cubicBezTo>
                <a:cubicBezTo>
                  <a:pt x="68" y="181"/>
                  <a:pt x="76" y="173"/>
                  <a:pt x="85" y="165"/>
                </a:cubicBezTo>
                <a:cubicBezTo>
                  <a:pt x="86" y="164"/>
                  <a:pt x="86" y="164"/>
                  <a:pt x="86" y="164"/>
                </a:cubicBezTo>
                <a:cubicBezTo>
                  <a:pt x="87" y="165"/>
                  <a:pt x="87" y="165"/>
                  <a:pt x="87" y="165"/>
                </a:cubicBezTo>
                <a:cubicBezTo>
                  <a:pt x="87" y="167"/>
                  <a:pt x="87" y="169"/>
                  <a:pt x="87" y="172"/>
                </a:cubicBezTo>
                <a:cubicBezTo>
                  <a:pt x="87" y="175"/>
                  <a:pt x="88" y="178"/>
                  <a:pt x="89" y="181"/>
                </a:cubicBezTo>
                <a:cubicBezTo>
                  <a:pt x="97" y="196"/>
                  <a:pt x="109" y="208"/>
                  <a:pt x="125" y="217"/>
                </a:cubicBezTo>
                <a:cubicBezTo>
                  <a:pt x="128" y="219"/>
                  <a:pt x="133" y="222"/>
                  <a:pt x="138" y="222"/>
                </a:cubicBezTo>
                <a:cubicBezTo>
                  <a:pt x="142" y="222"/>
                  <a:pt x="144" y="219"/>
                  <a:pt x="145" y="213"/>
                </a:cubicBezTo>
                <a:cubicBezTo>
                  <a:pt x="145" y="204"/>
                  <a:pt x="140" y="196"/>
                  <a:pt x="135" y="189"/>
                </a:cubicBezTo>
                <a:cubicBezTo>
                  <a:pt x="134" y="188"/>
                  <a:pt x="134" y="187"/>
                  <a:pt x="133" y="187"/>
                </a:cubicBezTo>
                <a:cubicBezTo>
                  <a:pt x="127" y="177"/>
                  <a:pt x="118" y="168"/>
                  <a:pt x="107" y="163"/>
                </a:cubicBezTo>
                <a:cubicBezTo>
                  <a:pt x="105" y="162"/>
                  <a:pt x="103" y="162"/>
                  <a:pt x="100" y="162"/>
                </a:cubicBezTo>
                <a:cubicBezTo>
                  <a:pt x="98" y="162"/>
                  <a:pt x="97" y="162"/>
                  <a:pt x="95" y="162"/>
                </a:cubicBezTo>
                <a:cubicBezTo>
                  <a:pt x="94" y="162"/>
                  <a:pt x="92" y="162"/>
                  <a:pt x="91" y="162"/>
                </a:cubicBezTo>
                <a:cubicBezTo>
                  <a:pt x="89" y="162"/>
                  <a:pt x="89" y="162"/>
                  <a:pt x="89" y="162"/>
                </a:cubicBezTo>
                <a:cubicBezTo>
                  <a:pt x="90" y="161"/>
                  <a:pt x="90" y="161"/>
                  <a:pt x="90" y="161"/>
                </a:cubicBezTo>
                <a:cubicBezTo>
                  <a:pt x="97" y="155"/>
                  <a:pt x="105" y="148"/>
                  <a:pt x="112" y="142"/>
                </a:cubicBezTo>
                <a:cubicBezTo>
                  <a:pt x="112" y="142"/>
                  <a:pt x="112" y="142"/>
                  <a:pt x="112" y="142"/>
                </a:cubicBezTo>
                <a:cubicBezTo>
                  <a:pt x="116" y="145"/>
                  <a:pt x="116" y="145"/>
                  <a:pt x="116" y="145"/>
                </a:cubicBezTo>
                <a:cubicBezTo>
                  <a:pt x="117" y="145"/>
                  <a:pt x="117" y="145"/>
                  <a:pt x="117" y="145"/>
                </a:cubicBezTo>
                <a:cubicBezTo>
                  <a:pt x="117" y="146"/>
                  <a:pt x="117" y="147"/>
                  <a:pt x="117" y="148"/>
                </a:cubicBezTo>
                <a:cubicBezTo>
                  <a:pt x="117" y="149"/>
                  <a:pt x="117" y="149"/>
                  <a:pt x="118" y="150"/>
                </a:cubicBezTo>
                <a:cubicBezTo>
                  <a:pt x="119" y="154"/>
                  <a:pt x="123" y="158"/>
                  <a:pt x="126" y="163"/>
                </a:cubicBezTo>
                <a:cubicBezTo>
                  <a:pt x="134" y="171"/>
                  <a:pt x="142" y="180"/>
                  <a:pt x="153" y="186"/>
                </a:cubicBezTo>
                <a:cubicBezTo>
                  <a:pt x="156" y="188"/>
                  <a:pt x="166" y="193"/>
                  <a:pt x="174" y="193"/>
                </a:cubicBezTo>
                <a:cubicBezTo>
                  <a:pt x="178" y="193"/>
                  <a:pt x="180" y="192"/>
                  <a:pt x="181" y="189"/>
                </a:cubicBezTo>
                <a:cubicBezTo>
                  <a:pt x="184" y="183"/>
                  <a:pt x="177" y="171"/>
                  <a:pt x="161" y="157"/>
                </a:cubicBezTo>
                <a:cubicBezTo>
                  <a:pt x="154" y="151"/>
                  <a:pt x="145" y="143"/>
                  <a:pt x="136" y="140"/>
                </a:cubicBezTo>
                <a:cubicBezTo>
                  <a:pt x="135" y="140"/>
                  <a:pt x="134" y="140"/>
                  <a:pt x="132" y="140"/>
                </a:cubicBezTo>
                <a:cubicBezTo>
                  <a:pt x="130" y="140"/>
                  <a:pt x="127" y="140"/>
                  <a:pt x="124" y="140"/>
                </a:cubicBezTo>
                <a:cubicBezTo>
                  <a:pt x="122" y="140"/>
                  <a:pt x="121" y="140"/>
                  <a:pt x="120" y="140"/>
                </a:cubicBezTo>
                <a:cubicBezTo>
                  <a:pt x="120" y="140"/>
                  <a:pt x="120" y="140"/>
                  <a:pt x="120" y="140"/>
                </a:cubicBezTo>
                <a:cubicBezTo>
                  <a:pt x="117" y="138"/>
                  <a:pt x="117" y="138"/>
                  <a:pt x="117" y="138"/>
                </a:cubicBezTo>
                <a:cubicBezTo>
                  <a:pt x="118" y="138"/>
                  <a:pt x="118" y="138"/>
                  <a:pt x="118" y="138"/>
                </a:cubicBezTo>
                <a:cubicBezTo>
                  <a:pt x="120" y="136"/>
                  <a:pt x="122" y="134"/>
                  <a:pt x="123" y="133"/>
                </a:cubicBezTo>
                <a:cubicBezTo>
                  <a:pt x="125" y="132"/>
                  <a:pt x="129" y="129"/>
                  <a:pt x="134" y="125"/>
                </a:cubicBezTo>
                <a:cubicBezTo>
                  <a:pt x="137" y="123"/>
                  <a:pt x="140" y="121"/>
                  <a:pt x="143" y="119"/>
                </a:cubicBezTo>
                <a:cubicBezTo>
                  <a:pt x="143" y="119"/>
                  <a:pt x="143" y="119"/>
                  <a:pt x="143" y="119"/>
                </a:cubicBezTo>
                <a:cubicBezTo>
                  <a:pt x="147" y="122"/>
                  <a:pt x="147" y="122"/>
                  <a:pt x="147" y="122"/>
                </a:cubicBezTo>
                <a:cubicBezTo>
                  <a:pt x="147" y="122"/>
                  <a:pt x="147" y="122"/>
                  <a:pt x="147" y="122"/>
                </a:cubicBezTo>
                <a:cubicBezTo>
                  <a:pt x="148" y="123"/>
                  <a:pt x="148" y="125"/>
                  <a:pt x="149" y="126"/>
                </a:cubicBezTo>
                <a:cubicBezTo>
                  <a:pt x="149" y="128"/>
                  <a:pt x="150" y="129"/>
                  <a:pt x="151" y="131"/>
                </a:cubicBezTo>
                <a:cubicBezTo>
                  <a:pt x="153" y="134"/>
                  <a:pt x="156" y="137"/>
                  <a:pt x="159" y="140"/>
                </a:cubicBezTo>
                <a:cubicBezTo>
                  <a:pt x="177" y="156"/>
                  <a:pt x="192" y="164"/>
                  <a:pt x="203" y="164"/>
                </a:cubicBezTo>
                <a:cubicBezTo>
                  <a:pt x="206" y="164"/>
                  <a:pt x="209" y="163"/>
                  <a:pt x="212" y="162"/>
                </a:cubicBezTo>
                <a:cubicBezTo>
                  <a:pt x="214" y="161"/>
                  <a:pt x="215" y="160"/>
                  <a:pt x="215" y="158"/>
                </a:cubicBezTo>
                <a:cubicBezTo>
                  <a:pt x="216" y="149"/>
                  <a:pt x="190" y="129"/>
                  <a:pt x="184" y="125"/>
                </a:cubicBezTo>
                <a:cubicBezTo>
                  <a:pt x="183" y="125"/>
                  <a:pt x="183" y="125"/>
                  <a:pt x="183" y="125"/>
                </a:cubicBezTo>
                <a:cubicBezTo>
                  <a:pt x="176" y="120"/>
                  <a:pt x="169" y="116"/>
                  <a:pt x="161" y="115"/>
                </a:cubicBezTo>
                <a:cubicBezTo>
                  <a:pt x="159" y="115"/>
                  <a:pt x="155" y="116"/>
                  <a:pt x="152" y="116"/>
                </a:cubicBezTo>
                <a:cubicBezTo>
                  <a:pt x="150" y="117"/>
                  <a:pt x="150" y="117"/>
                  <a:pt x="150" y="117"/>
                </a:cubicBezTo>
                <a:cubicBezTo>
                  <a:pt x="148" y="115"/>
                  <a:pt x="148" y="115"/>
                  <a:pt x="148" y="115"/>
                </a:cubicBezTo>
                <a:cubicBezTo>
                  <a:pt x="149" y="115"/>
                  <a:pt x="149" y="115"/>
                  <a:pt x="149" y="115"/>
                </a:cubicBezTo>
                <a:cubicBezTo>
                  <a:pt x="159" y="108"/>
                  <a:pt x="167" y="102"/>
                  <a:pt x="174" y="96"/>
                </a:cubicBezTo>
                <a:cubicBezTo>
                  <a:pt x="174" y="96"/>
                  <a:pt x="174" y="96"/>
                  <a:pt x="174" y="96"/>
                </a:cubicBezTo>
                <a:cubicBezTo>
                  <a:pt x="175" y="96"/>
                  <a:pt x="175" y="96"/>
                  <a:pt x="175" y="96"/>
                </a:cubicBezTo>
                <a:cubicBezTo>
                  <a:pt x="176" y="98"/>
                  <a:pt x="177" y="100"/>
                  <a:pt x="178" y="102"/>
                </a:cubicBezTo>
                <a:cubicBezTo>
                  <a:pt x="179" y="104"/>
                  <a:pt x="180" y="106"/>
                  <a:pt x="181" y="107"/>
                </a:cubicBezTo>
                <a:cubicBezTo>
                  <a:pt x="187" y="114"/>
                  <a:pt x="195" y="120"/>
                  <a:pt x="206" y="126"/>
                </a:cubicBezTo>
                <a:cubicBezTo>
                  <a:pt x="215" y="130"/>
                  <a:pt x="225" y="134"/>
                  <a:pt x="234" y="134"/>
                </a:cubicBezTo>
                <a:cubicBezTo>
                  <a:pt x="237" y="134"/>
                  <a:pt x="239" y="134"/>
                  <a:pt x="242" y="133"/>
                </a:cubicBezTo>
                <a:cubicBezTo>
                  <a:pt x="243" y="132"/>
                  <a:pt x="244" y="132"/>
                  <a:pt x="245" y="130"/>
                </a:cubicBezTo>
                <a:cubicBezTo>
                  <a:pt x="245" y="127"/>
                  <a:pt x="241" y="121"/>
                  <a:pt x="232" y="113"/>
                </a:cubicBezTo>
                <a:cubicBezTo>
                  <a:pt x="231" y="112"/>
                  <a:pt x="231" y="112"/>
                  <a:pt x="231" y="112"/>
                </a:cubicBezTo>
                <a:cubicBezTo>
                  <a:pt x="220" y="102"/>
                  <a:pt x="211" y="97"/>
                  <a:pt x="201" y="94"/>
                </a:cubicBezTo>
                <a:cubicBezTo>
                  <a:pt x="196" y="93"/>
                  <a:pt x="191" y="92"/>
                  <a:pt x="187" y="92"/>
                </a:cubicBezTo>
                <a:cubicBezTo>
                  <a:pt x="186" y="92"/>
                  <a:pt x="186" y="92"/>
                  <a:pt x="186" y="92"/>
                </a:cubicBezTo>
                <a:cubicBezTo>
                  <a:pt x="185" y="92"/>
                  <a:pt x="183" y="93"/>
                  <a:pt x="182" y="93"/>
                </a:cubicBezTo>
                <a:cubicBezTo>
                  <a:pt x="181" y="93"/>
                  <a:pt x="181" y="93"/>
                  <a:pt x="181" y="93"/>
                </a:cubicBezTo>
                <a:cubicBezTo>
                  <a:pt x="179" y="92"/>
                  <a:pt x="179" y="92"/>
                  <a:pt x="179" y="92"/>
                </a:cubicBezTo>
                <a:cubicBezTo>
                  <a:pt x="179" y="91"/>
                  <a:pt x="179" y="91"/>
                  <a:pt x="179" y="91"/>
                </a:cubicBezTo>
                <a:cubicBezTo>
                  <a:pt x="186" y="86"/>
                  <a:pt x="193" y="80"/>
                  <a:pt x="199" y="73"/>
                </a:cubicBezTo>
                <a:cubicBezTo>
                  <a:pt x="200" y="73"/>
                  <a:pt x="200" y="73"/>
                  <a:pt x="200" y="73"/>
                </a:cubicBezTo>
                <a:cubicBezTo>
                  <a:pt x="200" y="73"/>
                  <a:pt x="200" y="73"/>
                  <a:pt x="200" y="73"/>
                </a:cubicBezTo>
                <a:cubicBezTo>
                  <a:pt x="202" y="75"/>
                  <a:pt x="205" y="77"/>
                  <a:pt x="207" y="80"/>
                </a:cubicBezTo>
                <a:cubicBezTo>
                  <a:pt x="209" y="83"/>
                  <a:pt x="212" y="86"/>
                  <a:pt x="214" y="87"/>
                </a:cubicBezTo>
                <a:cubicBezTo>
                  <a:pt x="233" y="97"/>
                  <a:pt x="243" y="100"/>
                  <a:pt x="249" y="100"/>
                </a:cubicBezTo>
                <a:cubicBezTo>
                  <a:pt x="254" y="100"/>
                  <a:pt x="257" y="98"/>
                  <a:pt x="259" y="95"/>
                </a:cubicBezTo>
                <a:cubicBezTo>
                  <a:pt x="260" y="83"/>
                  <a:pt x="235" y="74"/>
                  <a:pt x="226" y="70"/>
                </a:cubicBezTo>
                <a:cubicBezTo>
                  <a:pt x="225" y="70"/>
                  <a:pt x="225" y="70"/>
                  <a:pt x="225" y="70"/>
                </a:cubicBezTo>
                <a:cubicBezTo>
                  <a:pt x="218" y="67"/>
                  <a:pt x="212" y="66"/>
                  <a:pt x="207" y="67"/>
                </a:cubicBezTo>
                <a:cubicBezTo>
                  <a:pt x="205" y="67"/>
                  <a:pt x="205" y="67"/>
                  <a:pt x="205" y="67"/>
                </a:cubicBezTo>
                <a:cubicBezTo>
                  <a:pt x="207" y="66"/>
                  <a:pt x="207" y="66"/>
                  <a:pt x="207" y="66"/>
                </a:cubicBezTo>
                <a:cubicBezTo>
                  <a:pt x="209" y="63"/>
                  <a:pt x="212" y="60"/>
                  <a:pt x="214" y="58"/>
                </a:cubicBezTo>
                <a:cubicBezTo>
                  <a:pt x="214" y="57"/>
                  <a:pt x="214" y="57"/>
                  <a:pt x="214" y="57"/>
                </a:cubicBezTo>
                <a:cubicBezTo>
                  <a:pt x="215" y="57"/>
                  <a:pt x="215" y="57"/>
                  <a:pt x="215" y="57"/>
                </a:cubicBezTo>
                <a:cubicBezTo>
                  <a:pt x="216" y="58"/>
                  <a:pt x="217" y="58"/>
                  <a:pt x="218" y="58"/>
                </a:cubicBezTo>
                <a:cubicBezTo>
                  <a:pt x="222" y="59"/>
                  <a:pt x="225" y="61"/>
                  <a:pt x="230" y="61"/>
                </a:cubicBezTo>
                <a:cubicBezTo>
                  <a:pt x="239" y="62"/>
                  <a:pt x="250" y="57"/>
                  <a:pt x="258" y="50"/>
                </a:cubicBezTo>
                <a:cubicBezTo>
                  <a:pt x="258" y="50"/>
                  <a:pt x="258" y="49"/>
                  <a:pt x="259" y="49"/>
                </a:cubicBezTo>
                <a:cubicBezTo>
                  <a:pt x="262" y="46"/>
                  <a:pt x="269" y="39"/>
                  <a:pt x="269" y="34"/>
                </a:cubicBezTo>
                <a:cubicBezTo>
                  <a:pt x="269" y="32"/>
                  <a:pt x="269" y="31"/>
                  <a:pt x="268" y="31"/>
                </a:cubicBezTo>
                <a:cubicBezTo>
                  <a:pt x="265" y="28"/>
                  <a:pt x="260" y="27"/>
                  <a:pt x="256" y="27"/>
                </a:cubicBezTo>
                <a:cubicBezTo>
                  <a:pt x="254" y="27"/>
                  <a:pt x="252" y="27"/>
                  <a:pt x="250" y="28"/>
                </a:cubicBezTo>
                <a:cubicBezTo>
                  <a:pt x="244" y="29"/>
                  <a:pt x="236" y="31"/>
                  <a:pt x="229" y="35"/>
                </a:cubicBezTo>
                <a:cubicBezTo>
                  <a:pt x="219" y="40"/>
                  <a:pt x="212" y="49"/>
                  <a:pt x="205" y="57"/>
                </a:cubicBezTo>
                <a:cubicBezTo>
                  <a:pt x="202" y="60"/>
                  <a:pt x="199" y="63"/>
                  <a:pt x="197" y="66"/>
                </a:cubicBezTo>
                <a:cubicBezTo>
                  <a:pt x="196" y="67"/>
                  <a:pt x="196" y="67"/>
                  <a:pt x="196" y="67"/>
                </a:cubicBezTo>
                <a:cubicBezTo>
                  <a:pt x="195" y="63"/>
                  <a:pt x="195" y="63"/>
                  <a:pt x="195" y="63"/>
                </a:cubicBezTo>
                <a:cubicBezTo>
                  <a:pt x="196" y="63"/>
                  <a:pt x="196" y="63"/>
                  <a:pt x="196" y="63"/>
                </a:cubicBezTo>
                <a:cubicBezTo>
                  <a:pt x="196" y="62"/>
                  <a:pt x="197" y="61"/>
                  <a:pt x="198" y="60"/>
                </a:cubicBezTo>
                <a:cubicBezTo>
                  <a:pt x="200" y="56"/>
                  <a:pt x="203" y="51"/>
                  <a:pt x="204" y="49"/>
                </a:cubicBezTo>
                <a:cubicBezTo>
                  <a:pt x="204" y="48"/>
                  <a:pt x="204" y="46"/>
                  <a:pt x="204" y="45"/>
                </a:cubicBezTo>
                <a:cubicBezTo>
                  <a:pt x="205" y="38"/>
                  <a:pt x="206" y="31"/>
                  <a:pt x="206" y="25"/>
                </a:cubicBezTo>
                <a:cubicBezTo>
                  <a:pt x="205" y="17"/>
                  <a:pt x="200" y="0"/>
                  <a:pt x="194" y="0"/>
                </a:cubicBezTo>
                <a:cubicBezTo>
                  <a:pt x="191" y="0"/>
                  <a:pt x="189" y="2"/>
                  <a:pt x="187" y="7"/>
                </a:cubicBezTo>
                <a:cubicBezTo>
                  <a:pt x="181" y="22"/>
                  <a:pt x="181" y="41"/>
                  <a:pt x="186" y="55"/>
                </a:cubicBezTo>
                <a:cubicBezTo>
                  <a:pt x="187" y="57"/>
                  <a:pt x="188" y="58"/>
                  <a:pt x="189" y="60"/>
                </a:cubicBezTo>
                <a:cubicBezTo>
                  <a:pt x="189" y="60"/>
                  <a:pt x="189" y="60"/>
                  <a:pt x="189" y="60"/>
                </a:cubicBezTo>
                <a:cubicBezTo>
                  <a:pt x="190" y="72"/>
                  <a:pt x="190" y="72"/>
                  <a:pt x="190" y="72"/>
                </a:cubicBezTo>
                <a:cubicBezTo>
                  <a:pt x="190" y="73"/>
                  <a:pt x="189" y="75"/>
                  <a:pt x="186" y="77"/>
                </a:cubicBezTo>
                <a:cubicBezTo>
                  <a:pt x="186" y="77"/>
                  <a:pt x="185" y="78"/>
                  <a:pt x="185" y="78"/>
                </a:cubicBezTo>
                <a:cubicBezTo>
                  <a:pt x="181" y="81"/>
                  <a:pt x="177" y="85"/>
                  <a:pt x="173" y="88"/>
                </a:cubicBezTo>
                <a:cubicBezTo>
                  <a:pt x="172" y="89"/>
                  <a:pt x="172" y="89"/>
                  <a:pt x="172" y="89"/>
                </a:cubicBezTo>
                <a:cubicBezTo>
                  <a:pt x="172" y="84"/>
                  <a:pt x="172" y="84"/>
                  <a:pt x="172" y="84"/>
                </a:cubicBezTo>
                <a:cubicBezTo>
                  <a:pt x="172" y="84"/>
                  <a:pt x="172" y="84"/>
                  <a:pt x="172" y="84"/>
                </a:cubicBezTo>
                <a:cubicBezTo>
                  <a:pt x="172" y="83"/>
                  <a:pt x="173" y="83"/>
                  <a:pt x="174" y="82"/>
                </a:cubicBezTo>
                <a:cubicBezTo>
                  <a:pt x="175" y="81"/>
                  <a:pt x="176" y="80"/>
                  <a:pt x="176" y="79"/>
                </a:cubicBezTo>
                <a:cubicBezTo>
                  <a:pt x="178" y="74"/>
                  <a:pt x="179" y="69"/>
                  <a:pt x="180" y="63"/>
                </a:cubicBezTo>
                <a:cubicBezTo>
                  <a:pt x="180" y="52"/>
                  <a:pt x="179" y="41"/>
                  <a:pt x="176" y="31"/>
                </a:cubicBezTo>
                <a:cubicBezTo>
                  <a:pt x="175" y="30"/>
                  <a:pt x="175" y="30"/>
                  <a:pt x="175" y="30"/>
                </a:cubicBezTo>
                <a:cubicBezTo>
                  <a:pt x="174" y="25"/>
                  <a:pt x="170" y="11"/>
                  <a:pt x="163" y="11"/>
                </a:cubicBezTo>
                <a:cubicBezTo>
                  <a:pt x="162" y="11"/>
                  <a:pt x="161" y="11"/>
                  <a:pt x="160" y="11"/>
                </a:cubicBezTo>
                <a:cubicBezTo>
                  <a:pt x="154" y="17"/>
                  <a:pt x="153" y="26"/>
                  <a:pt x="153" y="34"/>
                </a:cubicBezTo>
                <a:cubicBezTo>
                  <a:pt x="153" y="46"/>
                  <a:pt x="153" y="60"/>
                  <a:pt x="158" y="72"/>
                </a:cubicBezTo>
                <a:cubicBezTo>
                  <a:pt x="159" y="75"/>
                  <a:pt x="161" y="77"/>
                  <a:pt x="163" y="79"/>
                </a:cubicBezTo>
                <a:cubicBezTo>
                  <a:pt x="164" y="81"/>
                  <a:pt x="165" y="82"/>
                  <a:pt x="165" y="83"/>
                </a:cubicBezTo>
                <a:cubicBezTo>
                  <a:pt x="166" y="83"/>
                  <a:pt x="166" y="83"/>
                  <a:pt x="166" y="83"/>
                </a:cubicBezTo>
                <a:cubicBezTo>
                  <a:pt x="167" y="93"/>
                  <a:pt x="167" y="93"/>
                  <a:pt x="167" y="93"/>
                </a:cubicBezTo>
                <a:cubicBezTo>
                  <a:pt x="167" y="93"/>
                  <a:pt x="167" y="93"/>
                  <a:pt x="167" y="93"/>
                </a:cubicBezTo>
                <a:cubicBezTo>
                  <a:pt x="160" y="99"/>
                  <a:pt x="152" y="105"/>
                  <a:pt x="142" y="112"/>
                </a:cubicBezTo>
                <a:cubicBezTo>
                  <a:pt x="141" y="112"/>
                  <a:pt x="141" y="112"/>
                  <a:pt x="141" y="112"/>
                </a:cubicBezTo>
                <a:cubicBezTo>
                  <a:pt x="141" y="108"/>
                  <a:pt x="141" y="108"/>
                  <a:pt x="141" y="108"/>
                </a:cubicBezTo>
                <a:cubicBezTo>
                  <a:pt x="141" y="108"/>
                  <a:pt x="141" y="108"/>
                  <a:pt x="141" y="108"/>
                </a:cubicBezTo>
                <a:cubicBezTo>
                  <a:pt x="142" y="107"/>
                  <a:pt x="143" y="106"/>
                  <a:pt x="144" y="106"/>
                </a:cubicBezTo>
                <a:cubicBezTo>
                  <a:pt x="146" y="104"/>
                  <a:pt x="148" y="102"/>
                  <a:pt x="148" y="100"/>
                </a:cubicBezTo>
                <a:cubicBezTo>
                  <a:pt x="150" y="95"/>
                  <a:pt x="151" y="90"/>
                  <a:pt x="151" y="84"/>
                </a:cubicBezTo>
                <a:cubicBezTo>
                  <a:pt x="151" y="73"/>
                  <a:pt x="150" y="63"/>
                  <a:pt x="147" y="54"/>
                </a:cubicBezTo>
                <a:cubicBezTo>
                  <a:pt x="145" y="48"/>
                  <a:pt x="139" y="38"/>
                  <a:pt x="133" y="38"/>
                </a:cubicBezTo>
                <a:cubicBezTo>
                  <a:pt x="132" y="38"/>
                  <a:pt x="130" y="39"/>
                  <a:pt x="128" y="42"/>
                </a:cubicBezTo>
                <a:cubicBezTo>
                  <a:pt x="125" y="50"/>
                  <a:pt x="124" y="59"/>
                  <a:pt x="124" y="67"/>
                </a:cubicBezTo>
                <a:cubicBezTo>
                  <a:pt x="124" y="69"/>
                  <a:pt x="124" y="71"/>
                  <a:pt x="124" y="72"/>
                </a:cubicBezTo>
                <a:cubicBezTo>
                  <a:pt x="124" y="82"/>
                  <a:pt x="127" y="100"/>
                  <a:pt x="135" y="108"/>
                </a:cubicBezTo>
                <a:cubicBezTo>
                  <a:pt x="135" y="108"/>
                  <a:pt x="135" y="108"/>
                  <a:pt x="135" y="108"/>
                </a:cubicBezTo>
                <a:cubicBezTo>
                  <a:pt x="135" y="109"/>
                  <a:pt x="135" y="109"/>
                  <a:pt x="135" y="109"/>
                </a:cubicBezTo>
                <a:cubicBezTo>
                  <a:pt x="136" y="116"/>
                  <a:pt x="136" y="116"/>
                  <a:pt x="136" y="116"/>
                </a:cubicBezTo>
                <a:cubicBezTo>
                  <a:pt x="131" y="120"/>
                  <a:pt x="131" y="120"/>
                  <a:pt x="131" y="120"/>
                </a:cubicBezTo>
                <a:cubicBezTo>
                  <a:pt x="126" y="124"/>
                  <a:pt x="121" y="126"/>
                  <a:pt x="119" y="128"/>
                </a:cubicBezTo>
                <a:cubicBezTo>
                  <a:pt x="119" y="128"/>
                  <a:pt x="116" y="131"/>
                  <a:pt x="110" y="136"/>
                </a:cubicBezTo>
                <a:cubicBezTo>
                  <a:pt x="109" y="137"/>
                  <a:pt x="109" y="137"/>
                  <a:pt x="109" y="137"/>
                </a:cubicBezTo>
                <a:cubicBezTo>
                  <a:pt x="109" y="134"/>
                  <a:pt x="109" y="134"/>
                  <a:pt x="109" y="134"/>
                </a:cubicBezTo>
                <a:cubicBezTo>
                  <a:pt x="109" y="134"/>
                  <a:pt x="109" y="134"/>
                  <a:pt x="109" y="134"/>
                </a:cubicBezTo>
                <a:cubicBezTo>
                  <a:pt x="110" y="133"/>
                  <a:pt x="112" y="131"/>
                  <a:pt x="113" y="130"/>
                </a:cubicBezTo>
                <a:cubicBezTo>
                  <a:pt x="116" y="128"/>
                  <a:pt x="119" y="126"/>
                  <a:pt x="120" y="123"/>
                </a:cubicBezTo>
                <a:cubicBezTo>
                  <a:pt x="122" y="115"/>
                  <a:pt x="122" y="105"/>
                  <a:pt x="122" y="96"/>
                </a:cubicBezTo>
                <a:cubicBezTo>
                  <a:pt x="122" y="87"/>
                  <a:pt x="116" y="65"/>
                  <a:pt x="108" y="65"/>
                </a:cubicBezTo>
                <a:cubicBezTo>
                  <a:pt x="106" y="65"/>
                  <a:pt x="103" y="67"/>
                  <a:pt x="101" y="72"/>
                </a:cubicBezTo>
                <a:cubicBezTo>
                  <a:pt x="101" y="72"/>
                  <a:pt x="86" y="98"/>
                  <a:pt x="99" y="124"/>
                </a:cubicBezTo>
                <a:cubicBezTo>
                  <a:pt x="100" y="125"/>
                  <a:pt x="100" y="126"/>
                  <a:pt x="100" y="127"/>
                </a:cubicBezTo>
                <a:cubicBezTo>
                  <a:pt x="101" y="129"/>
                  <a:pt x="102" y="130"/>
                  <a:pt x="103" y="131"/>
                </a:cubicBezTo>
                <a:cubicBezTo>
                  <a:pt x="103" y="132"/>
                  <a:pt x="103" y="132"/>
                  <a:pt x="103" y="132"/>
                </a:cubicBezTo>
                <a:cubicBezTo>
                  <a:pt x="103" y="141"/>
                  <a:pt x="103" y="141"/>
                  <a:pt x="103" y="141"/>
                </a:cubicBezTo>
                <a:cubicBezTo>
                  <a:pt x="103" y="142"/>
                  <a:pt x="103" y="142"/>
                  <a:pt x="103" y="142"/>
                </a:cubicBezTo>
                <a:cubicBezTo>
                  <a:pt x="98" y="146"/>
                  <a:pt x="92" y="151"/>
                  <a:pt x="87" y="155"/>
                </a:cubicBezTo>
                <a:cubicBezTo>
                  <a:pt x="85" y="157"/>
                  <a:pt x="83" y="158"/>
                  <a:pt x="81" y="159"/>
                </a:cubicBezTo>
                <a:cubicBezTo>
                  <a:pt x="80" y="160"/>
                  <a:pt x="80" y="160"/>
                  <a:pt x="80" y="160"/>
                </a:cubicBezTo>
                <a:cubicBezTo>
                  <a:pt x="80" y="159"/>
                  <a:pt x="80" y="159"/>
                  <a:pt x="80" y="159"/>
                </a:cubicBezTo>
                <a:cubicBezTo>
                  <a:pt x="80" y="157"/>
                  <a:pt x="80" y="156"/>
                  <a:pt x="80" y="155"/>
                </a:cubicBezTo>
                <a:cubicBezTo>
                  <a:pt x="80" y="154"/>
                  <a:pt x="80" y="154"/>
                  <a:pt x="80" y="154"/>
                </a:cubicBezTo>
                <a:cubicBezTo>
                  <a:pt x="80" y="154"/>
                  <a:pt x="80" y="154"/>
                  <a:pt x="80" y="154"/>
                </a:cubicBezTo>
                <a:cubicBezTo>
                  <a:pt x="81" y="153"/>
                  <a:pt x="83" y="152"/>
                  <a:pt x="84" y="151"/>
                </a:cubicBezTo>
                <a:cubicBezTo>
                  <a:pt x="88" y="148"/>
                  <a:pt x="94" y="143"/>
                  <a:pt x="94" y="137"/>
                </a:cubicBezTo>
                <a:cubicBezTo>
                  <a:pt x="93" y="127"/>
                  <a:pt x="92" y="116"/>
                  <a:pt x="90" y="106"/>
                </a:cubicBezTo>
                <a:cubicBezTo>
                  <a:pt x="89" y="101"/>
                  <a:pt x="87" y="96"/>
                  <a:pt x="84" y="92"/>
                </a:cubicBezTo>
                <a:cubicBezTo>
                  <a:pt x="82" y="90"/>
                  <a:pt x="80" y="88"/>
                  <a:pt x="78" y="88"/>
                </a:cubicBezTo>
                <a:cubicBezTo>
                  <a:pt x="76" y="88"/>
                  <a:pt x="74" y="89"/>
                  <a:pt x="71" y="92"/>
                </a:cubicBezTo>
                <a:cubicBezTo>
                  <a:pt x="69" y="95"/>
                  <a:pt x="67" y="98"/>
                  <a:pt x="66" y="101"/>
                </a:cubicBezTo>
                <a:cubicBezTo>
                  <a:pt x="63" y="110"/>
                  <a:pt x="63" y="128"/>
                  <a:pt x="64" y="135"/>
                </a:cubicBezTo>
                <a:cubicBezTo>
                  <a:pt x="64" y="142"/>
                  <a:pt x="66" y="147"/>
                  <a:pt x="69" y="151"/>
                </a:cubicBezTo>
                <a:cubicBezTo>
                  <a:pt x="70" y="152"/>
                  <a:pt x="71" y="153"/>
                  <a:pt x="72" y="154"/>
                </a:cubicBezTo>
                <a:cubicBezTo>
                  <a:pt x="73" y="154"/>
                  <a:pt x="74" y="154"/>
                  <a:pt x="74" y="155"/>
                </a:cubicBezTo>
                <a:cubicBezTo>
                  <a:pt x="74" y="155"/>
                  <a:pt x="74" y="155"/>
                  <a:pt x="74" y="155"/>
                </a:cubicBezTo>
                <a:cubicBezTo>
                  <a:pt x="74" y="155"/>
                  <a:pt x="74" y="155"/>
                  <a:pt x="74" y="155"/>
                </a:cubicBezTo>
                <a:cubicBezTo>
                  <a:pt x="74" y="159"/>
                  <a:pt x="73" y="163"/>
                  <a:pt x="73" y="167"/>
                </a:cubicBezTo>
                <a:cubicBezTo>
                  <a:pt x="73" y="167"/>
                  <a:pt x="73" y="167"/>
                  <a:pt x="73" y="167"/>
                </a:cubicBezTo>
                <a:cubicBezTo>
                  <a:pt x="73" y="167"/>
                  <a:pt x="73" y="167"/>
                  <a:pt x="73" y="167"/>
                </a:cubicBezTo>
                <a:cubicBezTo>
                  <a:pt x="70" y="170"/>
                  <a:pt x="66" y="173"/>
                  <a:pt x="62" y="176"/>
                </a:cubicBezTo>
                <a:cubicBezTo>
                  <a:pt x="61" y="177"/>
                  <a:pt x="59" y="178"/>
                  <a:pt x="58" y="179"/>
                </a:cubicBezTo>
                <a:cubicBezTo>
                  <a:pt x="56" y="181"/>
                  <a:pt x="56" y="181"/>
                  <a:pt x="56" y="181"/>
                </a:cubicBezTo>
                <a:cubicBezTo>
                  <a:pt x="57" y="178"/>
                  <a:pt x="57" y="178"/>
                  <a:pt x="57" y="178"/>
                </a:cubicBezTo>
                <a:cubicBezTo>
                  <a:pt x="61" y="168"/>
                  <a:pt x="63" y="145"/>
                  <a:pt x="56" y="132"/>
                </a:cubicBezTo>
                <a:cubicBezTo>
                  <a:pt x="53" y="127"/>
                  <a:pt x="49" y="123"/>
                  <a:pt x="44" y="122"/>
                </a:cubicBezTo>
                <a:cubicBezTo>
                  <a:pt x="40" y="121"/>
                  <a:pt x="37" y="122"/>
                  <a:pt x="35" y="125"/>
                </a:cubicBezTo>
                <a:cubicBezTo>
                  <a:pt x="28" y="135"/>
                  <a:pt x="30" y="162"/>
                  <a:pt x="32" y="169"/>
                </a:cubicBezTo>
                <a:cubicBezTo>
                  <a:pt x="33" y="173"/>
                  <a:pt x="36" y="176"/>
                  <a:pt x="40" y="179"/>
                </a:cubicBezTo>
                <a:cubicBezTo>
                  <a:pt x="43" y="183"/>
                  <a:pt x="46" y="186"/>
                  <a:pt x="46" y="189"/>
                </a:cubicBezTo>
                <a:cubicBezTo>
                  <a:pt x="46" y="191"/>
                  <a:pt x="45" y="194"/>
                  <a:pt x="42" y="197"/>
                </a:cubicBezTo>
                <a:cubicBezTo>
                  <a:pt x="41" y="199"/>
                  <a:pt x="29" y="212"/>
                  <a:pt x="18" y="225"/>
                </a:cubicBezTo>
                <a:cubicBezTo>
                  <a:pt x="10" y="234"/>
                  <a:pt x="3" y="243"/>
                  <a:pt x="0" y="245"/>
                </a:cubicBezTo>
                <a:cubicBezTo>
                  <a:pt x="5" y="249"/>
                  <a:pt x="5" y="249"/>
                  <a:pt x="5" y="249"/>
                </a:cubicBezTo>
                <a:cubicBezTo>
                  <a:pt x="8" y="247"/>
                  <a:pt x="15" y="238"/>
                  <a:pt x="24" y="229"/>
                </a:cubicBezTo>
                <a:close/>
              </a:path>
            </a:pathLst>
          </a:custGeom>
          <a:solidFill>
            <a:schemeClr val="bg1">
              <a:alpha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301814" y="1893617"/>
            <a:ext cx="2898586" cy="2206176"/>
          </a:xfrm>
          <a:prstGeom prst="rect">
            <a:avLst/>
          </a:prstGeom>
          <a:noFill/>
        </p:spPr>
        <p:txBody>
          <a:bodyPr wrap="square" rIns="144000" bIns="36000" numCol="1" spcCol="360000">
            <a:spAutoFit/>
          </a:bodyPr>
          <a:lstStyle/>
          <a:p>
            <a:pPr eaLnBrk="1" fontAlgn="auto" hangingPunct="1">
              <a:lnSpc>
                <a:spcPct val="150000"/>
              </a:lnSpc>
              <a:spcBef>
                <a:spcPts val="0"/>
              </a:spcBef>
              <a:spcAft>
                <a:spcPts val="0"/>
              </a:spcAft>
              <a:defRPr/>
            </a:pPr>
            <a:r>
              <a:rPr lang="en-US" sz="2000" b="1" dirty="0" smtClean="0">
                <a:solidFill>
                  <a:schemeClr val="bg1"/>
                </a:solidFill>
                <a:latin typeface="Roboto" panose="02000000000000000000" pitchFamily="2" charset="0"/>
                <a:ea typeface="Roboto" panose="02000000000000000000" pitchFamily="2" charset="0"/>
              </a:rPr>
              <a:t>TIMELINE</a:t>
            </a:r>
          </a:p>
          <a:p>
            <a:pPr eaLnBrk="1" fontAlgn="auto" hangingPunct="1">
              <a:lnSpc>
                <a:spcPct val="150000"/>
              </a:lnSpc>
              <a:spcBef>
                <a:spcPts val="0"/>
              </a:spcBef>
              <a:spcAft>
                <a:spcPts val="0"/>
              </a:spcAft>
              <a:defRPr/>
            </a:pPr>
            <a:r>
              <a:rPr lang="en-US" sz="1200" dirty="0" smtClean="0">
                <a:solidFill>
                  <a:schemeClr val="bg1"/>
                </a:solidFill>
                <a:latin typeface="Roboto" panose="02000000000000000000" pitchFamily="2" charset="0"/>
                <a:ea typeface="Roboto" panose="02000000000000000000" pitchFamily="2" charset="0"/>
              </a:rPr>
              <a:t>The </a:t>
            </a:r>
            <a:r>
              <a:rPr lang="en-US" sz="1200" dirty="0">
                <a:solidFill>
                  <a:schemeClr val="bg1"/>
                </a:solidFill>
                <a:latin typeface="Roboto" panose="02000000000000000000" pitchFamily="2" charset="0"/>
                <a:ea typeface="Roboto" panose="02000000000000000000" pitchFamily="2" charset="0"/>
              </a:rPr>
              <a:t>generated Lorem Ipsum is therefore always free from repetition, injected humor, or non-characteristic words. Contrary to popular belief It has roots in a piece of classical Latin literature from 45 BC</a:t>
            </a:r>
            <a:r>
              <a:rPr lang="en-US" sz="1200" dirty="0" smtClean="0">
                <a:solidFill>
                  <a:schemeClr val="bg1"/>
                </a:solidFill>
                <a:latin typeface="Roboto" panose="02000000000000000000" pitchFamily="2" charset="0"/>
                <a:ea typeface="Roboto" panose="02000000000000000000" pitchFamily="2" charset="0"/>
              </a:rPr>
              <a:t>. </a:t>
            </a:r>
            <a:endParaRPr lang="en-US" sz="1200" dirty="0">
              <a:solidFill>
                <a:schemeClr val="bg1"/>
              </a:solidFill>
              <a:latin typeface="Roboto" panose="02000000000000000000" pitchFamily="2" charset="0"/>
              <a:ea typeface="Roboto" panose="02000000000000000000" pitchFamily="2" charset="0"/>
            </a:endParaRPr>
          </a:p>
        </p:txBody>
      </p:sp>
      <p:grpSp>
        <p:nvGrpSpPr>
          <p:cNvPr id="13" name="Group 12"/>
          <p:cNvGrpSpPr/>
          <p:nvPr/>
        </p:nvGrpSpPr>
        <p:grpSpPr>
          <a:xfrm>
            <a:off x="408701" y="4286167"/>
            <a:ext cx="534558" cy="940303"/>
            <a:chOff x="1101932" y="3065230"/>
            <a:chExt cx="406487" cy="715022"/>
          </a:xfrm>
        </p:grpSpPr>
        <p:sp>
          <p:nvSpPr>
            <p:cNvPr id="14" name="Oval 13"/>
            <p:cNvSpPr/>
            <p:nvPr/>
          </p:nvSpPr>
          <p:spPr>
            <a:xfrm>
              <a:off x="1101933" y="3065230"/>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15" name="Content Placeholder 2"/>
            <p:cNvSpPr txBox="1">
              <a:spLocks/>
            </p:cNvSpPr>
            <p:nvPr/>
          </p:nvSpPr>
          <p:spPr>
            <a:xfrm>
              <a:off x="1101932" y="3467978"/>
              <a:ext cx="403615"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Born</a:t>
              </a:r>
            </a:p>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2007</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16" name="Group 15"/>
          <p:cNvGrpSpPr/>
          <p:nvPr/>
        </p:nvGrpSpPr>
        <p:grpSpPr>
          <a:xfrm>
            <a:off x="1119163" y="4286169"/>
            <a:ext cx="534557" cy="941340"/>
            <a:chOff x="3106151" y="2100946"/>
            <a:chExt cx="406486" cy="715809"/>
          </a:xfrm>
        </p:grpSpPr>
        <p:sp>
          <p:nvSpPr>
            <p:cNvPr id="17" name="Oval 16"/>
            <p:cNvSpPr/>
            <p:nvPr/>
          </p:nvSpPr>
          <p:spPr>
            <a:xfrm>
              <a:off x="3106151" y="2100946"/>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18" name="Content Placeholder 2"/>
            <p:cNvSpPr txBox="1">
              <a:spLocks/>
            </p:cNvSpPr>
            <p:nvPr/>
          </p:nvSpPr>
          <p:spPr>
            <a:xfrm>
              <a:off x="3106151" y="2504481"/>
              <a:ext cx="40648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Thrive</a:t>
              </a:r>
            </a:p>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2008</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19" name="Group 18"/>
          <p:cNvGrpSpPr/>
          <p:nvPr/>
        </p:nvGrpSpPr>
        <p:grpSpPr>
          <a:xfrm>
            <a:off x="1804722" y="4292673"/>
            <a:ext cx="534558" cy="954370"/>
            <a:chOff x="4878236" y="2968953"/>
            <a:chExt cx="406487" cy="725719"/>
          </a:xfrm>
        </p:grpSpPr>
        <p:sp>
          <p:nvSpPr>
            <p:cNvPr id="20" name="Oval 19"/>
            <p:cNvSpPr/>
            <p:nvPr/>
          </p:nvSpPr>
          <p:spPr>
            <a:xfrm>
              <a:off x="4878237" y="2968953"/>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21" name="Content Placeholder 2"/>
            <p:cNvSpPr txBox="1">
              <a:spLocks/>
            </p:cNvSpPr>
            <p:nvPr/>
          </p:nvSpPr>
          <p:spPr>
            <a:xfrm>
              <a:off x="4878236" y="3382398"/>
              <a:ext cx="401993"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1M  Client</a:t>
              </a:r>
              <a:endParaRPr lang="en-US" sz="900" dirty="0" smtClean="0">
                <a:solidFill>
                  <a:schemeClr val="bg1"/>
                </a:solidFill>
                <a:latin typeface="Roboto" panose="02000000000000000000" pitchFamily="2" charset="0"/>
                <a:ea typeface="Roboto" panose="02000000000000000000" pitchFamily="2" charset="0"/>
              </a:endParaRPr>
            </a:p>
          </p:txBody>
        </p:sp>
      </p:grpSp>
      <p:grpSp>
        <p:nvGrpSpPr>
          <p:cNvPr id="22" name="Group 21"/>
          <p:cNvGrpSpPr/>
          <p:nvPr/>
        </p:nvGrpSpPr>
        <p:grpSpPr>
          <a:xfrm>
            <a:off x="2498441" y="4292672"/>
            <a:ext cx="555269" cy="941343"/>
            <a:chOff x="7208942" y="1823398"/>
            <a:chExt cx="422236" cy="715813"/>
          </a:xfrm>
        </p:grpSpPr>
        <p:sp>
          <p:nvSpPr>
            <p:cNvPr id="23" name="Oval 22"/>
            <p:cNvSpPr/>
            <p:nvPr/>
          </p:nvSpPr>
          <p:spPr>
            <a:xfrm>
              <a:off x="7213993" y="1823398"/>
              <a:ext cx="406486" cy="406486"/>
            </a:xfrm>
            <a:prstGeom prst="ellipse">
              <a:avLst/>
            </a:prstGeom>
            <a:solidFill>
              <a:srgbClr val="8B1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lumMod val="50000"/>
                  </a:schemeClr>
                </a:solidFill>
                <a:latin typeface="Roboto" panose="02000000000000000000" pitchFamily="2" charset="0"/>
                <a:ea typeface="Roboto" panose="02000000000000000000" pitchFamily="2" charset="0"/>
              </a:endParaRPr>
            </a:p>
          </p:txBody>
        </p:sp>
        <p:sp>
          <p:nvSpPr>
            <p:cNvPr id="24" name="Content Placeholder 2"/>
            <p:cNvSpPr txBox="1">
              <a:spLocks/>
            </p:cNvSpPr>
            <p:nvPr/>
          </p:nvSpPr>
          <p:spPr>
            <a:xfrm>
              <a:off x="7208942" y="2226937"/>
              <a:ext cx="42223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d-ID" sz="900" dirty="0" smtClean="0">
                  <a:solidFill>
                    <a:schemeClr val="bg1"/>
                  </a:solidFill>
                  <a:latin typeface="Roboto" panose="02000000000000000000" pitchFamily="2" charset="0"/>
                  <a:ea typeface="Roboto" panose="02000000000000000000" pitchFamily="2" charset="0"/>
                </a:rPr>
                <a:t>Get Award</a:t>
              </a:r>
              <a:endParaRPr lang="en-US" sz="900" dirty="0" smtClean="0">
                <a:solidFill>
                  <a:schemeClr val="bg1"/>
                </a:solidFill>
                <a:latin typeface="Roboto" panose="02000000000000000000" pitchFamily="2" charset="0"/>
                <a:ea typeface="Roboto" panose="02000000000000000000" pitchFamily="2" charset="0"/>
              </a:endParaRPr>
            </a:p>
          </p:txBody>
        </p:sp>
      </p:grpSp>
      <p:sp>
        <p:nvSpPr>
          <p:cNvPr id="28" name="TextBox 27"/>
          <p:cNvSpPr txBox="1">
            <a:spLocks noChangeAspect="1"/>
          </p:cNvSpPr>
          <p:nvPr/>
        </p:nvSpPr>
        <p:spPr>
          <a:xfrm>
            <a:off x="498869" y="4306740"/>
            <a:ext cx="371573"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29" name="TextBox 28"/>
          <p:cNvSpPr txBox="1">
            <a:spLocks noChangeAspect="1"/>
          </p:cNvSpPr>
          <p:nvPr/>
        </p:nvSpPr>
        <p:spPr>
          <a:xfrm>
            <a:off x="1127402" y="4292672"/>
            <a:ext cx="502272"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30" name="TextBox 29"/>
          <p:cNvSpPr txBox="1">
            <a:spLocks noChangeAspect="1"/>
          </p:cNvSpPr>
          <p:nvPr/>
        </p:nvSpPr>
        <p:spPr>
          <a:xfrm>
            <a:off x="1855873" y="4338385"/>
            <a:ext cx="448071" cy="461665"/>
          </a:xfrm>
          <a:prstGeom prst="rect">
            <a:avLst/>
          </a:prstGeom>
          <a:noFill/>
        </p:spPr>
        <p:txBody>
          <a:bodyPr wrap="square" rtlCol="0">
            <a:spAutoFit/>
          </a:bodyPr>
          <a:lstStyle/>
          <a:p>
            <a:pPr algn="ctr"/>
            <a:r>
              <a:rPr lang="id-ID" sz="2400" dirty="0" smtClean="0">
                <a:solidFill>
                  <a:schemeClr val="bg1"/>
                </a:solidFill>
                <a:latin typeface="FontAwesome" pitchFamily="2" charset="0"/>
              </a:rPr>
              <a:t></a:t>
            </a:r>
            <a:endParaRPr lang="id-ID" sz="2400" dirty="0">
              <a:solidFill>
                <a:schemeClr val="bg1"/>
              </a:solidFill>
              <a:latin typeface="FontAwesome" pitchFamily="2" charset="0"/>
            </a:endParaRPr>
          </a:p>
        </p:txBody>
      </p:sp>
      <p:sp>
        <p:nvSpPr>
          <p:cNvPr id="31" name="Freeform 55"/>
          <p:cNvSpPr>
            <a:spLocks noChangeAspect="1" noEditPoints="1"/>
          </p:cNvSpPr>
          <p:nvPr/>
        </p:nvSpPr>
        <p:spPr bwMode="auto">
          <a:xfrm>
            <a:off x="2648223" y="4432769"/>
            <a:ext cx="262128" cy="274320"/>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TextBox 388"/>
          <p:cNvSpPr txBox="1"/>
          <p:nvPr/>
        </p:nvSpPr>
        <p:spPr>
          <a:xfrm>
            <a:off x="464456" y="6400800"/>
            <a:ext cx="319315" cy="276999"/>
          </a:xfrm>
          <a:prstGeom prst="rect">
            <a:avLst/>
          </a:prstGeom>
          <a:noFill/>
        </p:spPr>
        <p:txBody>
          <a:bodyPr wrap="square" rtlCol="0">
            <a:spAutoFit/>
          </a:bodyPr>
          <a:lstStyle/>
          <a:p>
            <a:pPr algn="ctr"/>
            <a:r>
              <a:rPr lang="id-ID" sz="1200" dirty="0" smtClean="0">
                <a:solidFill>
                  <a:schemeClr val="bg1"/>
                </a:solidFill>
              </a:rPr>
              <a:t>8</a:t>
            </a:r>
            <a:endParaRPr lang="en-US" sz="1200" dirty="0">
              <a:solidFill>
                <a:schemeClr val="bg1"/>
              </a:solidFill>
            </a:endParaRPr>
          </a:p>
        </p:txBody>
      </p:sp>
      <p:sp>
        <p:nvSpPr>
          <p:cNvPr id="391" name="Rectangle 390"/>
          <p:cNvSpPr/>
          <p:nvPr/>
        </p:nvSpPr>
        <p:spPr>
          <a:xfrm>
            <a:off x="3751088" y="2363137"/>
            <a:ext cx="1874266" cy="18294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2" name="Rectangle 391"/>
          <p:cNvSpPr/>
          <p:nvPr/>
        </p:nvSpPr>
        <p:spPr>
          <a:xfrm>
            <a:off x="5751865" y="2340250"/>
            <a:ext cx="1874266" cy="1839448"/>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3" name="Rectangle 392"/>
          <p:cNvSpPr/>
          <p:nvPr/>
        </p:nvSpPr>
        <p:spPr>
          <a:xfrm>
            <a:off x="7794703" y="2363137"/>
            <a:ext cx="1853601" cy="18294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4" name="Rectangle 393"/>
          <p:cNvSpPr/>
          <p:nvPr/>
        </p:nvSpPr>
        <p:spPr>
          <a:xfrm>
            <a:off x="9817361" y="2383788"/>
            <a:ext cx="1855304" cy="1829475"/>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Picture Placeholder 3"/>
          <p:cNvSpPr>
            <a:spLocks noGrp="1"/>
          </p:cNvSpPr>
          <p:nvPr>
            <p:ph type="pic" sz="quarter" idx="27"/>
          </p:nvPr>
        </p:nvSpPr>
        <p:spPr/>
      </p:sp>
      <p:sp>
        <p:nvSpPr>
          <p:cNvPr id="5" name="Picture Placeholder 4"/>
          <p:cNvSpPr>
            <a:spLocks noGrp="1"/>
          </p:cNvSpPr>
          <p:nvPr>
            <p:ph type="pic" sz="quarter" idx="28"/>
          </p:nvPr>
        </p:nvSpPr>
        <p:spPr/>
      </p:sp>
    </p:spTree>
    <p:extLst>
      <p:ext uri="{BB962C8B-B14F-4D97-AF65-F5344CB8AC3E}">
        <p14:creationId xmlns:p14="http://schemas.microsoft.com/office/powerpoint/2010/main" val="62723500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16856" y="669366"/>
            <a:ext cx="10987314" cy="3701142"/>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420914" y="6400800"/>
            <a:ext cx="391885" cy="275771"/>
          </a:xfrm>
          <a:prstGeom prst="rect">
            <a:avLst/>
          </a:prstGeom>
          <a:noFill/>
        </p:spPr>
        <p:txBody>
          <a:bodyPr wrap="square" rtlCol="0">
            <a:spAutoFit/>
          </a:bodyPr>
          <a:lstStyle/>
          <a:p>
            <a:pPr algn="ctr"/>
            <a:fld id="{75506892-E79D-4089-94EA-4C1ED397C6BE}" type="slidenum">
              <a:rPr lang="en-US" sz="1200" smtClean="0">
                <a:solidFill>
                  <a:schemeClr val="bg1"/>
                </a:solidFill>
              </a:rPr>
              <a:t>9</a:t>
            </a:fld>
            <a:endParaRPr lang="en-US" sz="1200" dirty="0">
              <a:solidFill>
                <a:schemeClr val="bg1"/>
              </a:solidFill>
            </a:endParaRPr>
          </a:p>
        </p:txBody>
      </p:sp>
      <p:sp>
        <p:nvSpPr>
          <p:cNvPr id="26" name="TextBox 25"/>
          <p:cNvSpPr txBox="1"/>
          <p:nvPr/>
        </p:nvSpPr>
        <p:spPr>
          <a:xfrm>
            <a:off x="703942" y="4650434"/>
            <a:ext cx="10784115" cy="1190514"/>
          </a:xfrm>
          <a:prstGeom prst="rect">
            <a:avLst/>
          </a:prstGeom>
          <a:noFill/>
        </p:spPr>
        <p:txBody>
          <a:bodyPr wrap="square" rIns="144000" bIns="36000" numCol="1" spcCol="360000" rtlCol="0">
            <a:spAutoFit/>
          </a:bodyPr>
          <a:lstStyle/>
          <a:p>
            <a:pPr algn="ctr">
              <a:lnSpc>
                <a:spcPct val="120000"/>
              </a:lnSpc>
            </a:pPr>
            <a:r>
              <a:rPr lang="en-US" sz="2000" dirty="0" smtClean="0">
                <a:solidFill>
                  <a:schemeClr val="bg1"/>
                </a:solidFill>
                <a:latin typeface="Roboto" panose="02000000000000000000" pitchFamily="2" charset="0"/>
                <a:ea typeface="Roboto" panose="02000000000000000000" pitchFamily="2" charset="0"/>
              </a:rPr>
              <a:t>“ There </a:t>
            </a:r>
            <a:r>
              <a:rPr lang="en-US" sz="2000" dirty="0">
                <a:solidFill>
                  <a:schemeClr val="bg1"/>
                </a:solidFill>
                <a:latin typeface="Roboto" panose="02000000000000000000" pitchFamily="2" charset="0"/>
                <a:ea typeface="Roboto" panose="02000000000000000000" pitchFamily="2" charset="0"/>
              </a:rPr>
              <a:t>are many variations of passages of Lorem Ipsum available, but the majority have suffered alteration in some form, by injected humor, or randomized words which don't look even slightly believable. </a:t>
            </a:r>
            <a:r>
              <a:rPr lang="en-US" sz="2000" b="1" dirty="0">
                <a:solidFill>
                  <a:srgbClr val="1CD7FC"/>
                </a:solidFill>
                <a:latin typeface="Roboto" panose="02000000000000000000" pitchFamily="2" charset="0"/>
                <a:ea typeface="Roboto" panose="02000000000000000000" pitchFamily="2" charset="0"/>
              </a:rPr>
              <a:t>If you are going to use a passage of </a:t>
            </a:r>
            <a:r>
              <a:rPr lang="en-US" sz="2000" b="1" dirty="0" smtClean="0">
                <a:solidFill>
                  <a:srgbClr val="1CD7FC"/>
                </a:solidFill>
                <a:latin typeface="Roboto" panose="02000000000000000000" pitchFamily="2" charset="0"/>
                <a:ea typeface="Roboto" panose="02000000000000000000" pitchFamily="2" charset="0"/>
              </a:rPr>
              <a:t>Hierarchy</a:t>
            </a:r>
            <a:r>
              <a:rPr lang="en-US" sz="2000" dirty="0" smtClean="0">
                <a:solidFill>
                  <a:schemeClr val="bg1"/>
                </a:solidFill>
                <a:latin typeface="Roboto" panose="02000000000000000000" pitchFamily="2" charset="0"/>
                <a:ea typeface="Roboto" panose="02000000000000000000" pitchFamily="2" charset="0"/>
              </a:rPr>
              <a:t> “</a:t>
            </a:r>
            <a:endParaRPr lang="en-US" sz="2000" dirty="0">
              <a:solidFill>
                <a:schemeClr val="bg1"/>
              </a:solidFill>
              <a:latin typeface="Roboto" panose="02000000000000000000" pitchFamily="2" charset="0"/>
              <a:ea typeface="Roboto" panose="02000000000000000000" pitchFamily="2" charset="0"/>
            </a:endParaRPr>
          </a:p>
        </p:txBody>
      </p:sp>
      <p:grpSp>
        <p:nvGrpSpPr>
          <p:cNvPr id="27" name="Group 26"/>
          <p:cNvGrpSpPr/>
          <p:nvPr/>
        </p:nvGrpSpPr>
        <p:grpSpPr>
          <a:xfrm>
            <a:off x="3221445" y="1578003"/>
            <a:ext cx="5947287" cy="3325345"/>
            <a:chOff x="1763688" y="1124744"/>
            <a:chExt cx="5652564" cy="3166095"/>
          </a:xfrm>
        </p:grpSpPr>
        <p:pic>
          <p:nvPicPr>
            <p:cNvPr id="28" name="Picture 3"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Rectangle 28"/>
            <p:cNvSpPr/>
            <p:nvPr/>
          </p:nvSpPr>
          <p:spPr>
            <a:xfrm>
              <a:off x="2874752" y="1394022"/>
              <a:ext cx="3441824" cy="2195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grpSp>
      <p:sp>
        <p:nvSpPr>
          <p:cNvPr id="10" name="Rectangle 9"/>
          <p:cNvSpPr/>
          <p:nvPr/>
        </p:nvSpPr>
        <p:spPr>
          <a:xfrm>
            <a:off x="4390440" y="1890339"/>
            <a:ext cx="3621280" cy="2306347"/>
          </a:xfrm>
          <a:prstGeom prst="rect">
            <a:avLst/>
          </a:prstGeom>
          <a:gradFill flip="none" rotWithShape="1">
            <a:gsLst>
              <a:gs pos="19000">
                <a:srgbClr val="8B1997">
                  <a:alpha val="63000"/>
                </a:srgbClr>
              </a:gs>
              <a:gs pos="100000">
                <a:srgbClr val="0573B2">
                  <a:alpha val="49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71811987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live">
      <a:dk1>
        <a:sysClr val="windowText" lastClr="000000"/>
      </a:dk1>
      <a:lt1>
        <a:sysClr val="window" lastClr="FFFFFF"/>
      </a:lt1>
      <a:dk2>
        <a:srgbClr val="000000"/>
      </a:dk2>
      <a:lt2>
        <a:srgbClr val="F8F8F8"/>
      </a:lt2>
      <a:accent1>
        <a:srgbClr val="969696"/>
      </a:accent1>
      <a:accent2>
        <a:srgbClr val="808080"/>
      </a:accent2>
      <a:accent3>
        <a:srgbClr val="5F5F5F"/>
      </a:accent3>
      <a:accent4>
        <a:srgbClr val="4D4D4D"/>
      </a:accent4>
      <a:accent5>
        <a:srgbClr val="181818"/>
      </a:accent5>
      <a:accent6>
        <a:srgbClr val="327E61"/>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3213</TotalTime>
  <Words>920</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Gill Sans</vt:lpstr>
      <vt:lpstr>Helvetica Neue</vt:lpstr>
      <vt:lpstr>Arial</vt:lpstr>
      <vt:lpstr>Calibri</vt:lpstr>
      <vt:lpstr>Conthrax Sb</vt:lpstr>
      <vt:lpstr>FontAwesome</vt:lpstr>
      <vt:lpstr>Lato Heavy</vt:lpstr>
      <vt:lpstr>Lato Semibold</vt:lpstr>
      <vt:lpstr>Open Sans Light</vt:lpstr>
      <vt:lpstr>Roboto</vt:lpstr>
      <vt:lpstr>Roboto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Dedi Juniadi</dc:creator>
  <cp:lastModifiedBy>Gary Steven</cp:lastModifiedBy>
  <cp:revision>158</cp:revision>
  <dcterms:created xsi:type="dcterms:W3CDTF">2020-02-27T12:48:18Z</dcterms:created>
  <dcterms:modified xsi:type="dcterms:W3CDTF">2020-04-22T16:14:40Z</dcterms:modified>
</cp:coreProperties>
</file>