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06/11/2015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Tini Colour 5-Black">
      <a:dk1>
        <a:srgbClr val="FFFFFF"/>
      </a:dk1>
      <a:lt1>
        <a:srgbClr val="445469"/>
      </a:lt1>
      <a:dk2>
        <a:srgbClr val="FFFFFF"/>
      </a:dk2>
      <a:lt2>
        <a:srgbClr val="E7E6E6"/>
      </a:lt2>
      <a:accent1>
        <a:srgbClr val="EB003A"/>
      </a:accent1>
      <a:accent2>
        <a:srgbClr val="F80001"/>
      </a:accent2>
      <a:accent3>
        <a:srgbClr val="FE3C00"/>
      </a:accent3>
      <a:accent4>
        <a:srgbClr val="FF7300"/>
      </a:accent4>
      <a:accent5>
        <a:srgbClr val="FB3E03"/>
      </a:accent5>
      <a:accent6>
        <a:srgbClr val="FAA03E"/>
      </a:accent6>
      <a:hlink>
        <a:srgbClr val="0563C1"/>
      </a:hlink>
      <a:folHlink>
        <a:srgbClr val="954F72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13692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2469</cp:revision>
  <dcterms:created xsi:type="dcterms:W3CDTF">2015-09-30T01:33:01Z</dcterms:created>
  <dcterms:modified xsi:type="dcterms:W3CDTF">2015-11-06T15:32:25Z</dcterms:modified>
</cp:coreProperties>
</file>