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>
                <a:solidFill>
                  <a:schemeClr val="tx1"/>
                </a:solidFill>
              </a:rPr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Lorem ipsum dolor sit amet, consectetur adipiscing elit</a:t>
            </a:r>
            <a:endParaRPr lang="id-ID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3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Clour Pro Dark">
      <a:dk1>
        <a:srgbClr val="FFFFFF"/>
      </a:dk1>
      <a:lt1>
        <a:srgbClr val="111111"/>
      </a:lt1>
      <a:dk2>
        <a:srgbClr val="6B6B6B"/>
      </a:dk2>
      <a:lt2>
        <a:srgbClr val="FFFFFF"/>
      </a:lt2>
      <a:accent1>
        <a:srgbClr val="7C2BD7"/>
      </a:accent1>
      <a:accent2>
        <a:srgbClr val="8E29B4"/>
      </a:accent2>
      <a:accent3>
        <a:srgbClr val="BB42B4"/>
      </a:accent3>
      <a:accent4>
        <a:srgbClr val="DF4290"/>
      </a:accent4>
      <a:accent5>
        <a:srgbClr val="F24883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13695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2470</cp:revision>
  <dcterms:created xsi:type="dcterms:W3CDTF">2015-09-30T01:33:01Z</dcterms:created>
  <dcterms:modified xsi:type="dcterms:W3CDTF">2015-10-23T10:45:40Z</dcterms:modified>
</cp:coreProperties>
</file>