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45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9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9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40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2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4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63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50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49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5.xml"/><Relationship Id="rId40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43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05" r:id="rId14"/>
    <p:sldLayoutId id="2147483700" r:id="rId15"/>
    <p:sldLayoutId id="2147483744" r:id="rId16"/>
    <p:sldLayoutId id="2147483660" r:id="rId17"/>
    <p:sldLayoutId id="2147483736" r:id="rId18"/>
    <p:sldLayoutId id="2147483697" r:id="rId19"/>
    <p:sldLayoutId id="2147483703" r:id="rId20"/>
    <p:sldLayoutId id="2147483680" r:id="rId21"/>
    <p:sldLayoutId id="2147483681" r:id="rId22"/>
    <p:sldLayoutId id="2147483704" r:id="rId23"/>
    <p:sldLayoutId id="2147483682" r:id="rId24"/>
    <p:sldLayoutId id="2147483702" r:id="rId25"/>
    <p:sldLayoutId id="2147483717" r:id="rId26"/>
    <p:sldLayoutId id="2147483683" r:id="rId27"/>
    <p:sldLayoutId id="2147483720" r:id="rId28"/>
    <p:sldLayoutId id="2147483684" r:id="rId29"/>
    <p:sldLayoutId id="2147483718" r:id="rId30"/>
    <p:sldLayoutId id="2147483694" r:id="rId31"/>
    <p:sldLayoutId id="2147483696" r:id="rId32"/>
    <p:sldLayoutId id="2147483734" r:id="rId33"/>
    <p:sldLayoutId id="2147483724" r:id="rId34"/>
    <p:sldLayoutId id="2147483723" r:id="rId35"/>
    <p:sldLayoutId id="2147483737" r:id="rId36"/>
    <p:sldLayoutId id="2147483725" r:id="rId37"/>
    <p:sldLayoutId id="2147483726" r:id="rId38"/>
    <p:sldLayoutId id="2147483695" r:id="rId39"/>
    <p:sldLayoutId id="2147483735" r:id="rId40"/>
    <p:sldLayoutId id="2147483719" r:id="rId41"/>
    <p:sldLayoutId id="2147483721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Open Sans</vt:lpstr>
      <vt:lpstr>Open Sans Light</vt:lpstr>
      <vt:lpstr>Roboto</vt:lpstr>
      <vt:lpstr>Colour Background</vt:lpstr>
      <vt:lpstr>Office Theme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2471</cp:revision>
  <dcterms:created xsi:type="dcterms:W3CDTF">2015-09-30T01:33:01Z</dcterms:created>
  <dcterms:modified xsi:type="dcterms:W3CDTF">2015-10-23T10:34:03Z</dcterms:modified>
</cp:coreProperties>
</file>