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85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72" r:id="rId13"/>
    <p:sldId id="495" r:id="rId14"/>
    <p:sldId id="496" r:id="rId15"/>
    <p:sldId id="497" r:id="rId16"/>
    <p:sldId id="498" r:id="rId17"/>
    <p:sldId id="482" r:id="rId18"/>
    <p:sldId id="481" r:id="rId19"/>
    <p:sldId id="483" r:id="rId20"/>
    <p:sldId id="500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28539-678A-444B-B6E0-A4AAAB7A6E5A}">
          <p14:sldIdLst>
            <p14:sldId id="465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72"/>
            <p14:sldId id="495"/>
            <p14:sldId id="496"/>
            <p14:sldId id="497"/>
            <p14:sldId id="498"/>
            <p14:sldId id="482"/>
            <p14:sldId id="481"/>
            <p14:sldId id="483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9A"/>
    <a:srgbClr val="1F4E89"/>
    <a:srgbClr val="36648B"/>
    <a:srgbClr val="9FB6CD"/>
    <a:srgbClr val="4F94CD"/>
    <a:srgbClr val="5CACEE"/>
    <a:srgbClr val="607B8B"/>
    <a:srgbClr val="33A1C9"/>
    <a:srgbClr val="EB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25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0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94973" y="348343"/>
            <a:ext cx="3933372" cy="2651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494973" y="3048000"/>
            <a:ext cx="3933372" cy="27141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68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49258" cy="416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965373" y="2365828"/>
            <a:ext cx="2656114" cy="17997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723088" y="2365828"/>
            <a:ext cx="2656114" cy="17997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06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6139543" cy="4760686"/>
          </a:xfrm>
          <a:custGeom>
            <a:avLst/>
            <a:gdLst>
              <a:gd name="connsiteX0" fmla="*/ 0 w 3014731"/>
              <a:gd name="connsiteY0" fmla="*/ 0 h 3426616"/>
              <a:gd name="connsiteX1" fmla="*/ 3014731 w 3014731"/>
              <a:gd name="connsiteY1" fmla="*/ 0 h 3426616"/>
              <a:gd name="connsiteX2" fmla="*/ 3014731 w 3014731"/>
              <a:gd name="connsiteY2" fmla="*/ 3426616 h 3426616"/>
              <a:gd name="connsiteX3" fmla="*/ 0 w 3014731"/>
              <a:gd name="connsiteY3" fmla="*/ 3426616 h 342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731" h="3426616">
                <a:moveTo>
                  <a:pt x="0" y="0"/>
                </a:moveTo>
                <a:lnTo>
                  <a:pt x="3014731" y="0"/>
                </a:lnTo>
                <a:lnTo>
                  <a:pt x="3014731" y="3426616"/>
                </a:lnTo>
                <a:lnTo>
                  <a:pt x="0" y="3426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667657"/>
            <a:ext cx="5617029" cy="5450115"/>
          </a:xfrm>
          <a:custGeom>
            <a:avLst/>
            <a:gdLst>
              <a:gd name="connsiteX0" fmla="*/ 0 w 5617029"/>
              <a:gd name="connsiteY0" fmla="*/ 0 h 5377543"/>
              <a:gd name="connsiteX1" fmla="*/ 5617029 w 5617029"/>
              <a:gd name="connsiteY1" fmla="*/ 0 h 5377543"/>
              <a:gd name="connsiteX2" fmla="*/ 5617029 w 5617029"/>
              <a:gd name="connsiteY2" fmla="*/ 1306285 h 5377543"/>
              <a:gd name="connsiteX3" fmla="*/ 4212771 w 5617029"/>
              <a:gd name="connsiteY3" fmla="*/ 1306285 h 5377543"/>
              <a:gd name="connsiteX4" fmla="*/ 4212771 w 5617029"/>
              <a:gd name="connsiteY4" fmla="*/ 4122056 h 5377543"/>
              <a:gd name="connsiteX5" fmla="*/ 5617029 w 5617029"/>
              <a:gd name="connsiteY5" fmla="*/ 4122056 h 5377543"/>
              <a:gd name="connsiteX6" fmla="*/ 5617029 w 5617029"/>
              <a:gd name="connsiteY6" fmla="*/ 5377543 h 5377543"/>
              <a:gd name="connsiteX7" fmla="*/ 0 w 5617029"/>
              <a:gd name="connsiteY7" fmla="*/ 5377543 h 537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7029" h="5377543">
                <a:moveTo>
                  <a:pt x="0" y="0"/>
                </a:moveTo>
                <a:lnTo>
                  <a:pt x="5617029" y="0"/>
                </a:lnTo>
                <a:lnTo>
                  <a:pt x="5617029" y="1306285"/>
                </a:lnTo>
                <a:lnTo>
                  <a:pt x="4212771" y="1306285"/>
                </a:lnTo>
                <a:lnTo>
                  <a:pt x="4212771" y="4122056"/>
                </a:lnTo>
                <a:lnTo>
                  <a:pt x="5617029" y="4122056"/>
                </a:lnTo>
                <a:lnTo>
                  <a:pt x="5617029" y="5377543"/>
                </a:lnTo>
                <a:lnTo>
                  <a:pt x="0" y="5377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7"/>
          <p:cNvSpPr>
            <a:spLocks noGrp="1" noChangeAspect="1"/>
          </p:cNvSpPr>
          <p:nvPr>
            <p:ph type="pic" sz="quarter" idx="12"/>
          </p:nvPr>
        </p:nvSpPr>
        <p:spPr>
          <a:xfrm>
            <a:off x="4429311" y="2194560"/>
            <a:ext cx="2462519" cy="2468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5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425370" y="1988456"/>
            <a:ext cx="8766629" cy="48695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7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010" y="4570420"/>
            <a:ext cx="2027766" cy="2303139"/>
          </a:xfrm>
          <a:custGeom>
            <a:avLst/>
            <a:gdLst>
              <a:gd name="connsiteX0" fmla="*/ 0 w 2027766"/>
              <a:gd name="connsiteY0" fmla="*/ 0 h 2303139"/>
              <a:gd name="connsiteX1" fmla="*/ 2027766 w 2027766"/>
              <a:gd name="connsiteY1" fmla="*/ 0 h 2303139"/>
              <a:gd name="connsiteX2" fmla="*/ 2027766 w 2027766"/>
              <a:gd name="connsiteY2" fmla="*/ 2303139 h 2303139"/>
              <a:gd name="connsiteX3" fmla="*/ 0 w 2027766"/>
              <a:gd name="connsiteY3" fmla="*/ 2303139 h 230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766" h="2303139">
                <a:moveTo>
                  <a:pt x="0" y="0"/>
                </a:moveTo>
                <a:lnTo>
                  <a:pt x="2027766" y="0"/>
                </a:lnTo>
                <a:lnTo>
                  <a:pt x="2027766" y="2303139"/>
                </a:lnTo>
                <a:lnTo>
                  <a:pt x="0" y="23031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034776" y="2284421"/>
            <a:ext cx="2027766" cy="2286000"/>
          </a:xfrm>
          <a:custGeom>
            <a:avLst/>
            <a:gdLst>
              <a:gd name="connsiteX0" fmla="*/ 0 w 2027766"/>
              <a:gd name="connsiteY0" fmla="*/ 0 h 2303139"/>
              <a:gd name="connsiteX1" fmla="*/ 2027766 w 2027766"/>
              <a:gd name="connsiteY1" fmla="*/ 0 h 2303139"/>
              <a:gd name="connsiteX2" fmla="*/ 2027766 w 2027766"/>
              <a:gd name="connsiteY2" fmla="*/ 2303139 h 2303139"/>
              <a:gd name="connsiteX3" fmla="*/ 0 w 2027766"/>
              <a:gd name="connsiteY3" fmla="*/ 2303139 h 230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766" h="2303139">
                <a:moveTo>
                  <a:pt x="0" y="0"/>
                </a:moveTo>
                <a:lnTo>
                  <a:pt x="2027766" y="0"/>
                </a:lnTo>
                <a:lnTo>
                  <a:pt x="2027766" y="2303139"/>
                </a:lnTo>
                <a:lnTo>
                  <a:pt x="0" y="23031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062542" y="4570420"/>
            <a:ext cx="2027766" cy="2303139"/>
          </a:xfrm>
          <a:custGeom>
            <a:avLst/>
            <a:gdLst>
              <a:gd name="connsiteX0" fmla="*/ 0 w 2027766"/>
              <a:gd name="connsiteY0" fmla="*/ 0 h 2303139"/>
              <a:gd name="connsiteX1" fmla="*/ 2027766 w 2027766"/>
              <a:gd name="connsiteY1" fmla="*/ 0 h 2303139"/>
              <a:gd name="connsiteX2" fmla="*/ 2027766 w 2027766"/>
              <a:gd name="connsiteY2" fmla="*/ 2303139 h 2303139"/>
              <a:gd name="connsiteX3" fmla="*/ 0 w 2027766"/>
              <a:gd name="connsiteY3" fmla="*/ 2303139 h 230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766" h="2303139">
                <a:moveTo>
                  <a:pt x="0" y="0"/>
                </a:moveTo>
                <a:lnTo>
                  <a:pt x="2027766" y="0"/>
                </a:lnTo>
                <a:lnTo>
                  <a:pt x="2027766" y="2303139"/>
                </a:lnTo>
                <a:lnTo>
                  <a:pt x="0" y="23031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90308" y="2284421"/>
            <a:ext cx="2027766" cy="2286000"/>
          </a:xfrm>
          <a:custGeom>
            <a:avLst/>
            <a:gdLst>
              <a:gd name="connsiteX0" fmla="*/ 0 w 2027766"/>
              <a:gd name="connsiteY0" fmla="*/ 0 h 2303139"/>
              <a:gd name="connsiteX1" fmla="*/ 2027766 w 2027766"/>
              <a:gd name="connsiteY1" fmla="*/ 0 h 2303139"/>
              <a:gd name="connsiteX2" fmla="*/ 2027766 w 2027766"/>
              <a:gd name="connsiteY2" fmla="*/ 2303139 h 2303139"/>
              <a:gd name="connsiteX3" fmla="*/ 0 w 2027766"/>
              <a:gd name="connsiteY3" fmla="*/ 2303139 h 230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766" h="2303139">
                <a:moveTo>
                  <a:pt x="0" y="0"/>
                </a:moveTo>
                <a:lnTo>
                  <a:pt x="2027766" y="0"/>
                </a:lnTo>
                <a:lnTo>
                  <a:pt x="2027766" y="2303139"/>
                </a:lnTo>
                <a:lnTo>
                  <a:pt x="0" y="23031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118074" y="4570420"/>
            <a:ext cx="2027766" cy="2303139"/>
          </a:xfrm>
          <a:custGeom>
            <a:avLst/>
            <a:gdLst>
              <a:gd name="connsiteX0" fmla="*/ 0 w 2027766"/>
              <a:gd name="connsiteY0" fmla="*/ 0 h 2303139"/>
              <a:gd name="connsiteX1" fmla="*/ 2027766 w 2027766"/>
              <a:gd name="connsiteY1" fmla="*/ 0 h 2303139"/>
              <a:gd name="connsiteX2" fmla="*/ 2027766 w 2027766"/>
              <a:gd name="connsiteY2" fmla="*/ 2303139 h 2303139"/>
              <a:gd name="connsiteX3" fmla="*/ 0 w 2027766"/>
              <a:gd name="connsiteY3" fmla="*/ 2303139 h 230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766" h="2303139">
                <a:moveTo>
                  <a:pt x="0" y="0"/>
                </a:moveTo>
                <a:lnTo>
                  <a:pt x="2027766" y="0"/>
                </a:lnTo>
                <a:lnTo>
                  <a:pt x="2027766" y="2303139"/>
                </a:lnTo>
                <a:lnTo>
                  <a:pt x="0" y="23031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145840" y="2284421"/>
            <a:ext cx="2027766" cy="2286000"/>
          </a:xfrm>
          <a:custGeom>
            <a:avLst/>
            <a:gdLst>
              <a:gd name="connsiteX0" fmla="*/ 0 w 2027766"/>
              <a:gd name="connsiteY0" fmla="*/ 0 h 2303139"/>
              <a:gd name="connsiteX1" fmla="*/ 2027766 w 2027766"/>
              <a:gd name="connsiteY1" fmla="*/ 0 h 2303139"/>
              <a:gd name="connsiteX2" fmla="*/ 2027766 w 2027766"/>
              <a:gd name="connsiteY2" fmla="*/ 2303139 h 2303139"/>
              <a:gd name="connsiteX3" fmla="*/ 0 w 2027766"/>
              <a:gd name="connsiteY3" fmla="*/ 2303139 h 230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766" h="2303139">
                <a:moveTo>
                  <a:pt x="0" y="0"/>
                </a:moveTo>
                <a:lnTo>
                  <a:pt x="2027766" y="0"/>
                </a:lnTo>
                <a:lnTo>
                  <a:pt x="2027766" y="2303139"/>
                </a:lnTo>
                <a:lnTo>
                  <a:pt x="0" y="23031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8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7316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6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442857" cy="5022376"/>
          </a:xfrm>
          <a:custGeom>
            <a:avLst/>
            <a:gdLst>
              <a:gd name="connsiteX0" fmla="*/ 0 w 5063319"/>
              <a:gd name="connsiteY0" fmla="*/ 0 h 5022376"/>
              <a:gd name="connsiteX1" fmla="*/ 4865841 w 5063319"/>
              <a:gd name="connsiteY1" fmla="*/ 0 h 5022376"/>
              <a:gd name="connsiteX2" fmla="*/ 4898988 w 5063319"/>
              <a:gd name="connsiteY2" fmla="*/ 94121 h 5022376"/>
              <a:gd name="connsiteX3" fmla="*/ 5063319 w 5063319"/>
              <a:gd name="connsiteY3" fmla="*/ 1223725 h 5022376"/>
              <a:gd name="connsiteX4" fmla="*/ 1408127 w 5063319"/>
              <a:gd name="connsiteY4" fmla="*/ 5022376 h 5022376"/>
              <a:gd name="connsiteX5" fmla="*/ 321186 w 5063319"/>
              <a:gd name="connsiteY5" fmla="*/ 4851596 h 5022376"/>
              <a:gd name="connsiteX6" fmla="*/ 0 w 5063319"/>
              <a:gd name="connsiteY6" fmla="*/ 4729427 h 502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3319" h="5022376">
                <a:moveTo>
                  <a:pt x="0" y="0"/>
                </a:moveTo>
                <a:lnTo>
                  <a:pt x="4865841" y="0"/>
                </a:lnTo>
                <a:lnTo>
                  <a:pt x="4898988" y="94121"/>
                </a:lnTo>
                <a:cubicBezTo>
                  <a:pt x="5005788" y="450964"/>
                  <a:pt x="5063319" y="830361"/>
                  <a:pt x="5063319" y="1223725"/>
                </a:cubicBezTo>
                <a:cubicBezTo>
                  <a:pt x="5063319" y="3321661"/>
                  <a:pt x="3426834" y="5022376"/>
                  <a:pt x="1408127" y="5022376"/>
                </a:cubicBezTo>
                <a:cubicBezTo>
                  <a:pt x="1029621" y="5022376"/>
                  <a:pt x="664551" y="4962587"/>
                  <a:pt x="321186" y="4851596"/>
                </a:cubicBezTo>
                <a:lnTo>
                  <a:pt x="0" y="47294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5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820167" y="0"/>
            <a:ext cx="4371833" cy="6872069"/>
          </a:xfrm>
          <a:custGeom>
            <a:avLst/>
            <a:gdLst>
              <a:gd name="connsiteX0" fmla="*/ 0 w 4084242"/>
              <a:gd name="connsiteY0" fmla="*/ 0 h 6252324"/>
              <a:gd name="connsiteX1" fmla="*/ 4084242 w 4084242"/>
              <a:gd name="connsiteY1" fmla="*/ 0 h 6252324"/>
              <a:gd name="connsiteX2" fmla="*/ 4084242 w 4084242"/>
              <a:gd name="connsiteY2" fmla="*/ 6252324 h 6252324"/>
              <a:gd name="connsiteX3" fmla="*/ 0 w 4084242"/>
              <a:gd name="connsiteY3" fmla="*/ 6252324 h 625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4242" h="6252324">
                <a:moveTo>
                  <a:pt x="0" y="0"/>
                </a:moveTo>
                <a:lnTo>
                  <a:pt x="4084242" y="0"/>
                </a:lnTo>
                <a:lnTo>
                  <a:pt x="4084242" y="6252324"/>
                </a:lnTo>
                <a:lnTo>
                  <a:pt x="0" y="62523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6139543" cy="5842000"/>
          </a:xfrm>
          <a:custGeom>
            <a:avLst/>
            <a:gdLst>
              <a:gd name="connsiteX0" fmla="*/ 0 w 3014731"/>
              <a:gd name="connsiteY0" fmla="*/ 0 h 3426616"/>
              <a:gd name="connsiteX1" fmla="*/ 3014731 w 3014731"/>
              <a:gd name="connsiteY1" fmla="*/ 0 h 3426616"/>
              <a:gd name="connsiteX2" fmla="*/ 3014731 w 3014731"/>
              <a:gd name="connsiteY2" fmla="*/ 3426616 h 3426616"/>
              <a:gd name="connsiteX3" fmla="*/ 0 w 3014731"/>
              <a:gd name="connsiteY3" fmla="*/ 3426616 h 342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731" h="3426616">
                <a:moveTo>
                  <a:pt x="0" y="0"/>
                </a:moveTo>
                <a:lnTo>
                  <a:pt x="3014731" y="0"/>
                </a:lnTo>
                <a:lnTo>
                  <a:pt x="3014731" y="3426616"/>
                </a:lnTo>
                <a:lnTo>
                  <a:pt x="0" y="3426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77074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3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988457" y="0"/>
            <a:ext cx="2917372" cy="6858000"/>
          </a:xfrm>
          <a:custGeom>
            <a:avLst/>
            <a:gdLst>
              <a:gd name="connsiteX0" fmla="*/ 0 w 3014731"/>
              <a:gd name="connsiteY0" fmla="*/ 0 h 3426616"/>
              <a:gd name="connsiteX1" fmla="*/ 3014731 w 3014731"/>
              <a:gd name="connsiteY1" fmla="*/ 0 h 3426616"/>
              <a:gd name="connsiteX2" fmla="*/ 3014731 w 3014731"/>
              <a:gd name="connsiteY2" fmla="*/ 3426616 h 3426616"/>
              <a:gd name="connsiteX3" fmla="*/ 0 w 3014731"/>
              <a:gd name="connsiteY3" fmla="*/ 3426616 h 342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731" h="3426616">
                <a:moveTo>
                  <a:pt x="0" y="0"/>
                </a:moveTo>
                <a:lnTo>
                  <a:pt x="3014731" y="0"/>
                </a:lnTo>
                <a:lnTo>
                  <a:pt x="3014731" y="3426616"/>
                </a:lnTo>
                <a:lnTo>
                  <a:pt x="0" y="3426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3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9021478" y="2389844"/>
            <a:ext cx="3170522" cy="3043405"/>
          </a:xfrm>
          <a:custGeom>
            <a:avLst/>
            <a:gdLst>
              <a:gd name="connsiteX0" fmla="*/ 0 w 3170522"/>
              <a:gd name="connsiteY0" fmla="*/ 0 h 3043405"/>
              <a:gd name="connsiteX1" fmla="*/ 3170522 w 3170522"/>
              <a:gd name="connsiteY1" fmla="*/ 0 h 3043405"/>
              <a:gd name="connsiteX2" fmla="*/ 3170522 w 3170522"/>
              <a:gd name="connsiteY2" fmla="*/ 3043405 h 3043405"/>
              <a:gd name="connsiteX3" fmla="*/ 0 w 3170522"/>
              <a:gd name="connsiteY3" fmla="*/ 3043405 h 304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522" h="3043405">
                <a:moveTo>
                  <a:pt x="0" y="0"/>
                </a:moveTo>
                <a:lnTo>
                  <a:pt x="3170522" y="0"/>
                </a:lnTo>
                <a:lnTo>
                  <a:pt x="3170522" y="3043405"/>
                </a:lnTo>
                <a:lnTo>
                  <a:pt x="0" y="3043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4514" y="2389845"/>
            <a:ext cx="3170522" cy="3043405"/>
          </a:xfrm>
          <a:custGeom>
            <a:avLst/>
            <a:gdLst>
              <a:gd name="connsiteX0" fmla="*/ 0 w 3170522"/>
              <a:gd name="connsiteY0" fmla="*/ 0 h 3043405"/>
              <a:gd name="connsiteX1" fmla="*/ 3170522 w 3170522"/>
              <a:gd name="connsiteY1" fmla="*/ 0 h 3043405"/>
              <a:gd name="connsiteX2" fmla="*/ 3170522 w 3170522"/>
              <a:gd name="connsiteY2" fmla="*/ 3043405 h 3043405"/>
              <a:gd name="connsiteX3" fmla="*/ 0 w 3170522"/>
              <a:gd name="connsiteY3" fmla="*/ 3043405 h 304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522" h="3043405">
                <a:moveTo>
                  <a:pt x="0" y="0"/>
                </a:moveTo>
                <a:lnTo>
                  <a:pt x="3170522" y="0"/>
                </a:lnTo>
                <a:lnTo>
                  <a:pt x="3170522" y="3043405"/>
                </a:lnTo>
                <a:lnTo>
                  <a:pt x="0" y="3043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6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8755" y="1"/>
            <a:ext cx="9244641" cy="5131558"/>
          </a:xfrm>
          <a:custGeom>
            <a:avLst/>
            <a:gdLst>
              <a:gd name="connsiteX0" fmla="*/ 0 w 7157930"/>
              <a:gd name="connsiteY0" fmla="*/ 0 h 3445927"/>
              <a:gd name="connsiteX1" fmla="*/ 7157930 w 7157930"/>
              <a:gd name="connsiteY1" fmla="*/ 0 h 3445927"/>
              <a:gd name="connsiteX2" fmla="*/ 7157930 w 7157930"/>
              <a:gd name="connsiteY2" fmla="*/ 3445927 h 3445927"/>
              <a:gd name="connsiteX3" fmla="*/ 0 w 7157930"/>
              <a:gd name="connsiteY3" fmla="*/ 3445927 h 344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7930" h="3445927">
                <a:moveTo>
                  <a:pt x="0" y="0"/>
                </a:moveTo>
                <a:lnTo>
                  <a:pt x="7157930" y="0"/>
                </a:lnTo>
                <a:lnTo>
                  <a:pt x="7157930" y="3445927"/>
                </a:lnTo>
                <a:lnTo>
                  <a:pt x="0" y="34459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6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8288"/>
            <a:ext cx="8243888" cy="2482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1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73457" y="0"/>
            <a:ext cx="4599295" cy="6373504"/>
          </a:xfrm>
          <a:custGeom>
            <a:avLst/>
            <a:gdLst>
              <a:gd name="connsiteX0" fmla="*/ 1633004 w 4312701"/>
              <a:gd name="connsiteY0" fmla="*/ 5408252 h 5718414"/>
              <a:gd name="connsiteX1" fmla="*/ 1561584 w 4312701"/>
              <a:gd name="connsiteY1" fmla="*/ 5417558 h 5718414"/>
              <a:gd name="connsiteX2" fmla="*/ 1599112 w 4312701"/>
              <a:gd name="connsiteY2" fmla="*/ 5425512 h 5718414"/>
              <a:gd name="connsiteX3" fmla="*/ 1638871 w 4312701"/>
              <a:gd name="connsiteY3" fmla="*/ 5427751 h 5718414"/>
              <a:gd name="connsiteX4" fmla="*/ 1651562 w 4312701"/>
              <a:gd name="connsiteY4" fmla="*/ 5417056 h 5718414"/>
              <a:gd name="connsiteX5" fmla="*/ 1633004 w 4312701"/>
              <a:gd name="connsiteY5" fmla="*/ 5408252 h 5718414"/>
              <a:gd name="connsiteX6" fmla="*/ 1298099 w 4312701"/>
              <a:gd name="connsiteY6" fmla="*/ 5088594 h 5718414"/>
              <a:gd name="connsiteX7" fmla="*/ 1226679 w 4312701"/>
              <a:gd name="connsiteY7" fmla="*/ 5097894 h 5718414"/>
              <a:gd name="connsiteX8" fmla="*/ 1264207 w 4312701"/>
              <a:gd name="connsiteY8" fmla="*/ 5105854 h 5718414"/>
              <a:gd name="connsiteX9" fmla="*/ 1303966 w 4312701"/>
              <a:gd name="connsiteY9" fmla="*/ 5108087 h 5718414"/>
              <a:gd name="connsiteX10" fmla="*/ 1316657 w 4312701"/>
              <a:gd name="connsiteY10" fmla="*/ 5097392 h 5718414"/>
              <a:gd name="connsiteX11" fmla="*/ 1298099 w 4312701"/>
              <a:gd name="connsiteY11" fmla="*/ 5088594 h 5718414"/>
              <a:gd name="connsiteX12" fmla="*/ 1230072 w 4312701"/>
              <a:gd name="connsiteY12" fmla="*/ 4986005 h 5718414"/>
              <a:gd name="connsiteX13" fmla="*/ 1226717 w 4312701"/>
              <a:gd name="connsiteY13" fmla="*/ 4990246 h 5718414"/>
              <a:gd name="connsiteX14" fmla="*/ 1212189 w 4312701"/>
              <a:gd name="connsiteY14" fmla="*/ 4997020 h 5718414"/>
              <a:gd name="connsiteX15" fmla="*/ 1243756 w 4312701"/>
              <a:gd name="connsiteY15" fmla="*/ 5002859 h 5718414"/>
              <a:gd name="connsiteX16" fmla="*/ 1277591 w 4312701"/>
              <a:gd name="connsiteY16" fmla="*/ 5002976 h 5718414"/>
              <a:gd name="connsiteX17" fmla="*/ 1283609 w 4312701"/>
              <a:gd name="connsiteY17" fmla="*/ 4987719 h 5718414"/>
              <a:gd name="connsiteX18" fmla="*/ 1230072 w 4312701"/>
              <a:gd name="connsiteY18" fmla="*/ 4986005 h 5718414"/>
              <a:gd name="connsiteX19" fmla="*/ 2126026 w 4312701"/>
              <a:gd name="connsiteY19" fmla="*/ 4018274 h 5718414"/>
              <a:gd name="connsiteX20" fmla="*/ 1995052 w 4312701"/>
              <a:gd name="connsiteY20" fmla="*/ 4041122 h 5718414"/>
              <a:gd name="connsiteX21" fmla="*/ 2046339 w 4312701"/>
              <a:gd name="connsiteY21" fmla="*/ 4048553 h 5718414"/>
              <a:gd name="connsiteX22" fmla="*/ 2102126 w 4312701"/>
              <a:gd name="connsiteY22" fmla="*/ 4044546 h 5718414"/>
              <a:gd name="connsiteX23" fmla="*/ 2134143 w 4312701"/>
              <a:gd name="connsiteY23" fmla="*/ 4032051 h 5718414"/>
              <a:gd name="connsiteX24" fmla="*/ 2126026 w 4312701"/>
              <a:gd name="connsiteY24" fmla="*/ 4018274 h 5718414"/>
              <a:gd name="connsiteX25" fmla="*/ 3471382 w 4312701"/>
              <a:gd name="connsiteY25" fmla="*/ 3767784 h 5718414"/>
              <a:gd name="connsiteX26" fmla="*/ 3399962 w 4312701"/>
              <a:gd name="connsiteY26" fmla="*/ 3777085 h 5718414"/>
              <a:gd name="connsiteX27" fmla="*/ 3437471 w 4312701"/>
              <a:gd name="connsiteY27" fmla="*/ 3785045 h 5718414"/>
              <a:gd name="connsiteX28" fmla="*/ 3477249 w 4312701"/>
              <a:gd name="connsiteY28" fmla="*/ 3787283 h 5718414"/>
              <a:gd name="connsiteX29" fmla="*/ 3489940 w 4312701"/>
              <a:gd name="connsiteY29" fmla="*/ 3776583 h 5718414"/>
              <a:gd name="connsiteX30" fmla="*/ 3471382 w 4312701"/>
              <a:gd name="connsiteY30" fmla="*/ 3767784 h 5718414"/>
              <a:gd name="connsiteX31" fmla="*/ 2028569 w 4312701"/>
              <a:gd name="connsiteY31" fmla="*/ 3633314 h 5718414"/>
              <a:gd name="connsiteX32" fmla="*/ 1975744 w 4312701"/>
              <a:gd name="connsiteY32" fmla="*/ 3642727 h 5718414"/>
              <a:gd name="connsiteX33" fmla="*/ 1932330 w 4312701"/>
              <a:gd name="connsiteY33" fmla="*/ 3718579 h 5718414"/>
              <a:gd name="connsiteX34" fmla="*/ 1969202 w 4312701"/>
              <a:gd name="connsiteY34" fmla="*/ 3796995 h 5718414"/>
              <a:gd name="connsiteX35" fmla="*/ 2016609 w 4312701"/>
              <a:gd name="connsiteY35" fmla="*/ 3848717 h 5718414"/>
              <a:gd name="connsiteX36" fmla="*/ 1963991 w 4312701"/>
              <a:gd name="connsiteY36" fmla="*/ 3900615 h 5718414"/>
              <a:gd name="connsiteX37" fmla="*/ 2042984 w 4312701"/>
              <a:gd name="connsiteY37" fmla="*/ 3953832 h 5718414"/>
              <a:gd name="connsiteX38" fmla="*/ 2091816 w 4312701"/>
              <a:gd name="connsiteY38" fmla="*/ 3920151 h 5718414"/>
              <a:gd name="connsiteX39" fmla="*/ 2111649 w 4312701"/>
              <a:gd name="connsiteY39" fmla="*/ 3882649 h 5718414"/>
              <a:gd name="connsiteX40" fmla="*/ 2203838 w 4312701"/>
              <a:gd name="connsiteY40" fmla="*/ 3889461 h 5718414"/>
              <a:gd name="connsiteX41" fmla="*/ 2147565 w 4312701"/>
              <a:gd name="connsiteY41" fmla="*/ 3825869 h 5718414"/>
              <a:gd name="connsiteX42" fmla="*/ 2122502 w 4312701"/>
              <a:gd name="connsiteY42" fmla="*/ 3769067 h 5718414"/>
              <a:gd name="connsiteX43" fmla="*/ 2097421 w 4312701"/>
              <a:gd name="connsiteY43" fmla="*/ 3712270 h 5718414"/>
              <a:gd name="connsiteX44" fmla="*/ 2117272 w 4312701"/>
              <a:gd name="connsiteY44" fmla="*/ 3674768 h 5718414"/>
              <a:gd name="connsiteX45" fmla="*/ 2085798 w 4312701"/>
              <a:gd name="connsiteY45" fmla="*/ 3638523 h 5718414"/>
              <a:gd name="connsiteX46" fmla="*/ 2028569 w 4312701"/>
              <a:gd name="connsiteY46" fmla="*/ 3633314 h 5718414"/>
              <a:gd name="connsiteX47" fmla="*/ 3273468 w 4312701"/>
              <a:gd name="connsiteY47" fmla="*/ 3599258 h 5718414"/>
              <a:gd name="connsiteX48" fmla="*/ 3225124 w 4312701"/>
              <a:gd name="connsiteY48" fmla="*/ 3601571 h 5718414"/>
              <a:gd name="connsiteX49" fmla="*/ 3218038 w 4312701"/>
              <a:gd name="connsiteY49" fmla="*/ 3606657 h 5718414"/>
              <a:gd name="connsiteX50" fmla="*/ 3222124 w 4312701"/>
              <a:gd name="connsiteY50" fmla="*/ 3609200 h 5718414"/>
              <a:gd name="connsiteX51" fmla="*/ 3266345 w 4312701"/>
              <a:gd name="connsiteY51" fmla="*/ 3617373 h 5718414"/>
              <a:gd name="connsiteX52" fmla="*/ 3317314 w 4312701"/>
              <a:gd name="connsiteY52" fmla="*/ 3608383 h 5718414"/>
              <a:gd name="connsiteX53" fmla="*/ 3273468 w 4312701"/>
              <a:gd name="connsiteY53" fmla="*/ 3599258 h 5718414"/>
              <a:gd name="connsiteX54" fmla="*/ 1756123 w 4312701"/>
              <a:gd name="connsiteY54" fmla="*/ 3512124 h 5718414"/>
              <a:gd name="connsiteX55" fmla="*/ 1741240 w 4312701"/>
              <a:gd name="connsiteY55" fmla="*/ 3515511 h 5718414"/>
              <a:gd name="connsiteX56" fmla="*/ 1773182 w 4312701"/>
              <a:gd name="connsiteY56" fmla="*/ 3524737 h 5718414"/>
              <a:gd name="connsiteX57" fmla="*/ 1818527 w 4312701"/>
              <a:gd name="connsiteY57" fmla="*/ 3525703 h 5718414"/>
              <a:gd name="connsiteX58" fmla="*/ 1809660 w 4312701"/>
              <a:gd name="connsiteY58" fmla="*/ 3513833 h 5718414"/>
              <a:gd name="connsiteX59" fmla="*/ 1756123 w 4312701"/>
              <a:gd name="connsiteY59" fmla="*/ 3512124 h 5718414"/>
              <a:gd name="connsiteX60" fmla="*/ 2024314 w 4312701"/>
              <a:gd name="connsiteY60" fmla="*/ 3381665 h 5718414"/>
              <a:gd name="connsiteX61" fmla="*/ 1952894 w 4312701"/>
              <a:gd name="connsiteY61" fmla="*/ 3390971 h 5718414"/>
              <a:gd name="connsiteX62" fmla="*/ 1990403 w 4312701"/>
              <a:gd name="connsiteY62" fmla="*/ 3398925 h 5718414"/>
              <a:gd name="connsiteX63" fmla="*/ 2030181 w 4312701"/>
              <a:gd name="connsiteY63" fmla="*/ 3401164 h 5718414"/>
              <a:gd name="connsiteX64" fmla="*/ 2042872 w 4312701"/>
              <a:gd name="connsiteY64" fmla="*/ 3390469 h 5718414"/>
              <a:gd name="connsiteX65" fmla="*/ 2024314 w 4312701"/>
              <a:gd name="connsiteY65" fmla="*/ 3381665 h 5718414"/>
              <a:gd name="connsiteX66" fmla="*/ 2033443 w 4312701"/>
              <a:gd name="connsiteY66" fmla="*/ 3324030 h 5718414"/>
              <a:gd name="connsiteX67" fmla="*/ 1962023 w 4312701"/>
              <a:gd name="connsiteY67" fmla="*/ 3333336 h 5718414"/>
              <a:gd name="connsiteX68" fmla="*/ 1999551 w 4312701"/>
              <a:gd name="connsiteY68" fmla="*/ 3341290 h 5718414"/>
              <a:gd name="connsiteX69" fmla="*/ 2039329 w 4312701"/>
              <a:gd name="connsiteY69" fmla="*/ 3343528 h 5718414"/>
              <a:gd name="connsiteX70" fmla="*/ 2052001 w 4312701"/>
              <a:gd name="connsiteY70" fmla="*/ 3332833 h 5718414"/>
              <a:gd name="connsiteX71" fmla="*/ 2033443 w 4312701"/>
              <a:gd name="connsiteY71" fmla="*/ 3324030 h 5718414"/>
              <a:gd name="connsiteX72" fmla="*/ 2203444 w 4312701"/>
              <a:gd name="connsiteY72" fmla="*/ 3202022 h 5718414"/>
              <a:gd name="connsiteX73" fmla="*/ 2203782 w 4312701"/>
              <a:gd name="connsiteY73" fmla="*/ 3209758 h 5718414"/>
              <a:gd name="connsiteX74" fmla="*/ 2224196 w 4312701"/>
              <a:gd name="connsiteY74" fmla="*/ 3218134 h 5718414"/>
              <a:gd name="connsiteX75" fmla="*/ 2186218 w 4312701"/>
              <a:gd name="connsiteY75" fmla="*/ 3232851 h 5718414"/>
              <a:gd name="connsiteX76" fmla="*/ 2197315 w 4312701"/>
              <a:gd name="connsiteY76" fmla="*/ 3252029 h 5718414"/>
              <a:gd name="connsiteX77" fmla="*/ 2266410 w 4312701"/>
              <a:gd name="connsiteY77" fmla="*/ 3265828 h 5718414"/>
              <a:gd name="connsiteX78" fmla="*/ 2340023 w 4312701"/>
              <a:gd name="connsiteY78" fmla="*/ 3268178 h 5718414"/>
              <a:gd name="connsiteX79" fmla="*/ 2341167 w 4312701"/>
              <a:gd name="connsiteY79" fmla="*/ 3260977 h 5718414"/>
              <a:gd name="connsiteX80" fmla="*/ 2331138 w 4312701"/>
              <a:gd name="connsiteY80" fmla="*/ 3256308 h 5718414"/>
              <a:gd name="connsiteX81" fmla="*/ 2253138 w 4312701"/>
              <a:gd name="connsiteY81" fmla="*/ 3234988 h 5718414"/>
              <a:gd name="connsiteX82" fmla="*/ 2268866 w 4312701"/>
              <a:gd name="connsiteY82" fmla="*/ 3207979 h 5718414"/>
              <a:gd name="connsiteX83" fmla="*/ 2237280 w 4312701"/>
              <a:gd name="connsiteY83" fmla="*/ 3202140 h 5718414"/>
              <a:gd name="connsiteX84" fmla="*/ 2203444 w 4312701"/>
              <a:gd name="connsiteY84" fmla="*/ 3202022 h 5718414"/>
              <a:gd name="connsiteX85" fmla="*/ 2138286 w 4312701"/>
              <a:gd name="connsiteY85" fmla="*/ 3126560 h 5718414"/>
              <a:gd name="connsiteX86" fmla="*/ 2185824 w 4312701"/>
              <a:gd name="connsiteY86" fmla="*/ 3143532 h 5718414"/>
              <a:gd name="connsiteX87" fmla="*/ 2218459 w 4312701"/>
              <a:gd name="connsiteY87" fmla="*/ 3163885 h 5718414"/>
              <a:gd name="connsiteX88" fmla="*/ 2200708 w 4312701"/>
              <a:gd name="connsiteY88" fmla="*/ 3140145 h 5718414"/>
              <a:gd name="connsiteX89" fmla="*/ 2175083 w 4312701"/>
              <a:gd name="connsiteY89" fmla="*/ 3132084 h 5718414"/>
              <a:gd name="connsiteX90" fmla="*/ 2138286 w 4312701"/>
              <a:gd name="connsiteY90" fmla="*/ 3126560 h 5718414"/>
              <a:gd name="connsiteX91" fmla="*/ 1839128 w 4312701"/>
              <a:gd name="connsiteY91" fmla="*/ 2991486 h 5718414"/>
              <a:gd name="connsiteX92" fmla="*/ 1796726 w 4312701"/>
              <a:gd name="connsiteY92" fmla="*/ 2995920 h 5718414"/>
              <a:gd name="connsiteX93" fmla="*/ 1791627 w 4312701"/>
              <a:gd name="connsiteY93" fmla="*/ 3069133 h 5718414"/>
              <a:gd name="connsiteX94" fmla="*/ 1891390 w 4312701"/>
              <a:gd name="connsiteY94" fmla="*/ 3134114 h 5718414"/>
              <a:gd name="connsiteX95" fmla="*/ 1828781 w 4312701"/>
              <a:gd name="connsiteY95" fmla="*/ 3172662 h 5718414"/>
              <a:gd name="connsiteX96" fmla="*/ 1810822 w 4312701"/>
              <a:gd name="connsiteY96" fmla="*/ 3201055 h 5718414"/>
              <a:gd name="connsiteX97" fmla="*/ 1867227 w 4312701"/>
              <a:gd name="connsiteY97" fmla="*/ 3229892 h 5718414"/>
              <a:gd name="connsiteX98" fmla="*/ 1924813 w 4312701"/>
              <a:gd name="connsiteY98" fmla="*/ 3242836 h 5718414"/>
              <a:gd name="connsiteX99" fmla="*/ 1998070 w 4312701"/>
              <a:gd name="connsiteY99" fmla="*/ 3241799 h 5718414"/>
              <a:gd name="connsiteX100" fmla="*/ 1944665 w 4312701"/>
              <a:gd name="connsiteY100" fmla="*/ 3205334 h 5718414"/>
              <a:gd name="connsiteX101" fmla="*/ 1891259 w 4312701"/>
              <a:gd name="connsiteY101" fmla="*/ 3168870 h 5718414"/>
              <a:gd name="connsiteX102" fmla="*/ 1933024 w 4312701"/>
              <a:gd name="connsiteY102" fmla="*/ 3135930 h 5718414"/>
              <a:gd name="connsiteX103" fmla="*/ 1903406 w 4312701"/>
              <a:gd name="connsiteY103" fmla="*/ 3103606 h 5718414"/>
              <a:gd name="connsiteX104" fmla="*/ 1912404 w 4312701"/>
              <a:gd name="connsiteY104" fmla="*/ 3080720 h 5718414"/>
              <a:gd name="connsiteX105" fmla="*/ 1884960 w 4312701"/>
              <a:gd name="connsiteY105" fmla="*/ 3064395 h 5718414"/>
              <a:gd name="connsiteX106" fmla="*/ 1897651 w 4312701"/>
              <a:gd name="connsiteY106" fmla="*/ 3049357 h 5718414"/>
              <a:gd name="connsiteX107" fmla="*/ 1912535 w 4312701"/>
              <a:gd name="connsiteY107" fmla="*/ 3045970 h 5718414"/>
              <a:gd name="connsiteX108" fmla="*/ 1910398 w 4312701"/>
              <a:gd name="connsiteY108" fmla="*/ 3021279 h 5718414"/>
              <a:gd name="connsiteX109" fmla="*/ 1877031 w 4312701"/>
              <a:gd name="connsiteY109" fmla="*/ 2998490 h 5718414"/>
              <a:gd name="connsiteX110" fmla="*/ 1839128 w 4312701"/>
              <a:gd name="connsiteY110" fmla="*/ 2991486 h 5718414"/>
              <a:gd name="connsiteX111" fmla="*/ 3230616 w 4312701"/>
              <a:gd name="connsiteY111" fmla="*/ 2933632 h 5718414"/>
              <a:gd name="connsiteX112" fmla="*/ 3221675 w 4312701"/>
              <a:gd name="connsiteY112" fmla="*/ 2939139 h 5718414"/>
              <a:gd name="connsiteX113" fmla="*/ 3212733 w 4312701"/>
              <a:gd name="connsiteY113" fmla="*/ 2944647 h 5718414"/>
              <a:gd name="connsiteX114" fmla="*/ 3250243 w 4312701"/>
              <a:gd name="connsiteY114" fmla="*/ 2952607 h 5718414"/>
              <a:gd name="connsiteX115" fmla="*/ 3290020 w 4312701"/>
              <a:gd name="connsiteY115" fmla="*/ 2954845 h 5718414"/>
              <a:gd name="connsiteX116" fmla="*/ 3302692 w 4312701"/>
              <a:gd name="connsiteY116" fmla="*/ 2944145 h 5718414"/>
              <a:gd name="connsiteX117" fmla="*/ 3284153 w 4312701"/>
              <a:gd name="connsiteY117" fmla="*/ 2935347 h 5718414"/>
              <a:gd name="connsiteX118" fmla="*/ 3230616 w 4312701"/>
              <a:gd name="connsiteY118" fmla="*/ 2933632 h 5718414"/>
              <a:gd name="connsiteX119" fmla="*/ 1773613 w 4312701"/>
              <a:gd name="connsiteY119" fmla="*/ 2813671 h 5718414"/>
              <a:gd name="connsiteX120" fmla="*/ 1764672 w 4312701"/>
              <a:gd name="connsiteY120" fmla="*/ 2819178 h 5718414"/>
              <a:gd name="connsiteX121" fmla="*/ 1755730 w 4312701"/>
              <a:gd name="connsiteY121" fmla="*/ 2824686 h 5718414"/>
              <a:gd name="connsiteX122" fmla="*/ 1793258 w 4312701"/>
              <a:gd name="connsiteY122" fmla="*/ 2832645 h 5718414"/>
              <a:gd name="connsiteX123" fmla="*/ 1833017 w 4312701"/>
              <a:gd name="connsiteY123" fmla="*/ 2834884 h 5718414"/>
              <a:gd name="connsiteX124" fmla="*/ 1845708 w 4312701"/>
              <a:gd name="connsiteY124" fmla="*/ 2824184 h 5718414"/>
              <a:gd name="connsiteX125" fmla="*/ 1827150 w 4312701"/>
              <a:gd name="connsiteY125" fmla="*/ 2815385 h 5718414"/>
              <a:gd name="connsiteX126" fmla="*/ 1773613 w 4312701"/>
              <a:gd name="connsiteY126" fmla="*/ 2813671 h 5718414"/>
              <a:gd name="connsiteX127" fmla="*/ 3249699 w 4312701"/>
              <a:gd name="connsiteY127" fmla="*/ 2799076 h 5718414"/>
              <a:gd name="connsiteX128" fmla="*/ 3213239 w 4312701"/>
              <a:gd name="connsiteY128" fmla="*/ 2805636 h 5718414"/>
              <a:gd name="connsiteX129" fmla="*/ 3198355 w 4312701"/>
              <a:gd name="connsiteY129" fmla="*/ 2809023 h 5718414"/>
              <a:gd name="connsiteX130" fmla="*/ 3242201 w 4312701"/>
              <a:gd name="connsiteY130" fmla="*/ 2818147 h 5718414"/>
              <a:gd name="connsiteX131" fmla="*/ 3290545 w 4312701"/>
              <a:gd name="connsiteY131" fmla="*/ 2815829 h 5718414"/>
              <a:gd name="connsiteX132" fmla="*/ 3281660 w 4312701"/>
              <a:gd name="connsiteY132" fmla="*/ 2803958 h 5718414"/>
              <a:gd name="connsiteX133" fmla="*/ 3249699 w 4312701"/>
              <a:gd name="connsiteY133" fmla="*/ 2799076 h 5718414"/>
              <a:gd name="connsiteX134" fmla="*/ 3192619 w 4312701"/>
              <a:gd name="connsiteY134" fmla="*/ 2754769 h 5718414"/>
              <a:gd name="connsiteX135" fmla="*/ 3183678 w 4312701"/>
              <a:gd name="connsiteY135" fmla="*/ 2760276 h 5718414"/>
              <a:gd name="connsiteX136" fmla="*/ 3174736 w 4312701"/>
              <a:gd name="connsiteY136" fmla="*/ 2765784 h 5718414"/>
              <a:gd name="connsiteX137" fmla="*/ 3212246 w 4312701"/>
              <a:gd name="connsiteY137" fmla="*/ 2773744 h 5718414"/>
              <a:gd name="connsiteX138" fmla="*/ 3252023 w 4312701"/>
              <a:gd name="connsiteY138" fmla="*/ 2775982 h 5718414"/>
              <a:gd name="connsiteX139" fmla="*/ 3264714 w 4312701"/>
              <a:gd name="connsiteY139" fmla="*/ 2765282 h 5718414"/>
              <a:gd name="connsiteX140" fmla="*/ 3246156 w 4312701"/>
              <a:gd name="connsiteY140" fmla="*/ 2756484 h 5718414"/>
              <a:gd name="connsiteX141" fmla="*/ 3192619 w 4312701"/>
              <a:gd name="connsiteY141" fmla="*/ 2754769 h 5718414"/>
              <a:gd name="connsiteX142" fmla="*/ 1735616 w 4312701"/>
              <a:gd name="connsiteY142" fmla="*/ 2634807 h 5718414"/>
              <a:gd name="connsiteX143" fmla="*/ 1705848 w 4312701"/>
              <a:gd name="connsiteY143" fmla="*/ 2641581 h 5718414"/>
              <a:gd name="connsiteX144" fmla="*/ 1670007 w 4312701"/>
              <a:gd name="connsiteY144" fmla="*/ 2680984 h 5718414"/>
              <a:gd name="connsiteX145" fmla="*/ 1714471 w 4312701"/>
              <a:gd name="connsiteY145" fmla="*/ 2722957 h 5718414"/>
              <a:gd name="connsiteX146" fmla="*/ 1722569 w 4312701"/>
              <a:gd name="connsiteY146" fmla="*/ 2745420 h 5718414"/>
              <a:gd name="connsiteX147" fmla="*/ 1708342 w 4312701"/>
              <a:gd name="connsiteY147" fmla="*/ 2772964 h 5718414"/>
              <a:gd name="connsiteX148" fmla="*/ 1758879 w 4312701"/>
              <a:gd name="connsiteY148" fmla="*/ 2777964 h 5718414"/>
              <a:gd name="connsiteX149" fmla="*/ 1800513 w 4312701"/>
              <a:gd name="connsiteY149" fmla="*/ 2779775 h 5718414"/>
              <a:gd name="connsiteX150" fmla="*/ 1795714 w 4312701"/>
              <a:gd name="connsiteY150" fmla="*/ 2770448 h 5718414"/>
              <a:gd name="connsiteX151" fmla="*/ 1779762 w 4312701"/>
              <a:gd name="connsiteY151" fmla="*/ 2763664 h 5718414"/>
              <a:gd name="connsiteX152" fmla="*/ 1771139 w 4312701"/>
              <a:gd name="connsiteY152" fmla="*/ 2682288 h 5718414"/>
              <a:gd name="connsiteX153" fmla="*/ 1757829 w 4312701"/>
              <a:gd name="connsiteY153" fmla="*/ 2660140 h 5718414"/>
              <a:gd name="connsiteX154" fmla="*/ 1735616 w 4312701"/>
              <a:gd name="connsiteY154" fmla="*/ 2634807 h 5718414"/>
              <a:gd name="connsiteX155" fmla="*/ 1706242 w 4312701"/>
              <a:gd name="connsiteY155" fmla="*/ 2537320 h 5718414"/>
              <a:gd name="connsiteX156" fmla="*/ 1694226 w 4312701"/>
              <a:gd name="connsiteY156" fmla="*/ 2567834 h 5718414"/>
              <a:gd name="connsiteX157" fmla="*/ 1660372 w 4312701"/>
              <a:gd name="connsiteY157" fmla="*/ 2576403 h 5718414"/>
              <a:gd name="connsiteX158" fmla="*/ 1646575 w 4312701"/>
              <a:gd name="connsiteY158" fmla="*/ 2585618 h 5718414"/>
              <a:gd name="connsiteX159" fmla="*/ 1676662 w 4312701"/>
              <a:gd name="connsiteY159" fmla="*/ 2590928 h 5718414"/>
              <a:gd name="connsiteX160" fmla="*/ 1700112 w 4312701"/>
              <a:gd name="connsiteY160" fmla="*/ 2587332 h 5718414"/>
              <a:gd name="connsiteX161" fmla="*/ 1718727 w 4312701"/>
              <a:gd name="connsiteY161" fmla="*/ 2578753 h 5718414"/>
              <a:gd name="connsiteX162" fmla="*/ 1706111 w 4312701"/>
              <a:gd name="connsiteY162" fmla="*/ 2572076 h 5718414"/>
              <a:gd name="connsiteX163" fmla="*/ 3343070 w 4312701"/>
              <a:gd name="connsiteY163" fmla="*/ 2493109 h 5718414"/>
              <a:gd name="connsiteX164" fmla="*/ 3306610 w 4312701"/>
              <a:gd name="connsiteY164" fmla="*/ 2499664 h 5718414"/>
              <a:gd name="connsiteX165" fmla="*/ 3291707 w 4312701"/>
              <a:gd name="connsiteY165" fmla="*/ 2503051 h 5718414"/>
              <a:gd name="connsiteX166" fmla="*/ 3323668 w 4312701"/>
              <a:gd name="connsiteY166" fmla="*/ 2507933 h 5718414"/>
              <a:gd name="connsiteX167" fmla="*/ 3360128 w 4312701"/>
              <a:gd name="connsiteY167" fmla="*/ 2501379 h 5718414"/>
              <a:gd name="connsiteX168" fmla="*/ 3375012 w 4312701"/>
              <a:gd name="connsiteY168" fmla="*/ 2497992 h 5718414"/>
              <a:gd name="connsiteX169" fmla="*/ 3343070 w 4312701"/>
              <a:gd name="connsiteY169" fmla="*/ 2493109 h 5718414"/>
              <a:gd name="connsiteX170" fmla="*/ 3195487 w 4312701"/>
              <a:gd name="connsiteY170" fmla="*/ 1990202 h 5718414"/>
              <a:gd name="connsiteX171" fmla="*/ 3206566 w 4312701"/>
              <a:gd name="connsiteY171" fmla="*/ 2009380 h 5718414"/>
              <a:gd name="connsiteX172" fmla="*/ 3248893 w 4312701"/>
              <a:gd name="connsiteY172" fmla="*/ 2026667 h 5718414"/>
              <a:gd name="connsiteX173" fmla="*/ 3228048 w 4312701"/>
              <a:gd name="connsiteY173" fmla="*/ 2032276 h 5718414"/>
              <a:gd name="connsiteX174" fmla="*/ 3216126 w 4312701"/>
              <a:gd name="connsiteY174" fmla="*/ 2041064 h 5718414"/>
              <a:gd name="connsiteX175" fmla="*/ 3250692 w 4312701"/>
              <a:gd name="connsiteY175" fmla="*/ 2043617 h 5718414"/>
              <a:gd name="connsiteX176" fmla="*/ 3296412 w 4312701"/>
              <a:gd name="connsiteY176" fmla="*/ 2043633 h 5718414"/>
              <a:gd name="connsiteX177" fmla="*/ 3296544 w 4312701"/>
              <a:gd name="connsiteY177" fmla="*/ 2008878 h 5718414"/>
              <a:gd name="connsiteX178" fmla="*/ 3252717 w 4312701"/>
              <a:gd name="connsiteY178" fmla="*/ 1995410 h 5718414"/>
              <a:gd name="connsiteX179" fmla="*/ 3195487 w 4312701"/>
              <a:gd name="connsiteY179" fmla="*/ 1990202 h 5718414"/>
              <a:gd name="connsiteX180" fmla="*/ 3458277 w 4312701"/>
              <a:gd name="connsiteY180" fmla="*/ 1934762 h 5718414"/>
              <a:gd name="connsiteX181" fmla="*/ 3391995 w 4312701"/>
              <a:gd name="connsiteY181" fmla="*/ 1938555 h 5718414"/>
              <a:gd name="connsiteX182" fmla="*/ 3344326 w 4312701"/>
              <a:gd name="connsiteY182" fmla="*/ 1956339 h 5718414"/>
              <a:gd name="connsiteX183" fmla="*/ 3472019 w 4312701"/>
              <a:gd name="connsiteY183" fmla="*/ 2010630 h 5718414"/>
              <a:gd name="connsiteX184" fmla="*/ 3541864 w 4312701"/>
              <a:gd name="connsiteY184" fmla="*/ 2026859 h 5718414"/>
              <a:gd name="connsiteX185" fmla="*/ 3629630 w 4312701"/>
              <a:gd name="connsiteY185" fmla="*/ 2023392 h 5718414"/>
              <a:gd name="connsiteX186" fmla="*/ 3653849 w 4312701"/>
              <a:gd name="connsiteY186" fmla="*/ 2004855 h 5718414"/>
              <a:gd name="connsiteX187" fmla="*/ 3617877 w 4312701"/>
              <a:gd name="connsiteY187" fmla="*/ 1984395 h 5718414"/>
              <a:gd name="connsiteX188" fmla="*/ 3520607 w 4312701"/>
              <a:gd name="connsiteY188" fmla="*/ 1947492 h 5718414"/>
              <a:gd name="connsiteX189" fmla="*/ 3458277 w 4312701"/>
              <a:gd name="connsiteY189" fmla="*/ 1934762 h 5718414"/>
              <a:gd name="connsiteX190" fmla="*/ 3244844 w 4312701"/>
              <a:gd name="connsiteY190" fmla="*/ 1520624 h 5718414"/>
              <a:gd name="connsiteX191" fmla="*/ 3423056 w 4312701"/>
              <a:gd name="connsiteY191" fmla="*/ 1584253 h 5718414"/>
              <a:gd name="connsiteX192" fmla="*/ 3348262 w 4312701"/>
              <a:gd name="connsiteY192" fmla="*/ 1602133 h 5718414"/>
              <a:gd name="connsiteX193" fmla="*/ 3351505 w 4312701"/>
              <a:gd name="connsiteY193" fmla="*/ 1628309 h 5718414"/>
              <a:gd name="connsiteX194" fmla="*/ 3270956 w 4312701"/>
              <a:gd name="connsiteY194" fmla="*/ 1695245 h 5718414"/>
              <a:gd name="connsiteX195" fmla="*/ 3172018 w 4312701"/>
              <a:gd name="connsiteY195" fmla="*/ 1606636 h 5718414"/>
              <a:gd name="connsiteX196" fmla="*/ 3244844 w 4312701"/>
              <a:gd name="connsiteY196" fmla="*/ 1520624 h 5718414"/>
              <a:gd name="connsiteX197" fmla="*/ 2690337 w 4312701"/>
              <a:gd name="connsiteY197" fmla="*/ 1362899 h 5718414"/>
              <a:gd name="connsiteX198" fmla="*/ 2641618 w 4312701"/>
              <a:gd name="connsiteY198" fmla="*/ 1366169 h 5718414"/>
              <a:gd name="connsiteX199" fmla="*/ 2638619 w 4312701"/>
              <a:gd name="connsiteY199" fmla="*/ 1373797 h 5718414"/>
              <a:gd name="connsiteX200" fmla="*/ 2718924 w 4312701"/>
              <a:gd name="connsiteY200" fmla="*/ 1376367 h 5718414"/>
              <a:gd name="connsiteX201" fmla="*/ 2736807 w 4312701"/>
              <a:gd name="connsiteY201" fmla="*/ 1365351 h 5718414"/>
              <a:gd name="connsiteX202" fmla="*/ 2690337 w 4312701"/>
              <a:gd name="connsiteY202" fmla="*/ 1362899 h 5718414"/>
              <a:gd name="connsiteX203" fmla="*/ 3644627 w 4312701"/>
              <a:gd name="connsiteY203" fmla="*/ 1193556 h 5718414"/>
              <a:gd name="connsiteX204" fmla="*/ 3712916 w 4312701"/>
              <a:gd name="connsiteY204" fmla="*/ 1226634 h 5718414"/>
              <a:gd name="connsiteX205" fmla="*/ 3620614 w 4312701"/>
              <a:gd name="connsiteY205" fmla="*/ 1254578 h 5718414"/>
              <a:gd name="connsiteX206" fmla="*/ 3646145 w 4312701"/>
              <a:gd name="connsiteY206" fmla="*/ 1288704 h 5718414"/>
              <a:gd name="connsiteX207" fmla="*/ 3620351 w 4312701"/>
              <a:gd name="connsiteY207" fmla="*/ 1324084 h 5718414"/>
              <a:gd name="connsiteX208" fmla="*/ 3727294 w 4312701"/>
              <a:gd name="connsiteY208" fmla="*/ 1362264 h 5718414"/>
              <a:gd name="connsiteX209" fmla="*/ 3608204 w 4312701"/>
              <a:gd name="connsiteY209" fmla="*/ 1389348 h 5718414"/>
              <a:gd name="connsiteX210" fmla="*/ 3634560 w 4312701"/>
              <a:gd name="connsiteY210" fmla="*/ 1399850 h 5718414"/>
              <a:gd name="connsiteX211" fmla="*/ 3640840 w 4312701"/>
              <a:gd name="connsiteY211" fmla="*/ 1409701 h 5718414"/>
              <a:gd name="connsiteX212" fmla="*/ 3583610 w 4312701"/>
              <a:gd name="connsiteY212" fmla="*/ 1404493 h 5718414"/>
              <a:gd name="connsiteX213" fmla="*/ 3539784 w 4312701"/>
              <a:gd name="connsiteY213" fmla="*/ 1391025 h 5718414"/>
              <a:gd name="connsiteX214" fmla="*/ 3501281 w 4312701"/>
              <a:gd name="connsiteY214" fmla="*/ 1351174 h 5718414"/>
              <a:gd name="connsiteX215" fmla="*/ 3465796 w 4312701"/>
              <a:gd name="connsiteY215" fmla="*/ 1295007 h 5718414"/>
              <a:gd name="connsiteX216" fmla="*/ 3608729 w 4312701"/>
              <a:gd name="connsiteY216" fmla="*/ 1250337 h 5718414"/>
              <a:gd name="connsiteX217" fmla="*/ 3192750 w 4312701"/>
              <a:gd name="connsiteY217" fmla="*/ 1136626 h 5718414"/>
              <a:gd name="connsiteX218" fmla="*/ 3029010 w 4312701"/>
              <a:gd name="connsiteY218" fmla="*/ 1173876 h 5718414"/>
              <a:gd name="connsiteX219" fmla="*/ 3047774 w 4312701"/>
              <a:gd name="connsiteY219" fmla="*/ 1225160 h 5718414"/>
              <a:gd name="connsiteX220" fmla="*/ 3135690 w 4312701"/>
              <a:gd name="connsiteY220" fmla="*/ 1281556 h 5718414"/>
              <a:gd name="connsiteX221" fmla="*/ 3087908 w 4312701"/>
              <a:gd name="connsiteY221" fmla="*/ 1334095 h 5718414"/>
              <a:gd name="connsiteX222" fmla="*/ 3096774 w 4312701"/>
              <a:gd name="connsiteY222" fmla="*/ 1345965 h 5718414"/>
              <a:gd name="connsiteX223" fmla="*/ 3016844 w 4312701"/>
              <a:gd name="connsiteY223" fmla="*/ 1346788 h 5718414"/>
              <a:gd name="connsiteX224" fmla="*/ 2948067 w 4312701"/>
              <a:gd name="connsiteY224" fmla="*/ 1345073 h 5718414"/>
              <a:gd name="connsiteX225" fmla="*/ 2946924 w 4312701"/>
              <a:gd name="connsiteY225" fmla="*/ 1352274 h 5718414"/>
              <a:gd name="connsiteX226" fmla="*/ 2956934 w 4312701"/>
              <a:gd name="connsiteY226" fmla="*/ 1356943 h 5718414"/>
              <a:gd name="connsiteX227" fmla="*/ 2965369 w 4312701"/>
              <a:gd name="connsiteY227" fmla="*/ 1387142 h 5718414"/>
              <a:gd name="connsiteX228" fmla="*/ 3016225 w 4312701"/>
              <a:gd name="connsiteY228" fmla="*/ 1412906 h 5718414"/>
              <a:gd name="connsiteX229" fmla="*/ 3007359 w 4312701"/>
              <a:gd name="connsiteY229" fmla="*/ 1495650 h 5718414"/>
              <a:gd name="connsiteX230" fmla="*/ 3018568 w 4312701"/>
              <a:gd name="connsiteY230" fmla="*/ 1579039 h 5718414"/>
              <a:gd name="connsiteX231" fmla="*/ 3048092 w 4312701"/>
              <a:gd name="connsiteY231" fmla="*/ 1637433 h 5718414"/>
              <a:gd name="connsiteX232" fmla="*/ 3068712 w 4312701"/>
              <a:gd name="connsiteY232" fmla="*/ 1692638 h 5718414"/>
              <a:gd name="connsiteX233" fmla="*/ 3044812 w 4312701"/>
              <a:gd name="connsiteY233" fmla="*/ 1718911 h 5718414"/>
              <a:gd name="connsiteX234" fmla="*/ 3104216 w 4312701"/>
              <a:gd name="connsiteY234" fmla="*/ 1740119 h 5718414"/>
              <a:gd name="connsiteX235" fmla="*/ 3163489 w 4312701"/>
              <a:gd name="connsiteY235" fmla="*/ 1796082 h 5718414"/>
              <a:gd name="connsiteX236" fmla="*/ 3282841 w 4312701"/>
              <a:gd name="connsiteY236" fmla="*/ 1699487 h 5718414"/>
              <a:gd name="connsiteX237" fmla="*/ 3379379 w 4312701"/>
              <a:gd name="connsiteY237" fmla="*/ 1733954 h 5718414"/>
              <a:gd name="connsiteX238" fmla="*/ 3502837 w 4312701"/>
              <a:gd name="connsiteY238" fmla="*/ 1725834 h 5718414"/>
              <a:gd name="connsiteX239" fmla="*/ 3523869 w 4312701"/>
              <a:gd name="connsiteY239" fmla="*/ 1672435 h 5718414"/>
              <a:gd name="connsiteX240" fmla="*/ 3484185 w 4312701"/>
              <a:gd name="connsiteY240" fmla="*/ 1644132 h 5718414"/>
              <a:gd name="connsiteX241" fmla="*/ 3544882 w 4312701"/>
              <a:gd name="connsiteY241" fmla="*/ 1619041 h 5718414"/>
              <a:gd name="connsiteX242" fmla="*/ 3529830 w 4312701"/>
              <a:gd name="connsiteY242" fmla="*/ 1566908 h 5718414"/>
              <a:gd name="connsiteX243" fmla="*/ 3503624 w 4312701"/>
              <a:gd name="connsiteY243" fmla="*/ 1517312 h 5718414"/>
              <a:gd name="connsiteX244" fmla="*/ 3298512 w 4312701"/>
              <a:gd name="connsiteY244" fmla="*/ 1487583 h 5718414"/>
              <a:gd name="connsiteX245" fmla="*/ 3275061 w 4312701"/>
              <a:gd name="connsiteY245" fmla="*/ 1491178 h 5718414"/>
              <a:gd name="connsiteX246" fmla="*/ 3244975 w 4312701"/>
              <a:gd name="connsiteY246" fmla="*/ 1485868 h 5718414"/>
              <a:gd name="connsiteX247" fmla="*/ 3225068 w 4312701"/>
              <a:gd name="connsiteY247" fmla="*/ 1437443 h 5718414"/>
              <a:gd name="connsiteX248" fmla="*/ 3218600 w 4312701"/>
              <a:gd name="connsiteY248" fmla="*/ 1380758 h 5718414"/>
              <a:gd name="connsiteX249" fmla="*/ 3185196 w 4312701"/>
              <a:gd name="connsiteY249" fmla="*/ 1362306 h 5718414"/>
              <a:gd name="connsiteX250" fmla="*/ 3191963 w 4312701"/>
              <a:gd name="connsiteY250" fmla="*/ 1345148 h 5718414"/>
              <a:gd name="connsiteX251" fmla="*/ 3206847 w 4312701"/>
              <a:gd name="connsiteY251" fmla="*/ 1341761 h 5718414"/>
              <a:gd name="connsiteX252" fmla="*/ 3209996 w 4312701"/>
              <a:gd name="connsiteY252" fmla="*/ 1295034 h 5718414"/>
              <a:gd name="connsiteX253" fmla="*/ 3159571 w 4312701"/>
              <a:gd name="connsiteY253" fmla="*/ 1255289 h 5718414"/>
              <a:gd name="connsiteX254" fmla="*/ 3228254 w 4312701"/>
              <a:gd name="connsiteY254" fmla="*/ 1184106 h 5718414"/>
              <a:gd name="connsiteX255" fmla="*/ 3630136 w 4312701"/>
              <a:gd name="connsiteY255" fmla="*/ 1092682 h 5718414"/>
              <a:gd name="connsiteX256" fmla="*/ 3659529 w 4312701"/>
              <a:gd name="connsiteY256" fmla="*/ 1190169 h 5718414"/>
              <a:gd name="connsiteX257" fmla="*/ 3543701 w 4312701"/>
              <a:gd name="connsiteY257" fmla="*/ 1140125 h 5718414"/>
              <a:gd name="connsiteX258" fmla="*/ 3567977 w 4312701"/>
              <a:gd name="connsiteY258" fmla="*/ 1112902 h 5718414"/>
              <a:gd name="connsiteX259" fmla="*/ 3630136 w 4312701"/>
              <a:gd name="connsiteY259" fmla="*/ 1092682 h 5718414"/>
              <a:gd name="connsiteX260" fmla="*/ 2816100 w 4312701"/>
              <a:gd name="connsiteY260" fmla="*/ 1043487 h 5718414"/>
              <a:gd name="connsiteX261" fmla="*/ 2779621 w 4312701"/>
              <a:gd name="connsiteY261" fmla="*/ 1050042 h 5718414"/>
              <a:gd name="connsiteX262" fmla="*/ 2764737 w 4312701"/>
              <a:gd name="connsiteY262" fmla="*/ 1053428 h 5718414"/>
              <a:gd name="connsiteX263" fmla="*/ 2796698 w 4312701"/>
              <a:gd name="connsiteY263" fmla="*/ 1058311 h 5718414"/>
              <a:gd name="connsiteX264" fmla="*/ 2833158 w 4312701"/>
              <a:gd name="connsiteY264" fmla="*/ 1051756 h 5718414"/>
              <a:gd name="connsiteX265" fmla="*/ 2848042 w 4312701"/>
              <a:gd name="connsiteY265" fmla="*/ 1048369 h 5718414"/>
              <a:gd name="connsiteX266" fmla="*/ 2816100 w 4312701"/>
              <a:gd name="connsiteY266" fmla="*/ 1043487 h 5718414"/>
              <a:gd name="connsiteX267" fmla="*/ 2812669 w 4312701"/>
              <a:gd name="connsiteY267" fmla="*/ 966139 h 5718414"/>
              <a:gd name="connsiteX268" fmla="*/ 2741249 w 4312701"/>
              <a:gd name="connsiteY268" fmla="*/ 975440 h 5718414"/>
              <a:gd name="connsiteX269" fmla="*/ 2778759 w 4312701"/>
              <a:gd name="connsiteY269" fmla="*/ 983399 h 5718414"/>
              <a:gd name="connsiteX270" fmla="*/ 2818537 w 4312701"/>
              <a:gd name="connsiteY270" fmla="*/ 985632 h 5718414"/>
              <a:gd name="connsiteX271" fmla="*/ 2831227 w 4312701"/>
              <a:gd name="connsiteY271" fmla="*/ 974937 h 5718414"/>
              <a:gd name="connsiteX272" fmla="*/ 2812669 w 4312701"/>
              <a:gd name="connsiteY272" fmla="*/ 966139 h 5718414"/>
              <a:gd name="connsiteX273" fmla="*/ 3213333 w 4312701"/>
              <a:gd name="connsiteY273" fmla="*/ 602409 h 5718414"/>
              <a:gd name="connsiteX274" fmla="*/ 3090644 w 4312701"/>
              <a:gd name="connsiteY274" fmla="*/ 604278 h 5718414"/>
              <a:gd name="connsiteX275" fmla="*/ 3139532 w 4312701"/>
              <a:gd name="connsiteY275" fmla="*/ 652186 h 5718414"/>
              <a:gd name="connsiteX276" fmla="*/ 3152785 w 4312701"/>
              <a:gd name="connsiteY276" fmla="*/ 687369 h 5718414"/>
              <a:gd name="connsiteX277" fmla="*/ 3146862 w 4312701"/>
              <a:gd name="connsiteY277" fmla="*/ 779861 h 5718414"/>
              <a:gd name="connsiteX278" fmla="*/ 3080709 w 4312701"/>
              <a:gd name="connsiteY278" fmla="*/ 870436 h 5718414"/>
              <a:gd name="connsiteX279" fmla="*/ 3099980 w 4312701"/>
              <a:gd name="connsiteY279" fmla="*/ 890362 h 5718414"/>
              <a:gd name="connsiteX280" fmla="*/ 3119231 w 4312701"/>
              <a:gd name="connsiteY280" fmla="*/ 910288 h 5718414"/>
              <a:gd name="connsiteX281" fmla="*/ 3170518 w 4312701"/>
              <a:gd name="connsiteY281" fmla="*/ 917719 h 5718414"/>
              <a:gd name="connsiteX282" fmla="*/ 3226305 w 4312701"/>
              <a:gd name="connsiteY282" fmla="*/ 913707 h 5718414"/>
              <a:gd name="connsiteX283" fmla="*/ 3270956 w 4312701"/>
              <a:gd name="connsiteY283" fmla="*/ 903551 h 5718414"/>
              <a:gd name="connsiteX284" fmla="*/ 3278117 w 4312701"/>
              <a:gd name="connsiteY284" fmla="*/ 777783 h 5718414"/>
              <a:gd name="connsiteX285" fmla="*/ 3280873 w 4312701"/>
              <a:gd name="connsiteY285" fmla="*/ 637394 h 5718414"/>
              <a:gd name="connsiteX286" fmla="*/ 3320706 w 4312701"/>
              <a:gd name="connsiteY286" fmla="*/ 626597 h 5718414"/>
              <a:gd name="connsiteX287" fmla="*/ 3331541 w 4312701"/>
              <a:gd name="connsiteY287" fmla="*/ 611982 h 5718414"/>
              <a:gd name="connsiteX288" fmla="*/ 3213333 w 4312701"/>
              <a:gd name="connsiteY288" fmla="*/ 602409 h 5718414"/>
              <a:gd name="connsiteX289" fmla="*/ 3106428 w 4312701"/>
              <a:gd name="connsiteY289" fmla="*/ 357619 h 5718414"/>
              <a:gd name="connsiteX290" fmla="*/ 3099698 w 4312701"/>
              <a:gd name="connsiteY290" fmla="*/ 370440 h 5718414"/>
              <a:gd name="connsiteX291" fmla="*/ 3124199 w 4312701"/>
              <a:gd name="connsiteY291" fmla="*/ 381359 h 5718414"/>
              <a:gd name="connsiteX292" fmla="*/ 3115182 w 4312701"/>
              <a:gd name="connsiteY292" fmla="*/ 404245 h 5718414"/>
              <a:gd name="connsiteX293" fmla="*/ 3101742 w 4312701"/>
              <a:gd name="connsiteY293" fmla="*/ 421190 h 5718414"/>
              <a:gd name="connsiteX294" fmla="*/ 3088282 w 4312701"/>
              <a:gd name="connsiteY294" fmla="*/ 438140 h 5718414"/>
              <a:gd name="connsiteX295" fmla="*/ 3139214 w 4312701"/>
              <a:gd name="connsiteY295" fmla="*/ 442184 h 5718414"/>
              <a:gd name="connsiteX296" fmla="*/ 3183472 w 4312701"/>
              <a:gd name="connsiteY296" fmla="*/ 437323 h 5718414"/>
              <a:gd name="connsiteX297" fmla="*/ 3183734 w 4312701"/>
              <a:gd name="connsiteY297" fmla="*/ 367817 h 5718414"/>
              <a:gd name="connsiteX298" fmla="*/ 3151792 w 4312701"/>
              <a:gd name="connsiteY298" fmla="*/ 358586 h 5718414"/>
              <a:gd name="connsiteX299" fmla="*/ 3106428 w 4312701"/>
              <a:gd name="connsiteY299" fmla="*/ 357619 h 5718414"/>
              <a:gd name="connsiteX300" fmla="*/ 3413271 w 4312701"/>
              <a:gd name="connsiteY300" fmla="*/ 232262 h 5718414"/>
              <a:gd name="connsiteX301" fmla="*/ 3404330 w 4312701"/>
              <a:gd name="connsiteY301" fmla="*/ 237770 h 5718414"/>
              <a:gd name="connsiteX302" fmla="*/ 3395388 w 4312701"/>
              <a:gd name="connsiteY302" fmla="*/ 243278 h 5718414"/>
              <a:gd name="connsiteX303" fmla="*/ 3432898 w 4312701"/>
              <a:gd name="connsiteY303" fmla="*/ 251237 h 5718414"/>
              <a:gd name="connsiteX304" fmla="*/ 3472675 w 4312701"/>
              <a:gd name="connsiteY304" fmla="*/ 253470 h 5718414"/>
              <a:gd name="connsiteX305" fmla="*/ 3485366 w 4312701"/>
              <a:gd name="connsiteY305" fmla="*/ 242776 h 5718414"/>
              <a:gd name="connsiteX306" fmla="*/ 3466808 w 4312701"/>
              <a:gd name="connsiteY306" fmla="*/ 233977 h 5718414"/>
              <a:gd name="connsiteX307" fmla="*/ 3413271 w 4312701"/>
              <a:gd name="connsiteY307" fmla="*/ 232262 h 5718414"/>
              <a:gd name="connsiteX308" fmla="*/ 2770061 w 4312701"/>
              <a:gd name="connsiteY308" fmla="*/ 231007 h 5718414"/>
              <a:gd name="connsiteX309" fmla="*/ 2720217 w 4312701"/>
              <a:gd name="connsiteY309" fmla="*/ 237140 h 5718414"/>
              <a:gd name="connsiteX310" fmla="*/ 2744361 w 4312701"/>
              <a:gd name="connsiteY310" fmla="*/ 244667 h 5718414"/>
              <a:gd name="connsiteX311" fmla="*/ 2770755 w 4312701"/>
              <a:gd name="connsiteY311" fmla="*/ 246478 h 5718414"/>
              <a:gd name="connsiteX312" fmla="*/ 2815406 w 4312701"/>
              <a:gd name="connsiteY312" fmla="*/ 236317 h 5718414"/>
              <a:gd name="connsiteX313" fmla="*/ 2770061 w 4312701"/>
              <a:gd name="connsiteY313" fmla="*/ 231007 h 5718414"/>
              <a:gd name="connsiteX314" fmla="*/ 3193519 w 4312701"/>
              <a:gd name="connsiteY314" fmla="*/ 136415 h 5718414"/>
              <a:gd name="connsiteX315" fmla="*/ 3015044 w 4312701"/>
              <a:gd name="connsiteY315" fmla="*/ 142291 h 5718414"/>
              <a:gd name="connsiteX316" fmla="*/ 3121706 w 4312701"/>
              <a:gd name="connsiteY316" fmla="*/ 249977 h 5718414"/>
              <a:gd name="connsiteX317" fmla="*/ 3097693 w 4312701"/>
              <a:gd name="connsiteY317" fmla="*/ 310999 h 5718414"/>
              <a:gd name="connsiteX318" fmla="*/ 3216632 w 4312701"/>
              <a:gd name="connsiteY318" fmla="*/ 318665 h 5718414"/>
              <a:gd name="connsiteX319" fmla="*/ 3195037 w 4312701"/>
              <a:gd name="connsiteY319" fmla="*/ 227219 h 5718414"/>
              <a:gd name="connsiteX320" fmla="*/ 3193519 w 4312701"/>
              <a:gd name="connsiteY320" fmla="*/ 136415 h 5718414"/>
              <a:gd name="connsiteX321" fmla="*/ 3113495 w 4312701"/>
              <a:gd name="connsiteY321" fmla="*/ 64340 h 5718414"/>
              <a:gd name="connsiteX322" fmla="*/ 3104535 w 4312701"/>
              <a:gd name="connsiteY322" fmla="*/ 69848 h 5718414"/>
              <a:gd name="connsiteX323" fmla="*/ 3095593 w 4312701"/>
              <a:gd name="connsiteY323" fmla="*/ 75355 h 5718414"/>
              <a:gd name="connsiteX324" fmla="*/ 3133121 w 4312701"/>
              <a:gd name="connsiteY324" fmla="*/ 83310 h 5718414"/>
              <a:gd name="connsiteX325" fmla="*/ 3172899 w 4312701"/>
              <a:gd name="connsiteY325" fmla="*/ 85548 h 5718414"/>
              <a:gd name="connsiteX326" fmla="*/ 3185571 w 4312701"/>
              <a:gd name="connsiteY326" fmla="*/ 74853 h 5718414"/>
              <a:gd name="connsiteX327" fmla="*/ 3167013 w 4312701"/>
              <a:gd name="connsiteY327" fmla="*/ 66049 h 5718414"/>
              <a:gd name="connsiteX328" fmla="*/ 3113495 w 4312701"/>
              <a:gd name="connsiteY328" fmla="*/ 64340 h 5718414"/>
              <a:gd name="connsiteX329" fmla="*/ 435644 w 4312701"/>
              <a:gd name="connsiteY329" fmla="*/ 0 h 5718414"/>
              <a:gd name="connsiteX330" fmla="*/ 3642568 w 4312701"/>
              <a:gd name="connsiteY330" fmla="*/ 0 h 5718414"/>
              <a:gd name="connsiteX331" fmla="*/ 3644095 w 4312701"/>
              <a:gd name="connsiteY331" fmla="*/ 3102 h 5718414"/>
              <a:gd name="connsiteX332" fmla="*/ 3726244 w 4312701"/>
              <a:gd name="connsiteY332" fmla="*/ 56898 h 5718414"/>
              <a:gd name="connsiteX333" fmla="*/ 3657242 w 4312701"/>
              <a:gd name="connsiteY333" fmla="*/ 111655 h 5718414"/>
              <a:gd name="connsiteX334" fmla="*/ 3666315 w 4312701"/>
              <a:gd name="connsiteY334" fmla="*/ 174702 h 5718414"/>
              <a:gd name="connsiteX335" fmla="*/ 3642415 w 4312701"/>
              <a:gd name="connsiteY335" fmla="*/ 200969 h 5718414"/>
              <a:gd name="connsiteX336" fmla="*/ 3718521 w 4312701"/>
              <a:gd name="connsiteY336" fmla="*/ 231402 h 5718414"/>
              <a:gd name="connsiteX337" fmla="*/ 3671920 w 4312701"/>
              <a:gd name="connsiteY337" fmla="*/ 263706 h 5718414"/>
              <a:gd name="connsiteX338" fmla="*/ 3642152 w 4312701"/>
              <a:gd name="connsiteY338" fmla="*/ 270480 h 5718414"/>
              <a:gd name="connsiteX339" fmla="*/ 3633004 w 4312701"/>
              <a:gd name="connsiteY339" fmla="*/ 332458 h 5718414"/>
              <a:gd name="connsiteX340" fmla="*/ 3632761 w 4312701"/>
              <a:gd name="connsiteY340" fmla="*/ 397621 h 5718414"/>
              <a:gd name="connsiteX341" fmla="*/ 3561210 w 4312701"/>
              <a:gd name="connsiteY341" fmla="*/ 441677 h 5718414"/>
              <a:gd name="connsiteX342" fmla="*/ 3645039 w 4312701"/>
              <a:gd name="connsiteY342" fmla="*/ 590143 h 5718414"/>
              <a:gd name="connsiteX343" fmla="*/ 3646332 w 4312701"/>
              <a:gd name="connsiteY343" fmla="*/ 741767 h 5718414"/>
              <a:gd name="connsiteX344" fmla="*/ 3601531 w 4312701"/>
              <a:gd name="connsiteY344" fmla="*/ 791021 h 5718414"/>
              <a:gd name="connsiteX345" fmla="*/ 3645939 w 4312701"/>
              <a:gd name="connsiteY345" fmla="*/ 846028 h 5718414"/>
              <a:gd name="connsiteX346" fmla="*/ 3636435 w 4312701"/>
              <a:gd name="connsiteY346" fmla="*/ 900271 h 5718414"/>
              <a:gd name="connsiteX347" fmla="*/ 3615777 w 4312701"/>
              <a:gd name="connsiteY347" fmla="*/ 957058 h 5718414"/>
              <a:gd name="connsiteX348" fmla="*/ 3629855 w 4312701"/>
              <a:gd name="connsiteY348" fmla="*/ 972956 h 5718414"/>
              <a:gd name="connsiteX349" fmla="*/ 3603762 w 4312701"/>
              <a:gd name="connsiteY349" fmla="*/ 987566 h 5718414"/>
              <a:gd name="connsiteX350" fmla="*/ 3532342 w 4312701"/>
              <a:gd name="connsiteY350" fmla="*/ 996872 h 5718414"/>
              <a:gd name="connsiteX351" fmla="*/ 3563722 w 4312701"/>
              <a:gd name="connsiteY351" fmla="*/ 960220 h 5718414"/>
              <a:gd name="connsiteX352" fmla="*/ 3532604 w 4312701"/>
              <a:gd name="connsiteY352" fmla="*/ 927366 h 5718414"/>
              <a:gd name="connsiteX353" fmla="*/ 3432560 w 4312701"/>
              <a:gd name="connsiteY353" fmla="*/ 936234 h 5718414"/>
              <a:gd name="connsiteX354" fmla="*/ 3321344 w 4312701"/>
              <a:gd name="connsiteY354" fmla="*/ 947645 h 5718414"/>
              <a:gd name="connsiteX355" fmla="*/ 3341982 w 4312701"/>
              <a:gd name="connsiteY355" fmla="*/ 998507 h 5718414"/>
              <a:gd name="connsiteX356" fmla="*/ 3365545 w 4312701"/>
              <a:gd name="connsiteY356" fmla="*/ 1059123 h 5718414"/>
              <a:gd name="connsiteX357" fmla="*/ 3389108 w 4312701"/>
              <a:gd name="connsiteY357" fmla="*/ 1119734 h 5718414"/>
              <a:gd name="connsiteX358" fmla="*/ 3311296 w 4312701"/>
              <a:gd name="connsiteY358" fmla="*/ 1248553 h 5718414"/>
              <a:gd name="connsiteX359" fmla="*/ 3362003 w 4312701"/>
              <a:gd name="connsiteY359" fmla="*/ 1309068 h 5718414"/>
              <a:gd name="connsiteX360" fmla="*/ 3254367 w 4312701"/>
              <a:gd name="connsiteY360" fmla="*/ 1358727 h 5718414"/>
              <a:gd name="connsiteX361" fmla="*/ 3382060 w 4312701"/>
              <a:gd name="connsiteY361" fmla="*/ 1413013 h 5718414"/>
              <a:gd name="connsiteX362" fmla="*/ 3396813 w 4312701"/>
              <a:gd name="connsiteY362" fmla="*/ 1444382 h 5718414"/>
              <a:gd name="connsiteX363" fmla="*/ 3611072 w 4312701"/>
              <a:gd name="connsiteY363" fmla="*/ 1416475 h 5718414"/>
              <a:gd name="connsiteX364" fmla="*/ 3670364 w 4312701"/>
              <a:gd name="connsiteY364" fmla="*/ 1472438 h 5718414"/>
              <a:gd name="connsiteX365" fmla="*/ 3729637 w 4312701"/>
              <a:gd name="connsiteY365" fmla="*/ 1528402 h 5718414"/>
              <a:gd name="connsiteX366" fmla="*/ 3710085 w 4312701"/>
              <a:gd name="connsiteY366" fmla="*/ 1586668 h 5718414"/>
              <a:gd name="connsiteX367" fmla="*/ 3753012 w 4312701"/>
              <a:gd name="connsiteY367" fmla="*/ 1641146 h 5718414"/>
              <a:gd name="connsiteX368" fmla="*/ 3685641 w 4312701"/>
              <a:gd name="connsiteY368" fmla="*/ 1657333 h 5718414"/>
              <a:gd name="connsiteX369" fmla="*/ 3696345 w 4312701"/>
              <a:gd name="connsiteY369" fmla="*/ 1681815 h 5718414"/>
              <a:gd name="connsiteX370" fmla="*/ 3733348 w 4312701"/>
              <a:gd name="connsiteY370" fmla="*/ 1729824 h 5718414"/>
              <a:gd name="connsiteX371" fmla="*/ 3707967 w 4312701"/>
              <a:gd name="connsiteY371" fmla="*/ 1755562 h 5718414"/>
              <a:gd name="connsiteX372" fmla="*/ 3746583 w 4312701"/>
              <a:gd name="connsiteY372" fmla="*/ 1769345 h 5718414"/>
              <a:gd name="connsiteX373" fmla="*/ 3722720 w 4312701"/>
              <a:gd name="connsiteY373" fmla="*/ 1786926 h 5718414"/>
              <a:gd name="connsiteX374" fmla="*/ 3710704 w 4312701"/>
              <a:gd name="connsiteY374" fmla="*/ 1817440 h 5718414"/>
              <a:gd name="connsiteX375" fmla="*/ 3621401 w 4312701"/>
              <a:gd name="connsiteY375" fmla="*/ 1837755 h 5718414"/>
              <a:gd name="connsiteX376" fmla="*/ 3615253 w 4312701"/>
              <a:gd name="connsiteY376" fmla="*/ 1887763 h 5718414"/>
              <a:gd name="connsiteX377" fmla="*/ 3769846 w 4312701"/>
              <a:gd name="connsiteY377" fmla="*/ 1908153 h 5718414"/>
              <a:gd name="connsiteX378" fmla="*/ 3696889 w 4312701"/>
              <a:gd name="connsiteY378" fmla="*/ 1929959 h 5718414"/>
              <a:gd name="connsiteX379" fmla="*/ 3722064 w 4312701"/>
              <a:gd name="connsiteY379" fmla="*/ 1960692 h 5718414"/>
              <a:gd name="connsiteX380" fmla="*/ 3747033 w 4312701"/>
              <a:gd name="connsiteY380" fmla="*/ 2043558 h 5718414"/>
              <a:gd name="connsiteX381" fmla="*/ 3709523 w 4312701"/>
              <a:gd name="connsiteY381" fmla="*/ 2130218 h 5718414"/>
              <a:gd name="connsiteX382" fmla="*/ 3569701 w 4312701"/>
              <a:gd name="connsiteY382" fmla="*/ 2141195 h 5718414"/>
              <a:gd name="connsiteX383" fmla="*/ 3501974 w 4312701"/>
              <a:gd name="connsiteY383" fmla="*/ 2153995 h 5718414"/>
              <a:gd name="connsiteX384" fmla="*/ 3429861 w 4312701"/>
              <a:gd name="connsiteY384" fmla="*/ 2152174 h 5718414"/>
              <a:gd name="connsiteX385" fmla="*/ 3417976 w 4312701"/>
              <a:gd name="connsiteY385" fmla="*/ 2147932 h 5718414"/>
              <a:gd name="connsiteX386" fmla="*/ 3416889 w 4312701"/>
              <a:gd name="connsiteY386" fmla="*/ 2137760 h 5718414"/>
              <a:gd name="connsiteX387" fmla="*/ 3426974 w 4312701"/>
              <a:gd name="connsiteY387" fmla="*/ 2125046 h 5718414"/>
              <a:gd name="connsiteX388" fmla="*/ 3396906 w 4312701"/>
              <a:gd name="connsiteY388" fmla="*/ 2115393 h 5718414"/>
              <a:gd name="connsiteX389" fmla="*/ 3364571 w 4312701"/>
              <a:gd name="connsiteY389" fmla="*/ 2111467 h 5718414"/>
              <a:gd name="connsiteX390" fmla="*/ 3371206 w 4312701"/>
              <a:gd name="connsiteY390" fmla="*/ 2129053 h 5718414"/>
              <a:gd name="connsiteX391" fmla="*/ 3417976 w 4312701"/>
              <a:gd name="connsiteY391" fmla="*/ 2147932 h 5718414"/>
              <a:gd name="connsiteX392" fmla="*/ 3420919 w 4312701"/>
              <a:gd name="connsiteY392" fmla="*/ 2153333 h 5718414"/>
              <a:gd name="connsiteX393" fmla="*/ 3414977 w 4312701"/>
              <a:gd name="connsiteY393" fmla="*/ 2155560 h 5718414"/>
              <a:gd name="connsiteX394" fmla="*/ 3346200 w 4312701"/>
              <a:gd name="connsiteY394" fmla="*/ 2153840 h 5718414"/>
              <a:gd name="connsiteX395" fmla="*/ 3266251 w 4312701"/>
              <a:gd name="connsiteY395" fmla="*/ 2154663 h 5718414"/>
              <a:gd name="connsiteX396" fmla="*/ 3272531 w 4312701"/>
              <a:gd name="connsiteY396" fmla="*/ 2164519 h 5718414"/>
              <a:gd name="connsiteX397" fmla="*/ 3298906 w 4312701"/>
              <a:gd name="connsiteY397" fmla="*/ 2175016 h 5718414"/>
              <a:gd name="connsiteX398" fmla="*/ 3241039 w 4312701"/>
              <a:gd name="connsiteY398" fmla="*/ 2235926 h 5718414"/>
              <a:gd name="connsiteX399" fmla="*/ 3265726 w 4312701"/>
              <a:gd name="connsiteY399" fmla="*/ 2293679 h 5718414"/>
              <a:gd name="connsiteX400" fmla="*/ 3278248 w 4312701"/>
              <a:gd name="connsiteY400" fmla="*/ 2326421 h 5718414"/>
              <a:gd name="connsiteX401" fmla="*/ 3322000 w 4312701"/>
              <a:gd name="connsiteY401" fmla="*/ 2357266 h 5718414"/>
              <a:gd name="connsiteX402" fmla="*/ 3367701 w 4312701"/>
              <a:gd name="connsiteY402" fmla="*/ 2365968 h 5718414"/>
              <a:gd name="connsiteX403" fmla="*/ 3429073 w 4312701"/>
              <a:gd name="connsiteY403" fmla="*/ 2360690 h 5718414"/>
              <a:gd name="connsiteX404" fmla="*/ 3447519 w 4312701"/>
              <a:gd name="connsiteY404" fmla="*/ 2300939 h 5718414"/>
              <a:gd name="connsiteX405" fmla="*/ 3477118 w 4312701"/>
              <a:gd name="connsiteY405" fmla="*/ 2238646 h 5718414"/>
              <a:gd name="connsiteX406" fmla="*/ 3441127 w 4312701"/>
              <a:gd name="connsiteY406" fmla="*/ 2218185 h 5718414"/>
              <a:gd name="connsiteX407" fmla="*/ 3465365 w 4312701"/>
              <a:gd name="connsiteY407" fmla="*/ 2199648 h 5718414"/>
              <a:gd name="connsiteX408" fmla="*/ 3602637 w 4312701"/>
              <a:gd name="connsiteY408" fmla="*/ 2177970 h 5718414"/>
              <a:gd name="connsiteX409" fmla="*/ 3733161 w 4312701"/>
              <a:gd name="connsiteY409" fmla="*/ 2173456 h 5718414"/>
              <a:gd name="connsiteX410" fmla="*/ 3777438 w 4312701"/>
              <a:gd name="connsiteY410" fmla="*/ 2263213 h 5718414"/>
              <a:gd name="connsiteX411" fmla="*/ 3768159 w 4312701"/>
              <a:gd name="connsiteY411" fmla="*/ 2359948 h 5718414"/>
              <a:gd name="connsiteX412" fmla="*/ 3869084 w 4312701"/>
              <a:gd name="connsiteY412" fmla="*/ 2413379 h 5718414"/>
              <a:gd name="connsiteX413" fmla="*/ 3790184 w 4312701"/>
              <a:gd name="connsiteY413" fmla="*/ 2433065 h 5718414"/>
              <a:gd name="connsiteX414" fmla="*/ 3809417 w 4312701"/>
              <a:gd name="connsiteY414" fmla="*/ 2461677 h 5718414"/>
              <a:gd name="connsiteX415" fmla="*/ 3822239 w 4312701"/>
              <a:gd name="connsiteY415" fmla="*/ 2510845 h 5718414"/>
              <a:gd name="connsiteX416" fmla="*/ 3823907 w 4312701"/>
              <a:gd name="connsiteY416" fmla="*/ 2562551 h 5718414"/>
              <a:gd name="connsiteX417" fmla="*/ 3871296 w 4312701"/>
              <a:gd name="connsiteY417" fmla="*/ 2614267 h 5718414"/>
              <a:gd name="connsiteX418" fmla="*/ 3766846 w 4312701"/>
              <a:gd name="connsiteY418" fmla="*/ 2707475 h 5718414"/>
              <a:gd name="connsiteX419" fmla="*/ 3808311 w 4312701"/>
              <a:gd name="connsiteY419" fmla="*/ 2757077 h 5718414"/>
              <a:gd name="connsiteX420" fmla="*/ 3849757 w 4312701"/>
              <a:gd name="connsiteY420" fmla="*/ 2806678 h 5718414"/>
              <a:gd name="connsiteX421" fmla="*/ 3816859 w 4312701"/>
              <a:gd name="connsiteY421" fmla="*/ 2855830 h 5718414"/>
              <a:gd name="connsiteX422" fmla="*/ 3864247 w 4312701"/>
              <a:gd name="connsiteY422" fmla="*/ 2907552 h 5718414"/>
              <a:gd name="connsiteX423" fmla="*/ 3893884 w 4312701"/>
              <a:gd name="connsiteY423" fmla="*/ 2935534 h 5718414"/>
              <a:gd name="connsiteX424" fmla="*/ 3923539 w 4312701"/>
              <a:gd name="connsiteY424" fmla="*/ 2963515 h 5718414"/>
              <a:gd name="connsiteX425" fmla="*/ 3929275 w 4312701"/>
              <a:gd name="connsiteY425" fmla="*/ 3017764 h 5718414"/>
              <a:gd name="connsiteX426" fmla="*/ 3910661 w 4312701"/>
              <a:gd name="connsiteY426" fmla="*/ 3026338 h 5718414"/>
              <a:gd name="connsiteX427" fmla="*/ 3923277 w 4312701"/>
              <a:gd name="connsiteY427" fmla="*/ 3033021 h 5718414"/>
              <a:gd name="connsiteX428" fmla="*/ 3966335 w 4312701"/>
              <a:gd name="connsiteY428" fmla="*/ 3048395 h 5718414"/>
              <a:gd name="connsiteX429" fmla="*/ 3938029 w 4312701"/>
              <a:gd name="connsiteY429" fmla="*/ 3064384 h 5718414"/>
              <a:gd name="connsiteX430" fmla="*/ 3921083 w 4312701"/>
              <a:gd name="connsiteY430" fmla="*/ 3120326 h 5718414"/>
              <a:gd name="connsiteX431" fmla="*/ 3937636 w 4312701"/>
              <a:gd name="connsiteY431" fmla="*/ 3168645 h 5718414"/>
              <a:gd name="connsiteX432" fmla="*/ 3877969 w 4312701"/>
              <a:gd name="connsiteY432" fmla="*/ 3216943 h 5718414"/>
              <a:gd name="connsiteX433" fmla="*/ 3963186 w 4312701"/>
              <a:gd name="connsiteY433" fmla="*/ 3293046 h 5718414"/>
              <a:gd name="connsiteX434" fmla="*/ 3963617 w 4312701"/>
              <a:gd name="connsiteY434" fmla="*/ 3378022 h 5718414"/>
              <a:gd name="connsiteX435" fmla="*/ 4029694 w 4312701"/>
              <a:gd name="connsiteY435" fmla="*/ 3403787 h 5718414"/>
              <a:gd name="connsiteX436" fmla="*/ 3984237 w 4312701"/>
              <a:gd name="connsiteY436" fmla="*/ 3428884 h 5718414"/>
              <a:gd name="connsiteX437" fmla="*/ 3986992 w 4312701"/>
              <a:gd name="connsiteY437" fmla="*/ 3490766 h 5718414"/>
              <a:gd name="connsiteX438" fmla="*/ 3985043 w 4312701"/>
              <a:gd name="connsiteY438" fmla="*/ 3512909 h 5718414"/>
              <a:gd name="connsiteX439" fmla="*/ 4025495 w 4312701"/>
              <a:gd name="connsiteY439" fmla="*/ 3530613 h 5718414"/>
              <a:gd name="connsiteX440" fmla="*/ 4049133 w 4312701"/>
              <a:gd name="connsiteY440" fmla="*/ 3573851 h 5718414"/>
              <a:gd name="connsiteX441" fmla="*/ 4034062 w 4312701"/>
              <a:gd name="connsiteY441" fmla="*/ 3629366 h 5718414"/>
              <a:gd name="connsiteX442" fmla="*/ 4063623 w 4312701"/>
              <a:gd name="connsiteY442" fmla="*/ 3674726 h 5718414"/>
              <a:gd name="connsiteX443" fmla="*/ 4131650 w 4312701"/>
              <a:gd name="connsiteY443" fmla="*/ 3777309 h 5718414"/>
              <a:gd name="connsiteX444" fmla="*/ 4134443 w 4312701"/>
              <a:gd name="connsiteY444" fmla="*/ 3826157 h 5718414"/>
              <a:gd name="connsiteX445" fmla="*/ 4146140 w 4312701"/>
              <a:gd name="connsiteY445" fmla="*/ 3878184 h 5718414"/>
              <a:gd name="connsiteX446" fmla="*/ 4172421 w 4312701"/>
              <a:gd name="connsiteY446" fmla="*/ 3910401 h 5718414"/>
              <a:gd name="connsiteX447" fmla="*/ 4232201 w 4312701"/>
              <a:gd name="connsiteY447" fmla="*/ 3935002 h 5718414"/>
              <a:gd name="connsiteX448" fmla="*/ 4180201 w 4312701"/>
              <a:gd name="connsiteY448" fmla="*/ 4019748 h 5718414"/>
              <a:gd name="connsiteX449" fmla="*/ 4219660 w 4312701"/>
              <a:gd name="connsiteY449" fmla="*/ 4104527 h 5718414"/>
              <a:gd name="connsiteX450" fmla="*/ 4243242 w 4312701"/>
              <a:gd name="connsiteY450" fmla="*/ 4160795 h 5718414"/>
              <a:gd name="connsiteX451" fmla="*/ 4257919 w 4312701"/>
              <a:gd name="connsiteY451" fmla="*/ 4213884 h 5718414"/>
              <a:gd name="connsiteX452" fmla="*/ 4273497 w 4312701"/>
              <a:gd name="connsiteY452" fmla="*/ 4320587 h 5718414"/>
              <a:gd name="connsiteX453" fmla="*/ 4269017 w 4312701"/>
              <a:gd name="connsiteY453" fmla="*/ 4426643 h 5718414"/>
              <a:gd name="connsiteX454" fmla="*/ 4253926 w 4312701"/>
              <a:gd name="connsiteY454" fmla="*/ 4482157 h 5718414"/>
              <a:gd name="connsiteX455" fmla="*/ 4238855 w 4312701"/>
              <a:gd name="connsiteY455" fmla="*/ 4537677 h 5718414"/>
              <a:gd name="connsiteX456" fmla="*/ 4310406 w 4312701"/>
              <a:gd name="connsiteY456" fmla="*/ 4592583 h 5718414"/>
              <a:gd name="connsiteX457" fmla="*/ 4250346 w 4312701"/>
              <a:gd name="connsiteY457" fmla="*/ 4646175 h 5718414"/>
              <a:gd name="connsiteX458" fmla="*/ 4191073 w 4312701"/>
              <a:gd name="connsiteY458" fmla="*/ 4590216 h 5718414"/>
              <a:gd name="connsiteX459" fmla="*/ 4131781 w 4312701"/>
              <a:gd name="connsiteY459" fmla="*/ 4534253 h 5718414"/>
              <a:gd name="connsiteX460" fmla="*/ 4149740 w 4312701"/>
              <a:gd name="connsiteY460" fmla="*/ 4505860 h 5718414"/>
              <a:gd name="connsiteX461" fmla="*/ 4167698 w 4312701"/>
              <a:gd name="connsiteY461" fmla="*/ 4477472 h 5718414"/>
              <a:gd name="connsiteX462" fmla="*/ 4127226 w 4312701"/>
              <a:gd name="connsiteY462" fmla="*/ 4459763 h 5718414"/>
              <a:gd name="connsiteX463" fmla="*/ 4129176 w 4312701"/>
              <a:gd name="connsiteY463" fmla="*/ 4437620 h 5718414"/>
              <a:gd name="connsiteX464" fmla="*/ 4105763 w 4312701"/>
              <a:gd name="connsiteY464" fmla="*/ 4333568 h 5718414"/>
              <a:gd name="connsiteX465" fmla="*/ 4019890 w 4312701"/>
              <a:gd name="connsiteY465" fmla="*/ 4233308 h 5718414"/>
              <a:gd name="connsiteX466" fmla="*/ 3817665 w 4312701"/>
              <a:gd name="connsiteY466" fmla="*/ 4226358 h 5718414"/>
              <a:gd name="connsiteX467" fmla="*/ 3642152 w 4312701"/>
              <a:gd name="connsiteY467" fmla="*/ 4228954 h 5718414"/>
              <a:gd name="connsiteX468" fmla="*/ 3588990 w 4312701"/>
              <a:gd name="connsiteY468" fmla="*/ 4230632 h 5718414"/>
              <a:gd name="connsiteX469" fmla="*/ 3546982 w 4312701"/>
              <a:gd name="connsiteY469" fmla="*/ 4229771 h 5718414"/>
              <a:gd name="connsiteX470" fmla="*/ 3550375 w 4312701"/>
              <a:gd name="connsiteY470" fmla="*/ 4216844 h 5718414"/>
              <a:gd name="connsiteX471" fmla="*/ 3582748 w 4312701"/>
              <a:gd name="connsiteY471" fmla="*/ 4207746 h 5718414"/>
              <a:gd name="connsiteX472" fmla="*/ 3564996 w 4312701"/>
              <a:gd name="connsiteY472" fmla="*/ 4184006 h 5718414"/>
              <a:gd name="connsiteX473" fmla="*/ 3547244 w 4312701"/>
              <a:gd name="connsiteY473" fmla="*/ 4160266 h 5718414"/>
              <a:gd name="connsiteX474" fmla="*/ 3461203 w 4312701"/>
              <a:gd name="connsiteY474" fmla="*/ 4103448 h 5718414"/>
              <a:gd name="connsiteX475" fmla="*/ 3422550 w 4312701"/>
              <a:gd name="connsiteY475" fmla="*/ 4098351 h 5718414"/>
              <a:gd name="connsiteX476" fmla="*/ 3415446 w 4312701"/>
              <a:gd name="connsiteY476" fmla="*/ 4107775 h 5718414"/>
              <a:gd name="connsiteX477" fmla="*/ 3428417 w 4312701"/>
              <a:gd name="connsiteY477" fmla="*/ 4117845 h 5718414"/>
              <a:gd name="connsiteX478" fmla="*/ 3377449 w 4312701"/>
              <a:gd name="connsiteY478" fmla="*/ 4126835 h 5718414"/>
              <a:gd name="connsiteX479" fmla="*/ 3404536 w 4312701"/>
              <a:gd name="connsiteY479" fmla="*/ 4144117 h 5718414"/>
              <a:gd name="connsiteX480" fmla="*/ 3392520 w 4312701"/>
              <a:gd name="connsiteY480" fmla="*/ 4174625 h 5718414"/>
              <a:gd name="connsiteX481" fmla="*/ 3465083 w 4312701"/>
              <a:gd name="connsiteY481" fmla="*/ 4257085 h 5718414"/>
              <a:gd name="connsiteX482" fmla="*/ 3475168 w 4312701"/>
              <a:gd name="connsiteY482" fmla="*/ 4343333 h 5718414"/>
              <a:gd name="connsiteX483" fmla="*/ 3446450 w 4312701"/>
              <a:gd name="connsiteY483" fmla="*/ 4368964 h 5718414"/>
              <a:gd name="connsiteX484" fmla="*/ 3388733 w 4312701"/>
              <a:gd name="connsiteY484" fmla="*/ 4390776 h 5718414"/>
              <a:gd name="connsiteX485" fmla="*/ 3354898 w 4312701"/>
              <a:gd name="connsiteY485" fmla="*/ 4390658 h 5718414"/>
              <a:gd name="connsiteX486" fmla="*/ 3323312 w 4312701"/>
              <a:gd name="connsiteY486" fmla="*/ 4384819 h 5718414"/>
              <a:gd name="connsiteX487" fmla="*/ 3183603 w 4312701"/>
              <a:gd name="connsiteY487" fmla="*/ 4361047 h 5718414"/>
              <a:gd name="connsiteX488" fmla="*/ 3157228 w 4312701"/>
              <a:gd name="connsiteY488" fmla="*/ 4255932 h 5718414"/>
              <a:gd name="connsiteX489" fmla="*/ 3193013 w 4312701"/>
              <a:gd name="connsiteY489" fmla="*/ 4233901 h 5718414"/>
              <a:gd name="connsiteX490" fmla="*/ 3181260 w 4312701"/>
              <a:gd name="connsiteY490" fmla="*/ 4194909 h 5718414"/>
              <a:gd name="connsiteX491" fmla="*/ 3050567 w 4312701"/>
              <a:gd name="connsiteY491" fmla="*/ 4148246 h 5718414"/>
              <a:gd name="connsiteX492" fmla="*/ 3001848 w 4312701"/>
              <a:gd name="connsiteY492" fmla="*/ 4151516 h 5718414"/>
              <a:gd name="connsiteX493" fmla="*/ 2955378 w 4312701"/>
              <a:gd name="connsiteY493" fmla="*/ 4149064 h 5718414"/>
              <a:gd name="connsiteX494" fmla="*/ 2969174 w 4312701"/>
              <a:gd name="connsiteY494" fmla="*/ 4139854 h 5718414"/>
              <a:gd name="connsiteX495" fmla="*/ 3003029 w 4312701"/>
              <a:gd name="connsiteY495" fmla="*/ 4131280 h 5718414"/>
              <a:gd name="connsiteX496" fmla="*/ 2985277 w 4312701"/>
              <a:gd name="connsiteY496" fmla="*/ 4107540 h 5718414"/>
              <a:gd name="connsiteX497" fmla="*/ 2967525 w 4312701"/>
              <a:gd name="connsiteY497" fmla="*/ 4083800 h 5718414"/>
              <a:gd name="connsiteX498" fmla="*/ 2954122 w 4312701"/>
              <a:gd name="connsiteY498" fmla="*/ 3988754 h 5718414"/>
              <a:gd name="connsiteX499" fmla="*/ 2875991 w 4312701"/>
              <a:gd name="connsiteY499" fmla="*/ 3903227 h 5718414"/>
              <a:gd name="connsiteX500" fmla="*/ 2822455 w 4312701"/>
              <a:gd name="connsiteY500" fmla="*/ 3901512 h 5718414"/>
              <a:gd name="connsiteX501" fmla="*/ 2788057 w 4312701"/>
              <a:gd name="connsiteY501" fmla="*/ 3954479 h 5718414"/>
              <a:gd name="connsiteX502" fmla="*/ 2833945 w 4312701"/>
              <a:gd name="connsiteY502" fmla="*/ 4010015 h 5718414"/>
              <a:gd name="connsiteX503" fmla="*/ 2765075 w 4312701"/>
              <a:gd name="connsiteY503" fmla="*/ 4133326 h 5718414"/>
              <a:gd name="connsiteX504" fmla="*/ 2696204 w 4312701"/>
              <a:gd name="connsiteY504" fmla="*/ 4256637 h 5718414"/>
              <a:gd name="connsiteX505" fmla="*/ 2713956 w 4312701"/>
              <a:gd name="connsiteY505" fmla="*/ 4280377 h 5718414"/>
              <a:gd name="connsiteX506" fmla="*/ 2731727 w 4312701"/>
              <a:gd name="connsiteY506" fmla="*/ 4304117 h 5718414"/>
              <a:gd name="connsiteX507" fmla="*/ 2697910 w 4312701"/>
              <a:gd name="connsiteY507" fmla="*/ 4394275 h 5718414"/>
              <a:gd name="connsiteX508" fmla="*/ 2757839 w 4312701"/>
              <a:gd name="connsiteY508" fmla="*/ 4478738 h 5718414"/>
              <a:gd name="connsiteX509" fmla="*/ 2721961 w 4312701"/>
              <a:gd name="connsiteY509" fmla="*/ 4526828 h 5718414"/>
              <a:gd name="connsiteX510" fmla="*/ 2748560 w 4312701"/>
              <a:gd name="connsiteY510" fmla="*/ 4571124 h 5718414"/>
              <a:gd name="connsiteX511" fmla="*/ 2676746 w 4312701"/>
              <a:gd name="connsiteY511" fmla="*/ 4684691 h 5718414"/>
              <a:gd name="connsiteX512" fmla="*/ 2749797 w 4312701"/>
              <a:gd name="connsiteY512" fmla="*/ 4735782 h 5718414"/>
              <a:gd name="connsiteX513" fmla="*/ 2691237 w 4312701"/>
              <a:gd name="connsiteY513" fmla="*/ 4785560 h 5718414"/>
              <a:gd name="connsiteX514" fmla="*/ 2749029 w 4312701"/>
              <a:gd name="connsiteY514" fmla="*/ 4840994 h 5718414"/>
              <a:gd name="connsiteX515" fmla="*/ 2753265 w 4312701"/>
              <a:gd name="connsiteY515" fmla="*/ 4903400 h 5718414"/>
              <a:gd name="connsiteX516" fmla="*/ 2694498 w 4312701"/>
              <a:gd name="connsiteY516" fmla="*/ 4910698 h 5718414"/>
              <a:gd name="connsiteX517" fmla="*/ 2631308 w 4312701"/>
              <a:gd name="connsiteY517" fmla="*/ 4903363 h 5718414"/>
              <a:gd name="connsiteX518" fmla="*/ 2586487 w 4312701"/>
              <a:gd name="connsiteY518" fmla="*/ 4862347 h 5718414"/>
              <a:gd name="connsiteX519" fmla="*/ 2584051 w 4312701"/>
              <a:gd name="connsiteY519" fmla="*/ 4816891 h 5718414"/>
              <a:gd name="connsiteX520" fmla="*/ 2555895 w 4312701"/>
              <a:gd name="connsiteY520" fmla="*/ 4789443 h 5718414"/>
              <a:gd name="connsiteX521" fmla="*/ 2536662 w 4312701"/>
              <a:gd name="connsiteY521" fmla="*/ 4765169 h 5718414"/>
              <a:gd name="connsiteX522" fmla="*/ 2499303 w 4312701"/>
              <a:gd name="connsiteY522" fmla="*/ 4713773 h 5718414"/>
              <a:gd name="connsiteX523" fmla="*/ 2522153 w 4312701"/>
              <a:gd name="connsiteY523" fmla="*/ 4664300 h 5718414"/>
              <a:gd name="connsiteX524" fmla="*/ 2415492 w 4312701"/>
              <a:gd name="connsiteY524" fmla="*/ 4655577 h 5718414"/>
              <a:gd name="connsiteX525" fmla="*/ 2427114 w 4312701"/>
              <a:gd name="connsiteY525" fmla="*/ 4630362 h 5718414"/>
              <a:gd name="connsiteX526" fmla="*/ 2306075 w 4312701"/>
              <a:gd name="connsiteY526" fmla="*/ 4486014 h 5718414"/>
              <a:gd name="connsiteX527" fmla="*/ 2258668 w 4312701"/>
              <a:gd name="connsiteY527" fmla="*/ 4335336 h 5718414"/>
              <a:gd name="connsiteX528" fmla="*/ 2190642 w 4312701"/>
              <a:gd name="connsiteY528" fmla="*/ 4232747 h 5718414"/>
              <a:gd name="connsiteX529" fmla="*/ 2211130 w 4312701"/>
              <a:gd name="connsiteY529" fmla="*/ 4223751 h 5718414"/>
              <a:gd name="connsiteX530" fmla="*/ 2211542 w 4312701"/>
              <a:gd name="connsiteY530" fmla="*/ 4214109 h 5718414"/>
              <a:gd name="connsiteX531" fmla="*/ 2168466 w 4312701"/>
              <a:gd name="connsiteY531" fmla="*/ 4198729 h 5718414"/>
              <a:gd name="connsiteX532" fmla="*/ 2196790 w 4312701"/>
              <a:gd name="connsiteY532" fmla="*/ 4182740 h 5718414"/>
              <a:gd name="connsiteX533" fmla="*/ 2177538 w 4312701"/>
              <a:gd name="connsiteY533" fmla="*/ 4158471 h 5718414"/>
              <a:gd name="connsiteX534" fmla="*/ 2149383 w 4312701"/>
              <a:gd name="connsiteY534" fmla="*/ 4131018 h 5718414"/>
              <a:gd name="connsiteX535" fmla="*/ 2105575 w 4312701"/>
              <a:gd name="connsiteY535" fmla="*/ 4117551 h 5718414"/>
              <a:gd name="connsiteX536" fmla="*/ 2048327 w 4312701"/>
              <a:gd name="connsiteY536" fmla="*/ 4112342 h 5718414"/>
              <a:gd name="connsiteX537" fmla="*/ 2003787 w 4312701"/>
              <a:gd name="connsiteY537" fmla="*/ 4191052 h 5718414"/>
              <a:gd name="connsiteX538" fmla="*/ 2041803 w 4312701"/>
              <a:gd name="connsiteY538" fmla="*/ 4266610 h 5718414"/>
              <a:gd name="connsiteX539" fmla="*/ 1931730 w 4312701"/>
              <a:gd name="connsiteY539" fmla="*/ 4270815 h 5718414"/>
              <a:gd name="connsiteX540" fmla="*/ 1907849 w 4312701"/>
              <a:gd name="connsiteY540" fmla="*/ 4297081 h 5718414"/>
              <a:gd name="connsiteX541" fmla="*/ 1952238 w 4312701"/>
              <a:gd name="connsiteY541" fmla="*/ 4356432 h 5718414"/>
              <a:gd name="connsiteX542" fmla="*/ 1895308 w 4312701"/>
              <a:gd name="connsiteY542" fmla="*/ 4466606 h 5718414"/>
              <a:gd name="connsiteX543" fmla="*/ 1930887 w 4312701"/>
              <a:gd name="connsiteY543" fmla="*/ 4496709 h 5718414"/>
              <a:gd name="connsiteX544" fmla="*/ 1966466 w 4312701"/>
              <a:gd name="connsiteY544" fmla="*/ 4526812 h 5718414"/>
              <a:gd name="connsiteX545" fmla="*/ 1915684 w 4312701"/>
              <a:gd name="connsiteY545" fmla="*/ 4586979 h 5718414"/>
              <a:gd name="connsiteX546" fmla="*/ 1888710 w 4312701"/>
              <a:gd name="connsiteY546" fmla="*/ 4638252 h 5718414"/>
              <a:gd name="connsiteX547" fmla="*/ 1942059 w 4312701"/>
              <a:gd name="connsiteY547" fmla="*/ 4692095 h 5718414"/>
              <a:gd name="connsiteX548" fmla="*/ 1871314 w 4312701"/>
              <a:gd name="connsiteY548" fmla="*/ 4815828 h 5718414"/>
              <a:gd name="connsiteX549" fmla="*/ 1834067 w 4312701"/>
              <a:gd name="connsiteY549" fmla="*/ 4931943 h 5718414"/>
              <a:gd name="connsiteX550" fmla="*/ 1876731 w 4312701"/>
              <a:gd name="connsiteY550" fmla="*/ 4956960 h 5718414"/>
              <a:gd name="connsiteX551" fmla="*/ 1827937 w 4312701"/>
              <a:gd name="connsiteY551" fmla="*/ 4981950 h 5718414"/>
              <a:gd name="connsiteX552" fmla="*/ 1853131 w 4312701"/>
              <a:gd name="connsiteY552" fmla="*/ 5003997 h 5718414"/>
              <a:gd name="connsiteX553" fmla="*/ 1878343 w 4312701"/>
              <a:gd name="connsiteY553" fmla="*/ 5026043 h 5718414"/>
              <a:gd name="connsiteX554" fmla="*/ 1796707 w 4312701"/>
              <a:gd name="connsiteY554" fmla="*/ 5082808 h 5718414"/>
              <a:gd name="connsiteX555" fmla="*/ 1806530 w 4312701"/>
              <a:gd name="connsiteY555" fmla="*/ 5139605 h 5718414"/>
              <a:gd name="connsiteX556" fmla="*/ 1809023 w 4312701"/>
              <a:gd name="connsiteY556" fmla="*/ 5167683 h 5718414"/>
              <a:gd name="connsiteX557" fmla="*/ 1853918 w 4312701"/>
              <a:gd name="connsiteY557" fmla="*/ 5191327 h 5718414"/>
              <a:gd name="connsiteX558" fmla="*/ 1773238 w 4312701"/>
              <a:gd name="connsiteY558" fmla="*/ 5293018 h 5718414"/>
              <a:gd name="connsiteX559" fmla="*/ 1813259 w 4312701"/>
              <a:gd name="connsiteY559" fmla="*/ 5324713 h 5718414"/>
              <a:gd name="connsiteX560" fmla="*/ 1844395 w 4312701"/>
              <a:gd name="connsiteY560" fmla="*/ 5353223 h 5718414"/>
              <a:gd name="connsiteX561" fmla="*/ 1767952 w 4312701"/>
              <a:gd name="connsiteY561" fmla="*/ 5409673 h 5718414"/>
              <a:gd name="connsiteX562" fmla="*/ 1769583 w 4312701"/>
              <a:gd name="connsiteY562" fmla="*/ 5474413 h 5718414"/>
              <a:gd name="connsiteX563" fmla="*/ 1635478 w 4312701"/>
              <a:gd name="connsiteY563" fmla="*/ 5539640 h 5718414"/>
              <a:gd name="connsiteX564" fmla="*/ 1676999 w 4312701"/>
              <a:gd name="connsiteY564" fmla="*/ 5571863 h 5718414"/>
              <a:gd name="connsiteX565" fmla="*/ 1718520 w 4312701"/>
              <a:gd name="connsiteY565" fmla="*/ 5604087 h 5718414"/>
              <a:gd name="connsiteX566" fmla="*/ 1634822 w 4312701"/>
              <a:gd name="connsiteY566" fmla="*/ 5713407 h 5718414"/>
              <a:gd name="connsiteX567" fmla="*/ 1566420 w 4312701"/>
              <a:gd name="connsiteY567" fmla="*/ 5715079 h 5718414"/>
              <a:gd name="connsiteX568" fmla="*/ 1525068 w 4312701"/>
              <a:gd name="connsiteY568" fmla="*/ 5636524 h 5718414"/>
              <a:gd name="connsiteX569" fmla="*/ 1472056 w 4312701"/>
              <a:gd name="connsiteY569" fmla="*/ 5495798 h 5718414"/>
              <a:gd name="connsiteX570" fmla="*/ 1442645 w 4312701"/>
              <a:gd name="connsiteY570" fmla="*/ 5409892 h 5718414"/>
              <a:gd name="connsiteX571" fmla="*/ 1427967 w 4312701"/>
              <a:gd name="connsiteY571" fmla="*/ 5356803 h 5718414"/>
              <a:gd name="connsiteX572" fmla="*/ 1404385 w 4312701"/>
              <a:gd name="connsiteY572" fmla="*/ 5300535 h 5718414"/>
              <a:gd name="connsiteX573" fmla="*/ 1372687 w 4312701"/>
              <a:gd name="connsiteY573" fmla="*/ 5226146 h 5718414"/>
              <a:gd name="connsiteX574" fmla="*/ 1381141 w 4312701"/>
              <a:gd name="connsiteY574" fmla="*/ 5153040 h 5718414"/>
              <a:gd name="connsiteX575" fmla="*/ 1324642 w 4312701"/>
              <a:gd name="connsiteY575" fmla="*/ 5145919 h 5718414"/>
              <a:gd name="connsiteX576" fmla="*/ 1277085 w 4312701"/>
              <a:gd name="connsiteY576" fmla="*/ 5141988 h 5718414"/>
              <a:gd name="connsiteX577" fmla="*/ 1285952 w 4312701"/>
              <a:gd name="connsiteY577" fmla="*/ 5153858 h 5718414"/>
              <a:gd name="connsiteX578" fmla="*/ 1155128 w 4312701"/>
              <a:gd name="connsiteY578" fmla="*/ 5141950 h 5718414"/>
              <a:gd name="connsiteX579" fmla="*/ 1063463 w 4312701"/>
              <a:gd name="connsiteY579" fmla="*/ 4996128 h 5718414"/>
              <a:gd name="connsiteX580" fmla="*/ 1072480 w 4312701"/>
              <a:gd name="connsiteY580" fmla="*/ 4973242 h 5718414"/>
              <a:gd name="connsiteX581" fmla="*/ 1029403 w 4312701"/>
              <a:gd name="connsiteY581" fmla="*/ 4957868 h 5718414"/>
              <a:gd name="connsiteX582" fmla="*/ 1057727 w 4312701"/>
              <a:gd name="connsiteY582" fmla="*/ 4941879 h 5718414"/>
              <a:gd name="connsiteX583" fmla="*/ 1038475 w 4312701"/>
              <a:gd name="connsiteY583" fmla="*/ 4917605 h 5718414"/>
              <a:gd name="connsiteX584" fmla="*/ 1010320 w 4312701"/>
              <a:gd name="connsiteY584" fmla="*/ 4890157 h 5718414"/>
              <a:gd name="connsiteX585" fmla="*/ 1083277 w 4312701"/>
              <a:gd name="connsiteY585" fmla="*/ 4868351 h 5718414"/>
              <a:gd name="connsiteX586" fmla="*/ 1058121 w 4312701"/>
              <a:gd name="connsiteY586" fmla="*/ 4837618 h 5718414"/>
              <a:gd name="connsiteX587" fmla="*/ 1022598 w 4312701"/>
              <a:gd name="connsiteY587" fmla="*/ 4790138 h 5718414"/>
              <a:gd name="connsiteX588" fmla="*/ 921542 w 4312701"/>
              <a:gd name="connsiteY588" fmla="*/ 4672500 h 5718414"/>
              <a:gd name="connsiteX589" fmla="*/ 836156 w 4312701"/>
              <a:gd name="connsiteY589" fmla="*/ 4540877 h 5718414"/>
              <a:gd name="connsiteX590" fmla="*/ 885644 w 4312701"/>
              <a:gd name="connsiteY590" fmla="*/ 4527009 h 5718414"/>
              <a:gd name="connsiteX591" fmla="*/ 874922 w 4312701"/>
              <a:gd name="connsiteY591" fmla="*/ 4511218 h 5718414"/>
              <a:gd name="connsiteX592" fmla="*/ 886938 w 4312701"/>
              <a:gd name="connsiteY592" fmla="*/ 4480710 h 5718414"/>
              <a:gd name="connsiteX593" fmla="*/ 849466 w 4312701"/>
              <a:gd name="connsiteY593" fmla="*/ 4459721 h 5718414"/>
              <a:gd name="connsiteX594" fmla="*/ 863300 w 4312701"/>
              <a:gd name="connsiteY594" fmla="*/ 4437471 h 5718414"/>
              <a:gd name="connsiteX595" fmla="*/ 756376 w 4312701"/>
              <a:gd name="connsiteY595" fmla="*/ 4399296 h 5718414"/>
              <a:gd name="connsiteX596" fmla="*/ 768392 w 4312701"/>
              <a:gd name="connsiteY596" fmla="*/ 4368783 h 5718414"/>
              <a:gd name="connsiteX597" fmla="*/ 718286 w 4312701"/>
              <a:gd name="connsiteY597" fmla="*/ 4345459 h 5718414"/>
              <a:gd name="connsiteX598" fmla="*/ 759638 w 4312701"/>
              <a:gd name="connsiteY598" fmla="*/ 4322162 h 5718414"/>
              <a:gd name="connsiteX599" fmla="*/ 804289 w 4312701"/>
              <a:gd name="connsiteY599" fmla="*/ 4312002 h 5718414"/>
              <a:gd name="connsiteX600" fmla="*/ 750865 w 4312701"/>
              <a:gd name="connsiteY600" fmla="*/ 4279885 h 5718414"/>
              <a:gd name="connsiteX601" fmla="*/ 706363 w 4312701"/>
              <a:gd name="connsiteY601" fmla="*/ 4250942 h 5718414"/>
              <a:gd name="connsiteX602" fmla="*/ 684750 w 4312701"/>
              <a:gd name="connsiteY602" fmla="*/ 4163840 h 5718414"/>
              <a:gd name="connsiteX603" fmla="*/ 611831 w 4312701"/>
              <a:gd name="connsiteY603" fmla="*/ 4077998 h 5718414"/>
              <a:gd name="connsiteX604" fmla="*/ 568810 w 4312701"/>
              <a:gd name="connsiteY604" fmla="*/ 4049589 h 5718414"/>
              <a:gd name="connsiteX605" fmla="*/ 606094 w 4312701"/>
              <a:gd name="connsiteY605" fmla="*/ 4023744 h 5718414"/>
              <a:gd name="connsiteX606" fmla="*/ 635862 w 4312701"/>
              <a:gd name="connsiteY606" fmla="*/ 4016976 h 5718414"/>
              <a:gd name="connsiteX607" fmla="*/ 546822 w 4312701"/>
              <a:gd name="connsiteY607" fmla="*/ 3967786 h 5718414"/>
              <a:gd name="connsiteX608" fmla="*/ 524027 w 4312701"/>
              <a:gd name="connsiteY608" fmla="*/ 3896576 h 5718414"/>
              <a:gd name="connsiteX609" fmla="*/ 478926 w 4312701"/>
              <a:gd name="connsiteY609" fmla="*/ 3830447 h 5718414"/>
              <a:gd name="connsiteX610" fmla="*/ 538592 w 4312701"/>
              <a:gd name="connsiteY610" fmla="*/ 3782149 h 5718414"/>
              <a:gd name="connsiteX611" fmla="*/ 495572 w 4312701"/>
              <a:gd name="connsiteY611" fmla="*/ 3753740 h 5718414"/>
              <a:gd name="connsiteX612" fmla="*/ 452551 w 4312701"/>
              <a:gd name="connsiteY612" fmla="*/ 3725331 h 5718414"/>
              <a:gd name="connsiteX613" fmla="*/ 411293 w 4312701"/>
              <a:gd name="connsiteY613" fmla="*/ 3619259 h 5718414"/>
              <a:gd name="connsiteX614" fmla="*/ 361149 w 4312701"/>
              <a:gd name="connsiteY614" fmla="*/ 3510003 h 5718414"/>
              <a:gd name="connsiteX615" fmla="*/ 369153 w 4312701"/>
              <a:gd name="connsiteY615" fmla="*/ 3455226 h 5718414"/>
              <a:gd name="connsiteX616" fmla="*/ 254469 w 4312701"/>
              <a:gd name="connsiteY616" fmla="*/ 3402318 h 5718414"/>
              <a:gd name="connsiteX617" fmla="*/ 315279 w 4312701"/>
              <a:gd name="connsiteY617" fmla="*/ 3346819 h 5718414"/>
              <a:gd name="connsiteX618" fmla="*/ 364935 w 4312701"/>
              <a:gd name="connsiteY618" fmla="*/ 3293852 h 5718414"/>
              <a:gd name="connsiteX619" fmla="*/ 299720 w 4312701"/>
              <a:gd name="connsiteY619" fmla="*/ 3235774 h 5718414"/>
              <a:gd name="connsiteX620" fmla="*/ 234505 w 4312701"/>
              <a:gd name="connsiteY620" fmla="*/ 3177689 h 5718414"/>
              <a:gd name="connsiteX621" fmla="*/ 389342 w 4312701"/>
              <a:gd name="connsiteY621" fmla="*/ 3128574 h 5718414"/>
              <a:gd name="connsiteX622" fmla="*/ 303300 w 4312701"/>
              <a:gd name="connsiteY622" fmla="*/ 3071756 h 5718414"/>
              <a:gd name="connsiteX623" fmla="*/ 273664 w 4312701"/>
              <a:gd name="connsiteY623" fmla="*/ 3043774 h 5718414"/>
              <a:gd name="connsiteX624" fmla="*/ 244028 w 4312701"/>
              <a:gd name="connsiteY624" fmla="*/ 3015793 h 5718414"/>
              <a:gd name="connsiteX625" fmla="*/ 269634 w 4312701"/>
              <a:gd name="connsiteY625" fmla="*/ 2929235 h 5718414"/>
              <a:gd name="connsiteX626" fmla="*/ 241684 w 4312701"/>
              <a:gd name="connsiteY626" fmla="*/ 2849655 h 5718414"/>
              <a:gd name="connsiteX627" fmla="*/ 206162 w 4312701"/>
              <a:gd name="connsiteY627" fmla="*/ 2802174 h 5718414"/>
              <a:gd name="connsiteX628" fmla="*/ 236061 w 4312701"/>
              <a:gd name="connsiteY628" fmla="*/ 2760650 h 5718414"/>
              <a:gd name="connsiteX629" fmla="*/ 265828 w 4312701"/>
              <a:gd name="connsiteY629" fmla="*/ 2753877 h 5718414"/>
              <a:gd name="connsiteX630" fmla="*/ 251338 w 4312701"/>
              <a:gd name="connsiteY630" fmla="*/ 2653002 h 5718414"/>
              <a:gd name="connsiteX631" fmla="*/ 233586 w 4312701"/>
              <a:gd name="connsiteY631" fmla="*/ 2629268 h 5718414"/>
              <a:gd name="connsiteX632" fmla="*/ 215816 w 4312701"/>
              <a:gd name="connsiteY632" fmla="*/ 2605528 h 5718414"/>
              <a:gd name="connsiteX633" fmla="*/ 239847 w 4312701"/>
              <a:gd name="connsiteY633" fmla="*/ 2544505 h 5718414"/>
              <a:gd name="connsiteX634" fmla="*/ 253681 w 4312701"/>
              <a:gd name="connsiteY634" fmla="*/ 2522255 h 5718414"/>
              <a:gd name="connsiteX635" fmla="*/ 216209 w 4312701"/>
              <a:gd name="connsiteY635" fmla="*/ 2501266 h 5718414"/>
              <a:gd name="connsiteX636" fmla="*/ 229237 w 4312701"/>
              <a:gd name="connsiteY636" fmla="*/ 2399340 h 5718414"/>
              <a:gd name="connsiteX637" fmla="*/ 202113 w 4312701"/>
              <a:gd name="connsiteY637" fmla="*/ 2296131 h 5718414"/>
              <a:gd name="connsiteX638" fmla="*/ 211129 w 4312701"/>
              <a:gd name="connsiteY638" fmla="*/ 2273251 h 5718414"/>
              <a:gd name="connsiteX639" fmla="*/ 206799 w 4312701"/>
              <a:gd name="connsiteY639" fmla="*/ 2236904 h 5718414"/>
              <a:gd name="connsiteX640" fmla="*/ 247027 w 4312701"/>
              <a:gd name="connsiteY640" fmla="*/ 2216471 h 5718414"/>
              <a:gd name="connsiteX641" fmla="*/ 244196 w 4312701"/>
              <a:gd name="connsiteY641" fmla="*/ 2180657 h 5718414"/>
              <a:gd name="connsiteX642" fmla="*/ 259174 w 4312701"/>
              <a:gd name="connsiteY642" fmla="*/ 2151207 h 5718414"/>
              <a:gd name="connsiteX643" fmla="*/ 227625 w 4312701"/>
              <a:gd name="connsiteY643" fmla="*/ 2136681 h 5718414"/>
              <a:gd name="connsiteX644" fmla="*/ 256306 w 4312701"/>
              <a:gd name="connsiteY644" fmla="*/ 2124079 h 5718414"/>
              <a:gd name="connsiteX645" fmla="*/ 189835 w 4312701"/>
              <a:gd name="connsiteY645" fmla="*/ 2000304 h 5718414"/>
              <a:gd name="connsiteX646" fmla="*/ 123382 w 4312701"/>
              <a:gd name="connsiteY646" fmla="*/ 1876528 h 5718414"/>
              <a:gd name="connsiteX647" fmla="*/ 75994 w 4312701"/>
              <a:gd name="connsiteY647" fmla="*/ 1824806 h 5718414"/>
              <a:gd name="connsiteX648" fmla="*/ 28587 w 4312701"/>
              <a:gd name="connsiteY648" fmla="*/ 1773090 h 5718414"/>
              <a:gd name="connsiteX649" fmla="*/ 68308 w 4312701"/>
              <a:gd name="connsiteY649" fmla="*/ 1689396 h 5718414"/>
              <a:gd name="connsiteX650" fmla="*/ 67896 w 4312701"/>
              <a:gd name="connsiteY650" fmla="*/ 1604419 h 5718414"/>
              <a:gd name="connsiteX651" fmla="*/ 123345 w 4312701"/>
              <a:gd name="connsiteY651" fmla="*/ 1588329 h 5718414"/>
              <a:gd name="connsiteX652" fmla="*/ 109679 w 4312701"/>
              <a:gd name="connsiteY652" fmla="*/ 1567137 h 5718414"/>
              <a:gd name="connsiteX653" fmla="*/ 74026 w 4312701"/>
              <a:gd name="connsiteY653" fmla="*/ 1554412 h 5718414"/>
              <a:gd name="connsiteX654" fmla="*/ 118808 w 4312701"/>
              <a:gd name="connsiteY654" fmla="*/ 1509496 h 5718414"/>
              <a:gd name="connsiteX655" fmla="*/ 0 w 4312701"/>
              <a:gd name="connsiteY655" fmla="*/ 1467080 h 5718414"/>
              <a:gd name="connsiteX656" fmla="*/ 101319 w 4312701"/>
              <a:gd name="connsiteY656" fmla="*/ 1416256 h 5718414"/>
              <a:gd name="connsiteX657" fmla="*/ 394 w 4312701"/>
              <a:gd name="connsiteY657" fmla="*/ 1362819 h 5718414"/>
              <a:gd name="connsiteX658" fmla="*/ 83211 w 4312701"/>
              <a:gd name="connsiteY658" fmla="*/ 1285819 h 5718414"/>
              <a:gd name="connsiteX659" fmla="*/ 116990 w 4312701"/>
              <a:gd name="connsiteY659" fmla="*/ 1204347 h 5718414"/>
              <a:gd name="connsiteX660" fmla="*/ 46432 w 4312701"/>
              <a:gd name="connsiteY660" fmla="*/ 1181333 h 5718414"/>
              <a:gd name="connsiteX661" fmla="*/ 69583 w 4312701"/>
              <a:gd name="connsiteY661" fmla="*/ 1152631 h 5718414"/>
              <a:gd name="connsiteX662" fmla="*/ 157499 w 4312701"/>
              <a:gd name="connsiteY662" fmla="*/ 1011098 h 5718414"/>
              <a:gd name="connsiteX663" fmla="*/ 153937 w 4312701"/>
              <a:gd name="connsiteY663" fmla="*/ 869544 h 5718414"/>
              <a:gd name="connsiteX664" fmla="*/ 180181 w 4312701"/>
              <a:gd name="connsiteY664" fmla="*/ 811486 h 5718414"/>
              <a:gd name="connsiteX665" fmla="*/ 228750 w 4312701"/>
              <a:gd name="connsiteY665" fmla="*/ 748354 h 5718414"/>
              <a:gd name="connsiteX666" fmla="*/ 276794 w 4312701"/>
              <a:gd name="connsiteY666" fmla="*/ 626309 h 5718414"/>
              <a:gd name="connsiteX667" fmla="*/ 257674 w 4312701"/>
              <a:gd name="connsiteY667" fmla="*/ 571628 h 5718414"/>
              <a:gd name="connsiteX668" fmla="*/ 238535 w 4312701"/>
              <a:gd name="connsiteY668" fmla="*/ 516952 h 5718414"/>
              <a:gd name="connsiteX669" fmla="*/ 342984 w 4312701"/>
              <a:gd name="connsiteY669" fmla="*/ 423743 h 5718414"/>
              <a:gd name="connsiteX670" fmla="*/ 316141 w 4312701"/>
              <a:gd name="connsiteY670" fmla="*/ 246681 h 5718414"/>
              <a:gd name="connsiteX671" fmla="*/ 400833 w 4312701"/>
              <a:gd name="connsiteY671" fmla="*/ 70291 h 5718414"/>
              <a:gd name="connsiteX672" fmla="*/ 439748 w 4312701"/>
              <a:gd name="connsiteY672" fmla="*/ 5887 h 571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</a:cxnLst>
            <a:rect l="l" t="t" r="r" b="b"/>
            <a:pathLst>
              <a:path w="4312701" h="5718414">
                <a:moveTo>
                  <a:pt x="1633004" y="5408252"/>
                </a:moveTo>
                <a:lnTo>
                  <a:pt x="1561584" y="5417558"/>
                </a:lnTo>
                <a:cubicBezTo>
                  <a:pt x="1569063" y="5420047"/>
                  <a:pt x="1581585" y="5422702"/>
                  <a:pt x="1599112" y="5425512"/>
                </a:cubicBezTo>
                <a:cubicBezTo>
                  <a:pt x="1616621" y="5428328"/>
                  <a:pt x="1629892" y="5429070"/>
                  <a:pt x="1638871" y="5427751"/>
                </a:cubicBezTo>
                <a:cubicBezTo>
                  <a:pt x="1652387" y="5424246"/>
                  <a:pt x="1656623" y="5420678"/>
                  <a:pt x="1651562" y="5417056"/>
                </a:cubicBezTo>
                <a:cubicBezTo>
                  <a:pt x="1646482" y="5413439"/>
                  <a:pt x="1640315" y="5410501"/>
                  <a:pt x="1633004" y="5408252"/>
                </a:cubicBezTo>
                <a:close/>
                <a:moveTo>
                  <a:pt x="1298099" y="5088594"/>
                </a:moveTo>
                <a:lnTo>
                  <a:pt x="1226679" y="5097894"/>
                </a:lnTo>
                <a:cubicBezTo>
                  <a:pt x="1234159" y="5100389"/>
                  <a:pt x="1246680" y="5103039"/>
                  <a:pt x="1264207" y="5105854"/>
                </a:cubicBezTo>
                <a:cubicBezTo>
                  <a:pt x="1281715" y="5108669"/>
                  <a:pt x="1294987" y="5109412"/>
                  <a:pt x="1303966" y="5108087"/>
                </a:cubicBezTo>
                <a:cubicBezTo>
                  <a:pt x="1317500" y="5104582"/>
                  <a:pt x="1321718" y="5101019"/>
                  <a:pt x="1316657" y="5097392"/>
                </a:cubicBezTo>
                <a:cubicBezTo>
                  <a:pt x="1311577" y="5093775"/>
                  <a:pt x="1305410" y="5090837"/>
                  <a:pt x="1298099" y="5088594"/>
                </a:cubicBezTo>
                <a:close/>
                <a:moveTo>
                  <a:pt x="1230072" y="4986005"/>
                </a:moveTo>
                <a:cubicBezTo>
                  <a:pt x="1230259" y="4986250"/>
                  <a:pt x="1229135" y="4987666"/>
                  <a:pt x="1226717" y="4990246"/>
                </a:cubicBezTo>
                <a:cubicBezTo>
                  <a:pt x="1224280" y="4992821"/>
                  <a:pt x="1219443" y="4995081"/>
                  <a:pt x="1212189" y="4997020"/>
                </a:cubicBezTo>
                <a:cubicBezTo>
                  <a:pt x="1219181" y="4999338"/>
                  <a:pt x="1229716" y="5001283"/>
                  <a:pt x="1243756" y="5002859"/>
                </a:cubicBezTo>
                <a:cubicBezTo>
                  <a:pt x="1257834" y="5004435"/>
                  <a:pt x="1269119" y="5004472"/>
                  <a:pt x="1277591" y="5002976"/>
                </a:cubicBezTo>
                <a:cubicBezTo>
                  <a:pt x="1292981" y="4998318"/>
                  <a:pt x="1294968" y="4993232"/>
                  <a:pt x="1283609" y="4987719"/>
                </a:cubicBezTo>
                <a:cubicBezTo>
                  <a:pt x="1267263" y="4983339"/>
                  <a:pt x="1249417" y="4982762"/>
                  <a:pt x="1230072" y="4986005"/>
                </a:cubicBezTo>
                <a:close/>
                <a:moveTo>
                  <a:pt x="2126026" y="4018274"/>
                </a:moveTo>
                <a:lnTo>
                  <a:pt x="1995052" y="4041122"/>
                </a:lnTo>
                <a:cubicBezTo>
                  <a:pt x="2008043" y="4045401"/>
                  <a:pt x="2025138" y="4047880"/>
                  <a:pt x="2046339" y="4048553"/>
                </a:cubicBezTo>
                <a:cubicBezTo>
                  <a:pt x="2067522" y="4049231"/>
                  <a:pt x="2086117" y="4047901"/>
                  <a:pt x="2102126" y="4044546"/>
                </a:cubicBezTo>
                <a:cubicBezTo>
                  <a:pt x="2117628" y="4041020"/>
                  <a:pt x="2128294" y="4036859"/>
                  <a:pt x="2134143" y="4032051"/>
                </a:cubicBezTo>
                <a:cubicBezTo>
                  <a:pt x="2139991" y="4027254"/>
                  <a:pt x="2137273" y="4022660"/>
                  <a:pt x="2126026" y="4018274"/>
                </a:cubicBezTo>
                <a:close/>
                <a:moveTo>
                  <a:pt x="3471382" y="3767784"/>
                </a:moveTo>
                <a:lnTo>
                  <a:pt x="3399962" y="3777085"/>
                </a:lnTo>
                <a:cubicBezTo>
                  <a:pt x="3407441" y="3779580"/>
                  <a:pt x="3419963" y="3782229"/>
                  <a:pt x="3437471" y="3785045"/>
                </a:cubicBezTo>
                <a:cubicBezTo>
                  <a:pt x="3454998" y="3787860"/>
                  <a:pt x="3468270" y="3788602"/>
                  <a:pt x="3477249" y="3787283"/>
                </a:cubicBezTo>
                <a:cubicBezTo>
                  <a:pt x="3490765" y="3783779"/>
                  <a:pt x="3495001" y="3780210"/>
                  <a:pt x="3489940" y="3776583"/>
                </a:cubicBezTo>
                <a:cubicBezTo>
                  <a:pt x="3484860" y="3772966"/>
                  <a:pt x="3478692" y="3770033"/>
                  <a:pt x="3471382" y="3767784"/>
                </a:cubicBezTo>
                <a:close/>
                <a:moveTo>
                  <a:pt x="2028569" y="3633314"/>
                </a:moveTo>
                <a:cubicBezTo>
                  <a:pt x="2008736" y="3635659"/>
                  <a:pt x="1991116" y="3638795"/>
                  <a:pt x="1975744" y="3642727"/>
                </a:cubicBezTo>
                <a:cubicBezTo>
                  <a:pt x="1964272" y="3660382"/>
                  <a:pt x="1949801" y="3685666"/>
                  <a:pt x="1932330" y="3718579"/>
                </a:cubicBezTo>
                <a:cubicBezTo>
                  <a:pt x="1914841" y="3751486"/>
                  <a:pt x="1927156" y="3777630"/>
                  <a:pt x="1969202" y="3796995"/>
                </a:cubicBezTo>
                <a:lnTo>
                  <a:pt x="2016609" y="3848717"/>
                </a:lnTo>
                <a:cubicBezTo>
                  <a:pt x="1967665" y="3861869"/>
                  <a:pt x="1950119" y="3879177"/>
                  <a:pt x="1963991" y="3900615"/>
                </a:cubicBezTo>
                <a:cubicBezTo>
                  <a:pt x="1977844" y="3922058"/>
                  <a:pt x="2004181" y="3939799"/>
                  <a:pt x="2042984" y="3953832"/>
                </a:cubicBezTo>
                <a:cubicBezTo>
                  <a:pt x="2061673" y="3942924"/>
                  <a:pt x="2077963" y="3931695"/>
                  <a:pt x="2091816" y="3920151"/>
                </a:cubicBezTo>
                <a:cubicBezTo>
                  <a:pt x="2105668" y="3908607"/>
                  <a:pt x="2112286" y="3896106"/>
                  <a:pt x="2111649" y="3882649"/>
                </a:cubicBezTo>
                <a:lnTo>
                  <a:pt x="2203838" y="3889461"/>
                </a:lnTo>
                <a:cubicBezTo>
                  <a:pt x="2213342" y="3865304"/>
                  <a:pt x="2194578" y="3844106"/>
                  <a:pt x="2147565" y="3825869"/>
                </a:cubicBezTo>
                <a:cubicBezTo>
                  <a:pt x="2105369" y="3806819"/>
                  <a:pt x="2097008" y="3787887"/>
                  <a:pt x="2122502" y="3769067"/>
                </a:cubicBezTo>
                <a:cubicBezTo>
                  <a:pt x="2147958" y="3750252"/>
                  <a:pt x="2139616" y="3731320"/>
                  <a:pt x="2097421" y="3712270"/>
                </a:cubicBezTo>
                <a:cubicBezTo>
                  <a:pt x="2109043" y="3702098"/>
                  <a:pt x="2115679" y="3689603"/>
                  <a:pt x="2117272" y="3674768"/>
                </a:cubicBezTo>
                <a:cubicBezTo>
                  <a:pt x="2118865" y="3659934"/>
                  <a:pt x="2108387" y="3647855"/>
                  <a:pt x="2085798" y="3638523"/>
                </a:cubicBezTo>
                <a:cubicBezTo>
                  <a:pt x="2067484" y="3632710"/>
                  <a:pt x="2048401" y="3630974"/>
                  <a:pt x="2028569" y="3633314"/>
                </a:cubicBezTo>
                <a:close/>
                <a:moveTo>
                  <a:pt x="3273468" y="3599258"/>
                </a:moveTo>
                <a:cubicBezTo>
                  <a:pt x="3256635" y="3597592"/>
                  <a:pt x="3240514" y="3598361"/>
                  <a:pt x="3225124" y="3601571"/>
                </a:cubicBezTo>
                <a:cubicBezTo>
                  <a:pt x="3218488" y="3603372"/>
                  <a:pt x="3216145" y="3605065"/>
                  <a:pt x="3218038" y="3606657"/>
                </a:cubicBezTo>
                <a:cubicBezTo>
                  <a:pt x="3219950" y="3608244"/>
                  <a:pt x="3221318" y="3609093"/>
                  <a:pt x="3222124" y="3609200"/>
                </a:cubicBezTo>
                <a:cubicBezTo>
                  <a:pt x="3238902" y="3615370"/>
                  <a:pt x="3253635" y="3618094"/>
                  <a:pt x="3266345" y="3617373"/>
                </a:cubicBezTo>
                <a:cubicBezTo>
                  <a:pt x="3279054" y="3616652"/>
                  <a:pt x="3296038" y="3613661"/>
                  <a:pt x="3317314" y="3608383"/>
                </a:cubicBezTo>
                <a:cubicBezTo>
                  <a:pt x="3304942" y="3603965"/>
                  <a:pt x="3290320" y="3600920"/>
                  <a:pt x="3273468" y="3599258"/>
                </a:cubicBezTo>
                <a:close/>
                <a:moveTo>
                  <a:pt x="1756123" y="3512124"/>
                </a:moveTo>
                <a:lnTo>
                  <a:pt x="1741240" y="3515511"/>
                </a:lnTo>
                <a:cubicBezTo>
                  <a:pt x="1747782" y="3518214"/>
                  <a:pt x="1758429" y="3521291"/>
                  <a:pt x="1773182" y="3524737"/>
                </a:cubicBezTo>
                <a:cubicBezTo>
                  <a:pt x="1787897" y="3528188"/>
                  <a:pt x="1803024" y="3528508"/>
                  <a:pt x="1818527" y="3525703"/>
                </a:cubicBezTo>
                <a:cubicBezTo>
                  <a:pt x="1828949" y="3522178"/>
                  <a:pt x="1825988" y="3518219"/>
                  <a:pt x="1809660" y="3513833"/>
                </a:cubicBezTo>
                <a:cubicBezTo>
                  <a:pt x="1793314" y="3509453"/>
                  <a:pt x="1775450" y="3508881"/>
                  <a:pt x="1756123" y="3512124"/>
                </a:cubicBezTo>
                <a:close/>
                <a:moveTo>
                  <a:pt x="2024314" y="3381665"/>
                </a:moveTo>
                <a:lnTo>
                  <a:pt x="1952894" y="3390971"/>
                </a:lnTo>
                <a:cubicBezTo>
                  <a:pt x="1960373" y="3393466"/>
                  <a:pt x="1972876" y="3396116"/>
                  <a:pt x="1990403" y="3398925"/>
                </a:cubicBezTo>
                <a:cubicBezTo>
                  <a:pt x="2007930" y="3401741"/>
                  <a:pt x="2021183" y="3402483"/>
                  <a:pt x="2030181" y="3401164"/>
                </a:cubicBezTo>
                <a:cubicBezTo>
                  <a:pt x="2043696" y="3397659"/>
                  <a:pt x="2047933" y="3394091"/>
                  <a:pt x="2042872" y="3390469"/>
                </a:cubicBezTo>
                <a:cubicBezTo>
                  <a:pt x="2037792" y="3386852"/>
                  <a:pt x="2031606" y="3383914"/>
                  <a:pt x="2024314" y="3381665"/>
                </a:cubicBezTo>
                <a:close/>
                <a:moveTo>
                  <a:pt x="2033443" y="3324030"/>
                </a:moveTo>
                <a:lnTo>
                  <a:pt x="1962023" y="3333336"/>
                </a:lnTo>
                <a:cubicBezTo>
                  <a:pt x="1969521" y="3335825"/>
                  <a:pt x="1982024" y="3338475"/>
                  <a:pt x="1999551" y="3341290"/>
                </a:cubicBezTo>
                <a:cubicBezTo>
                  <a:pt x="2017078" y="3344105"/>
                  <a:pt x="2030331" y="3344848"/>
                  <a:pt x="2039329" y="3343528"/>
                </a:cubicBezTo>
                <a:cubicBezTo>
                  <a:pt x="2052844" y="3340024"/>
                  <a:pt x="2057081" y="3336455"/>
                  <a:pt x="2052001" y="3332833"/>
                </a:cubicBezTo>
                <a:cubicBezTo>
                  <a:pt x="2046939" y="3329212"/>
                  <a:pt x="2040753" y="3326279"/>
                  <a:pt x="2033443" y="3324030"/>
                </a:cubicBezTo>
                <a:close/>
                <a:moveTo>
                  <a:pt x="2203444" y="3202022"/>
                </a:moveTo>
                <a:cubicBezTo>
                  <a:pt x="2197052" y="3203913"/>
                  <a:pt x="2197183" y="3206488"/>
                  <a:pt x="2203782" y="3209758"/>
                </a:cubicBezTo>
                <a:cubicBezTo>
                  <a:pt x="2210399" y="3213027"/>
                  <a:pt x="2217222" y="3215821"/>
                  <a:pt x="2224196" y="3218134"/>
                </a:cubicBezTo>
                <a:cubicBezTo>
                  <a:pt x="2207831" y="3221713"/>
                  <a:pt x="2195159" y="3226623"/>
                  <a:pt x="2186218" y="3232851"/>
                </a:cubicBezTo>
                <a:cubicBezTo>
                  <a:pt x="2177276" y="3239086"/>
                  <a:pt x="2180969" y="3245475"/>
                  <a:pt x="2197315" y="3252029"/>
                </a:cubicBezTo>
                <a:cubicBezTo>
                  <a:pt x="2211786" y="3256837"/>
                  <a:pt x="2234824" y="3261442"/>
                  <a:pt x="2266410" y="3265828"/>
                </a:cubicBezTo>
                <a:cubicBezTo>
                  <a:pt x="2297996" y="3270214"/>
                  <a:pt x="2322534" y="3271004"/>
                  <a:pt x="2340023" y="3268178"/>
                </a:cubicBezTo>
                <a:cubicBezTo>
                  <a:pt x="2346153" y="3266202"/>
                  <a:pt x="2346547" y="3263803"/>
                  <a:pt x="2341167" y="3260977"/>
                </a:cubicBezTo>
                <a:cubicBezTo>
                  <a:pt x="2335768" y="3258146"/>
                  <a:pt x="2332431" y="3256597"/>
                  <a:pt x="2331138" y="3256308"/>
                </a:cubicBezTo>
                <a:cubicBezTo>
                  <a:pt x="2307369" y="3249999"/>
                  <a:pt x="2281369" y="3242894"/>
                  <a:pt x="2253138" y="3234988"/>
                </a:cubicBezTo>
                <a:cubicBezTo>
                  <a:pt x="2224927" y="3227087"/>
                  <a:pt x="2230157" y="3218086"/>
                  <a:pt x="2268866" y="3207979"/>
                </a:cubicBezTo>
                <a:cubicBezTo>
                  <a:pt x="2261874" y="3205660"/>
                  <a:pt x="2251339" y="3203716"/>
                  <a:pt x="2237280" y="3202140"/>
                </a:cubicBezTo>
                <a:cubicBezTo>
                  <a:pt x="2223221" y="3200564"/>
                  <a:pt x="2211936" y="3200527"/>
                  <a:pt x="2203444" y="3202022"/>
                </a:cubicBezTo>
                <a:close/>
                <a:moveTo>
                  <a:pt x="2138286" y="3126560"/>
                </a:moveTo>
                <a:lnTo>
                  <a:pt x="2185824" y="3143532"/>
                </a:lnTo>
                <a:lnTo>
                  <a:pt x="2218459" y="3163885"/>
                </a:lnTo>
                <a:lnTo>
                  <a:pt x="2200708" y="3140145"/>
                </a:lnTo>
                <a:cubicBezTo>
                  <a:pt x="2199039" y="3139371"/>
                  <a:pt x="2190491" y="3136678"/>
                  <a:pt x="2175083" y="3132084"/>
                </a:cubicBezTo>
                <a:cubicBezTo>
                  <a:pt x="2159674" y="3127490"/>
                  <a:pt x="2147396" y="3125647"/>
                  <a:pt x="2138286" y="3126560"/>
                </a:cubicBezTo>
                <a:close/>
                <a:moveTo>
                  <a:pt x="1839128" y="2991486"/>
                </a:moveTo>
                <a:cubicBezTo>
                  <a:pt x="1825744" y="2991058"/>
                  <a:pt x="1811610" y="2992536"/>
                  <a:pt x="1796726" y="2995920"/>
                </a:cubicBezTo>
                <a:cubicBezTo>
                  <a:pt x="1775131" y="3019212"/>
                  <a:pt x="1773425" y="3043614"/>
                  <a:pt x="1791627" y="3069133"/>
                </a:cubicBezTo>
                <a:cubicBezTo>
                  <a:pt x="1809792" y="3094658"/>
                  <a:pt x="1843046" y="3116320"/>
                  <a:pt x="1891390" y="3134114"/>
                </a:cubicBezTo>
                <a:cubicBezTo>
                  <a:pt x="1834067" y="3149179"/>
                  <a:pt x="1813203" y="3162032"/>
                  <a:pt x="1828781" y="3172662"/>
                </a:cubicBezTo>
                <a:cubicBezTo>
                  <a:pt x="1844358" y="3183298"/>
                  <a:pt x="1838360" y="3192770"/>
                  <a:pt x="1810822" y="3201055"/>
                </a:cubicBezTo>
                <a:lnTo>
                  <a:pt x="1867227" y="3229892"/>
                </a:lnTo>
                <a:cubicBezTo>
                  <a:pt x="1880293" y="3234732"/>
                  <a:pt x="1899488" y="3239048"/>
                  <a:pt x="1924813" y="3242836"/>
                </a:cubicBezTo>
                <a:cubicBezTo>
                  <a:pt x="1950138" y="3246623"/>
                  <a:pt x="1974564" y="3246276"/>
                  <a:pt x="1998070" y="3241799"/>
                </a:cubicBezTo>
                <a:cubicBezTo>
                  <a:pt x="1971320" y="3230805"/>
                  <a:pt x="1953531" y="3218658"/>
                  <a:pt x="1944665" y="3205334"/>
                </a:cubicBezTo>
                <a:cubicBezTo>
                  <a:pt x="1935779" y="3192017"/>
                  <a:pt x="1917990" y="3179863"/>
                  <a:pt x="1891259" y="3168870"/>
                </a:cubicBezTo>
                <a:cubicBezTo>
                  <a:pt x="1915572" y="3159435"/>
                  <a:pt x="1929500" y="3148452"/>
                  <a:pt x="1933024" y="3135930"/>
                </a:cubicBezTo>
                <a:cubicBezTo>
                  <a:pt x="1936529" y="3123414"/>
                  <a:pt x="1926669" y="3112639"/>
                  <a:pt x="1903406" y="3103606"/>
                </a:cubicBezTo>
                <a:lnTo>
                  <a:pt x="1912404" y="3080720"/>
                </a:lnTo>
                <a:cubicBezTo>
                  <a:pt x="1899526" y="3076126"/>
                  <a:pt x="1890397" y="3070688"/>
                  <a:pt x="1884960" y="3064395"/>
                </a:cubicBezTo>
                <a:cubicBezTo>
                  <a:pt x="1879524" y="3058107"/>
                  <a:pt x="1883761" y="3053096"/>
                  <a:pt x="1897651" y="3049357"/>
                </a:cubicBezTo>
                <a:lnTo>
                  <a:pt x="1912535" y="3045970"/>
                </a:lnTo>
                <a:cubicBezTo>
                  <a:pt x="1915909" y="3038112"/>
                  <a:pt x="1915197" y="3029885"/>
                  <a:pt x="1910398" y="3021279"/>
                </a:cubicBezTo>
                <a:cubicBezTo>
                  <a:pt x="1905599" y="3012678"/>
                  <a:pt x="1894465" y="3005082"/>
                  <a:pt x="1877031" y="2998490"/>
                </a:cubicBezTo>
                <a:cubicBezTo>
                  <a:pt x="1865147" y="2994248"/>
                  <a:pt x="1852512" y="2991914"/>
                  <a:pt x="1839128" y="2991486"/>
                </a:cubicBezTo>
                <a:close/>
                <a:moveTo>
                  <a:pt x="3230616" y="2933632"/>
                </a:moveTo>
                <a:cubicBezTo>
                  <a:pt x="3224280" y="2935363"/>
                  <a:pt x="3221300" y="2937200"/>
                  <a:pt x="3221675" y="2939139"/>
                </a:cubicBezTo>
                <a:cubicBezTo>
                  <a:pt x="3222031" y="2941084"/>
                  <a:pt x="3219050" y="2942922"/>
                  <a:pt x="3212733" y="2944647"/>
                </a:cubicBezTo>
                <a:cubicBezTo>
                  <a:pt x="3220212" y="2947142"/>
                  <a:pt x="3232716" y="2949791"/>
                  <a:pt x="3250243" y="2952607"/>
                </a:cubicBezTo>
                <a:cubicBezTo>
                  <a:pt x="3267769" y="2955422"/>
                  <a:pt x="3281022" y="2956165"/>
                  <a:pt x="3290020" y="2954845"/>
                </a:cubicBezTo>
                <a:cubicBezTo>
                  <a:pt x="3303536" y="2951335"/>
                  <a:pt x="3307772" y="2947772"/>
                  <a:pt x="3302692" y="2944145"/>
                </a:cubicBezTo>
                <a:cubicBezTo>
                  <a:pt x="3297631" y="2940528"/>
                  <a:pt x="3291445" y="2937596"/>
                  <a:pt x="3284153" y="2935347"/>
                </a:cubicBezTo>
                <a:cubicBezTo>
                  <a:pt x="3267788" y="2930966"/>
                  <a:pt x="3249943" y="2930389"/>
                  <a:pt x="3230616" y="2933632"/>
                </a:cubicBezTo>
                <a:close/>
                <a:moveTo>
                  <a:pt x="1773613" y="2813671"/>
                </a:moveTo>
                <a:cubicBezTo>
                  <a:pt x="1767277" y="2815401"/>
                  <a:pt x="1764297" y="2817239"/>
                  <a:pt x="1764672" y="2819178"/>
                </a:cubicBezTo>
                <a:cubicBezTo>
                  <a:pt x="1765028" y="2821123"/>
                  <a:pt x="1762047" y="2822960"/>
                  <a:pt x="1755730" y="2824686"/>
                </a:cubicBezTo>
                <a:cubicBezTo>
                  <a:pt x="1763209" y="2827181"/>
                  <a:pt x="1775731" y="2829830"/>
                  <a:pt x="1793258" y="2832645"/>
                </a:cubicBezTo>
                <a:cubicBezTo>
                  <a:pt x="1810785" y="2835461"/>
                  <a:pt x="1824038" y="2836203"/>
                  <a:pt x="1833017" y="2834884"/>
                </a:cubicBezTo>
                <a:cubicBezTo>
                  <a:pt x="1846551" y="2831374"/>
                  <a:pt x="1850769" y="2827811"/>
                  <a:pt x="1845708" y="2824184"/>
                </a:cubicBezTo>
                <a:cubicBezTo>
                  <a:pt x="1840628" y="2820567"/>
                  <a:pt x="1834460" y="2817634"/>
                  <a:pt x="1827150" y="2815385"/>
                </a:cubicBezTo>
                <a:cubicBezTo>
                  <a:pt x="1810804" y="2811005"/>
                  <a:pt x="1792958" y="2810428"/>
                  <a:pt x="1773613" y="2813671"/>
                </a:cubicBezTo>
                <a:close/>
                <a:moveTo>
                  <a:pt x="3249699" y="2799076"/>
                </a:moveTo>
                <a:cubicBezTo>
                  <a:pt x="3239783" y="2799888"/>
                  <a:pt x="3227636" y="2802073"/>
                  <a:pt x="3213239" y="2805636"/>
                </a:cubicBezTo>
                <a:lnTo>
                  <a:pt x="3198355" y="2809023"/>
                </a:lnTo>
                <a:cubicBezTo>
                  <a:pt x="3210727" y="2813441"/>
                  <a:pt x="3225349" y="2816486"/>
                  <a:pt x="3242201" y="2818147"/>
                </a:cubicBezTo>
                <a:cubicBezTo>
                  <a:pt x="3259053" y="2819809"/>
                  <a:pt x="3275174" y="2819039"/>
                  <a:pt x="3290545" y="2815829"/>
                </a:cubicBezTo>
                <a:cubicBezTo>
                  <a:pt x="3300968" y="2812308"/>
                  <a:pt x="3298006" y="2808344"/>
                  <a:pt x="3281660" y="2803958"/>
                </a:cubicBezTo>
                <a:cubicBezTo>
                  <a:pt x="3270281" y="2799893"/>
                  <a:pt x="3259634" y="2798269"/>
                  <a:pt x="3249699" y="2799076"/>
                </a:cubicBezTo>
                <a:close/>
                <a:moveTo>
                  <a:pt x="3192619" y="2754769"/>
                </a:moveTo>
                <a:cubicBezTo>
                  <a:pt x="3186283" y="2756500"/>
                  <a:pt x="3183303" y="2758337"/>
                  <a:pt x="3183678" y="2760276"/>
                </a:cubicBezTo>
                <a:cubicBezTo>
                  <a:pt x="3184034" y="2762221"/>
                  <a:pt x="3181053" y="2764059"/>
                  <a:pt x="3174736" y="2765784"/>
                </a:cubicBezTo>
                <a:cubicBezTo>
                  <a:pt x="3182216" y="2768279"/>
                  <a:pt x="3194719" y="2770929"/>
                  <a:pt x="3212246" y="2773744"/>
                </a:cubicBezTo>
                <a:cubicBezTo>
                  <a:pt x="3229773" y="2776559"/>
                  <a:pt x="3243026" y="2777302"/>
                  <a:pt x="3252023" y="2775982"/>
                </a:cubicBezTo>
                <a:cubicBezTo>
                  <a:pt x="3265539" y="2772472"/>
                  <a:pt x="3269775" y="2768909"/>
                  <a:pt x="3264714" y="2765282"/>
                </a:cubicBezTo>
                <a:cubicBezTo>
                  <a:pt x="3259634" y="2761665"/>
                  <a:pt x="3253448" y="2758733"/>
                  <a:pt x="3246156" y="2756484"/>
                </a:cubicBezTo>
                <a:cubicBezTo>
                  <a:pt x="3229791" y="2752103"/>
                  <a:pt x="3211946" y="2751526"/>
                  <a:pt x="3192619" y="2754769"/>
                </a:cubicBezTo>
                <a:close/>
                <a:moveTo>
                  <a:pt x="1735616" y="2634807"/>
                </a:moveTo>
                <a:lnTo>
                  <a:pt x="1705848" y="2641581"/>
                </a:lnTo>
                <a:cubicBezTo>
                  <a:pt x="1671619" y="2651106"/>
                  <a:pt x="1659660" y="2664242"/>
                  <a:pt x="1670007" y="2680984"/>
                </a:cubicBezTo>
                <a:cubicBezTo>
                  <a:pt x="1680355" y="2697732"/>
                  <a:pt x="1695182" y="2711722"/>
                  <a:pt x="1714471" y="2722957"/>
                </a:cubicBezTo>
                <a:cubicBezTo>
                  <a:pt x="1682585" y="2732236"/>
                  <a:pt x="1685285" y="2739726"/>
                  <a:pt x="1722569" y="2745420"/>
                </a:cubicBezTo>
                <a:cubicBezTo>
                  <a:pt x="1759835" y="2751120"/>
                  <a:pt x="1755111" y="2760303"/>
                  <a:pt x="1708342" y="2772964"/>
                </a:cubicBezTo>
                <a:cubicBezTo>
                  <a:pt x="1722963" y="2773835"/>
                  <a:pt x="1739796" y="2775501"/>
                  <a:pt x="1758879" y="2777964"/>
                </a:cubicBezTo>
                <a:cubicBezTo>
                  <a:pt x="1777962" y="2780422"/>
                  <a:pt x="1791833" y="2781025"/>
                  <a:pt x="1800513" y="2779775"/>
                </a:cubicBezTo>
                <a:cubicBezTo>
                  <a:pt x="1806155" y="2777622"/>
                  <a:pt x="1804562" y="2774513"/>
                  <a:pt x="1795714" y="2770448"/>
                </a:cubicBezTo>
                <a:cubicBezTo>
                  <a:pt x="1786866" y="2766388"/>
                  <a:pt x="1781542" y="2764123"/>
                  <a:pt x="1779762" y="2763664"/>
                </a:cubicBezTo>
                <a:lnTo>
                  <a:pt x="1771139" y="2682288"/>
                </a:lnTo>
                <a:cubicBezTo>
                  <a:pt x="1798301" y="2674226"/>
                  <a:pt x="1793858" y="2666844"/>
                  <a:pt x="1757829" y="2660140"/>
                </a:cubicBezTo>
                <a:cubicBezTo>
                  <a:pt x="1721801" y="2653435"/>
                  <a:pt x="1714378" y="2644995"/>
                  <a:pt x="1735616" y="2634807"/>
                </a:cubicBezTo>
                <a:close/>
                <a:moveTo>
                  <a:pt x="1706242" y="2537320"/>
                </a:moveTo>
                <a:lnTo>
                  <a:pt x="1694226" y="2567834"/>
                </a:lnTo>
                <a:cubicBezTo>
                  <a:pt x="1684985" y="2569794"/>
                  <a:pt x="1673700" y="2572647"/>
                  <a:pt x="1660372" y="2576403"/>
                </a:cubicBezTo>
                <a:cubicBezTo>
                  <a:pt x="1647025" y="2580163"/>
                  <a:pt x="1642433" y="2583235"/>
                  <a:pt x="1646575" y="2585618"/>
                </a:cubicBezTo>
                <a:cubicBezTo>
                  <a:pt x="1658273" y="2589614"/>
                  <a:pt x="1668302" y="2591382"/>
                  <a:pt x="1676662" y="2590928"/>
                </a:cubicBezTo>
                <a:cubicBezTo>
                  <a:pt x="1685041" y="2590474"/>
                  <a:pt x="1692839" y="2589272"/>
                  <a:pt x="1700112" y="2587332"/>
                </a:cubicBezTo>
                <a:cubicBezTo>
                  <a:pt x="1714115" y="2583999"/>
                  <a:pt x="1720320" y="2581141"/>
                  <a:pt x="1718727" y="2578753"/>
                </a:cubicBezTo>
                <a:cubicBezTo>
                  <a:pt x="1717114" y="2576371"/>
                  <a:pt x="1712915" y="2574143"/>
                  <a:pt x="1706111" y="2572076"/>
                </a:cubicBezTo>
                <a:close/>
                <a:moveTo>
                  <a:pt x="3343070" y="2493109"/>
                </a:moveTo>
                <a:cubicBezTo>
                  <a:pt x="3333135" y="2493916"/>
                  <a:pt x="3320988" y="2496106"/>
                  <a:pt x="3306610" y="2499664"/>
                </a:cubicBezTo>
                <a:lnTo>
                  <a:pt x="3291707" y="2503051"/>
                </a:lnTo>
                <a:cubicBezTo>
                  <a:pt x="3303105" y="2507116"/>
                  <a:pt x="3313752" y="2508745"/>
                  <a:pt x="3323668" y="2507933"/>
                </a:cubicBezTo>
                <a:cubicBezTo>
                  <a:pt x="3333585" y="2507127"/>
                  <a:pt x="3345732" y="2504936"/>
                  <a:pt x="3360128" y="2501379"/>
                </a:cubicBezTo>
                <a:lnTo>
                  <a:pt x="3375012" y="2497992"/>
                </a:lnTo>
                <a:cubicBezTo>
                  <a:pt x="3363633" y="2493927"/>
                  <a:pt x="3352986" y="2492303"/>
                  <a:pt x="3343070" y="2493109"/>
                </a:cubicBezTo>
                <a:close/>
                <a:moveTo>
                  <a:pt x="3195487" y="1990202"/>
                </a:moveTo>
                <a:cubicBezTo>
                  <a:pt x="3183940" y="1994422"/>
                  <a:pt x="3187633" y="2000811"/>
                  <a:pt x="3206566" y="2009380"/>
                </a:cubicBezTo>
                <a:cubicBezTo>
                  <a:pt x="3225499" y="2017954"/>
                  <a:pt x="3239595" y="2023718"/>
                  <a:pt x="3248893" y="2026667"/>
                </a:cubicBezTo>
                <a:cubicBezTo>
                  <a:pt x="3246775" y="2027003"/>
                  <a:pt x="3239839" y="2028868"/>
                  <a:pt x="3228048" y="2032276"/>
                </a:cubicBezTo>
                <a:cubicBezTo>
                  <a:pt x="3216257" y="2035679"/>
                  <a:pt x="3212283" y="2038612"/>
                  <a:pt x="3216126" y="2041064"/>
                </a:cubicBezTo>
                <a:cubicBezTo>
                  <a:pt x="3222987" y="2042976"/>
                  <a:pt x="3234496" y="2043826"/>
                  <a:pt x="3250692" y="2043617"/>
                </a:cubicBezTo>
                <a:cubicBezTo>
                  <a:pt x="3266851" y="2043414"/>
                  <a:pt x="3282091" y="2043420"/>
                  <a:pt x="3296412" y="2043633"/>
                </a:cubicBezTo>
                <a:lnTo>
                  <a:pt x="3296544" y="2008878"/>
                </a:lnTo>
                <a:cubicBezTo>
                  <a:pt x="3288989" y="2005827"/>
                  <a:pt x="3274387" y="2001335"/>
                  <a:pt x="3252717" y="1995410"/>
                </a:cubicBezTo>
                <a:cubicBezTo>
                  <a:pt x="3231066" y="1989491"/>
                  <a:pt x="3211983" y="1987755"/>
                  <a:pt x="3195487" y="1990202"/>
                </a:cubicBezTo>
                <a:close/>
                <a:moveTo>
                  <a:pt x="3458277" y="1934762"/>
                </a:moveTo>
                <a:cubicBezTo>
                  <a:pt x="3436844" y="1933273"/>
                  <a:pt x="3414752" y="1934538"/>
                  <a:pt x="3391995" y="1938555"/>
                </a:cubicBezTo>
                <a:lnTo>
                  <a:pt x="3344326" y="1956339"/>
                </a:lnTo>
                <a:lnTo>
                  <a:pt x="3472019" y="2010630"/>
                </a:lnTo>
                <a:cubicBezTo>
                  <a:pt x="3490465" y="2017575"/>
                  <a:pt x="3513746" y="2022986"/>
                  <a:pt x="3541864" y="2026859"/>
                </a:cubicBezTo>
                <a:cubicBezTo>
                  <a:pt x="3569982" y="2030738"/>
                  <a:pt x="3599225" y="2029578"/>
                  <a:pt x="3629630" y="2023392"/>
                </a:cubicBezTo>
                <a:cubicBezTo>
                  <a:pt x="3650906" y="2018120"/>
                  <a:pt x="3658986" y="2011944"/>
                  <a:pt x="3653849" y="2004855"/>
                </a:cubicBezTo>
                <a:cubicBezTo>
                  <a:pt x="3648751" y="1997777"/>
                  <a:pt x="3636754" y="1990955"/>
                  <a:pt x="3617877" y="1984395"/>
                </a:cubicBezTo>
                <a:cubicBezTo>
                  <a:pt x="3593227" y="1973796"/>
                  <a:pt x="3560816" y="1961494"/>
                  <a:pt x="3520607" y="1947492"/>
                </a:cubicBezTo>
                <a:cubicBezTo>
                  <a:pt x="3500484" y="1940494"/>
                  <a:pt x="3479710" y="1936251"/>
                  <a:pt x="3458277" y="1934762"/>
                </a:cubicBezTo>
                <a:close/>
                <a:moveTo>
                  <a:pt x="3244844" y="1520624"/>
                </a:moveTo>
                <a:lnTo>
                  <a:pt x="3423056" y="1584253"/>
                </a:lnTo>
                <a:cubicBezTo>
                  <a:pt x="3392389" y="1587613"/>
                  <a:pt x="3367439" y="1593575"/>
                  <a:pt x="3348262" y="1602133"/>
                </a:cubicBezTo>
                <a:cubicBezTo>
                  <a:pt x="3329086" y="1610691"/>
                  <a:pt x="3330173" y="1619420"/>
                  <a:pt x="3351505" y="1628309"/>
                </a:cubicBezTo>
                <a:lnTo>
                  <a:pt x="3270956" y="1695245"/>
                </a:lnTo>
                <a:cubicBezTo>
                  <a:pt x="3219913" y="1675026"/>
                  <a:pt x="3186939" y="1645495"/>
                  <a:pt x="3172018" y="1606636"/>
                </a:cubicBezTo>
                <a:cubicBezTo>
                  <a:pt x="3157097" y="1567778"/>
                  <a:pt x="3181372" y="1539113"/>
                  <a:pt x="3244844" y="1520624"/>
                </a:cubicBezTo>
                <a:close/>
                <a:moveTo>
                  <a:pt x="2690337" y="1362899"/>
                </a:moveTo>
                <a:cubicBezTo>
                  <a:pt x="2667599" y="1363300"/>
                  <a:pt x="2651365" y="1364390"/>
                  <a:pt x="2641618" y="1366169"/>
                </a:cubicBezTo>
                <a:cubicBezTo>
                  <a:pt x="2627240" y="1368284"/>
                  <a:pt x="2626228" y="1370827"/>
                  <a:pt x="2638619" y="1373797"/>
                </a:cubicBezTo>
                <a:lnTo>
                  <a:pt x="2718924" y="1376367"/>
                </a:lnTo>
                <a:cubicBezTo>
                  <a:pt x="2738250" y="1373119"/>
                  <a:pt x="2744211" y="1369454"/>
                  <a:pt x="2736807" y="1365351"/>
                </a:cubicBezTo>
                <a:cubicBezTo>
                  <a:pt x="2728578" y="1363321"/>
                  <a:pt x="2713094" y="1362504"/>
                  <a:pt x="2690337" y="1362899"/>
                </a:cubicBezTo>
                <a:close/>
                <a:moveTo>
                  <a:pt x="3644627" y="1193556"/>
                </a:moveTo>
                <a:lnTo>
                  <a:pt x="3712916" y="1226634"/>
                </a:lnTo>
                <a:lnTo>
                  <a:pt x="3620614" y="1254578"/>
                </a:lnTo>
                <a:cubicBezTo>
                  <a:pt x="3637110" y="1265001"/>
                  <a:pt x="3645620" y="1276379"/>
                  <a:pt x="3646145" y="1288704"/>
                </a:cubicBezTo>
                <a:cubicBezTo>
                  <a:pt x="3646651" y="1301028"/>
                  <a:pt x="3638047" y="1312828"/>
                  <a:pt x="3620351" y="1324084"/>
                </a:cubicBezTo>
                <a:lnTo>
                  <a:pt x="3727294" y="1362264"/>
                </a:lnTo>
                <a:lnTo>
                  <a:pt x="3608204" y="1389348"/>
                </a:lnTo>
                <a:cubicBezTo>
                  <a:pt x="3615702" y="1391843"/>
                  <a:pt x="3624475" y="1395342"/>
                  <a:pt x="3634560" y="1399850"/>
                </a:cubicBezTo>
                <a:cubicBezTo>
                  <a:pt x="3644645" y="1404354"/>
                  <a:pt x="3646745" y="1407639"/>
                  <a:pt x="3640840" y="1409701"/>
                </a:cubicBezTo>
                <a:cubicBezTo>
                  <a:pt x="3624363" y="1412159"/>
                  <a:pt x="3605280" y="1410422"/>
                  <a:pt x="3583610" y="1404493"/>
                </a:cubicBezTo>
                <a:cubicBezTo>
                  <a:pt x="3561941" y="1398574"/>
                  <a:pt x="3547338" y="1394086"/>
                  <a:pt x="3539784" y="1391025"/>
                </a:cubicBezTo>
                <a:lnTo>
                  <a:pt x="3501281" y="1351174"/>
                </a:lnTo>
                <a:cubicBezTo>
                  <a:pt x="3446319" y="1330110"/>
                  <a:pt x="3434491" y="1311391"/>
                  <a:pt x="3465796" y="1295007"/>
                </a:cubicBezTo>
                <a:cubicBezTo>
                  <a:pt x="3497082" y="1278628"/>
                  <a:pt x="3544732" y="1263745"/>
                  <a:pt x="3608729" y="1250337"/>
                </a:cubicBezTo>
                <a:close/>
                <a:moveTo>
                  <a:pt x="3192750" y="1136626"/>
                </a:moveTo>
                <a:lnTo>
                  <a:pt x="3029010" y="1173876"/>
                </a:lnTo>
                <a:cubicBezTo>
                  <a:pt x="3010958" y="1181745"/>
                  <a:pt x="3017200" y="1198845"/>
                  <a:pt x="3047774" y="1225160"/>
                </a:cubicBezTo>
                <a:cubicBezTo>
                  <a:pt x="3078347" y="1251480"/>
                  <a:pt x="3107665" y="1270284"/>
                  <a:pt x="3135690" y="1281556"/>
                </a:cubicBezTo>
                <a:lnTo>
                  <a:pt x="3087908" y="1334095"/>
                </a:lnTo>
                <a:cubicBezTo>
                  <a:pt x="3104235" y="1338481"/>
                  <a:pt x="3107197" y="1342439"/>
                  <a:pt x="3096774" y="1345965"/>
                </a:cubicBezTo>
                <a:cubicBezTo>
                  <a:pt x="3072893" y="1349950"/>
                  <a:pt x="3046255" y="1350228"/>
                  <a:pt x="3016844" y="1346788"/>
                </a:cubicBezTo>
                <a:cubicBezTo>
                  <a:pt x="2987414" y="1343353"/>
                  <a:pt x="2964488" y="1342787"/>
                  <a:pt x="2948067" y="1345073"/>
                </a:cubicBezTo>
                <a:cubicBezTo>
                  <a:pt x="2941919" y="1347050"/>
                  <a:pt x="2941544" y="1349448"/>
                  <a:pt x="2946924" y="1352274"/>
                </a:cubicBezTo>
                <a:cubicBezTo>
                  <a:pt x="2952304" y="1355105"/>
                  <a:pt x="2955640" y="1356655"/>
                  <a:pt x="2956934" y="1356943"/>
                </a:cubicBezTo>
                <a:cubicBezTo>
                  <a:pt x="2948048" y="1366634"/>
                  <a:pt x="2950860" y="1376698"/>
                  <a:pt x="2965369" y="1387142"/>
                </a:cubicBezTo>
                <a:cubicBezTo>
                  <a:pt x="2979897" y="1397585"/>
                  <a:pt x="2996843" y="1406170"/>
                  <a:pt x="3016225" y="1412906"/>
                </a:cubicBezTo>
                <a:cubicBezTo>
                  <a:pt x="3006759" y="1439798"/>
                  <a:pt x="3003816" y="1467380"/>
                  <a:pt x="3007359" y="1495650"/>
                </a:cubicBezTo>
                <a:cubicBezTo>
                  <a:pt x="3010902" y="1523931"/>
                  <a:pt x="3014651" y="1551725"/>
                  <a:pt x="3018568" y="1579039"/>
                </a:cubicBezTo>
                <a:cubicBezTo>
                  <a:pt x="3057053" y="1596770"/>
                  <a:pt x="3066875" y="1616236"/>
                  <a:pt x="3048092" y="1637433"/>
                </a:cubicBezTo>
                <a:cubicBezTo>
                  <a:pt x="3029310" y="1658636"/>
                  <a:pt x="3036170" y="1677045"/>
                  <a:pt x="3068712" y="1692638"/>
                </a:cubicBezTo>
                <a:lnTo>
                  <a:pt x="3044812" y="1718911"/>
                </a:lnTo>
                <a:lnTo>
                  <a:pt x="3104216" y="1740119"/>
                </a:lnTo>
                <a:lnTo>
                  <a:pt x="3163489" y="1796082"/>
                </a:lnTo>
                <a:lnTo>
                  <a:pt x="3282841" y="1699487"/>
                </a:lnTo>
                <a:cubicBezTo>
                  <a:pt x="3320950" y="1715267"/>
                  <a:pt x="3353136" y="1726758"/>
                  <a:pt x="3379379" y="1733954"/>
                </a:cubicBezTo>
                <a:cubicBezTo>
                  <a:pt x="3405623" y="1741144"/>
                  <a:pt x="3446769" y="1738441"/>
                  <a:pt x="3502837" y="1725834"/>
                </a:cubicBezTo>
                <a:lnTo>
                  <a:pt x="3523869" y="1672435"/>
                </a:lnTo>
                <a:cubicBezTo>
                  <a:pt x="3488515" y="1663257"/>
                  <a:pt x="3475281" y="1653828"/>
                  <a:pt x="3484185" y="1644132"/>
                </a:cubicBezTo>
                <a:cubicBezTo>
                  <a:pt x="3493089" y="1634442"/>
                  <a:pt x="3513315" y="1626082"/>
                  <a:pt x="3544882" y="1619041"/>
                </a:cubicBezTo>
                <a:cubicBezTo>
                  <a:pt x="3544151" y="1601561"/>
                  <a:pt x="3539128" y="1584178"/>
                  <a:pt x="3529830" y="1566908"/>
                </a:cubicBezTo>
                <a:cubicBezTo>
                  <a:pt x="3520551" y="1549637"/>
                  <a:pt x="3511797" y="1533103"/>
                  <a:pt x="3503624" y="1517312"/>
                </a:cubicBezTo>
                <a:lnTo>
                  <a:pt x="3298512" y="1487583"/>
                </a:lnTo>
                <a:cubicBezTo>
                  <a:pt x="3291239" y="1489522"/>
                  <a:pt x="3283441" y="1490724"/>
                  <a:pt x="3275061" y="1491178"/>
                </a:cubicBezTo>
                <a:cubicBezTo>
                  <a:pt x="3266701" y="1491632"/>
                  <a:pt x="3256672" y="1489870"/>
                  <a:pt x="3244975" y="1485868"/>
                </a:cubicBezTo>
                <a:cubicBezTo>
                  <a:pt x="3233840" y="1478999"/>
                  <a:pt x="3227204" y="1462855"/>
                  <a:pt x="3225068" y="1437443"/>
                </a:cubicBezTo>
                <a:cubicBezTo>
                  <a:pt x="3222931" y="1412030"/>
                  <a:pt x="3220775" y="1393136"/>
                  <a:pt x="3218600" y="1380758"/>
                </a:cubicBezTo>
                <a:cubicBezTo>
                  <a:pt x="3205235" y="1375982"/>
                  <a:pt x="3194100" y="1369833"/>
                  <a:pt x="3185196" y="1362306"/>
                </a:cubicBezTo>
                <a:cubicBezTo>
                  <a:pt x="3176311" y="1354785"/>
                  <a:pt x="3178560" y="1349063"/>
                  <a:pt x="3191963" y="1345148"/>
                </a:cubicBezTo>
                <a:lnTo>
                  <a:pt x="3206847" y="1341761"/>
                </a:lnTo>
                <a:cubicBezTo>
                  <a:pt x="3213839" y="1326135"/>
                  <a:pt x="3214889" y="1310558"/>
                  <a:pt x="3209996" y="1295034"/>
                </a:cubicBezTo>
                <a:cubicBezTo>
                  <a:pt x="3205085" y="1279515"/>
                  <a:pt x="3188289" y="1266262"/>
                  <a:pt x="3159571" y="1255289"/>
                </a:cubicBezTo>
                <a:lnTo>
                  <a:pt x="3228254" y="1184106"/>
                </a:lnTo>
                <a:close/>
                <a:moveTo>
                  <a:pt x="3630136" y="1092682"/>
                </a:moveTo>
                <a:lnTo>
                  <a:pt x="3659529" y="1190169"/>
                </a:lnTo>
                <a:lnTo>
                  <a:pt x="3543701" y="1140125"/>
                </a:lnTo>
                <a:cubicBezTo>
                  <a:pt x="3541939" y="1130253"/>
                  <a:pt x="3550037" y="1121182"/>
                  <a:pt x="3567977" y="1112902"/>
                </a:cubicBezTo>
                <a:cubicBezTo>
                  <a:pt x="3585897" y="1104627"/>
                  <a:pt x="3606630" y="1097890"/>
                  <a:pt x="3630136" y="1092682"/>
                </a:cubicBezTo>
                <a:close/>
                <a:moveTo>
                  <a:pt x="2816100" y="1043487"/>
                </a:moveTo>
                <a:cubicBezTo>
                  <a:pt x="2806165" y="1044293"/>
                  <a:pt x="2794018" y="1046484"/>
                  <a:pt x="2779621" y="1050042"/>
                </a:cubicBezTo>
                <a:lnTo>
                  <a:pt x="2764737" y="1053428"/>
                </a:lnTo>
                <a:cubicBezTo>
                  <a:pt x="2776134" y="1057494"/>
                  <a:pt x="2786782" y="1059118"/>
                  <a:pt x="2796698" y="1058311"/>
                </a:cubicBezTo>
                <a:cubicBezTo>
                  <a:pt x="2806614" y="1057504"/>
                  <a:pt x="2818761" y="1055314"/>
                  <a:pt x="2833158" y="1051756"/>
                </a:cubicBezTo>
                <a:lnTo>
                  <a:pt x="2848042" y="1048369"/>
                </a:lnTo>
                <a:cubicBezTo>
                  <a:pt x="2836664" y="1044304"/>
                  <a:pt x="2826016" y="1042675"/>
                  <a:pt x="2816100" y="1043487"/>
                </a:cubicBezTo>
                <a:close/>
                <a:moveTo>
                  <a:pt x="2812669" y="966139"/>
                </a:moveTo>
                <a:lnTo>
                  <a:pt x="2741249" y="975440"/>
                </a:lnTo>
                <a:cubicBezTo>
                  <a:pt x="2748729" y="977934"/>
                  <a:pt x="2761232" y="980584"/>
                  <a:pt x="2778759" y="983399"/>
                </a:cubicBezTo>
                <a:cubicBezTo>
                  <a:pt x="2796286" y="986209"/>
                  <a:pt x="2809558" y="986957"/>
                  <a:pt x="2818537" y="985632"/>
                </a:cubicBezTo>
                <a:cubicBezTo>
                  <a:pt x="2832052" y="982128"/>
                  <a:pt x="2836288" y="978559"/>
                  <a:pt x="2831227" y="974937"/>
                </a:cubicBezTo>
                <a:cubicBezTo>
                  <a:pt x="2826147" y="971321"/>
                  <a:pt x="2819961" y="968383"/>
                  <a:pt x="2812669" y="966139"/>
                </a:cubicBezTo>
                <a:close/>
                <a:moveTo>
                  <a:pt x="3213333" y="602409"/>
                </a:moveTo>
                <a:cubicBezTo>
                  <a:pt x="3157565" y="602072"/>
                  <a:pt x="3116663" y="602697"/>
                  <a:pt x="3090644" y="604278"/>
                </a:cubicBezTo>
                <a:cubicBezTo>
                  <a:pt x="3136289" y="623120"/>
                  <a:pt x="3152598" y="639092"/>
                  <a:pt x="3139532" y="652186"/>
                </a:cubicBezTo>
                <a:cubicBezTo>
                  <a:pt x="3126467" y="665290"/>
                  <a:pt x="3130891" y="677016"/>
                  <a:pt x="3152785" y="687369"/>
                </a:cubicBezTo>
                <a:cubicBezTo>
                  <a:pt x="3151417" y="703742"/>
                  <a:pt x="3149449" y="734571"/>
                  <a:pt x="3146862" y="779861"/>
                </a:cubicBezTo>
                <a:cubicBezTo>
                  <a:pt x="3144275" y="825162"/>
                  <a:pt x="3122230" y="855350"/>
                  <a:pt x="3080709" y="870436"/>
                </a:cubicBezTo>
                <a:cubicBezTo>
                  <a:pt x="3100148" y="878454"/>
                  <a:pt x="3106559" y="885100"/>
                  <a:pt x="3099980" y="890362"/>
                </a:cubicBezTo>
                <a:cubicBezTo>
                  <a:pt x="3093400" y="895624"/>
                  <a:pt x="3099811" y="902264"/>
                  <a:pt x="3119231" y="910288"/>
                </a:cubicBezTo>
                <a:cubicBezTo>
                  <a:pt x="3132222" y="914561"/>
                  <a:pt x="3149317" y="917046"/>
                  <a:pt x="3170518" y="917719"/>
                </a:cubicBezTo>
                <a:cubicBezTo>
                  <a:pt x="3191701" y="918397"/>
                  <a:pt x="3210296" y="917061"/>
                  <a:pt x="3226305" y="913707"/>
                </a:cubicBezTo>
                <a:lnTo>
                  <a:pt x="3270956" y="903551"/>
                </a:lnTo>
                <a:cubicBezTo>
                  <a:pt x="3262821" y="890501"/>
                  <a:pt x="3265201" y="848576"/>
                  <a:pt x="3278117" y="777783"/>
                </a:cubicBezTo>
                <a:cubicBezTo>
                  <a:pt x="3291014" y="706996"/>
                  <a:pt x="3291932" y="660199"/>
                  <a:pt x="3280873" y="637394"/>
                </a:cubicBezTo>
                <a:cubicBezTo>
                  <a:pt x="3290976" y="635385"/>
                  <a:pt x="3304267" y="631790"/>
                  <a:pt x="3320706" y="626597"/>
                </a:cubicBezTo>
                <a:cubicBezTo>
                  <a:pt x="3337146" y="621416"/>
                  <a:pt x="3340764" y="616538"/>
                  <a:pt x="3331541" y="611982"/>
                </a:cubicBezTo>
                <a:cubicBezTo>
                  <a:pt x="3308503" y="605934"/>
                  <a:pt x="3269100" y="602745"/>
                  <a:pt x="3213333" y="602409"/>
                </a:cubicBezTo>
                <a:close/>
                <a:moveTo>
                  <a:pt x="3106428" y="357619"/>
                </a:moveTo>
                <a:cubicBezTo>
                  <a:pt x="3093400" y="361311"/>
                  <a:pt x="3091151" y="365584"/>
                  <a:pt x="3099698" y="370440"/>
                </a:cubicBezTo>
                <a:cubicBezTo>
                  <a:pt x="3108228" y="375301"/>
                  <a:pt x="3116382" y="378939"/>
                  <a:pt x="3124199" y="381359"/>
                </a:cubicBezTo>
                <a:cubicBezTo>
                  <a:pt x="3094431" y="388133"/>
                  <a:pt x="3091413" y="395761"/>
                  <a:pt x="3115182" y="404245"/>
                </a:cubicBezTo>
                <a:cubicBezTo>
                  <a:pt x="3122961" y="408839"/>
                  <a:pt x="3118481" y="414491"/>
                  <a:pt x="3101742" y="421190"/>
                </a:cubicBezTo>
                <a:cubicBezTo>
                  <a:pt x="3084965" y="427899"/>
                  <a:pt x="3080484" y="433551"/>
                  <a:pt x="3088282" y="438140"/>
                </a:cubicBezTo>
                <a:cubicBezTo>
                  <a:pt x="3101723" y="442029"/>
                  <a:pt x="3118687" y="443381"/>
                  <a:pt x="3139214" y="442184"/>
                </a:cubicBezTo>
                <a:cubicBezTo>
                  <a:pt x="3159721" y="440988"/>
                  <a:pt x="3174474" y="439369"/>
                  <a:pt x="3183472" y="437323"/>
                </a:cubicBezTo>
                <a:lnTo>
                  <a:pt x="3183734" y="367817"/>
                </a:lnTo>
                <a:cubicBezTo>
                  <a:pt x="3177173" y="365114"/>
                  <a:pt x="3166526" y="362037"/>
                  <a:pt x="3151792" y="358586"/>
                </a:cubicBezTo>
                <a:cubicBezTo>
                  <a:pt x="3137058" y="355140"/>
                  <a:pt x="3121930" y="354820"/>
                  <a:pt x="3106428" y="357619"/>
                </a:cubicBezTo>
                <a:close/>
                <a:moveTo>
                  <a:pt x="3413271" y="232262"/>
                </a:moveTo>
                <a:cubicBezTo>
                  <a:pt x="3406954" y="233998"/>
                  <a:pt x="3403955" y="235831"/>
                  <a:pt x="3404330" y="237770"/>
                </a:cubicBezTo>
                <a:cubicBezTo>
                  <a:pt x="3404686" y="239715"/>
                  <a:pt x="3401705" y="241552"/>
                  <a:pt x="3395388" y="243278"/>
                </a:cubicBezTo>
                <a:cubicBezTo>
                  <a:pt x="3402867" y="245772"/>
                  <a:pt x="3415371" y="248422"/>
                  <a:pt x="3432898" y="251237"/>
                </a:cubicBezTo>
                <a:cubicBezTo>
                  <a:pt x="3450424" y="254053"/>
                  <a:pt x="3463696" y="254795"/>
                  <a:pt x="3472675" y="253470"/>
                </a:cubicBezTo>
                <a:cubicBezTo>
                  <a:pt x="3486191" y="249966"/>
                  <a:pt x="3490427" y="246397"/>
                  <a:pt x="3485366" y="242776"/>
                </a:cubicBezTo>
                <a:cubicBezTo>
                  <a:pt x="3480286" y="239159"/>
                  <a:pt x="3474100" y="236221"/>
                  <a:pt x="3466808" y="233977"/>
                </a:cubicBezTo>
                <a:cubicBezTo>
                  <a:pt x="3450462" y="229597"/>
                  <a:pt x="3432598" y="229020"/>
                  <a:pt x="3413271" y="232262"/>
                </a:cubicBezTo>
                <a:close/>
                <a:moveTo>
                  <a:pt x="2770061" y="231007"/>
                </a:moveTo>
                <a:cubicBezTo>
                  <a:pt x="2752328" y="231568"/>
                  <a:pt x="2735719" y="233614"/>
                  <a:pt x="2720217" y="237140"/>
                </a:cubicBezTo>
                <a:cubicBezTo>
                  <a:pt x="2726609" y="239597"/>
                  <a:pt x="2734651" y="242108"/>
                  <a:pt x="2744361" y="244667"/>
                </a:cubicBezTo>
                <a:cubicBezTo>
                  <a:pt x="2754090" y="247231"/>
                  <a:pt x="2762881" y="247840"/>
                  <a:pt x="2770755" y="246478"/>
                </a:cubicBezTo>
                <a:lnTo>
                  <a:pt x="2815406" y="236317"/>
                </a:lnTo>
                <a:cubicBezTo>
                  <a:pt x="2802884" y="232220"/>
                  <a:pt x="2787775" y="230451"/>
                  <a:pt x="2770061" y="231007"/>
                </a:cubicBezTo>
                <a:close/>
                <a:moveTo>
                  <a:pt x="3193519" y="136415"/>
                </a:moveTo>
                <a:lnTo>
                  <a:pt x="3015044" y="142291"/>
                </a:lnTo>
                <a:lnTo>
                  <a:pt x="3121706" y="249977"/>
                </a:lnTo>
                <a:lnTo>
                  <a:pt x="3097693" y="310999"/>
                </a:lnTo>
                <a:lnTo>
                  <a:pt x="3216632" y="318665"/>
                </a:lnTo>
                <a:cubicBezTo>
                  <a:pt x="3205085" y="307837"/>
                  <a:pt x="3197905" y="277355"/>
                  <a:pt x="3195037" y="227219"/>
                </a:cubicBezTo>
                <a:cubicBezTo>
                  <a:pt x="3192207" y="177084"/>
                  <a:pt x="3191701" y="146816"/>
                  <a:pt x="3193519" y="136415"/>
                </a:cubicBezTo>
                <a:close/>
                <a:moveTo>
                  <a:pt x="3113495" y="64340"/>
                </a:moveTo>
                <a:cubicBezTo>
                  <a:pt x="3107159" y="66071"/>
                  <a:pt x="3104179" y="67908"/>
                  <a:pt x="3104535" y="69848"/>
                </a:cubicBezTo>
                <a:cubicBezTo>
                  <a:pt x="3104910" y="71792"/>
                  <a:pt x="3101929" y="73630"/>
                  <a:pt x="3095593" y="75355"/>
                </a:cubicBezTo>
                <a:cubicBezTo>
                  <a:pt x="3103091" y="77845"/>
                  <a:pt x="3115595" y="80494"/>
                  <a:pt x="3133121" y="83310"/>
                </a:cubicBezTo>
                <a:cubicBezTo>
                  <a:pt x="3150648" y="86125"/>
                  <a:pt x="3163901" y="86867"/>
                  <a:pt x="3172899" y="85548"/>
                </a:cubicBezTo>
                <a:cubicBezTo>
                  <a:pt x="3186415" y="82044"/>
                  <a:pt x="3190651" y="78475"/>
                  <a:pt x="3185571" y="74853"/>
                </a:cubicBezTo>
                <a:cubicBezTo>
                  <a:pt x="3180510" y="71231"/>
                  <a:pt x="3174324" y="68298"/>
                  <a:pt x="3167013" y="66049"/>
                </a:cubicBezTo>
                <a:cubicBezTo>
                  <a:pt x="3150667" y="61669"/>
                  <a:pt x="3132822" y="61097"/>
                  <a:pt x="3113495" y="64340"/>
                </a:cubicBezTo>
                <a:close/>
                <a:moveTo>
                  <a:pt x="435644" y="0"/>
                </a:moveTo>
                <a:lnTo>
                  <a:pt x="3642568" y="0"/>
                </a:lnTo>
                <a:lnTo>
                  <a:pt x="3644095" y="3102"/>
                </a:lnTo>
                <a:cubicBezTo>
                  <a:pt x="3659393" y="21613"/>
                  <a:pt x="3686776" y="39545"/>
                  <a:pt x="3726244" y="56898"/>
                </a:cubicBezTo>
                <a:cubicBezTo>
                  <a:pt x="3683748" y="68736"/>
                  <a:pt x="3660766" y="86990"/>
                  <a:pt x="3657242" y="111655"/>
                </a:cubicBezTo>
                <a:cubicBezTo>
                  <a:pt x="3653756" y="136324"/>
                  <a:pt x="3656774" y="157340"/>
                  <a:pt x="3666315" y="174702"/>
                </a:cubicBezTo>
                <a:lnTo>
                  <a:pt x="3642415" y="200969"/>
                </a:lnTo>
                <a:cubicBezTo>
                  <a:pt x="3676138" y="211386"/>
                  <a:pt x="3701500" y="221525"/>
                  <a:pt x="3718521" y="231402"/>
                </a:cubicBezTo>
                <a:cubicBezTo>
                  <a:pt x="3735523" y="241280"/>
                  <a:pt x="3719983" y="252049"/>
                  <a:pt x="3671920" y="263706"/>
                </a:cubicBezTo>
                <a:lnTo>
                  <a:pt x="3642152" y="270480"/>
                </a:lnTo>
                <a:cubicBezTo>
                  <a:pt x="3676662" y="288237"/>
                  <a:pt x="3673626" y="308900"/>
                  <a:pt x="3633004" y="332458"/>
                </a:cubicBezTo>
                <a:cubicBezTo>
                  <a:pt x="3592383" y="356022"/>
                  <a:pt x="3592308" y="377743"/>
                  <a:pt x="3632761" y="397621"/>
                </a:cubicBezTo>
                <a:lnTo>
                  <a:pt x="3561210" y="441677"/>
                </a:lnTo>
                <a:cubicBezTo>
                  <a:pt x="3616190" y="469824"/>
                  <a:pt x="3644139" y="519313"/>
                  <a:pt x="3645039" y="590143"/>
                </a:cubicBezTo>
                <a:cubicBezTo>
                  <a:pt x="3645958" y="660979"/>
                  <a:pt x="3646389" y="711515"/>
                  <a:pt x="3646332" y="741767"/>
                </a:cubicBezTo>
                <a:cubicBezTo>
                  <a:pt x="3605393" y="753253"/>
                  <a:pt x="3590471" y="769669"/>
                  <a:pt x="3601531" y="791021"/>
                </a:cubicBezTo>
                <a:cubicBezTo>
                  <a:pt x="3612609" y="812378"/>
                  <a:pt x="3627418" y="830712"/>
                  <a:pt x="3645939" y="846028"/>
                </a:cubicBezTo>
                <a:cubicBezTo>
                  <a:pt x="3606536" y="859330"/>
                  <a:pt x="3603368" y="877413"/>
                  <a:pt x="3636435" y="900271"/>
                </a:cubicBezTo>
                <a:cubicBezTo>
                  <a:pt x="3669502" y="923130"/>
                  <a:pt x="3662622" y="942062"/>
                  <a:pt x="3615777" y="957058"/>
                </a:cubicBezTo>
                <a:cubicBezTo>
                  <a:pt x="3627531" y="961620"/>
                  <a:pt x="3632217" y="966919"/>
                  <a:pt x="3629855" y="972956"/>
                </a:cubicBezTo>
                <a:cubicBezTo>
                  <a:pt x="3627456" y="978992"/>
                  <a:pt x="3618777" y="983869"/>
                  <a:pt x="3603762" y="987566"/>
                </a:cubicBezTo>
                <a:lnTo>
                  <a:pt x="3532342" y="996872"/>
                </a:lnTo>
                <a:cubicBezTo>
                  <a:pt x="3550975" y="985402"/>
                  <a:pt x="3561435" y="973180"/>
                  <a:pt x="3563722" y="960220"/>
                </a:cubicBezTo>
                <a:cubicBezTo>
                  <a:pt x="3565990" y="947260"/>
                  <a:pt x="3555624" y="936309"/>
                  <a:pt x="3532604" y="927366"/>
                </a:cubicBezTo>
                <a:cubicBezTo>
                  <a:pt x="3496838" y="934348"/>
                  <a:pt x="3463471" y="937303"/>
                  <a:pt x="3432560" y="936234"/>
                </a:cubicBezTo>
                <a:cubicBezTo>
                  <a:pt x="3401649" y="935166"/>
                  <a:pt x="3364571" y="938969"/>
                  <a:pt x="3321344" y="947645"/>
                </a:cubicBezTo>
                <a:lnTo>
                  <a:pt x="3341982" y="998507"/>
                </a:lnTo>
                <a:cubicBezTo>
                  <a:pt x="3304867" y="1012444"/>
                  <a:pt x="3312740" y="1032653"/>
                  <a:pt x="3365545" y="1059123"/>
                </a:cubicBezTo>
                <a:cubicBezTo>
                  <a:pt x="3418370" y="1085593"/>
                  <a:pt x="3426224" y="1105797"/>
                  <a:pt x="3389108" y="1119734"/>
                </a:cubicBezTo>
                <a:lnTo>
                  <a:pt x="3311296" y="1248553"/>
                </a:lnTo>
                <a:cubicBezTo>
                  <a:pt x="3339883" y="1273441"/>
                  <a:pt x="3356791" y="1293618"/>
                  <a:pt x="3362003" y="1309068"/>
                </a:cubicBezTo>
                <a:cubicBezTo>
                  <a:pt x="3367214" y="1324522"/>
                  <a:pt x="3331335" y="1341077"/>
                  <a:pt x="3254367" y="1358727"/>
                </a:cubicBezTo>
                <a:lnTo>
                  <a:pt x="3382060" y="1413013"/>
                </a:lnTo>
                <a:lnTo>
                  <a:pt x="3396813" y="1444382"/>
                </a:lnTo>
                <a:lnTo>
                  <a:pt x="3611072" y="1416475"/>
                </a:lnTo>
                <a:cubicBezTo>
                  <a:pt x="3651656" y="1433869"/>
                  <a:pt x="3671414" y="1452518"/>
                  <a:pt x="3670364" y="1472438"/>
                </a:cubicBezTo>
                <a:cubicBezTo>
                  <a:pt x="3669295" y="1492359"/>
                  <a:pt x="3689034" y="1511013"/>
                  <a:pt x="3729637" y="1528402"/>
                </a:cubicBezTo>
                <a:cubicBezTo>
                  <a:pt x="3720902" y="1544855"/>
                  <a:pt x="3714378" y="1564279"/>
                  <a:pt x="3710085" y="1586668"/>
                </a:cubicBezTo>
                <a:cubicBezTo>
                  <a:pt x="3705793" y="1609062"/>
                  <a:pt x="3720095" y="1627219"/>
                  <a:pt x="3753012" y="1641146"/>
                </a:cubicBezTo>
                <a:cubicBezTo>
                  <a:pt x="3722945" y="1644367"/>
                  <a:pt x="3700488" y="1649763"/>
                  <a:pt x="3685641" y="1657333"/>
                </a:cubicBezTo>
                <a:cubicBezTo>
                  <a:pt x="3670814" y="1664908"/>
                  <a:pt x="3674375" y="1673065"/>
                  <a:pt x="3696345" y="1681815"/>
                </a:cubicBezTo>
                <a:cubicBezTo>
                  <a:pt x="3768852" y="1710604"/>
                  <a:pt x="3781187" y="1726608"/>
                  <a:pt x="3733348" y="1729824"/>
                </a:cubicBezTo>
                <a:cubicBezTo>
                  <a:pt x="3685492" y="1733040"/>
                  <a:pt x="3677019" y="1741620"/>
                  <a:pt x="3707967" y="1755562"/>
                </a:cubicBezTo>
                <a:cubicBezTo>
                  <a:pt x="3722701" y="1759735"/>
                  <a:pt x="3735560" y="1764329"/>
                  <a:pt x="3746583" y="1769345"/>
                </a:cubicBezTo>
                <a:cubicBezTo>
                  <a:pt x="3757586" y="1774367"/>
                  <a:pt x="3749638" y="1780227"/>
                  <a:pt x="3722720" y="1786926"/>
                </a:cubicBezTo>
                <a:lnTo>
                  <a:pt x="3710704" y="1817440"/>
                </a:lnTo>
                <a:lnTo>
                  <a:pt x="3621401" y="1837755"/>
                </a:lnTo>
                <a:lnTo>
                  <a:pt x="3615253" y="1887763"/>
                </a:lnTo>
                <a:lnTo>
                  <a:pt x="3769846" y="1908153"/>
                </a:lnTo>
                <a:cubicBezTo>
                  <a:pt x="3732899" y="1913089"/>
                  <a:pt x="3708567" y="1920360"/>
                  <a:pt x="3696889" y="1929959"/>
                </a:cubicBezTo>
                <a:cubicBezTo>
                  <a:pt x="3685210" y="1939565"/>
                  <a:pt x="3693590" y="1949811"/>
                  <a:pt x="3722064" y="1960692"/>
                </a:cubicBezTo>
                <a:cubicBezTo>
                  <a:pt x="3745645" y="1983978"/>
                  <a:pt x="3753968" y="2011602"/>
                  <a:pt x="3747033" y="2043558"/>
                </a:cubicBezTo>
                <a:cubicBezTo>
                  <a:pt x="3740097" y="2075520"/>
                  <a:pt x="3727594" y="2104410"/>
                  <a:pt x="3709523" y="2130218"/>
                </a:cubicBezTo>
                <a:lnTo>
                  <a:pt x="3569701" y="2141195"/>
                </a:lnTo>
                <a:cubicBezTo>
                  <a:pt x="3553074" y="2145416"/>
                  <a:pt x="3530505" y="2149679"/>
                  <a:pt x="3501974" y="2153995"/>
                </a:cubicBezTo>
                <a:cubicBezTo>
                  <a:pt x="3473444" y="2158317"/>
                  <a:pt x="3449412" y="2157708"/>
                  <a:pt x="3429861" y="2152174"/>
                </a:cubicBezTo>
                <a:lnTo>
                  <a:pt x="3417976" y="2147932"/>
                </a:lnTo>
                <a:cubicBezTo>
                  <a:pt x="3412952" y="2145597"/>
                  <a:pt x="3412596" y="2142210"/>
                  <a:pt x="3416889" y="2137760"/>
                </a:cubicBezTo>
                <a:cubicBezTo>
                  <a:pt x="3421182" y="2133310"/>
                  <a:pt x="3424537" y="2129074"/>
                  <a:pt x="3426974" y="2125046"/>
                </a:cubicBezTo>
                <a:cubicBezTo>
                  <a:pt x="3420113" y="2122413"/>
                  <a:pt x="3410084" y="2119197"/>
                  <a:pt x="3396906" y="2115393"/>
                </a:cubicBezTo>
                <a:cubicBezTo>
                  <a:pt x="3383710" y="2111595"/>
                  <a:pt x="3372950" y="2110286"/>
                  <a:pt x="3364571" y="2111467"/>
                </a:cubicBezTo>
                <a:cubicBezTo>
                  <a:pt x="3352274" y="2115415"/>
                  <a:pt x="3354486" y="2121286"/>
                  <a:pt x="3371206" y="2129053"/>
                </a:cubicBezTo>
                <a:cubicBezTo>
                  <a:pt x="3387890" y="2136831"/>
                  <a:pt x="3403486" y="2143124"/>
                  <a:pt x="3417976" y="2147932"/>
                </a:cubicBezTo>
                <a:cubicBezTo>
                  <a:pt x="3423037" y="2150106"/>
                  <a:pt x="3424031" y="2151906"/>
                  <a:pt x="3420919" y="2153333"/>
                </a:cubicBezTo>
                <a:cubicBezTo>
                  <a:pt x="3417807" y="2154764"/>
                  <a:pt x="3415839" y="2155507"/>
                  <a:pt x="3414977" y="2155560"/>
                </a:cubicBezTo>
                <a:cubicBezTo>
                  <a:pt x="3398537" y="2157847"/>
                  <a:pt x="3375612" y="2157280"/>
                  <a:pt x="3346200" y="2153840"/>
                </a:cubicBezTo>
                <a:cubicBezTo>
                  <a:pt x="3316770" y="2150405"/>
                  <a:pt x="3290114" y="2150683"/>
                  <a:pt x="3266251" y="2154663"/>
                </a:cubicBezTo>
                <a:cubicBezTo>
                  <a:pt x="3260365" y="2156730"/>
                  <a:pt x="3262465" y="2160015"/>
                  <a:pt x="3272531" y="2164519"/>
                </a:cubicBezTo>
                <a:cubicBezTo>
                  <a:pt x="3282616" y="2169028"/>
                  <a:pt x="3291407" y="2172527"/>
                  <a:pt x="3298906" y="2175016"/>
                </a:cubicBezTo>
                <a:cubicBezTo>
                  <a:pt x="3280535" y="2192939"/>
                  <a:pt x="3261246" y="2213238"/>
                  <a:pt x="3241039" y="2235926"/>
                </a:cubicBezTo>
                <a:cubicBezTo>
                  <a:pt x="3220812" y="2258614"/>
                  <a:pt x="3229042" y="2277861"/>
                  <a:pt x="3265726" y="2293679"/>
                </a:cubicBezTo>
                <a:cubicBezTo>
                  <a:pt x="3267676" y="2303797"/>
                  <a:pt x="3271837" y="2314716"/>
                  <a:pt x="3278248" y="2326421"/>
                </a:cubicBezTo>
                <a:cubicBezTo>
                  <a:pt x="3284640" y="2338131"/>
                  <a:pt x="3299224" y="2348414"/>
                  <a:pt x="3322000" y="2357266"/>
                </a:cubicBezTo>
                <a:cubicBezTo>
                  <a:pt x="3334072" y="2361753"/>
                  <a:pt x="3349312" y="2364659"/>
                  <a:pt x="3367701" y="2365968"/>
                </a:cubicBezTo>
                <a:cubicBezTo>
                  <a:pt x="3386109" y="2367282"/>
                  <a:pt x="3406560" y="2365525"/>
                  <a:pt x="3429073" y="2360690"/>
                </a:cubicBezTo>
                <a:cubicBezTo>
                  <a:pt x="3469226" y="2346929"/>
                  <a:pt x="3475356" y="2327008"/>
                  <a:pt x="3447519" y="2300939"/>
                </a:cubicBezTo>
                <a:cubicBezTo>
                  <a:pt x="3419663" y="2274864"/>
                  <a:pt x="3429523" y="2254100"/>
                  <a:pt x="3477118" y="2238646"/>
                </a:cubicBezTo>
                <a:cubicBezTo>
                  <a:pt x="3458260" y="2232091"/>
                  <a:pt x="3446244" y="2225269"/>
                  <a:pt x="3441127" y="2218185"/>
                </a:cubicBezTo>
                <a:cubicBezTo>
                  <a:pt x="3436028" y="2211102"/>
                  <a:pt x="3444107" y="2204926"/>
                  <a:pt x="3465365" y="2199648"/>
                </a:cubicBezTo>
                <a:cubicBezTo>
                  <a:pt x="3493839" y="2193318"/>
                  <a:pt x="3539596" y="2186096"/>
                  <a:pt x="3602637" y="2177970"/>
                </a:cubicBezTo>
                <a:cubicBezTo>
                  <a:pt x="3665696" y="2169850"/>
                  <a:pt x="3709204" y="2168344"/>
                  <a:pt x="3733161" y="2173456"/>
                </a:cubicBezTo>
                <a:cubicBezTo>
                  <a:pt x="3770277" y="2191779"/>
                  <a:pt x="3785029" y="2221700"/>
                  <a:pt x="3777438" y="2263213"/>
                </a:cubicBezTo>
                <a:cubicBezTo>
                  <a:pt x="3769846" y="2304727"/>
                  <a:pt x="3766734" y="2336971"/>
                  <a:pt x="3768159" y="2359948"/>
                </a:cubicBezTo>
                <a:lnTo>
                  <a:pt x="3869084" y="2413379"/>
                </a:lnTo>
                <a:cubicBezTo>
                  <a:pt x="3831630" y="2418139"/>
                  <a:pt x="3805331" y="2424699"/>
                  <a:pt x="3790184" y="2433065"/>
                </a:cubicBezTo>
                <a:cubicBezTo>
                  <a:pt x="3775038" y="2441430"/>
                  <a:pt x="3781430" y="2450966"/>
                  <a:pt x="3809417" y="2461677"/>
                </a:cubicBezTo>
                <a:cubicBezTo>
                  <a:pt x="3771870" y="2474556"/>
                  <a:pt x="3776144" y="2490946"/>
                  <a:pt x="3822239" y="2510845"/>
                </a:cubicBezTo>
                <a:cubicBezTo>
                  <a:pt x="3868334" y="2530739"/>
                  <a:pt x="3868878" y="2547977"/>
                  <a:pt x="3823907" y="2562551"/>
                </a:cubicBezTo>
                <a:lnTo>
                  <a:pt x="3871296" y="2614267"/>
                </a:lnTo>
                <a:cubicBezTo>
                  <a:pt x="3830543" y="2643221"/>
                  <a:pt x="3795714" y="2674285"/>
                  <a:pt x="3766846" y="2707475"/>
                </a:cubicBezTo>
                <a:cubicBezTo>
                  <a:pt x="3805949" y="2724340"/>
                  <a:pt x="3819746" y="2740869"/>
                  <a:pt x="3808311" y="2757077"/>
                </a:cubicBezTo>
                <a:cubicBezTo>
                  <a:pt x="3796839" y="2773290"/>
                  <a:pt x="3810654" y="2789818"/>
                  <a:pt x="3849757" y="2806678"/>
                </a:cubicBezTo>
                <a:lnTo>
                  <a:pt x="3816859" y="2855830"/>
                </a:lnTo>
                <a:lnTo>
                  <a:pt x="3864247" y="2907552"/>
                </a:lnTo>
                <a:cubicBezTo>
                  <a:pt x="3884530" y="2916243"/>
                  <a:pt x="3894427" y="2925576"/>
                  <a:pt x="3893884" y="2935534"/>
                </a:cubicBezTo>
                <a:cubicBezTo>
                  <a:pt x="3893340" y="2945491"/>
                  <a:pt x="3903238" y="2954818"/>
                  <a:pt x="3923539" y="2963515"/>
                </a:cubicBezTo>
                <a:lnTo>
                  <a:pt x="3929275" y="3017764"/>
                </a:lnTo>
                <a:cubicBezTo>
                  <a:pt x="3915254" y="3021097"/>
                  <a:pt x="3909049" y="3023961"/>
                  <a:pt x="3910661" y="3026338"/>
                </a:cubicBezTo>
                <a:cubicBezTo>
                  <a:pt x="3912254" y="3028726"/>
                  <a:pt x="3916453" y="3030953"/>
                  <a:pt x="3923277" y="3033021"/>
                </a:cubicBezTo>
                <a:cubicBezTo>
                  <a:pt x="3943203" y="3039047"/>
                  <a:pt x="3957562" y="3044175"/>
                  <a:pt x="3966335" y="3048395"/>
                </a:cubicBezTo>
                <a:cubicBezTo>
                  <a:pt x="3975126" y="3052621"/>
                  <a:pt x="3965679" y="3057952"/>
                  <a:pt x="3938029" y="3064384"/>
                </a:cubicBezTo>
                <a:cubicBezTo>
                  <a:pt x="3873808" y="3083332"/>
                  <a:pt x="3868165" y="3101982"/>
                  <a:pt x="3921083" y="3120326"/>
                </a:cubicBezTo>
                <a:cubicBezTo>
                  <a:pt x="3973983" y="3138671"/>
                  <a:pt x="3979494" y="3154783"/>
                  <a:pt x="3937636" y="3168645"/>
                </a:cubicBezTo>
                <a:lnTo>
                  <a:pt x="3877969" y="3216943"/>
                </a:lnTo>
                <a:cubicBezTo>
                  <a:pt x="3933155" y="3238824"/>
                  <a:pt x="3961555" y="3264188"/>
                  <a:pt x="3963186" y="3293046"/>
                </a:cubicBezTo>
                <a:cubicBezTo>
                  <a:pt x="3964816" y="3321904"/>
                  <a:pt x="3964948" y="3350222"/>
                  <a:pt x="3963617" y="3378022"/>
                </a:cubicBezTo>
                <a:cubicBezTo>
                  <a:pt x="3996046" y="3388151"/>
                  <a:pt x="4018072" y="3396741"/>
                  <a:pt x="4029694" y="3403787"/>
                </a:cubicBezTo>
                <a:cubicBezTo>
                  <a:pt x="4041316" y="3410838"/>
                  <a:pt x="4026170" y="3419204"/>
                  <a:pt x="3984237" y="3428884"/>
                </a:cubicBezTo>
                <a:lnTo>
                  <a:pt x="3986992" y="3490766"/>
                </a:lnTo>
                <a:cubicBezTo>
                  <a:pt x="3972764" y="3498197"/>
                  <a:pt x="3972108" y="3505575"/>
                  <a:pt x="3985043" y="3512909"/>
                </a:cubicBezTo>
                <a:cubicBezTo>
                  <a:pt x="3997958" y="3520244"/>
                  <a:pt x="4011436" y="3526142"/>
                  <a:pt x="4025495" y="3530613"/>
                </a:cubicBezTo>
                <a:lnTo>
                  <a:pt x="4049133" y="3573851"/>
                </a:lnTo>
                <a:cubicBezTo>
                  <a:pt x="3990198" y="3591598"/>
                  <a:pt x="3985174" y="3610108"/>
                  <a:pt x="4034062" y="3629366"/>
                </a:cubicBezTo>
                <a:cubicBezTo>
                  <a:pt x="4082931" y="3648630"/>
                  <a:pt x="4092791" y="3663753"/>
                  <a:pt x="4063623" y="3674726"/>
                </a:cubicBezTo>
                <a:lnTo>
                  <a:pt x="4131650" y="3777309"/>
                </a:lnTo>
                <a:cubicBezTo>
                  <a:pt x="4171615" y="3795568"/>
                  <a:pt x="4172534" y="3811851"/>
                  <a:pt x="4134443" y="3826157"/>
                </a:cubicBezTo>
                <a:cubicBezTo>
                  <a:pt x="4096353" y="3840469"/>
                  <a:pt x="4100233" y="3857814"/>
                  <a:pt x="4146140" y="3878184"/>
                </a:cubicBezTo>
                <a:cubicBezTo>
                  <a:pt x="4143554" y="3889770"/>
                  <a:pt x="4152308" y="3900508"/>
                  <a:pt x="4172421" y="3910401"/>
                </a:cubicBezTo>
                <a:cubicBezTo>
                  <a:pt x="4192517" y="3920300"/>
                  <a:pt x="4212443" y="3928495"/>
                  <a:pt x="4232201" y="3935002"/>
                </a:cubicBezTo>
                <a:cubicBezTo>
                  <a:pt x="4196097" y="3961445"/>
                  <a:pt x="4178757" y="3989694"/>
                  <a:pt x="4180201" y="4019748"/>
                </a:cubicBezTo>
                <a:cubicBezTo>
                  <a:pt x="4181625" y="4049808"/>
                  <a:pt x="4194785" y="4078068"/>
                  <a:pt x="4219660" y="4104527"/>
                </a:cubicBezTo>
                <a:cubicBezTo>
                  <a:pt x="4257638" y="4122075"/>
                  <a:pt x="4265492" y="4140831"/>
                  <a:pt x="4243242" y="4160795"/>
                </a:cubicBezTo>
                <a:cubicBezTo>
                  <a:pt x="4220972" y="4180763"/>
                  <a:pt x="4225865" y="4198462"/>
                  <a:pt x="4257919" y="4213884"/>
                </a:cubicBezTo>
                <a:cubicBezTo>
                  <a:pt x="4265530" y="4247598"/>
                  <a:pt x="4270722" y="4283165"/>
                  <a:pt x="4273497" y="4320587"/>
                </a:cubicBezTo>
                <a:cubicBezTo>
                  <a:pt x="4276271" y="4358008"/>
                  <a:pt x="4274771" y="4393361"/>
                  <a:pt x="4269017" y="4426643"/>
                </a:cubicBezTo>
                <a:cubicBezTo>
                  <a:pt x="4223090" y="4441429"/>
                  <a:pt x="4218067" y="4459934"/>
                  <a:pt x="4253926" y="4482157"/>
                </a:cubicBezTo>
                <a:cubicBezTo>
                  <a:pt x="4289786" y="4504386"/>
                  <a:pt x="4284744" y="4522896"/>
                  <a:pt x="4238855" y="4537677"/>
                </a:cubicBezTo>
                <a:cubicBezTo>
                  <a:pt x="4277021" y="4551850"/>
                  <a:pt x="4300884" y="4570157"/>
                  <a:pt x="4310406" y="4592583"/>
                </a:cubicBezTo>
                <a:cubicBezTo>
                  <a:pt x="4319910" y="4615014"/>
                  <a:pt x="4299909" y="4632878"/>
                  <a:pt x="4250346" y="4646175"/>
                </a:cubicBezTo>
                <a:cubicBezTo>
                  <a:pt x="4209744" y="4628786"/>
                  <a:pt x="4190005" y="4610137"/>
                  <a:pt x="4191073" y="4590216"/>
                </a:cubicBezTo>
                <a:cubicBezTo>
                  <a:pt x="4192123" y="4570296"/>
                  <a:pt x="4172365" y="4551641"/>
                  <a:pt x="4131781" y="4534253"/>
                </a:cubicBezTo>
                <a:cubicBezTo>
                  <a:pt x="4172346" y="4523003"/>
                  <a:pt x="4178326" y="4513537"/>
                  <a:pt x="4149740" y="4505860"/>
                </a:cubicBezTo>
                <a:cubicBezTo>
                  <a:pt x="4121134" y="4498194"/>
                  <a:pt x="4127114" y="4488723"/>
                  <a:pt x="4167698" y="4477472"/>
                </a:cubicBezTo>
                <a:cubicBezTo>
                  <a:pt x="4153639" y="4473001"/>
                  <a:pt x="4140161" y="4467098"/>
                  <a:pt x="4127226" y="4459763"/>
                </a:cubicBezTo>
                <a:cubicBezTo>
                  <a:pt x="4114292" y="4452434"/>
                  <a:pt x="4114948" y="4445051"/>
                  <a:pt x="4129176" y="4437620"/>
                </a:cubicBezTo>
                <a:cubicBezTo>
                  <a:pt x="4129926" y="4402726"/>
                  <a:pt x="4122109" y="4368045"/>
                  <a:pt x="4105763" y="4333568"/>
                </a:cubicBezTo>
                <a:cubicBezTo>
                  <a:pt x="4089417" y="4299090"/>
                  <a:pt x="4060774" y="4265670"/>
                  <a:pt x="4019890" y="4233308"/>
                </a:cubicBezTo>
                <a:cubicBezTo>
                  <a:pt x="3957374" y="4216422"/>
                  <a:pt x="3889966" y="4214109"/>
                  <a:pt x="3817665" y="4226358"/>
                </a:cubicBezTo>
                <a:cubicBezTo>
                  <a:pt x="3745364" y="4238607"/>
                  <a:pt x="3686860" y="4239473"/>
                  <a:pt x="3642152" y="4228954"/>
                </a:cubicBezTo>
                <a:cubicBezTo>
                  <a:pt x="3627231" y="4228879"/>
                  <a:pt x="3609498" y="4229435"/>
                  <a:pt x="3588990" y="4230632"/>
                </a:cubicBezTo>
                <a:cubicBezTo>
                  <a:pt x="3568464" y="4231828"/>
                  <a:pt x="3554480" y="4231540"/>
                  <a:pt x="3546982" y="4229771"/>
                </a:cubicBezTo>
                <a:cubicBezTo>
                  <a:pt x="3537141" y="4225354"/>
                  <a:pt x="3538284" y="4221048"/>
                  <a:pt x="3550375" y="4216844"/>
                </a:cubicBezTo>
                <a:cubicBezTo>
                  <a:pt x="3562466" y="4212645"/>
                  <a:pt x="3573263" y="4209616"/>
                  <a:pt x="3582748" y="4207746"/>
                </a:cubicBezTo>
                <a:cubicBezTo>
                  <a:pt x="3563440" y="4199402"/>
                  <a:pt x="3557517" y="4191496"/>
                  <a:pt x="3564996" y="4184006"/>
                </a:cubicBezTo>
                <a:cubicBezTo>
                  <a:pt x="3572457" y="4176516"/>
                  <a:pt x="3566533" y="4168610"/>
                  <a:pt x="3547244" y="4160266"/>
                </a:cubicBezTo>
                <a:cubicBezTo>
                  <a:pt x="3539390" y="4140062"/>
                  <a:pt x="3510691" y="4121119"/>
                  <a:pt x="3461203" y="4103448"/>
                </a:cubicBezTo>
                <a:cubicBezTo>
                  <a:pt x="3449806" y="4097935"/>
                  <a:pt x="3436909" y="4096236"/>
                  <a:pt x="3422550" y="4098351"/>
                </a:cubicBezTo>
                <a:cubicBezTo>
                  <a:pt x="3415539" y="4100381"/>
                  <a:pt x="3413177" y="4103522"/>
                  <a:pt x="3415446" y="4107775"/>
                </a:cubicBezTo>
                <a:cubicBezTo>
                  <a:pt x="3417733" y="4112038"/>
                  <a:pt x="3422044" y="4115393"/>
                  <a:pt x="3428417" y="4117845"/>
                </a:cubicBezTo>
                <a:cubicBezTo>
                  <a:pt x="3395276" y="4118881"/>
                  <a:pt x="3378292" y="4121878"/>
                  <a:pt x="3377449" y="4126835"/>
                </a:cubicBezTo>
                <a:cubicBezTo>
                  <a:pt x="3376624" y="4131803"/>
                  <a:pt x="3385659" y="4137562"/>
                  <a:pt x="3404536" y="4144117"/>
                </a:cubicBezTo>
                <a:lnTo>
                  <a:pt x="3392520" y="4174625"/>
                </a:lnTo>
                <a:cubicBezTo>
                  <a:pt x="3467989" y="4205203"/>
                  <a:pt x="3492189" y="4232688"/>
                  <a:pt x="3465083" y="4257085"/>
                </a:cubicBezTo>
                <a:cubicBezTo>
                  <a:pt x="3437959" y="4281483"/>
                  <a:pt x="3441333" y="4310228"/>
                  <a:pt x="3475168" y="4343333"/>
                </a:cubicBezTo>
                <a:cubicBezTo>
                  <a:pt x="3471719" y="4351351"/>
                  <a:pt x="3462159" y="4359899"/>
                  <a:pt x="3446450" y="4368964"/>
                </a:cubicBezTo>
                <a:cubicBezTo>
                  <a:pt x="3430723" y="4378035"/>
                  <a:pt x="3411490" y="4385311"/>
                  <a:pt x="3388733" y="4390776"/>
                </a:cubicBezTo>
                <a:cubicBezTo>
                  <a:pt x="3380242" y="4392277"/>
                  <a:pt x="3368957" y="4392234"/>
                  <a:pt x="3354898" y="4390658"/>
                </a:cubicBezTo>
                <a:cubicBezTo>
                  <a:pt x="3340839" y="4389082"/>
                  <a:pt x="3330323" y="4387138"/>
                  <a:pt x="3323312" y="4384819"/>
                </a:cubicBezTo>
                <a:cubicBezTo>
                  <a:pt x="3267807" y="4382405"/>
                  <a:pt x="3221225" y="4374477"/>
                  <a:pt x="3183603" y="4361047"/>
                </a:cubicBezTo>
                <a:lnTo>
                  <a:pt x="3157228" y="4255932"/>
                </a:lnTo>
                <a:lnTo>
                  <a:pt x="3193013" y="4233901"/>
                </a:lnTo>
                <a:lnTo>
                  <a:pt x="3181260" y="4194909"/>
                </a:lnTo>
                <a:lnTo>
                  <a:pt x="3050567" y="4148246"/>
                </a:lnTo>
                <a:cubicBezTo>
                  <a:pt x="3040838" y="4150030"/>
                  <a:pt x="3024604" y="4151120"/>
                  <a:pt x="3001848" y="4151516"/>
                </a:cubicBezTo>
                <a:cubicBezTo>
                  <a:pt x="2979109" y="4151916"/>
                  <a:pt x="2963626" y="4151099"/>
                  <a:pt x="2955378" y="4149064"/>
                </a:cubicBezTo>
                <a:cubicBezTo>
                  <a:pt x="2951235" y="4146681"/>
                  <a:pt x="2955828" y="4143609"/>
                  <a:pt x="2969174" y="4139854"/>
                </a:cubicBezTo>
                <a:cubicBezTo>
                  <a:pt x="2982502" y="4136093"/>
                  <a:pt x="2993787" y="4133240"/>
                  <a:pt x="3003029" y="4131280"/>
                </a:cubicBezTo>
                <a:cubicBezTo>
                  <a:pt x="2983721" y="4122936"/>
                  <a:pt x="2977816" y="4115029"/>
                  <a:pt x="2985277" y="4107540"/>
                </a:cubicBezTo>
                <a:cubicBezTo>
                  <a:pt x="2992737" y="4100055"/>
                  <a:pt x="2986814" y="4092144"/>
                  <a:pt x="2967525" y="4083800"/>
                </a:cubicBezTo>
                <a:cubicBezTo>
                  <a:pt x="2970280" y="4059595"/>
                  <a:pt x="2965819" y="4027906"/>
                  <a:pt x="2954122" y="3988754"/>
                </a:cubicBezTo>
                <a:cubicBezTo>
                  <a:pt x="2942425" y="3949602"/>
                  <a:pt x="2916387" y="3921091"/>
                  <a:pt x="2875991" y="3903227"/>
                </a:cubicBezTo>
                <a:cubicBezTo>
                  <a:pt x="2859645" y="3898847"/>
                  <a:pt x="2841800" y="3898270"/>
                  <a:pt x="2822455" y="3901512"/>
                </a:cubicBezTo>
                <a:cubicBezTo>
                  <a:pt x="2766012" y="3917250"/>
                  <a:pt x="2754559" y="3934906"/>
                  <a:pt x="2788057" y="3954479"/>
                </a:cubicBezTo>
                <a:cubicBezTo>
                  <a:pt x="2821573" y="3974058"/>
                  <a:pt x="2836870" y="3992568"/>
                  <a:pt x="2833945" y="4010015"/>
                </a:cubicBezTo>
                <a:cubicBezTo>
                  <a:pt x="2794711" y="4027911"/>
                  <a:pt x="2771767" y="4069018"/>
                  <a:pt x="2765075" y="4133326"/>
                </a:cubicBezTo>
                <a:cubicBezTo>
                  <a:pt x="2758383" y="4197639"/>
                  <a:pt x="2735438" y="4238746"/>
                  <a:pt x="2696204" y="4256637"/>
                </a:cubicBezTo>
                <a:cubicBezTo>
                  <a:pt x="2719955" y="4266573"/>
                  <a:pt x="2725878" y="4274479"/>
                  <a:pt x="2713956" y="4280377"/>
                </a:cubicBezTo>
                <a:cubicBezTo>
                  <a:pt x="2702034" y="4286274"/>
                  <a:pt x="2707958" y="4294181"/>
                  <a:pt x="2731727" y="4304117"/>
                </a:cubicBezTo>
                <a:cubicBezTo>
                  <a:pt x="2718230" y="4329027"/>
                  <a:pt x="2706964" y="4359081"/>
                  <a:pt x="2697910" y="4394275"/>
                </a:cubicBezTo>
                <a:cubicBezTo>
                  <a:pt x="2688856" y="4429463"/>
                  <a:pt x="2708839" y="4457621"/>
                  <a:pt x="2757839" y="4478738"/>
                </a:cubicBezTo>
                <a:cubicBezTo>
                  <a:pt x="2743274" y="4492756"/>
                  <a:pt x="2731314" y="4508787"/>
                  <a:pt x="2721961" y="4526828"/>
                </a:cubicBezTo>
                <a:cubicBezTo>
                  <a:pt x="2712588" y="4544873"/>
                  <a:pt x="2721454" y="4559644"/>
                  <a:pt x="2748560" y="4571124"/>
                </a:cubicBezTo>
                <a:lnTo>
                  <a:pt x="2676746" y="4684691"/>
                </a:lnTo>
                <a:cubicBezTo>
                  <a:pt x="2715062" y="4698543"/>
                  <a:pt x="2739413" y="4715579"/>
                  <a:pt x="2749797" y="4735782"/>
                </a:cubicBezTo>
                <a:cubicBezTo>
                  <a:pt x="2760201" y="4755986"/>
                  <a:pt x="2740687" y="4772579"/>
                  <a:pt x="2691237" y="4785560"/>
                </a:cubicBezTo>
                <a:cubicBezTo>
                  <a:pt x="2725016" y="4799438"/>
                  <a:pt x="2744286" y="4817911"/>
                  <a:pt x="2749029" y="4840994"/>
                </a:cubicBezTo>
                <a:cubicBezTo>
                  <a:pt x="2753771" y="4864077"/>
                  <a:pt x="2755177" y="4884879"/>
                  <a:pt x="2753265" y="4903400"/>
                </a:cubicBezTo>
                <a:cubicBezTo>
                  <a:pt x="2737388" y="4907161"/>
                  <a:pt x="2717780" y="4909592"/>
                  <a:pt x="2694498" y="4910698"/>
                </a:cubicBezTo>
                <a:cubicBezTo>
                  <a:pt x="2671179" y="4911803"/>
                  <a:pt x="2650128" y="4909362"/>
                  <a:pt x="2631308" y="4903363"/>
                </a:cubicBezTo>
                <a:cubicBezTo>
                  <a:pt x="2603527" y="4892182"/>
                  <a:pt x="2588587" y="4878506"/>
                  <a:pt x="2586487" y="4862347"/>
                </a:cubicBezTo>
                <a:cubicBezTo>
                  <a:pt x="2584369" y="4846192"/>
                  <a:pt x="2583563" y="4831037"/>
                  <a:pt x="2584051" y="4816891"/>
                </a:cubicBezTo>
                <a:cubicBezTo>
                  <a:pt x="2559063" y="4806522"/>
                  <a:pt x="2549672" y="4797371"/>
                  <a:pt x="2555895" y="4789443"/>
                </a:cubicBezTo>
                <a:cubicBezTo>
                  <a:pt x="2562118" y="4781516"/>
                  <a:pt x="2555708" y="4773428"/>
                  <a:pt x="2536662" y="4765169"/>
                </a:cubicBezTo>
                <a:cubicBezTo>
                  <a:pt x="2515461" y="4748726"/>
                  <a:pt x="2503014" y="4731594"/>
                  <a:pt x="2499303" y="4713773"/>
                </a:cubicBezTo>
                <a:cubicBezTo>
                  <a:pt x="2495591" y="4695957"/>
                  <a:pt x="2503221" y="4679461"/>
                  <a:pt x="2522153" y="4664300"/>
                </a:cubicBezTo>
                <a:cubicBezTo>
                  <a:pt x="2488262" y="4663616"/>
                  <a:pt x="2452702" y="4660710"/>
                  <a:pt x="2415492" y="4655577"/>
                </a:cubicBezTo>
                <a:cubicBezTo>
                  <a:pt x="2378245" y="4650443"/>
                  <a:pt x="2382144" y="4642045"/>
                  <a:pt x="2427114" y="4630362"/>
                </a:cubicBezTo>
                <a:cubicBezTo>
                  <a:pt x="2391667" y="4610645"/>
                  <a:pt x="2351327" y="4562529"/>
                  <a:pt x="2306075" y="4486014"/>
                </a:cubicBezTo>
                <a:cubicBezTo>
                  <a:pt x="2260805" y="4409505"/>
                  <a:pt x="2245003" y="4359279"/>
                  <a:pt x="2258668" y="4335336"/>
                </a:cubicBezTo>
                <a:lnTo>
                  <a:pt x="2190642" y="4232747"/>
                </a:lnTo>
                <a:cubicBezTo>
                  <a:pt x="2198777" y="4230760"/>
                  <a:pt x="2205600" y="4227757"/>
                  <a:pt x="2211130" y="4223751"/>
                </a:cubicBezTo>
                <a:cubicBezTo>
                  <a:pt x="2216660" y="4219744"/>
                  <a:pt x="2216791" y="4216528"/>
                  <a:pt x="2211542" y="4214109"/>
                </a:cubicBezTo>
                <a:cubicBezTo>
                  <a:pt x="2191616" y="4208077"/>
                  <a:pt x="2177257" y="4202954"/>
                  <a:pt x="2168466" y="4198729"/>
                </a:cubicBezTo>
                <a:cubicBezTo>
                  <a:pt x="2159693" y="4194508"/>
                  <a:pt x="2169122" y="4189177"/>
                  <a:pt x="2196790" y="4182740"/>
                </a:cubicBezTo>
                <a:cubicBezTo>
                  <a:pt x="2177726" y="4174492"/>
                  <a:pt x="2171315" y="4166404"/>
                  <a:pt x="2177538" y="4158471"/>
                </a:cubicBezTo>
                <a:cubicBezTo>
                  <a:pt x="2183780" y="4150549"/>
                  <a:pt x="2174389" y="4141398"/>
                  <a:pt x="2149383" y="4131018"/>
                </a:cubicBezTo>
                <a:cubicBezTo>
                  <a:pt x="2141847" y="4127962"/>
                  <a:pt x="2127226" y="4123475"/>
                  <a:pt x="2105575" y="4117551"/>
                </a:cubicBezTo>
                <a:cubicBezTo>
                  <a:pt x="2083905" y="4111632"/>
                  <a:pt x="2064822" y="4109896"/>
                  <a:pt x="2048327" y="4112342"/>
                </a:cubicBezTo>
                <a:cubicBezTo>
                  <a:pt x="2002100" y="4127920"/>
                  <a:pt x="1987254" y="4154155"/>
                  <a:pt x="2003787" y="4191052"/>
                </a:cubicBezTo>
                <a:cubicBezTo>
                  <a:pt x="2020321" y="4227950"/>
                  <a:pt x="2032993" y="4253132"/>
                  <a:pt x="2041803" y="4266610"/>
                </a:cubicBezTo>
                <a:lnTo>
                  <a:pt x="1931730" y="4270815"/>
                </a:lnTo>
                <a:lnTo>
                  <a:pt x="1907849" y="4297081"/>
                </a:lnTo>
                <a:lnTo>
                  <a:pt x="1952238" y="4356432"/>
                </a:lnTo>
                <a:lnTo>
                  <a:pt x="1895308" y="4466606"/>
                </a:lnTo>
                <a:cubicBezTo>
                  <a:pt x="1920539" y="4477072"/>
                  <a:pt x="1932405" y="4487104"/>
                  <a:pt x="1930887" y="4496709"/>
                </a:cubicBezTo>
                <a:cubicBezTo>
                  <a:pt x="1929368" y="4506319"/>
                  <a:pt x="1941215" y="4516346"/>
                  <a:pt x="1966466" y="4526812"/>
                </a:cubicBezTo>
                <a:lnTo>
                  <a:pt x="1915684" y="4586979"/>
                </a:lnTo>
                <a:cubicBezTo>
                  <a:pt x="1882167" y="4597492"/>
                  <a:pt x="1873188" y="4614587"/>
                  <a:pt x="1888710" y="4638252"/>
                </a:cubicBezTo>
                <a:cubicBezTo>
                  <a:pt x="1904231" y="4661918"/>
                  <a:pt x="1922020" y="4679872"/>
                  <a:pt x="1942059" y="4692095"/>
                </a:cubicBezTo>
                <a:cubicBezTo>
                  <a:pt x="1906855" y="4709067"/>
                  <a:pt x="1883273" y="4750318"/>
                  <a:pt x="1871314" y="4815828"/>
                </a:cubicBezTo>
                <a:cubicBezTo>
                  <a:pt x="1859354" y="4881338"/>
                  <a:pt x="1846945" y="4920046"/>
                  <a:pt x="1834067" y="4931943"/>
                </a:cubicBezTo>
                <a:cubicBezTo>
                  <a:pt x="1864828" y="4939123"/>
                  <a:pt x="1879056" y="4947462"/>
                  <a:pt x="1876731" y="4956960"/>
                </a:cubicBezTo>
                <a:cubicBezTo>
                  <a:pt x="1874388" y="4966458"/>
                  <a:pt x="1858136" y="4974792"/>
                  <a:pt x="1827937" y="4981950"/>
                </a:cubicBezTo>
                <a:cubicBezTo>
                  <a:pt x="1847863" y="4990150"/>
                  <a:pt x="1856261" y="4997501"/>
                  <a:pt x="1853131" y="5003997"/>
                </a:cubicBezTo>
                <a:cubicBezTo>
                  <a:pt x="1850019" y="5010498"/>
                  <a:pt x="1858417" y="5017843"/>
                  <a:pt x="1878343" y="5026043"/>
                </a:cubicBezTo>
                <a:cubicBezTo>
                  <a:pt x="1848726" y="5040307"/>
                  <a:pt x="1821507" y="5059223"/>
                  <a:pt x="1796707" y="5082808"/>
                </a:cubicBezTo>
                <a:cubicBezTo>
                  <a:pt x="1771888" y="5106399"/>
                  <a:pt x="1775169" y="5125326"/>
                  <a:pt x="1806530" y="5139605"/>
                </a:cubicBezTo>
                <a:cubicBezTo>
                  <a:pt x="1797138" y="5149125"/>
                  <a:pt x="1797982" y="5158484"/>
                  <a:pt x="1809023" y="5167683"/>
                </a:cubicBezTo>
                <a:cubicBezTo>
                  <a:pt x="1820083" y="5176893"/>
                  <a:pt x="1835060" y="5184772"/>
                  <a:pt x="1853918" y="5191327"/>
                </a:cubicBezTo>
                <a:cubicBezTo>
                  <a:pt x="1853787" y="5226077"/>
                  <a:pt x="1826887" y="5259978"/>
                  <a:pt x="1773238" y="5293018"/>
                </a:cubicBezTo>
                <a:cubicBezTo>
                  <a:pt x="1799200" y="5303745"/>
                  <a:pt x="1812566" y="5314312"/>
                  <a:pt x="1813259" y="5324713"/>
                </a:cubicBezTo>
                <a:cubicBezTo>
                  <a:pt x="1813953" y="5335114"/>
                  <a:pt x="1824338" y="5344617"/>
                  <a:pt x="1844395" y="5353223"/>
                </a:cubicBezTo>
                <a:cubicBezTo>
                  <a:pt x="1801281" y="5365200"/>
                  <a:pt x="1775806" y="5384020"/>
                  <a:pt x="1767952" y="5409673"/>
                </a:cubicBezTo>
                <a:cubicBezTo>
                  <a:pt x="1760116" y="5435331"/>
                  <a:pt x="1760660" y="5456913"/>
                  <a:pt x="1769583" y="5474413"/>
                </a:cubicBezTo>
                <a:lnTo>
                  <a:pt x="1635478" y="5539640"/>
                </a:lnTo>
                <a:cubicBezTo>
                  <a:pt x="1661216" y="5550281"/>
                  <a:pt x="1675050" y="5561019"/>
                  <a:pt x="1676999" y="5571863"/>
                </a:cubicBezTo>
                <a:cubicBezTo>
                  <a:pt x="1678930" y="5582708"/>
                  <a:pt x="1692783" y="5593445"/>
                  <a:pt x="1718520" y="5604087"/>
                </a:cubicBezTo>
                <a:lnTo>
                  <a:pt x="1634822" y="5713407"/>
                </a:lnTo>
                <a:cubicBezTo>
                  <a:pt x="1603086" y="5719470"/>
                  <a:pt x="1580273" y="5720026"/>
                  <a:pt x="1566420" y="5715079"/>
                </a:cubicBezTo>
                <a:cubicBezTo>
                  <a:pt x="1557516" y="5709005"/>
                  <a:pt x="1543738" y="5682818"/>
                  <a:pt x="1525068" y="5636524"/>
                </a:cubicBezTo>
                <a:cubicBezTo>
                  <a:pt x="1506398" y="5590219"/>
                  <a:pt x="1488721" y="5543315"/>
                  <a:pt x="1472056" y="5495798"/>
                </a:cubicBezTo>
                <a:cubicBezTo>
                  <a:pt x="1455391" y="5448275"/>
                  <a:pt x="1445569" y="5419641"/>
                  <a:pt x="1442645" y="5409892"/>
                </a:cubicBezTo>
                <a:cubicBezTo>
                  <a:pt x="1410590" y="5394470"/>
                  <a:pt x="1405697" y="5376771"/>
                  <a:pt x="1427967" y="5356803"/>
                </a:cubicBezTo>
                <a:cubicBezTo>
                  <a:pt x="1450218" y="5336839"/>
                  <a:pt x="1442345" y="5318083"/>
                  <a:pt x="1404385" y="5300535"/>
                </a:cubicBezTo>
                <a:cubicBezTo>
                  <a:pt x="1395650" y="5279663"/>
                  <a:pt x="1385077" y="5254860"/>
                  <a:pt x="1372687" y="5226146"/>
                </a:cubicBezTo>
                <a:cubicBezTo>
                  <a:pt x="1360277" y="5197427"/>
                  <a:pt x="1363070" y="5173057"/>
                  <a:pt x="1381141" y="5153040"/>
                </a:cubicBezTo>
                <a:cubicBezTo>
                  <a:pt x="1366032" y="5151993"/>
                  <a:pt x="1347193" y="5149616"/>
                  <a:pt x="1324642" y="5145919"/>
                </a:cubicBezTo>
                <a:cubicBezTo>
                  <a:pt x="1302111" y="5142223"/>
                  <a:pt x="1286252" y="5140914"/>
                  <a:pt x="1277085" y="5141988"/>
                </a:cubicBezTo>
                <a:cubicBezTo>
                  <a:pt x="1266644" y="5145513"/>
                  <a:pt x="1269606" y="5149477"/>
                  <a:pt x="1285952" y="5153858"/>
                </a:cubicBezTo>
                <a:lnTo>
                  <a:pt x="1155128" y="5141950"/>
                </a:lnTo>
                <a:cubicBezTo>
                  <a:pt x="1117131" y="5095036"/>
                  <a:pt x="1086576" y="5046429"/>
                  <a:pt x="1063463" y="4996128"/>
                </a:cubicBezTo>
                <a:cubicBezTo>
                  <a:pt x="1093231" y="4989354"/>
                  <a:pt x="1096249" y="4981726"/>
                  <a:pt x="1072480" y="4973242"/>
                </a:cubicBezTo>
                <a:cubicBezTo>
                  <a:pt x="1052553" y="4967217"/>
                  <a:pt x="1038194" y="4962088"/>
                  <a:pt x="1029403" y="4957868"/>
                </a:cubicBezTo>
                <a:cubicBezTo>
                  <a:pt x="1020630" y="4953642"/>
                  <a:pt x="1030059" y="4948311"/>
                  <a:pt x="1057727" y="4941879"/>
                </a:cubicBezTo>
                <a:cubicBezTo>
                  <a:pt x="1038663" y="4933626"/>
                  <a:pt x="1032252" y="4925538"/>
                  <a:pt x="1038475" y="4917605"/>
                </a:cubicBezTo>
                <a:cubicBezTo>
                  <a:pt x="1044718" y="4909683"/>
                  <a:pt x="1035326" y="4900537"/>
                  <a:pt x="1010320" y="4890157"/>
                </a:cubicBezTo>
                <a:cubicBezTo>
                  <a:pt x="1047267" y="4885227"/>
                  <a:pt x="1071598" y="4877956"/>
                  <a:pt x="1083277" y="4868351"/>
                </a:cubicBezTo>
                <a:cubicBezTo>
                  <a:pt x="1094955" y="4858751"/>
                  <a:pt x="1086576" y="4848505"/>
                  <a:pt x="1058121" y="4837618"/>
                </a:cubicBezTo>
                <a:lnTo>
                  <a:pt x="1022598" y="4790138"/>
                </a:lnTo>
                <a:cubicBezTo>
                  <a:pt x="964506" y="4763422"/>
                  <a:pt x="930821" y="4724206"/>
                  <a:pt x="921542" y="4672500"/>
                </a:cubicBezTo>
                <a:cubicBezTo>
                  <a:pt x="912244" y="4620789"/>
                  <a:pt x="883789" y="4576915"/>
                  <a:pt x="836156" y="4540877"/>
                </a:cubicBezTo>
                <a:cubicBezTo>
                  <a:pt x="859532" y="4535995"/>
                  <a:pt x="876047" y="4531374"/>
                  <a:pt x="885644" y="4527009"/>
                </a:cubicBezTo>
                <a:cubicBezTo>
                  <a:pt x="895279" y="4522655"/>
                  <a:pt x="891699" y="4517388"/>
                  <a:pt x="874922" y="4511218"/>
                </a:cubicBezTo>
                <a:cubicBezTo>
                  <a:pt x="838762" y="4499765"/>
                  <a:pt x="842792" y="4489599"/>
                  <a:pt x="886938" y="4480710"/>
                </a:cubicBezTo>
                <a:cubicBezTo>
                  <a:pt x="872785" y="4475832"/>
                  <a:pt x="860263" y="4468834"/>
                  <a:pt x="849466" y="4459721"/>
                </a:cubicBezTo>
                <a:cubicBezTo>
                  <a:pt x="838668" y="4450602"/>
                  <a:pt x="843261" y="4443187"/>
                  <a:pt x="863300" y="4437471"/>
                </a:cubicBezTo>
                <a:lnTo>
                  <a:pt x="756376" y="4399296"/>
                </a:lnTo>
                <a:lnTo>
                  <a:pt x="768392" y="4368783"/>
                </a:lnTo>
                <a:cubicBezTo>
                  <a:pt x="742580" y="4360481"/>
                  <a:pt x="725877" y="4352698"/>
                  <a:pt x="718286" y="4345459"/>
                </a:cubicBezTo>
                <a:cubicBezTo>
                  <a:pt x="710694" y="4338221"/>
                  <a:pt x="724472" y="4330448"/>
                  <a:pt x="759638" y="4322162"/>
                </a:cubicBezTo>
                <a:lnTo>
                  <a:pt x="804289" y="4312002"/>
                </a:lnTo>
                <a:cubicBezTo>
                  <a:pt x="777202" y="4301243"/>
                  <a:pt x="759394" y="4290537"/>
                  <a:pt x="750865" y="4279885"/>
                </a:cubicBezTo>
                <a:cubicBezTo>
                  <a:pt x="742373" y="4269233"/>
                  <a:pt x="727527" y="4259585"/>
                  <a:pt x="706363" y="4250942"/>
                </a:cubicBezTo>
                <a:cubicBezTo>
                  <a:pt x="704564" y="4223292"/>
                  <a:pt x="697347" y="4194252"/>
                  <a:pt x="684750" y="4163840"/>
                </a:cubicBezTo>
                <a:cubicBezTo>
                  <a:pt x="672172" y="4133433"/>
                  <a:pt x="647859" y="4104815"/>
                  <a:pt x="611831" y="4077998"/>
                </a:cubicBezTo>
                <a:cubicBezTo>
                  <a:pt x="587087" y="4069157"/>
                  <a:pt x="572746" y="4059691"/>
                  <a:pt x="568810" y="4049589"/>
                </a:cubicBezTo>
                <a:cubicBezTo>
                  <a:pt x="564873" y="4039482"/>
                  <a:pt x="577320" y="4030870"/>
                  <a:pt x="606094" y="4023744"/>
                </a:cubicBezTo>
                <a:lnTo>
                  <a:pt x="635862" y="4016976"/>
                </a:lnTo>
                <a:lnTo>
                  <a:pt x="546822" y="3967786"/>
                </a:lnTo>
                <a:cubicBezTo>
                  <a:pt x="548153" y="3942887"/>
                  <a:pt x="540542" y="3919152"/>
                  <a:pt x="524027" y="3896576"/>
                </a:cubicBezTo>
                <a:cubicBezTo>
                  <a:pt x="507513" y="3874006"/>
                  <a:pt x="492460" y="3851959"/>
                  <a:pt x="478926" y="3830447"/>
                </a:cubicBezTo>
                <a:lnTo>
                  <a:pt x="538592" y="3782149"/>
                </a:lnTo>
                <a:cubicBezTo>
                  <a:pt x="517185" y="3773415"/>
                  <a:pt x="502845" y="3763949"/>
                  <a:pt x="495572" y="3753740"/>
                </a:cubicBezTo>
                <a:cubicBezTo>
                  <a:pt x="488280" y="3743526"/>
                  <a:pt x="473958" y="3734060"/>
                  <a:pt x="452551" y="3725331"/>
                </a:cubicBezTo>
                <a:cubicBezTo>
                  <a:pt x="423927" y="3691185"/>
                  <a:pt x="410168" y="3655831"/>
                  <a:pt x="411293" y="3619259"/>
                </a:cubicBezTo>
                <a:cubicBezTo>
                  <a:pt x="412436" y="3582682"/>
                  <a:pt x="395715" y="3546265"/>
                  <a:pt x="361149" y="3510003"/>
                </a:cubicBezTo>
                <a:cubicBezTo>
                  <a:pt x="405988" y="3496472"/>
                  <a:pt x="408668" y="3478213"/>
                  <a:pt x="369153" y="3455226"/>
                </a:cubicBezTo>
                <a:cubicBezTo>
                  <a:pt x="329638" y="3432239"/>
                  <a:pt x="291434" y="3414604"/>
                  <a:pt x="254469" y="3402318"/>
                </a:cubicBezTo>
                <a:cubicBezTo>
                  <a:pt x="310236" y="3386163"/>
                  <a:pt x="330519" y="3367658"/>
                  <a:pt x="315279" y="3346819"/>
                </a:cubicBezTo>
                <a:cubicBezTo>
                  <a:pt x="300057" y="3325974"/>
                  <a:pt x="316610" y="3308319"/>
                  <a:pt x="364935" y="3293852"/>
                </a:cubicBezTo>
                <a:cubicBezTo>
                  <a:pt x="323845" y="3276293"/>
                  <a:pt x="302101" y="3256928"/>
                  <a:pt x="299720" y="3235774"/>
                </a:cubicBezTo>
                <a:cubicBezTo>
                  <a:pt x="297302" y="3214619"/>
                  <a:pt x="275576" y="3195254"/>
                  <a:pt x="234505" y="3177689"/>
                </a:cubicBezTo>
                <a:lnTo>
                  <a:pt x="389342" y="3128574"/>
                </a:lnTo>
                <a:cubicBezTo>
                  <a:pt x="339854" y="3110897"/>
                  <a:pt x="311155" y="3091960"/>
                  <a:pt x="303300" y="3071756"/>
                </a:cubicBezTo>
                <a:cubicBezTo>
                  <a:pt x="283018" y="3063065"/>
                  <a:pt x="273120" y="3053732"/>
                  <a:pt x="273664" y="3043774"/>
                </a:cubicBezTo>
                <a:cubicBezTo>
                  <a:pt x="274189" y="3033817"/>
                  <a:pt x="264310" y="3024490"/>
                  <a:pt x="244028" y="3015793"/>
                </a:cubicBezTo>
                <a:cubicBezTo>
                  <a:pt x="248451" y="2995258"/>
                  <a:pt x="256981" y="2966405"/>
                  <a:pt x="269634" y="2929235"/>
                </a:cubicBezTo>
                <a:cubicBezTo>
                  <a:pt x="282287" y="2892071"/>
                  <a:pt x="272970" y="2865542"/>
                  <a:pt x="241684" y="2849655"/>
                </a:cubicBezTo>
                <a:lnTo>
                  <a:pt x="206162" y="2802174"/>
                </a:lnTo>
                <a:cubicBezTo>
                  <a:pt x="168540" y="2788744"/>
                  <a:pt x="178494" y="2774898"/>
                  <a:pt x="236061" y="2760650"/>
                </a:cubicBezTo>
                <a:lnTo>
                  <a:pt x="265828" y="2753877"/>
                </a:lnTo>
                <a:lnTo>
                  <a:pt x="251338" y="2653002"/>
                </a:lnTo>
                <a:cubicBezTo>
                  <a:pt x="232030" y="2644664"/>
                  <a:pt x="226107" y="2636752"/>
                  <a:pt x="233586" y="2629268"/>
                </a:cubicBezTo>
                <a:cubicBezTo>
                  <a:pt x="241028" y="2621778"/>
                  <a:pt x="235123" y="2613872"/>
                  <a:pt x="215816" y="2605528"/>
                </a:cubicBezTo>
                <a:lnTo>
                  <a:pt x="239847" y="2544505"/>
                </a:lnTo>
                <a:cubicBezTo>
                  <a:pt x="255443" y="2537197"/>
                  <a:pt x="260036" y="2529782"/>
                  <a:pt x="253681" y="2522255"/>
                </a:cubicBezTo>
                <a:cubicBezTo>
                  <a:pt x="247345" y="2514734"/>
                  <a:pt x="234842" y="2507736"/>
                  <a:pt x="216209" y="2501266"/>
                </a:cubicBezTo>
                <a:cubicBezTo>
                  <a:pt x="223520" y="2468354"/>
                  <a:pt x="227869" y="2434379"/>
                  <a:pt x="229237" y="2399340"/>
                </a:cubicBezTo>
                <a:cubicBezTo>
                  <a:pt x="230606" y="2364307"/>
                  <a:pt x="221571" y="2329904"/>
                  <a:pt x="202113" y="2296131"/>
                </a:cubicBezTo>
                <a:cubicBezTo>
                  <a:pt x="231881" y="2289363"/>
                  <a:pt x="234880" y="2281735"/>
                  <a:pt x="211129" y="2273251"/>
                </a:cubicBezTo>
                <a:cubicBezTo>
                  <a:pt x="164341" y="2253651"/>
                  <a:pt x="162897" y="2241541"/>
                  <a:pt x="206799" y="2236904"/>
                </a:cubicBezTo>
                <a:cubicBezTo>
                  <a:pt x="250682" y="2232278"/>
                  <a:pt x="264104" y="2225466"/>
                  <a:pt x="247027" y="2216471"/>
                </a:cubicBezTo>
                <a:cubicBezTo>
                  <a:pt x="205937" y="2198906"/>
                  <a:pt x="205000" y="2186966"/>
                  <a:pt x="244196" y="2180657"/>
                </a:cubicBezTo>
                <a:cubicBezTo>
                  <a:pt x="283374" y="2174348"/>
                  <a:pt x="288360" y="2164530"/>
                  <a:pt x="259174" y="2151207"/>
                </a:cubicBezTo>
                <a:cubicBezTo>
                  <a:pt x="240653" y="2145143"/>
                  <a:pt x="230137" y="2140303"/>
                  <a:pt x="227625" y="2136681"/>
                </a:cubicBezTo>
                <a:cubicBezTo>
                  <a:pt x="225095" y="2133060"/>
                  <a:pt x="234655" y="2128861"/>
                  <a:pt x="256306" y="2124079"/>
                </a:cubicBezTo>
                <a:cubicBezTo>
                  <a:pt x="211823" y="2083560"/>
                  <a:pt x="189666" y="2042298"/>
                  <a:pt x="189835" y="2000304"/>
                </a:cubicBezTo>
                <a:cubicBezTo>
                  <a:pt x="189985" y="1958315"/>
                  <a:pt x="167827" y="1917053"/>
                  <a:pt x="123382" y="1876528"/>
                </a:cubicBezTo>
                <a:cubicBezTo>
                  <a:pt x="83773" y="1859492"/>
                  <a:pt x="67990" y="1842253"/>
                  <a:pt x="75994" y="1824806"/>
                </a:cubicBezTo>
                <a:cubicBezTo>
                  <a:pt x="83979" y="1807364"/>
                  <a:pt x="68177" y="1790126"/>
                  <a:pt x="28587" y="1773090"/>
                </a:cubicBezTo>
                <a:cubicBezTo>
                  <a:pt x="37004" y="1744558"/>
                  <a:pt x="50238" y="1716656"/>
                  <a:pt x="68308" y="1689396"/>
                </a:cubicBezTo>
                <a:cubicBezTo>
                  <a:pt x="86379" y="1662135"/>
                  <a:pt x="86248" y="1633812"/>
                  <a:pt x="67896" y="1604419"/>
                </a:cubicBezTo>
                <a:cubicBezTo>
                  <a:pt x="92134" y="1599483"/>
                  <a:pt x="110617" y="1594120"/>
                  <a:pt x="123345" y="1588329"/>
                </a:cubicBezTo>
                <a:cubicBezTo>
                  <a:pt x="136073" y="1582544"/>
                  <a:pt x="131499" y="1575476"/>
                  <a:pt x="109679" y="1567137"/>
                </a:cubicBezTo>
                <a:lnTo>
                  <a:pt x="74026" y="1554412"/>
                </a:lnTo>
                <a:lnTo>
                  <a:pt x="118808" y="1509496"/>
                </a:lnTo>
                <a:lnTo>
                  <a:pt x="0" y="1467080"/>
                </a:lnTo>
                <a:lnTo>
                  <a:pt x="101319" y="1416256"/>
                </a:lnTo>
                <a:lnTo>
                  <a:pt x="394" y="1362819"/>
                </a:lnTo>
                <a:cubicBezTo>
                  <a:pt x="36160" y="1340073"/>
                  <a:pt x="63772" y="1314404"/>
                  <a:pt x="83211" y="1285819"/>
                </a:cubicBezTo>
                <a:cubicBezTo>
                  <a:pt x="102650" y="1257233"/>
                  <a:pt x="113916" y="1230080"/>
                  <a:pt x="116990" y="1204347"/>
                </a:cubicBezTo>
                <a:cubicBezTo>
                  <a:pt x="88253" y="1199171"/>
                  <a:pt x="64728" y="1191499"/>
                  <a:pt x="46432" y="1181333"/>
                </a:cubicBezTo>
                <a:cubicBezTo>
                  <a:pt x="28118" y="1171178"/>
                  <a:pt x="35841" y="1161611"/>
                  <a:pt x="69583" y="1152631"/>
                </a:cubicBezTo>
                <a:cubicBezTo>
                  <a:pt x="116503" y="1114461"/>
                  <a:pt x="145820" y="1067291"/>
                  <a:pt x="157499" y="1011098"/>
                </a:cubicBezTo>
                <a:cubicBezTo>
                  <a:pt x="169158" y="954915"/>
                  <a:pt x="167978" y="907729"/>
                  <a:pt x="153937" y="869544"/>
                </a:cubicBezTo>
                <a:cubicBezTo>
                  <a:pt x="194259" y="856028"/>
                  <a:pt x="202994" y="836680"/>
                  <a:pt x="180181" y="811486"/>
                </a:cubicBezTo>
                <a:cubicBezTo>
                  <a:pt x="157330" y="786299"/>
                  <a:pt x="173526" y="765256"/>
                  <a:pt x="228750" y="748354"/>
                </a:cubicBezTo>
                <a:lnTo>
                  <a:pt x="276794" y="626309"/>
                </a:lnTo>
                <a:cubicBezTo>
                  <a:pt x="239547" y="609033"/>
                  <a:pt x="233174" y="590800"/>
                  <a:pt x="257674" y="571628"/>
                </a:cubicBezTo>
                <a:cubicBezTo>
                  <a:pt x="282137" y="552460"/>
                  <a:pt x="275782" y="534233"/>
                  <a:pt x="238535" y="516952"/>
                </a:cubicBezTo>
                <a:lnTo>
                  <a:pt x="342984" y="423743"/>
                </a:lnTo>
                <a:cubicBezTo>
                  <a:pt x="292765" y="364126"/>
                  <a:pt x="283824" y="305112"/>
                  <a:pt x="316141" y="246681"/>
                </a:cubicBezTo>
                <a:cubicBezTo>
                  <a:pt x="348458" y="188260"/>
                  <a:pt x="376689" y="129465"/>
                  <a:pt x="400833" y="70291"/>
                </a:cubicBezTo>
                <a:cubicBezTo>
                  <a:pt x="454313" y="53501"/>
                  <a:pt x="467285" y="32031"/>
                  <a:pt x="439748" y="588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104867" y="0"/>
            <a:ext cx="5982267" cy="6858000"/>
          </a:xfrm>
          <a:custGeom>
            <a:avLst/>
            <a:gdLst>
              <a:gd name="connsiteX0" fmla="*/ 2070508 w 5982267"/>
              <a:gd name="connsiteY0" fmla="*/ 6787356 h 6858000"/>
              <a:gd name="connsiteX1" fmla="*/ 2060563 w 5982267"/>
              <a:gd name="connsiteY1" fmla="*/ 6796188 h 6858000"/>
              <a:gd name="connsiteX2" fmla="*/ 2075128 w 5982267"/>
              <a:gd name="connsiteY2" fmla="*/ 6803458 h 6858000"/>
              <a:gd name="connsiteX3" fmla="*/ 2117129 w 5982267"/>
              <a:gd name="connsiteY3" fmla="*/ 6804869 h 6858000"/>
              <a:gd name="connsiteX4" fmla="*/ 2124161 w 5982267"/>
              <a:gd name="connsiteY4" fmla="*/ 6800321 h 6858000"/>
              <a:gd name="connsiteX5" fmla="*/ 2131179 w 5982267"/>
              <a:gd name="connsiteY5" fmla="*/ 6795773 h 6858000"/>
              <a:gd name="connsiteX6" fmla="*/ 2101726 w 5982267"/>
              <a:gd name="connsiteY6" fmla="*/ 6789204 h 6858000"/>
              <a:gd name="connsiteX7" fmla="*/ 2070508 w 5982267"/>
              <a:gd name="connsiteY7" fmla="*/ 6787356 h 6858000"/>
              <a:gd name="connsiteX8" fmla="*/ 2386114 w 5982267"/>
              <a:gd name="connsiteY8" fmla="*/ 6654464 h 6858000"/>
              <a:gd name="connsiteX9" fmla="*/ 2351072 w 5982267"/>
              <a:gd name="connsiteY9" fmla="*/ 6662855 h 6858000"/>
              <a:gd name="connsiteX10" fmla="*/ 2386659 w 5982267"/>
              <a:gd name="connsiteY10" fmla="*/ 6667240 h 6858000"/>
              <a:gd name="connsiteX11" fmla="*/ 2425777 w 5982267"/>
              <a:gd name="connsiteY11" fmla="*/ 6662175 h 6858000"/>
              <a:gd name="connsiteX12" fmla="*/ 2406829 w 5982267"/>
              <a:gd name="connsiteY12" fmla="*/ 6655960 h 6858000"/>
              <a:gd name="connsiteX13" fmla="*/ 2386114 w 5982267"/>
              <a:gd name="connsiteY13" fmla="*/ 6654464 h 6858000"/>
              <a:gd name="connsiteX14" fmla="*/ 1835242 w 5982267"/>
              <a:gd name="connsiteY14" fmla="*/ 6648690 h 6858000"/>
              <a:gd name="connsiteX15" fmla="*/ 1825282 w 5982267"/>
              <a:gd name="connsiteY15" fmla="*/ 6657521 h 6858000"/>
              <a:gd name="connsiteX16" fmla="*/ 1839846 w 5982267"/>
              <a:gd name="connsiteY16" fmla="*/ 6664787 h 6858000"/>
              <a:gd name="connsiteX17" fmla="*/ 1881862 w 5982267"/>
              <a:gd name="connsiteY17" fmla="*/ 6666204 h 6858000"/>
              <a:gd name="connsiteX18" fmla="*/ 1888879 w 5982267"/>
              <a:gd name="connsiteY18" fmla="*/ 6661655 h 6858000"/>
              <a:gd name="connsiteX19" fmla="*/ 1895897 w 5982267"/>
              <a:gd name="connsiteY19" fmla="*/ 6657107 h 6858000"/>
              <a:gd name="connsiteX20" fmla="*/ 1866459 w 5982267"/>
              <a:gd name="connsiteY20" fmla="*/ 6650534 h 6858000"/>
              <a:gd name="connsiteX21" fmla="*/ 1835242 w 5982267"/>
              <a:gd name="connsiteY21" fmla="*/ 6648690 h 6858000"/>
              <a:gd name="connsiteX22" fmla="*/ 2036186 w 5982267"/>
              <a:gd name="connsiteY22" fmla="*/ 6594854 h 6858000"/>
              <a:gd name="connsiteX23" fmla="*/ 2053134 w 5982267"/>
              <a:gd name="connsiteY23" fmla="*/ 6670368 h 6858000"/>
              <a:gd name="connsiteX24" fmla="*/ 2054326 w 5982267"/>
              <a:gd name="connsiteY24" fmla="*/ 6745352 h 6858000"/>
              <a:gd name="connsiteX25" fmla="*/ 2194394 w 5982267"/>
              <a:gd name="connsiteY25" fmla="*/ 6740499 h 6858000"/>
              <a:gd name="connsiteX26" fmla="*/ 2110685 w 5982267"/>
              <a:gd name="connsiteY26" fmla="*/ 6651575 h 6858000"/>
              <a:gd name="connsiteX27" fmla="*/ 2129531 w 5982267"/>
              <a:gd name="connsiteY27" fmla="*/ 6601184 h 6858000"/>
              <a:gd name="connsiteX28" fmla="*/ 2096945 w 5982267"/>
              <a:gd name="connsiteY28" fmla="*/ 6492855 h 6858000"/>
              <a:gd name="connsiteX29" fmla="*/ 2062211 w 5982267"/>
              <a:gd name="connsiteY29" fmla="*/ 6496869 h 6858000"/>
              <a:gd name="connsiteX30" fmla="*/ 2062005 w 5982267"/>
              <a:gd name="connsiteY30" fmla="*/ 6554266 h 6858000"/>
              <a:gd name="connsiteX31" fmla="*/ 2087073 w 5982267"/>
              <a:gd name="connsiteY31" fmla="*/ 6561888 h 6858000"/>
              <a:gd name="connsiteX32" fmla="*/ 2122675 w 5982267"/>
              <a:gd name="connsiteY32" fmla="*/ 6562687 h 6858000"/>
              <a:gd name="connsiteX33" fmla="*/ 2127957 w 5982267"/>
              <a:gd name="connsiteY33" fmla="*/ 6552100 h 6858000"/>
              <a:gd name="connsiteX34" fmla="*/ 2108729 w 5982267"/>
              <a:gd name="connsiteY34" fmla="*/ 6543083 h 6858000"/>
              <a:gd name="connsiteX35" fmla="*/ 2115805 w 5982267"/>
              <a:gd name="connsiteY35" fmla="*/ 6524184 h 6858000"/>
              <a:gd name="connsiteX36" fmla="*/ 2126353 w 5982267"/>
              <a:gd name="connsiteY36" fmla="*/ 6510191 h 6858000"/>
              <a:gd name="connsiteX37" fmla="*/ 2136916 w 5982267"/>
              <a:gd name="connsiteY37" fmla="*/ 6496195 h 6858000"/>
              <a:gd name="connsiteX38" fmla="*/ 2096945 w 5982267"/>
              <a:gd name="connsiteY38" fmla="*/ 6492855 h 6858000"/>
              <a:gd name="connsiteX39" fmla="*/ 2072377 w 5982267"/>
              <a:gd name="connsiteY39" fmla="*/ 6100170 h 6858000"/>
              <a:gd name="connsiteX40" fmla="*/ 2028595 w 5982267"/>
              <a:gd name="connsiteY40" fmla="*/ 6103483 h 6858000"/>
              <a:gd name="connsiteX41" fmla="*/ 1993552 w 5982267"/>
              <a:gd name="connsiteY41" fmla="*/ 6111870 h 6858000"/>
              <a:gd name="connsiteX42" fmla="*/ 1987932 w 5982267"/>
              <a:gd name="connsiteY42" fmla="*/ 6215726 h 6858000"/>
              <a:gd name="connsiteX43" fmla="*/ 1985769 w 5982267"/>
              <a:gd name="connsiteY43" fmla="*/ 6331656 h 6858000"/>
              <a:gd name="connsiteX44" fmla="*/ 1954508 w 5982267"/>
              <a:gd name="connsiteY44" fmla="*/ 6340571 h 6858000"/>
              <a:gd name="connsiteX45" fmla="*/ 1946005 w 5982267"/>
              <a:gd name="connsiteY45" fmla="*/ 6352640 h 6858000"/>
              <a:gd name="connsiteX46" fmla="*/ 2038775 w 5982267"/>
              <a:gd name="connsiteY46" fmla="*/ 6360545 h 6858000"/>
              <a:gd name="connsiteX47" fmla="*/ 2135063 w 5982267"/>
              <a:gd name="connsiteY47" fmla="*/ 6359002 h 6858000"/>
              <a:gd name="connsiteX48" fmla="*/ 2096695 w 5982267"/>
              <a:gd name="connsiteY48" fmla="*/ 6319441 h 6858000"/>
              <a:gd name="connsiteX49" fmla="*/ 2086294 w 5982267"/>
              <a:gd name="connsiteY49" fmla="*/ 6290387 h 6858000"/>
              <a:gd name="connsiteX50" fmla="*/ 2090943 w 5982267"/>
              <a:gd name="connsiteY50" fmla="*/ 6214010 h 6858000"/>
              <a:gd name="connsiteX51" fmla="*/ 2142860 w 5982267"/>
              <a:gd name="connsiteY51" fmla="*/ 6139215 h 6858000"/>
              <a:gd name="connsiteX52" fmla="*/ 2127736 w 5982267"/>
              <a:gd name="connsiteY52" fmla="*/ 6122761 h 6858000"/>
              <a:gd name="connsiteX53" fmla="*/ 2112627 w 5982267"/>
              <a:gd name="connsiteY53" fmla="*/ 6106306 h 6858000"/>
              <a:gd name="connsiteX54" fmla="*/ 2072377 w 5982267"/>
              <a:gd name="connsiteY54" fmla="*/ 6100170 h 6858000"/>
              <a:gd name="connsiteX55" fmla="*/ 2348615 w 5982267"/>
              <a:gd name="connsiteY55" fmla="*/ 6044089 h 6858000"/>
              <a:gd name="connsiteX56" fmla="*/ 2338655 w 5982267"/>
              <a:gd name="connsiteY56" fmla="*/ 6052921 h 6858000"/>
              <a:gd name="connsiteX57" fmla="*/ 2353220 w 5982267"/>
              <a:gd name="connsiteY57" fmla="*/ 6060186 h 6858000"/>
              <a:gd name="connsiteX58" fmla="*/ 2409271 w 5982267"/>
              <a:gd name="connsiteY58" fmla="*/ 6052506 h 6858000"/>
              <a:gd name="connsiteX59" fmla="*/ 2379833 w 5982267"/>
              <a:gd name="connsiteY59" fmla="*/ 6045933 h 6858000"/>
              <a:gd name="connsiteX60" fmla="*/ 2348615 w 5982267"/>
              <a:gd name="connsiteY60" fmla="*/ 6044089 h 6858000"/>
              <a:gd name="connsiteX61" fmla="*/ 2365754 w 5982267"/>
              <a:gd name="connsiteY61" fmla="*/ 5984073 h 6858000"/>
              <a:gd name="connsiteX62" fmla="*/ 2337140 w 5982267"/>
              <a:gd name="connsiteY62" fmla="*/ 5989486 h 6858000"/>
              <a:gd name="connsiteX63" fmla="*/ 2325459 w 5982267"/>
              <a:gd name="connsiteY63" fmla="*/ 5992283 h 6858000"/>
              <a:gd name="connsiteX64" fmla="*/ 2350527 w 5982267"/>
              <a:gd name="connsiteY64" fmla="*/ 5996314 h 6858000"/>
              <a:gd name="connsiteX65" fmla="*/ 2379156 w 5982267"/>
              <a:gd name="connsiteY65" fmla="*/ 5990901 h 6858000"/>
              <a:gd name="connsiteX66" fmla="*/ 2390837 w 5982267"/>
              <a:gd name="connsiteY66" fmla="*/ 5988105 h 6858000"/>
              <a:gd name="connsiteX67" fmla="*/ 2365754 w 5982267"/>
              <a:gd name="connsiteY67" fmla="*/ 5984073 h 6858000"/>
              <a:gd name="connsiteX68" fmla="*/ 1688597 w 5982267"/>
              <a:gd name="connsiteY68" fmla="*/ 5875188 h 6858000"/>
              <a:gd name="connsiteX69" fmla="*/ 1779500 w 5982267"/>
              <a:gd name="connsiteY69" fmla="*/ 5916513 h 6858000"/>
              <a:gd name="connsiteX70" fmla="*/ 1760448 w 5982267"/>
              <a:gd name="connsiteY70" fmla="*/ 5938993 h 6858000"/>
              <a:gd name="connsiteX71" fmla="*/ 1711665 w 5982267"/>
              <a:gd name="connsiteY71" fmla="*/ 5955690 h 6858000"/>
              <a:gd name="connsiteX72" fmla="*/ 2426792 w 5982267"/>
              <a:gd name="connsiteY72" fmla="*/ 5721430 h 6858000"/>
              <a:gd name="connsiteX73" fmla="*/ 2412757 w 5982267"/>
              <a:gd name="connsiteY73" fmla="*/ 5730527 h 6858000"/>
              <a:gd name="connsiteX74" fmla="*/ 2449227 w 5982267"/>
              <a:gd name="connsiteY74" fmla="*/ 5732551 h 6858000"/>
              <a:gd name="connsiteX75" fmla="*/ 2487462 w 5982267"/>
              <a:gd name="connsiteY75" fmla="*/ 5729851 h 6858000"/>
              <a:gd name="connsiteX76" fmla="*/ 2489816 w 5982267"/>
              <a:gd name="connsiteY76" fmla="*/ 5723552 h 6858000"/>
              <a:gd name="connsiteX77" fmla="*/ 1703264 w 5982267"/>
              <a:gd name="connsiteY77" fmla="*/ 5693904 h 6858000"/>
              <a:gd name="connsiteX78" fmla="*/ 1748179 w 5982267"/>
              <a:gd name="connsiteY78" fmla="*/ 5698204 h 6858000"/>
              <a:gd name="connsiteX79" fmla="*/ 1782574 w 5982267"/>
              <a:gd name="connsiteY79" fmla="*/ 5709326 h 6858000"/>
              <a:gd name="connsiteX80" fmla="*/ 1812791 w 5982267"/>
              <a:gd name="connsiteY80" fmla="*/ 5742234 h 6858000"/>
              <a:gd name="connsiteX81" fmla="*/ 1840640 w 5982267"/>
              <a:gd name="connsiteY81" fmla="*/ 5788615 h 6858000"/>
              <a:gd name="connsiteX82" fmla="*/ 1728465 w 5982267"/>
              <a:gd name="connsiteY82" fmla="*/ 5825502 h 6858000"/>
              <a:gd name="connsiteX83" fmla="*/ 1700292 w 5982267"/>
              <a:gd name="connsiteY83" fmla="*/ 5872391 h 6858000"/>
              <a:gd name="connsiteX84" fmla="*/ 1646698 w 5982267"/>
              <a:gd name="connsiteY84" fmla="*/ 5845076 h 6858000"/>
              <a:gd name="connsiteX85" fmla="*/ 1719138 w 5982267"/>
              <a:gd name="connsiteY85" fmla="*/ 5822000 h 6858000"/>
              <a:gd name="connsiteX86" fmla="*/ 1699101 w 5982267"/>
              <a:gd name="connsiteY86" fmla="*/ 5793820 h 6858000"/>
              <a:gd name="connsiteX87" fmla="*/ 1719344 w 5982267"/>
              <a:gd name="connsiteY87" fmla="*/ 5764604 h 6858000"/>
              <a:gd name="connsiteX88" fmla="*/ 1635414 w 5982267"/>
              <a:gd name="connsiteY88" fmla="*/ 5733076 h 6858000"/>
              <a:gd name="connsiteX89" fmla="*/ 1728877 w 5982267"/>
              <a:gd name="connsiteY89" fmla="*/ 5710711 h 6858000"/>
              <a:gd name="connsiteX90" fmla="*/ 1708193 w 5982267"/>
              <a:gd name="connsiteY90" fmla="*/ 5702038 h 6858000"/>
              <a:gd name="connsiteX91" fmla="*/ 1703264 w 5982267"/>
              <a:gd name="connsiteY91" fmla="*/ 5693904 h 6858000"/>
              <a:gd name="connsiteX92" fmla="*/ 1993552 w 5982267"/>
              <a:gd name="connsiteY92" fmla="*/ 5458108 h 6858000"/>
              <a:gd name="connsiteX93" fmla="*/ 2071200 w 5982267"/>
              <a:gd name="connsiteY93" fmla="*/ 5531279 h 6858000"/>
              <a:gd name="connsiteX94" fmla="*/ 2014045 w 5982267"/>
              <a:gd name="connsiteY94" fmla="*/ 5602306 h 6858000"/>
              <a:gd name="connsiteX95" fmla="*/ 1874183 w 5982267"/>
              <a:gd name="connsiteY95" fmla="*/ 5549763 h 6858000"/>
              <a:gd name="connsiteX96" fmla="*/ 1932882 w 5982267"/>
              <a:gd name="connsiteY96" fmla="*/ 5534998 h 6858000"/>
              <a:gd name="connsiteX97" fmla="*/ 1930337 w 5982267"/>
              <a:gd name="connsiteY97" fmla="*/ 5513382 h 6858000"/>
              <a:gd name="connsiteX98" fmla="*/ 2077893 w 5982267"/>
              <a:gd name="connsiteY98" fmla="*/ 5374840 h 6858000"/>
              <a:gd name="connsiteX99" fmla="*/ 1984225 w 5982267"/>
              <a:gd name="connsiteY99" fmla="*/ 5454605 h 6858000"/>
              <a:gd name="connsiteX100" fmla="*/ 1908461 w 5982267"/>
              <a:gd name="connsiteY100" fmla="*/ 5426143 h 6858000"/>
              <a:gd name="connsiteX101" fmla="*/ 1811570 w 5982267"/>
              <a:gd name="connsiteY101" fmla="*/ 5432849 h 6858000"/>
              <a:gd name="connsiteX102" fmla="*/ 1795064 w 5982267"/>
              <a:gd name="connsiteY102" fmla="*/ 5476944 h 6858000"/>
              <a:gd name="connsiteX103" fmla="*/ 1826208 w 5982267"/>
              <a:gd name="connsiteY103" fmla="*/ 5500316 h 6858000"/>
              <a:gd name="connsiteX104" fmla="*/ 1778573 w 5982267"/>
              <a:gd name="connsiteY104" fmla="*/ 5521036 h 6858000"/>
              <a:gd name="connsiteX105" fmla="*/ 1790386 w 5982267"/>
              <a:gd name="connsiteY105" fmla="*/ 5564086 h 6858000"/>
              <a:gd name="connsiteX106" fmla="*/ 1810952 w 5982267"/>
              <a:gd name="connsiteY106" fmla="*/ 5605041 h 6858000"/>
              <a:gd name="connsiteX107" fmla="*/ 1971926 w 5982267"/>
              <a:gd name="connsiteY107" fmla="*/ 5629591 h 6858000"/>
              <a:gd name="connsiteX108" fmla="*/ 1990331 w 5982267"/>
              <a:gd name="connsiteY108" fmla="*/ 5626622 h 6858000"/>
              <a:gd name="connsiteX109" fmla="*/ 2013942 w 5982267"/>
              <a:gd name="connsiteY109" fmla="*/ 5631007 h 6858000"/>
              <a:gd name="connsiteX110" fmla="*/ 2029566 w 5982267"/>
              <a:gd name="connsiteY110" fmla="*/ 5670995 h 6858000"/>
              <a:gd name="connsiteX111" fmla="*/ 2034642 w 5982267"/>
              <a:gd name="connsiteY111" fmla="*/ 5717804 h 6858000"/>
              <a:gd name="connsiteX112" fmla="*/ 2060858 w 5982267"/>
              <a:gd name="connsiteY112" fmla="*/ 5733041 h 6858000"/>
              <a:gd name="connsiteX113" fmla="*/ 2055547 w 5982267"/>
              <a:gd name="connsiteY113" fmla="*/ 5747210 h 6858000"/>
              <a:gd name="connsiteX114" fmla="*/ 2043866 w 5982267"/>
              <a:gd name="connsiteY114" fmla="*/ 5750007 h 6858000"/>
              <a:gd name="connsiteX115" fmla="*/ 2041394 w 5982267"/>
              <a:gd name="connsiteY115" fmla="*/ 5788593 h 6858000"/>
              <a:gd name="connsiteX116" fmla="*/ 2080969 w 5982267"/>
              <a:gd name="connsiteY116" fmla="*/ 5821413 h 6858000"/>
              <a:gd name="connsiteX117" fmla="*/ 2027065 w 5982267"/>
              <a:gd name="connsiteY117" fmla="*/ 5880194 h 6858000"/>
              <a:gd name="connsiteX118" fmla="*/ 2054929 w 5982267"/>
              <a:gd name="connsiteY118" fmla="*/ 5919402 h 6858000"/>
              <a:gd name="connsiteX119" fmla="*/ 2183434 w 5982267"/>
              <a:gd name="connsiteY119" fmla="*/ 5888642 h 6858000"/>
              <a:gd name="connsiteX120" fmla="*/ 2168708 w 5982267"/>
              <a:gd name="connsiteY120" fmla="*/ 5846293 h 6858000"/>
              <a:gd name="connsiteX121" fmla="*/ 2099710 w 5982267"/>
              <a:gd name="connsiteY121" fmla="*/ 5799723 h 6858000"/>
              <a:gd name="connsiteX122" fmla="*/ 2137210 w 5982267"/>
              <a:gd name="connsiteY122" fmla="*/ 5756337 h 6858000"/>
              <a:gd name="connsiteX123" fmla="*/ 2130252 w 5982267"/>
              <a:gd name="connsiteY123" fmla="*/ 5746535 h 6858000"/>
              <a:gd name="connsiteX124" fmla="*/ 2192982 w 5982267"/>
              <a:gd name="connsiteY124" fmla="*/ 5745856 h 6858000"/>
              <a:gd name="connsiteX125" fmla="*/ 2246958 w 5982267"/>
              <a:gd name="connsiteY125" fmla="*/ 5747272 h 6858000"/>
              <a:gd name="connsiteX126" fmla="*/ 2247855 w 5982267"/>
              <a:gd name="connsiteY126" fmla="*/ 5741325 h 6858000"/>
              <a:gd name="connsiteX127" fmla="*/ 2240000 w 5982267"/>
              <a:gd name="connsiteY127" fmla="*/ 5737470 h 6858000"/>
              <a:gd name="connsiteX128" fmla="*/ 2233380 w 5982267"/>
              <a:gd name="connsiteY128" fmla="*/ 5712532 h 6858000"/>
              <a:gd name="connsiteX129" fmla="*/ 2193467 w 5982267"/>
              <a:gd name="connsiteY129" fmla="*/ 5691257 h 6858000"/>
              <a:gd name="connsiteX130" fmla="*/ 2200426 w 5982267"/>
              <a:gd name="connsiteY130" fmla="*/ 5622929 h 6858000"/>
              <a:gd name="connsiteX131" fmla="*/ 2191629 w 5982267"/>
              <a:gd name="connsiteY131" fmla="*/ 5554068 h 6858000"/>
              <a:gd name="connsiteX132" fmla="*/ 2168458 w 5982267"/>
              <a:gd name="connsiteY132" fmla="*/ 5505848 h 6858000"/>
              <a:gd name="connsiteX133" fmla="*/ 2152275 w 5982267"/>
              <a:gd name="connsiteY133" fmla="*/ 5460261 h 6858000"/>
              <a:gd name="connsiteX134" fmla="*/ 2171032 w 5982267"/>
              <a:gd name="connsiteY134" fmla="*/ 5438566 h 6858000"/>
              <a:gd name="connsiteX135" fmla="*/ 2124411 w 5982267"/>
              <a:gd name="connsiteY135" fmla="*/ 5421053 h 6858000"/>
              <a:gd name="connsiteX136" fmla="*/ 1780941 w 5982267"/>
              <a:gd name="connsiteY136" fmla="*/ 5184270 h 6858000"/>
              <a:gd name="connsiteX137" fmla="*/ 1712062 w 5982267"/>
              <a:gd name="connsiteY137" fmla="*/ 5187133 h 6858000"/>
              <a:gd name="connsiteX138" fmla="*/ 1693055 w 5982267"/>
              <a:gd name="connsiteY138" fmla="*/ 5202440 h 6858000"/>
              <a:gd name="connsiteX139" fmla="*/ 1721286 w 5982267"/>
              <a:gd name="connsiteY139" fmla="*/ 5219335 h 6858000"/>
              <a:gd name="connsiteX140" fmla="*/ 1797624 w 5982267"/>
              <a:gd name="connsiteY140" fmla="*/ 5249809 h 6858000"/>
              <a:gd name="connsiteX141" fmla="*/ 1846541 w 5982267"/>
              <a:gd name="connsiteY141" fmla="*/ 5260321 h 6858000"/>
              <a:gd name="connsiteX142" fmla="*/ 1898560 w 5982267"/>
              <a:gd name="connsiteY142" fmla="*/ 5257189 h 6858000"/>
              <a:gd name="connsiteX143" fmla="*/ 1935971 w 5982267"/>
              <a:gd name="connsiteY143" fmla="*/ 5242503 h 6858000"/>
              <a:gd name="connsiteX144" fmla="*/ 1835756 w 5982267"/>
              <a:gd name="connsiteY144" fmla="*/ 5197671 h 6858000"/>
              <a:gd name="connsiteX145" fmla="*/ 1780941 w 5982267"/>
              <a:gd name="connsiteY145" fmla="*/ 5184270 h 6858000"/>
              <a:gd name="connsiteX146" fmla="*/ 1973574 w 5982267"/>
              <a:gd name="connsiteY146" fmla="*/ 5170418 h 6858000"/>
              <a:gd name="connsiteX147" fmla="*/ 1973471 w 5982267"/>
              <a:gd name="connsiteY147" fmla="*/ 5199118 h 6858000"/>
              <a:gd name="connsiteX148" fmla="*/ 2007866 w 5982267"/>
              <a:gd name="connsiteY148" fmla="*/ 5210240 h 6858000"/>
              <a:gd name="connsiteX149" fmla="*/ 2052781 w 5982267"/>
              <a:gd name="connsiteY149" fmla="*/ 5214540 h 6858000"/>
              <a:gd name="connsiteX150" fmla="*/ 2044086 w 5982267"/>
              <a:gd name="connsiteY150" fmla="*/ 5198703 h 6858000"/>
              <a:gd name="connsiteX151" fmla="*/ 2010868 w 5982267"/>
              <a:gd name="connsiteY151" fmla="*/ 5184428 h 6858000"/>
              <a:gd name="connsiteX152" fmla="*/ 2027227 w 5982267"/>
              <a:gd name="connsiteY152" fmla="*/ 5179797 h 6858000"/>
              <a:gd name="connsiteX153" fmla="*/ 2036583 w 5982267"/>
              <a:gd name="connsiteY153" fmla="*/ 5172540 h 6858000"/>
              <a:gd name="connsiteX154" fmla="*/ 2009456 w 5982267"/>
              <a:gd name="connsiteY154" fmla="*/ 5170431 h 6858000"/>
              <a:gd name="connsiteX155" fmla="*/ 1973574 w 5982267"/>
              <a:gd name="connsiteY155" fmla="*/ 5170418 h 6858000"/>
              <a:gd name="connsiteX156" fmla="*/ 1952184 w 5982267"/>
              <a:gd name="connsiteY156" fmla="*/ 4787011 h 6858000"/>
              <a:gd name="connsiteX157" fmla="*/ 1923569 w 5982267"/>
              <a:gd name="connsiteY157" fmla="*/ 4792423 h 6858000"/>
              <a:gd name="connsiteX158" fmla="*/ 1911888 w 5982267"/>
              <a:gd name="connsiteY158" fmla="*/ 4795220 h 6858000"/>
              <a:gd name="connsiteX159" fmla="*/ 1936957 w 5982267"/>
              <a:gd name="connsiteY159" fmla="*/ 4799252 h 6858000"/>
              <a:gd name="connsiteX160" fmla="*/ 1965571 w 5982267"/>
              <a:gd name="connsiteY160" fmla="*/ 4793839 h 6858000"/>
              <a:gd name="connsiteX161" fmla="*/ 1977267 w 5982267"/>
              <a:gd name="connsiteY161" fmla="*/ 4791042 h 6858000"/>
              <a:gd name="connsiteX162" fmla="*/ 1952184 w 5982267"/>
              <a:gd name="connsiteY162" fmla="*/ 4787011 h 6858000"/>
              <a:gd name="connsiteX163" fmla="*/ 3244768 w 5982267"/>
              <a:gd name="connsiteY163" fmla="*/ 4718476 h 6858000"/>
              <a:gd name="connsiteX164" fmla="*/ 3226364 w 5982267"/>
              <a:gd name="connsiteY164" fmla="*/ 4721445 h 6858000"/>
              <a:gd name="connsiteX165" fmla="*/ 3211755 w 5982267"/>
              <a:gd name="connsiteY165" fmla="*/ 4728529 h 6858000"/>
              <a:gd name="connsiteX166" fmla="*/ 3221656 w 5982267"/>
              <a:gd name="connsiteY166" fmla="*/ 4734043 h 6858000"/>
              <a:gd name="connsiteX167" fmla="*/ 3221553 w 5982267"/>
              <a:gd name="connsiteY167" fmla="*/ 4762744 h 6858000"/>
              <a:gd name="connsiteX168" fmla="*/ 3230984 w 5982267"/>
              <a:gd name="connsiteY168" fmla="*/ 4737546 h 6858000"/>
              <a:gd name="connsiteX169" fmla="*/ 3257553 w 5982267"/>
              <a:gd name="connsiteY169" fmla="*/ 4730470 h 6858000"/>
              <a:gd name="connsiteX170" fmla="*/ 3268381 w 5982267"/>
              <a:gd name="connsiteY170" fmla="*/ 4722860 h 6858000"/>
              <a:gd name="connsiteX171" fmla="*/ 3244768 w 5982267"/>
              <a:gd name="connsiteY171" fmla="*/ 4718476 h 6858000"/>
              <a:gd name="connsiteX172" fmla="*/ 2008411 w 5982267"/>
              <a:gd name="connsiteY172" fmla="*/ 4565663 h 6858000"/>
              <a:gd name="connsiteX173" fmla="*/ 1998451 w 5982267"/>
              <a:gd name="connsiteY173" fmla="*/ 4574498 h 6858000"/>
              <a:gd name="connsiteX174" fmla="*/ 2013016 w 5982267"/>
              <a:gd name="connsiteY174" fmla="*/ 4581763 h 6858000"/>
              <a:gd name="connsiteX175" fmla="*/ 2055032 w 5982267"/>
              <a:gd name="connsiteY175" fmla="*/ 4583180 h 6858000"/>
              <a:gd name="connsiteX176" fmla="*/ 2062049 w 5982267"/>
              <a:gd name="connsiteY176" fmla="*/ 4578632 h 6858000"/>
              <a:gd name="connsiteX177" fmla="*/ 2069067 w 5982267"/>
              <a:gd name="connsiteY177" fmla="*/ 4574084 h 6858000"/>
              <a:gd name="connsiteX178" fmla="*/ 2039628 w 5982267"/>
              <a:gd name="connsiteY178" fmla="*/ 4567511 h 6858000"/>
              <a:gd name="connsiteX179" fmla="*/ 2008411 w 5982267"/>
              <a:gd name="connsiteY179" fmla="*/ 4565663 h 6858000"/>
              <a:gd name="connsiteX180" fmla="*/ 3147569 w 5982267"/>
              <a:gd name="connsiteY180" fmla="*/ 4562530 h 6858000"/>
              <a:gd name="connsiteX181" fmla="*/ 3151335 w 5982267"/>
              <a:gd name="connsiteY181" fmla="*/ 4570232 h 6858000"/>
              <a:gd name="connsiteX182" fmla="*/ 3163854 w 5982267"/>
              <a:gd name="connsiteY182" fmla="*/ 4575834 h 6858000"/>
              <a:gd name="connsiteX183" fmla="*/ 3170622 w 5982267"/>
              <a:gd name="connsiteY183" fmla="*/ 4643033 h 6858000"/>
              <a:gd name="connsiteX184" fmla="*/ 3181067 w 5982267"/>
              <a:gd name="connsiteY184" fmla="*/ 4661322 h 6858000"/>
              <a:gd name="connsiteX185" fmla="*/ 3198500 w 5982267"/>
              <a:gd name="connsiteY185" fmla="*/ 4682241 h 6858000"/>
              <a:gd name="connsiteX186" fmla="*/ 3221863 w 5982267"/>
              <a:gd name="connsiteY186" fmla="*/ 4676648 h 6858000"/>
              <a:gd name="connsiteX187" fmla="*/ 3249991 w 5982267"/>
              <a:gd name="connsiteY187" fmla="*/ 4644110 h 6858000"/>
              <a:gd name="connsiteX188" fmla="*/ 3215095 w 5982267"/>
              <a:gd name="connsiteY188" fmla="*/ 4609449 h 6858000"/>
              <a:gd name="connsiteX189" fmla="*/ 3208740 w 5982267"/>
              <a:gd name="connsiteY189" fmla="*/ 4590900 h 6858000"/>
              <a:gd name="connsiteX190" fmla="*/ 3219905 w 5982267"/>
              <a:gd name="connsiteY190" fmla="*/ 4568155 h 6858000"/>
              <a:gd name="connsiteX191" fmla="*/ 3180243 w 5982267"/>
              <a:gd name="connsiteY191" fmla="*/ 4564026 h 6858000"/>
              <a:gd name="connsiteX192" fmla="*/ 3147569 w 5982267"/>
              <a:gd name="connsiteY192" fmla="*/ 4562530 h 6858000"/>
              <a:gd name="connsiteX193" fmla="*/ 2016120 w 5982267"/>
              <a:gd name="connsiteY193" fmla="*/ 4530844 h 6858000"/>
              <a:gd name="connsiteX194" fmla="*/ 1978179 w 5982267"/>
              <a:gd name="connsiteY194" fmla="*/ 4532758 h 6858000"/>
              <a:gd name="connsiteX195" fmla="*/ 1985152 w 5982267"/>
              <a:gd name="connsiteY195" fmla="*/ 4542561 h 6858000"/>
              <a:gd name="connsiteX196" fmla="*/ 2010235 w 5982267"/>
              <a:gd name="connsiteY196" fmla="*/ 4546592 h 6858000"/>
              <a:gd name="connsiteX197" fmla="*/ 2038849 w 5982267"/>
              <a:gd name="connsiteY197" fmla="*/ 4541175 h 6858000"/>
              <a:gd name="connsiteX198" fmla="*/ 2050530 w 5982267"/>
              <a:gd name="connsiteY198" fmla="*/ 4538378 h 6858000"/>
              <a:gd name="connsiteX199" fmla="*/ 2016120 w 5982267"/>
              <a:gd name="connsiteY199" fmla="*/ 4530844 h 6858000"/>
              <a:gd name="connsiteX200" fmla="*/ 3122059 w 5982267"/>
              <a:gd name="connsiteY200" fmla="*/ 4517023 h 6858000"/>
              <a:gd name="connsiteX201" fmla="*/ 3112099 w 5982267"/>
              <a:gd name="connsiteY201" fmla="*/ 4525859 h 6858000"/>
              <a:gd name="connsiteX202" fmla="*/ 3126664 w 5982267"/>
              <a:gd name="connsiteY202" fmla="*/ 4533124 h 6858000"/>
              <a:gd name="connsiteX203" fmla="*/ 3168680 w 5982267"/>
              <a:gd name="connsiteY203" fmla="*/ 4534540 h 6858000"/>
              <a:gd name="connsiteX204" fmla="*/ 3175697 w 5982267"/>
              <a:gd name="connsiteY204" fmla="*/ 4529992 h 6858000"/>
              <a:gd name="connsiteX205" fmla="*/ 3182715 w 5982267"/>
              <a:gd name="connsiteY205" fmla="*/ 4525444 h 6858000"/>
              <a:gd name="connsiteX206" fmla="*/ 3153262 w 5982267"/>
              <a:gd name="connsiteY206" fmla="*/ 4518872 h 6858000"/>
              <a:gd name="connsiteX207" fmla="*/ 3122059 w 5982267"/>
              <a:gd name="connsiteY207" fmla="*/ 4517023 h 6858000"/>
              <a:gd name="connsiteX208" fmla="*/ 1281595 w 5982267"/>
              <a:gd name="connsiteY208" fmla="*/ 4466001 h 6858000"/>
              <a:gd name="connsiteX209" fmla="*/ 1225544 w 5982267"/>
              <a:gd name="connsiteY209" fmla="*/ 4473685 h 6858000"/>
              <a:gd name="connsiteX210" fmla="*/ 1254997 w 5982267"/>
              <a:gd name="connsiteY210" fmla="*/ 4480254 h 6858000"/>
              <a:gd name="connsiteX211" fmla="*/ 1286200 w 5982267"/>
              <a:gd name="connsiteY211" fmla="*/ 4482102 h 6858000"/>
              <a:gd name="connsiteX212" fmla="*/ 1296160 w 5982267"/>
              <a:gd name="connsiteY212" fmla="*/ 4473271 h 6858000"/>
              <a:gd name="connsiteX213" fmla="*/ 1281595 w 5982267"/>
              <a:gd name="connsiteY213" fmla="*/ 4466001 h 6858000"/>
              <a:gd name="connsiteX214" fmla="*/ 4601624 w 5982267"/>
              <a:gd name="connsiteY214" fmla="*/ 4466000 h 6858000"/>
              <a:gd name="connsiteX215" fmla="*/ 4585934 w 5982267"/>
              <a:gd name="connsiteY215" fmla="*/ 4473270 h 6858000"/>
              <a:gd name="connsiteX216" fmla="*/ 4596664 w 5982267"/>
              <a:gd name="connsiteY216" fmla="*/ 4482101 h 6858000"/>
              <a:gd name="connsiteX217" fmla="*/ 4630279 w 5982267"/>
              <a:gd name="connsiteY217" fmla="*/ 4480253 h 6858000"/>
              <a:gd name="connsiteX218" fmla="*/ 4662007 w 5982267"/>
              <a:gd name="connsiteY218" fmla="*/ 4473684 h 6858000"/>
              <a:gd name="connsiteX219" fmla="*/ 1978591 w 5982267"/>
              <a:gd name="connsiteY219" fmla="*/ 4417962 h 6858000"/>
              <a:gd name="connsiteX220" fmla="*/ 1968646 w 5982267"/>
              <a:gd name="connsiteY220" fmla="*/ 4426798 h 6858000"/>
              <a:gd name="connsiteX221" fmla="*/ 1983195 w 5982267"/>
              <a:gd name="connsiteY221" fmla="*/ 4434063 h 6858000"/>
              <a:gd name="connsiteX222" fmla="*/ 2025212 w 5982267"/>
              <a:gd name="connsiteY222" fmla="*/ 4435479 h 6858000"/>
              <a:gd name="connsiteX223" fmla="*/ 2032229 w 5982267"/>
              <a:gd name="connsiteY223" fmla="*/ 4430932 h 6858000"/>
              <a:gd name="connsiteX224" fmla="*/ 2039246 w 5982267"/>
              <a:gd name="connsiteY224" fmla="*/ 4426383 h 6858000"/>
              <a:gd name="connsiteX225" fmla="*/ 2009808 w 5982267"/>
              <a:gd name="connsiteY225" fmla="*/ 4419810 h 6858000"/>
              <a:gd name="connsiteX226" fmla="*/ 1978591 w 5982267"/>
              <a:gd name="connsiteY226" fmla="*/ 4417962 h 6858000"/>
              <a:gd name="connsiteX227" fmla="*/ 2819561 w 5982267"/>
              <a:gd name="connsiteY227" fmla="*/ 4245342 h 6858000"/>
              <a:gd name="connsiteX228" fmla="*/ 2833492 w 5982267"/>
              <a:gd name="connsiteY228" fmla="*/ 4264946 h 6858000"/>
              <a:gd name="connsiteX229" fmla="*/ 2853603 w 5982267"/>
              <a:gd name="connsiteY229" fmla="*/ 4271602 h 6858000"/>
              <a:gd name="connsiteX230" fmla="*/ 2882481 w 5982267"/>
              <a:gd name="connsiteY230" fmla="*/ 4276164 h 6858000"/>
              <a:gd name="connsiteX231" fmla="*/ 2845173 w 5982267"/>
              <a:gd name="connsiteY231" fmla="*/ 4262149 h 6858000"/>
              <a:gd name="connsiteX232" fmla="*/ 1018759 w 5982267"/>
              <a:gd name="connsiteY232" fmla="*/ 4202035 h 6858000"/>
              <a:gd name="connsiteX233" fmla="*/ 962708 w 5982267"/>
              <a:gd name="connsiteY233" fmla="*/ 4209715 h 6858000"/>
              <a:gd name="connsiteX234" fmla="*/ 992160 w 5982267"/>
              <a:gd name="connsiteY234" fmla="*/ 4216288 h 6858000"/>
              <a:gd name="connsiteX235" fmla="*/ 1023364 w 5982267"/>
              <a:gd name="connsiteY235" fmla="*/ 4218132 h 6858000"/>
              <a:gd name="connsiteX236" fmla="*/ 1033324 w 5982267"/>
              <a:gd name="connsiteY236" fmla="*/ 4209300 h 6858000"/>
              <a:gd name="connsiteX237" fmla="*/ 1018759 w 5982267"/>
              <a:gd name="connsiteY237" fmla="*/ 4202035 h 6858000"/>
              <a:gd name="connsiteX238" fmla="*/ 4884774 w 5982267"/>
              <a:gd name="connsiteY238" fmla="*/ 4202034 h 6858000"/>
              <a:gd name="connsiteX239" fmla="*/ 4869084 w 5982267"/>
              <a:gd name="connsiteY239" fmla="*/ 4209299 h 6858000"/>
              <a:gd name="connsiteX240" fmla="*/ 4879813 w 5982267"/>
              <a:gd name="connsiteY240" fmla="*/ 4218131 h 6858000"/>
              <a:gd name="connsiteX241" fmla="*/ 4913428 w 5982267"/>
              <a:gd name="connsiteY241" fmla="*/ 4216287 h 6858000"/>
              <a:gd name="connsiteX242" fmla="*/ 4945157 w 5982267"/>
              <a:gd name="connsiteY242" fmla="*/ 4209714 h 6858000"/>
              <a:gd name="connsiteX243" fmla="*/ 3050017 w 5982267"/>
              <a:gd name="connsiteY243" fmla="*/ 4180146 h 6858000"/>
              <a:gd name="connsiteX244" fmla="*/ 2992524 w 5982267"/>
              <a:gd name="connsiteY244" fmla="*/ 4181002 h 6858000"/>
              <a:gd name="connsiteX245" fmla="*/ 3034437 w 5982267"/>
              <a:gd name="connsiteY245" fmla="*/ 4211114 h 6858000"/>
              <a:gd name="connsiteX246" fmla="*/ 3076350 w 5982267"/>
              <a:gd name="connsiteY246" fmla="*/ 4241225 h 6858000"/>
              <a:gd name="connsiteX247" fmla="*/ 3043573 w 5982267"/>
              <a:gd name="connsiteY247" fmla="*/ 4268426 h 6858000"/>
              <a:gd name="connsiteX248" fmla="*/ 3066817 w 5982267"/>
              <a:gd name="connsiteY248" fmla="*/ 4295119 h 6858000"/>
              <a:gd name="connsiteX249" fmla="*/ 3059756 w 5982267"/>
              <a:gd name="connsiteY249" fmla="*/ 4314017 h 6858000"/>
              <a:gd name="connsiteX250" fmla="*/ 3081294 w 5982267"/>
              <a:gd name="connsiteY250" fmla="*/ 4327498 h 6858000"/>
              <a:gd name="connsiteX251" fmla="*/ 3071334 w 5982267"/>
              <a:gd name="connsiteY251" fmla="*/ 4339916 h 6858000"/>
              <a:gd name="connsiteX252" fmla="*/ 3059653 w 5982267"/>
              <a:gd name="connsiteY252" fmla="*/ 4342713 h 6858000"/>
              <a:gd name="connsiteX253" fmla="*/ 3061330 w 5982267"/>
              <a:gd name="connsiteY253" fmla="*/ 4363102 h 6858000"/>
              <a:gd name="connsiteX254" fmla="*/ 3087517 w 5982267"/>
              <a:gd name="connsiteY254" fmla="*/ 4381921 h 6858000"/>
              <a:gd name="connsiteX255" fmla="*/ 3117263 w 5982267"/>
              <a:gd name="connsiteY255" fmla="*/ 4387705 h 6858000"/>
              <a:gd name="connsiteX256" fmla="*/ 3150541 w 5982267"/>
              <a:gd name="connsiteY256" fmla="*/ 4384043 h 6858000"/>
              <a:gd name="connsiteX257" fmla="*/ 3154542 w 5982267"/>
              <a:gd name="connsiteY257" fmla="*/ 4323586 h 6858000"/>
              <a:gd name="connsiteX258" fmla="*/ 3076248 w 5982267"/>
              <a:gd name="connsiteY258" fmla="*/ 4269926 h 6858000"/>
              <a:gd name="connsiteX259" fmla="*/ 3125384 w 5982267"/>
              <a:gd name="connsiteY259" fmla="*/ 4238094 h 6858000"/>
              <a:gd name="connsiteX260" fmla="*/ 3139478 w 5982267"/>
              <a:gd name="connsiteY260" fmla="*/ 4214648 h 6858000"/>
              <a:gd name="connsiteX261" fmla="*/ 3095211 w 5982267"/>
              <a:gd name="connsiteY261" fmla="*/ 4190835 h 6858000"/>
              <a:gd name="connsiteX262" fmla="*/ 3050017 w 5982267"/>
              <a:gd name="connsiteY262" fmla="*/ 4180146 h 6858000"/>
              <a:gd name="connsiteX263" fmla="*/ 2748894 w 5982267"/>
              <a:gd name="connsiteY263" fmla="*/ 4157956 h 6858000"/>
              <a:gd name="connsiteX264" fmla="*/ 2724157 w 5982267"/>
              <a:gd name="connsiteY264" fmla="*/ 4159219 h 6858000"/>
              <a:gd name="connsiteX265" fmla="*/ 2723259 w 5982267"/>
              <a:gd name="connsiteY265" fmla="*/ 4165166 h 6858000"/>
              <a:gd name="connsiteX266" fmla="*/ 2731130 w 5982267"/>
              <a:gd name="connsiteY266" fmla="*/ 4169021 h 6858000"/>
              <a:gd name="connsiteX267" fmla="*/ 2792345 w 5982267"/>
              <a:gd name="connsiteY267" fmla="*/ 4186627 h 6858000"/>
              <a:gd name="connsiteX268" fmla="*/ 2780001 w 5982267"/>
              <a:gd name="connsiteY268" fmla="*/ 4208930 h 6858000"/>
              <a:gd name="connsiteX269" fmla="*/ 2804790 w 5982267"/>
              <a:gd name="connsiteY269" fmla="*/ 4213752 h 6858000"/>
              <a:gd name="connsiteX270" fmla="*/ 2831345 w 5982267"/>
              <a:gd name="connsiteY270" fmla="*/ 4213849 h 6858000"/>
              <a:gd name="connsiteX271" fmla="*/ 2831080 w 5982267"/>
              <a:gd name="connsiteY271" fmla="*/ 4207461 h 6858000"/>
              <a:gd name="connsiteX272" fmla="*/ 2815059 w 5982267"/>
              <a:gd name="connsiteY272" fmla="*/ 4200544 h 6858000"/>
              <a:gd name="connsiteX273" fmla="*/ 2844864 w 5982267"/>
              <a:gd name="connsiteY273" fmla="*/ 4188391 h 6858000"/>
              <a:gd name="connsiteX274" fmla="*/ 2836155 w 5982267"/>
              <a:gd name="connsiteY274" fmla="*/ 4172555 h 6858000"/>
              <a:gd name="connsiteX275" fmla="*/ 2781929 w 5982267"/>
              <a:gd name="connsiteY275" fmla="*/ 4161160 h 6858000"/>
              <a:gd name="connsiteX276" fmla="*/ 2748894 w 5982267"/>
              <a:gd name="connsiteY276" fmla="*/ 4157956 h 6858000"/>
              <a:gd name="connsiteX277" fmla="*/ 965371 w 5982267"/>
              <a:gd name="connsiteY277" fmla="*/ 4117320 h 6858000"/>
              <a:gd name="connsiteX278" fmla="*/ 962738 w 5982267"/>
              <a:gd name="connsiteY278" fmla="*/ 4120822 h 6858000"/>
              <a:gd name="connsiteX279" fmla="*/ 951336 w 5982267"/>
              <a:gd name="connsiteY279" fmla="*/ 4126416 h 6858000"/>
              <a:gd name="connsiteX280" fmla="*/ 976110 w 5982267"/>
              <a:gd name="connsiteY280" fmla="*/ 4131237 h 6858000"/>
              <a:gd name="connsiteX281" fmla="*/ 1002664 w 5982267"/>
              <a:gd name="connsiteY281" fmla="*/ 4131334 h 6858000"/>
              <a:gd name="connsiteX282" fmla="*/ 1007387 w 5982267"/>
              <a:gd name="connsiteY282" fmla="*/ 4118735 h 6858000"/>
              <a:gd name="connsiteX283" fmla="*/ 965371 w 5982267"/>
              <a:gd name="connsiteY283" fmla="*/ 4117320 h 6858000"/>
              <a:gd name="connsiteX284" fmla="*/ 4942288 w 5982267"/>
              <a:gd name="connsiteY284" fmla="*/ 4117319 h 6858000"/>
              <a:gd name="connsiteX285" fmla="*/ 4897024 w 5982267"/>
              <a:gd name="connsiteY285" fmla="*/ 4118734 h 6858000"/>
              <a:gd name="connsiteX286" fmla="*/ 4902112 w 5982267"/>
              <a:gd name="connsiteY286" fmla="*/ 4131333 h 6858000"/>
              <a:gd name="connsiteX287" fmla="*/ 4930719 w 5982267"/>
              <a:gd name="connsiteY287" fmla="*/ 4131236 h 6858000"/>
              <a:gd name="connsiteX288" fmla="*/ 4957407 w 5982267"/>
              <a:gd name="connsiteY288" fmla="*/ 4126415 h 6858000"/>
              <a:gd name="connsiteX289" fmla="*/ 4945125 w 5982267"/>
              <a:gd name="connsiteY289" fmla="*/ 4120821 h 6858000"/>
              <a:gd name="connsiteX290" fmla="*/ 4942288 w 5982267"/>
              <a:gd name="connsiteY290" fmla="*/ 4117319 h 6858000"/>
              <a:gd name="connsiteX291" fmla="*/ 1450139 w 5982267"/>
              <a:gd name="connsiteY291" fmla="*/ 4108513 h 6858000"/>
              <a:gd name="connsiteX292" fmla="*/ 1434581 w 5982267"/>
              <a:gd name="connsiteY292" fmla="*/ 4113971 h 6858000"/>
              <a:gd name="connsiteX293" fmla="*/ 1450209 w 5982267"/>
              <a:gd name="connsiteY293" fmla="*/ 4122999 h 6858000"/>
              <a:gd name="connsiteX294" fmla="*/ 2960144 w 5982267"/>
              <a:gd name="connsiteY294" fmla="*/ 4096997 h 6858000"/>
              <a:gd name="connsiteX295" fmla="*/ 2950199 w 5982267"/>
              <a:gd name="connsiteY295" fmla="*/ 4105829 h 6858000"/>
              <a:gd name="connsiteX296" fmla="*/ 2964763 w 5982267"/>
              <a:gd name="connsiteY296" fmla="*/ 4113098 h 6858000"/>
              <a:gd name="connsiteX297" fmla="*/ 3020814 w 5982267"/>
              <a:gd name="connsiteY297" fmla="*/ 4105413 h 6858000"/>
              <a:gd name="connsiteX298" fmla="*/ 2991362 w 5982267"/>
              <a:gd name="connsiteY298" fmla="*/ 4098845 h 6858000"/>
              <a:gd name="connsiteX299" fmla="*/ 2960144 w 5982267"/>
              <a:gd name="connsiteY299" fmla="*/ 4096997 h 6858000"/>
              <a:gd name="connsiteX300" fmla="*/ 1442627 w 5982267"/>
              <a:gd name="connsiteY300" fmla="*/ 4065866 h 6858000"/>
              <a:gd name="connsiteX301" fmla="*/ 1439391 w 5982267"/>
              <a:gd name="connsiteY301" fmla="*/ 4072677 h 6858000"/>
              <a:gd name="connsiteX302" fmla="*/ 1449985 w 5982267"/>
              <a:gd name="connsiteY302" fmla="*/ 4076522 h 6858000"/>
              <a:gd name="connsiteX303" fmla="*/ 1449946 w 5982267"/>
              <a:gd name="connsiteY303" fmla="*/ 4068513 h 6858000"/>
              <a:gd name="connsiteX304" fmla="*/ 2967323 w 5982267"/>
              <a:gd name="connsiteY304" fmla="*/ 4049403 h 6858000"/>
              <a:gd name="connsiteX305" fmla="*/ 2957363 w 5982267"/>
              <a:gd name="connsiteY305" fmla="*/ 4058234 h 6858000"/>
              <a:gd name="connsiteX306" fmla="*/ 2971928 w 5982267"/>
              <a:gd name="connsiteY306" fmla="*/ 4065504 h 6858000"/>
              <a:gd name="connsiteX307" fmla="*/ 3027979 w 5982267"/>
              <a:gd name="connsiteY307" fmla="*/ 4057820 h 6858000"/>
              <a:gd name="connsiteX308" fmla="*/ 2998541 w 5982267"/>
              <a:gd name="connsiteY308" fmla="*/ 4051252 h 6858000"/>
              <a:gd name="connsiteX309" fmla="*/ 2967323 w 5982267"/>
              <a:gd name="connsiteY309" fmla="*/ 4049403 h 6858000"/>
              <a:gd name="connsiteX310" fmla="*/ 3133431 w 5982267"/>
              <a:gd name="connsiteY310" fmla="*/ 3946561 h 6858000"/>
              <a:gd name="connsiteX311" fmla="*/ 3140390 w 5982267"/>
              <a:gd name="connsiteY311" fmla="*/ 3956363 h 6858000"/>
              <a:gd name="connsiteX312" fmla="*/ 3182406 w 5982267"/>
              <a:gd name="connsiteY312" fmla="*/ 3957775 h 6858000"/>
              <a:gd name="connsiteX313" fmla="*/ 3194087 w 5982267"/>
              <a:gd name="connsiteY313" fmla="*/ 3954978 h 6858000"/>
              <a:gd name="connsiteX314" fmla="*/ 3169018 w 5982267"/>
              <a:gd name="connsiteY314" fmla="*/ 3947359 h 6858000"/>
              <a:gd name="connsiteX315" fmla="*/ 3133431 w 5982267"/>
              <a:gd name="connsiteY315" fmla="*/ 3946561 h 6858000"/>
              <a:gd name="connsiteX316" fmla="*/ 1963136 w 5982267"/>
              <a:gd name="connsiteY316" fmla="*/ 3877179 h 6858000"/>
              <a:gd name="connsiteX317" fmla="*/ 1957170 w 5982267"/>
              <a:gd name="connsiteY317" fmla="*/ 3878286 h 6858000"/>
              <a:gd name="connsiteX318" fmla="*/ 1962881 w 5982267"/>
              <a:gd name="connsiteY318" fmla="*/ 3879537 h 6858000"/>
              <a:gd name="connsiteX319" fmla="*/ 1826796 w 5982267"/>
              <a:gd name="connsiteY319" fmla="*/ 3732591 h 6858000"/>
              <a:gd name="connsiteX320" fmla="*/ 1821205 w 5982267"/>
              <a:gd name="connsiteY320" fmla="*/ 3734935 h 6858000"/>
              <a:gd name="connsiteX321" fmla="*/ 1821692 w 5982267"/>
              <a:gd name="connsiteY321" fmla="*/ 3739391 h 6858000"/>
              <a:gd name="connsiteX322" fmla="*/ 1834852 w 5982267"/>
              <a:gd name="connsiteY322" fmla="*/ 3745956 h 6858000"/>
              <a:gd name="connsiteX323" fmla="*/ 2957275 w 5982267"/>
              <a:gd name="connsiteY323" fmla="*/ 3593023 h 6858000"/>
              <a:gd name="connsiteX324" fmla="*/ 2918952 w 5982267"/>
              <a:gd name="connsiteY324" fmla="*/ 3620836 h 6858000"/>
              <a:gd name="connsiteX325" fmla="*/ 2903386 w 5982267"/>
              <a:gd name="connsiteY325" fmla="*/ 3651804 h 6858000"/>
              <a:gd name="connsiteX326" fmla="*/ 2831036 w 5982267"/>
              <a:gd name="connsiteY326" fmla="*/ 3646179 h 6858000"/>
              <a:gd name="connsiteX327" fmla="*/ 2875199 w 5982267"/>
              <a:gd name="connsiteY327" fmla="*/ 3698692 h 6858000"/>
              <a:gd name="connsiteX328" fmla="*/ 2894869 w 5982267"/>
              <a:gd name="connsiteY328" fmla="*/ 3745597 h 6858000"/>
              <a:gd name="connsiteX329" fmla="*/ 2914553 w 5982267"/>
              <a:gd name="connsiteY329" fmla="*/ 3792499 h 6858000"/>
              <a:gd name="connsiteX330" fmla="*/ 2898973 w 5982267"/>
              <a:gd name="connsiteY330" fmla="*/ 3823467 h 6858000"/>
              <a:gd name="connsiteX331" fmla="*/ 2923675 w 5982267"/>
              <a:gd name="connsiteY331" fmla="*/ 3853397 h 6858000"/>
              <a:gd name="connsiteX332" fmla="*/ 2968588 w 5982267"/>
              <a:gd name="connsiteY332" fmla="*/ 3857699 h 6858000"/>
              <a:gd name="connsiteX333" fmla="*/ 3010046 w 5982267"/>
              <a:gd name="connsiteY333" fmla="*/ 3849926 h 6858000"/>
              <a:gd name="connsiteX334" fmla="*/ 3044118 w 5982267"/>
              <a:gd name="connsiteY334" fmla="*/ 3787289 h 6858000"/>
              <a:gd name="connsiteX335" fmla="*/ 3015180 w 5982267"/>
              <a:gd name="connsiteY335" fmla="*/ 3722535 h 6858000"/>
              <a:gd name="connsiteX336" fmla="*/ 2977975 w 5982267"/>
              <a:gd name="connsiteY336" fmla="*/ 3679824 h 6858000"/>
              <a:gd name="connsiteX337" fmla="*/ 3019270 w 5982267"/>
              <a:gd name="connsiteY337" fmla="*/ 3636968 h 6858000"/>
              <a:gd name="connsiteX338" fmla="*/ 2957275 w 5982267"/>
              <a:gd name="connsiteY338" fmla="*/ 3593023 h 6858000"/>
              <a:gd name="connsiteX339" fmla="*/ 2954642 w 5982267"/>
              <a:gd name="connsiteY339" fmla="*/ 3514805 h 6858000"/>
              <a:gd name="connsiteX340" fmla="*/ 2910860 w 5982267"/>
              <a:gd name="connsiteY340" fmla="*/ 3518114 h 6858000"/>
              <a:gd name="connsiteX341" fmla="*/ 2885733 w 5982267"/>
              <a:gd name="connsiteY341" fmla="*/ 3528432 h 6858000"/>
              <a:gd name="connsiteX342" fmla="*/ 2892103 w 5982267"/>
              <a:gd name="connsiteY342" fmla="*/ 3539808 h 6858000"/>
              <a:gd name="connsiteX343" fmla="*/ 2994893 w 5982267"/>
              <a:gd name="connsiteY343" fmla="*/ 3520941 h 6858000"/>
              <a:gd name="connsiteX344" fmla="*/ 2954642 w 5982267"/>
              <a:gd name="connsiteY344" fmla="*/ 3514805 h 6858000"/>
              <a:gd name="connsiteX345" fmla="*/ 1668523 w 5982267"/>
              <a:gd name="connsiteY345" fmla="*/ 3318192 h 6858000"/>
              <a:gd name="connsiteX346" fmla="*/ 1565734 w 5982267"/>
              <a:gd name="connsiteY346" fmla="*/ 3337059 h 6858000"/>
              <a:gd name="connsiteX347" fmla="*/ 1605984 w 5982267"/>
              <a:gd name="connsiteY347" fmla="*/ 3343195 h 6858000"/>
              <a:gd name="connsiteX348" fmla="*/ 1649766 w 5982267"/>
              <a:gd name="connsiteY348" fmla="*/ 3339886 h 6858000"/>
              <a:gd name="connsiteX349" fmla="*/ 1674894 w 5982267"/>
              <a:gd name="connsiteY349" fmla="*/ 3329568 h 6858000"/>
              <a:gd name="connsiteX350" fmla="*/ 1668523 w 5982267"/>
              <a:gd name="connsiteY350" fmla="*/ 3318192 h 6858000"/>
              <a:gd name="connsiteX351" fmla="*/ 4184793 w 5982267"/>
              <a:gd name="connsiteY351" fmla="*/ 3318190 h 6858000"/>
              <a:gd name="connsiteX352" fmla="*/ 4177930 w 5982267"/>
              <a:gd name="connsiteY352" fmla="*/ 3329567 h 6858000"/>
              <a:gd name="connsiteX353" fmla="*/ 4204999 w 5982267"/>
              <a:gd name="connsiteY353" fmla="*/ 3339885 h 6858000"/>
              <a:gd name="connsiteX354" fmla="*/ 4252165 w 5982267"/>
              <a:gd name="connsiteY354" fmla="*/ 3343194 h 6858000"/>
              <a:gd name="connsiteX355" fmla="*/ 4295526 w 5982267"/>
              <a:gd name="connsiteY355" fmla="*/ 3337058 h 6858000"/>
              <a:gd name="connsiteX356" fmla="*/ 2215087 w 5982267"/>
              <a:gd name="connsiteY356" fmla="*/ 3221772 h 6858000"/>
              <a:gd name="connsiteX357" fmla="*/ 2188091 w 5982267"/>
              <a:gd name="connsiteY357" fmla="*/ 3265511 h 6858000"/>
              <a:gd name="connsiteX358" fmla="*/ 2224104 w 5982267"/>
              <a:gd name="connsiteY358" fmla="*/ 3311371 h 6858000"/>
              <a:gd name="connsiteX359" fmla="*/ 2170055 w 5982267"/>
              <a:gd name="connsiteY359" fmla="*/ 3413198 h 6858000"/>
              <a:gd name="connsiteX360" fmla="*/ 2165049 w 5982267"/>
              <a:gd name="connsiteY360" fmla="*/ 3431930 h 6858000"/>
              <a:gd name="connsiteX361" fmla="*/ 2166516 w 5982267"/>
              <a:gd name="connsiteY361" fmla="*/ 3432481 h 6858000"/>
              <a:gd name="connsiteX362" fmla="*/ 2204751 w 5982267"/>
              <a:gd name="connsiteY362" fmla="*/ 3429781 h 6858000"/>
              <a:gd name="connsiteX363" fmla="*/ 2241221 w 5982267"/>
              <a:gd name="connsiteY363" fmla="*/ 3431805 h 6858000"/>
              <a:gd name="connsiteX364" fmla="*/ 2230393 w 5982267"/>
              <a:gd name="connsiteY364" fmla="*/ 3439411 h 6858000"/>
              <a:gd name="connsiteX365" fmla="*/ 2203824 w 5982267"/>
              <a:gd name="connsiteY365" fmla="*/ 3446491 h 6858000"/>
              <a:gd name="connsiteX366" fmla="*/ 2217756 w 5982267"/>
              <a:gd name="connsiteY366" fmla="*/ 3466095 h 6858000"/>
              <a:gd name="connsiteX367" fmla="*/ 2231688 w 5982267"/>
              <a:gd name="connsiteY367" fmla="*/ 3485699 h 6858000"/>
              <a:gd name="connsiteX368" fmla="*/ 2242206 w 5982267"/>
              <a:gd name="connsiteY368" fmla="*/ 3564185 h 6858000"/>
              <a:gd name="connsiteX369" fmla="*/ 2303524 w 5982267"/>
              <a:gd name="connsiteY369" fmla="*/ 3634811 h 6858000"/>
              <a:gd name="connsiteX370" fmla="*/ 2345540 w 5982267"/>
              <a:gd name="connsiteY370" fmla="*/ 3636228 h 6858000"/>
              <a:gd name="connsiteX371" fmla="*/ 2371718 w 5982267"/>
              <a:gd name="connsiteY371" fmla="*/ 3626344 h 6858000"/>
              <a:gd name="connsiteX372" fmla="*/ 2370170 w 5982267"/>
              <a:gd name="connsiteY372" fmla="*/ 3590546 h 6858000"/>
              <a:gd name="connsiteX373" fmla="*/ 2343804 w 5982267"/>
              <a:gd name="connsiteY373" fmla="*/ 3568899 h 6858000"/>
              <a:gd name="connsiteX374" fmla="*/ 2336522 w 5982267"/>
              <a:gd name="connsiteY374" fmla="*/ 3546629 h 6858000"/>
              <a:gd name="connsiteX375" fmla="*/ 2390572 w 5982267"/>
              <a:gd name="connsiteY375" fmla="*/ 3444801 h 6858000"/>
              <a:gd name="connsiteX376" fmla="*/ 2393424 w 5982267"/>
              <a:gd name="connsiteY376" fmla="*/ 3434129 h 6858000"/>
              <a:gd name="connsiteX377" fmla="*/ 2387420 w 5982267"/>
              <a:gd name="connsiteY377" fmla="*/ 3426298 h 6858000"/>
              <a:gd name="connsiteX378" fmla="*/ 2378827 w 5982267"/>
              <a:gd name="connsiteY378" fmla="*/ 3427299 h 6858000"/>
              <a:gd name="connsiteX379" fmla="*/ 2355876 w 5982267"/>
              <a:gd name="connsiteY379" fmla="*/ 3428219 h 6858000"/>
              <a:gd name="connsiteX380" fmla="*/ 2319406 w 5982267"/>
              <a:gd name="connsiteY380" fmla="*/ 3426194 h 6858000"/>
              <a:gd name="connsiteX381" fmla="*/ 2330233 w 5982267"/>
              <a:gd name="connsiteY381" fmla="*/ 3418589 h 6858000"/>
              <a:gd name="connsiteX382" fmla="*/ 2356803 w 5982267"/>
              <a:gd name="connsiteY382" fmla="*/ 3411509 h 6858000"/>
              <a:gd name="connsiteX383" fmla="*/ 2342871 w 5982267"/>
              <a:gd name="connsiteY383" fmla="*/ 3391905 h 6858000"/>
              <a:gd name="connsiteX384" fmla="*/ 2328939 w 5982267"/>
              <a:gd name="connsiteY384" fmla="*/ 3372301 h 6858000"/>
              <a:gd name="connsiteX385" fmla="*/ 2318420 w 5982267"/>
              <a:gd name="connsiteY385" fmla="*/ 3293814 h 6858000"/>
              <a:gd name="connsiteX386" fmla="*/ 2257102 w 5982267"/>
              <a:gd name="connsiteY386" fmla="*/ 3223188 h 6858000"/>
              <a:gd name="connsiteX387" fmla="*/ 2215087 w 5982267"/>
              <a:gd name="connsiteY387" fmla="*/ 3221772 h 6858000"/>
              <a:gd name="connsiteX388" fmla="*/ 1592038 w 5982267"/>
              <a:gd name="connsiteY388" fmla="*/ 3000301 h 6858000"/>
              <a:gd name="connsiteX389" fmla="*/ 1550581 w 5982267"/>
              <a:gd name="connsiteY389" fmla="*/ 3008074 h 6858000"/>
              <a:gd name="connsiteX390" fmla="*/ 1516509 w 5982267"/>
              <a:gd name="connsiteY390" fmla="*/ 3070711 h 6858000"/>
              <a:gd name="connsiteX391" fmla="*/ 1545447 w 5982267"/>
              <a:gd name="connsiteY391" fmla="*/ 3135465 h 6858000"/>
              <a:gd name="connsiteX392" fmla="*/ 1582652 w 5982267"/>
              <a:gd name="connsiteY392" fmla="*/ 3178175 h 6858000"/>
              <a:gd name="connsiteX393" fmla="*/ 1541357 w 5982267"/>
              <a:gd name="connsiteY393" fmla="*/ 3221031 h 6858000"/>
              <a:gd name="connsiteX394" fmla="*/ 1603352 w 5982267"/>
              <a:gd name="connsiteY394" fmla="*/ 3264977 h 6858000"/>
              <a:gd name="connsiteX395" fmla="*/ 1641675 w 5982267"/>
              <a:gd name="connsiteY395" fmla="*/ 3237164 h 6858000"/>
              <a:gd name="connsiteX396" fmla="*/ 1657241 w 5982267"/>
              <a:gd name="connsiteY396" fmla="*/ 3206195 h 6858000"/>
              <a:gd name="connsiteX397" fmla="*/ 1729591 w 5982267"/>
              <a:gd name="connsiteY397" fmla="*/ 3211821 h 6858000"/>
              <a:gd name="connsiteX398" fmla="*/ 1685427 w 5982267"/>
              <a:gd name="connsiteY398" fmla="*/ 3159308 h 6858000"/>
              <a:gd name="connsiteX399" fmla="*/ 1665758 w 5982267"/>
              <a:gd name="connsiteY399" fmla="*/ 3112402 h 6858000"/>
              <a:gd name="connsiteX400" fmla="*/ 1646074 w 5982267"/>
              <a:gd name="connsiteY400" fmla="*/ 3065501 h 6858000"/>
              <a:gd name="connsiteX401" fmla="*/ 1661653 w 5982267"/>
              <a:gd name="connsiteY401" fmla="*/ 3034533 h 6858000"/>
              <a:gd name="connsiteX402" fmla="*/ 1636952 w 5982267"/>
              <a:gd name="connsiteY402" fmla="*/ 3004602 h 6858000"/>
              <a:gd name="connsiteX403" fmla="*/ 1592038 w 5982267"/>
              <a:gd name="connsiteY403" fmla="*/ 3000301 h 6858000"/>
              <a:gd name="connsiteX404" fmla="*/ 4267189 w 5982267"/>
              <a:gd name="connsiteY404" fmla="*/ 3000300 h 6858000"/>
              <a:gd name="connsiteX405" fmla="*/ 4218804 w 5982267"/>
              <a:gd name="connsiteY405" fmla="*/ 3004601 h 6858000"/>
              <a:gd name="connsiteX406" fmla="*/ 4192194 w 5982267"/>
              <a:gd name="connsiteY406" fmla="*/ 3034532 h 6858000"/>
              <a:gd name="connsiteX407" fmla="*/ 4208977 w 5982267"/>
              <a:gd name="connsiteY407" fmla="*/ 3065500 h 6858000"/>
              <a:gd name="connsiteX408" fmla="*/ 4187772 w 5982267"/>
              <a:gd name="connsiteY408" fmla="*/ 3112402 h 6858000"/>
              <a:gd name="connsiteX409" fmla="*/ 4166582 w 5982267"/>
              <a:gd name="connsiteY409" fmla="*/ 3159307 h 6858000"/>
              <a:gd name="connsiteX410" fmla="*/ 4119005 w 5982267"/>
              <a:gd name="connsiteY410" fmla="*/ 3211820 h 6858000"/>
              <a:gd name="connsiteX411" fmla="*/ 4196948 w 5982267"/>
              <a:gd name="connsiteY411" fmla="*/ 3206195 h 6858000"/>
              <a:gd name="connsiteX412" fmla="*/ 4213716 w 5982267"/>
              <a:gd name="connsiteY412" fmla="*/ 3237163 h 6858000"/>
              <a:gd name="connsiteX413" fmla="*/ 4255001 w 5982267"/>
              <a:gd name="connsiteY413" fmla="*/ 3264976 h 6858000"/>
              <a:gd name="connsiteX414" fmla="*/ 4321787 w 5982267"/>
              <a:gd name="connsiteY414" fmla="*/ 3221031 h 6858000"/>
              <a:gd name="connsiteX415" fmla="*/ 4277300 w 5982267"/>
              <a:gd name="connsiteY415" fmla="*/ 3178174 h 6858000"/>
              <a:gd name="connsiteX416" fmla="*/ 4317381 w 5982267"/>
              <a:gd name="connsiteY416" fmla="*/ 3135464 h 6858000"/>
              <a:gd name="connsiteX417" fmla="*/ 4348555 w 5982267"/>
              <a:gd name="connsiteY417" fmla="*/ 3070710 h 6858000"/>
              <a:gd name="connsiteX418" fmla="*/ 4311850 w 5982267"/>
              <a:gd name="connsiteY418" fmla="*/ 3008073 h 6858000"/>
              <a:gd name="connsiteX419" fmla="*/ 4267189 w 5982267"/>
              <a:gd name="connsiteY419" fmla="*/ 3000300 h 6858000"/>
              <a:gd name="connsiteX420" fmla="*/ 1378220 w 5982267"/>
              <a:gd name="connsiteY420" fmla="*/ 2900225 h 6858000"/>
              <a:gd name="connsiteX421" fmla="*/ 1366540 w 5982267"/>
              <a:gd name="connsiteY421" fmla="*/ 2903022 h 6858000"/>
              <a:gd name="connsiteX422" fmla="*/ 1391608 w 5982267"/>
              <a:gd name="connsiteY422" fmla="*/ 2910641 h 6858000"/>
              <a:gd name="connsiteX423" fmla="*/ 1427196 w 5982267"/>
              <a:gd name="connsiteY423" fmla="*/ 2911438 h 6858000"/>
              <a:gd name="connsiteX424" fmla="*/ 1420237 w 5982267"/>
              <a:gd name="connsiteY424" fmla="*/ 2901636 h 6858000"/>
              <a:gd name="connsiteX425" fmla="*/ 1378220 w 5982267"/>
              <a:gd name="connsiteY425" fmla="*/ 2900225 h 6858000"/>
              <a:gd name="connsiteX426" fmla="*/ 4497531 w 5982267"/>
              <a:gd name="connsiteY426" fmla="*/ 2900224 h 6858000"/>
              <a:gd name="connsiteX427" fmla="*/ 4452268 w 5982267"/>
              <a:gd name="connsiteY427" fmla="*/ 2901635 h 6858000"/>
              <a:gd name="connsiteX428" fmla="*/ 4444771 w 5982267"/>
              <a:gd name="connsiteY428" fmla="*/ 2911438 h 6858000"/>
              <a:gd name="connsiteX429" fmla="*/ 4483109 w 5982267"/>
              <a:gd name="connsiteY429" fmla="*/ 2910640 h 6858000"/>
              <a:gd name="connsiteX430" fmla="*/ 4510114 w 5982267"/>
              <a:gd name="connsiteY430" fmla="*/ 2903021 h 6858000"/>
              <a:gd name="connsiteX431" fmla="*/ 4270786 w 5982267"/>
              <a:gd name="connsiteY431" fmla="*/ 2792495 h 6858000"/>
              <a:gd name="connsiteX432" fmla="*/ 4255096 w 5982267"/>
              <a:gd name="connsiteY432" fmla="*/ 2799765 h 6858000"/>
              <a:gd name="connsiteX433" fmla="*/ 4265826 w 5982267"/>
              <a:gd name="connsiteY433" fmla="*/ 2808596 h 6858000"/>
              <a:gd name="connsiteX434" fmla="*/ 4299457 w 5982267"/>
              <a:gd name="connsiteY434" fmla="*/ 2806747 h 6858000"/>
              <a:gd name="connsiteX435" fmla="*/ 4331169 w 5982267"/>
              <a:gd name="connsiteY435" fmla="*/ 2800179 h 6858000"/>
              <a:gd name="connsiteX436" fmla="*/ 1588699 w 5982267"/>
              <a:gd name="connsiteY436" fmla="*/ 2792495 h 6858000"/>
              <a:gd name="connsiteX437" fmla="*/ 1532648 w 5982267"/>
              <a:gd name="connsiteY437" fmla="*/ 2800180 h 6858000"/>
              <a:gd name="connsiteX438" fmla="*/ 1562085 w 5982267"/>
              <a:gd name="connsiteY438" fmla="*/ 2806748 h 6858000"/>
              <a:gd name="connsiteX439" fmla="*/ 1593303 w 5982267"/>
              <a:gd name="connsiteY439" fmla="*/ 2808597 h 6858000"/>
              <a:gd name="connsiteX440" fmla="*/ 1603263 w 5982267"/>
              <a:gd name="connsiteY440" fmla="*/ 2799765 h 6858000"/>
              <a:gd name="connsiteX441" fmla="*/ 1588699 w 5982267"/>
              <a:gd name="connsiteY441" fmla="*/ 2792495 h 6858000"/>
              <a:gd name="connsiteX442" fmla="*/ 1595863 w 5982267"/>
              <a:gd name="connsiteY442" fmla="*/ 2744902 h 6858000"/>
              <a:gd name="connsiteX443" fmla="*/ 1539812 w 5982267"/>
              <a:gd name="connsiteY443" fmla="*/ 2752586 h 6858000"/>
              <a:gd name="connsiteX444" fmla="*/ 1569265 w 5982267"/>
              <a:gd name="connsiteY444" fmla="*/ 2759155 h 6858000"/>
              <a:gd name="connsiteX445" fmla="*/ 1600483 w 5982267"/>
              <a:gd name="connsiteY445" fmla="*/ 2761003 h 6858000"/>
              <a:gd name="connsiteX446" fmla="*/ 1610428 w 5982267"/>
              <a:gd name="connsiteY446" fmla="*/ 2752171 h 6858000"/>
              <a:gd name="connsiteX447" fmla="*/ 1595863 w 5982267"/>
              <a:gd name="connsiteY447" fmla="*/ 2744902 h 6858000"/>
              <a:gd name="connsiteX448" fmla="*/ 4263068 w 5982267"/>
              <a:gd name="connsiteY448" fmla="*/ 2744901 h 6858000"/>
              <a:gd name="connsiteX449" fmla="*/ 4247378 w 5982267"/>
              <a:gd name="connsiteY449" fmla="*/ 2752170 h 6858000"/>
              <a:gd name="connsiteX450" fmla="*/ 4258092 w 5982267"/>
              <a:gd name="connsiteY450" fmla="*/ 2761002 h 6858000"/>
              <a:gd name="connsiteX451" fmla="*/ 4291722 w 5982267"/>
              <a:gd name="connsiteY451" fmla="*/ 2759154 h 6858000"/>
              <a:gd name="connsiteX452" fmla="*/ 4323451 w 5982267"/>
              <a:gd name="connsiteY452" fmla="*/ 2752586 h 6858000"/>
              <a:gd name="connsiteX453" fmla="*/ 1729282 w 5982267"/>
              <a:gd name="connsiteY453" fmla="*/ 2644151 h 6858000"/>
              <a:gd name="connsiteX454" fmla="*/ 1729547 w 5982267"/>
              <a:gd name="connsiteY454" fmla="*/ 2650539 h 6858000"/>
              <a:gd name="connsiteX455" fmla="*/ 1745568 w 5982267"/>
              <a:gd name="connsiteY455" fmla="*/ 2657455 h 6858000"/>
              <a:gd name="connsiteX456" fmla="*/ 1715763 w 5982267"/>
              <a:gd name="connsiteY456" fmla="*/ 2669608 h 6858000"/>
              <a:gd name="connsiteX457" fmla="*/ 1724472 w 5982267"/>
              <a:gd name="connsiteY457" fmla="*/ 2685445 h 6858000"/>
              <a:gd name="connsiteX458" fmla="*/ 1778698 w 5982267"/>
              <a:gd name="connsiteY458" fmla="*/ 2696840 h 6858000"/>
              <a:gd name="connsiteX459" fmla="*/ 1836470 w 5982267"/>
              <a:gd name="connsiteY459" fmla="*/ 2698781 h 6858000"/>
              <a:gd name="connsiteX460" fmla="*/ 1837368 w 5982267"/>
              <a:gd name="connsiteY460" fmla="*/ 2692834 h 6858000"/>
              <a:gd name="connsiteX461" fmla="*/ 1829497 w 5982267"/>
              <a:gd name="connsiteY461" fmla="*/ 2688979 h 6858000"/>
              <a:gd name="connsiteX462" fmla="*/ 1768282 w 5982267"/>
              <a:gd name="connsiteY462" fmla="*/ 2671373 h 6858000"/>
              <a:gd name="connsiteX463" fmla="*/ 1780625 w 5982267"/>
              <a:gd name="connsiteY463" fmla="*/ 2649070 h 6858000"/>
              <a:gd name="connsiteX464" fmla="*/ 1755836 w 5982267"/>
              <a:gd name="connsiteY464" fmla="*/ 2644248 h 6858000"/>
              <a:gd name="connsiteX465" fmla="*/ 1729282 w 5982267"/>
              <a:gd name="connsiteY465" fmla="*/ 2644151 h 6858000"/>
              <a:gd name="connsiteX466" fmla="*/ 4119339 w 5982267"/>
              <a:gd name="connsiteY466" fmla="*/ 2644150 h 6858000"/>
              <a:gd name="connsiteX467" fmla="*/ 4090731 w 5982267"/>
              <a:gd name="connsiteY467" fmla="*/ 2644247 h 6858000"/>
              <a:gd name="connsiteX468" fmla="*/ 4064027 w 5982267"/>
              <a:gd name="connsiteY468" fmla="*/ 2649069 h 6858000"/>
              <a:gd name="connsiteX469" fmla="*/ 4077324 w 5982267"/>
              <a:gd name="connsiteY469" fmla="*/ 2671372 h 6858000"/>
              <a:gd name="connsiteX470" fmla="*/ 4011378 w 5982267"/>
              <a:gd name="connsiteY470" fmla="*/ 2688978 h 6858000"/>
              <a:gd name="connsiteX471" fmla="*/ 4002899 w 5982267"/>
              <a:gd name="connsiteY471" fmla="*/ 2692833 h 6858000"/>
              <a:gd name="connsiteX472" fmla="*/ 4003866 w 5982267"/>
              <a:gd name="connsiteY472" fmla="*/ 2698780 h 6858000"/>
              <a:gd name="connsiteX473" fmla="*/ 4066103 w 5982267"/>
              <a:gd name="connsiteY473" fmla="*/ 2696839 h 6858000"/>
              <a:gd name="connsiteX474" fmla="*/ 4124520 w 5982267"/>
              <a:gd name="connsiteY474" fmla="*/ 2685444 h 6858000"/>
              <a:gd name="connsiteX475" fmla="*/ 4133902 w 5982267"/>
              <a:gd name="connsiteY475" fmla="*/ 2669608 h 6858000"/>
              <a:gd name="connsiteX476" fmla="*/ 4101794 w 5982267"/>
              <a:gd name="connsiteY476" fmla="*/ 2657455 h 6858000"/>
              <a:gd name="connsiteX477" fmla="*/ 4119053 w 5982267"/>
              <a:gd name="connsiteY477" fmla="*/ 2650538 h 6858000"/>
              <a:gd name="connsiteX478" fmla="*/ 4119339 w 5982267"/>
              <a:gd name="connsiteY478" fmla="*/ 2644150 h 6858000"/>
              <a:gd name="connsiteX479" fmla="*/ 1678145 w 5982267"/>
              <a:gd name="connsiteY479" fmla="*/ 2581836 h 6858000"/>
              <a:gd name="connsiteX480" fmla="*/ 1715453 w 5982267"/>
              <a:gd name="connsiteY480" fmla="*/ 2595851 h 6858000"/>
              <a:gd name="connsiteX481" fmla="*/ 1741066 w 5982267"/>
              <a:gd name="connsiteY481" fmla="*/ 2612658 h 6858000"/>
              <a:gd name="connsiteX482" fmla="*/ 1727134 w 5982267"/>
              <a:gd name="connsiteY482" fmla="*/ 2593054 h 6858000"/>
              <a:gd name="connsiteX483" fmla="*/ 1707024 w 5982267"/>
              <a:gd name="connsiteY483" fmla="*/ 2586398 h 6858000"/>
              <a:gd name="connsiteX484" fmla="*/ 1678145 w 5982267"/>
              <a:gd name="connsiteY484" fmla="*/ 2581836 h 6858000"/>
              <a:gd name="connsiteX485" fmla="*/ 4174427 w 5982267"/>
              <a:gd name="connsiteY485" fmla="*/ 2581835 h 6858000"/>
              <a:gd name="connsiteX486" fmla="*/ 4143317 w 5982267"/>
              <a:gd name="connsiteY486" fmla="*/ 2586397 h 6858000"/>
              <a:gd name="connsiteX487" fmla="*/ 4121652 w 5982267"/>
              <a:gd name="connsiteY487" fmla="*/ 2593053 h 6858000"/>
              <a:gd name="connsiteX488" fmla="*/ 4106644 w 5982267"/>
              <a:gd name="connsiteY488" fmla="*/ 2612657 h 6858000"/>
              <a:gd name="connsiteX489" fmla="*/ 4134236 w 5982267"/>
              <a:gd name="connsiteY489" fmla="*/ 2595850 h 6858000"/>
              <a:gd name="connsiteX490" fmla="*/ 1443363 w 5982267"/>
              <a:gd name="connsiteY490" fmla="*/ 2470295 h 6858000"/>
              <a:gd name="connsiteX491" fmla="*/ 1410086 w 5982267"/>
              <a:gd name="connsiteY491" fmla="*/ 2473957 h 6858000"/>
              <a:gd name="connsiteX492" fmla="*/ 1406084 w 5982267"/>
              <a:gd name="connsiteY492" fmla="*/ 2534414 h 6858000"/>
              <a:gd name="connsiteX493" fmla="*/ 1484379 w 5982267"/>
              <a:gd name="connsiteY493" fmla="*/ 2588074 h 6858000"/>
              <a:gd name="connsiteX494" fmla="*/ 1435243 w 5982267"/>
              <a:gd name="connsiteY494" fmla="*/ 2619906 h 6858000"/>
              <a:gd name="connsiteX495" fmla="*/ 1421149 w 5982267"/>
              <a:gd name="connsiteY495" fmla="*/ 2643352 h 6858000"/>
              <a:gd name="connsiteX496" fmla="*/ 1465416 w 5982267"/>
              <a:gd name="connsiteY496" fmla="*/ 2667165 h 6858000"/>
              <a:gd name="connsiteX497" fmla="*/ 1510610 w 5982267"/>
              <a:gd name="connsiteY497" fmla="*/ 2677854 h 6858000"/>
              <a:gd name="connsiteX498" fmla="*/ 1568103 w 5982267"/>
              <a:gd name="connsiteY498" fmla="*/ 2676997 h 6858000"/>
              <a:gd name="connsiteX499" fmla="*/ 1526190 w 5982267"/>
              <a:gd name="connsiteY499" fmla="*/ 2646886 h 6858000"/>
              <a:gd name="connsiteX500" fmla="*/ 1484276 w 5982267"/>
              <a:gd name="connsiteY500" fmla="*/ 2616774 h 6858000"/>
              <a:gd name="connsiteX501" fmla="*/ 1517054 w 5982267"/>
              <a:gd name="connsiteY501" fmla="*/ 2589573 h 6858000"/>
              <a:gd name="connsiteX502" fmla="*/ 1493809 w 5982267"/>
              <a:gd name="connsiteY502" fmla="*/ 2562881 h 6858000"/>
              <a:gd name="connsiteX503" fmla="*/ 1500871 w 5982267"/>
              <a:gd name="connsiteY503" fmla="*/ 2543982 h 6858000"/>
              <a:gd name="connsiteX504" fmla="*/ 1479333 w 5982267"/>
              <a:gd name="connsiteY504" fmla="*/ 2530502 h 6858000"/>
              <a:gd name="connsiteX505" fmla="*/ 1489293 w 5982267"/>
              <a:gd name="connsiteY505" fmla="*/ 2518084 h 6858000"/>
              <a:gd name="connsiteX506" fmla="*/ 1500974 w 5982267"/>
              <a:gd name="connsiteY506" fmla="*/ 2515287 h 6858000"/>
              <a:gd name="connsiteX507" fmla="*/ 1499297 w 5982267"/>
              <a:gd name="connsiteY507" fmla="*/ 2494898 h 6858000"/>
              <a:gd name="connsiteX508" fmla="*/ 1473110 w 5982267"/>
              <a:gd name="connsiteY508" fmla="*/ 2476079 h 6858000"/>
              <a:gd name="connsiteX509" fmla="*/ 1443363 w 5982267"/>
              <a:gd name="connsiteY509" fmla="*/ 2470295 h 6858000"/>
              <a:gd name="connsiteX510" fmla="*/ 4427354 w 5982267"/>
              <a:gd name="connsiteY510" fmla="*/ 2470294 h 6858000"/>
              <a:gd name="connsiteX511" fmla="*/ 4395308 w 5982267"/>
              <a:gd name="connsiteY511" fmla="*/ 2476078 h 6858000"/>
              <a:gd name="connsiteX512" fmla="*/ 4367098 w 5982267"/>
              <a:gd name="connsiteY512" fmla="*/ 2494897 h 6858000"/>
              <a:gd name="connsiteX513" fmla="*/ 4365291 w 5982267"/>
              <a:gd name="connsiteY513" fmla="*/ 2515286 h 6858000"/>
              <a:gd name="connsiteX514" fmla="*/ 4377875 w 5982267"/>
              <a:gd name="connsiteY514" fmla="*/ 2518083 h 6858000"/>
              <a:gd name="connsiteX515" fmla="*/ 4388605 w 5982267"/>
              <a:gd name="connsiteY515" fmla="*/ 2530501 h 6858000"/>
              <a:gd name="connsiteX516" fmla="*/ 4365402 w 5982267"/>
              <a:gd name="connsiteY516" fmla="*/ 2543981 h 6858000"/>
              <a:gd name="connsiteX517" fmla="*/ 4373009 w 5982267"/>
              <a:gd name="connsiteY517" fmla="*/ 2562880 h 6858000"/>
              <a:gd name="connsiteX518" fmla="*/ 4347968 w 5982267"/>
              <a:gd name="connsiteY518" fmla="*/ 2589572 h 6858000"/>
              <a:gd name="connsiteX519" fmla="*/ 4383279 w 5982267"/>
              <a:gd name="connsiteY519" fmla="*/ 2616773 h 6858000"/>
              <a:gd name="connsiteX520" fmla="*/ 4338126 w 5982267"/>
              <a:gd name="connsiteY520" fmla="*/ 2646885 h 6858000"/>
              <a:gd name="connsiteX521" fmla="*/ 4292974 w 5982267"/>
              <a:gd name="connsiteY521" fmla="*/ 2676997 h 6858000"/>
              <a:gd name="connsiteX522" fmla="*/ 4354910 w 5982267"/>
              <a:gd name="connsiteY522" fmla="*/ 2677853 h 6858000"/>
              <a:gd name="connsiteX523" fmla="*/ 4403597 w 5982267"/>
              <a:gd name="connsiteY523" fmla="*/ 2667164 h 6858000"/>
              <a:gd name="connsiteX524" fmla="*/ 4451286 w 5982267"/>
              <a:gd name="connsiteY524" fmla="*/ 2643351 h 6858000"/>
              <a:gd name="connsiteX525" fmla="*/ 4436102 w 5982267"/>
              <a:gd name="connsiteY525" fmla="*/ 2619905 h 6858000"/>
              <a:gd name="connsiteX526" fmla="*/ 4383168 w 5982267"/>
              <a:gd name="connsiteY526" fmla="*/ 2588073 h 6858000"/>
              <a:gd name="connsiteX527" fmla="*/ 4467514 w 5982267"/>
              <a:gd name="connsiteY527" fmla="*/ 2534413 h 6858000"/>
              <a:gd name="connsiteX528" fmla="*/ 4463203 w 5982267"/>
              <a:gd name="connsiteY528" fmla="*/ 2473956 h 6858000"/>
              <a:gd name="connsiteX529" fmla="*/ 4427354 w 5982267"/>
              <a:gd name="connsiteY529" fmla="*/ 2470294 h 6858000"/>
              <a:gd name="connsiteX530" fmla="*/ 2535415 w 5982267"/>
              <a:gd name="connsiteY530" fmla="*/ 2422521 h 6858000"/>
              <a:gd name="connsiteX531" fmla="*/ 2528398 w 5982267"/>
              <a:gd name="connsiteY531" fmla="*/ 2427068 h 6858000"/>
              <a:gd name="connsiteX532" fmla="*/ 2521380 w 5982267"/>
              <a:gd name="connsiteY532" fmla="*/ 2431617 h 6858000"/>
              <a:gd name="connsiteX533" fmla="*/ 2550819 w 5982267"/>
              <a:gd name="connsiteY533" fmla="*/ 2438190 h 6858000"/>
              <a:gd name="connsiteX534" fmla="*/ 2582036 w 5982267"/>
              <a:gd name="connsiteY534" fmla="*/ 2440038 h 6858000"/>
              <a:gd name="connsiteX535" fmla="*/ 2591981 w 5982267"/>
              <a:gd name="connsiteY535" fmla="*/ 2431202 h 6858000"/>
              <a:gd name="connsiteX536" fmla="*/ 2577432 w 5982267"/>
              <a:gd name="connsiteY536" fmla="*/ 2423937 h 6858000"/>
              <a:gd name="connsiteX537" fmla="*/ 2535415 w 5982267"/>
              <a:gd name="connsiteY537" fmla="*/ 2422521 h 6858000"/>
              <a:gd name="connsiteX538" fmla="*/ 1391947 w 5982267"/>
              <a:gd name="connsiteY538" fmla="*/ 2323460 h 6858000"/>
              <a:gd name="connsiteX539" fmla="*/ 1384930 w 5982267"/>
              <a:gd name="connsiteY539" fmla="*/ 2328007 h 6858000"/>
              <a:gd name="connsiteX540" fmla="*/ 1377912 w 5982267"/>
              <a:gd name="connsiteY540" fmla="*/ 2332556 h 6858000"/>
              <a:gd name="connsiteX541" fmla="*/ 1407364 w 5982267"/>
              <a:gd name="connsiteY541" fmla="*/ 2339128 h 6858000"/>
              <a:gd name="connsiteX542" fmla="*/ 1438567 w 5982267"/>
              <a:gd name="connsiteY542" fmla="*/ 2340977 h 6858000"/>
              <a:gd name="connsiteX543" fmla="*/ 1448527 w 5982267"/>
              <a:gd name="connsiteY543" fmla="*/ 2332141 h 6858000"/>
              <a:gd name="connsiteX544" fmla="*/ 1433963 w 5982267"/>
              <a:gd name="connsiteY544" fmla="*/ 2324875 h 6858000"/>
              <a:gd name="connsiteX545" fmla="*/ 1391947 w 5982267"/>
              <a:gd name="connsiteY545" fmla="*/ 2323460 h 6858000"/>
              <a:gd name="connsiteX546" fmla="*/ 4482744 w 5982267"/>
              <a:gd name="connsiteY546" fmla="*/ 2323459 h 6858000"/>
              <a:gd name="connsiteX547" fmla="*/ 4437481 w 5982267"/>
              <a:gd name="connsiteY547" fmla="*/ 2324874 h 6858000"/>
              <a:gd name="connsiteX548" fmla="*/ 4421791 w 5982267"/>
              <a:gd name="connsiteY548" fmla="*/ 2332140 h 6858000"/>
              <a:gd name="connsiteX549" fmla="*/ 4432521 w 5982267"/>
              <a:gd name="connsiteY549" fmla="*/ 2340976 h 6858000"/>
              <a:gd name="connsiteX550" fmla="*/ 4466135 w 5982267"/>
              <a:gd name="connsiteY550" fmla="*/ 2339127 h 6858000"/>
              <a:gd name="connsiteX551" fmla="*/ 4497864 w 5982267"/>
              <a:gd name="connsiteY551" fmla="*/ 2332555 h 6858000"/>
              <a:gd name="connsiteX552" fmla="*/ 4490304 w 5982267"/>
              <a:gd name="connsiteY552" fmla="*/ 2328006 h 6858000"/>
              <a:gd name="connsiteX553" fmla="*/ 4482744 w 5982267"/>
              <a:gd name="connsiteY553" fmla="*/ 2323459 h 6858000"/>
              <a:gd name="connsiteX554" fmla="*/ 3217542 w 5982267"/>
              <a:gd name="connsiteY554" fmla="*/ 2313977 h 6858000"/>
              <a:gd name="connsiteX555" fmla="*/ 3207748 w 5982267"/>
              <a:gd name="connsiteY555" fmla="*/ 2315438 h 6858000"/>
              <a:gd name="connsiteX556" fmla="*/ 3195505 w 5982267"/>
              <a:gd name="connsiteY556" fmla="*/ 2320607 h 6858000"/>
              <a:gd name="connsiteX557" fmla="*/ 3198622 w 5982267"/>
              <a:gd name="connsiteY557" fmla="*/ 2323660 h 6858000"/>
              <a:gd name="connsiteX558" fmla="*/ 2550392 w 5982267"/>
              <a:gd name="connsiteY558" fmla="*/ 2311408 h 6858000"/>
              <a:gd name="connsiteX559" fmla="*/ 2521778 w 5982267"/>
              <a:gd name="connsiteY559" fmla="*/ 2316825 h 6858000"/>
              <a:gd name="connsiteX560" fmla="*/ 2510097 w 5982267"/>
              <a:gd name="connsiteY560" fmla="*/ 2319622 h 6858000"/>
              <a:gd name="connsiteX561" fmla="*/ 2544507 w 5982267"/>
              <a:gd name="connsiteY561" fmla="*/ 2327156 h 6858000"/>
              <a:gd name="connsiteX562" fmla="*/ 2582448 w 5982267"/>
              <a:gd name="connsiteY562" fmla="*/ 2325242 h 6858000"/>
              <a:gd name="connsiteX563" fmla="*/ 2575475 w 5982267"/>
              <a:gd name="connsiteY563" fmla="*/ 2315439 h 6858000"/>
              <a:gd name="connsiteX564" fmla="*/ 2550392 w 5982267"/>
              <a:gd name="connsiteY564" fmla="*/ 2311408 h 6858000"/>
              <a:gd name="connsiteX565" fmla="*/ 3262922 w 5982267"/>
              <a:gd name="connsiteY565" fmla="*/ 2275448 h 6858000"/>
              <a:gd name="connsiteX566" fmla="*/ 3237765 w 5982267"/>
              <a:gd name="connsiteY566" fmla="*/ 2276236 h 6858000"/>
              <a:gd name="connsiteX567" fmla="*/ 3222075 w 5982267"/>
              <a:gd name="connsiteY567" fmla="*/ 2283501 h 6858000"/>
              <a:gd name="connsiteX568" fmla="*/ 3232805 w 5982267"/>
              <a:gd name="connsiteY568" fmla="*/ 2292336 h 6858000"/>
              <a:gd name="connsiteX569" fmla="*/ 3263078 w 5982267"/>
              <a:gd name="connsiteY569" fmla="*/ 2290673 h 6858000"/>
              <a:gd name="connsiteX570" fmla="*/ 3277090 w 5982267"/>
              <a:gd name="connsiteY570" fmla="*/ 2283502 h 6858000"/>
              <a:gd name="connsiteX571" fmla="*/ 2505595 w 5982267"/>
              <a:gd name="connsiteY571" fmla="*/ 2274820 h 6858000"/>
              <a:gd name="connsiteX572" fmla="*/ 2498578 w 5982267"/>
              <a:gd name="connsiteY572" fmla="*/ 2279368 h 6858000"/>
              <a:gd name="connsiteX573" fmla="*/ 2491560 w 5982267"/>
              <a:gd name="connsiteY573" fmla="*/ 2283916 h 6858000"/>
              <a:gd name="connsiteX574" fmla="*/ 2520998 w 5982267"/>
              <a:gd name="connsiteY574" fmla="*/ 2290489 h 6858000"/>
              <a:gd name="connsiteX575" fmla="*/ 2552216 w 5982267"/>
              <a:gd name="connsiteY575" fmla="*/ 2292337 h 6858000"/>
              <a:gd name="connsiteX576" fmla="*/ 2562176 w 5982267"/>
              <a:gd name="connsiteY576" fmla="*/ 2283501 h 6858000"/>
              <a:gd name="connsiteX577" fmla="*/ 2547611 w 5982267"/>
              <a:gd name="connsiteY577" fmla="*/ 2276237 h 6858000"/>
              <a:gd name="connsiteX578" fmla="*/ 2505595 w 5982267"/>
              <a:gd name="connsiteY578" fmla="*/ 2274820 h 6858000"/>
              <a:gd name="connsiteX579" fmla="*/ 4514869 w 5982267"/>
              <a:gd name="connsiteY579" fmla="*/ 2175758 h 6858000"/>
              <a:gd name="connsiteX580" fmla="*/ 4496089 w 5982267"/>
              <a:gd name="connsiteY580" fmla="*/ 2196677 h 6858000"/>
              <a:gd name="connsiteX581" fmla="*/ 4484836 w 5982267"/>
              <a:gd name="connsiteY581" fmla="*/ 2214966 h 6858000"/>
              <a:gd name="connsiteX582" fmla="*/ 4477546 w 5982267"/>
              <a:gd name="connsiteY582" fmla="*/ 2282164 h 6858000"/>
              <a:gd name="connsiteX583" fmla="*/ 4464059 w 5982267"/>
              <a:gd name="connsiteY583" fmla="*/ 2287766 h 6858000"/>
              <a:gd name="connsiteX584" fmla="*/ 4460001 w 5982267"/>
              <a:gd name="connsiteY584" fmla="*/ 2295468 h 6858000"/>
              <a:gd name="connsiteX585" fmla="*/ 4495201 w 5982267"/>
              <a:gd name="connsiteY585" fmla="*/ 2293973 h 6858000"/>
              <a:gd name="connsiteX586" fmla="*/ 4537928 w 5982267"/>
              <a:gd name="connsiteY586" fmla="*/ 2289844 h 6858000"/>
              <a:gd name="connsiteX587" fmla="*/ 4525900 w 5982267"/>
              <a:gd name="connsiteY587" fmla="*/ 2267099 h 6858000"/>
              <a:gd name="connsiteX588" fmla="*/ 4532747 w 5982267"/>
              <a:gd name="connsiteY588" fmla="*/ 2248550 h 6858000"/>
              <a:gd name="connsiteX589" fmla="*/ 4570340 w 5982267"/>
              <a:gd name="connsiteY589" fmla="*/ 2213889 h 6858000"/>
              <a:gd name="connsiteX590" fmla="*/ 4540037 w 5982267"/>
              <a:gd name="connsiteY590" fmla="*/ 2181351 h 6858000"/>
              <a:gd name="connsiteX591" fmla="*/ 1362126 w 5982267"/>
              <a:gd name="connsiteY591" fmla="*/ 2175758 h 6858000"/>
              <a:gd name="connsiteX592" fmla="*/ 1338764 w 5982267"/>
              <a:gd name="connsiteY592" fmla="*/ 2181352 h 6858000"/>
              <a:gd name="connsiteX593" fmla="*/ 1310636 w 5982267"/>
              <a:gd name="connsiteY593" fmla="*/ 2213890 h 6858000"/>
              <a:gd name="connsiteX594" fmla="*/ 1345531 w 5982267"/>
              <a:gd name="connsiteY594" fmla="*/ 2248550 h 6858000"/>
              <a:gd name="connsiteX595" fmla="*/ 1351887 w 5982267"/>
              <a:gd name="connsiteY595" fmla="*/ 2267100 h 6858000"/>
              <a:gd name="connsiteX596" fmla="*/ 1340721 w 5982267"/>
              <a:gd name="connsiteY596" fmla="*/ 2289845 h 6858000"/>
              <a:gd name="connsiteX597" fmla="*/ 1380383 w 5982267"/>
              <a:gd name="connsiteY597" fmla="*/ 2293974 h 6858000"/>
              <a:gd name="connsiteX598" fmla="*/ 1413058 w 5982267"/>
              <a:gd name="connsiteY598" fmla="*/ 2295469 h 6858000"/>
              <a:gd name="connsiteX599" fmla="*/ 1409292 w 5982267"/>
              <a:gd name="connsiteY599" fmla="*/ 2287767 h 6858000"/>
              <a:gd name="connsiteX600" fmla="*/ 1396773 w 5982267"/>
              <a:gd name="connsiteY600" fmla="*/ 2282165 h 6858000"/>
              <a:gd name="connsiteX601" fmla="*/ 1390005 w 5982267"/>
              <a:gd name="connsiteY601" fmla="*/ 2214967 h 6858000"/>
              <a:gd name="connsiteX602" fmla="*/ 1379559 w 5982267"/>
              <a:gd name="connsiteY602" fmla="*/ 2196678 h 6858000"/>
              <a:gd name="connsiteX603" fmla="*/ 1362126 w 5982267"/>
              <a:gd name="connsiteY603" fmla="*/ 2175758 h 6858000"/>
              <a:gd name="connsiteX604" fmla="*/ 1339073 w 5982267"/>
              <a:gd name="connsiteY604" fmla="*/ 2095256 h 6858000"/>
              <a:gd name="connsiteX605" fmla="*/ 1329643 w 5982267"/>
              <a:gd name="connsiteY605" fmla="*/ 2120454 h 6858000"/>
              <a:gd name="connsiteX606" fmla="*/ 1303074 w 5982267"/>
              <a:gd name="connsiteY606" fmla="*/ 2127530 h 6858000"/>
              <a:gd name="connsiteX607" fmla="*/ 1292246 w 5982267"/>
              <a:gd name="connsiteY607" fmla="*/ 2135139 h 6858000"/>
              <a:gd name="connsiteX608" fmla="*/ 1315859 w 5982267"/>
              <a:gd name="connsiteY608" fmla="*/ 2139524 h 6858000"/>
              <a:gd name="connsiteX609" fmla="*/ 1334263 w 5982267"/>
              <a:gd name="connsiteY609" fmla="*/ 2136555 h 6858000"/>
              <a:gd name="connsiteX610" fmla="*/ 1348872 w 5982267"/>
              <a:gd name="connsiteY610" fmla="*/ 2129470 h 6858000"/>
              <a:gd name="connsiteX611" fmla="*/ 1338970 w 5982267"/>
              <a:gd name="connsiteY611" fmla="*/ 2123957 h 6858000"/>
              <a:gd name="connsiteX612" fmla="*/ 4539704 w 5982267"/>
              <a:gd name="connsiteY612" fmla="*/ 2095255 h 6858000"/>
              <a:gd name="connsiteX613" fmla="*/ 4539815 w 5982267"/>
              <a:gd name="connsiteY613" fmla="*/ 2123956 h 6858000"/>
              <a:gd name="connsiteX614" fmla="*/ 4529148 w 5982267"/>
              <a:gd name="connsiteY614" fmla="*/ 2129469 h 6858000"/>
              <a:gd name="connsiteX615" fmla="*/ 4544887 w 5982267"/>
              <a:gd name="connsiteY615" fmla="*/ 2136554 h 6858000"/>
              <a:gd name="connsiteX616" fmla="*/ 4564713 w 5982267"/>
              <a:gd name="connsiteY616" fmla="*/ 2139523 h 6858000"/>
              <a:gd name="connsiteX617" fmla="*/ 4590151 w 5982267"/>
              <a:gd name="connsiteY617" fmla="*/ 2135138 h 6858000"/>
              <a:gd name="connsiteX618" fmla="*/ 4578486 w 5982267"/>
              <a:gd name="connsiteY618" fmla="*/ 2127529 h 6858000"/>
              <a:gd name="connsiteX619" fmla="*/ 4549863 w 5982267"/>
              <a:gd name="connsiteY619" fmla="*/ 2120453 h 6858000"/>
              <a:gd name="connsiteX620" fmla="*/ 2623670 w 5982267"/>
              <a:gd name="connsiteY620" fmla="*/ 2058748 h 6858000"/>
              <a:gd name="connsiteX621" fmla="*/ 2595056 w 5982267"/>
              <a:gd name="connsiteY621" fmla="*/ 2064161 h 6858000"/>
              <a:gd name="connsiteX622" fmla="*/ 2583360 w 5982267"/>
              <a:gd name="connsiteY622" fmla="*/ 2066957 h 6858000"/>
              <a:gd name="connsiteX623" fmla="*/ 2608443 w 5982267"/>
              <a:gd name="connsiteY623" fmla="*/ 2070989 h 6858000"/>
              <a:gd name="connsiteX624" fmla="*/ 2637057 w 5982267"/>
              <a:gd name="connsiteY624" fmla="*/ 2065577 h 6858000"/>
              <a:gd name="connsiteX625" fmla="*/ 2648738 w 5982267"/>
              <a:gd name="connsiteY625" fmla="*/ 2062780 h 6858000"/>
              <a:gd name="connsiteX626" fmla="*/ 2623670 w 5982267"/>
              <a:gd name="connsiteY626" fmla="*/ 2058748 h 6858000"/>
              <a:gd name="connsiteX627" fmla="*/ 3155828 w 5982267"/>
              <a:gd name="connsiteY627" fmla="*/ 2058747 h 6858000"/>
              <a:gd name="connsiteX628" fmla="*/ 3128822 w 5982267"/>
              <a:gd name="connsiteY628" fmla="*/ 2062779 h 6858000"/>
              <a:gd name="connsiteX629" fmla="*/ 3141406 w 5982267"/>
              <a:gd name="connsiteY629" fmla="*/ 2065576 h 6858000"/>
              <a:gd name="connsiteX630" fmla="*/ 3172232 w 5982267"/>
              <a:gd name="connsiteY630" fmla="*/ 2070988 h 6858000"/>
              <a:gd name="connsiteX631" fmla="*/ 3199254 w 5982267"/>
              <a:gd name="connsiteY631" fmla="*/ 2066957 h 6858000"/>
              <a:gd name="connsiteX632" fmla="*/ 3186654 w 5982267"/>
              <a:gd name="connsiteY632" fmla="*/ 2064160 h 6858000"/>
              <a:gd name="connsiteX633" fmla="*/ 3155828 w 5982267"/>
              <a:gd name="connsiteY633" fmla="*/ 2058747 h 6858000"/>
              <a:gd name="connsiteX634" fmla="*/ 3137650 w 5982267"/>
              <a:gd name="connsiteY634" fmla="*/ 1743596 h 6858000"/>
              <a:gd name="connsiteX635" fmla="*/ 3110312 w 5982267"/>
              <a:gd name="connsiteY635" fmla="*/ 1746838 h 6858000"/>
              <a:gd name="connsiteX636" fmla="*/ 3084890 w 5982267"/>
              <a:gd name="connsiteY636" fmla="*/ 1754810 h 6858000"/>
              <a:gd name="connsiteX637" fmla="*/ 3093417 w 5982267"/>
              <a:gd name="connsiteY637" fmla="*/ 1765308 h 6858000"/>
              <a:gd name="connsiteX638" fmla="*/ 3092498 w 5982267"/>
              <a:gd name="connsiteY638" fmla="*/ 1773708 h 6858000"/>
              <a:gd name="connsiteX639" fmla="*/ 3082450 w 5982267"/>
              <a:gd name="connsiteY639" fmla="*/ 1777211 h 6858000"/>
              <a:gd name="connsiteX640" fmla="*/ 3021481 w 5982267"/>
              <a:gd name="connsiteY640" fmla="*/ 1778715 h 6858000"/>
              <a:gd name="connsiteX641" fmla="*/ 2964220 w 5982267"/>
              <a:gd name="connsiteY641" fmla="*/ 1768145 h 6858000"/>
              <a:gd name="connsiteX642" fmla="*/ 2879855 w 5982267"/>
              <a:gd name="connsiteY642" fmla="*/ 1761676 h 6858000"/>
              <a:gd name="connsiteX643" fmla="*/ 2801532 w 5982267"/>
              <a:gd name="connsiteY643" fmla="*/ 1768146 h 6858000"/>
              <a:gd name="connsiteX644" fmla="*/ 2748379 w 5982267"/>
              <a:gd name="connsiteY644" fmla="*/ 1778716 h 6858000"/>
              <a:gd name="connsiteX645" fmla="*/ 2691784 w 5982267"/>
              <a:gd name="connsiteY645" fmla="*/ 1777212 h 6858000"/>
              <a:gd name="connsiteX646" fmla="*/ 2682457 w 5982267"/>
              <a:gd name="connsiteY646" fmla="*/ 1773709 h 6858000"/>
              <a:gd name="connsiteX647" fmla="*/ 2681604 w 5982267"/>
              <a:gd name="connsiteY647" fmla="*/ 1765309 h 6858000"/>
              <a:gd name="connsiteX648" fmla="*/ 2689519 w 5982267"/>
              <a:gd name="connsiteY648" fmla="*/ 1754810 h 6858000"/>
              <a:gd name="connsiteX649" fmla="*/ 2665921 w 5982267"/>
              <a:gd name="connsiteY649" fmla="*/ 1746839 h 6858000"/>
              <a:gd name="connsiteX650" fmla="*/ 2640544 w 5982267"/>
              <a:gd name="connsiteY650" fmla="*/ 1743597 h 6858000"/>
              <a:gd name="connsiteX651" fmla="*/ 2645751 w 5982267"/>
              <a:gd name="connsiteY651" fmla="*/ 1758119 h 6858000"/>
              <a:gd name="connsiteX652" fmla="*/ 2682457 w 5982267"/>
              <a:gd name="connsiteY652" fmla="*/ 1773709 h 6858000"/>
              <a:gd name="connsiteX653" fmla="*/ 2684767 w 5982267"/>
              <a:gd name="connsiteY653" fmla="*/ 1778169 h 6858000"/>
              <a:gd name="connsiteX654" fmla="*/ 2680103 w 5982267"/>
              <a:gd name="connsiteY654" fmla="*/ 1780008 h 6858000"/>
              <a:gd name="connsiteX655" fmla="*/ 2626127 w 5982267"/>
              <a:gd name="connsiteY655" fmla="*/ 1778588 h 6858000"/>
              <a:gd name="connsiteX656" fmla="*/ 2563382 w 5982267"/>
              <a:gd name="connsiteY656" fmla="*/ 1779267 h 6858000"/>
              <a:gd name="connsiteX657" fmla="*/ 2568310 w 5982267"/>
              <a:gd name="connsiteY657" fmla="*/ 1787406 h 6858000"/>
              <a:gd name="connsiteX658" fmla="*/ 2589010 w 5982267"/>
              <a:gd name="connsiteY658" fmla="*/ 1796074 h 6858000"/>
              <a:gd name="connsiteX659" fmla="*/ 2543595 w 5982267"/>
              <a:gd name="connsiteY659" fmla="*/ 1846372 h 6858000"/>
              <a:gd name="connsiteX660" fmla="*/ 2562970 w 5982267"/>
              <a:gd name="connsiteY660" fmla="*/ 1894063 h 6858000"/>
              <a:gd name="connsiteX661" fmla="*/ 2572797 w 5982267"/>
              <a:gd name="connsiteY661" fmla="*/ 1921101 h 6858000"/>
              <a:gd name="connsiteX662" fmla="*/ 2607134 w 5982267"/>
              <a:gd name="connsiteY662" fmla="*/ 1946572 h 6858000"/>
              <a:gd name="connsiteX663" fmla="*/ 2643001 w 5982267"/>
              <a:gd name="connsiteY663" fmla="*/ 1953758 h 6858000"/>
              <a:gd name="connsiteX664" fmla="*/ 2691166 w 5982267"/>
              <a:gd name="connsiteY664" fmla="*/ 1949399 h 6858000"/>
              <a:gd name="connsiteX665" fmla="*/ 2705643 w 5982267"/>
              <a:gd name="connsiteY665" fmla="*/ 1900059 h 6858000"/>
              <a:gd name="connsiteX666" fmla="*/ 2728872 w 5982267"/>
              <a:gd name="connsiteY666" fmla="*/ 1848618 h 6858000"/>
              <a:gd name="connsiteX667" fmla="*/ 2700626 w 5982267"/>
              <a:gd name="connsiteY667" fmla="*/ 1831722 h 6858000"/>
              <a:gd name="connsiteX668" fmla="*/ 2719648 w 5982267"/>
              <a:gd name="connsiteY668" fmla="*/ 1816415 h 6858000"/>
              <a:gd name="connsiteX669" fmla="*/ 2763341 w 5982267"/>
              <a:gd name="connsiteY669" fmla="*/ 1808020 h 6858000"/>
              <a:gd name="connsiteX670" fmla="*/ 2820849 w 5982267"/>
              <a:gd name="connsiteY670" fmla="*/ 1799483 h 6858000"/>
              <a:gd name="connsiteX671" fmla="*/ 2826021 w 5982267"/>
              <a:gd name="connsiteY671" fmla="*/ 1794785 h 6858000"/>
              <a:gd name="connsiteX672" fmla="*/ 2868800 w 5982267"/>
              <a:gd name="connsiteY672" fmla="*/ 1792552 h 6858000"/>
              <a:gd name="connsiteX673" fmla="*/ 2879855 w 5982267"/>
              <a:gd name="connsiteY673" fmla="*/ 1793527 h 6858000"/>
              <a:gd name="connsiteX674" fmla="*/ 2890106 w 5982267"/>
              <a:gd name="connsiteY674" fmla="*/ 1792552 h 6858000"/>
              <a:gd name="connsiteX675" fmla="*/ 2929817 w 5982267"/>
              <a:gd name="connsiteY675" fmla="*/ 1794786 h 6858000"/>
              <a:gd name="connsiteX676" fmla="*/ 2933353 w 5982267"/>
              <a:gd name="connsiteY676" fmla="*/ 1798246 h 6858000"/>
              <a:gd name="connsiteX677" fmla="*/ 2936374 w 5982267"/>
              <a:gd name="connsiteY677" fmla="*/ 1798513 h 6858000"/>
              <a:gd name="connsiteX678" fmla="*/ 3052432 w 5982267"/>
              <a:gd name="connsiteY678" fmla="*/ 1816414 h 6858000"/>
              <a:gd name="connsiteX679" fmla="*/ 3072925 w 5982267"/>
              <a:gd name="connsiteY679" fmla="*/ 1831721 h 6858000"/>
              <a:gd name="connsiteX680" fmla="*/ 3042496 w 5982267"/>
              <a:gd name="connsiteY680" fmla="*/ 1848618 h 6858000"/>
              <a:gd name="connsiteX681" fmla="*/ 3067520 w 5982267"/>
              <a:gd name="connsiteY681" fmla="*/ 1900058 h 6858000"/>
              <a:gd name="connsiteX682" fmla="*/ 3083116 w 5982267"/>
              <a:gd name="connsiteY682" fmla="*/ 1949399 h 6858000"/>
              <a:gd name="connsiteX683" fmla="*/ 3135004 w 5982267"/>
              <a:gd name="connsiteY683" fmla="*/ 1953757 h 6858000"/>
              <a:gd name="connsiteX684" fmla="*/ 3173642 w 5982267"/>
              <a:gd name="connsiteY684" fmla="*/ 1946571 h 6858000"/>
              <a:gd name="connsiteX685" fmla="*/ 3210633 w 5982267"/>
              <a:gd name="connsiteY685" fmla="*/ 1921100 h 6858000"/>
              <a:gd name="connsiteX686" fmla="*/ 3221219 w 5982267"/>
              <a:gd name="connsiteY686" fmla="*/ 1894063 h 6858000"/>
              <a:gd name="connsiteX687" fmla="*/ 3242091 w 5982267"/>
              <a:gd name="connsiteY687" fmla="*/ 1846372 h 6858000"/>
              <a:gd name="connsiteX688" fmla="*/ 3193167 w 5982267"/>
              <a:gd name="connsiteY688" fmla="*/ 1796074 h 6858000"/>
              <a:gd name="connsiteX689" fmla="*/ 3215466 w 5982267"/>
              <a:gd name="connsiteY689" fmla="*/ 1787405 h 6858000"/>
              <a:gd name="connsiteX690" fmla="*/ 3220776 w 5982267"/>
              <a:gd name="connsiteY690" fmla="*/ 1779267 h 6858000"/>
              <a:gd name="connsiteX691" fmla="*/ 3153182 w 5982267"/>
              <a:gd name="connsiteY691" fmla="*/ 1778587 h 6858000"/>
              <a:gd name="connsiteX692" fmla="*/ 3095033 w 5982267"/>
              <a:gd name="connsiteY692" fmla="*/ 1780007 h 6858000"/>
              <a:gd name="connsiteX693" fmla="*/ 3090010 w 5982267"/>
              <a:gd name="connsiteY693" fmla="*/ 1778168 h 6858000"/>
              <a:gd name="connsiteX694" fmla="*/ 3092498 w 5982267"/>
              <a:gd name="connsiteY694" fmla="*/ 1773708 h 6858000"/>
              <a:gd name="connsiteX695" fmla="*/ 3132040 w 5982267"/>
              <a:gd name="connsiteY695" fmla="*/ 1758118 h 6858000"/>
              <a:gd name="connsiteX696" fmla="*/ 3137650 w 5982267"/>
              <a:gd name="connsiteY696" fmla="*/ 1743596 h 6858000"/>
              <a:gd name="connsiteX697" fmla="*/ 2507846 w 5982267"/>
              <a:gd name="connsiteY697" fmla="*/ 1643460 h 6858000"/>
              <a:gd name="connsiteX698" fmla="*/ 2516541 w 5982267"/>
              <a:gd name="connsiteY698" fmla="*/ 1659296 h 6858000"/>
              <a:gd name="connsiteX699" fmla="*/ 2549759 w 5982267"/>
              <a:gd name="connsiteY699" fmla="*/ 1673571 h 6858000"/>
              <a:gd name="connsiteX700" fmla="*/ 2533400 w 5982267"/>
              <a:gd name="connsiteY700" fmla="*/ 1678203 h 6858000"/>
              <a:gd name="connsiteX701" fmla="*/ 2524043 w 5982267"/>
              <a:gd name="connsiteY701" fmla="*/ 1685460 h 6858000"/>
              <a:gd name="connsiteX702" fmla="*/ 2551171 w 5982267"/>
              <a:gd name="connsiteY702" fmla="*/ 1687568 h 6858000"/>
              <a:gd name="connsiteX703" fmla="*/ 2587052 w 5982267"/>
              <a:gd name="connsiteY703" fmla="*/ 1687581 h 6858000"/>
              <a:gd name="connsiteX704" fmla="*/ 2587156 w 5982267"/>
              <a:gd name="connsiteY704" fmla="*/ 1658882 h 6858000"/>
              <a:gd name="connsiteX705" fmla="*/ 2552760 w 5982267"/>
              <a:gd name="connsiteY705" fmla="*/ 1647760 h 6858000"/>
              <a:gd name="connsiteX706" fmla="*/ 2507846 w 5982267"/>
              <a:gd name="connsiteY706" fmla="*/ 1643460 h 6858000"/>
              <a:gd name="connsiteX707" fmla="*/ 3280604 w 5982267"/>
              <a:gd name="connsiteY707" fmla="*/ 1643459 h 6858000"/>
              <a:gd name="connsiteX708" fmla="*/ 3232218 w 5982267"/>
              <a:gd name="connsiteY708" fmla="*/ 1647759 h 6858000"/>
              <a:gd name="connsiteX709" fmla="*/ 3195164 w 5982267"/>
              <a:gd name="connsiteY709" fmla="*/ 1658881 h 6858000"/>
              <a:gd name="connsiteX710" fmla="*/ 3195276 w 5982267"/>
              <a:gd name="connsiteY710" fmla="*/ 1687581 h 6858000"/>
              <a:gd name="connsiteX711" fmla="*/ 3233930 w 5982267"/>
              <a:gd name="connsiteY711" fmla="*/ 1687567 h 6858000"/>
              <a:gd name="connsiteX712" fmla="*/ 3263154 w 5982267"/>
              <a:gd name="connsiteY712" fmla="*/ 1685459 h 6858000"/>
              <a:gd name="connsiteX713" fmla="*/ 3253075 w 5982267"/>
              <a:gd name="connsiteY713" fmla="*/ 1678202 h 6858000"/>
              <a:gd name="connsiteX714" fmla="*/ 3235451 w 5982267"/>
              <a:gd name="connsiteY714" fmla="*/ 1673571 h 6858000"/>
              <a:gd name="connsiteX715" fmla="*/ 3271237 w 5982267"/>
              <a:gd name="connsiteY715" fmla="*/ 1659295 h 6858000"/>
              <a:gd name="connsiteX716" fmla="*/ 3280604 w 5982267"/>
              <a:gd name="connsiteY716" fmla="*/ 1643459 h 6858000"/>
              <a:gd name="connsiteX717" fmla="*/ 2714086 w 5982267"/>
              <a:gd name="connsiteY717" fmla="*/ 1597679 h 6858000"/>
              <a:gd name="connsiteX718" fmla="*/ 2662067 w 5982267"/>
              <a:gd name="connsiteY718" fmla="*/ 1600811 h 6858000"/>
              <a:gd name="connsiteX719" fmla="*/ 2624656 w 5982267"/>
              <a:gd name="connsiteY719" fmla="*/ 1615496 h 6858000"/>
              <a:gd name="connsiteX720" fmla="*/ 2724870 w 5982267"/>
              <a:gd name="connsiteY720" fmla="*/ 1660329 h 6858000"/>
              <a:gd name="connsiteX721" fmla="*/ 2779685 w 5982267"/>
              <a:gd name="connsiteY721" fmla="*/ 1673730 h 6858000"/>
              <a:gd name="connsiteX722" fmla="*/ 2814656 w 5982267"/>
              <a:gd name="connsiteY722" fmla="*/ 1672276 h 6858000"/>
              <a:gd name="connsiteX723" fmla="*/ 2815173 w 5982267"/>
              <a:gd name="connsiteY723" fmla="*/ 1650620 h 6858000"/>
              <a:gd name="connsiteX724" fmla="*/ 2826360 w 5982267"/>
              <a:gd name="connsiteY724" fmla="*/ 1633183 h 6858000"/>
              <a:gd name="connsiteX725" fmla="*/ 2805751 w 5982267"/>
              <a:gd name="connsiteY725" fmla="*/ 1624481 h 6858000"/>
              <a:gd name="connsiteX726" fmla="*/ 2763003 w 5982267"/>
              <a:gd name="connsiteY726" fmla="*/ 1608191 h 6858000"/>
              <a:gd name="connsiteX727" fmla="*/ 2714086 w 5982267"/>
              <a:gd name="connsiteY727" fmla="*/ 1597679 h 6858000"/>
              <a:gd name="connsiteX728" fmla="*/ 3058425 w 5982267"/>
              <a:gd name="connsiteY728" fmla="*/ 1597678 h 6858000"/>
              <a:gd name="connsiteX729" fmla="*/ 3005727 w 5982267"/>
              <a:gd name="connsiteY729" fmla="*/ 1608190 h 6858000"/>
              <a:gd name="connsiteX730" fmla="*/ 2959675 w 5982267"/>
              <a:gd name="connsiteY730" fmla="*/ 1624480 h 6858000"/>
              <a:gd name="connsiteX731" fmla="*/ 2931009 w 5982267"/>
              <a:gd name="connsiteY731" fmla="*/ 1635716 h 6858000"/>
              <a:gd name="connsiteX732" fmla="*/ 2939887 w 5982267"/>
              <a:gd name="connsiteY732" fmla="*/ 1650621 h 6858000"/>
              <a:gd name="connsiteX733" fmla="*/ 2940358 w 5982267"/>
              <a:gd name="connsiteY733" fmla="*/ 1671900 h 6858000"/>
              <a:gd name="connsiteX734" fmla="*/ 2987755 w 5982267"/>
              <a:gd name="connsiteY734" fmla="*/ 1673729 h 6858000"/>
              <a:gd name="connsiteX735" fmla="*/ 3046807 w 5982267"/>
              <a:gd name="connsiteY735" fmla="*/ 1660328 h 6858000"/>
              <a:gd name="connsiteX736" fmla="*/ 3154766 w 5982267"/>
              <a:gd name="connsiteY736" fmla="*/ 1615495 h 6858000"/>
              <a:gd name="connsiteX737" fmla="*/ 3114464 w 5982267"/>
              <a:gd name="connsiteY737" fmla="*/ 1600810 h 6858000"/>
              <a:gd name="connsiteX738" fmla="*/ 3058425 w 5982267"/>
              <a:gd name="connsiteY738" fmla="*/ 1597678 h 6858000"/>
              <a:gd name="connsiteX739" fmla="*/ 2879852 w 5982267"/>
              <a:gd name="connsiteY739" fmla="*/ 1508538 h 6858000"/>
              <a:gd name="connsiteX740" fmla="*/ 2842107 w 5982267"/>
              <a:gd name="connsiteY740" fmla="*/ 1517573 h 6858000"/>
              <a:gd name="connsiteX741" fmla="*/ 2837282 w 5982267"/>
              <a:gd name="connsiteY741" fmla="*/ 1558868 h 6858000"/>
              <a:gd name="connsiteX742" fmla="*/ 2879847 w 5982267"/>
              <a:gd name="connsiteY742" fmla="*/ 1564775 h 6858000"/>
              <a:gd name="connsiteX743" fmla="*/ 2925708 w 5982267"/>
              <a:gd name="connsiteY743" fmla="*/ 1558867 h 6858000"/>
              <a:gd name="connsiteX744" fmla="*/ 2920510 w 5982267"/>
              <a:gd name="connsiteY744" fmla="*/ 1517572 h 6858000"/>
              <a:gd name="connsiteX745" fmla="*/ 2546581 w 5982267"/>
              <a:gd name="connsiteY745" fmla="*/ 1255694 h 6858000"/>
              <a:gd name="connsiteX746" fmla="*/ 2686444 w 5982267"/>
              <a:gd name="connsiteY746" fmla="*/ 1308237 h 6858000"/>
              <a:gd name="connsiteX747" fmla="*/ 2627745 w 5982267"/>
              <a:gd name="connsiteY747" fmla="*/ 1323002 h 6858000"/>
              <a:gd name="connsiteX748" fmla="*/ 2630290 w 5982267"/>
              <a:gd name="connsiteY748" fmla="*/ 1344617 h 6858000"/>
              <a:gd name="connsiteX749" fmla="*/ 2567074 w 5982267"/>
              <a:gd name="connsiteY749" fmla="*/ 1399891 h 6858000"/>
              <a:gd name="connsiteX750" fmla="*/ 2489427 w 5982267"/>
              <a:gd name="connsiteY750" fmla="*/ 1326720 h 6858000"/>
              <a:gd name="connsiteX751" fmla="*/ 2546581 w 5982267"/>
              <a:gd name="connsiteY751" fmla="*/ 1255694 h 6858000"/>
              <a:gd name="connsiteX752" fmla="*/ 3238874 w 5982267"/>
              <a:gd name="connsiteY752" fmla="*/ 1255693 h 6858000"/>
              <a:gd name="connsiteX753" fmla="*/ 3300446 w 5982267"/>
              <a:gd name="connsiteY753" fmla="*/ 1326719 h 6858000"/>
              <a:gd name="connsiteX754" fmla="*/ 3216798 w 5982267"/>
              <a:gd name="connsiteY754" fmla="*/ 1399890 h 6858000"/>
              <a:gd name="connsiteX755" fmla="*/ 3148697 w 5982267"/>
              <a:gd name="connsiteY755" fmla="*/ 1344616 h 6858000"/>
              <a:gd name="connsiteX756" fmla="*/ 3151438 w 5982267"/>
              <a:gd name="connsiteY756" fmla="*/ 1323001 h 6858000"/>
              <a:gd name="connsiteX757" fmla="*/ 3088203 w 5982267"/>
              <a:gd name="connsiteY757" fmla="*/ 1308236 h 6858000"/>
              <a:gd name="connsiteX758" fmla="*/ 2111400 w 5982267"/>
              <a:gd name="connsiteY758" fmla="*/ 1125448 h 6858000"/>
              <a:gd name="connsiteX759" fmla="*/ 2073165 w 5982267"/>
              <a:gd name="connsiteY759" fmla="*/ 1128149 h 6858000"/>
              <a:gd name="connsiteX760" fmla="*/ 2070811 w 5982267"/>
              <a:gd name="connsiteY760" fmla="*/ 1134448 h 6858000"/>
              <a:gd name="connsiteX761" fmla="*/ 2133835 w 5982267"/>
              <a:gd name="connsiteY761" fmla="*/ 1136570 h 6858000"/>
              <a:gd name="connsiteX762" fmla="*/ 2147870 w 5982267"/>
              <a:gd name="connsiteY762" fmla="*/ 1127473 h 6858000"/>
              <a:gd name="connsiteX763" fmla="*/ 2111400 w 5982267"/>
              <a:gd name="connsiteY763" fmla="*/ 1125448 h 6858000"/>
              <a:gd name="connsiteX764" fmla="*/ 3707689 w 5982267"/>
              <a:gd name="connsiteY764" fmla="*/ 1125447 h 6858000"/>
              <a:gd name="connsiteX765" fmla="*/ 3668400 w 5982267"/>
              <a:gd name="connsiteY765" fmla="*/ 1127472 h 6858000"/>
              <a:gd name="connsiteX766" fmla="*/ 3683520 w 5982267"/>
              <a:gd name="connsiteY766" fmla="*/ 1136569 h 6858000"/>
              <a:gd name="connsiteX767" fmla="*/ 3751415 w 5982267"/>
              <a:gd name="connsiteY767" fmla="*/ 1134447 h 6858000"/>
              <a:gd name="connsiteX768" fmla="*/ 3748879 w 5982267"/>
              <a:gd name="connsiteY768" fmla="*/ 1128148 h 6858000"/>
              <a:gd name="connsiteX769" fmla="*/ 3707689 w 5982267"/>
              <a:gd name="connsiteY769" fmla="*/ 1125447 h 6858000"/>
              <a:gd name="connsiteX770" fmla="*/ 2879851 w 5982267"/>
              <a:gd name="connsiteY770" fmla="*/ 1023779 h 6858000"/>
              <a:gd name="connsiteX771" fmla="*/ 2841489 w 5982267"/>
              <a:gd name="connsiteY771" fmla="*/ 1035999 h 6858000"/>
              <a:gd name="connsiteX772" fmla="*/ 2861526 w 5982267"/>
              <a:gd name="connsiteY772" fmla="*/ 1064180 h 6858000"/>
              <a:gd name="connsiteX773" fmla="*/ 2841283 w 5982267"/>
              <a:gd name="connsiteY773" fmla="*/ 1093396 h 6858000"/>
              <a:gd name="connsiteX774" fmla="*/ 2879849 w 5982267"/>
              <a:gd name="connsiteY774" fmla="*/ 1107883 h 6858000"/>
              <a:gd name="connsiteX775" fmla="*/ 2921398 w 5982267"/>
              <a:gd name="connsiteY775" fmla="*/ 1093395 h 6858000"/>
              <a:gd name="connsiteX776" fmla="*/ 2899590 w 5982267"/>
              <a:gd name="connsiteY776" fmla="*/ 1064179 h 6858000"/>
              <a:gd name="connsiteX777" fmla="*/ 2921175 w 5982267"/>
              <a:gd name="connsiteY777" fmla="*/ 1035998 h 6858000"/>
              <a:gd name="connsiteX778" fmla="*/ 2900873 w 5982267"/>
              <a:gd name="connsiteY778" fmla="*/ 985608 h 6858000"/>
              <a:gd name="connsiteX779" fmla="*/ 2931223 w 5982267"/>
              <a:gd name="connsiteY779" fmla="*/ 1032496 h 6858000"/>
              <a:gd name="connsiteX780" fmla="*/ 3052068 w 5982267"/>
              <a:gd name="connsiteY780" fmla="*/ 1069384 h 6858000"/>
              <a:gd name="connsiteX781" fmla="*/ 3022067 w 5982267"/>
              <a:gd name="connsiteY781" fmla="*/ 1115765 h 6858000"/>
              <a:gd name="connsiteX782" fmla="*/ 2989514 w 5982267"/>
              <a:gd name="connsiteY782" fmla="*/ 1148673 h 6858000"/>
              <a:gd name="connsiteX783" fmla="*/ 2952461 w 5982267"/>
              <a:gd name="connsiteY783" fmla="*/ 1159795 h 6858000"/>
              <a:gd name="connsiteX784" fmla="*/ 2904075 w 5982267"/>
              <a:gd name="connsiteY784" fmla="*/ 1164095 h 6858000"/>
              <a:gd name="connsiteX785" fmla="*/ 2909384 w 5982267"/>
              <a:gd name="connsiteY785" fmla="*/ 1155961 h 6858000"/>
              <a:gd name="connsiteX786" fmla="*/ 2931667 w 5982267"/>
              <a:gd name="connsiteY786" fmla="*/ 1147288 h 6858000"/>
              <a:gd name="connsiteX787" fmla="*/ 2879852 w 5982267"/>
              <a:gd name="connsiteY787" fmla="*/ 1135779 h 6858000"/>
              <a:gd name="connsiteX788" fmla="*/ 2831750 w 5982267"/>
              <a:gd name="connsiteY788" fmla="*/ 1147289 h 6858000"/>
              <a:gd name="connsiteX789" fmla="*/ 2852434 w 5982267"/>
              <a:gd name="connsiteY789" fmla="*/ 1155961 h 6858000"/>
              <a:gd name="connsiteX790" fmla="*/ 2857363 w 5982267"/>
              <a:gd name="connsiteY790" fmla="*/ 1164096 h 6858000"/>
              <a:gd name="connsiteX791" fmla="*/ 2812448 w 5982267"/>
              <a:gd name="connsiteY791" fmla="*/ 1159796 h 6858000"/>
              <a:gd name="connsiteX792" fmla="*/ 2778053 w 5982267"/>
              <a:gd name="connsiteY792" fmla="*/ 1148674 h 6858000"/>
              <a:gd name="connsiteX793" fmla="*/ 2747835 w 5982267"/>
              <a:gd name="connsiteY793" fmla="*/ 1115766 h 6858000"/>
              <a:gd name="connsiteX794" fmla="*/ 2719987 w 5982267"/>
              <a:gd name="connsiteY794" fmla="*/ 1069385 h 6858000"/>
              <a:gd name="connsiteX795" fmla="*/ 2832162 w 5982267"/>
              <a:gd name="connsiteY795" fmla="*/ 1032497 h 6858000"/>
              <a:gd name="connsiteX796" fmla="*/ 2843805 w 5982267"/>
              <a:gd name="connsiteY796" fmla="*/ 1013120 h 6858000"/>
              <a:gd name="connsiteX797" fmla="*/ 2843137 w 5982267"/>
              <a:gd name="connsiteY797" fmla="*/ 1012923 h 6858000"/>
              <a:gd name="connsiteX798" fmla="*/ 2844235 w 5982267"/>
              <a:gd name="connsiteY798" fmla="*/ 1012404 h 6858000"/>
              <a:gd name="connsiteX799" fmla="*/ 2860335 w 5982267"/>
              <a:gd name="connsiteY799" fmla="*/ 985609 h 6858000"/>
              <a:gd name="connsiteX800" fmla="*/ 2879849 w 5982267"/>
              <a:gd name="connsiteY800" fmla="*/ 995555 h 6858000"/>
              <a:gd name="connsiteX801" fmla="*/ 2505698 w 5982267"/>
              <a:gd name="connsiteY801" fmla="*/ 938598 h 6858000"/>
              <a:gd name="connsiteX802" fmla="*/ 2377193 w 5982267"/>
              <a:gd name="connsiteY802" fmla="*/ 969358 h 6858000"/>
              <a:gd name="connsiteX803" fmla="*/ 2391919 w 5982267"/>
              <a:gd name="connsiteY803" fmla="*/ 1011707 h 6858000"/>
              <a:gd name="connsiteX804" fmla="*/ 2460916 w 5982267"/>
              <a:gd name="connsiteY804" fmla="*/ 1058277 h 6858000"/>
              <a:gd name="connsiteX805" fmla="*/ 2423417 w 5982267"/>
              <a:gd name="connsiteY805" fmla="*/ 1101663 h 6858000"/>
              <a:gd name="connsiteX806" fmla="*/ 2430375 w 5982267"/>
              <a:gd name="connsiteY806" fmla="*/ 1111465 h 6858000"/>
              <a:gd name="connsiteX807" fmla="*/ 2367645 w 5982267"/>
              <a:gd name="connsiteY807" fmla="*/ 1112144 h 6858000"/>
              <a:gd name="connsiteX808" fmla="*/ 2313668 w 5982267"/>
              <a:gd name="connsiteY808" fmla="*/ 1110728 h 6858000"/>
              <a:gd name="connsiteX809" fmla="*/ 2312771 w 5982267"/>
              <a:gd name="connsiteY809" fmla="*/ 1116674 h 6858000"/>
              <a:gd name="connsiteX810" fmla="*/ 2320627 w 5982267"/>
              <a:gd name="connsiteY810" fmla="*/ 1120530 h 6858000"/>
              <a:gd name="connsiteX811" fmla="*/ 2327247 w 5982267"/>
              <a:gd name="connsiteY811" fmla="*/ 1145468 h 6858000"/>
              <a:gd name="connsiteX812" fmla="*/ 2367159 w 5982267"/>
              <a:gd name="connsiteY812" fmla="*/ 1166743 h 6858000"/>
              <a:gd name="connsiteX813" fmla="*/ 2360201 w 5982267"/>
              <a:gd name="connsiteY813" fmla="*/ 1235071 h 6858000"/>
              <a:gd name="connsiteX814" fmla="*/ 2368998 w 5982267"/>
              <a:gd name="connsiteY814" fmla="*/ 1303931 h 6858000"/>
              <a:gd name="connsiteX815" fmla="*/ 2392169 w 5982267"/>
              <a:gd name="connsiteY815" fmla="*/ 1352152 h 6858000"/>
              <a:gd name="connsiteX816" fmla="*/ 2408352 w 5982267"/>
              <a:gd name="connsiteY816" fmla="*/ 1397739 h 6858000"/>
              <a:gd name="connsiteX817" fmla="*/ 2389595 w 5982267"/>
              <a:gd name="connsiteY817" fmla="*/ 1419434 h 6858000"/>
              <a:gd name="connsiteX818" fmla="*/ 2436215 w 5982267"/>
              <a:gd name="connsiteY818" fmla="*/ 1436947 h 6858000"/>
              <a:gd name="connsiteX819" fmla="*/ 2482733 w 5982267"/>
              <a:gd name="connsiteY819" fmla="*/ 1483160 h 6858000"/>
              <a:gd name="connsiteX820" fmla="*/ 2576402 w 5982267"/>
              <a:gd name="connsiteY820" fmla="*/ 1403394 h 6858000"/>
              <a:gd name="connsiteX821" fmla="*/ 2652166 w 5982267"/>
              <a:gd name="connsiteY821" fmla="*/ 1431856 h 6858000"/>
              <a:gd name="connsiteX822" fmla="*/ 2749057 w 5982267"/>
              <a:gd name="connsiteY822" fmla="*/ 1425151 h 6858000"/>
              <a:gd name="connsiteX823" fmla="*/ 2765563 w 5982267"/>
              <a:gd name="connsiteY823" fmla="*/ 1381055 h 6858000"/>
              <a:gd name="connsiteX824" fmla="*/ 2734418 w 5982267"/>
              <a:gd name="connsiteY824" fmla="*/ 1357684 h 6858000"/>
              <a:gd name="connsiteX825" fmla="*/ 2782054 w 5982267"/>
              <a:gd name="connsiteY825" fmla="*/ 1336964 h 6858000"/>
              <a:gd name="connsiteX826" fmla="*/ 2770241 w 5982267"/>
              <a:gd name="connsiteY826" fmla="*/ 1293914 h 6858000"/>
              <a:gd name="connsiteX827" fmla="*/ 2749674 w 5982267"/>
              <a:gd name="connsiteY827" fmla="*/ 1252959 h 6858000"/>
              <a:gd name="connsiteX828" fmla="*/ 2588701 w 5982267"/>
              <a:gd name="connsiteY828" fmla="*/ 1228409 h 6858000"/>
              <a:gd name="connsiteX829" fmla="*/ 2570296 w 5982267"/>
              <a:gd name="connsiteY829" fmla="*/ 1231378 h 6858000"/>
              <a:gd name="connsiteX830" fmla="*/ 2546684 w 5982267"/>
              <a:gd name="connsiteY830" fmla="*/ 1226993 h 6858000"/>
              <a:gd name="connsiteX831" fmla="*/ 2531061 w 5982267"/>
              <a:gd name="connsiteY831" fmla="*/ 1187005 h 6858000"/>
              <a:gd name="connsiteX832" fmla="*/ 2525985 w 5982267"/>
              <a:gd name="connsiteY832" fmla="*/ 1140196 h 6858000"/>
              <a:gd name="connsiteX833" fmla="*/ 2499769 w 5982267"/>
              <a:gd name="connsiteY833" fmla="*/ 1124959 h 6858000"/>
              <a:gd name="connsiteX834" fmla="*/ 2505080 w 5982267"/>
              <a:gd name="connsiteY834" fmla="*/ 1110790 h 6858000"/>
              <a:gd name="connsiteX835" fmla="*/ 2516761 w 5982267"/>
              <a:gd name="connsiteY835" fmla="*/ 1107993 h 6858000"/>
              <a:gd name="connsiteX836" fmla="*/ 2519232 w 5982267"/>
              <a:gd name="connsiteY836" fmla="*/ 1069407 h 6858000"/>
              <a:gd name="connsiteX837" fmla="*/ 2479658 w 5982267"/>
              <a:gd name="connsiteY837" fmla="*/ 1036587 h 6858000"/>
              <a:gd name="connsiteX838" fmla="*/ 2533562 w 5982267"/>
              <a:gd name="connsiteY838" fmla="*/ 977805 h 6858000"/>
              <a:gd name="connsiteX839" fmla="*/ 3282918 w 5982267"/>
              <a:gd name="connsiteY839" fmla="*/ 938597 h 6858000"/>
              <a:gd name="connsiteX840" fmla="*/ 3252901 w 5982267"/>
              <a:gd name="connsiteY840" fmla="*/ 977804 h 6858000"/>
              <a:gd name="connsiteX841" fmla="*/ 3310970 w 5982267"/>
              <a:gd name="connsiteY841" fmla="*/ 1036586 h 6858000"/>
              <a:gd name="connsiteX842" fmla="*/ 3268337 w 5982267"/>
              <a:gd name="connsiteY842" fmla="*/ 1069406 h 6858000"/>
              <a:gd name="connsiteX843" fmla="*/ 3270999 w 5982267"/>
              <a:gd name="connsiteY843" fmla="*/ 1107992 h 6858000"/>
              <a:gd name="connsiteX844" fmla="*/ 3283583 w 5982267"/>
              <a:gd name="connsiteY844" fmla="*/ 1110789 h 6858000"/>
              <a:gd name="connsiteX845" fmla="*/ 3289305 w 5982267"/>
              <a:gd name="connsiteY845" fmla="*/ 1124958 h 6858000"/>
              <a:gd name="connsiteX846" fmla="*/ 3261063 w 5982267"/>
              <a:gd name="connsiteY846" fmla="*/ 1140195 h 6858000"/>
              <a:gd name="connsiteX847" fmla="*/ 3255594 w 5982267"/>
              <a:gd name="connsiteY847" fmla="*/ 1187004 h 6858000"/>
              <a:gd name="connsiteX848" fmla="*/ 3238764 w 5982267"/>
              <a:gd name="connsiteY848" fmla="*/ 1226992 h 6858000"/>
              <a:gd name="connsiteX849" fmla="*/ 3213327 w 5982267"/>
              <a:gd name="connsiteY849" fmla="*/ 1231377 h 6858000"/>
              <a:gd name="connsiteX850" fmla="*/ 3193500 w 5982267"/>
              <a:gd name="connsiteY850" fmla="*/ 1228408 h 6858000"/>
              <a:gd name="connsiteX851" fmla="*/ 3020086 w 5982267"/>
              <a:gd name="connsiteY851" fmla="*/ 1252958 h 6858000"/>
              <a:gd name="connsiteX852" fmla="*/ 2997930 w 5982267"/>
              <a:gd name="connsiteY852" fmla="*/ 1293913 h 6858000"/>
              <a:gd name="connsiteX853" fmla="*/ 2985204 w 5982267"/>
              <a:gd name="connsiteY853" fmla="*/ 1336963 h 6858000"/>
              <a:gd name="connsiteX854" fmla="*/ 3036521 w 5982267"/>
              <a:gd name="connsiteY854" fmla="*/ 1357683 h 6858000"/>
              <a:gd name="connsiteX855" fmla="*/ 3002969 w 5982267"/>
              <a:gd name="connsiteY855" fmla="*/ 1381055 h 6858000"/>
              <a:gd name="connsiteX856" fmla="*/ 3020751 w 5982267"/>
              <a:gd name="connsiteY856" fmla="*/ 1425150 h 6858000"/>
              <a:gd name="connsiteX857" fmla="*/ 3125130 w 5982267"/>
              <a:gd name="connsiteY857" fmla="*/ 1431855 h 6858000"/>
              <a:gd name="connsiteX858" fmla="*/ 3206749 w 5982267"/>
              <a:gd name="connsiteY858" fmla="*/ 1403393 h 6858000"/>
              <a:gd name="connsiteX859" fmla="*/ 3307657 w 5982267"/>
              <a:gd name="connsiteY859" fmla="*/ 1483159 h 6858000"/>
              <a:gd name="connsiteX860" fmla="*/ 3357770 w 5982267"/>
              <a:gd name="connsiteY860" fmla="*/ 1436946 h 6858000"/>
              <a:gd name="connsiteX861" fmla="*/ 3407994 w 5982267"/>
              <a:gd name="connsiteY861" fmla="*/ 1419433 h 6858000"/>
              <a:gd name="connsiteX862" fmla="*/ 3387787 w 5982267"/>
              <a:gd name="connsiteY862" fmla="*/ 1397738 h 6858000"/>
              <a:gd name="connsiteX863" fmla="*/ 3405221 w 5982267"/>
              <a:gd name="connsiteY863" fmla="*/ 1352151 h 6858000"/>
              <a:gd name="connsiteX864" fmla="*/ 3430182 w 5982267"/>
              <a:gd name="connsiteY864" fmla="*/ 1303930 h 6858000"/>
              <a:gd name="connsiteX865" fmla="*/ 3439659 w 5982267"/>
              <a:gd name="connsiteY865" fmla="*/ 1235070 h 6858000"/>
              <a:gd name="connsiteX866" fmla="*/ 3432163 w 5982267"/>
              <a:gd name="connsiteY866" fmla="*/ 1166742 h 6858000"/>
              <a:gd name="connsiteX867" fmla="*/ 3475160 w 5982267"/>
              <a:gd name="connsiteY867" fmla="*/ 1145467 h 6858000"/>
              <a:gd name="connsiteX868" fmla="*/ 3482291 w 5982267"/>
              <a:gd name="connsiteY868" fmla="*/ 1120529 h 6858000"/>
              <a:gd name="connsiteX869" fmla="*/ 3490754 w 5982267"/>
              <a:gd name="connsiteY869" fmla="*/ 1116673 h 6858000"/>
              <a:gd name="connsiteX870" fmla="*/ 3489788 w 5982267"/>
              <a:gd name="connsiteY870" fmla="*/ 1110727 h 6858000"/>
              <a:gd name="connsiteX871" fmla="*/ 3431640 w 5982267"/>
              <a:gd name="connsiteY871" fmla="*/ 1112143 h 6858000"/>
              <a:gd name="connsiteX872" fmla="*/ 3364062 w 5982267"/>
              <a:gd name="connsiteY872" fmla="*/ 1111464 h 6858000"/>
              <a:gd name="connsiteX873" fmla="*/ 3371558 w 5982267"/>
              <a:gd name="connsiteY873" fmla="*/ 1101662 h 6858000"/>
              <a:gd name="connsiteX874" fmla="*/ 3331160 w 5982267"/>
              <a:gd name="connsiteY874" fmla="*/ 1058276 h 6858000"/>
              <a:gd name="connsiteX875" fmla="*/ 3405490 w 5982267"/>
              <a:gd name="connsiteY875" fmla="*/ 1011706 h 6858000"/>
              <a:gd name="connsiteX876" fmla="*/ 3421354 w 5982267"/>
              <a:gd name="connsiteY876" fmla="*/ 969357 h 6858000"/>
              <a:gd name="connsiteX877" fmla="*/ 2848962 w 5982267"/>
              <a:gd name="connsiteY877" fmla="*/ 902310 h 6858000"/>
              <a:gd name="connsiteX878" fmla="*/ 2872030 w 5982267"/>
              <a:gd name="connsiteY878" fmla="*/ 982812 h 6858000"/>
              <a:gd name="connsiteX879" fmla="*/ 2781127 w 5982267"/>
              <a:gd name="connsiteY879" fmla="*/ 941487 h 6858000"/>
              <a:gd name="connsiteX880" fmla="*/ 2800179 w 5982267"/>
              <a:gd name="connsiteY880" fmla="*/ 919007 h 6858000"/>
              <a:gd name="connsiteX881" fmla="*/ 2848962 w 5982267"/>
              <a:gd name="connsiteY881" fmla="*/ 902310 h 6858000"/>
              <a:gd name="connsiteX882" fmla="*/ 2913125 w 5982267"/>
              <a:gd name="connsiteY882" fmla="*/ 902309 h 6858000"/>
              <a:gd name="connsiteX883" fmla="*/ 2965678 w 5982267"/>
              <a:gd name="connsiteY883" fmla="*/ 919006 h 6858000"/>
              <a:gd name="connsiteX884" fmla="*/ 2986202 w 5982267"/>
              <a:gd name="connsiteY884" fmla="*/ 941486 h 6858000"/>
              <a:gd name="connsiteX885" fmla="*/ 2888274 w 5982267"/>
              <a:gd name="connsiteY885" fmla="*/ 982811 h 6858000"/>
              <a:gd name="connsiteX886" fmla="*/ 2210099 w 5982267"/>
              <a:gd name="connsiteY886" fmla="*/ 861686 h 6858000"/>
              <a:gd name="connsiteX887" fmla="*/ 2181470 w 5982267"/>
              <a:gd name="connsiteY887" fmla="*/ 867099 h 6858000"/>
              <a:gd name="connsiteX888" fmla="*/ 2169789 w 5982267"/>
              <a:gd name="connsiteY888" fmla="*/ 869895 h 6858000"/>
              <a:gd name="connsiteX889" fmla="*/ 2194873 w 5982267"/>
              <a:gd name="connsiteY889" fmla="*/ 873927 h 6858000"/>
              <a:gd name="connsiteX890" fmla="*/ 2223487 w 5982267"/>
              <a:gd name="connsiteY890" fmla="*/ 868514 h 6858000"/>
              <a:gd name="connsiteX891" fmla="*/ 2235168 w 5982267"/>
              <a:gd name="connsiteY891" fmla="*/ 865717 h 6858000"/>
              <a:gd name="connsiteX892" fmla="*/ 2210099 w 5982267"/>
              <a:gd name="connsiteY892" fmla="*/ 861686 h 6858000"/>
              <a:gd name="connsiteX893" fmla="*/ 3601361 w 5982267"/>
              <a:gd name="connsiteY893" fmla="*/ 861685 h 6858000"/>
              <a:gd name="connsiteX894" fmla="*/ 3574355 w 5982267"/>
              <a:gd name="connsiteY894" fmla="*/ 865716 h 6858000"/>
              <a:gd name="connsiteX895" fmla="*/ 3586939 w 5982267"/>
              <a:gd name="connsiteY895" fmla="*/ 868513 h 6858000"/>
              <a:gd name="connsiteX896" fmla="*/ 3617765 w 5982267"/>
              <a:gd name="connsiteY896" fmla="*/ 873926 h 6858000"/>
              <a:gd name="connsiteX897" fmla="*/ 3644787 w 5982267"/>
              <a:gd name="connsiteY897" fmla="*/ 869894 h 6858000"/>
              <a:gd name="connsiteX898" fmla="*/ 3632203 w 5982267"/>
              <a:gd name="connsiteY898" fmla="*/ 867098 h 6858000"/>
              <a:gd name="connsiteX899" fmla="*/ 3601361 w 5982267"/>
              <a:gd name="connsiteY899" fmla="*/ 861685 h 6858000"/>
              <a:gd name="connsiteX900" fmla="*/ 2207407 w 5982267"/>
              <a:gd name="connsiteY900" fmla="*/ 797814 h 6858000"/>
              <a:gd name="connsiteX901" fmla="*/ 2151356 w 5982267"/>
              <a:gd name="connsiteY901" fmla="*/ 805494 h 6858000"/>
              <a:gd name="connsiteX902" fmla="*/ 2180794 w 5982267"/>
              <a:gd name="connsiteY902" fmla="*/ 812067 h 6858000"/>
              <a:gd name="connsiteX903" fmla="*/ 2212012 w 5982267"/>
              <a:gd name="connsiteY903" fmla="*/ 813910 h 6858000"/>
              <a:gd name="connsiteX904" fmla="*/ 2221971 w 5982267"/>
              <a:gd name="connsiteY904" fmla="*/ 805079 h 6858000"/>
              <a:gd name="connsiteX905" fmla="*/ 2207407 w 5982267"/>
              <a:gd name="connsiteY905" fmla="*/ 797814 h 6858000"/>
              <a:gd name="connsiteX906" fmla="*/ 3604262 w 5982267"/>
              <a:gd name="connsiteY906" fmla="*/ 797813 h 6858000"/>
              <a:gd name="connsiteX907" fmla="*/ 3588572 w 5982267"/>
              <a:gd name="connsiteY907" fmla="*/ 805078 h 6858000"/>
              <a:gd name="connsiteX908" fmla="*/ 3599301 w 5982267"/>
              <a:gd name="connsiteY908" fmla="*/ 813910 h 6858000"/>
              <a:gd name="connsiteX909" fmla="*/ 3632932 w 5982267"/>
              <a:gd name="connsiteY909" fmla="*/ 812066 h 6858000"/>
              <a:gd name="connsiteX910" fmla="*/ 3664645 w 5982267"/>
              <a:gd name="connsiteY910" fmla="*/ 805493 h 6858000"/>
              <a:gd name="connsiteX911" fmla="*/ 2521851 w 5982267"/>
              <a:gd name="connsiteY911" fmla="*/ 497454 h 6858000"/>
              <a:gd name="connsiteX912" fmla="*/ 2425564 w 5982267"/>
              <a:gd name="connsiteY912" fmla="*/ 498998 h 6858000"/>
              <a:gd name="connsiteX913" fmla="*/ 2463932 w 5982267"/>
              <a:gd name="connsiteY913" fmla="*/ 538559 h 6858000"/>
              <a:gd name="connsiteX914" fmla="*/ 2474333 w 5982267"/>
              <a:gd name="connsiteY914" fmla="*/ 567612 h 6858000"/>
              <a:gd name="connsiteX915" fmla="*/ 2469684 w 5982267"/>
              <a:gd name="connsiteY915" fmla="*/ 643990 h 6858000"/>
              <a:gd name="connsiteX916" fmla="*/ 2417767 w 5982267"/>
              <a:gd name="connsiteY916" fmla="*/ 718784 h 6858000"/>
              <a:gd name="connsiteX917" fmla="*/ 2432891 w 5982267"/>
              <a:gd name="connsiteY917" fmla="*/ 735239 h 6858000"/>
              <a:gd name="connsiteX918" fmla="*/ 2447999 w 5982267"/>
              <a:gd name="connsiteY918" fmla="*/ 751693 h 6858000"/>
              <a:gd name="connsiteX919" fmla="*/ 2488250 w 5982267"/>
              <a:gd name="connsiteY919" fmla="*/ 757830 h 6858000"/>
              <a:gd name="connsiteX920" fmla="*/ 2532032 w 5982267"/>
              <a:gd name="connsiteY920" fmla="*/ 754517 h 6858000"/>
              <a:gd name="connsiteX921" fmla="*/ 2567074 w 5982267"/>
              <a:gd name="connsiteY921" fmla="*/ 746130 h 6858000"/>
              <a:gd name="connsiteX922" fmla="*/ 2572694 w 5982267"/>
              <a:gd name="connsiteY922" fmla="*/ 642274 h 6858000"/>
              <a:gd name="connsiteX923" fmla="*/ 2574857 w 5982267"/>
              <a:gd name="connsiteY923" fmla="*/ 526344 h 6858000"/>
              <a:gd name="connsiteX924" fmla="*/ 2606119 w 5982267"/>
              <a:gd name="connsiteY924" fmla="*/ 517428 h 6858000"/>
              <a:gd name="connsiteX925" fmla="*/ 2614622 w 5982267"/>
              <a:gd name="connsiteY925" fmla="*/ 505359 h 6858000"/>
              <a:gd name="connsiteX926" fmla="*/ 2521851 w 5982267"/>
              <a:gd name="connsiteY926" fmla="*/ 497454 h 6858000"/>
              <a:gd name="connsiteX927" fmla="*/ 3265516 w 5982267"/>
              <a:gd name="connsiteY927" fmla="*/ 497453 h 6858000"/>
              <a:gd name="connsiteX928" fmla="*/ 3165575 w 5982267"/>
              <a:gd name="connsiteY928" fmla="*/ 505359 h 6858000"/>
              <a:gd name="connsiteX929" fmla="*/ 3174736 w 5982267"/>
              <a:gd name="connsiteY929" fmla="*/ 517427 h 6858000"/>
              <a:gd name="connsiteX930" fmla="*/ 3208413 w 5982267"/>
              <a:gd name="connsiteY930" fmla="*/ 526343 h 6858000"/>
              <a:gd name="connsiteX931" fmla="*/ 3210743 w 5982267"/>
              <a:gd name="connsiteY931" fmla="*/ 642273 h 6858000"/>
              <a:gd name="connsiteX932" fmla="*/ 3216798 w 5982267"/>
              <a:gd name="connsiteY932" fmla="*/ 746129 h 6858000"/>
              <a:gd name="connsiteX933" fmla="*/ 3254548 w 5982267"/>
              <a:gd name="connsiteY933" fmla="*/ 754516 h 6858000"/>
              <a:gd name="connsiteX934" fmla="*/ 3301714 w 5982267"/>
              <a:gd name="connsiteY934" fmla="*/ 757829 h 6858000"/>
              <a:gd name="connsiteX935" fmla="*/ 3345075 w 5982267"/>
              <a:gd name="connsiteY935" fmla="*/ 751692 h 6858000"/>
              <a:gd name="connsiteX936" fmla="*/ 3361351 w 5982267"/>
              <a:gd name="connsiteY936" fmla="*/ 735238 h 6858000"/>
              <a:gd name="connsiteX937" fmla="*/ 3377644 w 5982267"/>
              <a:gd name="connsiteY937" fmla="*/ 718784 h 6858000"/>
              <a:gd name="connsiteX938" fmla="*/ 3321714 w 5982267"/>
              <a:gd name="connsiteY938" fmla="*/ 643989 h 6858000"/>
              <a:gd name="connsiteX939" fmla="*/ 3316707 w 5982267"/>
              <a:gd name="connsiteY939" fmla="*/ 567611 h 6858000"/>
              <a:gd name="connsiteX940" fmla="*/ 3327912 w 5982267"/>
              <a:gd name="connsiteY940" fmla="*/ 538558 h 6858000"/>
              <a:gd name="connsiteX941" fmla="*/ 3369245 w 5982267"/>
              <a:gd name="connsiteY941" fmla="*/ 498997 h 6858000"/>
              <a:gd name="connsiteX942" fmla="*/ 3265516 w 5982267"/>
              <a:gd name="connsiteY942" fmla="*/ 497453 h 6858000"/>
              <a:gd name="connsiteX943" fmla="*/ 2437951 w 5982267"/>
              <a:gd name="connsiteY943" fmla="*/ 295313 h 6858000"/>
              <a:gd name="connsiteX944" fmla="*/ 2432670 w 5982267"/>
              <a:gd name="connsiteY944" fmla="*/ 305900 h 6858000"/>
              <a:gd name="connsiteX945" fmla="*/ 2451898 w 5982267"/>
              <a:gd name="connsiteY945" fmla="*/ 314917 h 6858000"/>
              <a:gd name="connsiteX946" fmla="*/ 2444822 w 5982267"/>
              <a:gd name="connsiteY946" fmla="*/ 333815 h 6858000"/>
              <a:gd name="connsiteX947" fmla="*/ 2434274 w 5982267"/>
              <a:gd name="connsiteY947" fmla="*/ 347808 h 6858000"/>
              <a:gd name="connsiteX948" fmla="*/ 2423710 w 5982267"/>
              <a:gd name="connsiteY948" fmla="*/ 361805 h 6858000"/>
              <a:gd name="connsiteX949" fmla="*/ 2463682 w 5982267"/>
              <a:gd name="connsiteY949" fmla="*/ 365144 h 6858000"/>
              <a:gd name="connsiteX950" fmla="*/ 2498416 w 5982267"/>
              <a:gd name="connsiteY950" fmla="*/ 361130 h 6858000"/>
              <a:gd name="connsiteX951" fmla="*/ 2498622 w 5982267"/>
              <a:gd name="connsiteY951" fmla="*/ 303734 h 6858000"/>
              <a:gd name="connsiteX952" fmla="*/ 2473553 w 5982267"/>
              <a:gd name="connsiteY952" fmla="*/ 296111 h 6858000"/>
              <a:gd name="connsiteX953" fmla="*/ 2437951 w 5982267"/>
              <a:gd name="connsiteY953" fmla="*/ 295313 h 6858000"/>
              <a:gd name="connsiteX954" fmla="*/ 3355900 w 5982267"/>
              <a:gd name="connsiteY954" fmla="*/ 295312 h 6858000"/>
              <a:gd name="connsiteX955" fmla="*/ 3317546 w 5982267"/>
              <a:gd name="connsiteY955" fmla="*/ 296110 h 6858000"/>
              <a:gd name="connsiteX956" fmla="*/ 3290541 w 5982267"/>
              <a:gd name="connsiteY956" fmla="*/ 303733 h 6858000"/>
              <a:gd name="connsiteX957" fmla="*/ 3290762 w 5982267"/>
              <a:gd name="connsiteY957" fmla="*/ 361130 h 6858000"/>
              <a:gd name="connsiteX958" fmla="*/ 3328181 w 5982267"/>
              <a:gd name="connsiteY958" fmla="*/ 365144 h 6858000"/>
              <a:gd name="connsiteX959" fmla="*/ 3371242 w 5982267"/>
              <a:gd name="connsiteY959" fmla="*/ 361804 h 6858000"/>
              <a:gd name="connsiteX960" fmla="*/ 3359862 w 5982267"/>
              <a:gd name="connsiteY960" fmla="*/ 347807 h 6858000"/>
              <a:gd name="connsiteX961" fmla="*/ 3348499 w 5982267"/>
              <a:gd name="connsiteY961" fmla="*/ 333814 h 6858000"/>
              <a:gd name="connsiteX962" fmla="*/ 3340875 w 5982267"/>
              <a:gd name="connsiteY962" fmla="*/ 314916 h 6858000"/>
              <a:gd name="connsiteX963" fmla="*/ 3361590 w 5982267"/>
              <a:gd name="connsiteY963" fmla="*/ 305899 h 6858000"/>
              <a:gd name="connsiteX964" fmla="*/ 3355900 w 5982267"/>
              <a:gd name="connsiteY964" fmla="*/ 295312 h 6858000"/>
              <a:gd name="connsiteX965" fmla="*/ 2879852 w 5982267"/>
              <a:gd name="connsiteY965" fmla="*/ 218217 h 6858000"/>
              <a:gd name="connsiteX966" fmla="*/ 2858392 w 5982267"/>
              <a:gd name="connsiteY966" fmla="*/ 223356 h 6858000"/>
              <a:gd name="connsiteX967" fmla="*/ 2851213 w 5982267"/>
              <a:gd name="connsiteY967" fmla="*/ 274535 h 6858000"/>
              <a:gd name="connsiteX968" fmla="*/ 2851022 w 5982267"/>
              <a:gd name="connsiteY968" fmla="*/ 328345 h 6858000"/>
              <a:gd name="connsiteX969" fmla="*/ 2794868 w 5982267"/>
              <a:gd name="connsiteY969" fmla="*/ 364726 h 6858000"/>
              <a:gd name="connsiteX970" fmla="*/ 2860658 w 5982267"/>
              <a:gd name="connsiteY970" fmla="*/ 487325 h 6858000"/>
              <a:gd name="connsiteX971" fmla="*/ 2861673 w 5982267"/>
              <a:gd name="connsiteY971" fmla="*/ 612533 h 6858000"/>
              <a:gd name="connsiteX972" fmla="*/ 2826513 w 5982267"/>
              <a:gd name="connsiteY972" fmla="*/ 653206 h 6858000"/>
              <a:gd name="connsiteX973" fmla="*/ 2861364 w 5982267"/>
              <a:gd name="connsiteY973" fmla="*/ 698629 h 6858000"/>
              <a:gd name="connsiteX974" fmla="*/ 2853905 w 5982267"/>
              <a:gd name="connsiteY974" fmla="*/ 743421 h 6858000"/>
              <a:gd name="connsiteX975" fmla="*/ 2837693 w 5982267"/>
              <a:gd name="connsiteY975" fmla="*/ 790315 h 6858000"/>
              <a:gd name="connsiteX976" fmla="*/ 2848741 w 5982267"/>
              <a:gd name="connsiteY976" fmla="*/ 803443 h 6858000"/>
              <a:gd name="connsiteX977" fmla="*/ 2828263 w 5982267"/>
              <a:gd name="connsiteY977" fmla="*/ 815507 h 6858000"/>
              <a:gd name="connsiteX978" fmla="*/ 2772212 w 5982267"/>
              <a:gd name="connsiteY978" fmla="*/ 823192 h 6858000"/>
              <a:gd name="connsiteX979" fmla="*/ 2796840 w 5982267"/>
              <a:gd name="connsiteY979" fmla="*/ 792926 h 6858000"/>
              <a:gd name="connsiteX980" fmla="*/ 2772418 w 5982267"/>
              <a:gd name="connsiteY980" fmla="*/ 765796 h 6858000"/>
              <a:gd name="connsiteX981" fmla="*/ 2693903 w 5982267"/>
              <a:gd name="connsiteY981" fmla="*/ 773119 h 6858000"/>
              <a:gd name="connsiteX982" fmla="*/ 2606619 w 5982267"/>
              <a:gd name="connsiteY982" fmla="*/ 782542 h 6858000"/>
              <a:gd name="connsiteX983" fmla="*/ 2622816 w 5982267"/>
              <a:gd name="connsiteY983" fmla="*/ 824542 h 6858000"/>
              <a:gd name="connsiteX984" fmla="*/ 2641309 w 5982267"/>
              <a:gd name="connsiteY984" fmla="*/ 874598 h 6858000"/>
              <a:gd name="connsiteX985" fmla="*/ 2659801 w 5982267"/>
              <a:gd name="connsiteY985" fmla="*/ 924649 h 6858000"/>
              <a:gd name="connsiteX986" fmla="*/ 2598734 w 5982267"/>
              <a:gd name="connsiteY986" fmla="*/ 1031024 h 6858000"/>
              <a:gd name="connsiteX987" fmla="*/ 2638529 w 5982267"/>
              <a:gd name="connsiteY987" fmla="*/ 1080996 h 6858000"/>
              <a:gd name="connsiteX988" fmla="*/ 2554055 w 5982267"/>
              <a:gd name="connsiteY988" fmla="*/ 1122003 h 6858000"/>
              <a:gd name="connsiteX989" fmla="*/ 2654270 w 5982267"/>
              <a:gd name="connsiteY989" fmla="*/ 1166831 h 6858000"/>
              <a:gd name="connsiteX990" fmla="*/ 2665848 w 5982267"/>
              <a:gd name="connsiteY990" fmla="*/ 1192735 h 6858000"/>
              <a:gd name="connsiteX991" fmla="*/ 2834000 w 5982267"/>
              <a:gd name="connsiteY991" fmla="*/ 1169690 h 6858000"/>
              <a:gd name="connsiteX992" fmla="*/ 2869520 w 5982267"/>
              <a:gd name="connsiteY992" fmla="*/ 1192014 h 6858000"/>
              <a:gd name="connsiteX993" fmla="*/ 2879849 w 5982267"/>
              <a:gd name="connsiteY993" fmla="*/ 1214420 h 6858000"/>
              <a:gd name="connsiteX994" fmla="*/ 2890978 w 5982267"/>
              <a:gd name="connsiteY994" fmla="*/ 1192013 h 6858000"/>
              <a:gd name="connsiteX995" fmla="*/ 2929243 w 5982267"/>
              <a:gd name="connsiteY995" fmla="*/ 1169689 h 6858000"/>
              <a:gd name="connsiteX996" fmla="*/ 3110390 w 5982267"/>
              <a:gd name="connsiteY996" fmla="*/ 1192734 h 6858000"/>
              <a:gd name="connsiteX997" fmla="*/ 3122864 w 5982267"/>
              <a:gd name="connsiteY997" fmla="*/ 1166830 h 6858000"/>
              <a:gd name="connsiteX998" fmla="*/ 3230823 w 5982267"/>
              <a:gd name="connsiteY998" fmla="*/ 1122002 h 6858000"/>
              <a:gd name="connsiteX999" fmla="*/ 3139821 w 5982267"/>
              <a:gd name="connsiteY999" fmla="*/ 1080995 h 6858000"/>
              <a:gd name="connsiteX1000" fmla="*/ 3182692 w 5982267"/>
              <a:gd name="connsiteY1000" fmla="*/ 1031023 h 6858000"/>
              <a:gd name="connsiteX1001" fmla="*/ 3116905 w 5982267"/>
              <a:gd name="connsiteY1001" fmla="*/ 924648 h 6858000"/>
              <a:gd name="connsiteX1002" fmla="*/ 3136826 w 5982267"/>
              <a:gd name="connsiteY1002" fmla="*/ 874597 h 6858000"/>
              <a:gd name="connsiteX1003" fmla="*/ 3156748 w 5982267"/>
              <a:gd name="connsiteY1003" fmla="*/ 824541 h 6858000"/>
              <a:gd name="connsiteX1004" fmla="*/ 3174197 w 5982267"/>
              <a:gd name="connsiteY1004" fmla="*/ 782541 h 6858000"/>
              <a:gd name="connsiteX1005" fmla="*/ 3080168 w 5982267"/>
              <a:gd name="connsiteY1005" fmla="*/ 773118 h 6858000"/>
              <a:gd name="connsiteX1006" fmla="*/ 2995584 w 5982267"/>
              <a:gd name="connsiteY1006" fmla="*/ 765795 h 6858000"/>
              <a:gd name="connsiteX1007" fmla="*/ 2969275 w 5982267"/>
              <a:gd name="connsiteY1007" fmla="*/ 792925 h 6858000"/>
              <a:gd name="connsiteX1008" fmla="*/ 2995806 w 5982267"/>
              <a:gd name="connsiteY1008" fmla="*/ 823191 h 6858000"/>
              <a:gd name="connsiteX1009" fmla="*/ 2935423 w 5982267"/>
              <a:gd name="connsiteY1009" fmla="*/ 815507 h 6858000"/>
              <a:gd name="connsiteX1010" fmla="*/ 2913362 w 5982267"/>
              <a:gd name="connsiteY1010" fmla="*/ 803442 h 6858000"/>
              <a:gd name="connsiteX1011" fmla="*/ 2925265 w 5982267"/>
              <a:gd name="connsiteY1011" fmla="*/ 790314 h 6858000"/>
              <a:gd name="connsiteX1012" fmla="*/ 2907799 w 5982267"/>
              <a:gd name="connsiteY1012" fmla="*/ 743421 h 6858000"/>
              <a:gd name="connsiteX1013" fmla="*/ 2899764 w 5982267"/>
              <a:gd name="connsiteY1013" fmla="*/ 698628 h 6858000"/>
              <a:gd name="connsiteX1014" fmla="*/ 2937309 w 5982267"/>
              <a:gd name="connsiteY1014" fmla="*/ 653205 h 6858000"/>
              <a:gd name="connsiteX1015" fmla="*/ 2899432 w 5982267"/>
              <a:gd name="connsiteY1015" fmla="*/ 612532 h 6858000"/>
              <a:gd name="connsiteX1016" fmla="*/ 2900525 w 5982267"/>
              <a:gd name="connsiteY1016" fmla="*/ 487324 h 6858000"/>
              <a:gd name="connsiteX1017" fmla="*/ 2971399 w 5982267"/>
              <a:gd name="connsiteY1017" fmla="*/ 364725 h 6858000"/>
              <a:gd name="connsiteX1018" fmla="*/ 2910905 w 5982267"/>
              <a:gd name="connsiteY1018" fmla="*/ 328345 h 6858000"/>
              <a:gd name="connsiteX1019" fmla="*/ 2910700 w 5982267"/>
              <a:gd name="connsiteY1019" fmla="*/ 274535 h 6858000"/>
              <a:gd name="connsiteX1020" fmla="*/ 2902966 w 5982267"/>
              <a:gd name="connsiteY1020" fmla="*/ 223355 h 6858000"/>
              <a:gd name="connsiteX1021" fmla="*/ 2678764 w 5982267"/>
              <a:gd name="connsiteY1021" fmla="*/ 191796 h 6858000"/>
              <a:gd name="connsiteX1022" fmla="*/ 2671747 w 5982267"/>
              <a:gd name="connsiteY1022" fmla="*/ 196344 h 6858000"/>
              <a:gd name="connsiteX1023" fmla="*/ 2664730 w 5982267"/>
              <a:gd name="connsiteY1023" fmla="*/ 200893 h 6858000"/>
              <a:gd name="connsiteX1024" fmla="*/ 2694168 w 5982267"/>
              <a:gd name="connsiteY1024" fmla="*/ 207465 h 6858000"/>
              <a:gd name="connsiteX1025" fmla="*/ 2725385 w 5982267"/>
              <a:gd name="connsiteY1025" fmla="*/ 209309 h 6858000"/>
              <a:gd name="connsiteX1026" fmla="*/ 2735345 w 5982267"/>
              <a:gd name="connsiteY1026" fmla="*/ 200478 h 6858000"/>
              <a:gd name="connsiteX1027" fmla="*/ 2720781 w 5982267"/>
              <a:gd name="connsiteY1027" fmla="*/ 193212 h 6858000"/>
              <a:gd name="connsiteX1028" fmla="*/ 2678764 w 5982267"/>
              <a:gd name="connsiteY1028" fmla="*/ 191796 h 6858000"/>
              <a:gd name="connsiteX1029" fmla="*/ 3096476 w 5982267"/>
              <a:gd name="connsiteY1029" fmla="*/ 191795 h 6858000"/>
              <a:gd name="connsiteX1030" fmla="*/ 3051212 w 5982267"/>
              <a:gd name="connsiteY1030" fmla="*/ 193211 h 6858000"/>
              <a:gd name="connsiteX1031" fmla="*/ 3035522 w 5982267"/>
              <a:gd name="connsiteY1031" fmla="*/ 200477 h 6858000"/>
              <a:gd name="connsiteX1032" fmla="*/ 3046252 w 5982267"/>
              <a:gd name="connsiteY1032" fmla="*/ 209308 h 6858000"/>
              <a:gd name="connsiteX1033" fmla="*/ 3079882 w 5982267"/>
              <a:gd name="connsiteY1033" fmla="*/ 207464 h 6858000"/>
              <a:gd name="connsiteX1034" fmla="*/ 3111595 w 5982267"/>
              <a:gd name="connsiteY1034" fmla="*/ 200892 h 6858000"/>
              <a:gd name="connsiteX1035" fmla="*/ 3104035 w 5982267"/>
              <a:gd name="connsiteY1035" fmla="*/ 196344 h 6858000"/>
              <a:gd name="connsiteX1036" fmla="*/ 3096476 w 5982267"/>
              <a:gd name="connsiteY1036" fmla="*/ 191795 h 6858000"/>
              <a:gd name="connsiteX1037" fmla="*/ 2173968 w 5982267"/>
              <a:gd name="connsiteY1037" fmla="*/ 190760 h 6858000"/>
              <a:gd name="connsiteX1038" fmla="*/ 2134850 w 5982267"/>
              <a:gd name="connsiteY1038" fmla="*/ 195824 h 6858000"/>
              <a:gd name="connsiteX1039" fmla="*/ 2153798 w 5982267"/>
              <a:gd name="connsiteY1039" fmla="*/ 202040 h 6858000"/>
              <a:gd name="connsiteX1040" fmla="*/ 2174512 w 5982267"/>
              <a:gd name="connsiteY1040" fmla="*/ 203535 h 6858000"/>
              <a:gd name="connsiteX1041" fmla="*/ 2209555 w 5982267"/>
              <a:gd name="connsiteY1041" fmla="*/ 195145 h 6858000"/>
              <a:gd name="connsiteX1042" fmla="*/ 2173968 w 5982267"/>
              <a:gd name="connsiteY1042" fmla="*/ 190760 h 6858000"/>
              <a:gd name="connsiteX1043" fmla="*/ 3640285 w 5982267"/>
              <a:gd name="connsiteY1043" fmla="*/ 190759 h 6858000"/>
              <a:gd name="connsiteX1044" fmla="*/ 3601948 w 5982267"/>
              <a:gd name="connsiteY1044" fmla="*/ 195144 h 6858000"/>
              <a:gd name="connsiteX1045" fmla="*/ 3639699 w 5982267"/>
              <a:gd name="connsiteY1045" fmla="*/ 203534 h 6858000"/>
              <a:gd name="connsiteX1046" fmla="*/ 3662014 w 5982267"/>
              <a:gd name="connsiteY1046" fmla="*/ 202039 h 6858000"/>
              <a:gd name="connsiteX1047" fmla="*/ 3682427 w 5982267"/>
              <a:gd name="connsiteY1047" fmla="*/ 195823 h 6858000"/>
              <a:gd name="connsiteX1048" fmla="*/ 3640285 w 5982267"/>
              <a:gd name="connsiteY1048" fmla="*/ 190759 h 6858000"/>
              <a:gd name="connsiteX1049" fmla="*/ 2506301 w 5982267"/>
              <a:gd name="connsiteY1049" fmla="*/ 112648 h 6858000"/>
              <a:gd name="connsiteX1050" fmla="*/ 2366232 w 5982267"/>
              <a:gd name="connsiteY1050" fmla="*/ 117500 h 6858000"/>
              <a:gd name="connsiteX1051" fmla="*/ 2449942 w 5982267"/>
              <a:gd name="connsiteY1051" fmla="*/ 206425 h 6858000"/>
              <a:gd name="connsiteX1052" fmla="*/ 2431096 w 5982267"/>
              <a:gd name="connsiteY1052" fmla="*/ 256815 h 6858000"/>
              <a:gd name="connsiteX1053" fmla="*/ 2524440 w 5982267"/>
              <a:gd name="connsiteY1053" fmla="*/ 263146 h 6858000"/>
              <a:gd name="connsiteX1054" fmla="*/ 2507493 w 5982267"/>
              <a:gd name="connsiteY1054" fmla="*/ 187632 h 6858000"/>
              <a:gd name="connsiteX1055" fmla="*/ 2506301 w 5982267"/>
              <a:gd name="connsiteY1055" fmla="*/ 112648 h 6858000"/>
              <a:gd name="connsiteX1056" fmla="*/ 3282268 w 5982267"/>
              <a:gd name="connsiteY1056" fmla="*/ 112647 h 6858000"/>
              <a:gd name="connsiteX1057" fmla="*/ 3280984 w 5982267"/>
              <a:gd name="connsiteY1057" fmla="*/ 187631 h 6858000"/>
              <a:gd name="connsiteX1058" fmla="*/ 3262727 w 5982267"/>
              <a:gd name="connsiteY1058" fmla="*/ 263145 h 6858000"/>
              <a:gd name="connsiteX1059" fmla="*/ 3363285 w 5982267"/>
              <a:gd name="connsiteY1059" fmla="*/ 256814 h 6858000"/>
              <a:gd name="connsiteX1060" fmla="*/ 3342983 w 5982267"/>
              <a:gd name="connsiteY1060" fmla="*/ 206424 h 6858000"/>
              <a:gd name="connsiteX1061" fmla="*/ 3433162 w 5982267"/>
              <a:gd name="connsiteY1061" fmla="*/ 117499 h 6858000"/>
              <a:gd name="connsiteX1062" fmla="*/ 2879850 w 5982267"/>
              <a:gd name="connsiteY1062" fmla="*/ 75826 h 6858000"/>
              <a:gd name="connsiteX1063" fmla="*/ 2870235 w 5982267"/>
              <a:gd name="connsiteY1063" fmla="*/ 92202 h 6858000"/>
              <a:gd name="connsiteX1064" fmla="*/ 2877356 w 5982267"/>
              <a:gd name="connsiteY1064" fmla="*/ 144264 h 6858000"/>
              <a:gd name="connsiteX1065" fmla="*/ 2858599 w 5982267"/>
              <a:gd name="connsiteY1065" fmla="*/ 165955 h 6858000"/>
              <a:gd name="connsiteX1066" fmla="*/ 2879848 w 5982267"/>
              <a:gd name="connsiteY1066" fmla="*/ 173734 h 6858000"/>
              <a:gd name="connsiteX1067" fmla="*/ 2902743 w 5982267"/>
              <a:gd name="connsiteY1067" fmla="*/ 165954 h 6858000"/>
              <a:gd name="connsiteX1068" fmla="*/ 2882537 w 5982267"/>
              <a:gd name="connsiteY1068" fmla="*/ 144264 h 6858000"/>
              <a:gd name="connsiteX1069" fmla="*/ 2890208 w 5982267"/>
              <a:gd name="connsiteY1069" fmla="*/ 92201 h 6858000"/>
              <a:gd name="connsiteX1070" fmla="*/ 2443498 w 5982267"/>
              <a:gd name="connsiteY1070" fmla="*/ 53130 h 6858000"/>
              <a:gd name="connsiteX1071" fmla="*/ 2436466 w 5982267"/>
              <a:gd name="connsiteY1071" fmla="*/ 57679 h 6858000"/>
              <a:gd name="connsiteX1072" fmla="*/ 2429448 w 5982267"/>
              <a:gd name="connsiteY1072" fmla="*/ 62226 h 6858000"/>
              <a:gd name="connsiteX1073" fmla="*/ 2458900 w 5982267"/>
              <a:gd name="connsiteY1073" fmla="*/ 68795 h 6858000"/>
              <a:gd name="connsiteX1074" fmla="*/ 2490118 w 5982267"/>
              <a:gd name="connsiteY1074" fmla="*/ 70643 h 6858000"/>
              <a:gd name="connsiteX1075" fmla="*/ 2500064 w 5982267"/>
              <a:gd name="connsiteY1075" fmla="*/ 61812 h 6858000"/>
              <a:gd name="connsiteX1076" fmla="*/ 2485499 w 5982267"/>
              <a:gd name="connsiteY1076" fmla="*/ 54541 h 6858000"/>
              <a:gd name="connsiteX1077" fmla="*/ 2443498 w 5982267"/>
              <a:gd name="connsiteY1077" fmla="*/ 53130 h 6858000"/>
              <a:gd name="connsiteX1078" fmla="*/ 3349925 w 5982267"/>
              <a:gd name="connsiteY1078" fmla="*/ 53129 h 6858000"/>
              <a:gd name="connsiteX1079" fmla="*/ 3304678 w 5982267"/>
              <a:gd name="connsiteY1079" fmla="*/ 54541 h 6858000"/>
              <a:gd name="connsiteX1080" fmla="*/ 3288988 w 5982267"/>
              <a:gd name="connsiteY1080" fmla="*/ 61811 h 6858000"/>
              <a:gd name="connsiteX1081" fmla="*/ 3299701 w 5982267"/>
              <a:gd name="connsiteY1081" fmla="*/ 70642 h 6858000"/>
              <a:gd name="connsiteX1082" fmla="*/ 3333332 w 5982267"/>
              <a:gd name="connsiteY1082" fmla="*/ 68794 h 6858000"/>
              <a:gd name="connsiteX1083" fmla="*/ 3365060 w 5982267"/>
              <a:gd name="connsiteY1083" fmla="*/ 62225 h 6858000"/>
              <a:gd name="connsiteX1084" fmla="*/ 3357500 w 5982267"/>
              <a:gd name="connsiteY1084" fmla="*/ 57678 h 6858000"/>
              <a:gd name="connsiteX1085" fmla="*/ 3349925 w 5982267"/>
              <a:gd name="connsiteY1085" fmla="*/ 53129 h 6858000"/>
              <a:gd name="connsiteX1086" fmla="*/ 341897 w 5982267"/>
              <a:gd name="connsiteY1086" fmla="*/ 0 h 6858000"/>
              <a:gd name="connsiteX1087" fmla="*/ 2858719 w 5982267"/>
              <a:gd name="connsiteY1087" fmla="*/ 0 h 6858000"/>
              <a:gd name="connsiteX1088" fmla="*/ 2859917 w 5982267"/>
              <a:gd name="connsiteY1088" fmla="*/ 2561 h 6858000"/>
              <a:gd name="connsiteX1089" fmla="*/ 2879849 w 5982267"/>
              <a:gd name="connsiteY1089" fmla="*/ 20469 h 6858000"/>
              <a:gd name="connsiteX1090" fmla="*/ 2901323 w 5982267"/>
              <a:gd name="connsiteY1090" fmla="*/ 2560 h 6858000"/>
              <a:gd name="connsiteX1091" fmla="*/ 2902614 w 5982267"/>
              <a:gd name="connsiteY1091" fmla="*/ 0 h 6858000"/>
              <a:gd name="connsiteX1092" fmla="*/ 5613946 w 5982267"/>
              <a:gd name="connsiteY1092" fmla="*/ 0 h 6858000"/>
              <a:gd name="connsiteX1093" fmla="*/ 5610477 w 5982267"/>
              <a:gd name="connsiteY1093" fmla="*/ 4860 h 6858000"/>
              <a:gd name="connsiteX1094" fmla="*/ 5643378 w 5982267"/>
              <a:gd name="connsiteY1094" fmla="*/ 58043 h 6858000"/>
              <a:gd name="connsiteX1095" fmla="*/ 5714982 w 5982267"/>
              <a:gd name="connsiteY1095" fmla="*/ 203702 h 6858000"/>
              <a:gd name="connsiteX1096" fmla="*/ 5692287 w 5982267"/>
              <a:gd name="connsiteY1096" fmla="*/ 349915 h 6858000"/>
              <a:gd name="connsiteX1097" fmla="*/ 5780595 w 5982267"/>
              <a:gd name="connsiteY1097" fmla="*/ 426885 h 6858000"/>
              <a:gd name="connsiteX1098" fmla="*/ 5764414 w 5982267"/>
              <a:gd name="connsiteY1098" fmla="*/ 472035 h 6858000"/>
              <a:gd name="connsiteX1099" fmla="*/ 5748248 w 5982267"/>
              <a:gd name="connsiteY1099" fmla="*/ 517189 h 6858000"/>
              <a:gd name="connsiteX1100" fmla="*/ 5788868 w 5982267"/>
              <a:gd name="connsiteY1100" fmla="*/ 617971 h 6858000"/>
              <a:gd name="connsiteX1101" fmla="*/ 5829931 w 5982267"/>
              <a:gd name="connsiteY1101" fmla="*/ 670104 h 6858000"/>
              <a:gd name="connsiteX1102" fmla="*/ 5852119 w 5982267"/>
              <a:gd name="connsiteY1102" fmla="*/ 718047 h 6858000"/>
              <a:gd name="connsiteX1103" fmla="*/ 5849108 w 5982267"/>
              <a:gd name="connsiteY1103" fmla="*/ 834939 h 6858000"/>
              <a:gd name="connsiteX1104" fmla="*/ 5923437 w 5982267"/>
              <a:gd name="connsiteY1104" fmla="*/ 951813 h 6858000"/>
              <a:gd name="connsiteX1105" fmla="*/ 5943011 w 5982267"/>
              <a:gd name="connsiteY1105" fmla="*/ 975515 h 6858000"/>
              <a:gd name="connsiteX1106" fmla="*/ 5883357 w 5982267"/>
              <a:gd name="connsiteY1106" fmla="*/ 994519 h 6858000"/>
              <a:gd name="connsiteX1107" fmla="*/ 5911916 w 5982267"/>
              <a:gd name="connsiteY1107" fmla="*/ 1061796 h 6858000"/>
              <a:gd name="connsiteX1108" fmla="*/ 5981934 w 5982267"/>
              <a:gd name="connsiteY1108" fmla="*/ 1125381 h 6858000"/>
              <a:gd name="connsiteX1109" fmla="*/ 5896606 w 5982267"/>
              <a:gd name="connsiteY1109" fmla="*/ 1169508 h 6858000"/>
              <a:gd name="connsiteX1110" fmla="*/ 5982267 w 5982267"/>
              <a:gd name="connsiteY1110" fmla="*/ 1211477 h 6858000"/>
              <a:gd name="connsiteX1111" fmla="*/ 5881820 w 5982267"/>
              <a:gd name="connsiteY1111" fmla="*/ 1246504 h 6858000"/>
              <a:gd name="connsiteX1112" fmla="*/ 5919681 w 5982267"/>
              <a:gd name="connsiteY1112" fmla="*/ 1283594 h 6858000"/>
              <a:gd name="connsiteX1113" fmla="*/ 5889538 w 5982267"/>
              <a:gd name="connsiteY1113" fmla="*/ 1294102 h 6858000"/>
              <a:gd name="connsiteX1114" fmla="*/ 5877984 w 5982267"/>
              <a:gd name="connsiteY1114" fmla="*/ 1311602 h 6858000"/>
              <a:gd name="connsiteX1115" fmla="*/ 5924864 w 5982267"/>
              <a:gd name="connsiteY1115" fmla="*/ 1324889 h 6858000"/>
              <a:gd name="connsiteX1116" fmla="*/ 5924515 w 5982267"/>
              <a:gd name="connsiteY1116" fmla="*/ 1395061 h 6858000"/>
              <a:gd name="connsiteX1117" fmla="*/ 5958098 w 5982267"/>
              <a:gd name="connsiteY1117" fmla="*/ 1464173 h 6858000"/>
              <a:gd name="connsiteX1118" fmla="*/ 5918017 w 5982267"/>
              <a:gd name="connsiteY1118" fmla="*/ 1506879 h 6858000"/>
              <a:gd name="connsiteX1119" fmla="*/ 5877952 w 5982267"/>
              <a:gd name="connsiteY1119" fmla="*/ 1549590 h 6858000"/>
              <a:gd name="connsiteX1120" fmla="*/ 5821769 w 5982267"/>
              <a:gd name="connsiteY1120" fmla="*/ 1651801 h 6858000"/>
              <a:gd name="connsiteX1121" fmla="*/ 5765570 w 5982267"/>
              <a:gd name="connsiteY1121" fmla="*/ 1754011 h 6858000"/>
              <a:gd name="connsiteX1122" fmla="*/ 5789819 w 5982267"/>
              <a:gd name="connsiteY1122" fmla="*/ 1764417 h 6858000"/>
              <a:gd name="connsiteX1123" fmla="*/ 5763145 w 5982267"/>
              <a:gd name="connsiteY1123" fmla="*/ 1776413 h 6858000"/>
              <a:gd name="connsiteX1124" fmla="*/ 5775809 w 5982267"/>
              <a:gd name="connsiteY1124" fmla="*/ 1800732 h 6858000"/>
              <a:gd name="connsiteX1125" fmla="*/ 5773415 w 5982267"/>
              <a:gd name="connsiteY1125" fmla="*/ 1830306 h 6858000"/>
              <a:gd name="connsiteX1126" fmla="*/ 5807427 w 5982267"/>
              <a:gd name="connsiteY1126" fmla="*/ 1847179 h 6858000"/>
              <a:gd name="connsiteX1127" fmla="*/ 5803766 w 5982267"/>
              <a:gd name="connsiteY1127" fmla="*/ 1877194 h 6858000"/>
              <a:gd name="connsiteX1128" fmla="*/ 5811388 w 5982267"/>
              <a:gd name="connsiteY1128" fmla="*/ 1896087 h 6858000"/>
              <a:gd name="connsiteX1129" fmla="*/ 5788456 w 5982267"/>
              <a:gd name="connsiteY1129" fmla="*/ 1981315 h 6858000"/>
              <a:gd name="connsiteX1130" fmla="*/ 5799471 w 5982267"/>
              <a:gd name="connsiteY1130" fmla="*/ 2065483 h 6858000"/>
              <a:gd name="connsiteX1131" fmla="*/ 5767790 w 5982267"/>
              <a:gd name="connsiteY1131" fmla="*/ 2082815 h 6858000"/>
              <a:gd name="connsiteX1132" fmla="*/ 5779486 w 5982267"/>
              <a:gd name="connsiteY1132" fmla="*/ 2101188 h 6858000"/>
              <a:gd name="connsiteX1133" fmla="*/ 5799803 w 5982267"/>
              <a:gd name="connsiteY1133" fmla="*/ 2151580 h 6858000"/>
              <a:gd name="connsiteX1134" fmla="*/ 5784779 w 5982267"/>
              <a:gd name="connsiteY1134" fmla="*/ 2171183 h 6858000"/>
              <a:gd name="connsiteX1135" fmla="*/ 5769771 w 5982267"/>
              <a:gd name="connsiteY1135" fmla="*/ 2190783 h 6858000"/>
              <a:gd name="connsiteX1136" fmla="*/ 5757520 w 5982267"/>
              <a:gd name="connsiteY1136" fmla="*/ 2274083 h 6858000"/>
              <a:gd name="connsiteX1137" fmla="*/ 5782687 w 5982267"/>
              <a:gd name="connsiteY1137" fmla="*/ 2279676 h 6858000"/>
              <a:gd name="connsiteX1138" fmla="*/ 5807965 w 5982267"/>
              <a:gd name="connsiteY1138" fmla="*/ 2313965 h 6858000"/>
              <a:gd name="connsiteX1139" fmla="*/ 5777933 w 5982267"/>
              <a:gd name="connsiteY1139" fmla="*/ 2353174 h 6858000"/>
              <a:gd name="connsiteX1140" fmla="*/ 5754302 w 5982267"/>
              <a:gd name="connsiteY1140" fmla="*/ 2418889 h 6858000"/>
              <a:gd name="connsiteX1141" fmla="*/ 5775951 w 5982267"/>
              <a:gd name="connsiteY1141" fmla="*/ 2490366 h 6858000"/>
              <a:gd name="connsiteX1142" fmla="*/ 5750895 w 5982267"/>
              <a:gd name="connsiteY1142" fmla="*/ 2513472 h 6858000"/>
              <a:gd name="connsiteX1143" fmla="*/ 5725839 w 5982267"/>
              <a:gd name="connsiteY1143" fmla="*/ 2536579 h 6858000"/>
              <a:gd name="connsiteX1144" fmla="*/ 5653093 w 5982267"/>
              <a:gd name="connsiteY1144" fmla="*/ 2583498 h 6858000"/>
              <a:gd name="connsiteX1145" fmla="*/ 5784002 w 5982267"/>
              <a:gd name="connsiteY1145" fmla="*/ 2624056 h 6858000"/>
              <a:gd name="connsiteX1146" fmla="*/ 5728865 w 5982267"/>
              <a:gd name="connsiteY1146" fmla="*/ 2672021 h 6858000"/>
              <a:gd name="connsiteX1147" fmla="*/ 5673729 w 5982267"/>
              <a:gd name="connsiteY1147" fmla="*/ 2719981 h 6858000"/>
              <a:gd name="connsiteX1148" fmla="*/ 5715711 w 5982267"/>
              <a:gd name="connsiteY1148" fmla="*/ 2763719 h 6858000"/>
              <a:gd name="connsiteX1149" fmla="*/ 5767123 w 5982267"/>
              <a:gd name="connsiteY1149" fmla="*/ 2809549 h 6858000"/>
              <a:gd name="connsiteX1150" fmla="*/ 5670162 w 5982267"/>
              <a:gd name="connsiteY1150" fmla="*/ 2853239 h 6858000"/>
              <a:gd name="connsiteX1151" fmla="*/ 5676929 w 5982267"/>
              <a:gd name="connsiteY1151" fmla="*/ 2898473 h 6858000"/>
              <a:gd name="connsiteX1152" fmla="*/ 5634535 w 5982267"/>
              <a:gd name="connsiteY1152" fmla="*/ 2988694 h 6858000"/>
              <a:gd name="connsiteX1153" fmla="*/ 5599653 w 5982267"/>
              <a:gd name="connsiteY1153" fmla="*/ 3076285 h 6858000"/>
              <a:gd name="connsiteX1154" fmla="*/ 5563280 w 5982267"/>
              <a:gd name="connsiteY1154" fmla="*/ 3099745 h 6858000"/>
              <a:gd name="connsiteX1155" fmla="*/ 5526908 w 5982267"/>
              <a:gd name="connsiteY1155" fmla="*/ 3123204 h 6858000"/>
              <a:gd name="connsiteX1156" fmla="*/ 5577353 w 5982267"/>
              <a:gd name="connsiteY1156" fmla="*/ 3163088 h 6858000"/>
              <a:gd name="connsiteX1157" fmla="*/ 5539222 w 5982267"/>
              <a:gd name="connsiteY1157" fmla="*/ 3217696 h 6858000"/>
              <a:gd name="connsiteX1158" fmla="*/ 5519950 w 5982267"/>
              <a:gd name="connsiteY1158" fmla="*/ 3276499 h 6858000"/>
              <a:gd name="connsiteX1159" fmla="*/ 5444670 w 5982267"/>
              <a:gd name="connsiteY1159" fmla="*/ 3317118 h 6858000"/>
              <a:gd name="connsiteX1160" fmla="*/ 5469838 w 5982267"/>
              <a:gd name="connsiteY1160" fmla="*/ 3322707 h 6858000"/>
              <a:gd name="connsiteX1161" fmla="*/ 5501360 w 5982267"/>
              <a:gd name="connsiteY1161" fmla="*/ 3344050 h 6858000"/>
              <a:gd name="connsiteX1162" fmla="*/ 5464987 w 5982267"/>
              <a:gd name="connsiteY1162" fmla="*/ 3367509 h 6858000"/>
              <a:gd name="connsiteX1163" fmla="*/ 5403337 w 5982267"/>
              <a:gd name="connsiteY1163" fmla="*/ 3438395 h 6858000"/>
              <a:gd name="connsiteX1164" fmla="*/ 5385064 w 5982267"/>
              <a:gd name="connsiteY1164" fmla="*/ 3510322 h 6858000"/>
              <a:gd name="connsiteX1165" fmla="*/ 5347439 w 5982267"/>
              <a:gd name="connsiteY1165" fmla="*/ 3534222 h 6858000"/>
              <a:gd name="connsiteX1166" fmla="*/ 5302271 w 5982267"/>
              <a:gd name="connsiteY1166" fmla="*/ 3560744 h 6858000"/>
              <a:gd name="connsiteX1167" fmla="*/ 5340022 w 5982267"/>
              <a:gd name="connsiteY1167" fmla="*/ 3569133 h 6858000"/>
              <a:gd name="connsiteX1168" fmla="*/ 5374984 w 5982267"/>
              <a:gd name="connsiteY1168" fmla="*/ 3588372 h 6858000"/>
              <a:gd name="connsiteX1169" fmla="*/ 5332621 w 5982267"/>
              <a:gd name="connsiteY1169" fmla="*/ 3607632 h 6858000"/>
              <a:gd name="connsiteX1170" fmla="*/ 5342780 w 5982267"/>
              <a:gd name="connsiteY1170" fmla="*/ 3632829 h 6858000"/>
              <a:gd name="connsiteX1171" fmla="*/ 5252380 w 5982267"/>
              <a:gd name="connsiteY1171" fmla="*/ 3664353 h 6858000"/>
              <a:gd name="connsiteX1172" fmla="*/ 5264076 w 5982267"/>
              <a:gd name="connsiteY1172" fmla="*/ 3682726 h 6858000"/>
              <a:gd name="connsiteX1173" fmla="*/ 5232395 w 5982267"/>
              <a:gd name="connsiteY1173" fmla="*/ 3700058 h 6858000"/>
              <a:gd name="connsiteX1174" fmla="*/ 5242554 w 5982267"/>
              <a:gd name="connsiteY1174" fmla="*/ 3725251 h 6858000"/>
              <a:gd name="connsiteX1175" fmla="*/ 5233489 w 5982267"/>
              <a:gd name="connsiteY1175" fmla="*/ 3738291 h 6858000"/>
              <a:gd name="connsiteX1176" fmla="*/ 5275329 w 5982267"/>
              <a:gd name="connsiteY1176" fmla="*/ 3749743 h 6858000"/>
              <a:gd name="connsiteX1177" fmla="*/ 5203138 w 5982267"/>
              <a:gd name="connsiteY1177" fmla="*/ 3858434 h 6858000"/>
              <a:gd name="connsiteX1178" fmla="*/ 5117699 w 5982267"/>
              <a:gd name="connsiteY1178" fmla="*/ 3955576 h 6858000"/>
              <a:gd name="connsiteX1179" fmla="*/ 5087666 w 5982267"/>
              <a:gd name="connsiteY1179" fmla="*/ 3994784 h 6858000"/>
              <a:gd name="connsiteX1180" fmla="*/ 5066398 w 5982267"/>
              <a:gd name="connsiteY1180" fmla="*/ 4020163 h 6858000"/>
              <a:gd name="connsiteX1181" fmla="*/ 5128080 w 5982267"/>
              <a:gd name="connsiteY1181" fmla="*/ 4038170 h 6858000"/>
              <a:gd name="connsiteX1182" fmla="*/ 5104276 w 5982267"/>
              <a:gd name="connsiteY1182" fmla="*/ 4060836 h 6858000"/>
              <a:gd name="connsiteX1183" fmla="*/ 5087999 w 5982267"/>
              <a:gd name="connsiteY1183" fmla="*/ 4080880 h 6858000"/>
              <a:gd name="connsiteX1184" fmla="*/ 5111946 w 5982267"/>
              <a:gd name="connsiteY1184" fmla="*/ 4094084 h 6858000"/>
              <a:gd name="connsiteX1185" fmla="*/ 5075526 w 5982267"/>
              <a:gd name="connsiteY1185" fmla="*/ 4106779 h 6858000"/>
              <a:gd name="connsiteX1186" fmla="*/ 5083150 w 5982267"/>
              <a:gd name="connsiteY1186" fmla="*/ 4125678 h 6858000"/>
              <a:gd name="connsiteX1187" fmla="*/ 5005650 w 5982267"/>
              <a:gd name="connsiteY1187" fmla="*/ 4246094 h 6858000"/>
              <a:gd name="connsiteX1188" fmla="*/ 4895044 w 5982267"/>
              <a:gd name="connsiteY1188" fmla="*/ 4255927 h 6858000"/>
              <a:gd name="connsiteX1189" fmla="*/ 4902540 w 5982267"/>
              <a:gd name="connsiteY1189" fmla="*/ 4246125 h 6858000"/>
              <a:gd name="connsiteX1190" fmla="*/ 4862333 w 5982267"/>
              <a:gd name="connsiteY1190" fmla="*/ 4249372 h 6858000"/>
              <a:gd name="connsiteX1191" fmla="*/ 4814565 w 5982267"/>
              <a:gd name="connsiteY1191" fmla="*/ 4255252 h 6858000"/>
              <a:gd name="connsiteX1192" fmla="*/ 4821712 w 5982267"/>
              <a:gd name="connsiteY1192" fmla="*/ 4315621 h 6858000"/>
              <a:gd name="connsiteX1193" fmla="*/ 4794913 w 5982267"/>
              <a:gd name="connsiteY1193" fmla="*/ 4377050 h 6858000"/>
              <a:gd name="connsiteX1194" fmla="*/ 4774975 w 5982267"/>
              <a:gd name="connsiteY1194" fmla="*/ 4423514 h 6858000"/>
              <a:gd name="connsiteX1195" fmla="*/ 4762566 w 5982267"/>
              <a:gd name="connsiteY1195" fmla="*/ 4467354 h 6858000"/>
              <a:gd name="connsiteX1196" fmla="*/ 4737700 w 5982267"/>
              <a:gd name="connsiteY1196" fmla="*/ 4538293 h 6858000"/>
              <a:gd name="connsiteX1197" fmla="*/ 4692880 w 5982267"/>
              <a:gd name="connsiteY1197" fmla="*/ 4654501 h 6858000"/>
              <a:gd name="connsiteX1198" fmla="*/ 4657919 w 5982267"/>
              <a:gd name="connsiteY1198" fmla="*/ 4719370 h 6858000"/>
              <a:gd name="connsiteX1199" fmla="*/ 4600087 w 5982267"/>
              <a:gd name="connsiteY1199" fmla="*/ 4717989 h 6858000"/>
              <a:gd name="connsiteX1200" fmla="*/ 4529323 w 5982267"/>
              <a:gd name="connsiteY1200" fmla="*/ 4627715 h 6858000"/>
              <a:gd name="connsiteX1201" fmla="*/ 4564428 w 5982267"/>
              <a:gd name="connsiteY1201" fmla="*/ 4601106 h 6858000"/>
              <a:gd name="connsiteX1202" fmla="*/ 4599533 w 5982267"/>
              <a:gd name="connsiteY1202" fmla="*/ 4574497 h 6858000"/>
              <a:gd name="connsiteX1203" fmla="*/ 4486152 w 5982267"/>
              <a:gd name="connsiteY1203" fmla="*/ 4520634 h 6858000"/>
              <a:gd name="connsiteX1204" fmla="*/ 4487531 w 5982267"/>
              <a:gd name="connsiteY1204" fmla="*/ 4467173 h 6858000"/>
              <a:gd name="connsiteX1205" fmla="*/ 4422901 w 5982267"/>
              <a:gd name="connsiteY1205" fmla="*/ 4420558 h 6858000"/>
              <a:gd name="connsiteX1206" fmla="*/ 4449225 w 5982267"/>
              <a:gd name="connsiteY1206" fmla="*/ 4397015 h 6858000"/>
              <a:gd name="connsiteX1207" fmla="*/ 4483061 w 5982267"/>
              <a:gd name="connsiteY1207" fmla="*/ 4370842 h 6858000"/>
              <a:gd name="connsiteX1208" fmla="*/ 4414850 w 5982267"/>
              <a:gd name="connsiteY1208" fmla="*/ 4286868 h 6858000"/>
              <a:gd name="connsiteX1209" fmla="*/ 4452807 w 5982267"/>
              <a:gd name="connsiteY1209" fmla="*/ 4267344 h 6858000"/>
              <a:gd name="connsiteX1210" fmla="*/ 4454914 w 5982267"/>
              <a:gd name="connsiteY1210" fmla="*/ 4244158 h 6858000"/>
              <a:gd name="connsiteX1211" fmla="*/ 4463219 w 5982267"/>
              <a:gd name="connsiteY1211" fmla="*/ 4197256 h 6858000"/>
              <a:gd name="connsiteX1212" fmla="*/ 4394199 w 5982267"/>
              <a:gd name="connsiteY1212" fmla="*/ 4150381 h 6858000"/>
              <a:gd name="connsiteX1213" fmla="*/ 4415515 w 5982267"/>
              <a:gd name="connsiteY1213" fmla="*/ 4132176 h 6858000"/>
              <a:gd name="connsiteX1214" fmla="*/ 4436815 w 5982267"/>
              <a:gd name="connsiteY1214" fmla="*/ 4113970 h 6858000"/>
              <a:gd name="connsiteX1215" fmla="*/ 4395562 w 5982267"/>
              <a:gd name="connsiteY1215" fmla="*/ 4093334 h 6858000"/>
              <a:gd name="connsiteX1216" fmla="*/ 4431633 w 5982267"/>
              <a:gd name="connsiteY1216" fmla="*/ 4072676 h 6858000"/>
              <a:gd name="connsiteX1217" fmla="*/ 4400142 w 5982267"/>
              <a:gd name="connsiteY1217" fmla="*/ 3976791 h 6858000"/>
              <a:gd name="connsiteX1218" fmla="*/ 4340330 w 5982267"/>
              <a:gd name="connsiteY1218" fmla="*/ 3874615 h 6858000"/>
              <a:gd name="connsiteX1219" fmla="*/ 4385434 w 5982267"/>
              <a:gd name="connsiteY1219" fmla="*/ 3830153 h 6858000"/>
              <a:gd name="connsiteX1220" fmla="*/ 4362629 w 5982267"/>
              <a:gd name="connsiteY1220" fmla="*/ 3787813 h 6858000"/>
              <a:gd name="connsiteX1221" fmla="*/ 4319694 w 5982267"/>
              <a:gd name="connsiteY1221" fmla="*/ 3738128 h 6858000"/>
              <a:gd name="connsiteX1222" fmla="*/ 4349775 w 5982267"/>
              <a:gd name="connsiteY1222" fmla="*/ 3713270 h 6858000"/>
              <a:gd name="connsiteX1223" fmla="*/ 4379856 w 5982267"/>
              <a:gd name="connsiteY1223" fmla="*/ 3688412 h 6858000"/>
              <a:gd name="connsiteX1224" fmla="*/ 4331724 w 5982267"/>
              <a:gd name="connsiteY1224" fmla="*/ 3597433 h 6858000"/>
              <a:gd name="connsiteX1225" fmla="*/ 4369253 w 5982267"/>
              <a:gd name="connsiteY1225" fmla="*/ 3548422 h 6858000"/>
              <a:gd name="connsiteX1226" fmla="*/ 4349062 w 5982267"/>
              <a:gd name="connsiteY1226" fmla="*/ 3526732 h 6858000"/>
              <a:gd name="connsiteX1227" fmla="*/ 4256000 w 5982267"/>
              <a:gd name="connsiteY1227" fmla="*/ 3523260 h 6858000"/>
              <a:gd name="connsiteX1228" fmla="*/ 4288141 w 5982267"/>
              <a:gd name="connsiteY1228" fmla="*/ 3460866 h 6858000"/>
              <a:gd name="connsiteX1229" fmla="*/ 4250484 w 5982267"/>
              <a:gd name="connsiteY1229" fmla="*/ 3395869 h 6858000"/>
              <a:gd name="connsiteX1230" fmla="*/ 4202083 w 5982267"/>
              <a:gd name="connsiteY1230" fmla="*/ 3400171 h 6858000"/>
              <a:gd name="connsiteX1231" fmla="*/ 4165045 w 5982267"/>
              <a:gd name="connsiteY1231" fmla="*/ 3411291 h 6858000"/>
              <a:gd name="connsiteX1232" fmla="*/ 4141241 w 5982267"/>
              <a:gd name="connsiteY1232" fmla="*/ 3433961 h 6858000"/>
              <a:gd name="connsiteX1233" fmla="*/ 4124964 w 5982267"/>
              <a:gd name="connsiteY1233" fmla="*/ 3454002 h 6858000"/>
              <a:gd name="connsiteX1234" fmla="*/ 4148911 w 5982267"/>
              <a:gd name="connsiteY1234" fmla="*/ 3467206 h 6858000"/>
              <a:gd name="connsiteX1235" fmla="*/ 4112492 w 5982267"/>
              <a:gd name="connsiteY1235" fmla="*/ 3479906 h 6858000"/>
              <a:gd name="connsiteX1236" fmla="*/ 4112840 w 5982267"/>
              <a:gd name="connsiteY1236" fmla="*/ 3487868 h 6858000"/>
              <a:gd name="connsiteX1237" fmla="*/ 4130162 w 5982267"/>
              <a:gd name="connsiteY1237" fmla="*/ 3495297 h 6858000"/>
              <a:gd name="connsiteX1238" fmla="*/ 4088571 w 5982267"/>
              <a:gd name="connsiteY1238" fmla="*/ 3556560 h 6858000"/>
              <a:gd name="connsiteX1239" fmla="*/ 4131476 w 5982267"/>
              <a:gd name="connsiteY1239" fmla="*/ 3581500 h 6858000"/>
              <a:gd name="connsiteX1240" fmla="*/ 4149366 w 5982267"/>
              <a:gd name="connsiteY1240" fmla="*/ 3640304 h 6858000"/>
              <a:gd name="connsiteX1241" fmla="*/ 4184762 w 5982267"/>
              <a:gd name="connsiteY1241" fmla="*/ 3694911 h 6858000"/>
              <a:gd name="connsiteX1242" fmla="*/ 4137935 w 5982267"/>
              <a:gd name="connsiteY1242" fmla="*/ 3734795 h 6858000"/>
              <a:gd name="connsiteX1243" fmla="*/ 4171698 w 5982267"/>
              <a:gd name="connsiteY1243" fmla="*/ 3758254 h 6858000"/>
              <a:gd name="connsiteX1244" fmla="*/ 4205461 w 5982267"/>
              <a:gd name="connsiteY1244" fmla="*/ 3781714 h 6858000"/>
              <a:gd name="connsiteX1245" fmla="*/ 4237840 w 5982267"/>
              <a:gd name="connsiteY1245" fmla="*/ 3869305 h 6858000"/>
              <a:gd name="connsiteX1246" fmla="*/ 4277194 w 5982267"/>
              <a:gd name="connsiteY1246" fmla="*/ 3959526 h 6858000"/>
              <a:gd name="connsiteX1247" fmla="*/ 4270912 w 5982267"/>
              <a:gd name="connsiteY1247" fmla="*/ 4004760 h 6858000"/>
              <a:gd name="connsiteX1248" fmla="*/ 4360917 w 5982267"/>
              <a:gd name="connsiteY1248" fmla="*/ 4048450 h 6858000"/>
              <a:gd name="connsiteX1249" fmla="*/ 4313193 w 5982267"/>
              <a:gd name="connsiteY1249" fmla="*/ 4094279 h 6858000"/>
              <a:gd name="connsiteX1250" fmla="*/ 4274223 w 5982267"/>
              <a:gd name="connsiteY1250" fmla="*/ 4138018 h 6858000"/>
              <a:gd name="connsiteX1251" fmla="*/ 4325404 w 5982267"/>
              <a:gd name="connsiteY1251" fmla="*/ 4185978 h 6858000"/>
              <a:gd name="connsiteX1252" fmla="*/ 4376585 w 5982267"/>
              <a:gd name="connsiteY1252" fmla="*/ 4233943 h 6858000"/>
              <a:gd name="connsiteX1253" fmla="*/ 4255068 w 5982267"/>
              <a:gd name="connsiteY1253" fmla="*/ 4274501 h 6858000"/>
              <a:gd name="connsiteX1254" fmla="*/ 4322594 w 5982267"/>
              <a:gd name="connsiteY1254" fmla="*/ 4321420 h 6858000"/>
              <a:gd name="connsiteX1255" fmla="*/ 4345853 w 5982267"/>
              <a:gd name="connsiteY1255" fmla="*/ 4344527 h 6858000"/>
              <a:gd name="connsiteX1256" fmla="*/ 4369111 w 5982267"/>
              <a:gd name="connsiteY1256" fmla="*/ 4367633 h 6858000"/>
              <a:gd name="connsiteX1257" fmla="*/ 4349016 w 5982267"/>
              <a:gd name="connsiteY1257" fmla="*/ 4439110 h 6858000"/>
              <a:gd name="connsiteX1258" fmla="*/ 4370951 w 5982267"/>
              <a:gd name="connsiteY1258" fmla="*/ 4504825 h 6858000"/>
              <a:gd name="connsiteX1259" fmla="*/ 4398829 w 5982267"/>
              <a:gd name="connsiteY1259" fmla="*/ 4544034 h 6858000"/>
              <a:gd name="connsiteX1260" fmla="*/ 4375364 w 5982267"/>
              <a:gd name="connsiteY1260" fmla="*/ 4578323 h 6858000"/>
              <a:gd name="connsiteX1261" fmla="*/ 4352003 w 5982267"/>
              <a:gd name="connsiteY1261" fmla="*/ 4583916 h 6858000"/>
              <a:gd name="connsiteX1262" fmla="*/ 4363375 w 5982267"/>
              <a:gd name="connsiteY1262" fmla="*/ 4667216 h 6858000"/>
              <a:gd name="connsiteX1263" fmla="*/ 4377306 w 5982267"/>
              <a:gd name="connsiteY1263" fmla="*/ 4686815 h 6858000"/>
              <a:gd name="connsiteX1264" fmla="*/ 4391252 w 5982267"/>
              <a:gd name="connsiteY1264" fmla="*/ 4706419 h 6858000"/>
              <a:gd name="connsiteX1265" fmla="*/ 4372393 w 5982267"/>
              <a:gd name="connsiteY1265" fmla="*/ 4756811 h 6858000"/>
              <a:gd name="connsiteX1266" fmla="*/ 4361536 w 5982267"/>
              <a:gd name="connsiteY1266" fmla="*/ 4775184 h 6858000"/>
              <a:gd name="connsiteX1267" fmla="*/ 4390944 w 5982267"/>
              <a:gd name="connsiteY1267" fmla="*/ 4792516 h 6858000"/>
              <a:gd name="connsiteX1268" fmla="*/ 4380720 w 5982267"/>
              <a:gd name="connsiteY1268" fmla="*/ 4876684 h 6858000"/>
              <a:gd name="connsiteX1269" fmla="*/ 4402007 w 5982267"/>
              <a:gd name="connsiteY1269" fmla="*/ 4961912 h 6858000"/>
              <a:gd name="connsiteX1270" fmla="*/ 4394931 w 5982267"/>
              <a:gd name="connsiteY1270" fmla="*/ 4980805 h 6858000"/>
              <a:gd name="connsiteX1271" fmla="*/ 4398329 w 5982267"/>
              <a:gd name="connsiteY1271" fmla="*/ 5010820 h 6858000"/>
              <a:gd name="connsiteX1272" fmla="*/ 4366758 w 5982267"/>
              <a:gd name="connsiteY1272" fmla="*/ 5027693 h 6858000"/>
              <a:gd name="connsiteX1273" fmla="*/ 4368980 w 5982267"/>
              <a:gd name="connsiteY1273" fmla="*/ 5057267 h 6858000"/>
              <a:gd name="connsiteX1274" fmla="*/ 4357225 w 5982267"/>
              <a:gd name="connsiteY1274" fmla="*/ 5081586 h 6858000"/>
              <a:gd name="connsiteX1275" fmla="*/ 4381985 w 5982267"/>
              <a:gd name="connsiteY1275" fmla="*/ 5093581 h 6858000"/>
              <a:gd name="connsiteX1276" fmla="*/ 4359476 w 5982267"/>
              <a:gd name="connsiteY1276" fmla="*/ 5103988 h 6858000"/>
              <a:gd name="connsiteX1277" fmla="*/ 4411643 w 5982267"/>
              <a:gd name="connsiteY1277" fmla="*/ 5206198 h 6858000"/>
              <a:gd name="connsiteX1278" fmla="*/ 4463795 w 5982267"/>
              <a:gd name="connsiteY1278" fmla="*/ 5308409 h 6858000"/>
              <a:gd name="connsiteX1279" fmla="*/ 4500986 w 5982267"/>
              <a:gd name="connsiteY1279" fmla="*/ 5351120 h 6858000"/>
              <a:gd name="connsiteX1280" fmla="*/ 4538191 w 5982267"/>
              <a:gd name="connsiteY1280" fmla="*/ 5393826 h 6858000"/>
              <a:gd name="connsiteX1281" fmla="*/ 4507018 w 5982267"/>
              <a:gd name="connsiteY1281" fmla="*/ 5462938 h 6858000"/>
              <a:gd name="connsiteX1282" fmla="*/ 4507341 w 5982267"/>
              <a:gd name="connsiteY1282" fmla="*/ 5533110 h 6858000"/>
              <a:gd name="connsiteX1283" fmla="*/ 4463825 w 5982267"/>
              <a:gd name="connsiteY1283" fmla="*/ 5546397 h 6858000"/>
              <a:gd name="connsiteX1284" fmla="*/ 4474550 w 5982267"/>
              <a:gd name="connsiteY1284" fmla="*/ 5563897 h 6858000"/>
              <a:gd name="connsiteX1285" fmla="*/ 4502531 w 5982267"/>
              <a:gd name="connsiteY1285" fmla="*/ 5574405 h 6858000"/>
              <a:gd name="connsiteX1286" fmla="*/ 4467385 w 5982267"/>
              <a:gd name="connsiteY1286" fmla="*/ 5611495 h 6858000"/>
              <a:gd name="connsiteX1287" fmla="*/ 4560627 w 5982267"/>
              <a:gd name="connsiteY1287" fmla="*/ 5646521 h 6858000"/>
              <a:gd name="connsiteX1288" fmla="*/ 4481111 w 5982267"/>
              <a:gd name="connsiteY1288" fmla="*/ 5688491 h 6858000"/>
              <a:gd name="connsiteX1289" fmla="*/ 4560318 w 5982267"/>
              <a:gd name="connsiteY1289" fmla="*/ 5732618 h 6858000"/>
              <a:gd name="connsiteX1290" fmla="*/ 4495322 w 5982267"/>
              <a:gd name="connsiteY1290" fmla="*/ 5796202 h 6858000"/>
              <a:gd name="connsiteX1291" fmla="*/ 4468812 w 5982267"/>
              <a:gd name="connsiteY1291" fmla="*/ 5863480 h 6858000"/>
              <a:gd name="connsiteX1292" fmla="*/ 4524187 w 5982267"/>
              <a:gd name="connsiteY1292" fmla="*/ 5882484 h 6858000"/>
              <a:gd name="connsiteX1293" fmla="*/ 4506017 w 5982267"/>
              <a:gd name="connsiteY1293" fmla="*/ 5906186 h 6858000"/>
              <a:gd name="connsiteX1294" fmla="*/ 4437020 w 5982267"/>
              <a:gd name="connsiteY1294" fmla="*/ 6023060 h 6858000"/>
              <a:gd name="connsiteX1295" fmla="*/ 4439816 w 5982267"/>
              <a:gd name="connsiteY1295" fmla="*/ 6139952 h 6858000"/>
              <a:gd name="connsiteX1296" fmla="*/ 4419219 w 5982267"/>
              <a:gd name="connsiteY1296" fmla="*/ 6187895 h 6858000"/>
              <a:gd name="connsiteX1297" fmla="*/ 4381102 w 5982267"/>
              <a:gd name="connsiteY1297" fmla="*/ 6240028 h 6858000"/>
              <a:gd name="connsiteX1298" fmla="*/ 4343396 w 5982267"/>
              <a:gd name="connsiteY1298" fmla="*/ 6340809 h 6858000"/>
              <a:gd name="connsiteX1299" fmla="*/ 4358402 w 5982267"/>
              <a:gd name="connsiteY1299" fmla="*/ 6385963 h 6858000"/>
              <a:gd name="connsiteX1300" fmla="*/ 4373422 w 5982267"/>
              <a:gd name="connsiteY1300" fmla="*/ 6431114 h 6858000"/>
              <a:gd name="connsiteX1301" fmla="*/ 4291450 w 5982267"/>
              <a:gd name="connsiteY1301" fmla="*/ 6508083 h 6858000"/>
              <a:gd name="connsiteX1302" fmla="*/ 4312517 w 5982267"/>
              <a:gd name="connsiteY1302" fmla="*/ 6654297 h 6858000"/>
              <a:gd name="connsiteX1303" fmla="*/ 4246050 w 5982267"/>
              <a:gd name="connsiteY1303" fmla="*/ 6799955 h 6858000"/>
              <a:gd name="connsiteX1304" fmla="*/ 4215509 w 5982267"/>
              <a:gd name="connsiteY1304" fmla="*/ 6853138 h 6858000"/>
              <a:gd name="connsiteX1305" fmla="*/ 4218730 w 5982267"/>
              <a:gd name="connsiteY1305" fmla="*/ 6858000 h 6858000"/>
              <a:gd name="connsiteX1306" fmla="*/ 1701908 w 5982267"/>
              <a:gd name="connsiteY1306" fmla="*/ 6858000 h 6858000"/>
              <a:gd name="connsiteX1307" fmla="*/ 1700710 w 5982267"/>
              <a:gd name="connsiteY1307" fmla="*/ 6855438 h 6858000"/>
              <a:gd name="connsiteX1308" fmla="*/ 1636238 w 5982267"/>
              <a:gd name="connsiteY1308" fmla="*/ 6811015 h 6858000"/>
              <a:gd name="connsiteX1309" fmla="*/ 1690392 w 5982267"/>
              <a:gd name="connsiteY1309" fmla="*/ 6765798 h 6858000"/>
              <a:gd name="connsiteX1310" fmla="*/ 1683271 w 5982267"/>
              <a:gd name="connsiteY1310" fmla="*/ 6713735 h 6858000"/>
              <a:gd name="connsiteX1311" fmla="*/ 1702028 w 5982267"/>
              <a:gd name="connsiteY1311" fmla="*/ 6692045 h 6858000"/>
              <a:gd name="connsiteX1312" fmla="*/ 1642299 w 5982267"/>
              <a:gd name="connsiteY1312" fmla="*/ 6666914 h 6858000"/>
              <a:gd name="connsiteX1313" fmla="*/ 1678873 w 5982267"/>
              <a:gd name="connsiteY1313" fmla="*/ 6640238 h 6858000"/>
              <a:gd name="connsiteX1314" fmla="*/ 1702235 w 5982267"/>
              <a:gd name="connsiteY1314" fmla="*/ 6634644 h 6858000"/>
              <a:gd name="connsiteX1315" fmla="*/ 1709414 w 5982267"/>
              <a:gd name="connsiteY1315" fmla="*/ 6583464 h 6858000"/>
              <a:gd name="connsiteX1316" fmla="*/ 1709605 w 5982267"/>
              <a:gd name="connsiteY1316" fmla="*/ 6529654 h 6858000"/>
              <a:gd name="connsiteX1317" fmla="*/ 1765759 w 5982267"/>
              <a:gd name="connsiteY1317" fmla="*/ 6493274 h 6858000"/>
              <a:gd name="connsiteX1318" fmla="*/ 1699969 w 5982267"/>
              <a:gd name="connsiteY1318" fmla="*/ 6370674 h 6858000"/>
              <a:gd name="connsiteX1319" fmla="*/ 1698954 w 5982267"/>
              <a:gd name="connsiteY1319" fmla="*/ 6245467 h 6858000"/>
              <a:gd name="connsiteX1320" fmla="*/ 1734114 w 5982267"/>
              <a:gd name="connsiteY1320" fmla="*/ 6204794 h 6858000"/>
              <a:gd name="connsiteX1321" fmla="*/ 1699262 w 5982267"/>
              <a:gd name="connsiteY1321" fmla="*/ 6159371 h 6858000"/>
              <a:gd name="connsiteX1322" fmla="*/ 1706721 w 5982267"/>
              <a:gd name="connsiteY1322" fmla="*/ 6114578 h 6858000"/>
              <a:gd name="connsiteX1323" fmla="*/ 1722934 w 5982267"/>
              <a:gd name="connsiteY1323" fmla="*/ 6067685 h 6858000"/>
              <a:gd name="connsiteX1324" fmla="*/ 1711885 w 5982267"/>
              <a:gd name="connsiteY1324" fmla="*/ 6054557 h 6858000"/>
              <a:gd name="connsiteX1325" fmla="*/ 1732363 w 5982267"/>
              <a:gd name="connsiteY1325" fmla="*/ 6042492 h 6858000"/>
              <a:gd name="connsiteX1326" fmla="*/ 1788414 w 5982267"/>
              <a:gd name="connsiteY1326" fmla="*/ 6034808 h 6858000"/>
              <a:gd name="connsiteX1327" fmla="*/ 1763787 w 5982267"/>
              <a:gd name="connsiteY1327" fmla="*/ 6065074 h 6858000"/>
              <a:gd name="connsiteX1328" fmla="*/ 1788209 w 5982267"/>
              <a:gd name="connsiteY1328" fmla="*/ 6092204 h 6858000"/>
              <a:gd name="connsiteX1329" fmla="*/ 1866724 w 5982267"/>
              <a:gd name="connsiteY1329" fmla="*/ 6084881 h 6858000"/>
              <a:gd name="connsiteX1330" fmla="*/ 1954007 w 5982267"/>
              <a:gd name="connsiteY1330" fmla="*/ 6075458 h 6858000"/>
              <a:gd name="connsiteX1331" fmla="*/ 1937811 w 5982267"/>
              <a:gd name="connsiteY1331" fmla="*/ 6033457 h 6858000"/>
              <a:gd name="connsiteX1332" fmla="*/ 1919318 w 5982267"/>
              <a:gd name="connsiteY1332" fmla="*/ 5983402 h 6858000"/>
              <a:gd name="connsiteX1333" fmla="*/ 1900826 w 5982267"/>
              <a:gd name="connsiteY1333" fmla="*/ 5933351 h 6858000"/>
              <a:gd name="connsiteX1334" fmla="*/ 1961893 w 5982267"/>
              <a:gd name="connsiteY1334" fmla="*/ 5826976 h 6858000"/>
              <a:gd name="connsiteX1335" fmla="*/ 1922098 w 5982267"/>
              <a:gd name="connsiteY1335" fmla="*/ 5777004 h 6858000"/>
              <a:gd name="connsiteX1336" fmla="*/ 2006572 w 5982267"/>
              <a:gd name="connsiteY1336" fmla="*/ 5735997 h 6858000"/>
              <a:gd name="connsiteX1337" fmla="*/ 1906357 w 5982267"/>
              <a:gd name="connsiteY1337" fmla="*/ 5691169 h 6858000"/>
              <a:gd name="connsiteX1338" fmla="*/ 1894779 w 5982267"/>
              <a:gd name="connsiteY1338" fmla="*/ 5665265 h 6858000"/>
              <a:gd name="connsiteX1339" fmla="*/ 1726626 w 5982267"/>
              <a:gd name="connsiteY1339" fmla="*/ 5688310 h 6858000"/>
              <a:gd name="connsiteX1340" fmla="*/ 1680094 w 5982267"/>
              <a:gd name="connsiteY1340" fmla="*/ 5642097 h 6858000"/>
              <a:gd name="connsiteX1341" fmla="*/ 1633576 w 5982267"/>
              <a:gd name="connsiteY1341" fmla="*/ 5595883 h 6858000"/>
              <a:gd name="connsiteX1342" fmla="*/ 1648920 w 5982267"/>
              <a:gd name="connsiteY1342" fmla="*/ 5547769 h 6858000"/>
              <a:gd name="connsiteX1343" fmla="*/ 1615231 w 5982267"/>
              <a:gd name="connsiteY1343" fmla="*/ 5502782 h 6858000"/>
              <a:gd name="connsiteX1344" fmla="*/ 1668104 w 5982267"/>
              <a:gd name="connsiteY1344" fmla="*/ 5489415 h 6858000"/>
              <a:gd name="connsiteX1345" fmla="*/ 1659703 w 5982267"/>
              <a:gd name="connsiteY1345" fmla="*/ 5469199 h 6858000"/>
              <a:gd name="connsiteX1346" fmla="*/ 1630663 w 5982267"/>
              <a:gd name="connsiteY1346" fmla="*/ 5429554 h 6858000"/>
              <a:gd name="connsiteX1347" fmla="*/ 1650582 w 5982267"/>
              <a:gd name="connsiteY1347" fmla="*/ 5408300 h 6858000"/>
              <a:gd name="connsiteX1348" fmla="*/ 1620276 w 5982267"/>
              <a:gd name="connsiteY1348" fmla="*/ 5396918 h 6858000"/>
              <a:gd name="connsiteX1349" fmla="*/ 1639004 w 5982267"/>
              <a:gd name="connsiteY1349" fmla="*/ 5382400 h 6858000"/>
              <a:gd name="connsiteX1350" fmla="*/ 1648434 w 5982267"/>
              <a:gd name="connsiteY1350" fmla="*/ 5357203 h 6858000"/>
              <a:gd name="connsiteX1351" fmla="*/ 1718520 w 5982267"/>
              <a:gd name="connsiteY1351" fmla="*/ 5340427 h 6858000"/>
              <a:gd name="connsiteX1352" fmla="*/ 1723345 w 5982267"/>
              <a:gd name="connsiteY1352" fmla="*/ 5299132 h 6858000"/>
              <a:gd name="connsiteX1353" fmla="*/ 1602019 w 5982267"/>
              <a:gd name="connsiteY1353" fmla="*/ 5282294 h 6858000"/>
              <a:gd name="connsiteX1354" fmla="*/ 1659276 w 5982267"/>
              <a:gd name="connsiteY1354" fmla="*/ 5264287 h 6858000"/>
              <a:gd name="connsiteX1355" fmla="*/ 1639519 w 5982267"/>
              <a:gd name="connsiteY1355" fmla="*/ 5238909 h 6858000"/>
              <a:gd name="connsiteX1356" fmla="*/ 1619923 w 5982267"/>
              <a:gd name="connsiteY1356" fmla="*/ 5170480 h 6858000"/>
              <a:gd name="connsiteX1357" fmla="*/ 1649361 w 5982267"/>
              <a:gd name="connsiteY1357" fmla="*/ 5098918 h 6858000"/>
              <a:gd name="connsiteX1358" fmla="*/ 1759095 w 5982267"/>
              <a:gd name="connsiteY1358" fmla="*/ 5089854 h 6858000"/>
              <a:gd name="connsiteX1359" fmla="*/ 1812247 w 5982267"/>
              <a:gd name="connsiteY1359" fmla="*/ 5079284 h 6858000"/>
              <a:gd name="connsiteX1360" fmla="*/ 1868842 w 5982267"/>
              <a:gd name="connsiteY1360" fmla="*/ 5080788 h 6858000"/>
              <a:gd name="connsiteX1361" fmla="*/ 1878170 w 5982267"/>
              <a:gd name="connsiteY1361" fmla="*/ 5084291 h 6858000"/>
              <a:gd name="connsiteX1362" fmla="*/ 1879023 w 5982267"/>
              <a:gd name="connsiteY1362" fmla="*/ 5092690 h 6858000"/>
              <a:gd name="connsiteX1363" fmla="*/ 1871108 w 5982267"/>
              <a:gd name="connsiteY1363" fmla="*/ 5103189 h 6858000"/>
              <a:gd name="connsiteX1364" fmla="*/ 1894706 w 5982267"/>
              <a:gd name="connsiteY1364" fmla="*/ 5111161 h 6858000"/>
              <a:gd name="connsiteX1365" fmla="*/ 1920082 w 5982267"/>
              <a:gd name="connsiteY1365" fmla="*/ 5114403 h 6858000"/>
              <a:gd name="connsiteX1366" fmla="*/ 1914875 w 5982267"/>
              <a:gd name="connsiteY1366" fmla="*/ 5099880 h 6858000"/>
              <a:gd name="connsiteX1367" fmla="*/ 1878170 w 5982267"/>
              <a:gd name="connsiteY1367" fmla="*/ 5084291 h 6858000"/>
              <a:gd name="connsiteX1368" fmla="*/ 1875860 w 5982267"/>
              <a:gd name="connsiteY1368" fmla="*/ 5079831 h 6858000"/>
              <a:gd name="connsiteX1369" fmla="*/ 1880523 w 5982267"/>
              <a:gd name="connsiteY1369" fmla="*/ 5077992 h 6858000"/>
              <a:gd name="connsiteX1370" fmla="*/ 1934500 w 5982267"/>
              <a:gd name="connsiteY1370" fmla="*/ 5079412 h 6858000"/>
              <a:gd name="connsiteX1371" fmla="*/ 1997245 w 5982267"/>
              <a:gd name="connsiteY1371" fmla="*/ 5078732 h 6858000"/>
              <a:gd name="connsiteX1372" fmla="*/ 1992316 w 5982267"/>
              <a:gd name="connsiteY1372" fmla="*/ 5070593 h 6858000"/>
              <a:gd name="connsiteX1373" fmla="*/ 1971617 w 5982267"/>
              <a:gd name="connsiteY1373" fmla="*/ 5061925 h 6858000"/>
              <a:gd name="connsiteX1374" fmla="*/ 2017032 w 5982267"/>
              <a:gd name="connsiteY1374" fmla="*/ 5011627 h 6858000"/>
              <a:gd name="connsiteX1375" fmla="*/ 1997657 w 5982267"/>
              <a:gd name="connsiteY1375" fmla="*/ 4963936 h 6858000"/>
              <a:gd name="connsiteX1376" fmla="*/ 1987830 w 5982267"/>
              <a:gd name="connsiteY1376" fmla="*/ 4936899 h 6858000"/>
              <a:gd name="connsiteX1377" fmla="*/ 1953493 w 5982267"/>
              <a:gd name="connsiteY1377" fmla="*/ 4911428 h 6858000"/>
              <a:gd name="connsiteX1378" fmla="*/ 1917626 w 5982267"/>
              <a:gd name="connsiteY1378" fmla="*/ 4904242 h 6858000"/>
              <a:gd name="connsiteX1379" fmla="*/ 1869461 w 5982267"/>
              <a:gd name="connsiteY1379" fmla="*/ 4908600 h 6858000"/>
              <a:gd name="connsiteX1380" fmla="*/ 1854984 w 5982267"/>
              <a:gd name="connsiteY1380" fmla="*/ 4957941 h 6858000"/>
              <a:gd name="connsiteX1381" fmla="*/ 1831755 w 5982267"/>
              <a:gd name="connsiteY1381" fmla="*/ 5009381 h 6858000"/>
              <a:gd name="connsiteX1382" fmla="*/ 1860001 w 5982267"/>
              <a:gd name="connsiteY1382" fmla="*/ 5026277 h 6858000"/>
              <a:gd name="connsiteX1383" fmla="*/ 1840978 w 5982267"/>
              <a:gd name="connsiteY1383" fmla="*/ 5041585 h 6858000"/>
              <a:gd name="connsiteX1384" fmla="*/ 1733246 w 5982267"/>
              <a:gd name="connsiteY1384" fmla="*/ 5059486 h 6858000"/>
              <a:gd name="connsiteX1385" fmla="*/ 1630810 w 5982267"/>
              <a:gd name="connsiteY1385" fmla="*/ 5063214 h 6858000"/>
              <a:gd name="connsiteX1386" fmla="*/ 1596061 w 5982267"/>
              <a:gd name="connsiteY1386" fmla="*/ 4989094 h 6858000"/>
              <a:gd name="connsiteX1387" fmla="*/ 1603343 w 5982267"/>
              <a:gd name="connsiteY1387" fmla="*/ 4909213 h 6858000"/>
              <a:gd name="connsiteX1388" fmla="*/ 1524136 w 5982267"/>
              <a:gd name="connsiteY1388" fmla="*/ 4865091 h 6858000"/>
              <a:gd name="connsiteX1389" fmla="*/ 1586058 w 5982267"/>
              <a:gd name="connsiteY1389" fmla="*/ 4848835 h 6858000"/>
              <a:gd name="connsiteX1390" fmla="*/ 1570964 w 5982267"/>
              <a:gd name="connsiteY1390" fmla="*/ 4825208 h 6858000"/>
              <a:gd name="connsiteX1391" fmla="*/ 1560901 w 5982267"/>
              <a:gd name="connsiteY1391" fmla="*/ 4784606 h 6858000"/>
              <a:gd name="connsiteX1392" fmla="*/ 1559592 w 5982267"/>
              <a:gd name="connsiteY1392" fmla="*/ 4741909 h 6858000"/>
              <a:gd name="connsiteX1393" fmla="*/ 1522400 w 5982267"/>
              <a:gd name="connsiteY1393" fmla="*/ 4699203 h 6858000"/>
              <a:gd name="connsiteX1394" fmla="*/ 1604374 w 5982267"/>
              <a:gd name="connsiteY1394" fmla="*/ 4622234 h 6858000"/>
              <a:gd name="connsiteX1395" fmla="*/ 1571832 w 5982267"/>
              <a:gd name="connsiteY1395" fmla="*/ 4581274 h 6858000"/>
              <a:gd name="connsiteX1396" fmla="*/ 1539305 w 5982267"/>
              <a:gd name="connsiteY1396" fmla="*/ 4540315 h 6858000"/>
              <a:gd name="connsiteX1397" fmla="*/ 1565123 w 5982267"/>
              <a:gd name="connsiteY1397" fmla="*/ 4499726 h 6858000"/>
              <a:gd name="connsiteX1398" fmla="*/ 1527932 w 5982267"/>
              <a:gd name="connsiteY1398" fmla="*/ 4457015 h 6858000"/>
              <a:gd name="connsiteX1399" fmla="*/ 1504673 w 5982267"/>
              <a:gd name="connsiteY1399" fmla="*/ 4433908 h 6858000"/>
              <a:gd name="connsiteX1400" fmla="*/ 1481400 w 5982267"/>
              <a:gd name="connsiteY1400" fmla="*/ 4410802 h 6858000"/>
              <a:gd name="connsiteX1401" fmla="*/ 1476898 w 5982267"/>
              <a:gd name="connsiteY1401" fmla="*/ 4366005 h 6858000"/>
              <a:gd name="connsiteX1402" fmla="*/ 1491506 w 5982267"/>
              <a:gd name="connsiteY1402" fmla="*/ 4358925 h 6858000"/>
              <a:gd name="connsiteX1403" fmla="*/ 1481605 w 5982267"/>
              <a:gd name="connsiteY1403" fmla="*/ 4353406 h 6858000"/>
              <a:gd name="connsiteX1404" fmla="*/ 1447813 w 5982267"/>
              <a:gd name="connsiteY1404" fmla="*/ 4340711 h 6858000"/>
              <a:gd name="connsiteX1405" fmla="*/ 1470028 w 5982267"/>
              <a:gd name="connsiteY1405" fmla="*/ 4327507 h 6858000"/>
              <a:gd name="connsiteX1406" fmla="*/ 1483327 w 5982267"/>
              <a:gd name="connsiteY1406" fmla="*/ 4281312 h 6858000"/>
              <a:gd name="connsiteX1407" fmla="*/ 1470336 w 5982267"/>
              <a:gd name="connsiteY1407" fmla="*/ 4241411 h 6858000"/>
              <a:gd name="connsiteX1408" fmla="*/ 1517164 w 5982267"/>
              <a:gd name="connsiteY1408" fmla="*/ 4201528 h 6858000"/>
              <a:gd name="connsiteX1409" fmla="*/ 1467963 w 5982267"/>
              <a:gd name="connsiteY1409" fmla="*/ 4172266 h 6858000"/>
              <a:gd name="connsiteX1410" fmla="*/ 1459295 w 5982267"/>
              <a:gd name="connsiteY1410" fmla="*/ 4161243 h 6858000"/>
              <a:gd name="connsiteX1411" fmla="*/ 1410071 w 5982267"/>
              <a:gd name="connsiteY1411" fmla="*/ 4197257 h 6858000"/>
              <a:gd name="connsiteX1412" fmla="*/ 1417781 w 5982267"/>
              <a:gd name="connsiteY1412" fmla="*/ 4244159 h 6858000"/>
              <a:gd name="connsiteX1413" fmla="*/ 1419737 w 5982267"/>
              <a:gd name="connsiteY1413" fmla="*/ 4267345 h 6858000"/>
              <a:gd name="connsiteX1414" fmla="*/ 1454971 w 5982267"/>
              <a:gd name="connsiteY1414" fmla="*/ 4286869 h 6858000"/>
              <a:gd name="connsiteX1415" fmla="*/ 1391653 w 5982267"/>
              <a:gd name="connsiteY1415" fmla="*/ 4370843 h 6858000"/>
              <a:gd name="connsiteX1416" fmla="*/ 1423061 w 5982267"/>
              <a:gd name="connsiteY1416" fmla="*/ 4397016 h 6858000"/>
              <a:gd name="connsiteX1417" fmla="*/ 1447497 w 5982267"/>
              <a:gd name="connsiteY1417" fmla="*/ 4420559 h 6858000"/>
              <a:gd name="connsiteX1418" fmla="*/ 1387504 w 5982267"/>
              <a:gd name="connsiteY1418" fmla="*/ 4467174 h 6858000"/>
              <a:gd name="connsiteX1419" fmla="*/ 1388784 w 5982267"/>
              <a:gd name="connsiteY1419" fmla="*/ 4520635 h 6858000"/>
              <a:gd name="connsiteX1420" fmla="*/ 1283537 w 5982267"/>
              <a:gd name="connsiteY1420" fmla="*/ 4574498 h 6858000"/>
              <a:gd name="connsiteX1421" fmla="*/ 1316123 w 5982267"/>
              <a:gd name="connsiteY1421" fmla="*/ 4601107 h 6858000"/>
              <a:gd name="connsiteX1422" fmla="*/ 1348709 w 5982267"/>
              <a:gd name="connsiteY1422" fmla="*/ 4627716 h 6858000"/>
              <a:gd name="connsiteX1423" fmla="*/ 1283022 w 5982267"/>
              <a:gd name="connsiteY1423" fmla="*/ 4717990 h 6858000"/>
              <a:gd name="connsiteX1424" fmla="*/ 1229340 w 5982267"/>
              <a:gd name="connsiteY1424" fmla="*/ 4719371 h 6858000"/>
              <a:gd name="connsiteX1425" fmla="*/ 1196886 w 5982267"/>
              <a:gd name="connsiteY1425" fmla="*/ 4654502 h 6858000"/>
              <a:gd name="connsiteX1426" fmla="*/ 1155282 w 5982267"/>
              <a:gd name="connsiteY1426" fmla="*/ 4538294 h 6858000"/>
              <a:gd name="connsiteX1427" fmla="*/ 1132200 w 5982267"/>
              <a:gd name="connsiteY1427" fmla="*/ 4467355 h 6858000"/>
              <a:gd name="connsiteX1428" fmla="*/ 1120681 w 5982267"/>
              <a:gd name="connsiteY1428" fmla="*/ 4423515 h 6858000"/>
              <a:gd name="connsiteX1429" fmla="*/ 1102173 w 5982267"/>
              <a:gd name="connsiteY1429" fmla="*/ 4377051 h 6858000"/>
              <a:gd name="connsiteX1430" fmla="*/ 1077296 w 5982267"/>
              <a:gd name="connsiteY1430" fmla="*/ 4315622 h 6858000"/>
              <a:gd name="connsiteX1431" fmla="*/ 1083931 w 5982267"/>
              <a:gd name="connsiteY1431" fmla="*/ 4255253 h 6858000"/>
              <a:gd name="connsiteX1432" fmla="*/ 1039590 w 5982267"/>
              <a:gd name="connsiteY1432" fmla="*/ 4249373 h 6858000"/>
              <a:gd name="connsiteX1433" fmla="*/ 1002267 w 5982267"/>
              <a:gd name="connsiteY1433" fmla="*/ 4246126 h 6858000"/>
              <a:gd name="connsiteX1434" fmla="*/ 1009226 w 5982267"/>
              <a:gd name="connsiteY1434" fmla="*/ 4255928 h 6858000"/>
              <a:gd name="connsiteX1435" fmla="*/ 906554 w 5982267"/>
              <a:gd name="connsiteY1435" fmla="*/ 4246095 h 6858000"/>
              <a:gd name="connsiteX1436" fmla="*/ 834615 w 5982267"/>
              <a:gd name="connsiteY1436" fmla="*/ 4125679 h 6858000"/>
              <a:gd name="connsiteX1437" fmla="*/ 841691 w 5982267"/>
              <a:gd name="connsiteY1437" fmla="*/ 4106780 h 6858000"/>
              <a:gd name="connsiteX1438" fmla="*/ 807884 w 5982267"/>
              <a:gd name="connsiteY1438" fmla="*/ 4094085 h 6858000"/>
              <a:gd name="connsiteX1439" fmla="*/ 830113 w 5982267"/>
              <a:gd name="connsiteY1439" fmla="*/ 4080881 h 6858000"/>
              <a:gd name="connsiteX1440" fmla="*/ 815004 w 5982267"/>
              <a:gd name="connsiteY1440" fmla="*/ 4060837 h 6858000"/>
              <a:gd name="connsiteX1441" fmla="*/ 792908 w 5982267"/>
              <a:gd name="connsiteY1441" fmla="*/ 4038171 h 6858000"/>
              <a:gd name="connsiteX1442" fmla="*/ 850165 w 5982267"/>
              <a:gd name="connsiteY1442" fmla="*/ 4020164 h 6858000"/>
              <a:gd name="connsiteX1443" fmla="*/ 830422 w 5982267"/>
              <a:gd name="connsiteY1443" fmla="*/ 3994785 h 6858000"/>
              <a:gd name="connsiteX1444" fmla="*/ 802544 w 5982267"/>
              <a:gd name="connsiteY1444" fmla="*/ 3955577 h 6858000"/>
              <a:gd name="connsiteX1445" fmla="*/ 723234 w 5982267"/>
              <a:gd name="connsiteY1445" fmla="*/ 3858435 h 6858000"/>
              <a:gd name="connsiteX1446" fmla="*/ 656222 w 5982267"/>
              <a:gd name="connsiteY1446" fmla="*/ 3749744 h 6858000"/>
              <a:gd name="connsiteX1447" fmla="*/ 695061 w 5982267"/>
              <a:gd name="connsiteY1447" fmla="*/ 3738292 h 6858000"/>
              <a:gd name="connsiteX1448" fmla="*/ 686646 w 5982267"/>
              <a:gd name="connsiteY1448" fmla="*/ 3725252 h 6858000"/>
              <a:gd name="connsiteX1449" fmla="*/ 696076 w 5982267"/>
              <a:gd name="connsiteY1449" fmla="*/ 3700059 h 6858000"/>
              <a:gd name="connsiteX1450" fmla="*/ 666668 w 5982267"/>
              <a:gd name="connsiteY1450" fmla="*/ 3682727 h 6858000"/>
              <a:gd name="connsiteX1451" fmla="*/ 677525 w 5982267"/>
              <a:gd name="connsiteY1451" fmla="*/ 3664354 h 6858000"/>
              <a:gd name="connsiteX1452" fmla="*/ 593610 w 5982267"/>
              <a:gd name="connsiteY1452" fmla="*/ 3632830 h 6858000"/>
              <a:gd name="connsiteX1453" fmla="*/ 603041 w 5982267"/>
              <a:gd name="connsiteY1453" fmla="*/ 3607633 h 6858000"/>
              <a:gd name="connsiteX1454" fmla="*/ 563717 w 5982267"/>
              <a:gd name="connsiteY1454" fmla="*/ 3588373 h 6858000"/>
              <a:gd name="connsiteX1455" fmla="*/ 596170 w 5982267"/>
              <a:gd name="connsiteY1455" fmla="*/ 3569134 h 6858000"/>
              <a:gd name="connsiteX1456" fmla="*/ 631213 w 5982267"/>
              <a:gd name="connsiteY1456" fmla="*/ 3560745 h 6858000"/>
              <a:gd name="connsiteX1457" fmla="*/ 589285 w 5982267"/>
              <a:gd name="connsiteY1457" fmla="*/ 3534223 h 6858000"/>
              <a:gd name="connsiteX1458" fmla="*/ 554360 w 5982267"/>
              <a:gd name="connsiteY1458" fmla="*/ 3510323 h 6858000"/>
              <a:gd name="connsiteX1459" fmla="*/ 537398 w 5982267"/>
              <a:gd name="connsiteY1459" fmla="*/ 3438396 h 6858000"/>
              <a:gd name="connsiteX1460" fmla="*/ 480170 w 5982267"/>
              <a:gd name="connsiteY1460" fmla="*/ 3367510 h 6858000"/>
              <a:gd name="connsiteX1461" fmla="*/ 446407 w 5982267"/>
              <a:gd name="connsiteY1461" fmla="*/ 3344050 h 6858000"/>
              <a:gd name="connsiteX1462" fmla="*/ 475668 w 5982267"/>
              <a:gd name="connsiteY1462" fmla="*/ 3322709 h 6858000"/>
              <a:gd name="connsiteX1463" fmla="*/ 499030 w 5982267"/>
              <a:gd name="connsiteY1463" fmla="*/ 3317120 h 6858000"/>
              <a:gd name="connsiteX1464" fmla="*/ 429150 w 5982267"/>
              <a:gd name="connsiteY1464" fmla="*/ 3276500 h 6858000"/>
              <a:gd name="connsiteX1465" fmla="*/ 411261 w 5982267"/>
              <a:gd name="connsiteY1465" fmla="*/ 3217696 h 6858000"/>
              <a:gd name="connsiteX1466" fmla="*/ 375865 w 5982267"/>
              <a:gd name="connsiteY1466" fmla="*/ 3163089 h 6858000"/>
              <a:gd name="connsiteX1467" fmla="*/ 422692 w 5982267"/>
              <a:gd name="connsiteY1467" fmla="*/ 3123205 h 6858000"/>
              <a:gd name="connsiteX1468" fmla="*/ 388929 w 5982267"/>
              <a:gd name="connsiteY1468" fmla="*/ 3099746 h 6858000"/>
              <a:gd name="connsiteX1469" fmla="*/ 355166 w 5982267"/>
              <a:gd name="connsiteY1469" fmla="*/ 3076286 h 6858000"/>
              <a:gd name="connsiteX1470" fmla="*/ 322786 w 5982267"/>
              <a:gd name="connsiteY1470" fmla="*/ 2988695 h 6858000"/>
              <a:gd name="connsiteX1471" fmla="*/ 283433 w 5982267"/>
              <a:gd name="connsiteY1471" fmla="*/ 2898474 h 6858000"/>
              <a:gd name="connsiteX1472" fmla="*/ 289714 w 5982267"/>
              <a:gd name="connsiteY1472" fmla="*/ 2853240 h 6858000"/>
              <a:gd name="connsiteX1473" fmla="*/ 199709 w 5982267"/>
              <a:gd name="connsiteY1473" fmla="*/ 2809550 h 6858000"/>
              <a:gd name="connsiteX1474" fmla="*/ 247434 w 5982267"/>
              <a:gd name="connsiteY1474" fmla="*/ 2763720 h 6858000"/>
              <a:gd name="connsiteX1475" fmla="*/ 286404 w 5982267"/>
              <a:gd name="connsiteY1475" fmla="*/ 2719982 h 6858000"/>
              <a:gd name="connsiteX1476" fmla="*/ 235223 w 5982267"/>
              <a:gd name="connsiteY1476" fmla="*/ 2672022 h 6858000"/>
              <a:gd name="connsiteX1477" fmla="*/ 184041 w 5982267"/>
              <a:gd name="connsiteY1477" fmla="*/ 2624057 h 6858000"/>
              <a:gd name="connsiteX1478" fmla="*/ 305559 w 5982267"/>
              <a:gd name="connsiteY1478" fmla="*/ 2583499 h 6858000"/>
              <a:gd name="connsiteX1479" fmla="*/ 238032 w 5982267"/>
              <a:gd name="connsiteY1479" fmla="*/ 2536580 h 6858000"/>
              <a:gd name="connsiteX1480" fmla="*/ 214774 w 5982267"/>
              <a:gd name="connsiteY1480" fmla="*/ 2513473 h 6858000"/>
              <a:gd name="connsiteX1481" fmla="*/ 191515 w 5982267"/>
              <a:gd name="connsiteY1481" fmla="*/ 2490367 h 6858000"/>
              <a:gd name="connsiteX1482" fmla="*/ 211611 w 5982267"/>
              <a:gd name="connsiteY1482" fmla="*/ 2418890 h 6858000"/>
              <a:gd name="connsiteX1483" fmla="*/ 189676 w 5982267"/>
              <a:gd name="connsiteY1483" fmla="*/ 2353175 h 6858000"/>
              <a:gd name="connsiteX1484" fmla="*/ 161798 w 5982267"/>
              <a:gd name="connsiteY1484" fmla="*/ 2313966 h 6858000"/>
              <a:gd name="connsiteX1485" fmla="*/ 185263 w 5982267"/>
              <a:gd name="connsiteY1485" fmla="*/ 2279676 h 6858000"/>
              <a:gd name="connsiteX1486" fmla="*/ 208624 w 5982267"/>
              <a:gd name="connsiteY1486" fmla="*/ 2274084 h 6858000"/>
              <a:gd name="connsiteX1487" fmla="*/ 197252 w 5982267"/>
              <a:gd name="connsiteY1487" fmla="*/ 2190784 h 6858000"/>
              <a:gd name="connsiteX1488" fmla="*/ 183320 w 5982267"/>
              <a:gd name="connsiteY1488" fmla="*/ 2171184 h 6858000"/>
              <a:gd name="connsiteX1489" fmla="*/ 169374 w 5982267"/>
              <a:gd name="connsiteY1489" fmla="*/ 2151581 h 6858000"/>
              <a:gd name="connsiteX1490" fmla="*/ 188234 w 5982267"/>
              <a:gd name="connsiteY1490" fmla="*/ 2101189 h 6858000"/>
              <a:gd name="connsiteX1491" fmla="*/ 199091 w 5982267"/>
              <a:gd name="connsiteY1491" fmla="*/ 2082816 h 6858000"/>
              <a:gd name="connsiteX1492" fmla="*/ 169683 w 5982267"/>
              <a:gd name="connsiteY1492" fmla="*/ 2065483 h 6858000"/>
              <a:gd name="connsiteX1493" fmla="*/ 179907 w 5982267"/>
              <a:gd name="connsiteY1493" fmla="*/ 1981316 h 6858000"/>
              <a:gd name="connsiteX1494" fmla="*/ 158620 w 5982267"/>
              <a:gd name="connsiteY1494" fmla="*/ 1896088 h 6858000"/>
              <a:gd name="connsiteX1495" fmla="*/ 165696 w 5982267"/>
              <a:gd name="connsiteY1495" fmla="*/ 1877194 h 6858000"/>
              <a:gd name="connsiteX1496" fmla="*/ 162298 w 5982267"/>
              <a:gd name="connsiteY1496" fmla="*/ 1847180 h 6858000"/>
              <a:gd name="connsiteX1497" fmla="*/ 193869 w 5982267"/>
              <a:gd name="connsiteY1497" fmla="*/ 1830307 h 6858000"/>
              <a:gd name="connsiteX1498" fmla="*/ 191647 w 5982267"/>
              <a:gd name="connsiteY1498" fmla="*/ 1800732 h 6858000"/>
              <a:gd name="connsiteX1499" fmla="*/ 203402 w 5982267"/>
              <a:gd name="connsiteY1499" fmla="*/ 1776413 h 6858000"/>
              <a:gd name="connsiteX1500" fmla="*/ 178642 w 5982267"/>
              <a:gd name="connsiteY1500" fmla="*/ 1764418 h 6858000"/>
              <a:gd name="connsiteX1501" fmla="*/ 201151 w 5982267"/>
              <a:gd name="connsiteY1501" fmla="*/ 1754012 h 6858000"/>
              <a:gd name="connsiteX1502" fmla="*/ 148984 w 5982267"/>
              <a:gd name="connsiteY1502" fmla="*/ 1651801 h 6858000"/>
              <a:gd name="connsiteX1503" fmla="*/ 96831 w 5982267"/>
              <a:gd name="connsiteY1503" fmla="*/ 1549590 h 6858000"/>
              <a:gd name="connsiteX1504" fmla="*/ 59641 w 5982267"/>
              <a:gd name="connsiteY1504" fmla="*/ 1506880 h 6858000"/>
              <a:gd name="connsiteX1505" fmla="*/ 22435 w 5982267"/>
              <a:gd name="connsiteY1505" fmla="*/ 1464174 h 6858000"/>
              <a:gd name="connsiteX1506" fmla="*/ 53609 w 5982267"/>
              <a:gd name="connsiteY1506" fmla="*/ 1395061 h 6858000"/>
              <a:gd name="connsiteX1507" fmla="*/ 53285 w 5982267"/>
              <a:gd name="connsiteY1507" fmla="*/ 1324889 h 6858000"/>
              <a:gd name="connsiteX1508" fmla="*/ 96802 w 5982267"/>
              <a:gd name="connsiteY1508" fmla="*/ 1311603 h 6858000"/>
              <a:gd name="connsiteX1509" fmla="*/ 86077 w 5982267"/>
              <a:gd name="connsiteY1509" fmla="*/ 1294103 h 6858000"/>
              <a:gd name="connsiteX1510" fmla="*/ 58096 w 5982267"/>
              <a:gd name="connsiteY1510" fmla="*/ 1283595 h 6858000"/>
              <a:gd name="connsiteX1511" fmla="*/ 93241 w 5982267"/>
              <a:gd name="connsiteY1511" fmla="*/ 1246504 h 6858000"/>
              <a:gd name="connsiteX1512" fmla="*/ 0 w 5982267"/>
              <a:gd name="connsiteY1512" fmla="*/ 1211478 h 6858000"/>
              <a:gd name="connsiteX1513" fmla="*/ 79516 w 5982267"/>
              <a:gd name="connsiteY1513" fmla="*/ 1169509 h 6858000"/>
              <a:gd name="connsiteX1514" fmla="*/ 309 w 5982267"/>
              <a:gd name="connsiteY1514" fmla="*/ 1125382 h 6858000"/>
              <a:gd name="connsiteX1515" fmla="*/ 65305 w 5982267"/>
              <a:gd name="connsiteY1515" fmla="*/ 1061797 h 6858000"/>
              <a:gd name="connsiteX1516" fmla="*/ 91815 w 5982267"/>
              <a:gd name="connsiteY1516" fmla="*/ 994520 h 6858000"/>
              <a:gd name="connsiteX1517" fmla="*/ 36440 w 5982267"/>
              <a:gd name="connsiteY1517" fmla="*/ 975515 h 6858000"/>
              <a:gd name="connsiteX1518" fmla="*/ 54609 w 5982267"/>
              <a:gd name="connsiteY1518" fmla="*/ 951814 h 6858000"/>
              <a:gd name="connsiteX1519" fmla="*/ 123606 w 5982267"/>
              <a:gd name="connsiteY1519" fmla="*/ 834940 h 6858000"/>
              <a:gd name="connsiteX1520" fmla="*/ 120811 w 5982267"/>
              <a:gd name="connsiteY1520" fmla="*/ 718048 h 6858000"/>
              <a:gd name="connsiteX1521" fmla="*/ 141407 w 5982267"/>
              <a:gd name="connsiteY1521" fmla="*/ 670105 h 6858000"/>
              <a:gd name="connsiteX1522" fmla="*/ 179525 w 5982267"/>
              <a:gd name="connsiteY1522" fmla="*/ 617972 h 6858000"/>
              <a:gd name="connsiteX1523" fmla="*/ 217230 w 5982267"/>
              <a:gd name="connsiteY1523" fmla="*/ 517190 h 6858000"/>
              <a:gd name="connsiteX1524" fmla="*/ 202225 w 5982267"/>
              <a:gd name="connsiteY1524" fmla="*/ 472036 h 6858000"/>
              <a:gd name="connsiteX1525" fmla="*/ 187204 w 5982267"/>
              <a:gd name="connsiteY1525" fmla="*/ 426886 h 6858000"/>
              <a:gd name="connsiteX1526" fmla="*/ 269177 w 5982267"/>
              <a:gd name="connsiteY1526" fmla="*/ 349916 h 6858000"/>
              <a:gd name="connsiteX1527" fmla="*/ 248110 w 5982267"/>
              <a:gd name="connsiteY1527" fmla="*/ 203703 h 6858000"/>
              <a:gd name="connsiteX1528" fmla="*/ 314577 w 5982267"/>
              <a:gd name="connsiteY1528" fmla="*/ 58044 h 6858000"/>
              <a:gd name="connsiteX1529" fmla="*/ 345118 w 5982267"/>
              <a:gd name="connsiteY1529" fmla="*/ 48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</a:cxnLst>
            <a:rect l="l" t="t" r="r" b="b"/>
            <a:pathLst>
              <a:path w="5982267" h="6858000">
                <a:moveTo>
                  <a:pt x="2070508" y="6787356"/>
                </a:moveTo>
                <a:cubicBezTo>
                  <a:pt x="2059901" y="6790250"/>
                  <a:pt x="2056576" y="6793197"/>
                  <a:pt x="2060563" y="6796188"/>
                </a:cubicBezTo>
                <a:cubicBezTo>
                  <a:pt x="2064535" y="6799179"/>
                  <a:pt x="2069390" y="6801601"/>
                  <a:pt x="2075128" y="6803458"/>
                </a:cubicBezTo>
                <a:cubicBezTo>
                  <a:pt x="2087956" y="6807075"/>
                  <a:pt x="2101961" y="6807547"/>
                  <a:pt x="2117129" y="6804869"/>
                </a:cubicBezTo>
                <a:cubicBezTo>
                  <a:pt x="2122102" y="6803440"/>
                  <a:pt x="2124440" y="6801923"/>
                  <a:pt x="2124161" y="6800321"/>
                </a:cubicBezTo>
                <a:cubicBezTo>
                  <a:pt x="2123867" y="6798716"/>
                  <a:pt x="2126206" y="6797198"/>
                  <a:pt x="2131179" y="6795773"/>
                </a:cubicBezTo>
                <a:cubicBezTo>
                  <a:pt x="2125294" y="6793717"/>
                  <a:pt x="2115481" y="6791530"/>
                  <a:pt x="2101726" y="6789204"/>
                </a:cubicBezTo>
                <a:cubicBezTo>
                  <a:pt x="2087971" y="6786880"/>
                  <a:pt x="2077570" y="6786267"/>
                  <a:pt x="2070508" y="6787356"/>
                </a:cubicBezTo>
                <a:close/>
                <a:moveTo>
                  <a:pt x="2386114" y="6654464"/>
                </a:moveTo>
                <a:lnTo>
                  <a:pt x="2351072" y="6662855"/>
                </a:lnTo>
                <a:cubicBezTo>
                  <a:pt x="2360899" y="6666238"/>
                  <a:pt x="2372757" y="6667699"/>
                  <a:pt x="2386659" y="6667240"/>
                </a:cubicBezTo>
                <a:cubicBezTo>
                  <a:pt x="2400576" y="6666777"/>
                  <a:pt x="2413611" y="6665087"/>
                  <a:pt x="2425777" y="6662175"/>
                </a:cubicBezTo>
                <a:cubicBezTo>
                  <a:pt x="2420761" y="6660146"/>
                  <a:pt x="2414449" y="6658073"/>
                  <a:pt x="2406829" y="6655960"/>
                </a:cubicBezTo>
                <a:cubicBezTo>
                  <a:pt x="2399193" y="6653843"/>
                  <a:pt x="2392294" y="6653340"/>
                  <a:pt x="2386114" y="6654464"/>
                </a:cubicBezTo>
                <a:close/>
                <a:moveTo>
                  <a:pt x="1835242" y="6648690"/>
                </a:moveTo>
                <a:cubicBezTo>
                  <a:pt x="1824634" y="6651584"/>
                  <a:pt x="1821310" y="6654531"/>
                  <a:pt x="1825282" y="6657521"/>
                </a:cubicBezTo>
                <a:cubicBezTo>
                  <a:pt x="1829268" y="6660508"/>
                  <a:pt x="1834123" y="6662934"/>
                  <a:pt x="1839846" y="6664787"/>
                </a:cubicBezTo>
                <a:cubicBezTo>
                  <a:pt x="1852674" y="6668404"/>
                  <a:pt x="1866694" y="6668881"/>
                  <a:pt x="1881862" y="6666204"/>
                </a:cubicBezTo>
                <a:cubicBezTo>
                  <a:pt x="1886820" y="6664770"/>
                  <a:pt x="1889174" y="6663256"/>
                  <a:pt x="1888879" y="6661655"/>
                </a:cubicBezTo>
                <a:cubicBezTo>
                  <a:pt x="1888600" y="6660049"/>
                  <a:pt x="1890939" y="6658532"/>
                  <a:pt x="1895897" y="6657107"/>
                </a:cubicBezTo>
                <a:cubicBezTo>
                  <a:pt x="1890027" y="6655047"/>
                  <a:pt x="1880214" y="6652859"/>
                  <a:pt x="1866459" y="6650534"/>
                </a:cubicBezTo>
                <a:cubicBezTo>
                  <a:pt x="1852704" y="6648209"/>
                  <a:pt x="1842289" y="6647596"/>
                  <a:pt x="1835242" y="6648690"/>
                </a:cubicBezTo>
                <a:close/>
                <a:moveTo>
                  <a:pt x="2036186" y="6594854"/>
                </a:moveTo>
                <a:cubicBezTo>
                  <a:pt x="2045248" y="6603796"/>
                  <a:pt x="2050883" y="6628967"/>
                  <a:pt x="2053134" y="6670368"/>
                </a:cubicBezTo>
                <a:cubicBezTo>
                  <a:pt x="2055355" y="6711768"/>
                  <a:pt x="2055752" y="6736763"/>
                  <a:pt x="2054326" y="6745352"/>
                </a:cubicBezTo>
                <a:lnTo>
                  <a:pt x="2194394" y="6740499"/>
                </a:lnTo>
                <a:lnTo>
                  <a:pt x="2110685" y="6651575"/>
                </a:lnTo>
                <a:lnTo>
                  <a:pt x="2129531" y="6601184"/>
                </a:lnTo>
                <a:close/>
                <a:moveTo>
                  <a:pt x="2096945" y="6492855"/>
                </a:moveTo>
                <a:cubicBezTo>
                  <a:pt x="2080851" y="6493843"/>
                  <a:pt x="2069272" y="6495180"/>
                  <a:pt x="2062211" y="6496869"/>
                </a:cubicBezTo>
                <a:lnTo>
                  <a:pt x="2062005" y="6554266"/>
                </a:lnTo>
                <a:cubicBezTo>
                  <a:pt x="2067154" y="6556498"/>
                  <a:pt x="2075510" y="6559039"/>
                  <a:pt x="2087073" y="6561888"/>
                </a:cubicBezTo>
                <a:cubicBezTo>
                  <a:pt x="2098637" y="6564734"/>
                  <a:pt x="2110509" y="6564998"/>
                  <a:pt x="2122675" y="6562687"/>
                </a:cubicBezTo>
                <a:cubicBezTo>
                  <a:pt x="2132900" y="6559638"/>
                  <a:pt x="2134665" y="6556110"/>
                  <a:pt x="2127957" y="6552100"/>
                </a:cubicBezTo>
                <a:cubicBezTo>
                  <a:pt x="2121263" y="6548085"/>
                  <a:pt x="2114863" y="6545081"/>
                  <a:pt x="2108729" y="6543083"/>
                </a:cubicBezTo>
                <a:cubicBezTo>
                  <a:pt x="2132091" y="6537489"/>
                  <a:pt x="2134459" y="6531190"/>
                  <a:pt x="2115805" y="6524184"/>
                </a:cubicBezTo>
                <a:cubicBezTo>
                  <a:pt x="2109700" y="6520391"/>
                  <a:pt x="2113216" y="6515723"/>
                  <a:pt x="2126353" y="6510191"/>
                </a:cubicBezTo>
                <a:cubicBezTo>
                  <a:pt x="2139520" y="6504651"/>
                  <a:pt x="2143036" y="6499984"/>
                  <a:pt x="2136916" y="6496195"/>
                </a:cubicBezTo>
                <a:cubicBezTo>
                  <a:pt x="2126368" y="6492983"/>
                  <a:pt x="2113054" y="6491867"/>
                  <a:pt x="2096945" y="6492855"/>
                </a:cubicBezTo>
                <a:close/>
                <a:moveTo>
                  <a:pt x="2072377" y="6100170"/>
                </a:moveTo>
                <a:cubicBezTo>
                  <a:pt x="2055752" y="6099610"/>
                  <a:pt x="2041159" y="6100713"/>
                  <a:pt x="2028595" y="6103483"/>
                </a:cubicBezTo>
                <a:lnTo>
                  <a:pt x="1993552" y="6111870"/>
                </a:lnTo>
                <a:cubicBezTo>
                  <a:pt x="1999937" y="6122646"/>
                  <a:pt x="1998069" y="6157267"/>
                  <a:pt x="1987932" y="6215726"/>
                </a:cubicBezTo>
                <a:cubicBezTo>
                  <a:pt x="1977811" y="6274180"/>
                  <a:pt x="1977090" y="6312824"/>
                  <a:pt x="1985769" y="6331656"/>
                </a:cubicBezTo>
                <a:cubicBezTo>
                  <a:pt x="1977840" y="6333315"/>
                  <a:pt x="1967410" y="6336283"/>
                  <a:pt x="1954508" y="6340571"/>
                </a:cubicBezTo>
                <a:cubicBezTo>
                  <a:pt x="1941606" y="6344850"/>
                  <a:pt x="1938766" y="6348878"/>
                  <a:pt x="1946005" y="6352640"/>
                </a:cubicBezTo>
                <a:cubicBezTo>
                  <a:pt x="1964085" y="6357634"/>
                  <a:pt x="1995009" y="6360268"/>
                  <a:pt x="2038775" y="6360545"/>
                </a:cubicBezTo>
                <a:cubicBezTo>
                  <a:pt x="2082543" y="6360824"/>
                  <a:pt x="2114643" y="6360307"/>
                  <a:pt x="2135063" y="6359002"/>
                </a:cubicBezTo>
                <a:cubicBezTo>
                  <a:pt x="2099240" y="6343443"/>
                  <a:pt x="2086441" y="6330253"/>
                  <a:pt x="2096695" y="6319441"/>
                </a:cubicBezTo>
                <a:cubicBezTo>
                  <a:pt x="2106949" y="6308620"/>
                  <a:pt x="2103477" y="6298937"/>
                  <a:pt x="2086294" y="6290387"/>
                </a:cubicBezTo>
                <a:cubicBezTo>
                  <a:pt x="2087368" y="6276867"/>
                  <a:pt x="2088912" y="6251409"/>
                  <a:pt x="2090943" y="6214010"/>
                </a:cubicBezTo>
                <a:cubicBezTo>
                  <a:pt x="2092973" y="6176601"/>
                  <a:pt x="2110274" y="6151673"/>
                  <a:pt x="2142860" y="6139215"/>
                </a:cubicBezTo>
                <a:cubicBezTo>
                  <a:pt x="2127604" y="6132594"/>
                  <a:pt x="2122573" y="6127106"/>
                  <a:pt x="2127736" y="6122761"/>
                </a:cubicBezTo>
                <a:cubicBezTo>
                  <a:pt x="2132900" y="6118416"/>
                  <a:pt x="2127868" y="6112932"/>
                  <a:pt x="2112627" y="6106306"/>
                </a:cubicBezTo>
                <a:cubicBezTo>
                  <a:pt x="2102432" y="6102778"/>
                  <a:pt x="2089016" y="6100726"/>
                  <a:pt x="2072377" y="6100170"/>
                </a:cubicBezTo>
                <a:close/>
                <a:moveTo>
                  <a:pt x="2348615" y="6044089"/>
                </a:moveTo>
                <a:cubicBezTo>
                  <a:pt x="2338008" y="6046983"/>
                  <a:pt x="2334684" y="6049930"/>
                  <a:pt x="2338655" y="6052921"/>
                </a:cubicBezTo>
                <a:cubicBezTo>
                  <a:pt x="2342642" y="6055907"/>
                  <a:pt x="2347497" y="6058333"/>
                  <a:pt x="2353220" y="6060186"/>
                </a:cubicBezTo>
                <a:lnTo>
                  <a:pt x="2409271" y="6052506"/>
                </a:lnTo>
                <a:cubicBezTo>
                  <a:pt x="2403401" y="6050446"/>
                  <a:pt x="2393588" y="6048258"/>
                  <a:pt x="2379833" y="6045933"/>
                </a:cubicBezTo>
                <a:cubicBezTo>
                  <a:pt x="2366077" y="6043613"/>
                  <a:pt x="2355661" y="6042995"/>
                  <a:pt x="2348615" y="6044089"/>
                </a:cubicBezTo>
                <a:close/>
                <a:moveTo>
                  <a:pt x="2365754" y="5984073"/>
                </a:moveTo>
                <a:cubicBezTo>
                  <a:pt x="2357972" y="5984739"/>
                  <a:pt x="2348439" y="5986548"/>
                  <a:pt x="2337140" y="5989486"/>
                </a:cubicBezTo>
                <a:lnTo>
                  <a:pt x="2325459" y="5992283"/>
                </a:lnTo>
                <a:cubicBezTo>
                  <a:pt x="2334388" y="5995639"/>
                  <a:pt x="2342745" y="5996985"/>
                  <a:pt x="2350527" y="5996314"/>
                </a:cubicBezTo>
                <a:cubicBezTo>
                  <a:pt x="2358324" y="5995648"/>
                  <a:pt x="2367857" y="5993839"/>
                  <a:pt x="2379156" y="5990901"/>
                </a:cubicBezTo>
                <a:lnTo>
                  <a:pt x="2390837" y="5988105"/>
                </a:lnTo>
                <a:cubicBezTo>
                  <a:pt x="2381893" y="5984747"/>
                  <a:pt x="2373536" y="5983406"/>
                  <a:pt x="2365754" y="5984073"/>
                </a:cubicBezTo>
                <a:close/>
                <a:moveTo>
                  <a:pt x="1688597" y="5875188"/>
                </a:moveTo>
                <a:lnTo>
                  <a:pt x="1779500" y="5916513"/>
                </a:lnTo>
                <a:cubicBezTo>
                  <a:pt x="1780883" y="5924665"/>
                  <a:pt x="1774527" y="5932155"/>
                  <a:pt x="1760448" y="5938993"/>
                </a:cubicBezTo>
                <a:cubicBezTo>
                  <a:pt x="1746384" y="5945826"/>
                  <a:pt x="1730112" y="5951389"/>
                  <a:pt x="1711665" y="5955690"/>
                </a:cubicBezTo>
                <a:close/>
                <a:moveTo>
                  <a:pt x="2426792" y="5721430"/>
                </a:moveTo>
                <a:cubicBezTo>
                  <a:pt x="2411625" y="5724112"/>
                  <a:pt x="2406946" y="5727139"/>
                  <a:pt x="2412757" y="5730527"/>
                </a:cubicBezTo>
                <a:cubicBezTo>
                  <a:pt x="2419215" y="5732203"/>
                  <a:pt x="2431367" y="5732878"/>
                  <a:pt x="2449227" y="5732551"/>
                </a:cubicBezTo>
                <a:cubicBezTo>
                  <a:pt x="2467072" y="5732220"/>
                  <a:pt x="2479813" y="5731320"/>
                  <a:pt x="2487462" y="5729851"/>
                </a:cubicBezTo>
                <a:cubicBezTo>
                  <a:pt x="2498746" y="5728105"/>
                  <a:pt x="2499540" y="5726005"/>
                  <a:pt x="2489816" y="5723552"/>
                </a:cubicBezTo>
                <a:close/>
                <a:moveTo>
                  <a:pt x="1703264" y="5693904"/>
                </a:moveTo>
                <a:cubicBezTo>
                  <a:pt x="1716195" y="5691874"/>
                  <a:pt x="1731172" y="5693308"/>
                  <a:pt x="1748179" y="5698204"/>
                </a:cubicBezTo>
                <a:cubicBezTo>
                  <a:pt x="1765185" y="5703092"/>
                  <a:pt x="1776645" y="5706798"/>
                  <a:pt x="1782574" y="5709326"/>
                </a:cubicBezTo>
                <a:lnTo>
                  <a:pt x="1812791" y="5742234"/>
                </a:lnTo>
                <a:cubicBezTo>
                  <a:pt x="1855926" y="5759628"/>
                  <a:pt x="1865209" y="5775086"/>
                  <a:pt x="1840640" y="5788615"/>
                </a:cubicBezTo>
                <a:cubicBezTo>
                  <a:pt x="1816087" y="5802140"/>
                  <a:pt x="1778691" y="5814430"/>
                  <a:pt x="1728465" y="5825502"/>
                </a:cubicBezTo>
                <a:lnTo>
                  <a:pt x="1700292" y="5872391"/>
                </a:lnTo>
                <a:lnTo>
                  <a:pt x="1646698" y="5845076"/>
                </a:lnTo>
                <a:lnTo>
                  <a:pt x="1719138" y="5822000"/>
                </a:lnTo>
                <a:cubicBezTo>
                  <a:pt x="1706192" y="5813393"/>
                  <a:pt x="1699513" y="5803998"/>
                  <a:pt x="1699101" y="5793820"/>
                </a:cubicBezTo>
                <a:cubicBezTo>
                  <a:pt x="1698704" y="5783643"/>
                  <a:pt x="1705456" y="5773899"/>
                  <a:pt x="1719344" y="5764604"/>
                </a:cubicBezTo>
                <a:lnTo>
                  <a:pt x="1635414" y="5733076"/>
                </a:lnTo>
                <a:lnTo>
                  <a:pt x="1728877" y="5710711"/>
                </a:lnTo>
                <a:cubicBezTo>
                  <a:pt x="1722993" y="5708650"/>
                  <a:pt x="1716108" y="5705761"/>
                  <a:pt x="1708193" y="5702038"/>
                </a:cubicBezTo>
                <a:cubicBezTo>
                  <a:pt x="1700278" y="5698319"/>
                  <a:pt x="1698630" y="5695606"/>
                  <a:pt x="1703264" y="5693904"/>
                </a:cubicBezTo>
                <a:close/>
                <a:moveTo>
                  <a:pt x="1993552" y="5458108"/>
                </a:moveTo>
                <a:cubicBezTo>
                  <a:pt x="2033611" y="5474805"/>
                  <a:pt x="2059490" y="5499191"/>
                  <a:pt x="2071200" y="5531279"/>
                </a:cubicBezTo>
                <a:cubicBezTo>
                  <a:pt x="2082910" y="5563367"/>
                  <a:pt x="2063859" y="5587038"/>
                  <a:pt x="2014045" y="5602306"/>
                </a:cubicBezTo>
                <a:lnTo>
                  <a:pt x="1874183" y="5549763"/>
                </a:lnTo>
                <a:cubicBezTo>
                  <a:pt x="1898251" y="5546988"/>
                  <a:pt x="1917832" y="5542065"/>
                  <a:pt x="1932882" y="5534998"/>
                </a:cubicBezTo>
                <a:cubicBezTo>
                  <a:pt x="1947931" y="5527931"/>
                  <a:pt x="1947078" y="5520723"/>
                  <a:pt x="1930337" y="5513382"/>
                </a:cubicBezTo>
                <a:close/>
                <a:moveTo>
                  <a:pt x="2077893" y="5374840"/>
                </a:moveTo>
                <a:lnTo>
                  <a:pt x="1984225" y="5454605"/>
                </a:lnTo>
                <a:cubicBezTo>
                  <a:pt x="1954317" y="5441575"/>
                  <a:pt x="1929057" y="5432086"/>
                  <a:pt x="1908461" y="5426143"/>
                </a:cubicBezTo>
                <a:cubicBezTo>
                  <a:pt x="1887865" y="5420206"/>
                  <a:pt x="1855573" y="5422438"/>
                  <a:pt x="1811570" y="5432849"/>
                </a:cubicBezTo>
                <a:lnTo>
                  <a:pt x="1795064" y="5476944"/>
                </a:lnTo>
                <a:cubicBezTo>
                  <a:pt x="1822810" y="5484523"/>
                  <a:pt x="1833196" y="5492310"/>
                  <a:pt x="1826208" y="5500316"/>
                </a:cubicBezTo>
                <a:cubicBezTo>
                  <a:pt x="1819221" y="5508318"/>
                  <a:pt x="1803347" y="5515221"/>
                  <a:pt x="1778573" y="5521036"/>
                </a:cubicBezTo>
                <a:cubicBezTo>
                  <a:pt x="1779147" y="5535470"/>
                  <a:pt x="1783089" y="5549825"/>
                  <a:pt x="1790386" y="5564086"/>
                </a:cubicBezTo>
                <a:cubicBezTo>
                  <a:pt x="1797668" y="5578348"/>
                  <a:pt x="1804538" y="5592001"/>
                  <a:pt x="1810952" y="5605041"/>
                </a:cubicBezTo>
                <a:lnTo>
                  <a:pt x="1971926" y="5629591"/>
                </a:lnTo>
                <a:cubicBezTo>
                  <a:pt x="1977634" y="5627989"/>
                  <a:pt x="1983754" y="5626997"/>
                  <a:pt x="1990331" y="5626622"/>
                </a:cubicBezTo>
                <a:cubicBezTo>
                  <a:pt x="1996892" y="5626247"/>
                  <a:pt x="2004763" y="5627702"/>
                  <a:pt x="2013942" y="5631007"/>
                </a:cubicBezTo>
                <a:cubicBezTo>
                  <a:pt x="2022681" y="5636679"/>
                  <a:pt x="2027889" y="5650010"/>
                  <a:pt x="2029566" y="5670995"/>
                </a:cubicBezTo>
                <a:cubicBezTo>
                  <a:pt x="2031243" y="5691980"/>
                  <a:pt x="2032935" y="5707583"/>
                  <a:pt x="2034642" y="5717804"/>
                </a:cubicBezTo>
                <a:cubicBezTo>
                  <a:pt x="2045131" y="5721748"/>
                  <a:pt x="2053870" y="5726826"/>
                  <a:pt x="2060858" y="5733041"/>
                </a:cubicBezTo>
                <a:cubicBezTo>
                  <a:pt x="2067831" y="5739252"/>
                  <a:pt x="2066066" y="5743977"/>
                  <a:pt x="2055547" y="5747210"/>
                </a:cubicBezTo>
                <a:lnTo>
                  <a:pt x="2043866" y="5750007"/>
                </a:lnTo>
                <a:cubicBezTo>
                  <a:pt x="2038378" y="5762910"/>
                  <a:pt x="2037554" y="5775773"/>
                  <a:pt x="2041394" y="5788593"/>
                </a:cubicBezTo>
                <a:cubicBezTo>
                  <a:pt x="2045248" y="5801408"/>
                  <a:pt x="2058430" y="5812352"/>
                  <a:pt x="2080969" y="5821413"/>
                </a:cubicBezTo>
                <a:lnTo>
                  <a:pt x="2027065" y="5880194"/>
                </a:lnTo>
                <a:lnTo>
                  <a:pt x="2054929" y="5919402"/>
                </a:lnTo>
                <a:lnTo>
                  <a:pt x="2183434" y="5888642"/>
                </a:lnTo>
                <a:cubicBezTo>
                  <a:pt x="2197601" y="5882144"/>
                  <a:pt x="2192702" y="5868023"/>
                  <a:pt x="2168708" y="5846293"/>
                </a:cubicBezTo>
                <a:cubicBezTo>
                  <a:pt x="2144714" y="5824559"/>
                  <a:pt x="2121705" y="5809031"/>
                  <a:pt x="2099710" y="5799723"/>
                </a:cubicBezTo>
                <a:lnTo>
                  <a:pt x="2137210" y="5756337"/>
                </a:lnTo>
                <a:cubicBezTo>
                  <a:pt x="2124396" y="5752715"/>
                  <a:pt x="2122072" y="5749447"/>
                  <a:pt x="2130252" y="5746535"/>
                </a:cubicBezTo>
                <a:cubicBezTo>
                  <a:pt x="2148994" y="5743244"/>
                  <a:pt x="2169900" y="5743015"/>
                  <a:pt x="2192982" y="5745856"/>
                </a:cubicBezTo>
                <a:cubicBezTo>
                  <a:pt x="2216079" y="5748692"/>
                  <a:pt x="2234071" y="5749159"/>
                  <a:pt x="2246958" y="5747272"/>
                </a:cubicBezTo>
                <a:cubicBezTo>
                  <a:pt x="2251783" y="5745639"/>
                  <a:pt x="2252078" y="5743659"/>
                  <a:pt x="2247855" y="5741325"/>
                </a:cubicBezTo>
                <a:cubicBezTo>
                  <a:pt x="2243633" y="5738988"/>
                  <a:pt x="2241015" y="5737708"/>
                  <a:pt x="2240000" y="5737470"/>
                </a:cubicBezTo>
                <a:cubicBezTo>
                  <a:pt x="2246973" y="5729467"/>
                  <a:pt x="2244766" y="5721157"/>
                  <a:pt x="2233380" y="5712532"/>
                </a:cubicBezTo>
                <a:cubicBezTo>
                  <a:pt x="2221978" y="5703909"/>
                  <a:pt x="2208679" y="5696819"/>
                  <a:pt x="2193467" y="5691257"/>
                </a:cubicBezTo>
                <a:cubicBezTo>
                  <a:pt x="2200896" y="5669050"/>
                  <a:pt x="2203206" y="5646274"/>
                  <a:pt x="2200426" y="5622929"/>
                </a:cubicBezTo>
                <a:cubicBezTo>
                  <a:pt x="2197645" y="5599575"/>
                  <a:pt x="2194703" y="5576624"/>
                  <a:pt x="2191629" y="5554068"/>
                </a:cubicBezTo>
                <a:cubicBezTo>
                  <a:pt x="2161425" y="5539427"/>
                  <a:pt x="2153717" y="5523352"/>
                  <a:pt x="2168458" y="5505848"/>
                </a:cubicBezTo>
                <a:cubicBezTo>
                  <a:pt x="2183198" y="5488339"/>
                  <a:pt x="2177814" y="5473137"/>
                  <a:pt x="2152275" y="5460261"/>
                </a:cubicBezTo>
                <a:lnTo>
                  <a:pt x="2171032" y="5438566"/>
                </a:lnTo>
                <a:lnTo>
                  <a:pt x="2124411" y="5421053"/>
                </a:lnTo>
                <a:close/>
                <a:moveTo>
                  <a:pt x="1780941" y="5184270"/>
                </a:moveTo>
                <a:cubicBezTo>
                  <a:pt x="1758874" y="5181067"/>
                  <a:pt x="1735924" y="5182024"/>
                  <a:pt x="1712062" y="5187133"/>
                </a:cubicBezTo>
                <a:cubicBezTo>
                  <a:pt x="1695364" y="5191486"/>
                  <a:pt x="1689023" y="5196586"/>
                  <a:pt x="1693055" y="5202440"/>
                </a:cubicBezTo>
                <a:cubicBezTo>
                  <a:pt x="1697056" y="5208285"/>
                  <a:pt x="1706471" y="5213918"/>
                  <a:pt x="1721286" y="5219335"/>
                </a:cubicBezTo>
                <a:cubicBezTo>
                  <a:pt x="1740631" y="5228088"/>
                  <a:pt x="1766068" y="5238247"/>
                  <a:pt x="1797624" y="5249809"/>
                </a:cubicBezTo>
                <a:cubicBezTo>
                  <a:pt x="1813417" y="5255588"/>
                  <a:pt x="1829720" y="5259092"/>
                  <a:pt x="1846541" y="5260321"/>
                </a:cubicBezTo>
                <a:cubicBezTo>
                  <a:pt x="1863362" y="5261551"/>
                  <a:pt x="1880700" y="5260506"/>
                  <a:pt x="1898560" y="5257189"/>
                </a:cubicBezTo>
                <a:lnTo>
                  <a:pt x="1935971" y="5242503"/>
                </a:lnTo>
                <a:lnTo>
                  <a:pt x="1835756" y="5197671"/>
                </a:lnTo>
                <a:cubicBezTo>
                  <a:pt x="1821280" y="5191936"/>
                  <a:pt x="1803009" y="5187468"/>
                  <a:pt x="1780941" y="5184270"/>
                </a:cubicBezTo>
                <a:close/>
                <a:moveTo>
                  <a:pt x="1973574" y="5170418"/>
                </a:moveTo>
                <a:lnTo>
                  <a:pt x="1973471" y="5199118"/>
                </a:lnTo>
                <a:cubicBezTo>
                  <a:pt x="1979400" y="5201637"/>
                  <a:pt x="1990860" y="5205347"/>
                  <a:pt x="2007866" y="5210240"/>
                </a:cubicBezTo>
                <a:cubicBezTo>
                  <a:pt x="2024859" y="5215127"/>
                  <a:pt x="2039835" y="5216561"/>
                  <a:pt x="2052781" y="5214540"/>
                </a:cubicBezTo>
                <a:cubicBezTo>
                  <a:pt x="2061843" y="5211055"/>
                  <a:pt x="2058945" y="5205780"/>
                  <a:pt x="2044086" y="5198703"/>
                </a:cubicBezTo>
                <a:cubicBezTo>
                  <a:pt x="2029227" y="5191623"/>
                  <a:pt x="2018165" y="5186863"/>
                  <a:pt x="2010868" y="5184428"/>
                </a:cubicBezTo>
                <a:cubicBezTo>
                  <a:pt x="2012530" y="5184151"/>
                  <a:pt x="2017973" y="5182611"/>
                  <a:pt x="2027227" y="5179797"/>
                </a:cubicBezTo>
                <a:cubicBezTo>
                  <a:pt x="2036481" y="5176986"/>
                  <a:pt x="2039600" y="5174564"/>
                  <a:pt x="2036583" y="5172540"/>
                </a:cubicBezTo>
                <a:cubicBezTo>
                  <a:pt x="2031199" y="5170961"/>
                  <a:pt x="2022166" y="5170259"/>
                  <a:pt x="2009456" y="5170431"/>
                </a:cubicBezTo>
                <a:cubicBezTo>
                  <a:pt x="1996774" y="5170599"/>
                  <a:pt x="1984814" y="5170594"/>
                  <a:pt x="1973574" y="5170418"/>
                </a:cubicBezTo>
                <a:close/>
                <a:moveTo>
                  <a:pt x="1952184" y="4787011"/>
                </a:moveTo>
                <a:cubicBezTo>
                  <a:pt x="1944401" y="4787676"/>
                  <a:pt x="1934867" y="4789486"/>
                  <a:pt x="1923569" y="4792423"/>
                </a:cubicBezTo>
                <a:lnTo>
                  <a:pt x="1911888" y="4795220"/>
                </a:lnTo>
                <a:cubicBezTo>
                  <a:pt x="1920819" y="4798577"/>
                  <a:pt x="1929174" y="4799918"/>
                  <a:pt x="1936957" y="4799252"/>
                </a:cubicBezTo>
                <a:cubicBezTo>
                  <a:pt x="1944754" y="4798586"/>
                  <a:pt x="1954287" y="4796777"/>
                  <a:pt x="1965571" y="4793839"/>
                </a:cubicBezTo>
                <a:lnTo>
                  <a:pt x="1977267" y="4791042"/>
                </a:lnTo>
                <a:cubicBezTo>
                  <a:pt x="1968322" y="4787685"/>
                  <a:pt x="1959966" y="4786340"/>
                  <a:pt x="1952184" y="4787011"/>
                </a:cubicBezTo>
                <a:close/>
                <a:moveTo>
                  <a:pt x="3244768" y="4718476"/>
                </a:moveTo>
                <a:cubicBezTo>
                  <a:pt x="3238192" y="4718850"/>
                  <a:pt x="3232072" y="4719843"/>
                  <a:pt x="3226364" y="4721445"/>
                </a:cubicBezTo>
                <a:cubicBezTo>
                  <a:pt x="3215375" y="4724197"/>
                  <a:pt x="3210505" y="4726557"/>
                  <a:pt x="3211755" y="4728529"/>
                </a:cubicBezTo>
                <a:cubicBezTo>
                  <a:pt x="3213021" y="4730496"/>
                  <a:pt x="3216316" y="4732336"/>
                  <a:pt x="3221656" y="4734043"/>
                </a:cubicBezTo>
                <a:lnTo>
                  <a:pt x="3221553" y="4762744"/>
                </a:lnTo>
                <a:lnTo>
                  <a:pt x="3230984" y="4737546"/>
                </a:lnTo>
                <a:cubicBezTo>
                  <a:pt x="3238236" y="4735927"/>
                  <a:pt x="3247093" y="4733572"/>
                  <a:pt x="3257553" y="4730470"/>
                </a:cubicBezTo>
                <a:cubicBezTo>
                  <a:pt x="3268027" y="4727365"/>
                  <a:pt x="3271631" y="4724828"/>
                  <a:pt x="3268381" y="4722860"/>
                </a:cubicBezTo>
                <a:cubicBezTo>
                  <a:pt x="3259200" y="4719561"/>
                  <a:pt x="3251329" y="4718101"/>
                  <a:pt x="3244768" y="4718476"/>
                </a:cubicBezTo>
                <a:close/>
                <a:moveTo>
                  <a:pt x="2008411" y="4565663"/>
                </a:moveTo>
                <a:cubicBezTo>
                  <a:pt x="1997804" y="4568561"/>
                  <a:pt x="1994479" y="4571503"/>
                  <a:pt x="1998451" y="4574498"/>
                </a:cubicBezTo>
                <a:cubicBezTo>
                  <a:pt x="2002438" y="4577485"/>
                  <a:pt x="2007293" y="4579906"/>
                  <a:pt x="2013016" y="4581763"/>
                </a:cubicBezTo>
                <a:cubicBezTo>
                  <a:pt x="2025859" y="4585381"/>
                  <a:pt x="2039864" y="4585858"/>
                  <a:pt x="2055032" y="4583180"/>
                </a:cubicBezTo>
                <a:cubicBezTo>
                  <a:pt x="2060004" y="4581750"/>
                  <a:pt x="2062343" y="4580233"/>
                  <a:pt x="2062049" y="4578632"/>
                </a:cubicBezTo>
                <a:cubicBezTo>
                  <a:pt x="2061769" y="4577026"/>
                  <a:pt x="2064109" y="4575508"/>
                  <a:pt x="2069067" y="4574084"/>
                </a:cubicBezTo>
                <a:cubicBezTo>
                  <a:pt x="2063196" y="4572023"/>
                  <a:pt x="2053384" y="4569835"/>
                  <a:pt x="2039628" y="4567511"/>
                </a:cubicBezTo>
                <a:cubicBezTo>
                  <a:pt x="2025873" y="4565186"/>
                  <a:pt x="2015472" y="4564573"/>
                  <a:pt x="2008411" y="4565663"/>
                </a:cubicBezTo>
                <a:close/>
                <a:moveTo>
                  <a:pt x="3147569" y="4562530"/>
                </a:moveTo>
                <a:cubicBezTo>
                  <a:pt x="3143141" y="4564308"/>
                  <a:pt x="3144391" y="4566876"/>
                  <a:pt x="3151335" y="4570232"/>
                </a:cubicBezTo>
                <a:cubicBezTo>
                  <a:pt x="3158279" y="4573585"/>
                  <a:pt x="3162457" y="4575455"/>
                  <a:pt x="3163854" y="4575834"/>
                </a:cubicBezTo>
                <a:lnTo>
                  <a:pt x="3170622" y="4643033"/>
                </a:lnTo>
                <a:cubicBezTo>
                  <a:pt x="3149305" y="4649690"/>
                  <a:pt x="3152792" y="4655786"/>
                  <a:pt x="3181067" y="4661322"/>
                </a:cubicBezTo>
                <a:cubicBezTo>
                  <a:pt x="3209343" y="4666859"/>
                  <a:pt x="3215168" y="4673828"/>
                  <a:pt x="3198500" y="4682241"/>
                </a:cubicBezTo>
                <a:lnTo>
                  <a:pt x="3221863" y="4676648"/>
                </a:lnTo>
                <a:cubicBezTo>
                  <a:pt x="3248726" y="4668782"/>
                  <a:pt x="3258111" y="4657935"/>
                  <a:pt x="3249991" y="4644110"/>
                </a:cubicBezTo>
                <a:cubicBezTo>
                  <a:pt x="3241870" y="4630279"/>
                  <a:pt x="3230233" y="4618727"/>
                  <a:pt x="3215095" y="4609449"/>
                </a:cubicBezTo>
                <a:cubicBezTo>
                  <a:pt x="3240120" y="4601787"/>
                  <a:pt x="3238001" y="4595602"/>
                  <a:pt x="3208740" y="4590900"/>
                </a:cubicBezTo>
                <a:cubicBezTo>
                  <a:pt x="3179493" y="4586193"/>
                  <a:pt x="3183201" y="4578610"/>
                  <a:pt x="3219905" y="4568155"/>
                </a:cubicBezTo>
                <a:cubicBezTo>
                  <a:pt x="3208431" y="4567435"/>
                  <a:pt x="3195220" y="4566060"/>
                  <a:pt x="3180243" y="4564026"/>
                </a:cubicBezTo>
                <a:cubicBezTo>
                  <a:pt x="3165267" y="4561996"/>
                  <a:pt x="3154381" y="4561498"/>
                  <a:pt x="3147569" y="4562530"/>
                </a:cubicBezTo>
                <a:close/>
                <a:moveTo>
                  <a:pt x="2016120" y="4530844"/>
                </a:moveTo>
                <a:cubicBezTo>
                  <a:pt x="2002894" y="4529471"/>
                  <a:pt x="1990242" y="4530107"/>
                  <a:pt x="1978179" y="4532758"/>
                </a:cubicBezTo>
                <a:cubicBezTo>
                  <a:pt x="1969999" y="4535665"/>
                  <a:pt x="1972323" y="4538939"/>
                  <a:pt x="1985152" y="4542561"/>
                </a:cubicBezTo>
                <a:cubicBezTo>
                  <a:pt x="1994082" y="4545917"/>
                  <a:pt x="2002438" y="4547258"/>
                  <a:pt x="2010235" y="4546592"/>
                </a:cubicBezTo>
                <a:cubicBezTo>
                  <a:pt x="2018017" y="4545922"/>
                  <a:pt x="2027550" y="4544117"/>
                  <a:pt x="2038849" y="4541175"/>
                </a:cubicBezTo>
                <a:lnTo>
                  <a:pt x="2050530" y="4538378"/>
                </a:lnTo>
                <a:cubicBezTo>
                  <a:pt x="2040821" y="4534730"/>
                  <a:pt x="2029345" y="4532215"/>
                  <a:pt x="2016120" y="4530844"/>
                </a:cubicBezTo>
                <a:close/>
                <a:moveTo>
                  <a:pt x="3122059" y="4517023"/>
                </a:moveTo>
                <a:cubicBezTo>
                  <a:pt x="3111438" y="4519921"/>
                  <a:pt x="3108127" y="4522863"/>
                  <a:pt x="3112099" y="4525859"/>
                </a:cubicBezTo>
                <a:cubicBezTo>
                  <a:pt x="3116086" y="4528845"/>
                  <a:pt x="3120927" y="4531267"/>
                  <a:pt x="3126664" y="4533124"/>
                </a:cubicBezTo>
                <a:cubicBezTo>
                  <a:pt x="3139492" y="4536741"/>
                  <a:pt x="3153498" y="4537218"/>
                  <a:pt x="3168680" y="4534540"/>
                </a:cubicBezTo>
                <a:cubicBezTo>
                  <a:pt x="3173653" y="4533111"/>
                  <a:pt x="3175991" y="4531594"/>
                  <a:pt x="3175697" y="4529992"/>
                </a:cubicBezTo>
                <a:cubicBezTo>
                  <a:pt x="3175418" y="4528386"/>
                  <a:pt x="3177757" y="4526869"/>
                  <a:pt x="3182715" y="4525444"/>
                </a:cubicBezTo>
                <a:cubicBezTo>
                  <a:pt x="3176845" y="4523384"/>
                  <a:pt x="3167018" y="4521196"/>
                  <a:pt x="3153262" y="4518872"/>
                </a:cubicBezTo>
                <a:cubicBezTo>
                  <a:pt x="3139507" y="4516546"/>
                  <a:pt x="3129106" y="4515934"/>
                  <a:pt x="3122059" y="4517023"/>
                </a:cubicBezTo>
                <a:close/>
                <a:moveTo>
                  <a:pt x="1281595" y="4466001"/>
                </a:moveTo>
                <a:lnTo>
                  <a:pt x="1225544" y="4473685"/>
                </a:lnTo>
                <a:cubicBezTo>
                  <a:pt x="1231414" y="4475741"/>
                  <a:pt x="1241241" y="4477933"/>
                  <a:pt x="1254997" y="4480254"/>
                </a:cubicBezTo>
                <a:cubicBezTo>
                  <a:pt x="1268738" y="4482579"/>
                  <a:pt x="1279153" y="4483192"/>
                  <a:pt x="1286200" y="4482102"/>
                </a:cubicBezTo>
                <a:cubicBezTo>
                  <a:pt x="1296807" y="4479208"/>
                  <a:pt x="1300132" y="4476262"/>
                  <a:pt x="1296160" y="4473271"/>
                </a:cubicBezTo>
                <a:cubicBezTo>
                  <a:pt x="1292173" y="4470284"/>
                  <a:pt x="1287333" y="4467858"/>
                  <a:pt x="1281595" y="4466001"/>
                </a:cubicBezTo>
                <a:close/>
                <a:moveTo>
                  <a:pt x="4601624" y="4466000"/>
                </a:moveTo>
                <a:cubicBezTo>
                  <a:pt x="4595443" y="4467857"/>
                  <a:pt x="4590229" y="4470283"/>
                  <a:pt x="4585934" y="4473270"/>
                </a:cubicBezTo>
                <a:cubicBezTo>
                  <a:pt x="4581655" y="4476261"/>
                  <a:pt x="4585237" y="4479207"/>
                  <a:pt x="4596664" y="4482101"/>
                </a:cubicBezTo>
                <a:cubicBezTo>
                  <a:pt x="4604255" y="4483191"/>
                  <a:pt x="4615475" y="4482578"/>
                  <a:pt x="4630279" y="4480253"/>
                </a:cubicBezTo>
                <a:cubicBezTo>
                  <a:pt x="4645097" y="4477932"/>
                  <a:pt x="4655684" y="4475740"/>
                  <a:pt x="4662007" y="4473684"/>
                </a:cubicBezTo>
                <a:close/>
                <a:moveTo>
                  <a:pt x="1978591" y="4417962"/>
                </a:moveTo>
                <a:cubicBezTo>
                  <a:pt x="1967983" y="4420860"/>
                  <a:pt x="1964659" y="4423803"/>
                  <a:pt x="1968646" y="4426798"/>
                </a:cubicBezTo>
                <a:cubicBezTo>
                  <a:pt x="1972618" y="4429785"/>
                  <a:pt x="1977472" y="4432206"/>
                  <a:pt x="1983195" y="4434063"/>
                </a:cubicBezTo>
                <a:cubicBezTo>
                  <a:pt x="1996039" y="4437681"/>
                  <a:pt x="2010044" y="4438157"/>
                  <a:pt x="2025212" y="4435479"/>
                </a:cubicBezTo>
                <a:cubicBezTo>
                  <a:pt x="2030184" y="4434050"/>
                  <a:pt x="2032523" y="4432533"/>
                  <a:pt x="2032229" y="4430932"/>
                </a:cubicBezTo>
                <a:cubicBezTo>
                  <a:pt x="2031949" y="4429325"/>
                  <a:pt x="2034289" y="4427808"/>
                  <a:pt x="2039246" y="4426383"/>
                </a:cubicBezTo>
                <a:cubicBezTo>
                  <a:pt x="2033377" y="4424323"/>
                  <a:pt x="2023563" y="4422135"/>
                  <a:pt x="2009808" y="4419810"/>
                </a:cubicBezTo>
                <a:cubicBezTo>
                  <a:pt x="1996054" y="4417485"/>
                  <a:pt x="1985652" y="4416872"/>
                  <a:pt x="1978591" y="4417962"/>
                </a:cubicBezTo>
                <a:close/>
                <a:moveTo>
                  <a:pt x="2819561" y="4245342"/>
                </a:moveTo>
                <a:lnTo>
                  <a:pt x="2833492" y="4264946"/>
                </a:lnTo>
                <a:cubicBezTo>
                  <a:pt x="2834802" y="4265585"/>
                  <a:pt x="2841511" y="4267809"/>
                  <a:pt x="2853603" y="4271602"/>
                </a:cubicBezTo>
                <a:cubicBezTo>
                  <a:pt x="2865696" y="4275396"/>
                  <a:pt x="2875332" y="4276918"/>
                  <a:pt x="2882481" y="4276164"/>
                </a:cubicBezTo>
                <a:lnTo>
                  <a:pt x="2845173" y="4262149"/>
                </a:lnTo>
                <a:close/>
                <a:moveTo>
                  <a:pt x="1018759" y="4202035"/>
                </a:moveTo>
                <a:lnTo>
                  <a:pt x="962708" y="4209715"/>
                </a:lnTo>
                <a:cubicBezTo>
                  <a:pt x="968578" y="4211775"/>
                  <a:pt x="978405" y="4213963"/>
                  <a:pt x="992160" y="4216288"/>
                </a:cubicBezTo>
                <a:cubicBezTo>
                  <a:pt x="1005901" y="4218612"/>
                  <a:pt x="1016317" y="4219226"/>
                  <a:pt x="1023364" y="4218132"/>
                </a:cubicBezTo>
                <a:cubicBezTo>
                  <a:pt x="1033986" y="4215237"/>
                  <a:pt x="1037296" y="4212295"/>
                  <a:pt x="1033324" y="4209300"/>
                </a:cubicBezTo>
                <a:cubicBezTo>
                  <a:pt x="1029337" y="4206313"/>
                  <a:pt x="1024497" y="4203887"/>
                  <a:pt x="1018759" y="4202035"/>
                </a:cubicBezTo>
                <a:close/>
                <a:moveTo>
                  <a:pt x="4884774" y="4202034"/>
                </a:moveTo>
                <a:cubicBezTo>
                  <a:pt x="4878593" y="4203886"/>
                  <a:pt x="4873379" y="4206312"/>
                  <a:pt x="4869084" y="4209299"/>
                </a:cubicBezTo>
                <a:cubicBezTo>
                  <a:pt x="4864805" y="4212294"/>
                  <a:pt x="4868371" y="4215236"/>
                  <a:pt x="4879813" y="4218131"/>
                </a:cubicBezTo>
                <a:cubicBezTo>
                  <a:pt x="4887405" y="4219225"/>
                  <a:pt x="4898626" y="4218611"/>
                  <a:pt x="4913428" y="4216287"/>
                </a:cubicBezTo>
                <a:cubicBezTo>
                  <a:pt x="4928247" y="4213962"/>
                  <a:pt x="4938833" y="4211774"/>
                  <a:pt x="4945157" y="4209714"/>
                </a:cubicBezTo>
                <a:close/>
                <a:moveTo>
                  <a:pt x="3050017" y="4180146"/>
                </a:moveTo>
                <a:cubicBezTo>
                  <a:pt x="3030142" y="4177019"/>
                  <a:pt x="3010972" y="4177305"/>
                  <a:pt x="2992524" y="4181002"/>
                </a:cubicBezTo>
                <a:cubicBezTo>
                  <a:pt x="3013518" y="4190081"/>
                  <a:pt x="3027479" y="4200112"/>
                  <a:pt x="3034437" y="4211114"/>
                </a:cubicBezTo>
                <a:cubicBezTo>
                  <a:pt x="3041411" y="4222111"/>
                  <a:pt x="3055372" y="4232148"/>
                  <a:pt x="3076350" y="4241225"/>
                </a:cubicBezTo>
                <a:cubicBezTo>
                  <a:pt x="3057269" y="4249017"/>
                  <a:pt x="3046339" y="4258086"/>
                  <a:pt x="3043573" y="4268426"/>
                </a:cubicBezTo>
                <a:cubicBezTo>
                  <a:pt x="3040822" y="4278762"/>
                  <a:pt x="3048560" y="4287659"/>
                  <a:pt x="3066817" y="4295119"/>
                </a:cubicBezTo>
                <a:lnTo>
                  <a:pt x="3059756" y="4314017"/>
                </a:lnTo>
                <a:cubicBezTo>
                  <a:pt x="3069862" y="4317811"/>
                  <a:pt x="3077027" y="4322302"/>
                  <a:pt x="3081294" y="4327498"/>
                </a:cubicBezTo>
                <a:cubicBezTo>
                  <a:pt x="3085560" y="4332691"/>
                  <a:pt x="3082235" y="4336829"/>
                  <a:pt x="3071334" y="4339916"/>
                </a:cubicBezTo>
                <a:lnTo>
                  <a:pt x="3059653" y="4342713"/>
                </a:lnTo>
                <a:cubicBezTo>
                  <a:pt x="3057005" y="4349202"/>
                  <a:pt x="3057564" y="4355996"/>
                  <a:pt x="3061330" y="4363102"/>
                </a:cubicBezTo>
                <a:cubicBezTo>
                  <a:pt x="3065096" y="4370205"/>
                  <a:pt x="3073834" y="4376477"/>
                  <a:pt x="3087517" y="4381921"/>
                </a:cubicBezTo>
                <a:cubicBezTo>
                  <a:pt x="3096843" y="4385424"/>
                  <a:pt x="3106759" y="4387351"/>
                  <a:pt x="3117263" y="4387705"/>
                </a:cubicBezTo>
                <a:cubicBezTo>
                  <a:pt x="3127767" y="4388058"/>
                  <a:pt x="3138860" y="4386838"/>
                  <a:pt x="3150541" y="4384043"/>
                </a:cubicBezTo>
                <a:cubicBezTo>
                  <a:pt x="3167489" y="4364809"/>
                  <a:pt x="3168828" y="4344659"/>
                  <a:pt x="3154542" y="4323586"/>
                </a:cubicBezTo>
                <a:cubicBezTo>
                  <a:pt x="3140286" y="4302508"/>
                  <a:pt x="3114188" y="4284620"/>
                  <a:pt x="3076248" y="4269926"/>
                </a:cubicBezTo>
                <a:cubicBezTo>
                  <a:pt x="3121235" y="4257486"/>
                  <a:pt x="3137609" y="4246872"/>
                  <a:pt x="3125384" y="4238094"/>
                </a:cubicBezTo>
                <a:cubicBezTo>
                  <a:pt x="3113159" y="4229311"/>
                  <a:pt x="3117866" y="4221489"/>
                  <a:pt x="3139478" y="4214648"/>
                </a:cubicBezTo>
                <a:lnTo>
                  <a:pt x="3095211" y="4190835"/>
                </a:lnTo>
                <a:cubicBezTo>
                  <a:pt x="3084957" y="4186838"/>
                  <a:pt x="3069892" y="4183274"/>
                  <a:pt x="3050017" y="4180146"/>
                </a:cubicBezTo>
                <a:close/>
                <a:moveTo>
                  <a:pt x="2748894" y="4157956"/>
                </a:moveTo>
                <a:cubicBezTo>
                  <a:pt x="2739265" y="4157632"/>
                  <a:pt x="2731019" y="4158052"/>
                  <a:pt x="2724157" y="4159219"/>
                </a:cubicBezTo>
                <a:cubicBezTo>
                  <a:pt x="2719346" y="4160851"/>
                  <a:pt x="2719036" y="4162832"/>
                  <a:pt x="2723259" y="4165166"/>
                </a:cubicBezTo>
                <a:cubicBezTo>
                  <a:pt x="2727496" y="4167503"/>
                  <a:pt x="2730115" y="4168783"/>
                  <a:pt x="2731130" y="4169021"/>
                </a:cubicBezTo>
                <a:cubicBezTo>
                  <a:pt x="2749784" y="4174231"/>
                  <a:pt x="2770189" y="4180098"/>
                  <a:pt x="2792345" y="4186627"/>
                </a:cubicBezTo>
                <a:cubicBezTo>
                  <a:pt x="2814485" y="4193151"/>
                  <a:pt x="2810380" y="4200584"/>
                  <a:pt x="2780001" y="4208930"/>
                </a:cubicBezTo>
                <a:cubicBezTo>
                  <a:pt x="2785489" y="4210845"/>
                  <a:pt x="2793757" y="4212450"/>
                  <a:pt x="2804790" y="4213752"/>
                </a:cubicBezTo>
                <a:cubicBezTo>
                  <a:pt x="2815824" y="4215053"/>
                  <a:pt x="2824680" y="4215084"/>
                  <a:pt x="2831345" y="4213849"/>
                </a:cubicBezTo>
                <a:cubicBezTo>
                  <a:pt x="2836361" y="4212288"/>
                  <a:pt x="2836259" y="4210161"/>
                  <a:pt x="2831080" y="4207461"/>
                </a:cubicBezTo>
                <a:cubicBezTo>
                  <a:pt x="2825887" y="4204762"/>
                  <a:pt x="2820532" y="4202454"/>
                  <a:pt x="2815059" y="4200544"/>
                </a:cubicBezTo>
                <a:cubicBezTo>
                  <a:pt x="2827902" y="4197589"/>
                  <a:pt x="2837847" y="4193534"/>
                  <a:pt x="2844864" y="4188391"/>
                </a:cubicBezTo>
                <a:cubicBezTo>
                  <a:pt x="2851882" y="4183243"/>
                  <a:pt x="2848984" y="4177967"/>
                  <a:pt x="2836155" y="4172555"/>
                </a:cubicBezTo>
                <a:cubicBezTo>
                  <a:pt x="2824798" y="4168584"/>
                  <a:pt x="2806718" y="4164782"/>
                  <a:pt x="2781929" y="4161160"/>
                </a:cubicBezTo>
                <a:cubicBezTo>
                  <a:pt x="2769534" y="4159349"/>
                  <a:pt x="2758523" y="4158280"/>
                  <a:pt x="2748894" y="4157956"/>
                </a:cubicBezTo>
                <a:close/>
                <a:moveTo>
                  <a:pt x="965371" y="4117320"/>
                </a:moveTo>
                <a:cubicBezTo>
                  <a:pt x="965518" y="4117522"/>
                  <a:pt x="964636" y="4118691"/>
                  <a:pt x="962738" y="4120822"/>
                </a:cubicBezTo>
                <a:cubicBezTo>
                  <a:pt x="960825" y="4122948"/>
                  <a:pt x="957029" y="4124814"/>
                  <a:pt x="951336" y="4126416"/>
                </a:cubicBezTo>
                <a:cubicBezTo>
                  <a:pt x="956824" y="4128330"/>
                  <a:pt x="965092" y="4129936"/>
                  <a:pt x="976110" y="4131237"/>
                </a:cubicBezTo>
                <a:cubicBezTo>
                  <a:pt x="987159" y="4132539"/>
                  <a:pt x="996015" y="4132569"/>
                  <a:pt x="1002664" y="4131334"/>
                </a:cubicBezTo>
                <a:cubicBezTo>
                  <a:pt x="1014743" y="4127487"/>
                  <a:pt x="1016302" y="4123287"/>
                  <a:pt x="1007387" y="4118735"/>
                </a:cubicBezTo>
                <a:cubicBezTo>
                  <a:pt x="994559" y="4115118"/>
                  <a:pt x="980553" y="4114642"/>
                  <a:pt x="965371" y="4117320"/>
                </a:cubicBezTo>
                <a:close/>
                <a:moveTo>
                  <a:pt x="4942288" y="4117319"/>
                </a:moveTo>
                <a:cubicBezTo>
                  <a:pt x="4925933" y="4114641"/>
                  <a:pt x="4910844" y="4115117"/>
                  <a:pt x="4897024" y="4118734"/>
                </a:cubicBezTo>
                <a:cubicBezTo>
                  <a:pt x="4887421" y="4123286"/>
                  <a:pt x="4889101" y="4127486"/>
                  <a:pt x="4902112" y="4131333"/>
                </a:cubicBezTo>
                <a:cubicBezTo>
                  <a:pt x="4909275" y="4132568"/>
                  <a:pt x="4918816" y="4132538"/>
                  <a:pt x="4930719" y="4131236"/>
                </a:cubicBezTo>
                <a:cubicBezTo>
                  <a:pt x="4942589" y="4129935"/>
                  <a:pt x="4951496" y="4128329"/>
                  <a:pt x="4957407" y="4126415"/>
                </a:cubicBezTo>
                <a:cubicBezTo>
                  <a:pt x="4951274" y="4124813"/>
                  <a:pt x="4947185" y="4122947"/>
                  <a:pt x="4945125" y="4120821"/>
                </a:cubicBezTo>
                <a:cubicBezTo>
                  <a:pt x="4943080" y="4118690"/>
                  <a:pt x="4942130" y="4117521"/>
                  <a:pt x="4942288" y="4117319"/>
                </a:cubicBezTo>
                <a:close/>
                <a:moveTo>
                  <a:pt x="1450139" y="4108513"/>
                </a:moveTo>
                <a:lnTo>
                  <a:pt x="1434581" y="4113971"/>
                </a:lnTo>
                <a:lnTo>
                  <a:pt x="1450209" y="4122999"/>
                </a:lnTo>
                <a:close/>
                <a:moveTo>
                  <a:pt x="2960144" y="4096997"/>
                </a:moveTo>
                <a:cubicBezTo>
                  <a:pt x="2949537" y="4099891"/>
                  <a:pt x="2946212" y="4102838"/>
                  <a:pt x="2950199" y="4105829"/>
                </a:cubicBezTo>
                <a:cubicBezTo>
                  <a:pt x="2954171" y="4108819"/>
                  <a:pt x="2959026" y="4111241"/>
                  <a:pt x="2964763" y="4113098"/>
                </a:cubicBezTo>
                <a:lnTo>
                  <a:pt x="3020814" y="4105413"/>
                </a:lnTo>
                <a:cubicBezTo>
                  <a:pt x="3014930" y="4103358"/>
                  <a:pt x="3005117" y="4101170"/>
                  <a:pt x="2991362" y="4098845"/>
                </a:cubicBezTo>
                <a:cubicBezTo>
                  <a:pt x="2977607" y="4096521"/>
                  <a:pt x="2967206" y="4095907"/>
                  <a:pt x="2960144" y="4096997"/>
                </a:cubicBezTo>
                <a:close/>
                <a:moveTo>
                  <a:pt x="1442627" y="4065866"/>
                </a:moveTo>
                <a:lnTo>
                  <a:pt x="1439391" y="4072677"/>
                </a:lnTo>
                <a:lnTo>
                  <a:pt x="1449985" y="4076522"/>
                </a:lnTo>
                <a:lnTo>
                  <a:pt x="1449946" y="4068513"/>
                </a:lnTo>
                <a:close/>
                <a:moveTo>
                  <a:pt x="2967323" y="4049403"/>
                </a:moveTo>
                <a:cubicBezTo>
                  <a:pt x="2956717" y="4052297"/>
                  <a:pt x="2953391" y="4055243"/>
                  <a:pt x="2957363" y="4058234"/>
                </a:cubicBezTo>
                <a:cubicBezTo>
                  <a:pt x="2961350" y="4061221"/>
                  <a:pt x="2966205" y="4063647"/>
                  <a:pt x="2971928" y="4065504"/>
                </a:cubicBezTo>
                <a:lnTo>
                  <a:pt x="3027979" y="4057820"/>
                </a:lnTo>
                <a:cubicBezTo>
                  <a:pt x="3022109" y="4055759"/>
                  <a:pt x="3012297" y="4053571"/>
                  <a:pt x="2998541" y="4051252"/>
                </a:cubicBezTo>
                <a:cubicBezTo>
                  <a:pt x="2984786" y="4048926"/>
                  <a:pt x="2974385" y="4048313"/>
                  <a:pt x="2967323" y="4049403"/>
                </a:cubicBezTo>
                <a:close/>
                <a:moveTo>
                  <a:pt x="3133431" y="3946561"/>
                </a:moveTo>
                <a:cubicBezTo>
                  <a:pt x="3125252" y="3949472"/>
                  <a:pt x="3127576" y="3952742"/>
                  <a:pt x="3140390" y="3956363"/>
                </a:cubicBezTo>
                <a:cubicBezTo>
                  <a:pt x="3153218" y="3959980"/>
                  <a:pt x="3167238" y="3960453"/>
                  <a:pt x="3182406" y="3957775"/>
                </a:cubicBezTo>
                <a:lnTo>
                  <a:pt x="3194087" y="3954978"/>
                </a:lnTo>
                <a:cubicBezTo>
                  <a:pt x="3188952" y="3952746"/>
                  <a:pt x="3180597" y="3950205"/>
                  <a:pt x="3169018" y="3947359"/>
                </a:cubicBezTo>
                <a:cubicBezTo>
                  <a:pt x="3157470" y="3944509"/>
                  <a:pt x="3145598" y="3944245"/>
                  <a:pt x="3133431" y="3946561"/>
                </a:cubicBezTo>
                <a:close/>
                <a:moveTo>
                  <a:pt x="1963136" y="3877179"/>
                </a:moveTo>
                <a:lnTo>
                  <a:pt x="1957170" y="3878286"/>
                </a:lnTo>
                <a:lnTo>
                  <a:pt x="1962881" y="3879537"/>
                </a:lnTo>
                <a:close/>
                <a:moveTo>
                  <a:pt x="1826796" y="3732591"/>
                </a:moveTo>
                <a:lnTo>
                  <a:pt x="1821205" y="3734935"/>
                </a:lnTo>
                <a:cubicBezTo>
                  <a:pt x="1819544" y="3736408"/>
                  <a:pt x="1819706" y="3737893"/>
                  <a:pt x="1821692" y="3739391"/>
                </a:cubicBezTo>
                <a:lnTo>
                  <a:pt x="1834852" y="3745956"/>
                </a:lnTo>
                <a:close/>
                <a:moveTo>
                  <a:pt x="2957275" y="3593023"/>
                </a:moveTo>
                <a:cubicBezTo>
                  <a:pt x="2942608" y="3602031"/>
                  <a:pt x="2929823" y="3611303"/>
                  <a:pt x="2918952" y="3620836"/>
                </a:cubicBezTo>
                <a:cubicBezTo>
                  <a:pt x="2908080" y="3630369"/>
                  <a:pt x="2902887" y="3640692"/>
                  <a:pt x="2903386" y="3651804"/>
                </a:cubicBezTo>
                <a:lnTo>
                  <a:pt x="2831036" y="3646179"/>
                </a:lnTo>
                <a:cubicBezTo>
                  <a:pt x="2823577" y="3666127"/>
                  <a:pt x="2838303" y="3683632"/>
                  <a:pt x="2875199" y="3698692"/>
                </a:cubicBezTo>
                <a:cubicBezTo>
                  <a:pt x="2908315" y="3714423"/>
                  <a:pt x="2914877" y="3730056"/>
                  <a:pt x="2894869" y="3745597"/>
                </a:cubicBezTo>
                <a:cubicBezTo>
                  <a:pt x="2874891" y="3761134"/>
                  <a:pt x="2881438" y="3776768"/>
                  <a:pt x="2914553" y="3792499"/>
                </a:cubicBezTo>
                <a:cubicBezTo>
                  <a:pt x="2905432" y="3800899"/>
                  <a:pt x="2900224" y="3811217"/>
                  <a:pt x="2898973" y="3823467"/>
                </a:cubicBezTo>
                <a:cubicBezTo>
                  <a:pt x="2897723" y="3835717"/>
                  <a:pt x="2905946" y="3845691"/>
                  <a:pt x="2923675" y="3853397"/>
                </a:cubicBezTo>
                <a:cubicBezTo>
                  <a:pt x="2938048" y="3858198"/>
                  <a:pt x="2953024" y="3859631"/>
                  <a:pt x="2968588" y="3857699"/>
                </a:cubicBezTo>
                <a:cubicBezTo>
                  <a:pt x="2984153" y="3855762"/>
                  <a:pt x="2997982" y="3853173"/>
                  <a:pt x="3010046" y="3849926"/>
                </a:cubicBezTo>
                <a:cubicBezTo>
                  <a:pt x="3019049" y="3835347"/>
                  <a:pt x="3030406" y="3814468"/>
                  <a:pt x="3044118" y="3787289"/>
                </a:cubicBezTo>
                <a:cubicBezTo>
                  <a:pt x="3057843" y="3760115"/>
                  <a:pt x="3048178" y="3738526"/>
                  <a:pt x="3015180" y="3722535"/>
                </a:cubicBezTo>
                <a:lnTo>
                  <a:pt x="2977975" y="3679824"/>
                </a:lnTo>
                <a:cubicBezTo>
                  <a:pt x="3016386" y="3668964"/>
                  <a:pt x="3030157" y="3654671"/>
                  <a:pt x="3019270" y="3636968"/>
                </a:cubicBezTo>
                <a:cubicBezTo>
                  <a:pt x="3008398" y="3619261"/>
                  <a:pt x="2987728" y="3604611"/>
                  <a:pt x="2957275" y="3593023"/>
                </a:cubicBezTo>
                <a:close/>
                <a:moveTo>
                  <a:pt x="2954642" y="3514805"/>
                </a:moveTo>
                <a:cubicBezTo>
                  <a:pt x="2938018" y="3514245"/>
                  <a:pt x="2923424" y="3515343"/>
                  <a:pt x="2910860" y="3518114"/>
                </a:cubicBezTo>
                <a:cubicBezTo>
                  <a:pt x="2898694" y="3521025"/>
                  <a:pt x="2890323" y="3524461"/>
                  <a:pt x="2885733" y="3528432"/>
                </a:cubicBezTo>
                <a:cubicBezTo>
                  <a:pt x="2881143" y="3532393"/>
                  <a:pt x="2883276" y="3536187"/>
                  <a:pt x="2892103" y="3539808"/>
                </a:cubicBezTo>
                <a:lnTo>
                  <a:pt x="2994893" y="3520941"/>
                </a:lnTo>
                <a:cubicBezTo>
                  <a:pt x="2984697" y="3517408"/>
                  <a:pt x="2971281" y="3515361"/>
                  <a:pt x="2954642" y="3514805"/>
                </a:cubicBezTo>
                <a:close/>
                <a:moveTo>
                  <a:pt x="1668523" y="3318192"/>
                </a:moveTo>
                <a:lnTo>
                  <a:pt x="1565734" y="3337059"/>
                </a:lnTo>
                <a:cubicBezTo>
                  <a:pt x="1575930" y="3340592"/>
                  <a:pt x="1589346" y="3342639"/>
                  <a:pt x="1605984" y="3343195"/>
                </a:cubicBezTo>
                <a:cubicBezTo>
                  <a:pt x="1622609" y="3343755"/>
                  <a:pt x="1637202" y="3342657"/>
                  <a:pt x="1649766" y="3339886"/>
                </a:cubicBezTo>
                <a:cubicBezTo>
                  <a:pt x="1661933" y="3336974"/>
                  <a:pt x="1670303" y="3333538"/>
                  <a:pt x="1674894" y="3329568"/>
                </a:cubicBezTo>
                <a:cubicBezTo>
                  <a:pt x="1679483" y="3325607"/>
                  <a:pt x="1677350" y="3321813"/>
                  <a:pt x="1668523" y="3318192"/>
                </a:cubicBezTo>
                <a:close/>
                <a:moveTo>
                  <a:pt x="4184793" y="3318190"/>
                </a:moveTo>
                <a:cubicBezTo>
                  <a:pt x="4175284" y="3321812"/>
                  <a:pt x="4172986" y="3325606"/>
                  <a:pt x="4177930" y="3329567"/>
                </a:cubicBezTo>
                <a:cubicBezTo>
                  <a:pt x="4182875" y="3333538"/>
                  <a:pt x="4191893" y="3336974"/>
                  <a:pt x="4204999" y="3339885"/>
                </a:cubicBezTo>
                <a:cubicBezTo>
                  <a:pt x="4218534" y="3342656"/>
                  <a:pt x="4234255" y="3343754"/>
                  <a:pt x="4252165" y="3343194"/>
                </a:cubicBezTo>
                <a:cubicBezTo>
                  <a:pt x="4270090" y="3342638"/>
                  <a:pt x="4284543" y="3340591"/>
                  <a:pt x="4295526" y="3337058"/>
                </a:cubicBezTo>
                <a:close/>
                <a:moveTo>
                  <a:pt x="2215087" y="3221772"/>
                </a:moveTo>
                <a:cubicBezTo>
                  <a:pt x="2170790" y="3234768"/>
                  <a:pt x="2161802" y="3249348"/>
                  <a:pt x="2188091" y="3265511"/>
                </a:cubicBezTo>
                <a:cubicBezTo>
                  <a:pt x="2214395" y="3281679"/>
                  <a:pt x="2226400" y="3296964"/>
                  <a:pt x="2224104" y="3311371"/>
                </a:cubicBezTo>
                <a:cubicBezTo>
                  <a:pt x="2193313" y="3326149"/>
                  <a:pt x="2175307" y="3360095"/>
                  <a:pt x="2170055" y="3413198"/>
                </a:cubicBezTo>
                <a:lnTo>
                  <a:pt x="2165049" y="3431930"/>
                </a:lnTo>
                <a:lnTo>
                  <a:pt x="2166516" y="3432481"/>
                </a:lnTo>
                <a:cubicBezTo>
                  <a:pt x="2174151" y="3431008"/>
                  <a:pt x="2186892" y="3430108"/>
                  <a:pt x="2204751" y="3429781"/>
                </a:cubicBezTo>
                <a:cubicBezTo>
                  <a:pt x="2222596" y="3429450"/>
                  <a:pt x="2234748" y="3430125"/>
                  <a:pt x="2241221" y="3431805"/>
                </a:cubicBezTo>
                <a:cubicBezTo>
                  <a:pt x="2244472" y="3433773"/>
                  <a:pt x="2240868" y="3436310"/>
                  <a:pt x="2230393" y="3439411"/>
                </a:cubicBezTo>
                <a:cubicBezTo>
                  <a:pt x="2219934" y="3442516"/>
                  <a:pt x="2211077" y="3444872"/>
                  <a:pt x="2203824" y="3446491"/>
                </a:cubicBezTo>
                <a:cubicBezTo>
                  <a:pt x="2218977" y="3453381"/>
                  <a:pt x="2223611" y="3459911"/>
                  <a:pt x="2217756" y="3466095"/>
                </a:cubicBezTo>
                <a:cubicBezTo>
                  <a:pt x="2211901" y="3472276"/>
                  <a:pt x="2216549" y="3478808"/>
                  <a:pt x="2231688" y="3485699"/>
                </a:cubicBezTo>
                <a:cubicBezTo>
                  <a:pt x="2229525" y="3505687"/>
                  <a:pt x="2233027" y="3531855"/>
                  <a:pt x="2242206" y="3564185"/>
                </a:cubicBezTo>
                <a:cubicBezTo>
                  <a:pt x="2251386" y="3596516"/>
                  <a:pt x="2271821" y="3620060"/>
                  <a:pt x="2303524" y="3634811"/>
                </a:cubicBezTo>
                <a:cubicBezTo>
                  <a:pt x="2316353" y="3638428"/>
                  <a:pt x="2330358" y="3638905"/>
                  <a:pt x="2345540" y="3636228"/>
                </a:cubicBezTo>
                <a:lnTo>
                  <a:pt x="2371718" y="3626344"/>
                </a:lnTo>
                <a:lnTo>
                  <a:pt x="2370170" y="3590546"/>
                </a:lnTo>
                <a:lnTo>
                  <a:pt x="2343804" y="3568899"/>
                </a:lnTo>
                <a:cubicBezTo>
                  <a:pt x="2337802" y="3561255"/>
                  <a:pt x="2335375" y="3553832"/>
                  <a:pt x="2336522" y="3546629"/>
                </a:cubicBezTo>
                <a:cubicBezTo>
                  <a:pt x="2367314" y="3531850"/>
                  <a:pt x="2385320" y="3497905"/>
                  <a:pt x="2390572" y="3444801"/>
                </a:cubicBezTo>
                <a:lnTo>
                  <a:pt x="2393424" y="3434129"/>
                </a:lnTo>
                <a:lnTo>
                  <a:pt x="2387420" y="3426298"/>
                </a:lnTo>
                <a:lnTo>
                  <a:pt x="2378827" y="3427299"/>
                </a:lnTo>
                <a:cubicBezTo>
                  <a:pt x="2372455" y="3427749"/>
                  <a:pt x="2364805" y="3428056"/>
                  <a:pt x="2355876" y="3428219"/>
                </a:cubicBezTo>
                <a:cubicBezTo>
                  <a:pt x="2338030" y="3428550"/>
                  <a:pt x="2325879" y="3427875"/>
                  <a:pt x="2319406" y="3426194"/>
                </a:cubicBezTo>
                <a:cubicBezTo>
                  <a:pt x="2316155" y="3424227"/>
                  <a:pt x="2319759" y="3421690"/>
                  <a:pt x="2330233" y="3418589"/>
                </a:cubicBezTo>
                <a:cubicBezTo>
                  <a:pt x="2340693" y="3415483"/>
                  <a:pt x="2349550" y="3413127"/>
                  <a:pt x="2356803" y="3411509"/>
                </a:cubicBezTo>
                <a:cubicBezTo>
                  <a:pt x="2341650" y="3404619"/>
                  <a:pt x="2337016" y="3398089"/>
                  <a:pt x="2342871" y="3391905"/>
                </a:cubicBezTo>
                <a:cubicBezTo>
                  <a:pt x="2348726" y="3385724"/>
                  <a:pt x="2344077" y="3379191"/>
                  <a:pt x="2328939" y="3372301"/>
                </a:cubicBezTo>
                <a:cubicBezTo>
                  <a:pt x="2331101" y="3352313"/>
                  <a:pt x="2327600" y="3326145"/>
                  <a:pt x="2318420" y="3293814"/>
                </a:cubicBezTo>
                <a:cubicBezTo>
                  <a:pt x="2309240" y="3261484"/>
                  <a:pt x="2288806" y="3237940"/>
                  <a:pt x="2257102" y="3223188"/>
                </a:cubicBezTo>
                <a:cubicBezTo>
                  <a:pt x="2244274" y="3219571"/>
                  <a:pt x="2230269" y="3219095"/>
                  <a:pt x="2215087" y="3221772"/>
                </a:cubicBezTo>
                <a:close/>
                <a:moveTo>
                  <a:pt x="1592038" y="3000301"/>
                </a:moveTo>
                <a:cubicBezTo>
                  <a:pt x="1576473" y="3002238"/>
                  <a:pt x="1562645" y="3004827"/>
                  <a:pt x="1550581" y="3008074"/>
                </a:cubicBezTo>
                <a:cubicBezTo>
                  <a:pt x="1541577" y="3022653"/>
                  <a:pt x="1530221" y="3043532"/>
                  <a:pt x="1516509" y="3070711"/>
                </a:cubicBezTo>
                <a:cubicBezTo>
                  <a:pt x="1502784" y="3097884"/>
                  <a:pt x="1512448" y="3119474"/>
                  <a:pt x="1545447" y="3135465"/>
                </a:cubicBezTo>
                <a:lnTo>
                  <a:pt x="1582652" y="3178175"/>
                </a:lnTo>
                <a:cubicBezTo>
                  <a:pt x="1544240" y="3189036"/>
                  <a:pt x="1530470" y="3203328"/>
                  <a:pt x="1541357" y="3221031"/>
                </a:cubicBezTo>
                <a:cubicBezTo>
                  <a:pt x="1552229" y="3238738"/>
                  <a:pt x="1572898" y="3253389"/>
                  <a:pt x="1603352" y="3264977"/>
                </a:cubicBezTo>
                <a:cubicBezTo>
                  <a:pt x="1618019" y="3255969"/>
                  <a:pt x="1630803" y="3246696"/>
                  <a:pt x="1641675" y="3237164"/>
                </a:cubicBezTo>
                <a:cubicBezTo>
                  <a:pt x="1652546" y="3227631"/>
                  <a:pt x="1657740" y="3217308"/>
                  <a:pt x="1657241" y="3206195"/>
                </a:cubicBezTo>
                <a:lnTo>
                  <a:pt x="1729591" y="3211821"/>
                </a:lnTo>
                <a:cubicBezTo>
                  <a:pt x="1737050" y="3191872"/>
                  <a:pt x="1722324" y="3174368"/>
                  <a:pt x="1685427" y="3159308"/>
                </a:cubicBezTo>
                <a:cubicBezTo>
                  <a:pt x="1652312" y="3143577"/>
                  <a:pt x="1645750" y="3127944"/>
                  <a:pt x="1665758" y="3112402"/>
                </a:cubicBezTo>
                <a:cubicBezTo>
                  <a:pt x="1685736" y="3096865"/>
                  <a:pt x="1679189" y="3081232"/>
                  <a:pt x="1646074" y="3065501"/>
                </a:cubicBezTo>
                <a:cubicBezTo>
                  <a:pt x="1655195" y="3057101"/>
                  <a:pt x="1660403" y="3046783"/>
                  <a:pt x="1661653" y="3034533"/>
                </a:cubicBezTo>
                <a:cubicBezTo>
                  <a:pt x="1662903" y="3022283"/>
                  <a:pt x="1654681" y="3012308"/>
                  <a:pt x="1636952" y="3004602"/>
                </a:cubicBezTo>
                <a:cubicBezTo>
                  <a:pt x="1622579" y="2999802"/>
                  <a:pt x="1607603" y="2998368"/>
                  <a:pt x="1592038" y="3000301"/>
                </a:cubicBezTo>
                <a:close/>
                <a:moveTo>
                  <a:pt x="4267189" y="3000300"/>
                </a:moveTo>
                <a:cubicBezTo>
                  <a:pt x="4250422" y="2998368"/>
                  <a:pt x="4234288" y="2999801"/>
                  <a:pt x="4218804" y="3004601"/>
                </a:cubicBezTo>
                <a:cubicBezTo>
                  <a:pt x="4199706" y="3012307"/>
                  <a:pt x="4190847" y="3022282"/>
                  <a:pt x="4192194" y="3034532"/>
                </a:cubicBezTo>
                <a:cubicBezTo>
                  <a:pt x="4193541" y="3046782"/>
                  <a:pt x="4199151" y="3057100"/>
                  <a:pt x="4208977" y="3065500"/>
                </a:cubicBezTo>
                <a:cubicBezTo>
                  <a:pt x="4173303" y="3081231"/>
                  <a:pt x="4166250" y="3096865"/>
                  <a:pt x="4187772" y="3112402"/>
                </a:cubicBezTo>
                <a:cubicBezTo>
                  <a:pt x="4209326" y="3127943"/>
                  <a:pt x="4202257" y="3143576"/>
                  <a:pt x="4166582" y="3159307"/>
                </a:cubicBezTo>
                <a:cubicBezTo>
                  <a:pt x="4126834" y="3174367"/>
                  <a:pt x="4110970" y="3191871"/>
                  <a:pt x="4119005" y="3211820"/>
                </a:cubicBezTo>
                <a:lnTo>
                  <a:pt x="4196948" y="3206195"/>
                </a:lnTo>
                <a:cubicBezTo>
                  <a:pt x="4196409" y="3217307"/>
                  <a:pt x="4202004" y="3227630"/>
                  <a:pt x="4213716" y="3237163"/>
                </a:cubicBezTo>
                <a:cubicBezTo>
                  <a:pt x="4225428" y="3246696"/>
                  <a:pt x="4239201" y="3255968"/>
                  <a:pt x="4255001" y="3264976"/>
                </a:cubicBezTo>
                <a:cubicBezTo>
                  <a:pt x="4287808" y="3253388"/>
                  <a:pt x="4310075" y="3238738"/>
                  <a:pt x="4321787" y="3221031"/>
                </a:cubicBezTo>
                <a:cubicBezTo>
                  <a:pt x="4333515" y="3203328"/>
                  <a:pt x="4318681" y="3189035"/>
                  <a:pt x="4277300" y="3178174"/>
                </a:cubicBezTo>
                <a:lnTo>
                  <a:pt x="4317381" y="3135464"/>
                </a:lnTo>
                <a:cubicBezTo>
                  <a:pt x="4352930" y="3119472"/>
                  <a:pt x="4363341" y="3097884"/>
                  <a:pt x="4348555" y="3070710"/>
                </a:cubicBezTo>
                <a:cubicBezTo>
                  <a:pt x="4333784" y="3043531"/>
                  <a:pt x="4321549" y="3022652"/>
                  <a:pt x="4311850" y="3008073"/>
                </a:cubicBezTo>
                <a:cubicBezTo>
                  <a:pt x="4298854" y="3004826"/>
                  <a:pt x="4283957" y="3002237"/>
                  <a:pt x="4267189" y="3000300"/>
                </a:cubicBezTo>
                <a:close/>
                <a:moveTo>
                  <a:pt x="1378220" y="2900225"/>
                </a:moveTo>
                <a:lnTo>
                  <a:pt x="1366540" y="2903022"/>
                </a:lnTo>
                <a:cubicBezTo>
                  <a:pt x="1371674" y="2905254"/>
                  <a:pt x="1380030" y="2907795"/>
                  <a:pt x="1391608" y="2910641"/>
                </a:cubicBezTo>
                <a:cubicBezTo>
                  <a:pt x="1403157" y="2913490"/>
                  <a:pt x="1415029" y="2913755"/>
                  <a:pt x="1427196" y="2911438"/>
                </a:cubicBezTo>
                <a:cubicBezTo>
                  <a:pt x="1435375" y="2908528"/>
                  <a:pt x="1433051" y="2905258"/>
                  <a:pt x="1420237" y="2901636"/>
                </a:cubicBezTo>
                <a:cubicBezTo>
                  <a:pt x="1407408" y="2898019"/>
                  <a:pt x="1393388" y="2897547"/>
                  <a:pt x="1378220" y="2900225"/>
                </a:cubicBezTo>
                <a:close/>
                <a:moveTo>
                  <a:pt x="4497531" y="2900224"/>
                </a:moveTo>
                <a:cubicBezTo>
                  <a:pt x="4481191" y="2897546"/>
                  <a:pt x="4466088" y="2898019"/>
                  <a:pt x="4452268" y="2901635"/>
                </a:cubicBezTo>
                <a:cubicBezTo>
                  <a:pt x="4438463" y="2905257"/>
                  <a:pt x="4435960" y="2908527"/>
                  <a:pt x="4444771" y="2911438"/>
                </a:cubicBezTo>
                <a:cubicBezTo>
                  <a:pt x="4457878" y="2913754"/>
                  <a:pt x="4470668" y="2913489"/>
                  <a:pt x="4483109" y="2910640"/>
                </a:cubicBezTo>
                <a:cubicBezTo>
                  <a:pt x="4495582" y="2907794"/>
                  <a:pt x="4504583" y="2905253"/>
                  <a:pt x="4510114" y="2903021"/>
                </a:cubicBezTo>
                <a:close/>
                <a:moveTo>
                  <a:pt x="4270786" y="2792495"/>
                </a:moveTo>
                <a:cubicBezTo>
                  <a:pt x="4264621" y="2794351"/>
                  <a:pt x="4259391" y="2796778"/>
                  <a:pt x="4255096" y="2799765"/>
                </a:cubicBezTo>
                <a:cubicBezTo>
                  <a:pt x="4250817" y="2802755"/>
                  <a:pt x="4254399" y="2805702"/>
                  <a:pt x="4265826" y="2808596"/>
                </a:cubicBezTo>
                <a:cubicBezTo>
                  <a:pt x="4273433" y="2809686"/>
                  <a:pt x="4284638" y="2809073"/>
                  <a:pt x="4299457" y="2806747"/>
                </a:cubicBezTo>
                <a:cubicBezTo>
                  <a:pt x="4314275" y="2804428"/>
                  <a:pt x="4324846" y="2802239"/>
                  <a:pt x="4331169" y="2800179"/>
                </a:cubicBezTo>
                <a:close/>
                <a:moveTo>
                  <a:pt x="1588699" y="2792495"/>
                </a:moveTo>
                <a:lnTo>
                  <a:pt x="1532648" y="2800180"/>
                </a:lnTo>
                <a:cubicBezTo>
                  <a:pt x="1538517" y="2802240"/>
                  <a:pt x="1548330" y="2804429"/>
                  <a:pt x="1562085" y="2806748"/>
                </a:cubicBezTo>
                <a:cubicBezTo>
                  <a:pt x="1575841" y="2809074"/>
                  <a:pt x="1586242" y="2809687"/>
                  <a:pt x="1593303" y="2808597"/>
                </a:cubicBezTo>
                <a:cubicBezTo>
                  <a:pt x="1603910" y="2805703"/>
                  <a:pt x="1607235" y="2802756"/>
                  <a:pt x="1603263" y="2799765"/>
                </a:cubicBezTo>
                <a:cubicBezTo>
                  <a:pt x="1599277" y="2796779"/>
                  <a:pt x="1594422" y="2794352"/>
                  <a:pt x="1588699" y="2792495"/>
                </a:cubicBezTo>
                <a:close/>
                <a:moveTo>
                  <a:pt x="1595863" y="2744902"/>
                </a:moveTo>
                <a:lnTo>
                  <a:pt x="1539812" y="2752586"/>
                </a:lnTo>
                <a:cubicBezTo>
                  <a:pt x="1545697" y="2754642"/>
                  <a:pt x="1555509" y="2756830"/>
                  <a:pt x="1569265" y="2759155"/>
                </a:cubicBezTo>
                <a:cubicBezTo>
                  <a:pt x="1583020" y="2761479"/>
                  <a:pt x="1593421" y="2762093"/>
                  <a:pt x="1600483" y="2761003"/>
                </a:cubicBezTo>
                <a:cubicBezTo>
                  <a:pt x="1611090" y="2758109"/>
                  <a:pt x="1614415" y="2755162"/>
                  <a:pt x="1610428" y="2752171"/>
                </a:cubicBezTo>
                <a:cubicBezTo>
                  <a:pt x="1606455" y="2749181"/>
                  <a:pt x="1601600" y="2746759"/>
                  <a:pt x="1595863" y="2744902"/>
                </a:cubicBezTo>
                <a:close/>
                <a:moveTo>
                  <a:pt x="4263068" y="2744901"/>
                </a:moveTo>
                <a:cubicBezTo>
                  <a:pt x="4256888" y="2746758"/>
                  <a:pt x="4251658" y="2749180"/>
                  <a:pt x="4247378" y="2752170"/>
                </a:cubicBezTo>
                <a:cubicBezTo>
                  <a:pt x="4243083" y="2755161"/>
                  <a:pt x="4246665" y="2758108"/>
                  <a:pt x="4258092" y="2761002"/>
                </a:cubicBezTo>
                <a:cubicBezTo>
                  <a:pt x="4265699" y="2762092"/>
                  <a:pt x="4276904" y="2761478"/>
                  <a:pt x="4291722" y="2759154"/>
                </a:cubicBezTo>
                <a:cubicBezTo>
                  <a:pt x="4306541" y="2756829"/>
                  <a:pt x="4317112" y="2754641"/>
                  <a:pt x="4323451" y="2752586"/>
                </a:cubicBezTo>
                <a:close/>
                <a:moveTo>
                  <a:pt x="1729282" y="2644151"/>
                </a:moveTo>
                <a:cubicBezTo>
                  <a:pt x="1724265" y="2645712"/>
                  <a:pt x="1724368" y="2647838"/>
                  <a:pt x="1729547" y="2650539"/>
                </a:cubicBezTo>
                <a:cubicBezTo>
                  <a:pt x="1734740" y="2653238"/>
                  <a:pt x="1740095" y="2655545"/>
                  <a:pt x="1745568" y="2657455"/>
                </a:cubicBezTo>
                <a:cubicBezTo>
                  <a:pt x="1732725" y="2660411"/>
                  <a:pt x="1722780" y="2664466"/>
                  <a:pt x="1715763" y="2669608"/>
                </a:cubicBezTo>
                <a:cubicBezTo>
                  <a:pt x="1708745" y="2674757"/>
                  <a:pt x="1711643" y="2680033"/>
                  <a:pt x="1724472" y="2685445"/>
                </a:cubicBezTo>
                <a:cubicBezTo>
                  <a:pt x="1735829" y="2689416"/>
                  <a:pt x="1753909" y="2693218"/>
                  <a:pt x="1778698" y="2696840"/>
                </a:cubicBezTo>
                <a:cubicBezTo>
                  <a:pt x="1803487" y="2700462"/>
                  <a:pt x="1822745" y="2701114"/>
                  <a:pt x="1836470" y="2698781"/>
                </a:cubicBezTo>
                <a:cubicBezTo>
                  <a:pt x="1841281" y="2697149"/>
                  <a:pt x="1841590" y="2695168"/>
                  <a:pt x="1837368" y="2692834"/>
                </a:cubicBezTo>
                <a:cubicBezTo>
                  <a:pt x="1833131" y="2690497"/>
                  <a:pt x="1830512" y="2689217"/>
                  <a:pt x="1829497" y="2688979"/>
                </a:cubicBezTo>
                <a:cubicBezTo>
                  <a:pt x="1810843" y="2683769"/>
                  <a:pt x="1790438" y="2677902"/>
                  <a:pt x="1768282" y="2671373"/>
                </a:cubicBezTo>
                <a:cubicBezTo>
                  <a:pt x="1746142" y="2664849"/>
                  <a:pt x="1750246" y="2657416"/>
                  <a:pt x="1780625" y="2649070"/>
                </a:cubicBezTo>
                <a:cubicBezTo>
                  <a:pt x="1775138" y="2647155"/>
                  <a:pt x="1766870" y="2645550"/>
                  <a:pt x="1755836" y="2644248"/>
                </a:cubicBezTo>
                <a:cubicBezTo>
                  <a:pt x="1744803" y="2642947"/>
                  <a:pt x="1735946" y="2642916"/>
                  <a:pt x="1729282" y="2644151"/>
                </a:cubicBezTo>
                <a:close/>
                <a:moveTo>
                  <a:pt x="4119339" y="2644150"/>
                </a:moveTo>
                <a:cubicBezTo>
                  <a:pt x="4112159" y="2642915"/>
                  <a:pt x="4102618" y="2642946"/>
                  <a:pt x="4090731" y="2644247"/>
                </a:cubicBezTo>
                <a:cubicBezTo>
                  <a:pt x="4078845" y="2645549"/>
                  <a:pt x="4069938" y="2647154"/>
                  <a:pt x="4064027" y="2649069"/>
                </a:cubicBezTo>
                <a:cubicBezTo>
                  <a:pt x="4096754" y="2657415"/>
                  <a:pt x="4101175" y="2664848"/>
                  <a:pt x="4077324" y="2671372"/>
                </a:cubicBezTo>
                <a:cubicBezTo>
                  <a:pt x="4053456" y="2677901"/>
                  <a:pt x="4031474" y="2683768"/>
                  <a:pt x="4011378" y="2688978"/>
                </a:cubicBezTo>
                <a:cubicBezTo>
                  <a:pt x="4010285" y="2689216"/>
                  <a:pt x="4007464" y="2690496"/>
                  <a:pt x="4002899" y="2692833"/>
                </a:cubicBezTo>
                <a:cubicBezTo>
                  <a:pt x="3998350" y="2695167"/>
                  <a:pt x="3998684" y="2697148"/>
                  <a:pt x="4003866" y="2698780"/>
                </a:cubicBezTo>
                <a:cubicBezTo>
                  <a:pt x="4018652" y="2701113"/>
                  <a:pt x="4039398" y="2700461"/>
                  <a:pt x="4066103" y="2696839"/>
                </a:cubicBezTo>
                <a:cubicBezTo>
                  <a:pt x="4092808" y="2693217"/>
                  <a:pt x="4112286" y="2689414"/>
                  <a:pt x="4124520" y="2685444"/>
                </a:cubicBezTo>
                <a:cubicBezTo>
                  <a:pt x="4138340" y="2680032"/>
                  <a:pt x="4141463" y="2674756"/>
                  <a:pt x="4133902" y="2669608"/>
                </a:cubicBezTo>
                <a:cubicBezTo>
                  <a:pt x="4126343" y="2664465"/>
                  <a:pt x="4115630" y="2660410"/>
                  <a:pt x="4101794" y="2657455"/>
                </a:cubicBezTo>
                <a:cubicBezTo>
                  <a:pt x="4107690" y="2655544"/>
                  <a:pt x="4113458" y="2653237"/>
                  <a:pt x="4119053" y="2650538"/>
                </a:cubicBezTo>
                <a:cubicBezTo>
                  <a:pt x="4124632" y="2647838"/>
                  <a:pt x="4124743" y="2645711"/>
                  <a:pt x="4119339" y="2644150"/>
                </a:cubicBezTo>
                <a:close/>
                <a:moveTo>
                  <a:pt x="1678145" y="2581836"/>
                </a:moveTo>
                <a:lnTo>
                  <a:pt x="1715453" y="2595851"/>
                </a:lnTo>
                <a:lnTo>
                  <a:pt x="1741066" y="2612658"/>
                </a:lnTo>
                <a:lnTo>
                  <a:pt x="1727134" y="2593054"/>
                </a:lnTo>
                <a:cubicBezTo>
                  <a:pt x="1725825" y="2592415"/>
                  <a:pt x="1719116" y="2590191"/>
                  <a:pt x="1707024" y="2586398"/>
                </a:cubicBezTo>
                <a:cubicBezTo>
                  <a:pt x="1694931" y="2582604"/>
                  <a:pt x="1685295" y="2581082"/>
                  <a:pt x="1678145" y="2581836"/>
                </a:cubicBezTo>
                <a:close/>
                <a:moveTo>
                  <a:pt x="4174427" y="2581835"/>
                </a:moveTo>
                <a:cubicBezTo>
                  <a:pt x="4166725" y="2581081"/>
                  <a:pt x="4156344" y="2582603"/>
                  <a:pt x="4143317" y="2586397"/>
                </a:cubicBezTo>
                <a:cubicBezTo>
                  <a:pt x="4130290" y="2590190"/>
                  <a:pt x="4123063" y="2592414"/>
                  <a:pt x="4121652" y="2593053"/>
                </a:cubicBezTo>
                <a:lnTo>
                  <a:pt x="4106644" y="2612657"/>
                </a:lnTo>
                <a:lnTo>
                  <a:pt x="4134236" y="2595850"/>
                </a:lnTo>
                <a:close/>
                <a:moveTo>
                  <a:pt x="1443363" y="2470295"/>
                </a:moveTo>
                <a:cubicBezTo>
                  <a:pt x="1432859" y="2469942"/>
                  <a:pt x="1421767" y="2471162"/>
                  <a:pt x="1410086" y="2473957"/>
                </a:cubicBezTo>
                <a:cubicBezTo>
                  <a:pt x="1393138" y="2493191"/>
                  <a:pt x="1391799" y="2513341"/>
                  <a:pt x="1406084" y="2534414"/>
                </a:cubicBezTo>
                <a:cubicBezTo>
                  <a:pt x="1420341" y="2555492"/>
                  <a:pt x="1446438" y="2573380"/>
                  <a:pt x="1484379" y="2588074"/>
                </a:cubicBezTo>
                <a:cubicBezTo>
                  <a:pt x="1439391" y="2600514"/>
                  <a:pt x="1423017" y="2611128"/>
                  <a:pt x="1435243" y="2619906"/>
                </a:cubicBezTo>
                <a:cubicBezTo>
                  <a:pt x="1447468" y="2628689"/>
                  <a:pt x="1442761" y="2636511"/>
                  <a:pt x="1421149" y="2643352"/>
                </a:cubicBezTo>
                <a:lnTo>
                  <a:pt x="1465416" y="2667165"/>
                </a:lnTo>
                <a:cubicBezTo>
                  <a:pt x="1475670" y="2671162"/>
                  <a:pt x="1490734" y="2674726"/>
                  <a:pt x="1510610" y="2677854"/>
                </a:cubicBezTo>
                <a:cubicBezTo>
                  <a:pt x="1530485" y="2680981"/>
                  <a:pt x="1549655" y="2680694"/>
                  <a:pt x="1568103" y="2676997"/>
                </a:cubicBezTo>
                <a:cubicBezTo>
                  <a:pt x="1547109" y="2667919"/>
                  <a:pt x="1533148" y="2657888"/>
                  <a:pt x="1526190" y="2646886"/>
                </a:cubicBezTo>
                <a:cubicBezTo>
                  <a:pt x="1519216" y="2635889"/>
                  <a:pt x="1505255" y="2625852"/>
                  <a:pt x="1484276" y="2616774"/>
                </a:cubicBezTo>
                <a:cubicBezTo>
                  <a:pt x="1503357" y="2608983"/>
                  <a:pt x="1514288" y="2599914"/>
                  <a:pt x="1517054" y="2589573"/>
                </a:cubicBezTo>
                <a:cubicBezTo>
                  <a:pt x="1519805" y="2579238"/>
                  <a:pt x="1512066" y="2570340"/>
                  <a:pt x="1493809" y="2562881"/>
                </a:cubicBezTo>
                <a:lnTo>
                  <a:pt x="1500871" y="2543982"/>
                </a:lnTo>
                <a:cubicBezTo>
                  <a:pt x="1490765" y="2540189"/>
                  <a:pt x="1483600" y="2535698"/>
                  <a:pt x="1479333" y="2530502"/>
                </a:cubicBezTo>
                <a:cubicBezTo>
                  <a:pt x="1475066" y="2525309"/>
                  <a:pt x="1478392" y="2521171"/>
                  <a:pt x="1489293" y="2518084"/>
                </a:cubicBezTo>
                <a:lnTo>
                  <a:pt x="1500974" y="2515287"/>
                </a:lnTo>
                <a:cubicBezTo>
                  <a:pt x="1503622" y="2508798"/>
                  <a:pt x="1503063" y="2502004"/>
                  <a:pt x="1499297" y="2494898"/>
                </a:cubicBezTo>
                <a:cubicBezTo>
                  <a:pt x="1495530" y="2487795"/>
                  <a:pt x="1486792" y="2481522"/>
                  <a:pt x="1473110" y="2476079"/>
                </a:cubicBezTo>
                <a:cubicBezTo>
                  <a:pt x="1463783" y="2472576"/>
                  <a:pt x="1453867" y="2470649"/>
                  <a:pt x="1443363" y="2470295"/>
                </a:cubicBezTo>
                <a:close/>
                <a:moveTo>
                  <a:pt x="4427354" y="2470294"/>
                </a:moveTo>
                <a:cubicBezTo>
                  <a:pt x="4416038" y="2470648"/>
                  <a:pt x="4405356" y="2472575"/>
                  <a:pt x="4395308" y="2476078"/>
                </a:cubicBezTo>
                <a:cubicBezTo>
                  <a:pt x="4380569" y="2481522"/>
                  <a:pt x="4371155" y="2487794"/>
                  <a:pt x="4367098" y="2494897"/>
                </a:cubicBezTo>
                <a:cubicBezTo>
                  <a:pt x="4363040" y="2502003"/>
                  <a:pt x="4362438" y="2508797"/>
                  <a:pt x="4365291" y="2515286"/>
                </a:cubicBezTo>
                <a:lnTo>
                  <a:pt x="4377875" y="2518083"/>
                </a:lnTo>
                <a:cubicBezTo>
                  <a:pt x="4389618" y="2521170"/>
                  <a:pt x="4393201" y="2525308"/>
                  <a:pt x="4388605" y="2530501"/>
                </a:cubicBezTo>
                <a:cubicBezTo>
                  <a:pt x="4384008" y="2535697"/>
                  <a:pt x="4376290" y="2540188"/>
                  <a:pt x="4365402" y="2543981"/>
                </a:cubicBezTo>
                <a:lnTo>
                  <a:pt x="4373009" y="2562880"/>
                </a:lnTo>
                <a:cubicBezTo>
                  <a:pt x="4353341" y="2570339"/>
                  <a:pt x="4345005" y="2579237"/>
                  <a:pt x="4347968" y="2589572"/>
                </a:cubicBezTo>
                <a:cubicBezTo>
                  <a:pt x="4350948" y="2599913"/>
                  <a:pt x="4362723" y="2608982"/>
                  <a:pt x="4383279" y="2616773"/>
                </a:cubicBezTo>
                <a:cubicBezTo>
                  <a:pt x="4360679" y="2625851"/>
                  <a:pt x="4345639" y="2635888"/>
                  <a:pt x="4338126" y="2646885"/>
                </a:cubicBezTo>
                <a:cubicBezTo>
                  <a:pt x="4330631" y="2657887"/>
                  <a:pt x="4315591" y="2667918"/>
                  <a:pt x="4292974" y="2676997"/>
                </a:cubicBezTo>
                <a:cubicBezTo>
                  <a:pt x="4312848" y="2680694"/>
                  <a:pt x="4333499" y="2680980"/>
                  <a:pt x="4354910" y="2677853"/>
                </a:cubicBezTo>
                <a:cubicBezTo>
                  <a:pt x="4376322" y="2674725"/>
                  <a:pt x="4392550" y="2671161"/>
                  <a:pt x="4403597" y="2667164"/>
                </a:cubicBezTo>
                <a:lnTo>
                  <a:pt x="4451286" y="2643351"/>
                </a:lnTo>
                <a:cubicBezTo>
                  <a:pt x="4428003" y="2636510"/>
                  <a:pt x="4422932" y="2628688"/>
                  <a:pt x="4436102" y="2619905"/>
                </a:cubicBezTo>
                <a:cubicBezTo>
                  <a:pt x="4449272" y="2611127"/>
                  <a:pt x="4431633" y="2600513"/>
                  <a:pt x="4383168" y="2588073"/>
                </a:cubicBezTo>
                <a:cubicBezTo>
                  <a:pt x="4424041" y="2573379"/>
                  <a:pt x="4452156" y="2555491"/>
                  <a:pt x="4467514" y="2534413"/>
                </a:cubicBezTo>
                <a:cubicBezTo>
                  <a:pt x="4482903" y="2513340"/>
                  <a:pt x="4481461" y="2493190"/>
                  <a:pt x="4463203" y="2473956"/>
                </a:cubicBezTo>
                <a:cubicBezTo>
                  <a:pt x="4450619" y="2471161"/>
                  <a:pt x="4438670" y="2469941"/>
                  <a:pt x="4427354" y="2470294"/>
                </a:cubicBezTo>
                <a:close/>
                <a:moveTo>
                  <a:pt x="2535415" y="2422521"/>
                </a:moveTo>
                <a:cubicBezTo>
                  <a:pt x="2530443" y="2423950"/>
                  <a:pt x="2528104" y="2425467"/>
                  <a:pt x="2528398" y="2427068"/>
                </a:cubicBezTo>
                <a:cubicBezTo>
                  <a:pt x="2528678" y="2428674"/>
                  <a:pt x="2526338" y="2430192"/>
                  <a:pt x="2521380" y="2431617"/>
                </a:cubicBezTo>
                <a:cubicBezTo>
                  <a:pt x="2527250" y="2433677"/>
                  <a:pt x="2537063" y="2435864"/>
                  <a:pt x="2550819" y="2438190"/>
                </a:cubicBezTo>
                <a:cubicBezTo>
                  <a:pt x="2564573" y="2440515"/>
                  <a:pt x="2574974" y="2441128"/>
                  <a:pt x="2582036" y="2440038"/>
                </a:cubicBezTo>
                <a:cubicBezTo>
                  <a:pt x="2592643" y="2437140"/>
                  <a:pt x="2595968" y="2434197"/>
                  <a:pt x="2591981" y="2431202"/>
                </a:cubicBezTo>
                <a:cubicBezTo>
                  <a:pt x="2588009" y="2428215"/>
                  <a:pt x="2583154" y="2425794"/>
                  <a:pt x="2577432" y="2423937"/>
                </a:cubicBezTo>
                <a:cubicBezTo>
                  <a:pt x="2564588" y="2420319"/>
                  <a:pt x="2550583" y="2419843"/>
                  <a:pt x="2535415" y="2422521"/>
                </a:cubicBezTo>
                <a:close/>
                <a:moveTo>
                  <a:pt x="1391947" y="2323460"/>
                </a:moveTo>
                <a:cubicBezTo>
                  <a:pt x="1386974" y="2324888"/>
                  <a:pt x="1384635" y="2326406"/>
                  <a:pt x="1384930" y="2328007"/>
                </a:cubicBezTo>
                <a:cubicBezTo>
                  <a:pt x="1385209" y="2329614"/>
                  <a:pt x="1382870" y="2331130"/>
                  <a:pt x="1377912" y="2332556"/>
                </a:cubicBezTo>
                <a:cubicBezTo>
                  <a:pt x="1383781" y="2334616"/>
                  <a:pt x="1393609" y="2336804"/>
                  <a:pt x="1407364" y="2339128"/>
                </a:cubicBezTo>
                <a:cubicBezTo>
                  <a:pt x="1421120" y="2341454"/>
                  <a:pt x="1431521" y="2342066"/>
                  <a:pt x="1438567" y="2340977"/>
                </a:cubicBezTo>
                <a:cubicBezTo>
                  <a:pt x="1449189" y="2338079"/>
                  <a:pt x="1452499" y="2335136"/>
                  <a:pt x="1448527" y="2332141"/>
                </a:cubicBezTo>
                <a:cubicBezTo>
                  <a:pt x="1444541" y="2329154"/>
                  <a:pt x="1439700" y="2326733"/>
                  <a:pt x="1433963" y="2324875"/>
                </a:cubicBezTo>
                <a:cubicBezTo>
                  <a:pt x="1421134" y="2321258"/>
                  <a:pt x="1407129" y="2320782"/>
                  <a:pt x="1391947" y="2323460"/>
                </a:cubicBezTo>
                <a:close/>
                <a:moveTo>
                  <a:pt x="4482744" y="2323459"/>
                </a:moveTo>
                <a:cubicBezTo>
                  <a:pt x="4466389" y="2320781"/>
                  <a:pt x="4451301" y="2321257"/>
                  <a:pt x="4437481" y="2324874"/>
                </a:cubicBezTo>
                <a:cubicBezTo>
                  <a:pt x="4431301" y="2326732"/>
                  <a:pt x="4426086" y="2329153"/>
                  <a:pt x="4421791" y="2332140"/>
                </a:cubicBezTo>
                <a:cubicBezTo>
                  <a:pt x="4417512" y="2335136"/>
                  <a:pt x="4421078" y="2338078"/>
                  <a:pt x="4432521" y="2340976"/>
                </a:cubicBezTo>
                <a:cubicBezTo>
                  <a:pt x="4440112" y="2342065"/>
                  <a:pt x="4451317" y="2341453"/>
                  <a:pt x="4466135" y="2339127"/>
                </a:cubicBezTo>
                <a:cubicBezTo>
                  <a:pt x="4480954" y="2336803"/>
                  <a:pt x="4491541" y="2334615"/>
                  <a:pt x="4497864" y="2332555"/>
                </a:cubicBezTo>
                <a:cubicBezTo>
                  <a:pt x="4492523" y="2331129"/>
                  <a:pt x="4490003" y="2329613"/>
                  <a:pt x="4490304" y="2328006"/>
                </a:cubicBezTo>
                <a:cubicBezTo>
                  <a:pt x="4490621" y="2326405"/>
                  <a:pt x="4488101" y="2324887"/>
                  <a:pt x="4482744" y="2323459"/>
                </a:cubicBezTo>
                <a:close/>
                <a:moveTo>
                  <a:pt x="3217542" y="2313977"/>
                </a:moveTo>
                <a:lnTo>
                  <a:pt x="3207748" y="2315438"/>
                </a:lnTo>
                <a:cubicBezTo>
                  <a:pt x="3200838" y="2317249"/>
                  <a:pt x="3196757" y="2318973"/>
                  <a:pt x="3195505" y="2320607"/>
                </a:cubicBezTo>
                <a:lnTo>
                  <a:pt x="3198622" y="2323660"/>
                </a:lnTo>
                <a:close/>
                <a:moveTo>
                  <a:pt x="2550392" y="2311408"/>
                </a:moveTo>
                <a:cubicBezTo>
                  <a:pt x="2542610" y="2312078"/>
                  <a:pt x="2533076" y="2313883"/>
                  <a:pt x="2521778" y="2316825"/>
                </a:cubicBezTo>
                <a:lnTo>
                  <a:pt x="2510097" y="2319622"/>
                </a:lnTo>
                <a:cubicBezTo>
                  <a:pt x="2519806" y="2323270"/>
                  <a:pt x="2531282" y="2325784"/>
                  <a:pt x="2544507" y="2327156"/>
                </a:cubicBezTo>
                <a:cubicBezTo>
                  <a:pt x="2557733" y="2328528"/>
                  <a:pt x="2570385" y="2327893"/>
                  <a:pt x="2582448" y="2325242"/>
                </a:cubicBezTo>
                <a:cubicBezTo>
                  <a:pt x="2590628" y="2322334"/>
                  <a:pt x="2588303" y="2319061"/>
                  <a:pt x="2575475" y="2315439"/>
                </a:cubicBezTo>
                <a:cubicBezTo>
                  <a:pt x="2566545" y="2312082"/>
                  <a:pt x="2558189" y="2310741"/>
                  <a:pt x="2550392" y="2311408"/>
                </a:cubicBezTo>
                <a:close/>
                <a:moveTo>
                  <a:pt x="3262922" y="2275448"/>
                </a:moveTo>
                <a:lnTo>
                  <a:pt x="3237765" y="2276236"/>
                </a:lnTo>
                <a:cubicBezTo>
                  <a:pt x="3231600" y="2278093"/>
                  <a:pt x="3226370" y="2280514"/>
                  <a:pt x="3222075" y="2283501"/>
                </a:cubicBezTo>
                <a:cubicBezTo>
                  <a:pt x="3217796" y="2286496"/>
                  <a:pt x="3221378" y="2289438"/>
                  <a:pt x="3232805" y="2292336"/>
                </a:cubicBezTo>
                <a:lnTo>
                  <a:pt x="3263078" y="2290673"/>
                </a:lnTo>
                <a:lnTo>
                  <a:pt x="3277090" y="2283502"/>
                </a:lnTo>
                <a:close/>
                <a:moveTo>
                  <a:pt x="2505595" y="2274820"/>
                </a:moveTo>
                <a:cubicBezTo>
                  <a:pt x="2500622" y="2276249"/>
                  <a:pt x="2498284" y="2277767"/>
                  <a:pt x="2498578" y="2279368"/>
                </a:cubicBezTo>
                <a:cubicBezTo>
                  <a:pt x="2498857" y="2280974"/>
                  <a:pt x="2496518" y="2282492"/>
                  <a:pt x="2491560" y="2283916"/>
                </a:cubicBezTo>
                <a:cubicBezTo>
                  <a:pt x="2497430" y="2285976"/>
                  <a:pt x="2507243" y="2288165"/>
                  <a:pt x="2520998" y="2290489"/>
                </a:cubicBezTo>
                <a:cubicBezTo>
                  <a:pt x="2534754" y="2292814"/>
                  <a:pt x="2545155" y="2293427"/>
                  <a:pt x="2552216" y="2292337"/>
                </a:cubicBezTo>
                <a:cubicBezTo>
                  <a:pt x="2562823" y="2289439"/>
                  <a:pt x="2566148" y="2286497"/>
                  <a:pt x="2562176" y="2283501"/>
                </a:cubicBezTo>
                <a:cubicBezTo>
                  <a:pt x="2558189" y="2280515"/>
                  <a:pt x="2553334" y="2278093"/>
                  <a:pt x="2547611" y="2276237"/>
                </a:cubicBezTo>
                <a:cubicBezTo>
                  <a:pt x="2534768" y="2272619"/>
                  <a:pt x="2520763" y="2272142"/>
                  <a:pt x="2505595" y="2274820"/>
                </a:cubicBezTo>
                <a:close/>
                <a:moveTo>
                  <a:pt x="4514869" y="2175758"/>
                </a:moveTo>
                <a:cubicBezTo>
                  <a:pt x="4532825" y="2184170"/>
                  <a:pt x="4526549" y="2191140"/>
                  <a:pt x="4496089" y="2196677"/>
                </a:cubicBezTo>
                <a:cubicBezTo>
                  <a:pt x="4465628" y="2202213"/>
                  <a:pt x="4461872" y="2208309"/>
                  <a:pt x="4484836" y="2214966"/>
                </a:cubicBezTo>
                <a:lnTo>
                  <a:pt x="4477546" y="2282164"/>
                </a:lnTo>
                <a:cubicBezTo>
                  <a:pt x="4476041" y="2282544"/>
                  <a:pt x="4471539" y="2284414"/>
                  <a:pt x="4464059" y="2287766"/>
                </a:cubicBezTo>
                <a:cubicBezTo>
                  <a:pt x="4456578" y="2291123"/>
                  <a:pt x="4455231" y="2293691"/>
                  <a:pt x="4460001" y="2295468"/>
                </a:cubicBezTo>
                <a:cubicBezTo>
                  <a:pt x="4467340" y="2296501"/>
                  <a:pt x="4479067" y="2296003"/>
                  <a:pt x="4495201" y="2293973"/>
                </a:cubicBezTo>
                <a:cubicBezTo>
                  <a:pt x="4511335" y="2291939"/>
                  <a:pt x="4525567" y="2290563"/>
                  <a:pt x="4537928" y="2289844"/>
                </a:cubicBezTo>
                <a:cubicBezTo>
                  <a:pt x="4498387" y="2279389"/>
                  <a:pt x="4494393" y="2271806"/>
                  <a:pt x="4525900" y="2267099"/>
                </a:cubicBezTo>
                <a:cubicBezTo>
                  <a:pt x="4557422" y="2262397"/>
                  <a:pt x="4559705" y="2256212"/>
                  <a:pt x="4532747" y="2248550"/>
                </a:cubicBezTo>
                <a:cubicBezTo>
                  <a:pt x="4549055" y="2239272"/>
                  <a:pt x="4561591" y="2227719"/>
                  <a:pt x="4570340" y="2213889"/>
                </a:cubicBezTo>
                <a:cubicBezTo>
                  <a:pt x="4579088" y="2200064"/>
                  <a:pt x="4568977" y="2189217"/>
                  <a:pt x="4540037" y="2181351"/>
                </a:cubicBezTo>
                <a:close/>
                <a:moveTo>
                  <a:pt x="1362126" y="2175758"/>
                </a:moveTo>
                <a:lnTo>
                  <a:pt x="1338764" y="2181352"/>
                </a:lnTo>
                <a:cubicBezTo>
                  <a:pt x="1311901" y="2189218"/>
                  <a:pt x="1302515" y="2200065"/>
                  <a:pt x="1310636" y="2213890"/>
                </a:cubicBezTo>
                <a:cubicBezTo>
                  <a:pt x="1318757" y="2227720"/>
                  <a:pt x="1330393" y="2239273"/>
                  <a:pt x="1345531" y="2248550"/>
                </a:cubicBezTo>
                <a:cubicBezTo>
                  <a:pt x="1320507" y="2256213"/>
                  <a:pt x="1322626" y="2262398"/>
                  <a:pt x="1351887" y="2267100"/>
                </a:cubicBezTo>
                <a:cubicBezTo>
                  <a:pt x="1381134" y="2271807"/>
                  <a:pt x="1377426" y="2279390"/>
                  <a:pt x="1340721" y="2289845"/>
                </a:cubicBezTo>
                <a:cubicBezTo>
                  <a:pt x="1352196" y="2290564"/>
                  <a:pt x="1365407" y="2291940"/>
                  <a:pt x="1380383" y="2293974"/>
                </a:cubicBezTo>
                <a:cubicBezTo>
                  <a:pt x="1395360" y="2296004"/>
                  <a:pt x="1406246" y="2296502"/>
                  <a:pt x="1413058" y="2295469"/>
                </a:cubicBezTo>
                <a:cubicBezTo>
                  <a:pt x="1417486" y="2293691"/>
                  <a:pt x="1416236" y="2291124"/>
                  <a:pt x="1409292" y="2287767"/>
                </a:cubicBezTo>
                <a:cubicBezTo>
                  <a:pt x="1402348" y="2284415"/>
                  <a:pt x="1398169" y="2282545"/>
                  <a:pt x="1396773" y="2282165"/>
                </a:cubicBezTo>
                <a:lnTo>
                  <a:pt x="1390005" y="2214967"/>
                </a:lnTo>
                <a:cubicBezTo>
                  <a:pt x="1411322" y="2208310"/>
                  <a:pt x="1407835" y="2202214"/>
                  <a:pt x="1379559" y="2196678"/>
                </a:cubicBezTo>
                <a:cubicBezTo>
                  <a:pt x="1351284" y="2191141"/>
                  <a:pt x="1345458" y="2184171"/>
                  <a:pt x="1362126" y="2175758"/>
                </a:cubicBezTo>
                <a:close/>
                <a:moveTo>
                  <a:pt x="1339073" y="2095256"/>
                </a:moveTo>
                <a:lnTo>
                  <a:pt x="1329643" y="2120454"/>
                </a:lnTo>
                <a:cubicBezTo>
                  <a:pt x="1322391" y="2122072"/>
                  <a:pt x="1313534" y="2124428"/>
                  <a:pt x="1303074" y="2127530"/>
                </a:cubicBezTo>
                <a:cubicBezTo>
                  <a:pt x="1292599" y="2130635"/>
                  <a:pt x="1288995" y="2133172"/>
                  <a:pt x="1292246" y="2135139"/>
                </a:cubicBezTo>
                <a:cubicBezTo>
                  <a:pt x="1301427" y="2138439"/>
                  <a:pt x="1309298" y="2139899"/>
                  <a:pt x="1315859" y="2139524"/>
                </a:cubicBezTo>
                <a:cubicBezTo>
                  <a:pt x="1322435" y="2139149"/>
                  <a:pt x="1328554" y="2138157"/>
                  <a:pt x="1334263" y="2136555"/>
                </a:cubicBezTo>
                <a:cubicBezTo>
                  <a:pt x="1345252" y="2133802"/>
                  <a:pt x="1350122" y="2131442"/>
                  <a:pt x="1348872" y="2129470"/>
                </a:cubicBezTo>
                <a:cubicBezTo>
                  <a:pt x="1347606" y="2127503"/>
                  <a:pt x="1344310" y="2125664"/>
                  <a:pt x="1338970" y="2123957"/>
                </a:cubicBezTo>
                <a:close/>
                <a:moveTo>
                  <a:pt x="4539704" y="2095255"/>
                </a:moveTo>
                <a:lnTo>
                  <a:pt x="4539815" y="2123956"/>
                </a:lnTo>
                <a:cubicBezTo>
                  <a:pt x="4534062" y="2125663"/>
                  <a:pt x="4530512" y="2127502"/>
                  <a:pt x="4529148" y="2129469"/>
                </a:cubicBezTo>
                <a:cubicBezTo>
                  <a:pt x="4527802" y="2131441"/>
                  <a:pt x="4533048" y="2133801"/>
                  <a:pt x="4544887" y="2136554"/>
                </a:cubicBezTo>
                <a:cubicBezTo>
                  <a:pt x="4551036" y="2138156"/>
                  <a:pt x="4557629" y="2139148"/>
                  <a:pt x="4564713" y="2139523"/>
                </a:cubicBezTo>
                <a:cubicBezTo>
                  <a:pt x="4571781" y="2139898"/>
                  <a:pt x="4580260" y="2138438"/>
                  <a:pt x="4590151" y="2135138"/>
                </a:cubicBezTo>
                <a:cubicBezTo>
                  <a:pt x="4593652" y="2133171"/>
                  <a:pt x="4589770" y="2130634"/>
                  <a:pt x="4578486" y="2127529"/>
                </a:cubicBezTo>
                <a:cubicBezTo>
                  <a:pt x="4567217" y="2124427"/>
                  <a:pt x="4557676" y="2122071"/>
                  <a:pt x="4549863" y="2120453"/>
                </a:cubicBezTo>
                <a:close/>
                <a:moveTo>
                  <a:pt x="2623670" y="2058748"/>
                </a:moveTo>
                <a:cubicBezTo>
                  <a:pt x="2615873" y="2059414"/>
                  <a:pt x="2606340" y="2061223"/>
                  <a:pt x="2595056" y="2064161"/>
                </a:cubicBezTo>
                <a:lnTo>
                  <a:pt x="2583360" y="2066957"/>
                </a:lnTo>
                <a:cubicBezTo>
                  <a:pt x="2592305" y="2070314"/>
                  <a:pt x="2600661" y="2071660"/>
                  <a:pt x="2608443" y="2070989"/>
                </a:cubicBezTo>
                <a:cubicBezTo>
                  <a:pt x="2616226" y="2070323"/>
                  <a:pt x="2625759" y="2068514"/>
                  <a:pt x="2637057" y="2065577"/>
                </a:cubicBezTo>
                <a:lnTo>
                  <a:pt x="2648738" y="2062780"/>
                </a:lnTo>
                <a:cubicBezTo>
                  <a:pt x="2639808" y="2059423"/>
                  <a:pt x="2631452" y="2058082"/>
                  <a:pt x="2623670" y="2058748"/>
                </a:cubicBezTo>
                <a:close/>
                <a:moveTo>
                  <a:pt x="3155828" y="2058747"/>
                </a:moveTo>
                <a:cubicBezTo>
                  <a:pt x="3147444" y="2058081"/>
                  <a:pt x="3138443" y="2059422"/>
                  <a:pt x="3128822" y="2062779"/>
                </a:cubicBezTo>
                <a:lnTo>
                  <a:pt x="3141406" y="2065576"/>
                </a:lnTo>
                <a:cubicBezTo>
                  <a:pt x="3153577" y="2068513"/>
                  <a:pt x="3163847" y="2070323"/>
                  <a:pt x="3172232" y="2070988"/>
                </a:cubicBezTo>
                <a:cubicBezTo>
                  <a:pt x="3180615" y="2071659"/>
                  <a:pt x="3189617" y="2070314"/>
                  <a:pt x="3199254" y="2066957"/>
                </a:cubicBezTo>
                <a:lnTo>
                  <a:pt x="3186654" y="2064160"/>
                </a:lnTo>
                <a:cubicBezTo>
                  <a:pt x="3174498" y="2061222"/>
                  <a:pt x="3164228" y="2059413"/>
                  <a:pt x="3155828" y="2058747"/>
                </a:cubicBezTo>
                <a:close/>
                <a:moveTo>
                  <a:pt x="3137650" y="1743596"/>
                </a:moveTo>
                <a:cubicBezTo>
                  <a:pt x="3130566" y="1742621"/>
                  <a:pt x="3121469" y="1743702"/>
                  <a:pt x="3110312" y="1746838"/>
                </a:cubicBezTo>
                <a:cubicBezTo>
                  <a:pt x="3099170" y="1749980"/>
                  <a:pt x="3090691" y="1752635"/>
                  <a:pt x="3084890" y="1754810"/>
                </a:cubicBezTo>
                <a:cubicBezTo>
                  <a:pt x="3086951" y="1758136"/>
                  <a:pt x="3089787" y="1761634"/>
                  <a:pt x="3093417" y="1765308"/>
                </a:cubicBezTo>
                <a:cubicBezTo>
                  <a:pt x="3097046" y="1768983"/>
                  <a:pt x="3096746" y="1771780"/>
                  <a:pt x="3092498" y="1773708"/>
                </a:cubicBezTo>
                <a:lnTo>
                  <a:pt x="3082450" y="1777211"/>
                </a:lnTo>
                <a:cubicBezTo>
                  <a:pt x="3065920" y="1781781"/>
                  <a:pt x="3045602" y="1782284"/>
                  <a:pt x="3021481" y="1778715"/>
                </a:cubicBezTo>
                <a:cubicBezTo>
                  <a:pt x="2997359" y="1775151"/>
                  <a:pt x="2978278" y="1771631"/>
                  <a:pt x="2964220" y="1768145"/>
                </a:cubicBezTo>
                <a:lnTo>
                  <a:pt x="2879855" y="1761676"/>
                </a:lnTo>
                <a:lnTo>
                  <a:pt x="2801532" y="1768146"/>
                </a:lnTo>
                <a:cubicBezTo>
                  <a:pt x="2788483" y="1771631"/>
                  <a:pt x="2770771" y="1775152"/>
                  <a:pt x="2748379" y="1778716"/>
                </a:cubicBezTo>
                <a:cubicBezTo>
                  <a:pt x="2725989" y="1782285"/>
                  <a:pt x="2707128" y="1781782"/>
                  <a:pt x="2691784" y="1777212"/>
                </a:cubicBezTo>
                <a:lnTo>
                  <a:pt x="2682457" y="1773709"/>
                </a:lnTo>
                <a:cubicBezTo>
                  <a:pt x="2678514" y="1771781"/>
                  <a:pt x="2678235" y="1768984"/>
                  <a:pt x="2681604" y="1765309"/>
                </a:cubicBezTo>
                <a:cubicBezTo>
                  <a:pt x="2684973" y="1761635"/>
                  <a:pt x="2687606" y="1758137"/>
                  <a:pt x="2689519" y="1754810"/>
                </a:cubicBezTo>
                <a:cubicBezTo>
                  <a:pt x="2684134" y="1752636"/>
                  <a:pt x="2676263" y="1749980"/>
                  <a:pt x="2665921" y="1746839"/>
                </a:cubicBezTo>
                <a:cubicBezTo>
                  <a:pt x="2655565" y="1743703"/>
                  <a:pt x="2647120" y="1742622"/>
                  <a:pt x="2640544" y="1743597"/>
                </a:cubicBezTo>
                <a:cubicBezTo>
                  <a:pt x="2630893" y="1746857"/>
                  <a:pt x="2632629" y="1751706"/>
                  <a:pt x="2645751" y="1758119"/>
                </a:cubicBezTo>
                <a:cubicBezTo>
                  <a:pt x="2658845" y="1764542"/>
                  <a:pt x="2671085" y="1769739"/>
                  <a:pt x="2682457" y="1773709"/>
                </a:cubicBezTo>
                <a:cubicBezTo>
                  <a:pt x="2686429" y="1775504"/>
                  <a:pt x="2687209" y="1776991"/>
                  <a:pt x="2684767" y="1778169"/>
                </a:cubicBezTo>
                <a:cubicBezTo>
                  <a:pt x="2682324" y="1779351"/>
                  <a:pt x="2680780" y="1779964"/>
                  <a:pt x="2680103" y="1780008"/>
                </a:cubicBezTo>
                <a:cubicBezTo>
                  <a:pt x="2667201" y="1781897"/>
                  <a:pt x="2649209" y="1781428"/>
                  <a:pt x="2626127" y="1778588"/>
                </a:cubicBezTo>
                <a:cubicBezTo>
                  <a:pt x="2603030" y="1775751"/>
                  <a:pt x="2582110" y="1775981"/>
                  <a:pt x="2563382" y="1779267"/>
                </a:cubicBezTo>
                <a:cubicBezTo>
                  <a:pt x="2558762" y="1780974"/>
                  <a:pt x="2560411" y="1783687"/>
                  <a:pt x="2568310" y="1787406"/>
                </a:cubicBezTo>
                <a:cubicBezTo>
                  <a:pt x="2576225" y="1791130"/>
                  <a:pt x="2583125" y="1794019"/>
                  <a:pt x="2589010" y="1796074"/>
                </a:cubicBezTo>
                <a:cubicBezTo>
                  <a:pt x="2574592" y="1810875"/>
                  <a:pt x="2559454" y="1827637"/>
                  <a:pt x="2543595" y="1846372"/>
                </a:cubicBezTo>
                <a:cubicBezTo>
                  <a:pt x="2527721" y="1865108"/>
                  <a:pt x="2534180" y="1881001"/>
                  <a:pt x="2562970" y="1894063"/>
                </a:cubicBezTo>
                <a:cubicBezTo>
                  <a:pt x="2564500" y="1902419"/>
                  <a:pt x="2567766" y="1911435"/>
                  <a:pt x="2572797" y="1921101"/>
                </a:cubicBezTo>
                <a:cubicBezTo>
                  <a:pt x="2577814" y="1930771"/>
                  <a:pt x="2589259" y="1939262"/>
                  <a:pt x="2607134" y="1946572"/>
                </a:cubicBezTo>
                <a:cubicBezTo>
                  <a:pt x="2616608" y="1950277"/>
                  <a:pt x="2628569" y="1952677"/>
                  <a:pt x="2643001" y="1953758"/>
                </a:cubicBezTo>
                <a:cubicBezTo>
                  <a:pt x="2657447" y="1954843"/>
                  <a:pt x="2673498" y="1953392"/>
                  <a:pt x="2691166" y="1949399"/>
                </a:cubicBezTo>
                <a:cubicBezTo>
                  <a:pt x="2722678" y="1938036"/>
                  <a:pt x="2727489" y="1921586"/>
                  <a:pt x="2705643" y="1900059"/>
                </a:cubicBezTo>
                <a:cubicBezTo>
                  <a:pt x="2683781" y="1878526"/>
                  <a:pt x="2691519" y="1861380"/>
                  <a:pt x="2728872" y="1848618"/>
                </a:cubicBezTo>
                <a:cubicBezTo>
                  <a:pt x="2714072" y="1843206"/>
                  <a:pt x="2704642" y="1837572"/>
                  <a:pt x="2700626" y="1831722"/>
                </a:cubicBezTo>
                <a:cubicBezTo>
                  <a:pt x="2696624" y="1825873"/>
                  <a:pt x="2702965" y="1820773"/>
                  <a:pt x="2719648" y="1816415"/>
                </a:cubicBezTo>
                <a:cubicBezTo>
                  <a:pt x="2730822" y="1813801"/>
                  <a:pt x="2745386" y="1811004"/>
                  <a:pt x="2763341" y="1808020"/>
                </a:cubicBezTo>
                <a:lnTo>
                  <a:pt x="2820849" y="1799483"/>
                </a:lnTo>
                <a:lnTo>
                  <a:pt x="2826021" y="1794785"/>
                </a:lnTo>
                <a:cubicBezTo>
                  <a:pt x="2836148" y="1792675"/>
                  <a:pt x="2850408" y="1791930"/>
                  <a:pt x="2868800" y="1792552"/>
                </a:cubicBezTo>
                <a:lnTo>
                  <a:pt x="2879855" y="1793527"/>
                </a:lnTo>
                <a:lnTo>
                  <a:pt x="2890106" y="1792552"/>
                </a:lnTo>
                <a:cubicBezTo>
                  <a:pt x="2907179" y="1791931"/>
                  <a:pt x="2920416" y="1792675"/>
                  <a:pt x="2929817" y="1794786"/>
                </a:cubicBezTo>
                <a:lnTo>
                  <a:pt x="2933353" y="1798246"/>
                </a:lnTo>
                <a:lnTo>
                  <a:pt x="2936374" y="1798513"/>
                </a:lnTo>
                <a:cubicBezTo>
                  <a:pt x="2989673" y="1805223"/>
                  <a:pt x="3028359" y="1811187"/>
                  <a:pt x="3052432" y="1816414"/>
                </a:cubicBezTo>
                <a:cubicBezTo>
                  <a:pt x="3070405" y="1820772"/>
                  <a:pt x="3077236" y="1825872"/>
                  <a:pt x="3072925" y="1831721"/>
                </a:cubicBezTo>
                <a:cubicBezTo>
                  <a:pt x="3068598" y="1837571"/>
                  <a:pt x="3058439" y="1843205"/>
                  <a:pt x="3042496" y="1848618"/>
                </a:cubicBezTo>
                <a:cubicBezTo>
                  <a:pt x="3082735" y="1861379"/>
                  <a:pt x="3091072" y="1878526"/>
                  <a:pt x="3067520" y="1900058"/>
                </a:cubicBezTo>
                <a:cubicBezTo>
                  <a:pt x="3043985" y="1921585"/>
                  <a:pt x="3049168" y="1938035"/>
                  <a:pt x="3083116" y="1949399"/>
                </a:cubicBezTo>
                <a:cubicBezTo>
                  <a:pt x="3102150" y="1953391"/>
                  <a:pt x="3119440" y="1954842"/>
                  <a:pt x="3135004" y="1953757"/>
                </a:cubicBezTo>
                <a:cubicBezTo>
                  <a:pt x="3150551" y="1952676"/>
                  <a:pt x="3163436" y="1950276"/>
                  <a:pt x="3173642" y="1946571"/>
                </a:cubicBezTo>
                <a:cubicBezTo>
                  <a:pt x="3192898" y="1939261"/>
                  <a:pt x="3205228" y="1930770"/>
                  <a:pt x="3210633" y="1921100"/>
                </a:cubicBezTo>
                <a:cubicBezTo>
                  <a:pt x="3216053" y="1911434"/>
                  <a:pt x="3219571" y="1902418"/>
                  <a:pt x="3221219" y="1894063"/>
                </a:cubicBezTo>
                <a:cubicBezTo>
                  <a:pt x="3252234" y="1881000"/>
                  <a:pt x="3259193" y="1865107"/>
                  <a:pt x="3242091" y="1846372"/>
                </a:cubicBezTo>
                <a:cubicBezTo>
                  <a:pt x="3225007" y="1827636"/>
                  <a:pt x="3208699" y="1810874"/>
                  <a:pt x="3193167" y="1796074"/>
                </a:cubicBezTo>
                <a:cubicBezTo>
                  <a:pt x="3199507" y="1794018"/>
                  <a:pt x="3206940" y="1791129"/>
                  <a:pt x="3215466" y="1787405"/>
                </a:cubicBezTo>
                <a:cubicBezTo>
                  <a:pt x="3223977" y="1783686"/>
                  <a:pt x="3225752" y="1780973"/>
                  <a:pt x="3220776" y="1779267"/>
                </a:cubicBezTo>
                <a:cubicBezTo>
                  <a:pt x="3200600" y="1775980"/>
                  <a:pt x="3178064" y="1775750"/>
                  <a:pt x="3153182" y="1778587"/>
                </a:cubicBezTo>
                <a:cubicBezTo>
                  <a:pt x="3128315" y="1781428"/>
                  <a:pt x="3108933" y="1781896"/>
                  <a:pt x="3095033" y="1780007"/>
                </a:cubicBezTo>
                <a:cubicBezTo>
                  <a:pt x="3094305" y="1779963"/>
                  <a:pt x="3092641" y="1779350"/>
                  <a:pt x="3090010" y="1778168"/>
                </a:cubicBezTo>
                <a:cubicBezTo>
                  <a:pt x="3087379" y="1776990"/>
                  <a:pt x="3088219" y="1775503"/>
                  <a:pt x="3092498" y="1773708"/>
                </a:cubicBezTo>
                <a:cubicBezTo>
                  <a:pt x="3104749" y="1769738"/>
                  <a:pt x="3117934" y="1764541"/>
                  <a:pt x="3132040" y="1758118"/>
                </a:cubicBezTo>
                <a:cubicBezTo>
                  <a:pt x="3146176" y="1751705"/>
                  <a:pt x="3148046" y="1746857"/>
                  <a:pt x="3137650" y="1743596"/>
                </a:cubicBezTo>
                <a:close/>
                <a:moveTo>
                  <a:pt x="2507846" y="1643460"/>
                </a:moveTo>
                <a:cubicBezTo>
                  <a:pt x="2498783" y="1646944"/>
                  <a:pt x="2501682" y="1652220"/>
                  <a:pt x="2516541" y="1659296"/>
                </a:cubicBezTo>
                <a:cubicBezTo>
                  <a:pt x="2531399" y="1666376"/>
                  <a:pt x="2542462" y="1671136"/>
                  <a:pt x="2549759" y="1673571"/>
                </a:cubicBezTo>
                <a:cubicBezTo>
                  <a:pt x="2548097" y="1673849"/>
                  <a:pt x="2542654" y="1675389"/>
                  <a:pt x="2533400" y="1678203"/>
                </a:cubicBezTo>
                <a:cubicBezTo>
                  <a:pt x="2524146" y="1681013"/>
                  <a:pt x="2521027" y="1683435"/>
                  <a:pt x="2524043" y="1685460"/>
                </a:cubicBezTo>
                <a:cubicBezTo>
                  <a:pt x="2529428" y="1687039"/>
                  <a:pt x="2538460" y="1687741"/>
                  <a:pt x="2551171" y="1687568"/>
                </a:cubicBezTo>
                <a:cubicBezTo>
                  <a:pt x="2563853" y="1687401"/>
                  <a:pt x="2575813" y="1687406"/>
                  <a:pt x="2587052" y="1687581"/>
                </a:cubicBezTo>
                <a:lnTo>
                  <a:pt x="2587156" y="1658882"/>
                </a:lnTo>
                <a:cubicBezTo>
                  <a:pt x="2581227" y="1656362"/>
                  <a:pt x="2569767" y="1652653"/>
                  <a:pt x="2552760" y="1647760"/>
                </a:cubicBezTo>
                <a:cubicBezTo>
                  <a:pt x="2535768" y="1642872"/>
                  <a:pt x="2520792" y="1641439"/>
                  <a:pt x="2507846" y="1643460"/>
                </a:cubicBezTo>
                <a:close/>
                <a:moveTo>
                  <a:pt x="3280604" y="1643459"/>
                </a:moveTo>
                <a:cubicBezTo>
                  <a:pt x="3266657" y="1641438"/>
                  <a:pt x="3250523" y="1642872"/>
                  <a:pt x="3232218" y="1647759"/>
                </a:cubicBezTo>
                <a:cubicBezTo>
                  <a:pt x="3213897" y="1652652"/>
                  <a:pt x="3201552" y="1656361"/>
                  <a:pt x="3195164" y="1658881"/>
                </a:cubicBezTo>
                <a:lnTo>
                  <a:pt x="3195276" y="1687581"/>
                </a:lnTo>
                <a:cubicBezTo>
                  <a:pt x="3207384" y="1687405"/>
                  <a:pt x="3220268" y="1687400"/>
                  <a:pt x="3233930" y="1687567"/>
                </a:cubicBezTo>
                <a:cubicBezTo>
                  <a:pt x="3247623" y="1687740"/>
                  <a:pt x="3257354" y="1687038"/>
                  <a:pt x="3263154" y="1685459"/>
                </a:cubicBezTo>
                <a:cubicBezTo>
                  <a:pt x="3266404" y="1683434"/>
                  <a:pt x="3263044" y="1681012"/>
                  <a:pt x="3253075" y="1678202"/>
                </a:cubicBezTo>
                <a:cubicBezTo>
                  <a:pt x="3243106" y="1675388"/>
                  <a:pt x="3237242" y="1673848"/>
                  <a:pt x="3235451" y="1673571"/>
                </a:cubicBezTo>
                <a:cubicBezTo>
                  <a:pt x="3243312" y="1671135"/>
                  <a:pt x="3255230" y="1666375"/>
                  <a:pt x="3271237" y="1659295"/>
                </a:cubicBezTo>
                <a:cubicBezTo>
                  <a:pt x="3287244" y="1652219"/>
                  <a:pt x="3290366" y="1646943"/>
                  <a:pt x="3280604" y="1643459"/>
                </a:cubicBezTo>
                <a:close/>
                <a:moveTo>
                  <a:pt x="2714086" y="1597679"/>
                </a:moveTo>
                <a:cubicBezTo>
                  <a:pt x="2697265" y="1596449"/>
                  <a:pt x="2679927" y="1597494"/>
                  <a:pt x="2662067" y="1600811"/>
                </a:cubicBezTo>
                <a:lnTo>
                  <a:pt x="2624656" y="1615496"/>
                </a:lnTo>
                <a:lnTo>
                  <a:pt x="2724870" y="1660329"/>
                </a:lnTo>
                <a:cubicBezTo>
                  <a:pt x="2739347" y="1666064"/>
                  <a:pt x="2757618" y="1670532"/>
                  <a:pt x="2779685" y="1673730"/>
                </a:cubicBezTo>
                <a:lnTo>
                  <a:pt x="2814656" y="1672276"/>
                </a:lnTo>
                <a:lnTo>
                  <a:pt x="2815173" y="1650620"/>
                </a:lnTo>
                <a:lnTo>
                  <a:pt x="2826360" y="1633183"/>
                </a:lnTo>
                <a:lnTo>
                  <a:pt x="2805751" y="1624481"/>
                </a:lnTo>
                <a:cubicBezTo>
                  <a:pt x="2793029" y="1619402"/>
                  <a:pt x="2778781" y="1613972"/>
                  <a:pt x="2763003" y="1608191"/>
                </a:cubicBezTo>
                <a:cubicBezTo>
                  <a:pt x="2747210" y="1602412"/>
                  <a:pt x="2730906" y="1598908"/>
                  <a:pt x="2714086" y="1597679"/>
                </a:cubicBezTo>
                <a:close/>
                <a:moveTo>
                  <a:pt x="3058425" y="1597678"/>
                </a:moveTo>
                <a:cubicBezTo>
                  <a:pt x="3040304" y="1598907"/>
                  <a:pt x="3022741" y="1602411"/>
                  <a:pt x="3005727" y="1608190"/>
                </a:cubicBezTo>
                <a:cubicBezTo>
                  <a:pt x="2988730" y="1613971"/>
                  <a:pt x="2973380" y="1619401"/>
                  <a:pt x="2959675" y="1624480"/>
                </a:cubicBezTo>
                <a:lnTo>
                  <a:pt x="2931009" y="1635716"/>
                </a:lnTo>
                <a:lnTo>
                  <a:pt x="2939887" y="1650621"/>
                </a:lnTo>
                <a:lnTo>
                  <a:pt x="2940358" y="1671900"/>
                </a:lnTo>
                <a:lnTo>
                  <a:pt x="2987755" y="1673729"/>
                </a:lnTo>
                <a:cubicBezTo>
                  <a:pt x="3011528" y="1670531"/>
                  <a:pt x="3031211" y="1666063"/>
                  <a:pt x="3046807" y="1660328"/>
                </a:cubicBezTo>
                <a:lnTo>
                  <a:pt x="3154766" y="1615495"/>
                </a:lnTo>
                <a:lnTo>
                  <a:pt x="3114464" y="1600810"/>
                </a:lnTo>
                <a:cubicBezTo>
                  <a:pt x="3095224" y="1597493"/>
                  <a:pt x="3076546" y="1596448"/>
                  <a:pt x="3058425" y="1597678"/>
                </a:cubicBezTo>
                <a:close/>
                <a:moveTo>
                  <a:pt x="2879852" y="1508538"/>
                </a:moveTo>
                <a:lnTo>
                  <a:pt x="2842107" y="1517573"/>
                </a:lnTo>
                <a:lnTo>
                  <a:pt x="2837282" y="1558868"/>
                </a:lnTo>
                <a:lnTo>
                  <a:pt x="2879847" y="1564775"/>
                </a:lnTo>
                <a:lnTo>
                  <a:pt x="2925708" y="1558867"/>
                </a:lnTo>
                <a:lnTo>
                  <a:pt x="2920510" y="1517572"/>
                </a:lnTo>
                <a:close/>
                <a:moveTo>
                  <a:pt x="2546581" y="1255694"/>
                </a:moveTo>
                <a:lnTo>
                  <a:pt x="2686444" y="1308237"/>
                </a:lnTo>
                <a:cubicBezTo>
                  <a:pt x="2662376" y="1311012"/>
                  <a:pt x="2642795" y="1315935"/>
                  <a:pt x="2627745" y="1323002"/>
                </a:cubicBezTo>
                <a:cubicBezTo>
                  <a:pt x="2612695" y="1330069"/>
                  <a:pt x="2613548" y="1337277"/>
                  <a:pt x="2630290" y="1344617"/>
                </a:cubicBezTo>
                <a:lnTo>
                  <a:pt x="2567074" y="1399891"/>
                </a:lnTo>
                <a:cubicBezTo>
                  <a:pt x="2527015" y="1383195"/>
                  <a:pt x="2501137" y="1358809"/>
                  <a:pt x="2489427" y="1326720"/>
                </a:cubicBezTo>
                <a:cubicBezTo>
                  <a:pt x="2477717" y="1294632"/>
                  <a:pt x="2496768" y="1270961"/>
                  <a:pt x="2546581" y="1255694"/>
                </a:cubicBezTo>
                <a:close/>
                <a:moveTo>
                  <a:pt x="3238874" y="1255693"/>
                </a:moveTo>
                <a:cubicBezTo>
                  <a:pt x="3292538" y="1270961"/>
                  <a:pt x="3313061" y="1294631"/>
                  <a:pt x="3300446" y="1326719"/>
                </a:cubicBezTo>
                <a:cubicBezTo>
                  <a:pt x="3287831" y="1358808"/>
                  <a:pt x="3259953" y="1383194"/>
                  <a:pt x="3216798" y="1399890"/>
                </a:cubicBezTo>
                <a:lnTo>
                  <a:pt x="3148697" y="1344616"/>
                </a:lnTo>
                <a:cubicBezTo>
                  <a:pt x="3166732" y="1337276"/>
                  <a:pt x="3167651" y="1330068"/>
                  <a:pt x="3151438" y="1323001"/>
                </a:cubicBezTo>
                <a:cubicBezTo>
                  <a:pt x="3135225" y="1315934"/>
                  <a:pt x="3114131" y="1311011"/>
                  <a:pt x="3088203" y="1308236"/>
                </a:cubicBezTo>
                <a:close/>
                <a:moveTo>
                  <a:pt x="2111400" y="1125448"/>
                </a:moveTo>
                <a:cubicBezTo>
                  <a:pt x="2093555" y="1125779"/>
                  <a:pt x="2080814" y="1126679"/>
                  <a:pt x="2073165" y="1128149"/>
                </a:cubicBezTo>
                <a:cubicBezTo>
                  <a:pt x="2061880" y="1129895"/>
                  <a:pt x="2061086" y="1131995"/>
                  <a:pt x="2070811" y="1134448"/>
                </a:cubicBezTo>
                <a:lnTo>
                  <a:pt x="2133835" y="1136570"/>
                </a:lnTo>
                <a:cubicBezTo>
                  <a:pt x="2149002" y="1133888"/>
                  <a:pt x="2153680" y="1130861"/>
                  <a:pt x="2147870" y="1127473"/>
                </a:cubicBezTo>
                <a:cubicBezTo>
                  <a:pt x="2141411" y="1125797"/>
                  <a:pt x="2129259" y="1125122"/>
                  <a:pt x="2111400" y="1125448"/>
                </a:cubicBezTo>
                <a:close/>
                <a:moveTo>
                  <a:pt x="3707689" y="1125447"/>
                </a:moveTo>
                <a:cubicBezTo>
                  <a:pt x="3688449" y="1125121"/>
                  <a:pt x="3675358" y="1125796"/>
                  <a:pt x="3668400" y="1127472"/>
                </a:cubicBezTo>
                <a:cubicBezTo>
                  <a:pt x="3662141" y="1130860"/>
                  <a:pt x="3667180" y="1133887"/>
                  <a:pt x="3683520" y="1136569"/>
                </a:cubicBezTo>
                <a:lnTo>
                  <a:pt x="3751415" y="1134447"/>
                </a:lnTo>
                <a:cubicBezTo>
                  <a:pt x="3761891" y="1131994"/>
                  <a:pt x="3761035" y="1129894"/>
                  <a:pt x="3748879" y="1128148"/>
                </a:cubicBezTo>
                <a:cubicBezTo>
                  <a:pt x="3740638" y="1126679"/>
                  <a:pt x="3726913" y="1125779"/>
                  <a:pt x="3707689" y="1125447"/>
                </a:cubicBezTo>
                <a:close/>
                <a:moveTo>
                  <a:pt x="2879851" y="1023779"/>
                </a:moveTo>
                <a:lnTo>
                  <a:pt x="2841489" y="1035999"/>
                </a:lnTo>
                <a:cubicBezTo>
                  <a:pt x="2854435" y="1044606"/>
                  <a:pt x="2861114" y="1054002"/>
                  <a:pt x="2861526" y="1064180"/>
                </a:cubicBezTo>
                <a:cubicBezTo>
                  <a:pt x="2861923" y="1074357"/>
                  <a:pt x="2855171" y="1084101"/>
                  <a:pt x="2841283" y="1093396"/>
                </a:cubicBezTo>
                <a:lnTo>
                  <a:pt x="2879849" y="1107883"/>
                </a:lnTo>
                <a:lnTo>
                  <a:pt x="2921398" y="1093395"/>
                </a:lnTo>
                <a:cubicBezTo>
                  <a:pt x="2906436" y="1084100"/>
                  <a:pt x="2899162" y="1074356"/>
                  <a:pt x="2899590" y="1064179"/>
                </a:cubicBezTo>
                <a:cubicBezTo>
                  <a:pt x="2900034" y="1054001"/>
                  <a:pt x="2907228" y="1044606"/>
                  <a:pt x="2921175" y="1035998"/>
                </a:cubicBezTo>
                <a:close/>
                <a:moveTo>
                  <a:pt x="2900873" y="985608"/>
                </a:moveTo>
                <a:lnTo>
                  <a:pt x="2931223" y="1032496"/>
                </a:lnTo>
                <a:cubicBezTo>
                  <a:pt x="2985331" y="1043568"/>
                  <a:pt x="3025617" y="1055858"/>
                  <a:pt x="3052068" y="1069384"/>
                </a:cubicBezTo>
                <a:cubicBezTo>
                  <a:pt x="3078535" y="1082913"/>
                  <a:pt x="3068535" y="1098371"/>
                  <a:pt x="3022067" y="1115765"/>
                </a:cubicBezTo>
                <a:lnTo>
                  <a:pt x="2989514" y="1148673"/>
                </a:lnTo>
                <a:cubicBezTo>
                  <a:pt x="2983127" y="1151201"/>
                  <a:pt x="2970781" y="1154907"/>
                  <a:pt x="2952461" y="1159795"/>
                </a:cubicBezTo>
                <a:cubicBezTo>
                  <a:pt x="2934139" y="1164691"/>
                  <a:pt x="2918006" y="1166125"/>
                  <a:pt x="2904075" y="1164095"/>
                </a:cubicBezTo>
                <a:cubicBezTo>
                  <a:pt x="2899082" y="1162392"/>
                  <a:pt x="2900858" y="1159680"/>
                  <a:pt x="2909384" y="1155961"/>
                </a:cubicBezTo>
                <a:cubicBezTo>
                  <a:pt x="2917911" y="1152238"/>
                  <a:pt x="2925328" y="1149349"/>
                  <a:pt x="2931667" y="1147288"/>
                </a:cubicBezTo>
                <a:lnTo>
                  <a:pt x="2879852" y="1135779"/>
                </a:lnTo>
                <a:lnTo>
                  <a:pt x="2831750" y="1147289"/>
                </a:lnTo>
                <a:cubicBezTo>
                  <a:pt x="2837634" y="1149349"/>
                  <a:pt x="2844519" y="1152239"/>
                  <a:pt x="2852434" y="1155961"/>
                </a:cubicBezTo>
                <a:cubicBezTo>
                  <a:pt x="2860349" y="1159681"/>
                  <a:pt x="2861997" y="1162393"/>
                  <a:pt x="2857363" y="1164096"/>
                </a:cubicBezTo>
                <a:cubicBezTo>
                  <a:pt x="2844431" y="1166126"/>
                  <a:pt x="2829455" y="1164692"/>
                  <a:pt x="2812448" y="1159796"/>
                </a:cubicBezTo>
                <a:cubicBezTo>
                  <a:pt x="2795442" y="1154908"/>
                  <a:pt x="2783981" y="1151202"/>
                  <a:pt x="2778053" y="1148674"/>
                </a:cubicBezTo>
                <a:lnTo>
                  <a:pt x="2747835" y="1115766"/>
                </a:lnTo>
                <a:cubicBezTo>
                  <a:pt x="2704701" y="1098372"/>
                  <a:pt x="2695418" y="1082914"/>
                  <a:pt x="2719987" y="1069385"/>
                </a:cubicBezTo>
                <a:cubicBezTo>
                  <a:pt x="2744540" y="1055859"/>
                  <a:pt x="2781936" y="1043569"/>
                  <a:pt x="2832162" y="1032497"/>
                </a:cubicBezTo>
                <a:lnTo>
                  <a:pt x="2843805" y="1013120"/>
                </a:lnTo>
                <a:lnTo>
                  <a:pt x="2843137" y="1012923"/>
                </a:lnTo>
                <a:lnTo>
                  <a:pt x="2844235" y="1012404"/>
                </a:lnTo>
                <a:lnTo>
                  <a:pt x="2860335" y="985609"/>
                </a:lnTo>
                <a:lnTo>
                  <a:pt x="2879849" y="995555"/>
                </a:lnTo>
                <a:close/>
                <a:moveTo>
                  <a:pt x="2505698" y="938598"/>
                </a:moveTo>
                <a:lnTo>
                  <a:pt x="2377193" y="969358"/>
                </a:lnTo>
                <a:cubicBezTo>
                  <a:pt x="2363026" y="975856"/>
                  <a:pt x="2367924" y="989976"/>
                  <a:pt x="2391919" y="1011707"/>
                </a:cubicBezTo>
                <a:cubicBezTo>
                  <a:pt x="2415913" y="1033441"/>
                  <a:pt x="2438922" y="1048969"/>
                  <a:pt x="2460916" y="1058277"/>
                </a:cubicBezTo>
                <a:lnTo>
                  <a:pt x="2423417" y="1101663"/>
                </a:lnTo>
                <a:cubicBezTo>
                  <a:pt x="2436230" y="1105284"/>
                  <a:pt x="2438555" y="1108553"/>
                  <a:pt x="2430375" y="1111465"/>
                </a:cubicBezTo>
                <a:cubicBezTo>
                  <a:pt x="2411633" y="1114755"/>
                  <a:pt x="2390727" y="1114985"/>
                  <a:pt x="2367645" y="1112144"/>
                </a:cubicBezTo>
                <a:cubicBezTo>
                  <a:pt x="2344548" y="1109308"/>
                  <a:pt x="2326556" y="1108840"/>
                  <a:pt x="2313668" y="1110728"/>
                </a:cubicBezTo>
                <a:cubicBezTo>
                  <a:pt x="2308843" y="1112361"/>
                  <a:pt x="2308549" y="1114341"/>
                  <a:pt x="2312771" y="1116674"/>
                </a:cubicBezTo>
                <a:cubicBezTo>
                  <a:pt x="2316994" y="1119012"/>
                  <a:pt x="2319612" y="1120292"/>
                  <a:pt x="2320627" y="1120530"/>
                </a:cubicBezTo>
                <a:cubicBezTo>
                  <a:pt x="2313653" y="1128533"/>
                  <a:pt x="2315860" y="1136843"/>
                  <a:pt x="2327247" y="1145468"/>
                </a:cubicBezTo>
                <a:cubicBezTo>
                  <a:pt x="2338649" y="1154091"/>
                  <a:pt x="2351948" y="1161180"/>
                  <a:pt x="2367159" y="1166743"/>
                </a:cubicBezTo>
                <a:cubicBezTo>
                  <a:pt x="2359730" y="1188950"/>
                  <a:pt x="2357421" y="1211726"/>
                  <a:pt x="2360201" y="1235071"/>
                </a:cubicBezTo>
                <a:cubicBezTo>
                  <a:pt x="2362982" y="1258425"/>
                  <a:pt x="2365924" y="1281376"/>
                  <a:pt x="2368998" y="1303931"/>
                </a:cubicBezTo>
                <a:cubicBezTo>
                  <a:pt x="2399201" y="1318573"/>
                  <a:pt x="2406910" y="1334648"/>
                  <a:pt x="2392169" y="1352152"/>
                </a:cubicBezTo>
                <a:cubicBezTo>
                  <a:pt x="2377429" y="1369661"/>
                  <a:pt x="2382812" y="1384862"/>
                  <a:pt x="2408352" y="1397739"/>
                </a:cubicBezTo>
                <a:lnTo>
                  <a:pt x="2389595" y="1419434"/>
                </a:lnTo>
                <a:lnTo>
                  <a:pt x="2436215" y="1436947"/>
                </a:lnTo>
                <a:lnTo>
                  <a:pt x="2482733" y="1483160"/>
                </a:lnTo>
                <a:lnTo>
                  <a:pt x="2576402" y="1403394"/>
                </a:lnTo>
                <a:cubicBezTo>
                  <a:pt x="2606310" y="1416425"/>
                  <a:pt x="2631570" y="1425914"/>
                  <a:pt x="2652166" y="1431856"/>
                </a:cubicBezTo>
                <a:cubicBezTo>
                  <a:pt x="2672762" y="1437794"/>
                  <a:pt x="2705054" y="1435562"/>
                  <a:pt x="2749057" y="1425151"/>
                </a:cubicBezTo>
                <a:lnTo>
                  <a:pt x="2765563" y="1381055"/>
                </a:lnTo>
                <a:cubicBezTo>
                  <a:pt x="2737817" y="1373476"/>
                  <a:pt x="2727430" y="1365690"/>
                  <a:pt x="2734418" y="1357684"/>
                </a:cubicBezTo>
                <a:cubicBezTo>
                  <a:pt x="2741406" y="1349682"/>
                  <a:pt x="2757280" y="1342778"/>
                  <a:pt x="2782054" y="1336964"/>
                </a:cubicBezTo>
                <a:cubicBezTo>
                  <a:pt x="2781480" y="1322529"/>
                  <a:pt x="2777538" y="1308175"/>
                  <a:pt x="2770241" y="1293914"/>
                </a:cubicBezTo>
                <a:cubicBezTo>
                  <a:pt x="2762959" y="1279652"/>
                  <a:pt x="2756088" y="1265999"/>
                  <a:pt x="2749674" y="1252959"/>
                </a:cubicBezTo>
                <a:lnTo>
                  <a:pt x="2588701" y="1228409"/>
                </a:lnTo>
                <a:cubicBezTo>
                  <a:pt x="2582993" y="1230010"/>
                  <a:pt x="2576873" y="1231003"/>
                  <a:pt x="2570296" y="1231378"/>
                </a:cubicBezTo>
                <a:cubicBezTo>
                  <a:pt x="2563735" y="1231753"/>
                  <a:pt x="2555864" y="1230298"/>
                  <a:pt x="2546684" y="1226993"/>
                </a:cubicBezTo>
                <a:cubicBezTo>
                  <a:pt x="2537945" y="1221321"/>
                  <a:pt x="2532737" y="1207989"/>
                  <a:pt x="2531061" y="1187005"/>
                </a:cubicBezTo>
                <a:cubicBezTo>
                  <a:pt x="2529384" y="1166019"/>
                  <a:pt x="2527692" y="1150417"/>
                  <a:pt x="2525985" y="1140196"/>
                </a:cubicBezTo>
                <a:cubicBezTo>
                  <a:pt x="2515496" y="1136252"/>
                  <a:pt x="2506757" y="1131174"/>
                  <a:pt x="2499769" y="1124959"/>
                </a:cubicBezTo>
                <a:cubicBezTo>
                  <a:pt x="2492796" y="1118748"/>
                  <a:pt x="2494561" y="1114023"/>
                  <a:pt x="2505080" y="1110790"/>
                </a:cubicBezTo>
                <a:lnTo>
                  <a:pt x="2516761" y="1107993"/>
                </a:lnTo>
                <a:cubicBezTo>
                  <a:pt x="2522248" y="1095089"/>
                  <a:pt x="2523073" y="1082226"/>
                  <a:pt x="2519232" y="1069407"/>
                </a:cubicBezTo>
                <a:cubicBezTo>
                  <a:pt x="2515378" y="1056592"/>
                  <a:pt x="2502197" y="1045648"/>
                  <a:pt x="2479658" y="1036587"/>
                </a:cubicBezTo>
                <a:lnTo>
                  <a:pt x="2533562" y="977805"/>
                </a:lnTo>
                <a:close/>
                <a:moveTo>
                  <a:pt x="3282918" y="938597"/>
                </a:moveTo>
                <a:lnTo>
                  <a:pt x="3252901" y="977804"/>
                </a:lnTo>
                <a:lnTo>
                  <a:pt x="3310970" y="1036586"/>
                </a:lnTo>
                <a:cubicBezTo>
                  <a:pt x="3286690" y="1045647"/>
                  <a:pt x="3272489" y="1056591"/>
                  <a:pt x="3268337" y="1069406"/>
                </a:cubicBezTo>
                <a:cubicBezTo>
                  <a:pt x="3264200" y="1082225"/>
                  <a:pt x="3265088" y="1095089"/>
                  <a:pt x="3270999" y="1107992"/>
                </a:cubicBezTo>
                <a:lnTo>
                  <a:pt x="3283583" y="1110789"/>
                </a:lnTo>
                <a:cubicBezTo>
                  <a:pt x="3294915" y="1114022"/>
                  <a:pt x="3296816" y="1118747"/>
                  <a:pt x="3289305" y="1124958"/>
                </a:cubicBezTo>
                <a:cubicBezTo>
                  <a:pt x="3281777" y="1131173"/>
                  <a:pt x="3272362" y="1136251"/>
                  <a:pt x="3261063" y="1140195"/>
                </a:cubicBezTo>
                <a:cubicBezTo>
                  <a:pt x="3259224" y="1150416"/>
                  <a:pt x="3257401" y="1166019"/>
                  <a:pt x="3255594" y="1187004"/>
                </a:cubicBezTo>
                <a:cubicBezTo>
                  <a:pt x="3253788" y="1207989"/>
                  <a:pt x="3248178" y="1221320"/>
                  <a:pt x="3238764" y="1226992"/>
                </a:cubicBezTo>
                <a:cubicBezTo>
                  <a:pt x="3228874" y="1230297"/>
                  <a:pt x="3220395" y="1231752"/>
                  <a:pt x="3213327" y="1231377"/>
                </a:cubicBezTo>
                <a:cubicBezTo>
                  <a:pt x="3206242" y="1231002"/>
                  <a:pt x="3199649" y="1230010"/>
                  <a:pt x="3193500" y="1228408"/>
                </a:cubicBezTo>
                <a:lnTo>
                  <a:pt x="3020086" y="1252958"/>
                </a:lnTo>
                <a:cubicBezTo>
                  <a:pt x="3013176" y="1265998"/>
                  <a:pt x="3005775" y="1279651"/>
                  <a:pt x="2997930" y="1293913"/>
                </a:cubicBezTo>
                <a:cubicBezTo>
                  <a:pt x="2990068" y="1308174"/>
                  <a:pt x="2985822" y="1322528"/>
                  <a:pt x="2985204" y="1336963"/>
                </a:cubicBezTo>
                <a:cubicBezTo>
                  <a:pt x="3011892" y="1342777"/>
                  <a:pt x="3028993" y="1349681"/>
                  <a:pt x="3036521" y="1357683"/>
                </a:cubicBezTo>
                <a:cubicBezTo>
                  <a:pt x="3044049" y="1365689"/>
                  <a:pt x="3032860" y="1373476"/>
                  <a:pt x="3002969" y="1381055"/>
                </a:cubicBezTo>
                <a:lnTo>
                  <a:pt x="3020751" y="1425150"/>
                </a:lnTo>
                <a:cubicBezTo>
                  <a:pt x="3068155" y="1435561"/>
                  <a:pt x="3102942" y="1437793"/>
                  <a:pt x="3125130" y="1431855"/>
                </a:cubicBezTo>
                <a:cubicBezTo>
                  <a:pt x="3147318" y="1425913"/>
                  <a:pt x="3174530" y="1416424"/>
                  <a:pt x="3206749" y="1403393"/>
                </a:cubicBezTo>
                <a:lnTo>
                  <a:pt x="3307657" y="1483159"/>
                </a:lnTo>
                <a:lnTo>
                  <a:pt x="3357770" y="1436946"/>
                </a:lnTo>
                <a:lnTo>
                  <a:pt x="3407994" y="1419433"/>
                </a:lnTo>
                <a:lnTo>
                  <a:pt x="3387787" y="1397738"/>
                </a:lnTo>
                <a:cubicBezTo>
                  <a:pt x="3415300" y="1384861"/>
                  <a:pt x="3421100" y="1369660"/>
                  <a:pt x="3405221" y="1352151"/>
                </a:cubicBezTo>
                <a:cubicBezTo>
                  <a:pt x="3389340" y="1334647"/>
                  <a:pt x="3397645" y="1318572"/>
                  <a:pt x="3430182" y="1303930"/>
                </a:cubicBezTo>
                <a:cubicBezTo>
                  <a:pt x="3433494" y="1281375"/>
                  <a:pt x="3436664" y="1258424"/>
                  <a:pt x="3439659" y="1235070"/>
                </a:cubicBezTo>
                <a:cubicBezTo>
                  <a:pt x="3442654" y="1211725"/>
                  <a:pt x="3440166" y="1188949"/>
                  <a:pt x="3432163" y="1166742"/>
                </a:cubicBezTo>
                <a:cubicBezTo>
                  <a:pt x="3448550" y="1161180"/>
                  <a:pt x="3462877" y="1154090"/>
                  <a:pt x="3475160" y="1145467"/>
                </a:cubicBezTo>
                <a:cubicBezTo>
                  <a:pt x="3487427" y="1136842"/>
                  <a:pt x="3489804" y="1128532"/>
                  <a:pt x="3482291" y="1120529"/>
                </a:cubicBezTo>
                <a:cubicBezTo>
                  <a:pt x="3483385" y="1120291"/>
                  <a:pt x="3486206" y="1119011"/>
                  <a:pt x="3490754" y="1116673"/>
                </a:cubicBezTo>
                <a:cubicBezTo>
                  <a:pt x="3495303" y="1114340"/>
                  <a:pt x="3494986" y="1112360"/>
                  <a:pt x="3489788" y="1110727"/>
                </a:cubicBezTo>
                <a:cubicBezTo>
                  <a:pt x="3475905" y="1108839"/>
                  <a:pt x="3456522" y="1109307"/>
                  <a:pt x="3431640" y="1112143"/>
                </a:cubicBezTo>
                <a:cubicBezTo>
                  <a:pt x="3406774" y="1114984"/>
                  <a:pt x="3384252" y="1114754"/>
                  <a:pt x="3364062" y="1111464"/>
                </a:cubicBezTo>
                <a:cubicBezTo>
                  <a:pt x="3355250" y="1108552"/>
                  <a:pt x="3357754" y="1105284"/>
                  <a:pt x="3371558" y="1101662"/>
                </a:cubicBezTo>
                <a:lnTo>
                  <a:pt x="3331160" y="1058276"/>
                </a:lnTo>
                <a:cubicBezTo>
                  <a:pt x="3354854" y="1048968"/>
                  <a:pt x="3379641" y="1033440"/>
                  <a:pt x="3405490" y="1011706"/>
                </a:cubicBezTo>
                <a:cubicBezTo>
                  <a:pt x="3431339" y="989976"/>
                  <a:pt x="3436616" y="975855"/>
                  <a:pt x="3421354" y="969357"/>
                </a:cubicBezTo>
                <a:close/>
                <a:moveTo>
                  <a:pt x="2848962" y="902310"/>
                </a:moveTo>
                <a:lnTo>
                  <a:pt x="2872030" y="982812"/>
                </a:lnTo>
                <a:lnTo>
                  <a:pt x="2781127" y="941487"/>
                </a:lnTo>
                <a:cubicBezTo>
                  <a:pt x="2779744" y="933335"/>
                  <a:pt x="2786100" y="925844"/>
                  <a:pt x="2800179" y="919007"/>
                </a:cubicBezTo>
                <a:cubicBezTo>
                  <a:pt x="2814243" y="912174"/>
                  <a:pt x="2830514" y="906610"/>
                  <a:pt x="2848962" y="902310"/>
                </a:cubicBezTo>
                <a:close/>
                <a:moveTo>
                  <a:pt x="2913125" y="902309"/>
                </a:moveTo>
                <a:cubicBezTo>
                  <a:pt x="2932998" y="906609"/>
                  <a:pt x="2950527" y="912173"/>
                  <a:pt x="2965678" y="919006"/>
                </a:cubicBezTo>
                <a:cubicBezTo>
                  <a:pt x="2980845" y="925843"/>
                  <a:pt x="2987692" y="933334"/>
                  <a:pt x="2986202" y="941486"/>
                </a:cubicBezTo>
                <a:lnTo>
                  <a:pt x="2888274" y="982811"/>
                </a:lnTo>
                <a:close/>
                <a:moveTo>
                  <a:pt x="2210099" y="861686"/>
                </a:moveTo>
                <a:cubicBezTo>
                  <a:pt x="2202302" y="862351"/>
                  <a:pt x="2192769" y="864161"/>
                  <a:pt x="2181470" y="867099"/>
                </a:cubicBezTo>
                <a:lnTo>
                  <a:pt x="2169789" y="869895"/>
                </a:lnTo>
                <a:cubicBezTo>
                  <a:pt x="2178734" y="873252"/>
                  <a:pt x="2187090" y="874593"/>
                  <a:pt x="2194873" y="873927"/>
                </a:cubicBezTo>
                <a:cubicBezTo>
                  <a:pt x="2202655" y="873261"/>
                  <a:pt x="2212188" y="871452"/>
                  <a:pt x="2223487" y="868514"/>
                </a:cubicBezTo>
                <a:lnTo>
                  <a:pt x="2235168" y="865717"/>
                </a:lnTo>
                <a:cubicBezTo>
                  <a:pt x="2226238" y="862360"/>
                  <a:pt x="2217882" y="861015"/>
                  <a:pt x="2210099" y="861686"/>
                </a:cubicBezTo>
                <a:close/>
                <a:moveTo>
                  <a:pt x="3601361" y="861685"/>
                </a:moveTo>
                <a:cubicBezTo>
                  <a:pt x="3592978" y="861014"/>
                  <a:pt x="3583975" y="862359"/>
                  <a:pt x="3574355" y="865716"/>
                </a:cubicBezTo>
                <a:lnTo>
                  <a:pt x="3586939" y="868513"/>
                </a:lnTo>
                <a:cubicBezTo>
                  <a:pt x="3599111" y="871451"/>
                  <a:pt x="3609381" y="873260"/>
                  <a:pt x="3617765" y="873926"/>
                </a:cubicBezTo>
                <a:cubicBezTo>
                  <a:pt x="3626148" y="874593"/>
                  <a:pt x="3635151" y="873251"/>
                  <a:pt x="3644787" y="869894"/>
                </a:cubicBezTo>
                <a:lnTo>
                  <a:pt x="3632203" y="867098"/>
                </a:lnTo>
                <a:cubicBezTo>
                  <a:pt x="3620031" y="864160"/>
                  <a:pt x="3609761" y="862350"/>
                  <a:pt x="3601361" y="861685"/>
                </a:cubicBezTo>
                <a:close/>
                <a:moveTo>
                  <a:pt x="2207407" y="797814"/>
                </a:moveTo>
                <a:lnTo>
                  <a:pt x="2151356" y="805494"/>
                </a:lnTo>
                <a:cubicBezTo>
                  <a:pt x="2157226" y="807554"/>
                  <a:pt x="2167039" y="809742"/>
                  <a:pt x="2180794" y="812067"/>
                </a:cubicBezTo>
                <a:cubicBezTo>
                  <a:pt x="2194549" y="814387"/>
                  <a:pt x="2204965" y="815005"/>
                  <a:pt x="2212012" y="813910"/>
                </a:cubicBezTo>
                <a:cubicBezTo>
                  <a:pt x="2222619" y="811017"/>
                  <a:pt x="2225943" y="808070"/>
                  <a:pt x="2221971" y="805079"/>
                </a:cubicBezTo>
                <a:cubicBezTo>
                  <a:pt x="2217984" y="802093"/>
                  <a:pt x="2213130" y="799667"/>
                  <a:pt x="2207407" y="797814"/>
                </a:cubicBezTo>
                <a:close/>
                <a:moveTo>
                  <a:pt x="3604262" y="797813"/>
                </a:moveTo>
                <a:cubicBezTo>
                  <a:pt x="3598097" y="799666"/>
                  <a:pt x="3592867" y="802092"/>
                  <a:pt x="3588572" y="805078"/>
                </a:cubicBezTo>
                <a:cubicBezTo>
                  <a:pt x="3584293" y="808069"/>
                  <a:pt x="3587874" y="811016"/>
                  <a:pt x="3599301" y="813910"/>
                </a:cubicBezTo>
                <a:cubicBezTo>
                  <a:pt x="3606892" y="815004"/>
                  <a:pt x="3618113" y="814386"/>
                  <a:pt x="3632932" y="812066"/>
                </a:cubicBezTo>
                <a:cubicBezTo>
                  <a:pt x="3647750" y="809741"/>
                  <a:pt x="3658321" y="807553"/>
                  <a:pt x="3664645" y="805493"/>
                </a:cubicBezTo>
                <a:close/>
                <a:moveTo>
                  <a:pt x="2521851" y="497454"/>
                </a:moveTo>
                <a:cubicBezTo>
                  <a:pt x="2478084" y="497176"/>
                  <a:pt x="2445984" y="497692"/>
                  <a:pt x="2425564" y="498998"/>
                </a:cubicBezTo>
                <a:cubicBezTo>
                  <a:pt x="2461387" y="514557"/>
                  <a:pt x="2474186" y="527746"/>
                  <a:pt x="2463932" y="538559"/>
                </a:cubicBezTo>
                <a:cubicBezTo>
                  <a:pt x="2453678" y="549380"/>
                  <a:pt x="2457150" y="559063"/>
                  <a:pt x="2474333" y="567612"/>
                </a:cubicBezTo>
                <a:cubicBezTo>
                  <a:pt x="2473259" y="581133"/>
                  <a:pt x="2471715" y="606590"/>
                  <a:pt x="2469684" y="643990"/>
                </a:cubicBezTo>
                <a:cubicBezTo>
                  <a:pt x="2467654" y="681398"/>
                  <a:pt x="2450353" y="706327"/>
                  <a:pt x="2417767" y="718784"/>
                </a:cubicBezTo>
                <a:cubicBezTo>
                  <a:pt x="2433023" y="725406"/>
                  <a:pt x="2438054" y="730894"/>
                  <a:pt x="2432891" y="735239"/>
                </a:cubicBezTo>
                <a:cubicBezTo>
                  <a:pt x="2427727" y="739584"/>
                  <a:pt x="2432758" y="745067"/>
                  <a:pt x="2447999" y="751693"/>
                </a:cubicBezTo>
                <a:cubicBezTo>
                  <a:pt x="2458195" y="755222"/>
                  <a:pt x="2471611" y="757274"/>
                  <a:pt x="2488250" y="757830"/>
                </a:cubicBezTo>
                <a:cubicBezTo>
                  <a:pt x="2504874" y="758389"/>
                  <a:pt x="2519468" y="757286"/>
                  <a:pt x="2532032" y="754517"/>
                </a:cubicBezTo>
                <a:lnTo>
                  <a:pt x="2567074" y="746130"/>
                </a:lnTo>
                <a:cubicBezTo>
                  <a:pt x="2560690" y="735354"/>
                  <a:pt x="2562558" y="700733"/>
                  <a:pt x="2572694" y="642274"/>
                </a:cubicBezTo>
                <a:cubicBezTo>
                  <a:pt x="2582816" y="583820"/>
                  <a:pt x="2583537" y="545176"/>
                  <a:pt x="2574857" y="526344"/>
                </a:cubicBezTo>
                <a:cubicBezTo>
                  <a:pt x="2582786" y="524685"/>
                  <a:pt x="2593217" y="521716"/>
                  <a:pt x="2606119" y="517428"/>
                </a:cubicBezTo>
                <a:cubicBezTo>
                  <a:pt x="2619021" y="513150"/>
                  <a:pt x="2621860" y="509122"/>
                  <a:pt x="2614622" y="505359"/>
                </a:cubicBezTo>
                <a:cubicBezTo>
                  <a:pt x="2596542" y="500365"/>
                  <a:pt x="2565618" y="497732"/>
                  <a:pt x="2521851" y="497454"/>
                </a:cubicBezTo>
                <a:close/>
                <a:moveTo>
                  <a:pt x="3265516" y="497453"/>
                </a:moveTo>
                <a:cubicBezTo>
                  <a:pt x="3218367" y="497731"/>
                  <a:pt x="3185053" y="500364"/>
                  <a:pt x="3165575" y="505359"/>
                </a:cubicBezTo>
                <a:cubicBezTo>
                  <a:pt x="3157778" y="509121"/>
                  <a:pt x="3160837" y="513149"/>
                  <a:pt x="3174736" y="517427"/>
                </a:cubicBezTo>
                <a:cubicBezTo>
                  <a:pt x="3188635" y="521716"/>
                  <a:pt x="3199872" y="524684"/>
                  <a:pt x="3208413" y="526343"/>
                </a:cubicBezTo>
                <a:cubicBezTo>
                  <a:pt x="3199063" y="545175"/>
                  <a:pt x="3199839" y="583819"/>
                  <a:pt x="3210743" y="642273"/>
                </a:cubicBezTo>
                <a:cubicBezTo>
                  <a:pt x="3221663" y="700732"/>
                  <a:pt x="3223676" y="735353"/>
                  <a:pt x="3216798" y="746129"/>
                </a:cubicBezTo>
                <a:lnTo>
                  <a:pt x="3254548" y="754516"/>
                </a:lnTo>
                <a:cubicBezTo>
                  <a:pt x="3268083" y="757285"/>
                  <a:pt x="3283805" y="758389"/>
                  <a:pt x="3301714" y="757829"/>
                </a:cubicBezTo>
                <a:cubicBezTo>
                  <a:pt x="3319639" y="757273"/>
                  <a:pt x="3334092" y="755221"/>
                  <a:pt x="3345075" y="751692"/>
                </a:cubicBezTo>
                <a:cubicBezTo>
                  <a:pt x="3361494" y="745066"/>
                  <a:pt x="3366915" y="739583"/>
                  <a:pt x="3361351" y="735238"/>
                </a:cubicBezTo>
                <a:cubicBezTo>
                  <a:pt x="3355789" y="730893"/>
                  <a:pt x="3361209" y="725405"/>
                  <a:pt x="3377644" y="718784"/>
                </a:cubicBezTo>
                <a:cubicBezTo>
                  <a:pt x="3342540" y="706326"/>
                  <a:pt x="3323902" y="681397"/>
                  <a:pt x="3321714" y="643989"/>
                </a:cubicBezTo>
                <a:cubicBezTo>
                  <a:pt x="3319527" y="606590"/>
                  <a:pt x="3317863" y="581132"/>
                  <a:pt x="3316707" y="567611"/>
                </a:cubicBezTo>
                <a:cubicBezTo>
                  <a:pt x="3335217" y="559062"/>
                  <a:pt x="3338958" y="549379"/>
                  <a:pt x="3327912" y="538558"/>
                </a:cubicBezTo>
                <a:cubicBezTo>
                  <a:pt x="3316865" y="527745"/>
                  <a:pt x="3330654" y="514556"/>
                  <a:pt x="3369245" y="498997"/>
                </a:cubicBezTo>
                <a:cubicBezTo>
                  <a:pt x="3347247" y="497691"/>
                  <a:pt x="3312666" y="497175"/>
                  <a:pt x="3265516" y="497453"/>
                </a:cubicBezTo>
                <a:close/>
                <a:moveTo>
                  <a:pt x="2437951" y="295313"/>
                </a:moveTo>
                <a:cubicBezTo>
                  <a:pt x="2427727" y="298362"/>
                  <a:pt x="2425962" y="301890"/>
                  <a:pt x="2432670" y="305900"/>
                </a:cubicBezTo>
                <a:cubicBezTo>
                  <a:pt x="2439364" y="309914"/>
                  <a:pt x="2445763" y="312918"/>
                  <a:pt x="2451898" y="314917"/>
                </a:cubicBezTo>
                <a:cubicBezTo>
                  <a:pt x="2428536" y="320511"/>
                  <a:pt x="2426168" y="326810"/>
                  <a:pt x="2444822" y="333815"/>
                </a:cubicBezTo>
                <a:cubicBezTo>
                  <a:pt x="2450927" y="337609"/>
                  <a:pt x="2447411" y="342276"/>
                  <a:pt x="2434274" y="347808"/>
                </a:cubicBezTo>
                <a:cubicBezTo>
                  <a:pt x="2421107" y="353348"/>
                  <a:pt x="2417590" y="358016"/>
                  <a:pt x="2423710" y="361805"/>
                </a:cubicBezTo>
                <a:cubicBezTo>
                  <a:pt x="2434259" y="365017"/>
                  <a:pt x="2447572" y="366133"/>
                  <a:pt x="2463682" y="365144"/>
                </a:cubicBezTo>
                <a:cubicBezTo>
                  <a:pt x="2479776" y="364157"/>
                  <a:pt x="2491354" y="362820"/>
                  <a:pt x="2498416" y="361130"/>
                </a:cubicBezTo>
                <a:lnTo>
                  <a:pt x="2498622" y="303734"/>
                </a:lnTo>
                <a:cubicBezTo>
                  <a:pt x="2493473" y="301502"/>
                  <a:pt x="2485117" y="298961"/>
                  <a:pt x="2473553" y="296111"/>
                </a:cubicBezTo>
                <a:cubicBezTo>
                  <a:pt x="2461990" y="293266"/>
                  <a:pt x="2450118" y="293001"/>
                  <a:pt x="2437951" y="295313"/>
                </a:cubicBezTo>
                <a:close/>
                <a:moveTo>
                  <a:pt x="3355900" y="295312"/>
                </a:moveTo>
                <a:cubicBezTo>
                  <a:pt x="3342794" y="293001"/>
                  <a:pt x="3330003" y="293265"/>
                  <a:pt x="3317546" y="296110"/>
                </a:cubicBezTo>
                <a:cubicBezTo>
                  <a:pt x="3305089" y="298960"/>
                  <a:pt x="3296088" y="301501"/>
                  <a:pt x="3290541" y="303733"/>
                </a:cubicBezTo>
                <a:lnTo>
                  <a:pt x="3290762" y="361130"/>
                </a:lnTo>
                <a:cubicBezTo>
                  <a:pt x="3298370" y="362819"/>
                  <a:pt x="3310843" y="364156"/>
                  <a:pt x="3328181" y="365144"/>
                </a:cubicBezTo>
                <a:cubicBezTo>
                  <a:pt x="3345535" y="366132"/>
                  <a:pt x="3359878" y="365016"/>
                  <a:pt x="3371242" y="361804"/>
                </a:cubicBezTo>
                <a:cubicBezTo>
                  <a:pt x="3377835" y="358015"/>
                  <a:pt x="3374046" y="353347"/>
                  <a:pt x="3359862" y="347807"/>
                </a:cubicBezTo>
                <a:cubicBezTo>
                  <a:pt x="3345710" y="342275"/>
                  <a:pt x="3341922" y="337608"/>
                  <a:pt x="3348499" y="333814"/>
                </a:cubicBezTo>
                <a:cubicBezTo>
                  <a:pt x="3368595" y="326809"/>
                  <a:pt x="3366043" y="320510"/>
                  <a:pt x="3340875" y="314916"/>
                </a:cubicBezTo>
                <a:cubicBezTo>
                  <a:pt x="3347484" y="312917"/>
                  <a:pt x="3354378" y="309913"/>
                  <a:pt x="3361590" y="305899"/>
                </a:cubicBezTo>
                <a:cubicBezTo>
                  <a:pt x="3368816" y="301889"/>
                  <a:pt x="3366915" y="298361"/>
                  <a:pt x="3355900" y="295312"/>
                </a:cubicBezTo>
                <a:close/>
                <a:moveTo>
                  <a:pt x="2879852" y="218217"/>
                </a:moveTo>
                <a:lnTo>
                  <a:pt x="2858392" y="223356"/>
                </a:lnTo>
                <a:cubicBezTo>
                  <a:pt x="2885476" y="238019"/>
                  <a:pt x="2883093" y="255082"/>
                  <a:pt x="2851213" y="274535"/>
                </a:cubicBezTo>
                <a:cubicBezTo>
                  <a:pt x="2819333" y="293994"/>
                  <a:pt x="2819274" y="311931"/>
                  <a:pt x="2851022" y="328345"/>
                </a:cubicBezTo>
                <a:lnTo>
                  <a:pt x="2794868" y="364726"/>
                </a:lnTo>
                <a:cubicBezTo>
                  <a:pt x="2838017" y="387969"/>
                  <a:pt x="2859952" y="428836"/>
                  <a:pt x="2860658" y="487325"/>
                </a:cubicBezTo>
                <a:cubicBezTo>
                  <a:pt x="2861379" y="545820"/>
                  <a:pt x="2861717" y="587551"/>
                  <a:pt x="2861673" y="612533"/>
                </a:cubicBezTo>
                <a:cubicBezTo>
                  <a:pt x="2829543" y="622018"/>
                  <a:pt x="2817833" y="635574"/>
                  <a:pt x="2826513" y="653206"/>
                </a:cubicBezTo>
                <a:cubicBezTo>
                  <a:pt x="2835207" y="670842"/>
                  <a:pt x="2846829" y="685981"/>
                  <a:pt x="2861364" y="698629"/>
                </a:cubicBezTo>
                <a:cubicBezTo>
                  <a:pt x="2830440" y="709613"/>
                  <a:pt x="2827954" y="724546"/>
                  <a:pt x="2853905" y="743421"/>
                </a:cubicBezTo>
                <a:cubicBezTo>
                  <a:pt x="2879857" y="762298"/>
                  <a:pt x="2874457" y="777931"/>
                  <a:pt x="2837693" y="790315"/>
                </a:cubicBezTo>
                <a:cubicBezTo>
                  <a:pt x="2846918" y="794082"/>
                  <a:pt x="2850595" y="798458"/>
                  <a:pt x="2848741" y="803443"/>
                </a:cubicBezTo>
                <a:cubicBezTo>
                  <a:pt x="2846859" y="808427"/>
                  <a:pt x="2840047" y="812455"/>
                  <a:pt x="2828263" y="815507"/>
                </a:cubicBezTo>
                <a:lnTo>
                  <a:pt x="2772212" y="823192"/>
                </a:lnTo>
                <a:cubicBezTo>
                  <a:pt x="2786836" y="813721"/>
                  <a:pt x="2795045" y="803628"/>
                  <a:pt x="2796840" y="792926"/>
                </a:cubicBezTo>
                <a:cubicBezTo>
                  <a:pt x="2798620" y="782224"/>
                  <a:pt x="2790484" y="773181"/>
                  <a:pt x="2772418" y="765796"/>
                </a:cubicBezTo>
                <a:cubicBezTo>
                  <a:pt x="2744349" y="771561"/>
                  <a:pt x="2718162" y="774002"/>
                  <a:pt x="2693903" y="773119"/>
                </a:cubicBezTo>
                <a:cubicBezTo>
                  <a:pt x="2669643" y="772237"/>
                  <a:pt x="2640544" y="775377"/>
                  <a:pt x="2606619" y="782542"/>
                </a:cubicBezTo>
                <a:lnTo>
                  <a:pt x="2622816" y="824542"/>
                </a:lnTo>
                <a:cubicBezTo>
                  <a:pt x="2593688" y="836051"/>
                  <a:pt x="2599867" y="852739"/>
                  <a:pt x="2641309" y="874598"/>
                </a:cubicBezTo>
                <a:cubicBezTo>
                  <a:pt x="2682766" y="896456"/>
                  <a:pt x="2688930" y="913140"/>
                  <a:pt x="2659801" y="924649"/>
                </a:cubicBezTo>
                <a:lnTo>
                  <a:pt x="2598734" y="1031024"/>
                </a:lnTo>
                <a:cubicBezTo>
                  <a:pt x="2621169" y="1051576"/>
                  <a:pt x="2634438" y="1068238"/>
                  <a:pt x="2638529" y="1080996"/>
                </a:cubicBezTo>
                <a:cubicBezTo>
                  <a:pt x="2642619" y="1093757"/>
                  <a:pt x="2614460" y="1107428"/>
                  <a:pt x="2554055" y="1122003"/>
                </a:cubicBezTo>
                <a:lnTo>
                  <a:pt x="2654270" y="1166831"/>
                </a:lnTo>
                <a:lnTo>
                  <a:pt x="2665848" y="1192735"/>
                </a:lnTo>
                <a:lnTo>
                  <a:pt x="2834000" y="1169690"/>
                </a:lnTo>
                <a:cubicBezTo>
                  <a:pt x="2849926" y="1176872"/>
                  <a:pt x="2861765" y="1184313"/>
                  <a:pt x="2869520" y="1192014"/>
                </a:cubicBezTo>
                <a:lnTo>
                  <a:pt x="2879849" y="1214420"/>
                </a:lnTo>
                <a:lnTo>
                  <a:pt x="2890978" y="1192013"/>
                </a:lnTo>
                <a:cubicBezTo>
                  <a:pt x="2899332" y="1184312"/>
                  <a:pt x="2912087" y="1176871"/>
                  <a:pt x="2929243" y="1169689"/>
                </a:cubicBezTo>
                <a:lnTo>
                  <a:pt x="3110390" y="1192734"/>
                </a:lnTo>
                <a:lnTo>
                  <a:pt x="3122864" y="1166830"/>
                </a:lnTo>
                <a:lnTo>
                  <a:pt x="3230823" y="1122002"/>
                </a:lnTo>
                <a:cubicBezTo>
                  <a:pt x="3165750" y="1107427"/>
                  <a:pt x="3135415" y="1093757"/>
                  <a:pt x="3139821" y="1080995"/>
                </a:cubicBezTo>
                <a:cubicBezTo>
                  <a:pt x="3144227" y="1068237"/>
                  <a:pt x="3158523" y="1051575"/>
                  <a:pt x="3182692" y="1031023"/>
                </a:cubicBezTo>
                <a:lnTo>
                  <a:pt x="3116905" y="924648"/>
                </a:lnTo>
                <a:cubicBezTo>
                  <a:pt x="3085525" y="913139"/>
                  <a:pt x="3092165" y="896455"/>
                  <a:pt x="3136826" y="874597"/>
                </a:cubicBezTo>
                <a:cubicBezTo>
                  <a:pt x="3181471" y="852738"/>
                  <a:pt x="3188127" y="836050"/>
                  <a:pt x="3156748" y="824541"/>
                </a:cubicBezTo>
                <a:lnTo>
                  <a:pt x="3174197" y="782541"/>
                </a:lnTo>
                <a:cubicBezTo>
                  <a:pt x="3137650" y="775376"/>
                  <a:pt x="3106302" y="772236"/>
                  <a:pt x="3080168" y="773118"/>
                </a:cubicBezTo>
                <a:cubicBezTo>
                  <a:pt x="3054034" y="774001"/>
                  <a:pt x="3025823" y="771560"/>
                  <a:pt x="2995584" y="765795"/>
                </a:cubicBezTo>
                <a:cubicBezTo>
                  <a:pt x="2976122" y="773180"/>
                  <a:pt x="2967358" y="782223"/>
                  <a:pt x="2969275" y="792925"/>
                </a:cubicBezTo>
                <a:cubicBezTo>
                  <a:pt x="2971209" y="803627"/>
                  <a:pt x="2980052" y="813720"/>
                  <a:pt x="2995806" y="823191"/>
                </a:cubicBezTo>
                <a:lnTo>
                  <a:pt x="2935423" y="815507"/>
                </a:lnTo>
                <a:cubicBezTo>
                  <a:pt x="2922728" y="812454"/>
                  <a:pt x="2915391" y="808426"/>
                  <a:pt x="2913362" y="803442"/>
                </a:cubicBezTo>
                <a:cubicBezTo>
                  <a:pt x="2911365" y="798457"/>
                  <a:pt x="2915327" y="794081"/>
                  <a:pt x="2925265" y="790314"/>
                </a:cubicBezTo>
                <a:cubicBezTo>
                  <a:pt x="2885659" y="777930"/>
                  <a:pt x="2879842" y="762297"/>
                  <a:pt x="2907799" y="743421"/>
                </a:cubicBezTo>
                <a:cubicBezTo>
                  <a:pt x="2935756" y="724545"/>
                  <a:pt x="2933078" y="709612"/>
                  <a:pt x="2899764" y="698628"/>
                </a:cubicBezTo>
                <a:cubicBezTo>
                  <a:pt x="2915423" y="685980"/>
                  <a:pt x="2927943" y="670841"/>
                  <a:pt x="2937309" y="653205"/>
                </a:cubicBezTo>
                <a:cubicBezTo>
                  <a:pt x="2946660" y="635573"/>
                  <a:pt x="2934044" y="622017"/>
                  <a:pt x="2899432" y="612532"/>
                </a:cubicBezTo>
                <a:cubicBezTo>
                  <a:pt x="2899383" y="587550"/>
                  <a:pt x="2899748" y="545819"/>
                  <a:pt x="2900525" y="487324"/>
                </a:cubicBezTo>
                <a:cubicBezTo>
                  <a:pt x="2901286" y="428835"/>
                  <a:pt x="2924915" y="387968"/>
                  <a:pt x="2971399" y="364725"/>
                </a:cubicBezTo>
                <a:lnTo>
                  <a:pt x="2910905" y="328345"/>
                </a:lnTo>
                <a:cubicBezTo>
                  <a:pt x="2945107" y="311930"/>
                  <a:pt x="2945043" y="293993"/>
                  <a:pt x="2910700" y="274535"/>
                </a:cubicBezTo>
                <a:cubicBezTo>
                  <a:pt x="2876356" y="255081"/>
                  <a:pt x="2873789" y="238018"/>
                  <a:pt x="2902966" y="223355"/>
                </a:cubicBezTo>
                <a:close/>
                <a:moveTo>
                  <a:pt x="2678764" y="191796"/>
                </a:moveTo>
                <a:cubicBezTo>
                  <a:pt x="2673807" y="193230"/>
                  <a:pt x="2671453" y="194743"/>
                  <a:pt x="2671747" y="196344"/>
                </a:cubicBezTo>
                <a:cubicBezTo>
                  <a:pt x="2672027" y="197951"/>
                  <a:pt x="2669687" y="199468"/>
                  <a:pt x="2664730" y="200893"/>
                </a:cubicBezTo>
                <a:cubicBezTo>
                  <a:pt x="2670599" y="202952"/>
                  <a:pt x="2680413" y="205141"/>
                  <a:pt x="2694168" y="207465"/>
                </a:cubicBezTo>
                <a:cubicBezTo>
                  <a:pt x="2707922" y="209791"/>
                  <a:pt x="2718338" y="210403"/>
                  <a:pt x="2725385" y="209309"/>
                </a:cubicBezTo>
                <a:cubicBezTo>
                  <a:pt x="2735993" y="206416"/>
                  <a:pt x="2739317" y="203468"/>
                  <a:pt x="2735345" y="200478"/>
                </a:cubicBezTo>
                <a:cubicBezTo>
                  <a:pt x="2731358" y="197491"/>
                  <a:pt x="2726504" y="195065"/>
                  <a:pt x="2720781" y="193212"/>
                </a:cubicBezTo>
                <a:cubicBezTo>
                  <a:pt x="2707952" y="189595"/>
                  <a:pt x="2693932" y="189119"/>
                  <a:pt x="2678764" y="191796"/>
                </a:cubicBezTo>
                <a:close/>
                <a:moveTo>
                  <a:pt x="3096476" y="191795"/>
                </a:moveTo>
                <a:cubicBezTo>
                  <a:pt x="3080136" y="189118"/>
                  <a:pt x="3065032" y="189594"/>
                  <a:pt x="3051212" y="193211"/>
                </a:cubicBezTo>
                <a:cubicBezTo>
                  <a:pt x="3045047" y="195064"/>
                  <a:pt x="3039817" y="197491"/>
                  <a:pt x="3035522" y="200477"/>
                </a:cubicBezTo>
                <a:cubicBezTo>
                  <a:pt x="3031243" y="203468"/>
                  <a:pt x="3034825" y="206415"/>
                  <a:pt x="3046252" y="209308"/>
                </a:cubicBezTo>
                <a:cubicBezTo>
                  <a:pt x="3053843" y="210402"/>
                  <a:pt x="3065064" y="209790"/>
                  <a:pt x="3079882" y="207464"/>
                </a:cubicBezTo>
                <a:cubicBezTo>
                  <a:pt x="3094700" y="205140"/>
                  <a:pt x="3105272" y="202951"/>
                  <a:pt x="3111595" y="200892"/>
                </a:cubicBezTo>
                <a:cubicBezTo>
                  <a:pt x="3106254" y="199467"/>
                  <a:pt x="3103734" y="197950"/>
                  <a:pt x="3104035" y="196344"/>
                </a:cubicBezTo>
                <a:cubicBezTo>
                  <a:pt x="3104352" y="194742"/>
                  <a:pt x="3101817" y="193229"/>
                  <a:pt x="3096476" y="191795"/>
                </a:cubicBezTo>
                <a:close/>
                <a:moveTo>
                  <a:pt x="2173968" y="190760"/>
                </a:moveTo>
                <a:cubicBezTo>
                  <a:pt x="2160051" y="191223"/>
                  <a:pt x="2147016" y="192913"/>
                  <a:pt x="2134850" y="195824"/>
                </a:cubicBezTo>
                <a:cubicBezTo>
                  <a:pt x="2139866" y="197853"/>
                  <a:pt x="2146178" y="199927"/>
                  <a:pt x="2153798" y="202040"/>
                </a:cubicBezTo>
                <a:cubicBezTo>
                  <a:pt x="2161433" y="204157"/>
                  <a:pt x="2168333" y="204660"/>
                  <a:pt x="2174512" y="203535"/>
                </a:cubicBezTo>
                <a:lnTo>
                  <a:pt x="2209555" y="195145"/>
                </a:lnTo>
                <a:cubicBezTo>
                  <a:pt x="2199727" y="191761"/>
                  <a:pt x="2187870" y="190301"/>
                  <a:pt x="2173968" y="190760"/>
                </a:cubicBezTo>
                <a:close/>
                <a:moveTo>
                  <a:pt x="3640285" y="190759"/>
                </a:moveTo>
                <a:cubicBezTo>
                  <a:pt x="3625309" y="190300"/>
                  <a:pt x="3612535" y="191761"/>
                  <a:pt x="3601948" y="195144"/>
                </a:cubicBezTo>
                <a:lnTo>
                  <a:pt x="3639699" y="203534"/>
                </a:lnTo>
                <a:cubicBezTo>
                  <a:pt x="3646356" y="204659"/>
                  <a:pt x="3653788" y="204156"/>
                  <a:pt x="3662014" y="202039"/>
                </a:cubicBezTo>
                <a:cubicBezTo>
                  <a:pt x="3670223" y="199926"/>
                  <a:pt x="3677022" y="197852"/>
                  <a:pt x="3682427" y="195823"/>
                </a:cubicBezTo>
                <a:cubicBezTo>
                  <a:pt x="3669320" y="192912"/>
                  <a:pt x="3655278" y="191222"/>
                  <a:pt x="3640285" y="190759"/>
                </a:cubicBezTo>
                <a:close/>
                <a:moveTo>
                  <a:pt x="2506301" y="112648"/>
                </a:moveTo>
                <a:lnTo>
                  <a:pt x="2366232" y="117500"/>
                </a:lnTo>
                <a:lnTo>
                  <a:pt x="2449942" y="206425"/>
                </a:lnTo>
                <a:lnTo>
                  <a:pt x="2431096" y="256815"/>
                </a:lnTo>
                <a:lnTo>
                  <a:pt x="2524440" y="263146"/>
                </a:lnTo>
                <a:cubicBezTo>
                  <a:pt x="2515378" y="254204"/>
                  <a:pt x="2509743" y="229033"/>
                  <a:pt x="2507493" y="187632"/>
                </a:cubicBezTo>
                <a:cubicBezTo>
                  <a:pt x="2505272" y="146231"/>
                  <a:pt x="2504874" y="121237"/>
                  <a:pt x="2506301" y="112648"/>
                </a:cubicBezTo>
                <a:close/>
                <a:moveTo>
                  <a:pt x="3282268" y="112647"/>
                </a:moveTo>
                <a:cubicBezTo>
                  <a:pt x="3283805" y="121236"/>
                  <a:pt x="3283377" y="146231"/>
                  <a:pt x="3280984" y="187631"/>
                </a:cubicBezTo>
                <a:cubicBezTo>
                  <a:pt x="3278560" y="229032"/>
                  <a:pt x="3272489" y="254203"/>
                  <a:pt x="3262727" y="263145"/>
                </a:cubicBezTo>
                <a:lnTo>
                  <a:pt x="3363285" y="256814"/>
                </a:lnTo>
                <a:lnTo>
                  <a:pt x="3342983" y="206424"/>
                </a:lnTo>
                <a:lnTo>
                  <a:pt x="3433162" y="117499"/>
                </a:lnTo>
                <a:close/>
                <a:moveTo>
                  <a:pt x="2879850" y="75826"/>
                </a:moveTo>
                <a:lnTo>
                  <a:pt x="2870235" y="92202"/>
                </a:lnTo>
                <a:cubicBezTo>
                  <a:pt x="2867499" y="112573"/>
                  <a:pt x="2869868" y="129927"/>
                  <a:pt x="2877356" y="144264"/>
                </a:cubicBezTo>
                <a:lnTo>
                  <a:pt x="2858599" y="165955"/>
                </a:lnTo>
                <a:lnTo>
                  <a:pt x="2879848" y="173734"/>
                </a:lnTo>
                <a:lnTo>
                  <a:pt x="2902743" y="165954"/>
                </a:lnTo>
                <a:lnTo>
                  <a:pt x="2882537" y="144264"/>
                </a:lnTo>
                <a:cubicBezTo>
                  <a:pt x="2890603" y="129926"/>
                  <a:pt x="2893155" y="112572"/>
                  <a:pt x="2890208" y="92201"/>
                </a:cubicBezTo>
                <a:close/>
                <a:moveTo>
                  <a:pt x="2443498" y="53130"/>
                </a:moveTo>
                <a:cubicBezTo>
                  <a:pt x="2438525" y="54560"/>
                  <a:pt x="2436186" y="56077"/>
                  <a:pt x="2436466" y="57679"/>
                </a:cubicBezTo>
                <a:cubicBezTo>
                  <a:pt x="2436760" y="59284"/>
                  <a:pt x="2434421" y="60802"/>
                  <a:pt x="2429448" y="62226"/>
                </a:cubicBezTo>
                <a:cubicBezTo>
                  <a:pt x="2435332" y="64282"/>
                  <a:pt x="2445146" y="66470"/>
                  <a:pt x="2458900" y="68795"/>
                </a:cubicBezTo>
                <a:cubicBezTo>
                  <a:pt x="2472656" y="71120"/>
                  <a:pt x="2483057" y="71733"/>
                  <a:pt x="2490118" y="70643"/>
                </a:cubicBezTo>
                <a:cubicBezTo>
                  <a:pt x="2500726" y="67750"/>
                  <a:pt x="2504050" y="64803"/>
                  <a:pt x="2500064" y="61812"/>
                </a:cubicBezTo>
                <a:cubicBezTo>
                  <a:pt x="2496092" y="58821"/>
                  <a:pt x="2491237" y="56399"/>
                  <a:pt x="2485499" y="54541"/>
                </a:cubicBezTo>
                <a:cubicBezTo>
                  <a:pt x="2472671" y="50925"/>
                  <a:pt x="2458666" y="50452"/>
                  <a:pt x="2443498" y="53130"/>
                </a:cubicBezTo>
                <a:close/>
                <a:moveTo>
                  <a:pt x="3349925" y="53129"/>
                </a:moveTo>
                <a:cubicBezTo>
                  <a:pt x="3333585" y="50451"/>
                  <a:pt x="3318498" y="50924"/>
                  <a:pt x="3304678" y="54541"/>
                </a:cubicBezTo>
                <a:cubicBezTo>
                  <a:pt x="3298496" y="56398"/>
                  <a:pt x="3293266" y="58820"/>
                  <a:pt x="3288988" y="61811"/>
                </a:cubicBezTo>
                <a:cubicBezTo>
                  <a:pt x="3284693" y="64802"/>
                  <a:pt x="3288274" y="67749"/>
                  <a:pt x="3299701" y="70642"/>
                </a:cubicBezTo>
                <a:cubicBezTo>
                  <a:pt x="3307309" y="71732"/>
                  <a:pt x="3318514" y="71119"/>
                  <a:pt x="3333332" y="68794"/>
                </a:cubicBezTo>
                <a:cubicBezTo>
                  <a:pt x="3348150" y="66469"/>
                  <a:pt x="3358721" y="64281"/>
                  <a:pt x="3365060" y="62225"/>
                </a:cubicBezTo>
                <a:cubicBezTo>
                  <a:pt x="3359704" y="60801"/>
                  <a:pt x="3357183" y="59283"/>
                  <a:pt x="3357500" y="57678"/>
                </a:cubicBezTo>
                <a:cubicBezTo>
                  <a:pt x="3357801" y="56076"/>
                  <a:pt x="3355282" y="54559"/>
                  <a:pt x="3349925" y="53129"/>
                </a:cubicBezTo>
                <a:close/>
                <a:moveTo>
                  <a:pt x="341897" y="0"/>
                </a:moveTo>
                <a:lnTo>
                  <a:pt x="2858719" y="0"/>
                </a:lnTo>
                <a:lnTo>
                  <a:pt x="2859917" y="2561"/>
                </a:lnTo>
                <a:lnTo>
                  <a:pt x="2879849" y="20469"/>
                </a:lnTo>
                <a:lnTo>
                  <a:pt x="2901323" y="2560"/>
                </a:lnTo>
                <a:lnTo>
                  <a:pt x="2902614" y="0"/>
                </a:lnTo>
                <a:lnTo>
                  <a:pt x="5613946" y="0"/>
                </a:lnTo>
                <a:lnTo>
                  <a:pt x="5610477" y="4860"/>
                </a:lnTo>
                <a:cubicBezTo>
                  <a:pt x="5587196" y="26449"/>
                  <a:pt x="5598163" y="44179"/>
                  <a:pt x="5643378" y="58043"/>
                </a:cubicBezTo>
                <a:cubicBezTo>
                  <a:pt x="5663791" y="106908"/>
                  <a:pt x="5687659" y="155459"/>
                  <a:pt x="5714982" y="203702"/>
                </a:cubicBezTo>
                <a:cubicBezTo>
                  <a:pt x="5742305" y="251953"/>
                  <a:pt x="5734746" y="300685"/>
                  <a:pt x="5692287" y="349915"/>
                </a:cubicBezTo>
                <a:lnTo>
                  <a:pt x="5780595" y="426885"/>
                </a:lnTo>
                <a:cubicBezTo>
                  <a:pt x="5749104" y="441155"/>
                  <a:pt x="5743731" y="456207"/>
                  <a:pt x="5764414" y="472035"/>
                </a:cubicBezTo>
                <a:cubicBezTo>
                  <a:pt x="5785127" y="487867"/>
                  <a:pt x="5779739" y="502923"/>
                  <a:pt x="5748248" y="517189"/>
                </a:cubicBezTo>
                <a:lnTo>
                  <a:pt x="5788868" y="617971"/>
                </a:lnTo>
                <a:cubicBezTo>
                  <a:pt x="5835558" y="631929"/>
                  <a:pt x="5849251" y="649305"/>
                  <a:pt x="5829931" y="670104"/>
                </a:cubicBezTo>
                <a:cubicBezTo>
                  <a:pt x="5810644" y="690909"/>
                  <a:pt x="5818029" y="706886"/>
                  <a:pt x="5852119" y="718047"/>
                </a:cubicBezTo>
                <a:cubicBezTo>
                  <a:pt x="5840248" y="749579"/>
                  <a:pt x="5839251" y="788544"/>
                  <a:pt x="5849108" y="834939"/>
                </a:cubicBezTo>
                <a:cubicBezTo>
                  <a:pt x="5858982" y="881341"/>
                  <a:pt x="5883768" y="920293"/>
                  <a:pt x="5923437" y="951813"/>
                </a:cubicBezTo>
                <a:cubicBezTo>
                  <a:pt x="5951965" y="959229"/>
                  <a:pt x="5958495" y="967129"/>
                  <a:pt x="5943011" y="975515"/>
                </a:cubicBezTo>
                <a:cubicBezTo>
                  <a:pt x="5927542" y="983909"/>
                  <a:pt x="5907653" y="990245"/>
                  <a:pt x="5883357" y="994519"/>
                </a:cubicBezTo>
                <a:cubicBezTo>
                  <a:pt x="5885956" y="1015769"/>
                  <a:pt x="5895481" y="1038191"/>
                  <a:pt x="5911916" y="1061796"/>
                </a:cubicBezTo>
                <a:cubicBezTo>
                  <a:pt x="5928350" y="1085401"/>
                  <a:pt x="5951695" y="1106598"/>
                  <a:pt x="5981934" y="1125381"/>
                </a:cubicBezTo>
                <a:lnTo>
                  <a:pt x="5896606" y="1169508"/>
                </a:lnTo>
                <a:lnTo>
                  <a:pt x="5982267" y="1211477"/>
                </a:lnTo>
                <a:lnTo>
                  <a:pt x="5881820" y="1246504"/>
                </a:lnTo>
                <a:lnTo>
                  <a:pt x="5919681" y="1283594"/>
                </a:lnTo>
                <a:lnTo>
                  <a:pt x="5889538" y="1294102"/>
                </a:lnTo>
                <a:cubicBezTo>
                  <a:pt x="5871090" y="1300988"/>
                  <a:pt x="5867223" y="1306825"/>
                  <a:pt x="5877984" y="1311602"/>
                </a:cubicBezTo>
                <a:cubicBezTo>
                  <a:pt x="5888745" y="1316384"/>
                  <a:pt x="5904371" y="1320813"/>
                  <a:pt x="5924864" y="1324889"/>
                </a:cubicBezTo>
                <a:cubicBezTo>
                  <a:pt x="5909348" y="1349161"/>
                  <a:pt x="5909237" y="1372549"/>
                  <a:pt x="5924515" y="1395061"/>
                </a:cubicBezTo>
                <a:cubicBezTo>
                  <a:pt x="5939793" y="1417571"/>
                  <a:pt x="5950982" y="1440612"/>
                  <a:pt x="5958098" y="1464173"/>
                </a:cubicBezTo>
                <a:cubicBezTo>
                  <a:pt x="5924626" y="1478241"/>
                  <a:pt x="5911266" y="1492476"/>
                  <a:pt x="5918017" y="1506879"/>
                </a:cubicBezTo>
                <a:cubicBezTo>
                  <a:pt x="5924784" y="1521286"/>
                  <a:pt x="5911440" y="1535522"/>
                  <a:pt x="5877952" y="1549590"/>
                </a:cubicBezTo>
                <a:cubicBezTo>
                  <a:pt x="5840376" y="1583054"/>
                  <a:pt x="5821642" y="1617127"/>
                  <a:pt x="5821769" y="1651801"/>
                </a:cubicBezTo>
                <a:cubicBezTo>
                  <a:pt x="5821912" y="1686478"/>
                  <a:pt x="5803179" y="1720551"/>
                  <a:pt x="5765570" y="1754011"/>
                </a:cubicBezTo>
                <a:cubicBezTo>
                  <a:pt x="5783875" y="1757960"/>
                  <a:pt x="5791958" y="1761427"/>
                  <a:pt x="5789819" y="1764417"/>
                </a:cubicBezTo>
                <a:cubicBezTo>
                  <a:pt x="5787695" y="1767408"/>
                  <a:pt x="5778804" y="1771405"/>
                  <a:pt x="5763145" y="1776413"/>
                </a:cubicBezTo>
                <a:cubicBezTo>
                  <a:pt x="5738470" y="1787414"/>
                  <a:pt x="5742685" y="1795522"/>
                  <a:pt x="5775809" y="1800732"/>
                </a:cubicBezTo>
                <a:cubicBezTo>
                  <a:pt x="5808948" y="1805942"/>
                  <a:pt x="5808155" y="1815801"/>
                  <a:pt x="5773415" y="1830306"/>
                </a:cubicBezTo>
                <a:cubicBezTo>
                  <a:pt x="5758977" y="1837734"/>
                  <a:pt x="5770325" y="1843359"/>
                  <a:pt x="5807427" y="1847179"/>
                </a:cubicBezTo>
                <a:cubicBezTo>
                  <a:pt x="5844544" y="1851008"/>
                  <a:pt x="5843323" y="1861008"/>
                  <a:pt x="5803766" y="1877194"/>
                </a:cubicBezTo>
                <a:cubicBezTo>
                  <a:pt x="5783685" y="1884199"/>
                  <a:pt x="5786221" y="1890498"/>
                  <a:pt x="5811388" y="1896087"/>
                </a:cubicBezTo>
                <a:cubicBezTo>
                  <a:pt x="5794937" y="1923976"/>
                  <a:pt x="5787299" y="1952385"/>
                  <a:pt x="5788456" y="1981315"/>
                </a:cubicBezTo>
                <a:cubicBezTo>
                  <a:pt x="5789613" y="2010249"/>
                  <a:pt x="5793290" y="2038305"/>
                  <a:pt x="5799471" y="2065483"/>
                </a:cubicBezTo>
                <a:cubicBezTo>
                  <a:pt x="5783717" y="2070825"/>
                  <a:pt x="5773146" y="2076604"/>
                  <a:pt x="5767790" y="2082815"/>
                </a:cubicBezTo>
                <a:cubicBezTo>
                  <a:pt x="5762417" y="2089031"/>
                  <a:pt x="5766300" y="2095154"/>
                  <a:pt x="5779486" y="2101188"/>
                </a:cubicBezTo>
                <a:lnTo>
                  <a:pt x="5799803" y="2151580"/>
                </a:lnTo>
                <a:cubicBezTo>
                  <a:pt x="5783480" y="2158470"/>
                  <a:pt x="5778487" y="2164999"/>
                  <a:pt x="5784779" y="2171183"/>
                </a:cubicBezTo>
                <a:cubicBezTo>
                  <a:pt x="5791102" y="2177364"/>
                  <a:pt x="5786095" y="2183897"/>
                  <a:pt x="5769771" y="2190783"/>
                </a:cubicBezTo>
                <a:lnTo>
                  <a:pt x="5757520" y="2274083"/>
                </a:lnTo>
                <a:lnTo>
                  <a:pt x="5782687" y="2279676"/>
                </a:lnTo>
                <a:cubicBezTo>
                  <a:pt x="5831357" y="2291441"/>
                  <a:pt x="5839773" y="2302875"/>
                  <a:pt x="5807965" y="2313965"/>
                </a:cubicBezTo>
                <a:lnTo>
                  <a:pt x="5777933" y="2353174"/>
                </a:lnTo>
                <a:cubicBezTo>
                  <a:pt x="5751481" y="2366293"/>
                  <a:pt x="5743604" y="2388200"/>
                  <a:pt x="5754302" y="2418889"/>
                </a:cubicBezTo>
                <a:cubicBezTo>
                  <a:pt x="5765000" y="2449583"/>
                  <a:pt x="5772211" y="2473409"/>
                  <a:pt x="5775951" y="2490366"/>
                </a:cubicBezTo>
                <a:cubicBezTo>
                  <a:pt x="5758803" y="2497548"/>
                  <a:pt x="5750451" y="2505250"/>
                  <a:pt x="5750895" y="2513472"/>
                </a:cubicBezTo>
                <a:cubicBezTo>
                  <a:pt x="5751355" y="2521695"/>
                  <a:pt x="5742986" y="2529403"/>
                  <a:pt x="5725839" y="2536579"/>
                </a:cubicBezTo>
                <a:cubicBezTo>
                  <a:pt x="5719197" y="2553263"/>
                  <a:pt x="5694934" y="2568901"/>
                  <a:pt x="5653093" y="2583498"/>
                </a:cubicBezTo>
                <a:lnTo>
                  <a:pt x="5784002" y="2624056"/>
                </a:lnTo>
                <a:cubicBezTo>
                  <a:pt x="5749278" y="2638561"/>
                  <a:pt x="5730910" y="2654552"/>
                  <a:pt x="5728865" y="2672021"/>
                </a:cubicBezTo>
                <a:cubicBezTo>
                  <a:pt x="5726852" y="2689490"/>
                  <a:pt x="5708469" y="2705481"/>
                  <a:pt x="5673729" y="2719981"/>
                </a:cubicBezTo>
                <a:cubicBezTo>
                  <a:pt x="5714585" y="2731927"/>
                  <a:pt x="5728580" y="2746506"/>
                  <a:pt x="5715711" y="2763719"/>
                </a:cubicBezTo>
                <a:cubicBezTo>
                  <a:pt x="5702826" y="2780928"/>
                  <a:pt x="5719974" y="2796209"/>
                  <a:pt x="5767123" y="2809549"/>
                </a:cubicBezTo>
                <a:cubicBezTo>
                  <a:pt x="5735871" y="2819695"/>
                  <a:pt x="5703571" y="2834257"/>
                  <a:pt x="5670162" y="2853239"/>
                </a:cubicBezTo>
                <a:cubicBezTo>
                  <a:pt x="5636754" y="2872221"/>
                  <a:pt x="5639020" y="2887299"/>
                  <a:pt x="5676929" y="2898473"/>
                </a:cubicBezTo>
                <a:cubicBezTo>
                  <a:pt x="5647705" y="2928417"/>
                  <a:pt x="5633568" y="2958489"/>
                  <a:pt x="5634535" y="2988694"/>
                </a:cubicBezTo>
                <a:cubicBezTo>
                  <a:pt x="5635486" y="3018894"/>
                  <a:pt x="5623853" y="3048088"/>
                  <a:pt x="5599653" y="3076285"/>
                </a:cubicBezTo>
                <a:cubicBezTo>
                  <a:pt x="5581554" y="3083494"/>
                  <a:pt x="5569445" y="3091310"/>
                  <a:pt x="5563280" y="3099745"/>
                </a:cubicBezTo>
                <a:cubicBezTo>
                  <a:pt x="5557131" y="3108175"/>
                  <a:pt x="5545007" y="3115992"/>
                  <a:pt x="5526908" y="3123204"/>
                </a:cubicBezTo>
                <a:lnTo>
                  <a:pt x="5577353" y="3163088"/>
                </a:lnTo>
                <a:cubicBezTo>
                  <a:pt x="5565911" y="3180852"/>
                  <a:pt x="5553184" y="3199058"/>
                  <a:pt x="5539222" y="3217696"/>
                </a:cubicBezTo>
                <a:cubicBezTo>
                  <a:pt x="5525259" y="3236338"/>
                  <a:pt x="5518825" y="3255938"/>
                  <a:pt x="5519950" y="3276499"/>
                </a:cubicBezTo>
                <a:lnTo>
                  <a:pt x="5444670" y="3317118"/>
                </a:lnTo>
                <a:lnTo>
                  <a:pt x="5469838" y="3322707"/>
                </a:lnTo>
                <a:cubicBezTo>
                  <a:pt x="5494165" y="3328592"/>
                  <a:pt x="5504689" y="3335704"/>
                  <a:pt x="5501360" y="3344050"/>
                </a:cubicBezTo>
                <a:cubicBezTo>
                  <a:pt x="5498032" y="3352391"/>
                  <a:pt x="5485907" y="3360208"/>
                  <a:pt x="5464987" y="3367509"/>
                </a:cubicBezTo>
                <a:cubicBezTo>
                  <a:pt x="5434527" y="3389654"/>
                  <a:pt x="5413971" y="3413286"/>
                  <a:pt x="5403337" y="3438395"/>
                </a:cubicBezTo>
                <a:cubicBezTo>
                  <a:pt x="5392687" y="3463509"/>
                  <a:pt x="5386585" y="3487489"/>
                  <a:pt x="5385064" y="3510322"/>
                </a:cubicBezTo>
                <a:cubicBezTo>
                  <a:pt x="5367171" y="3517459"/>
                  <a:pt x="5354619" y="3525426"/>
                  <a:pt x="5347439" y="3534222"/>
                </a:cubicBezTo>
                <a:cubicBezTo>
                  <a:pt x="5340228" y="3543018"/>
                  <a:pt x="5325172" y="3551859"/>
                  <a:pt x="5302271" y="3560744"/>
                </a:cubicBezTo>
                <a:lnTo>
                  <a:pt x="5340022" y="3569133"/>
                </a:lnTo>
                <a:cubicBezTo>
                  <a:pt x="5369754" y="3575976"/>
                  <a:pt x="5381402" y="3582395"/>
                  <a:pt x="5374984" y="3588372"/>
                </a:cubicBezTo>
                <a:cubicBezTo>
                  <a:pt x="5368566" y="3594349"/>
                  <a:pt x="5354444" y="3600776"/>
                  <a:pt x="5332621" y="3607632"/>
                </a:cubicBezTo>
                <a:lnTo>
                  <a:pt x="5342780" y="3632829"/>
                </a:lnTo>
                <a:lnTo>
                  <a:pt x="5252380" y="3664353"/>
                </a:lnTo>
                <a:cubicBezTo>
                  <a:pt x="5269322" y="3669073"/>
                  <a:pt x="5273205" y="3675196"/>
                  <a:pt x="5264076" y="3682726"/>
                </a:cubicBezTo>
                <a:cubicBezTo>
                  <a:pt x="5254948" y="3690252"/>
                  <a:pt x="5244361" y="3696030"/>
                  <a:pt x="5232395" y="3700058"/>
                </a:cubicBezTo>
                <a:cubicBezTo>
                  <a:pt x="5269719" y="3707399"/>
                  <a:pt x="5273126" y="3715794"/>
                  <a:pt x="5242554" y="3725251"/>
                </a:cubicBezTo>
                <a:cubicBezTo>
                  <a:pt x="5228370" y="3730346"/>
                  <a:pt x="5225343" y="3734696"/>
                  <a:pt x="5233489" y="3738291"/>
                </a:cubicBezTo>
                <a:cubicBezTo>
                  <a:pt x="5241603" y="3741896"/>
                  <a:pt x="5255566" y="3745711"/>
                  <a:pt x="5275329" y="3749743"/>
                </a:cubicBezTo>
                <a:cubicBezTo>
                  <a:pt x="5235057" y="3779502"/>
                  <a:pt x="5211000" y="3815732"/>
                  <a:pt x="5203138" y="3858434"/>
                </a:cubicBezTo>
                <a:cubicBezTo>
                  <a:pt x="5195293" y="3901131"/>
                  <a:pt x="5166814" y="3933515"/>
                  <a:pt x="5117699" y="3955576"/>
                </a:cubicBezTo>
                <a:lnTo>
                  <a:pt x="5087666" y="3994784"/>
                </a:lnTo>
                <a:cubicBezTo>
                  <a:pt x="5063608" y="4003775"/>
                  <a:pt x="5056524" y="4012235"/>
                  <a:pt x="5066398" y="4020163"/>
                </a:cubicBezTo>
                <a:cubicBezTo>
                  <a:pt x="5076272" y="4028094"/>
                  <a:pt x="5096843" y="4034099"/>
                  <a:pt x="5128080" y="4038170"/>
                </a:cubicBezTo>
                <a:cubicBezTo>
                  <a:pt x="5106938" y="4046741"/>
                  <a:pt x="5098998" y="4054294"/>
                  <a:pt x="5104276" y="4060836"/>
                </a:cubicBezTo>
                <a:cubicBezTo>
                  <a:pt x="5109537" y="4067386"/>
                  <a:pt x="5104117" y="4074065"/>
                  <a:pt x="5087999" y="4080880"/>
                </a:cubicBezTo>
                <a:cubicBezTo>
                  <a:pt x="5111391" y="4086192"/>
                  <a:pt x="5119363" y="4090594"/>
                  <a:pt x="5111946" y="4094084"/>
                </a:cubicBezTo>
                <a:cubicBezTo>
                  <a:pt x="5104514" y="4097569"/>
                  <a:pt x="5092374" y="4101804"/>
                  <a:pt x="5075526" y="4106779"/>
                </a:cubicBezTo>
                <a:cubicBezTo>
                  <a:pt x="5055430" y="4113785"/>
                  <a:pt x="5057982" y="4120084"/>
                  <a:pt x="5083150" y="4125678"/>
                </a:cubicBezTo>
                <a:cubicBezTo>
                  <a:pt x="5063608" y="4167215"/>
                  <a:pt x="5037775" y="4207354"/>
                  <a:pt x="5005650" y="4246094"/>
                </a:cubicBezTo>
                <a:lnTo>
                  <a:pt x="4895044" y="4255927"/>
                </a:lnTo>
                <a:cubicBezTo>
                  <a:pt x="4908864" y="4252310"/>
                  <a:pt x="4911368" y="4249036"/>
                  <a:pt x="4902540" y="4246125"/>
                </a:cubicBezTo>
                <a:cubicBezTo>
                  <a:pt x="4894790" y="4245239"/>
                  <a:pt x="4881382" y="4246319"/>
                  <a:pt x="4862333" y="4249372"/>
                </a:cubicBezTo>
                <a:cubicBezTo>
                  <a:pt x="4843267" y="4252424"/>
                  <a:pt x="4827339" y="4254387"/>
                  <a:pt x="4814565" y="4255252"/>
                </a:cubicBezTo>
                <a:cubicBezTo>
                  <a:pt x="4829843" y="4271781"/>
                  <a:pt x="4832205" y="4291906"/>
                  <a:pt x="4821712" y="4315621"/>
                </a:cubicBezTo>
                <a:cubicBezTo>
                  <a:pt x="4811237" y="4339332"/>
                  <a:pt x="4802298" y="4359814"/>
                  <a:pt x="4794913" y="4377050"/>
                </a:cubicBezTo>
                <a:cubicBezTo>
                  <a:pt x="4762819" y="4391540"/>
                  <a:pt x="4756163" y="4407029"/>
                  <a:pt x="4774975" y="4423514"/>
                </a:cubicBezTo>
                <a:cubicBezTo>
                  <a:pt x="4793804" y="4440003"/>
                  <a:pt x="4789667" y="4454619"/>
                  <a:pt x="4762566" y="4467354"/>
                </a:cubicBezTo>
                <a:cubicBezTo>
                  <a:pt x="4760093" y="4475404"/>
                  <a:pt x="4751789" y="4499050"/>
                  <a:pt x="4737700" y="4538293"/>
                </a:cubicBezTo>
                <a:cubicBezTo>
                  <a:pt x="4723610" y="4577531"/>
                  <a:pt x="4708665" y="4616263"/>
                  <a:pt x="4692880" y="4654501"/>
                </a:cubicBezTo>
                <a:cubicBezTo>
                  <a:pt x="4677095" y="4692729"/>
                  <a:pt x="4665447" y="4714354"/>
                  <a:pt x="4657919" y="4719370"/>
                </a:cubicBezTo>
                <a:cubicBezTo>
                  <a:pt x="4646206" y="4723455"/>
                  <a:pt x="4626919" y="4722996"/>
                  <a:pt x="4600087" y="4717989"/>
                </a:cubicBezTo>
                <a:lnTo>
                  <a:pt x="4529323" y="4627715"/>
                </a:lnTo>
                <a:cubicBezTo>
                  <a:pt x="4551083" y="4618927"/>
                  <a:pt x="4562796" y="4610061"/>
                  <a:pt x="4564428" y="4601106"/>
                </a:cubicBezTo>
                <a:cubicBezTo>
                  <a:pt x="4566076" y="4592151"/>
                  <a:pt x="4577772" y="4583284"/>
                  <a:pt x="4599533" y="4574497"/>
                </a:cubicBezTo>
                <a:lnTo>
                  <a:pt x="4486152" y="4520634"/>
                </a:lnTo>
                <a:cubicBezTo>
                  <a:pt x="4493696" y="4506183"/>
                  <a:pt x="4494156" y="4488361"/>
                  <a:pt x="4487531" y="4467173"/>
                </a:cubicBezTo>
                <a:cubicBezTo>
                  <a:pt x="4480890" y="4445989"/>
                  <a:pt x="4459352" y="4430448"/>
                  <a:pt x="4422901" y="4420558"/>
                </a:cubicBezTo>
                <a:cubicBezTo>
                  <a:pt x="4439858" y="4413451"/>
                  <a:pt x="4448638" y="4405604"/>
                  <a:pt x="4449225" y="4397015"/>
                </a:cubicBezTo>
                <a:cubicBezTo>
                  <a:pt x="4449811" y="4388426"/>
                  <a:pt x="4461112" y="4379700"/>
                  <a:pt x="4483061" y="4370842"/>
                </a:cubicBezTo>
                <a:cubicBezTo>
                  <a:pt x="4437703" y="4343559"/>
                  <a:pt x="4414960" y="4315564"/>
                  <a:pt x="4414850" y="4286868"/>
                </a:cubicBezTo>
                <a:cubicBezTo>
                  <a:pt x="4430793" y="4281455"/>
                  <a:pt x="4443456" y="4274949"/>
                  <a:pt x="4452807" y="4267344"/>
                </a:cubicBezTo>
                <a:cubicBezTo>
                  <a:pt x="4462141" y="4259747"/>
                  <a:pt x="4462855" y="4252019"/>
                  <a:pt x="4454914" y="4244158"/>
                </a:cubicBezTo>
                <a:cubicBezTo>
                  <a:pt x="4481429" y="4232366"/>
                  <a:pt x="4484203" y="4216737"/>
                  <a:pt x="4463219" y="4197256"/>
                </a:cubicBezTo>
                <a:cubicBezTo>
                  <a:pt x="4442252" y="4177780"/>
                  <a:pt x="4419239" y="4162160"/>
                  <a:pt x="4394199" y="4150381"/>
                </a:cubicBezTo>
                <a:cubicBezTo>
                  <a:pt x="4411046" y="4143610"/>
                  <a:pt x="4418146" y="4137544"/>
                  <a:pt x="4415515" y="4132176"/>
                </a:cubicBezTo>
                <a:cubicBezTo>
                  <a:pt x="4412869" y="4126812"/>
                  <a:pt x="4419969" y="4120741"/>
                  <a:pt x="4436815" y="4113970"/>
                </a:cubicBezTo>
                <a:cubicBezTo>
                  <a:pt x="4411283" y="4108059"/>
                  <a:pt x="4397543" y="4101177"/>
                  <a:pt x="4395562" y="4093334"/>
                </a:cubicBezTo>
                <a:cubicBezTo>
                  <a:pt x="4393596" y="4085491"/>
                  <a:pt x="4405626" y="4078605"/>
                  <a:pt x="4431633" y="4072676"/>
                </a:cubicBezTo>
                <a:cubicBezTo>
                  <a:pt x="4420745" y="4062851"/>
                  <a:pt x="4410254" y="4030887"/>
                  <a:pt x="4400142" y="3976791"/>
                </a:cubicBezTo>
                <a:cubicBezTo>
                  <a:pt x="4390031" y="3922694"/>
                  <a:pt x="4370093" y="3888630"/>
                  <a:pt x="4340330" y="3874615"/>
                </a:cubicBezTo>
                <a:cubicBezTo>
                  <a:pt x="4357272" y="3864522"/>
                  <a:pt x="4372312" y="3849696"/>
                  <a:pt x="4385434" y="3830153"/>
                </a:cubicBezTo>
                <a:cubicBezTo>
                  <a:pt x="4398557" y="3810611"/>
                  <a:pt x="4390966" y="3796494"/>
                  <a:pt x="4362629" y="3787813"/>
                </a:cubicBezTo>
                <a:lnTo>
                  <a:pt x="4319694" y="3738128"/>
                </a:lnTo>
                <a:cubicBezTo>
                  <a:pt x="4341043" y="3729486"/>
                  <a:pt x="4351059" y="3721206"/>
                  <a:pt x="4349775" y="3713270"/>
                </a:cubicBezTo>
                <a:cubicBezTo>
                  <a:pt x="4348492" y="3705338"/>
                  <a:pt x="4358524" y="3697054"/>
                  <a:pt x="4379856" y="3688412"/>
                </a:cubicBezTo>
                <a:lnTo>
                  <a:pt x="4331724" y="3597433"/>
                </a:lnTo>
                <a:lnTo>
                  <a:pt x="4369253" y="3548422"/>
                </a:lnTo>
                <a:lnTo>
                  <a:pt x="4349062" y="3526732"/>
                </a:lnTo>
                <a:lnTo>
                  <a:pt x="4256000" y="3523260"/>
                </a:lnTo>
                <a:cubicBezTo>
                  <a:pt x="4263448" y="3512130"/>
                  <a:pt x="4274162" y="3491336"/>
                  <a:pt x="4288141" y="3460866"/>
                </a:cubicBezTo>
                <a:cubicBezTo>
                  <a:pt x="4302119" y="3430397"/>
                  <a:pt x="4289567" y="3408733"/>
                  <a:pt x="4250484" y="3395869"/>
                </a:cubicBezTo>
                <a:cubicBezTo>
                  <a:pt x="4236538" y="3393849"/>
                  <a:pt x="4220404" y="3395283"/>
                  <a:pt x="4202083" y="3400171"/>
                </a:cubicBezTo>
                <a:cubicBezTo>
                  <a:pt x="4183778" y="3405063"/>
                  <a:pt x="4171416" y="3408768"/>
                  <a:pt x="4165045" y="3411291"/>
                </a:cubicBezTo>
                <a:cubicBezTo>
                  <a:pt x="4143903" y="3419863"/>
                  <a:pt x="4135964" y="3427420"/>
                  <a:pt x="4141241" y="3433961"/>
                </a:cubicBezTo>
                <a:cubicBezTo>
                  <a:pt x="4146502" y="3440512"/>
                  <a:pt x="4141082" y="3447191"/>
                  <a:pt x="4124964" y="3454002"/>
                </a:cubicBezTo>
                <a:cubicBezTo>
                  <a:pt x="4148356" y="3459318"/>
                  <a:pt x="4156328" y="3463720"/>
                  <a:pt x="4148911" y="3467206"/>
                </a:cubicBezTo>
                <a:cubicBezTo>
                  <a:pt x="4141479" y="3470694"/>
                  <a:pt x="4129339" y="3474925"/>
                  <a:pt x="4112492" y="3479906"/>
                </a:cubicBezTo>
                <a:cubicBezTo>
                  <a:pt x="4108054" y="3481904"/>
                  <a:pt x="4108165" y="3484559"/>
                  <a:pt x="4112840" y="3487868"/>
                </a:cubicBezTo>
                <a:cubicBezTo>
                  <a:pt x="4117516" y="3491176"/>
                  <a:pt x="4123284" y="3493656"/>
                  <a:pt x="4130162" y="3495297"/>
                </a:cubicBezTo>
                <a:lnTo>
                  <a:pt x="4088571" y="3556560"/>
                </a:lnTo>
                <a:lnTo>
                  <a:pt x="4131476" y="3581500"/>
                </a:lnTo>
                <a:cubicBezTo>
                  <a:pt x="4130432" y="3602061"/>
                  <a:pt x="4136405" y="3621661"/>
                  <a:pt x="4149366" y="3640304"/>
                </a:cubicBezTo>
                <a:cubicBezTo>
                  <a:pt x="4162326" y="3658941"/>
                  <a:pt x="4174140" y="3677147"/>
                  <a:pt x="4184762" y="3694911"/>
                </a:cubicBezTo>
                <a:lnTo>
                  <a:pt x="4137935" y="3734795"/>
                </a:lnTo>
                <a:cubicBezTo>
                  <a:pt x="4154736" y="3742007"/>
                  <a:pt x="4165990" y="3749824"/>
                  <a:pt x="4171698" y="3758254"/>
                </a:cubicBezTo>
                <a:cubicBezTo>
                  <a:pt x="4177420" y="3766689"/>
                  <a:pt x="4188660" y="3774505"/>
                  <a:pt x="4205461" y="3781714"/>
                </a:cubicBezTo>
                <a:cubicBezTo>
                  <a:pt x="4227925" y="3809910"/>
                  <a:pt x="4238723" y="3839105"/>
                  <a:pt x="4237840" y="3869305"/>
                </a:cubicBezTo>
                <a:cubicBezTo>
                  <a:pt x="4236943" y="3899510"/>
                  <a:pt x="4250066" y="3929582"/>
                  <a:pt x="4277194" y="3959526"/>
                </a:cubicBezTo>
                <a:cubicBezTo>
                  <a:pt x="4242004" y="3970700"/>
                  <a:pt x="4239901" y="3985778"/>
                  <a:pt x="4270912" y="4004760"/>
                </a:cubicBezTo>
                <a:cubicBezTo>
                  <a:pt x="4301924" y="4023742"/>
                  <a:pt x="4331907" y="4038304"/>
                  <a:pt x="4360917" y="4048450"/>
                </a:cubicBezTo>
                <a:cubicBezTo>
                  <a:pt x="4317151" y="4061790"/>
                  <a:pt x="4301233" y="4077071"/>
                  <a:pt x="4313193" y="4094279"/>
                </a:cubicBezTo>
                <a:cubicBezTo>
                  <a:pt x="4325139" y="4111493"/>
                  <a:pt x="4312148" y="4126072"/>
                  <a:pt x="4274223" y="4138018"/>
                </a:cubicBezTo>
                <a:cubicBezTo>
                  <a:pt x="4306470" y="4152518"/>
                  <a:pt x="4323535" y="4168509"/>
                  <a:pt x="4325404" y="4185978"/>
                </a:cubicBezTo>
                <a:cubicBezTo>
                  <a:pt x="4327302" y="4203447"/>
                  <a:pt x="4344352" y="4219438"/>
                  <a:pt x="4376585" y="4233943"/>
                </a:cubicBezTo>
                <a:lnTo>
                  <a:pt x="4255068" y="4274501"/>
                </a:lnTo>
                <a:cubicBezTo>
                  <a:pt x="4293906" y="4289098"/>
                  <a:pt x="4316430" y="4304736"/>
                  <a:pt x="4322594" y="4321420"/>
                </a:cubicBezTo>
                <a:cubicBezTo>
                  <a:pt x="4338512" y="4328596"/>
                  <a:pt x="4346280" y="4336303"/>
                  <a:pt x="4345853" y="4344527"/>
                </a:cubicBezTo>
                <a:cubicBezTo>
                  <a:pt x="4345441" y="4352749"/>
                  <a:pt x="4353194" y="4360451"/>
                  <a:pt x="4369111" y="4367633"/>
                </a:cubicBezTo>
                <a:cubicBezTo>
                  <a:pt x="4365640" y="4384590"/>
                  <a:pt x="4358946" y="4408416"/>
                  <a:pt x="4349016" y="4439110"/>
                </a:cubicBezTo>
                <a:cubicBezTo>
                  <a:pt x="4339085" y="4469799"/>
                  <a:pt x="4346398" y="4491706"/>
                  <a:pt x="4370951" y="4504825"/>
                </a:cubicBezTo>
                <a:lnTo>
                  <a:pt x="4398829" y="4544034"/>
                </a:lnTo>
                <a:cubicBezTo>
                  <a:pt x="4428355" y="4555124"/>
                  <a:pt x="4420543" y="4566558"/>
                  <a:pt x="4375364" y="4578323"/>
                </a:cubicBezTo>
                <a:lnTo>
                  <a:pt x="4352003" y="4583916"/>
                </a:lnTo>
                <a:lnTo>
                  <a:pt x="4363375" y="4667216"/>
                </a:lnTo>
                <a:cubicBezTo>
                  <a:pt x="4378528" y="4674102"/>
                  <a:pt x="4383176" y="4680635"/>
                  <a:pt x="4377306" y="4686815"/>
                </a:cubicBezTo>
                <a:cubicBezTo>
                  <a:pt x="4371466" y="4693000"/>
                  <a:pt x="4376100" y="4699529"/>
                  <a:pt x="4391252" y="4706419"/>
                </a:cubicBezTo>
                <a:lnTo>
                  <a:pt x="4372393" y="4756811"/>
                </a:lnTo>
                <a:cubicBezTo>
                  <a:pt x="4360153" y="4762845"/>
                  <a:pt x="4356548" y="4768968"/>
                  <a:pt x="4361536" y="4775184"/>
                </a:cubicBezTo>
                <a:cubicBezTo>
                  <a:pt x="4366508" y="4781395"/>
                  <a:pt x="4376321" y="4787173"/>
                  <a:pt x="4390944" y="4792516"/>
                </a:cubicBezTo>
                <a:cubicBezTo>
                  <a:pt x="4385206" y="4819694"/>
                  <a:pt x="4381793" y="4847750"/>
                  <a:pt x="4380720" y="4876684"/>
                </a:cubicBezTo>
                <a:cubicBezTo>
                  <a:pt x="4379645" y="4905614"/>
                  <a:pt x="4386736" y="4934023"/>
                  <a:pt x="4402007" y="4961912"/>
                </a:cubicBezTo>
                <a:cubicBezTo>
                  <a:pt x="4378645" y="4967500"/>
                  <a:pt x="4376291" y="4973799"/>
                  <a:pt x="4394931" y="4980805"/>
                </a:cubicBezTo>
                <a:cubicBezTo>
                  <a:pt x="4431651" y="4996990"/>
                  <a:pt x="4432784" y="5006991"/>
                  <a:pt x="4398329" y="5010820"/>
                </a:cubicBezTo>
                <a:cubicBezTo>
                  <a:pt x="4363889" y="5014640"/>
                  <a:pt x="4353356" y="5020265"/>
                  <a:pt x="4366758" y="5027693"/>
                </a:cubicBezTo>
                <a:cubicBezTo>
                  <a:pt x="4399006" y="5042198"/>
                  <a:pt x="4399741" y="5052057"/>
                  <a:pt x="4368980" y="5057267"/>
                </a:cubicBezTo>
                <a:cubicBezTo>
                  <a:pt x="4338232" y="5062477"/>
                  <a:pt x="4334319" y="5070584"/>
                  <a:pt x="4357225" y="5081586"/>
                </a:cubicBezTo>
                <a:cubicBezTo>
                  <a:pt x="4371760" y="5086594"/>
                  <a:pt x="4380013" y="5090590"/>
                  <a:pt x="4381985" y="5093581"/>
                </a:cubicBezTo>
                <a:cubicBezTo>
                  <a:pt x="4383970" y="5096572"/>
                  <a:pt x="4376467" y="5100039"/>
                  <a:pt x="4359476" y="5103988"/>
                </a:cubicBezTo>
                <a:cubicBezTo>
                  <a:pt x="4394386" y="5137447"/>
                  <a:pt x="4411775" y="5171521"/>
                  <a:pt x="4411643" y="5206198"/>
                </a:cubicBezTo>
                <a:cubicBezTo>
                  <a:pt x="4411525" y="5240872"/>
                  <a:pt x="4428915" y="5274945"/>
                  <a:pt x="4463795" y="5308409"/>
                </a:cubicBezTo>
                <a:cubicBezTo>
                  <a:pt x="4494881" y="5322477"/>
                  <a:pt x="4507268" y="5336713"/>
                  <a:pt x="4500986" y="5351120"/>
                </a:cubicBezTo>
                <a:cubicBezTo>
                  <a:pt x="4494719" y="5365523"/>
                  <a:pt x="4507121" y="5379758"/>
                  <a:pt x="4538191" y="5393826"/>
                </a:cubicBezTo>
                <a:cubicBezTo>
                  <a:pt x="4531586" y="5417387"/>
                  <a:pt x="4521200" y="5440428"/>
                  <a:pt x="4507018" y="5462938"/>
                </a:cubicBezTo>
                <a:cubicBezTo>
                  <a:pt x="4492836" y="5485450"/>
                  <a:pt x="4492939" y="5508838"/>
                  <a:pt x="4507341" y="5533110"/>
                </a:cubicBezTo>
                <a:cubicBezTo>
                  <a:pt x="4488319" y="5537186"/>
                  <a:pt x="4473814" y="5541615"/>
                  <a:pt x="4463825" y="5546397"/>
                </a:cubicBezTo>
                <a:cubicBezTo>
                  <a:pt x="4453835" y="5551174"/>
                  <a:pt x="4457425" y="5557011"/>
                  <a:pt x="4474550" y="5563897"/>
                </a:cubicBezTo>
                <a:lnTo>
                  <a:pt x="4502531" y="5574405"/>
                </a:lnTo>
                <a:lnTo>
                  <a:pt x="4467385" y="5611495"/>
                </a:lnTo>
                <a:lnTo>
                  <a:pt x="4560627" y="5646521"/>
                </a:lnTo>
                <a:lnTo>
                  <a:pt x="4481111" y="5688491"/>
                </a:lnTo>
                <a:lnTo>
                  <a:pt x="4560318" y="5732618"/>
                </a:lnTo>
                <a:cubicBezTo>
                  <a:pt x="4532248" y="5751401"/>
                  <a:pt x="4510578" y="5772597"/>
                  <a:pt x="4495322" y="5796202"/>
                </a:cubicBezTo>
                <a:cubicBezTo>
                  <a:pt x="4480066" y="5819808"/>
                  <a:pt x="4471224" y="5842230"/>
                  <a:pt x="4468812" y="5863480"/>
                </a:cubicBezTo>
                <a:cubicBezTo>
                  <a:pt x="4491365" y="5867754"/>
                  <a:pt x="4509828" y="5874089"/>
                  <a:pt x="4524187" y="5882484"/>
                </a:cubicBezTo>
                <a:cubicBezTo>
                  <a:pt x="4538560" y="5890870"/>
                  <a:pt x="4532498" y="5898770"/>
                  <a:pt x="4506017" y="5906186"/>
                </a:cubicBezTo>
                <a:cubicBezTo>
                  <a:pt x="4469194" y="5937705"/>
                  <a:pt x="4446186" y="5976657"/>
                  <a:pt x="4437020" y="6023060"/>
                </a:cubicBezTo>
                <a:cubicBezTo>
                  <a:pt x="4427870" y="6069455"/>
                  <a:pt x="4428796" y="6108420"/>
                  <a:pt x="4439816" y="6139952"/>
                </a:cubicBezTo>
                <a:cubicBezTo>
                  <a:pt x="4408171" y="6151113"/>
                  <a:pt x="4401315" y="6167090"/>
                  <a:pt x="4419219" y="6187895"/>
                </a:cubicBezTo>
                <a:cubicBezTo>
                  <a:pt x="4437153" y="6208693"/>
                  <a:pt x="4424442" y="6226070"/>
                  <a:pt x="4381102" y="6240028"/>
                </a:cubicBezTo>
                <a:lnTo>
                  <a:pt x="4343396" y="6340809"/>
                </a:lnTo>
                <a:cubicBezTo>
                  <a:pt x="4372628" y="6355075"/>
                  <a:pt x="4377630" y="6370132"/>
                  <a:pt x="4358402" y="6385963"/>
                </a:cubicBezTo>
                <a:cubicBezTo>
                  <a:pt x="4339203" y="6401792"/>
                  <a:pt x="4344191" y="6416843"/>
                  <a:pt x="4373422" y="6431114"/>
                </a:cubicBezTo>
                <a:lnTo>
                  <a:pt x="4291450" y="6508083"/>
                </a:lnTo>
                <a:cubicBezTo>
                  <a:pt x="4330862" y="6557314"/>
                  <a:pt x="4337879" y="6606046"/>
                  <a:pt x="4312517" y="6654297"/>
                </a:cubicBezTo>
                <a:cubicBezTo>
                  <a:pt x="4287154" y="6702539"/>
                  <a:pt x="4264998" y="6751091"/>
                  <a:pt x="4246050" y="6799955"/>
                </a:cubicBezTo>
                <a:cubicBezTo>
                  <a:pt x="4204078" y="6813820"/>
                  <a:pt x="4193897" y="6831549"/>
                  <a:pt x="4215509" y="6853138"/>
                </a:cubicBezTo>
                <a:lnTo>
                  <a:pt x="4218730" y="6858000"/>
                </a:lnTo>
                <a:lnTo>
                  <a:pt x="1701908" y="6858000"/>
                </a:lnTo>
                <a:lnTo>
                  <a:pt x="1700710" y="6855438"/>
                </a:lnTo>
                <a:cubicBezTo>
                  <a:pt x="1688704" y="6840152"/>
                  <a:pt x="1667213" y="6825344"/>
                  <a:pt x="1636238" y="6811015"/>
                </a:cubicBezTo>
                <a:cubicBezTo>
                  <a:pt x="1669590" y="6801239"/>
                  <a:pt x="1687626" y="6786166"/>
                  <a:pt x="1690392" y="6765798"/>
                </a:cubicBezTo>
                <a:cubicBezTo>
                  <a:pt x="1693128" y="6745427"/>
                  <a:pt x="1690759" y="6728072"/>
                  <a:pt x="1683271" y="6713735"/>
                </a:cubicBezTo>
                <a:lnTo>
                  <a:pt x="1702028" y="6692045"/>
                </a:lnTo>
                <a:cubicBezTo>
                  <a:pt x="1675562" y="6683442"/>
                  <a:pt x="1655658" y="6675070"/>
                  <a:pt x="1642299" y="6666914"/>
                </a:cubicBezTo>
                <a:cubicBezTo>
                  <a:pt x="1628956" y="6658757"/>
                  <a:pt x="1641152" y="6649864"/>
                  <a:pt x="1678873" y="6640238"/>
                </a:cubicBezTo>
                <a:lnTo>
                  <a:pt x="1702235" y="6634644"/>
                </a:lnTo>
                <a:cubicBezTo>
                  <a:pt x="1675151" y="6619981"/>
                  <a:pt x="1677533" y="6602918"/>
                  <a:pt x="1709414" y="6583464"/>
                </a:cubicBezTo>
                <a:cubicBezTo>
                  <a:pt x="1741294" y="6564006"/>
                  <a:pt x="1741353" y="6546069"/>
                  <a:pt x="1709605" y="6529654"/>
                </a:cubicBezTo>
                <a:lnTo>
                  <a:pt x="1765759" y="6493274"/>
                </a:lnTo>
                <a:cubicBezTo>
                  <a:pt x="1722610" y="6470031"/>
                  <a:pt x="1700675" y="6429164"/>
                  <a:pt x="1699969" y="6370674"/>
                </a:cubicBezTo>
                <a:cubicBezTo>
                  <a:pt x="1699248" y="6312180"/>
                  <a:pt x="1698909" y="6270448"/>
                  <a:pt x="1698954" y="6245467"/>
                </a:cubicBezTo>
                <a:cubicBezTo>
                  <a:pt x="1731083" y="6235982"/>
                  <a:pt x="1742794" y="6222426"/>
                  <a:pt x="1734114" y="6204794"/>
                </a:cubicBezTo>
                <a:cubicBezTo>
                  <a:pt x="1725420" y="6187158"/>
                  <a:pt x="1713798" y="6172018"/>
                  <a:pt x="1699262" y="6159371"/>
                </a:cubicBezTo>
                <a:cubicBezTo>
                  <a:pt x="1730186" y="6148386"/>
                  <a:pt x="1732673" y="6133454"/>
                  <a:pt x="1706721" y="6114578"/>
                </a:cubicBezTo>
                <a:cubicBezTo>
                  <a:pt x="1680770" y="6095702"/>
                  <a:pt x="1686169" y="6080068"/>
                  <a:pt x="1722934" y="6067685"/>
                </a:cubicBezTo>
                <a:cubicBezTo>
                  <a:pt x="1713709" y="6063918"/>
                  <a:pt x="1710032" y="6059542"/>
                  <a:pt x="1711885" y="6054557"/>
                </a:cubicBezTo>
                <a:cubicBezTo>
                  <a:pt x="1713768" y="6049572"/>
                  <a:pt x="1720579" y="6045545"/>
                  <a:pt x="1732363" y="6042492"/>
                </a:cubicBezTo>
                <a:lnTo>
                  <a:pt x="1788414" y="6034808"/>
                </a:lnTo>
                <a:cubicBezTo>
                  <a:pt x="1773791" y="6044279"/>
                  <a:pt x="1765582" y="6054372"/>
                  <a:pt x="1763787" y="6065074"/>
                </a:cubicBezTo>
                <a:cubicBezTo>
                  <a:pt x="1762007" y="6075776"/>
                  <a:pt x="1770142" y="6084819"/>
                  <a:pt x="1788209" y="6092204"/>
                </a:cubicBezTo>
                <a:cubicBezTo>
                  <a:pt x="1816278" y="6086438"/>
                  <a:pt x="1842465" y="6083998"/>
                  <a:pt x="1866724" y="6084881"/>
                </a:cubicBezTo>
                <a:cubicBezTo>
                  <a:pt x="1890983" y="6085763"/>
                  <a:pt x="1920082" y="6082622"/>
                  <a:pt x="1954007" y="6075458"/>
                </a:cubicBezTo>
                <a:lnTo>
                  <a:pt x="1937811" y="6033457"/>
                </a:lnTo>
                <a:cubicBezTo>
                  <a:pt x="1966939" y="6021949"/>
                  <a:pt x="1960760" y="6005260"/>
                  <a:pt x="1919318" y="5983402"/>
                </a:cubicBezTo>
                <a:cubicBezTo>
                  <a:pt x="1877861" y="5961544"/>
                  <a:pt x="1871697" y="5944860"/>
                  <a:pt x="1900826" y="5933351"/>
                </a:cubicBezTo>
                <a:lnTo>
                  <a:pt x="1961893" y="5826976"/>
                </a:lnTo>
                <a:cubicBezTo>
                  <a:pt x="1939458" y="5806424"/>
                  <a:pt x="1926188" y="5789762"/>
                  <a:pt x="1922098" y="5777004"/>
                </a:cubicBezTo>
                <a:cubicBezTo>
                  <a:pt x="1918008" y="5764242"/>
                  <a:pt x="1946166" y="5750572"/>
                  <a:pt x="2006572" y="5735997"/>
                </a:cubicBezTo>
                <a:lnTo>
                  <a:pt x="1906357" y="5691169"/>
                </a:lnTo>
                <a:lnTo>
                  <a:pt x="1894779" y="5665265"/>
                </a:lnTo>
                <a:lnTo>
                  <a:pt x="1726626" y="5688310"/>
                </a:lnTo>
                <a:cubicBezTo>
                  <a:pt x="1694776" y="5673946"/>
                  <a:pt x="1679269" y="5658546"/>
                  <a:pt x="1680094" y="5642097"/>
                </a:cubicBezTo>
                <a:cubicBezTo>
                  <a:pt x="1680933" y="5625647"/>
                  <a:pt x="1665441" y="5610243"/>
                  <a:pt x="1633576" y="5595883"/>
                </a:cubicBezTo>
                <a:cubicBezTo>
                  <a:pt x="1640431" y="5582297"/>
                  <a:pt x="1645551" y="5566257"/>
                  <a:pt x="1648920" y="5547769"/>
                </a:cubicBezTo>
                <a:cubicBezTo>
                  <a:pt x="1652289" y="5529276"/>
                  <a:pt x="1641064" y="5514283"/>
                  <a:pt x="1615231" y="5502782"/>
                </a:cubicBezTo>
                <a:cubicBezTo>
                  <a:pt x="1638827" y="5500122"/>
                  <a:pt x="1656452" y="5495666"/>
                  <a:pt x="1668104" y="5489415"/>
                </a:cubicBezTo>
                <a:cubicBezTo>
                  <a:pt x="1679740" y="5483160"/>
                  <a:pt x="1676946" y="5476424"/>
                  <a:pt x="1659703" y="5469199"/>
                </a:cubicBezTo>
                <a:cubicBezTo>
                  <a:pt x="1602799" y="5445425"/>
                  <a:pt x="1593119" y="5432210"/>
                  <a:pt x="1630663" y="5429554"/>
                </a:cubicBezTo>
                <a:cubicBezTo>
                  <a:pt x="1668221" y="5426898"/>
                  <a:pt x="1674871" y="5419813"/>
                  <a:pt x="1650582" y="5408300"/>
                </a:cubicBezTo>
                <a:cubicBezTo>
                  <a:pt x="1639019" y="5404854"/>
                  <a:pt x="1628927" y="5401061"/>
                  <a:pt x="1620276" y="5396918"/>
                </a:cubicBezTo>
                <a:cubicBezTo>
                  <a:pt x="1611641" y="5392771"/>
                  <a:pt x="1617879" y="5387932"/>
                  <a:pt x="1639004" y="5382400"/>
                </a:cubicBezTo>
                <a:lnTo>
                  <a:pt x="1648434" y="5357203"/>
                </a:lnTo>
                <a:lnTo>
                  <a:pt x="1718520" y="5340427"/>
                </a:lnTo>
                <a:lnTo>
                  <a:pt x="1723345" y="5299132"/>
                </a:lnTo>
                <a:lnTo>
                  <a:pt x="1602019" y="5282294"/>
                </a:lnTo>
                <a:cubicBezTo>
                  <a:pt x="1631015" y="5278218"/>
                  <a:pt x="1650111" y="5272214"/>
                  <a:pt x="1659276" y="5264287"/>
                </a:cubicBezTo>
                <a:cubicBezTo>
                  <a:pt x="1668442" y="5256355"/>
                  <a:pt x="1661866" y="5247894"/>
                  <a:pt x="1639519" y="5238909"/>
                </a:cubicBezTo>
                <a:cubicBezTo>
                  <a:pt x="1621012" y="5219680"/>
                  <a:pt x="1614480" y="5196869"/>
                  <a:pt x="1619923" y="5170480"/>
                </a:cubicBezTo>
                <a:cubicBezTo>
                  <a:pt x="1625366" y="5144087"/>
                  <a:pt x="1635179" y="5120230"/>
                  <a:pt x="1649361" y="5098918"/>
                </a:cubicBezTo>
                <a:lnTo>
                  <a:pt x="1759095" y="5089854"/>
                </a:lnTo>
                <a:cubicBezTo>
                  <a:pt x="1772144" y="5086368"/>
                  <a:pt x="1789856" y="5082848"/>
                  <a:pt x="1812247" y="5079284"/>
                </a:cubicBezTo>
                <a:cubicBezTo>
                  <a:pt x="1834638" y="5075715"/>
                  <a:pt x="1853499" y="5076218"/>
                  <a:pt x="1868842" y="5080788"/>
                </a:cubicBezTo>
                <a:lnTo>
                  <a:pt x="1878170" y="5084291"/>
                </a:lnTo>
                <a:cubicBezTo>
                  <a:pt x="1882113" y="5086219"/>
                  <a:pt x="1882392" y="5089016"/>
                  <a:pt x="1879023" y="5092690"/>
                </a:cubicBezTo>
                <a:cubicBezTo>
                  <a:pt x="1875654" y="5096365"/>
                  <a:pt x="1873021" y="5099863"/>
                  <a:pt x="1871108" y="5103189"/>
                </a:cubicBezTo>
                <a:cubicBezTo>
                  <a:pt x="1876493" y="5105364"/>
                  <a:pt x="1884363" y="5108019"/>
                  <a:pt x="1894706" y="5111161"/>
                </a:cubicBezTo>
                <a:cubicBezTo>
                  <a:pt x="1905062" y="5114297"/>
                  <a:pt x="1913507" y="5115378"/>
                  <a:pt x="1920082" y="5114403"/>
                </a:cubicBezTo>
                <a:cubicBezTo>
                  <a:pt x="1929734" y="5111142"/>
                  <a:pt x="1927997" y="5106294"/>
                  <a:pt x="1914875" y="5099880"/>
                </a:cubicBezTo>
                <a:cubicBezTo>
                  <a:pt x="1901782" y="5093458"/>
                  <a:pt x="1889542" y="5088261"/>
                  <a:pt x="1878170" y="5084291"/>
                </a:cubicBezTo>
                <a:cubicBezTo>
                  <a:pt x="1874198" y="5082495"/>
                  <a:pt x="1873418" y="5081009"/>
                  <a:pt x="1875860" y="5079831"/>
                </a:cubicBezTo>
                <a:cubicBezTo>
                  <a:pt x="1878302" y="5078649"/>
                  <a:pt x="1879847" y="5078035"/>
                  <a:pt x="1880523" y="5077992"/>
                </a:cubicBezTo>
                <a:cubicBezTo>
                  <a:pt x="1893426" y="5076103"/>
                  <a:pt x="1911417" y="5076571"/>
                  <a:pt x="1934500" y="5079412"/>
                </a:cubicBezTo>
                <a:cubicBezTo>
                  <a:pt x="1957597" y="5082248"/>
                  <a:pt x="1978517" y="5082019"/>
                  <a:pt x="1997245" y="5078732"/>
                </a:cubicBezTo>
                <a:cubicBezTo>
                  <a:pt x="2001864" y="5077025"/>
                  <a:pt x="2000216" y="5074313"/>
                  <a:pt x="1992316" y="5070593"/>
                </a:cubicBezTo>
                <a:cubicBezTo>
                  <a:pt x="1984401" y="5066870"/>
                  <a:pt x="1977502" y="5063981"/>
                  <a:pt x="1971617" y="5061925"/>
                </a:cubicBezTo>
                <a:cubicBezTo>
                  <a:pt x="1986035" y="5047125"/>
                  <a:pt x="2001173" y="5030363"/>
                  <a:pt x="2017032" y="5011627"/>
                </a:cubicBezTo>
                <a:cubicBezTo>
                  <a:pt x="2032906" y="4992892"/>
                  <a:pt x="2026447" y="4976998"/>
                  <a:pt x="1997657" y="4963936"/>
                </a:cubicBezTo>
                <a:cubicBezTo>
                  <a:pt x="1996127" y="4955581"/>
                  <a:pt x="1992861" y="4946565"/>
                  <a:pt x="1987830" y="4936899"/>
                </a:cubicBezTo>
                <a:cubicBezTo>
                  <a:pt x="1982813" y="4927229"/>
                  <a:pt x="1971367" y="4918738"/>
                  <a:pt x="1953493" y="4911428"/>
                </a:cubicBezTo>
                <a:cubicBezTo>
                  <a:pt x="1944018" y="4907723"/>
                  <a:pt x="1932058" y="4905323"/>
                  <a:pt x="1917626" y="4904242"/>
                </a:cubicBezTo>
                <a:cubicBezTo>
                  <a:pt x="1903179" y="4903157"/>
                  <a:pt x="1887129" y="4904608"/>
                  <a:pt x="1869461" y="4908600"/>
                </a:cubicBezTo>
                <a:cubicBezTo>
                  <a:pt x="1837948" y="4919964"/>
                  <a:pt x="1833137" y="4936414"/>
                  <a:pt x="1854984" y="4957941"/>
                </a:cubicBezTo>
                <a:cubicBezTo>
                  <a:pt x="1876846" y="4979473"/>
                  <a:pt x="1869108" y="4996620"/>
                  <a:pt x="1831755" y="5009381"/>
                </a:cubicBezTo>
                <a:cubicBezTo>
                  <a:pt x="1846555" y="5014794"/>
                  <a:pt x="1855985" y="5020428"/>
                  <a:pt x="1860001" y="5026277"/>
                </a:cubicBezTo>
                <a:cubicBezTo>
                  <a:pt x="1864002" y="5032126"/>
                  <a:pt x="1857662" y="5037226"/>
                  <a:pt x="1840978" y="5041585"/>
                </a:cubicBezTo>
                <a:cubicBezTo>
                  <a:pt x="1818632" y="5046812"/>
                  <a:pt x="1782721" y="5052776"/>
                  <a:pt x="1733246" y="5059486"/>
                </a:cubicBezTo>
                <a:cubicBezTo>
                  <a:pt x="1683757" y="5066191"/>
                  <a:pt x="1649612" y="5067435"/>
                  <a:pt x="1630810" y="5063214"/>
                </a:cubicBezTo>
                <a:cubicBezTo>
                  <a:pt x="1601681" y="5048083"/>
                  <a:pt x="1590103" y="5023375"/>
                  <a:pt x="1596061" y="4989094"/>
                </a:cubicBezTo>
                <a:cubicBezTo>
                  <a:pt x="1602019" y="4954813"/>
                  <a:pt x="1604462" y="4928187"/>
                  <a:pt x="1603343" y="4909213"/>
                </a:cubicBezTo>
                <a:lnTo>
                  <a:pt x="1524136" y="4865091"/>
                </a:lnTo>
                <a:cubicBezTo>
                  <a:pt x="1553531" y="4861160"/>
                  <a:pt x="1574170" y="4855743"/>
                  <a:pt x="1586058" y="4848835"/>
                </a:cubicBezTo>
                <a:cubicBezTo>
                  <a:pt x="1597944" y="4841927"/>
                  <a:pt x="1592928" y="4834053"/>
                  <a:pt x="1570964" y="4825208"/>
                </a:cubicBezTo>
                <a:cubicBezTo>
                  <a:pt x="1600431" y="4814573"/>
                  <a:pt x="1597076" y="4801038"/>
                  <a:pt x="1560901" y="4784606"/>
                </a:cubicBezTo>
                <a:cubicBezTo>
                  <a:pt x="1524725" y="4768178"/>
                  <a:pt x="1524298" y="4753943"/>
                  <a:pt x="1559592" y="4741909"/>
                </a:cubicBezTo>
                <a:lnTo>
                  <a:pt x="1522400" y="4699203"/>
                </a:lnTo>
                <a:cubicBezTo>
                  <a:pt x="1554384" y="4675293"/>
                  <a:pt x="1581718" y="4649641"/>
                  <a:pt x="1604374" y="4622234"/>
                </a:cubicBezTo>
                <a:cubicBezTo>
                  <a:pt x="1573685" y="4608307"/>
                  <a:pt x="1562857" y="4594658"/>
                  <a:pt x="1571832" y="4581274"/>
                </a:cubicBezTo>
                <a:cubicBezTo>
                  <a:pt x="1580835" y="4567886"/>
                  <a:pt x="1569993" y="4554237"/>
                  <a:pt x="1539305" y="4540315"/>
                </a:cubicBezTo>
                <a:lnTo>
                  <a:pt x="1565123" y="4499726"/>
                </a:lnTo>
                <a:lnTo>
                  <a:pt x="1527932" y="4457015"/>
                </a:lnTo>
                <a:cubicBezTo>
                  <a:pt x="1512014" y="4449838"/>
                  <a:pt x="1504247" y="4442131"/>
                  <a:pt x="1504673" y="4433908"/>
                </a:cubicBezTo>
                <a:cubicBezTo>
                  <a:pt x="1505100" y="4425686"/>
                  <a:pt x="1497332" y="4417984"/>
                  <a:pt x="1481400" y="4410802"/>
                </a:cubicBezTo>
                <a:lnTo>
                  <a:pt x="1476898" y="4366005"/>
                </a:lnTo>
                <a:cubicBezTo>
                  <a:pt x="1487902" y="4363253"/>
                  <a:pt x="1492771" y="4360888"/>
                  <a:pt x="1491506" y="4358925"/>
                </a:cubicBezTo>
                <a:cubicBezTo>
                  <a:pt x="1490256" y="4356953"/>
                  <a:pt x="1486961" y="4355114"/>
                  <a:pt x="1481605" y="4353406"/>
                </a:cubicBezTo>
                <a:cubicBezTo>
                  <a:pt x="1465967" y="4348430"/>
                  <a:pt x="1454698" y="4344195"/>
                  <a:pt x="1447813" y="4340711"/>
                </a:cubicBezTo>
                <a:cubicBezTo>
                  <a:pt x="1440914" y="4337221"/>
                  <a:pt x="1448328" y="4332819"/>
                  <a:pt x="1470028" y="4327507"/>
                </a:cubicBezTo>
                <a:cubicBezTo>
                  <a:pt x="1520429" y="4311860"/>
                  <a:pt x="1524858" y="4296460"/>
                  <a:pt x="1483327" y="4281312"/>
                </a:cubicBezTo>
                <a:cubicBezTo>
                  <a:pt x="1441811" y="4266163"/>
                  <a:pt x="1437486" y="4252858"/>
                  <a:pt x="1470336" y="4241411"/>
                </a:cubicBezTo>
                <a:lnTo>
                  <a:pt x="1517164" y="4201528"/>
                </a:lnTo>
                <a:cubicBezTo>
                  <a:pt x="1495508" y="4192494"/>
                  <a:pt x="1479108" y="4182740"/>
                  <a:pt x="1467963" y="4172266"/>
                </a:cubicBezTo>
                <a:lnTo>
                  <a:pt x="1459295" y="4161243"/>
                </a:lnTo>
                <a:lnTo>
                  <a:pt x="1410071" y="4197257"/>
                </a:lnTo>
                <a:cubicBezTo>
                  <a:pt x="1390593" y="4216738"/>
                  <a:pt x="1393168" y="4232367"/>
                  <a:pt x="1417781" y="4244159"/>
                </a:cubicBezTo>
                <a:cubicBezTo>
                  <a:pt x="1410409" y="4252020"/>
                  <a:pt x="1411072" y="4259748"/>
                  <a:pt x="1419737" y="4267345"/>
                </a:cubicBezTo>
                <a:cubicBezTo>
                  <a:pt x="1428417" y="4274950"/>
                  <a:pt x="1440171" y="4281456"/>
                  <a:pt x="1454971" y="4286869"/>
                </a:cubicBezTo>
                <a:cubicBezTo>
                  <a:pt x="1454868" y="4315565"/>
                  <a:pt x="1433757" y="4343560"/>
                  <a:pt x="1391653" y="4370843"/>
                </a:cubicBezTo>
                <a:cubicBezTo>
                  <a:pt x="1412028" y="4379701"/>
                  <a:pt x="1422517" y="4388427"/>
                  <a:pt x="1423061" y="4397016"/>
                </a:cubicBezTo>
                <a:cubicBezTo>
                  <a:pt x="1423606" y="4405605"/>
                  <a:pt x="1431756" y="4413452"/>
                  <a:pt x="1447497" y="4420559"/>
                </a:cubicBezTo>
                <a:cubicBezTo>
                  <a:pt x="1413661" y="4430449"/>
                  <a:pt x="1393668" y="4445990"/>
                  <a:pt x="1387504" y="4467174"/>
                </a:cubicBezTo>
                <a:cubicBezTo>
                  <a:pt x="1381354" y="4488362"/>
                  <a:pt x="1381781" y="4506184"/>
                  <a:pt x="1388784" y="4520635"/>
                </a:cubicBezTo>
                <a:lnTo>
                  <a:pt x="1283537" y="4574498"/>
                </a:lnTo>
                <a:cubicBezTo>
                  <a:pt x="1303736" y="4583285"/>
                  <a:pt x="1314594" y="4592152"/>
                  <a:pt x="1316123" y="4601107"/>
                </a:cubicBezTo>
                <a:cubicBezTo>
                  <a:pt x="1317639" y="4610062"/>
                  <a:pt x="1328511" y="4618928"/>
                  <a:pt x="1348709" y="4627716"/>
                </a:cubicBezTo>
                <a:lnTo>
                  <a:pt x="1283022" y="4717990"/>
                </a:lnTo>
                <a:cubicBezTo>
                  <a:pt x="1258116" y="4722997"/>
                  <a:pt x="1240212" y="4723456"/>
                  <a:pt x="1229340" y="4719371"/>
                </a:cubicBezTo>
                <a:cubicBezTo>
                  <a:pt x="1222352" y="4714355"/>
                  <a:pt x="1211539" y="4692730"/>
                  <a:pt x="1196886" y="4654502"/>
                </a:cubicBezTo>
                <a:cubicBezTo>
                  <a:pt x="1182234" y="4616264"/>
                  <a:pt x="1168361" y="4577532"/>
                  <a:pt x="1155282" y="4538294"/>
                </a:cubicBezTo>
                <a:cubicBezTo>
                  <a:pt x="1142203" y="4499051"/>
                  <a:pt x="1134495" y="4475405"/>
                  <a:pt x="1132200" y="4467355"/>
                </a:cubicBezTo>
                <a:cubicBezTo>
                  <a:pt x="1107043" y="4454620"/>
                  <a:pt x="1103203" y="4440004"/>
                  <a:pt x="1120681" y="4423515"/>
                </a:cubicBezTo>
                <a:cubicBezTo>
                  <a:pt x="1138143" y="4407030"/>
                  <a:pt x="1131965" y="4391541"/>
                  <a:pt x="1102173" y="4377051"/>
                </a:cubicBezTo>
                <a:cubicBezTo>
                  <a:pt x="1095318" y="4359815"/>
                  <a:pt x="1087020" y="4339333"/>
                  <a:pt x="1077296" y="4315622"/>
                </a:cubicBezTo>
                <a:cubicBezTo>
                  <a:pt x="1067557" y="4291907"/>
                  <a:pt x="1069749" y="4271782"/>
                  <a:pt x="1083931" y="4255253"/>
                </a:cubicBezTo>
                <a:cubicBezTo>
                  <a:pt x="1072074" y="4254388"/>
                  <a:pt x="1057289" y="4252425"/>
                  <a:pt x="1039590" y="4249373"/>
                </a:cubicBezTo>
                <a:cubicBezTo>
                  <a:pt x="1021908" y="4246320"/>
                  <a:pt x="1009462" y="4245240"/>
                  <a:pt x="1002267" y="4246126"/>
                </a:cubicBezTo>
                <a:cubicBezTo>
                  <a:pt x="994073" y="4249037"/>
                  <a:pt x="996398" y="4252311"/>
                  <a:pt x="1009226" y="4255928"/>
                </a:cubicBezTo>
                <a:lnTo>
                  <a:pt x="906554" y="4246095"/>
                </a:lnTo>
                <a:cubicBezTo>
                  <a:pt x="876734" y="4207355"/>
                  <a:pt x="852754" y="4167216"/>
                  <a:pt x="834615" y="4125679"/>
                </a:cubicBezTo>
                <a:cubicBezTo>
                  <a:pt x="857977" y="4120085"/>
                  <a:pt x="860346" y="4113786"/>
                  <a:pt x="841691" y="4106780"/>
                </a:cubicBezTo>
                <a:cubicBezTo>
                  <a:pt x="826053" y="4101805"/>
                  <a:pt x="814783" y="4097570"/>
                  <a:pt x="807884" y="4094085"/>
                </a:cubicBezTo>
                <a:cubicBezTo>
                  <a:pt x="800999" y="4090595"/>
                  <a:pt x="808399" y="4086193"/>
                  <a:pt x="830113" y="4080881"/>
                </a:cubicBezTo>
                <a:cubicBezTo>
                  <a:pt x="815152" y="4074066"/>
                  <a:pt x="810120" y="4067387"/>
                  <a:pt x="815004" y="4060837"/>
                </a:cubicBezTo>
                <a:cubicBezTo>
                  <a:pt x="819904" y="4054295"/>
                  <a:pt x="812533" y="4046742"/>
                  <a:pt x="792908" y="4038171"/>
                </a:cubicBezTo>
                <a:cubicBezTo>
                  <a:pt x="821904" y="4034100"/>
                  <a:pt x="840999" y="4028095"/>
                  <a:pt x="850165" y="4020164"/>
                </a:cubicBezTo>
                <a:cubicBezTo>
                  <a:pt x="859330" y="4012236"/>
                  <a:pt x="852754" y="4003776"/>
                  <a:pt x="830422" y="3994785"/>
                </a:cubicBezTo>
                <a:lnTo>
                  <a:pt x="802544" y="3955577"/>
                </a:lnTo>
                <a:cubicBezTo>
                  <a:pt x="756952" y="3933516"/>
                  <a:pt x="730516" y="3901132"/>
                  <a:pt x="723234" y="3858435"/>
                </a:cubicBezTo>
                <a:cubicBezTo>
                  <a:pt x="715937" y="3815733"/>
                  <a:pt x="693605" y="3779503"/>
                  <a:pt x="656222" y="3749744"/>
                </a:cubicBezTo>
                <a:cubicBezTo>
                  <a:pt x="674568" y="3745712"/>
                  <a:pt x="687529" y="3741897"/>
                  <a:pt x="695061" y="3738292"/>
                </a:cubicBezTo>
                <a:cubicBezTo>
                  <a:pt x="702623" y="3734697"/>
                  <a:pt x="699813" y="3730347"/>
                  <a:pt x="686646" y="3725252"/>
                </a:cubicBezTo>
                <a:cubicBezTo>
                  <a:pt x="658268" y="3715795"/>
                  <a:pt x="661430" y="3707400"/>
                  <a:pt x="696076" y="3700059"/>
                </a:cubicBezTo>
                <a:cubicBezTo>
                  <a:pt x="684969" y="3696031"/>
                  <a:pt x="675142" y="3690253"/>
                  <a:pt x="666668" y="3682727"/>
                </a:cubicBezTo>
                <a:cubicBezTo>
                  <a:pt x="658194" y="3675197"/>
                  <a:pt x="661798" y="3669074"/>
                  <a:pt x="677525" y="3664354"/>
                </a:cubicBezTo>
                <a:lnTo>
                  <a:pt x="593610" y="3632830"/>
                </a:lnTo>
                <a:lnTo>
                  <a:pt x="603041" y="3607633"/>
                </a:lnTo>
                <a:cubicBezTo>
                  <a:pt x="582783" y="3600777"/>
                  <a:pt x="569674" y="3594350"/>
                  <a:pt x="563717" y="3588373"/>
                </a:cubicBezTo>
                <a:cubicBezTo>
                  <a:pt x="557759" y="3582396"/>
                  <a:pt x="568572" y="3575977"/>
                  <a:pt x="596170" y="3569134"/>
                </a:cubicBezTo>
                <a:lnTo>
                  <a:pt x="631213" y="3560745"/>
                </a:lnTo>
                <a:cubicBezTo>
                  <a:pt x="609955" y="3551860"/>
                  <a:pt x="595979" y="3543019"/>
                  <a:pt x="589285" y="3534223"/>
                </a:cubicBezTo>
                <a:cubicBezTo>
                  <a:pt x="582621" y="3525427"/>
                  <a:pt x="570969" y="3517460"/>
                  <a:pt x="554360" y="3510323"/>
                </a:cubicBezTo>
                <a:cubicBezTo>
                  <a:pt x="552948" y="3487490"/>
                  <a:pt x="547284" y="3463510"/>
                  <a:pt x="537398" y="3438396"/>
                </a:cubicBezTo>
                <a:cubicBezTo>
                  <a:pt x="527526" y="3413287"/>
                  <a:pt x="508445" y="3389655"/>
                  <a:pt x="480170" y="3367510"/>
                </a:cubicBezTo>
                <a:cubicBezTo>
                  <a:pt x="460751" y="3360209"/>
                  <a:pt x="449496" y="3352392"/>
                  <a:pt x="446407" y="3344050"/>
                </a:cubicBezTo>
                <a:cubicBezTo>
                  <a:pt x="443317" y="3335704"/>
                  <a:pt x="453086" y="3328593"/>
                  <a:pt x="475668" y="3322709"/>
                </a:cubicBezTo>
                <a:lnTo>
                  <a:pt x="499030" y="3317120"/>
                </a:lnTo>
                <a:lnTo>
                  <a:pt x="429150" y="3276500"/>
                </a:lnTo>
                <a:cubicBezTo>
                  <a:pt x="430195" y="3255939"/>
                  <a:pt x="424222" y="3236339"/>
                  <a:pt x="411261" y="3217696"/>
                </a:cubicBezTo>
                <a:cubicBezTo>
                  <a:pt x="398300" y="3199058"/>
                  <a:pt x="386487" y="3180852"/>
                  <a:pt x="375865" y="3163089"/>
                </a:cubicBezTo>
                <a:lnTo>
                  <a:pt x="422692" y="3123205"/>
                </a:lnTo>
                <a:cubicBezTo>
                  <a:pt x="405891" y="3115993"/>
                  <a:pt x="394637" y="3108176"/>
                  <a:pt x="388929" y="3099746"/>
                </a:cubicBezTo>
                <a:cubicBezTo>
                  <a:pt x="383206" y="3091311"/>
                  <a:pt x="371966" y="3083495"/>
                  <a:pt x="355166" y="3076286"/>
                </a:cubicBezTo>
                <a:cubicBezTo>
                  <a:pt x="332701" y="3048090"/>
                  <a:pt x="321903" y="3018895"/>
                  <a:pt x="322786" y="2988695"/>
                </a:cubicBezTo>
                <a:cubicBezTo>
                  <a:pt x="323683" y="2958490"/>
                  <a:pt x="310560" y="2928418"/>
                  <a:pt x="283433" y="2898474"/>
                </a:cubicBezTo>
                <a:cubicBezTo>
                  <a:pt x="318623" y="2887300"/>
                  <a:pt x="320726" y="2872222"/>
                  <a:pt x="289714" y="2853240"/>
                </a:cubicBezTo>
                <a:cubicBezTo>
                  <a:pt x="258703" y="2834258"/>
                  <a:pt x="228720" y="2819696"/>
                  <a:pt x="199709" y="2809550"/>
                </a:cubicBezTo>
                <a:cubicBezTo>
                  <a:pt x="243476" y="2796210"/>
                  <a:pt x="259394" y="2780929"/>
                  <a:pt x="247434" y="2763720"/>
                </a:cubicBezTo>
                <a:cubicBezTo>
                  <a:pt x="235487" y="2746507"/>
                  <a:pt x="248478" y="2731928"/>
                  <a:pt x="286404" y="2719982"/>
                </a:cubicBezTo>
                <a:cubicBezTo>
                  <a:pt x="254156" y="2705482"/>
                  <a:pt x="237091" y="2689491"/>
                  <a:pt x="235223" y="2672022"/>
                </a:cubicBezTo>
                <a:cubicBezTo>
                  <a:pt x="233325" y="2654553"/>
                  <a:pt x="216274" y="2638562"/>
                  <a:pt x="184041" y="2624057"/>
                </a:cubicBezTo>
                <a:lnTo>
                  <a:pt x="305559" y="2583499"/>
                </a:lnTo>
                <a:cubicBezTo>
                  <a:pt x="266720" y="2568902"/>
                  <a:pt x="244197" y="2553264"/>
                  <a:pt x="238032" y="2536580"/>
                </a:cubicBezTo>
                <a:cubicBezTo>
                  <a:pt x="222115" y="2529404"/>
                  <a:pt x="214347" y="2521696"/>
                  <a:pt x="214774" y="2513473"/>
                </a:cubicBezTo>
                <a:cubicBezTo>
                  <a:pt x="215186" y="2505251"/>
                  <a:pt x="207433" y="2497549"/>
                  <a:pt x="191515" y="2490367"/>
                </a:cubicBezTo>
                <a:cubicBezTo>
                  <a:pt x="194986" y="2473410"/>
                  <a:pt x="201681" y="2449584"/>
                  <a:pt x="211611" y="2418890"/>
                </a:cubicBezTo>
                <a:cubicBezTo>
                  <a:pt x="221541" y="2388201"/>
                  <a:pt x="214229" y="2366294"/>
                  <a:pt x="189676" y="2353175"/>
                </a:cubicBezTo>
                <a:lnTo>
                  <a:pt x="161798" y="2313966"/>
                </a:lnTo>
                <a:cubicBezTo>
                  <a:pt x="132272" y="2302876"/>
                  <a:pt x="140084" y="2291442"/>
                  <a:pt x="185263" y="2279676"/>
                </a:cubicBezTo>
                <a:lnTo>
                  <a:pt x="208624" y="2274084"/>
                </a:lnTo>
                <a:lnTo>
                  <a:pt x="197252" y="2190784"/>
                </a:lnTo>
                <a:cubicBezTo>
                  <a:pt x="182099" y="2183898"/>
                  <a:pt x="177451" y="2177365"/>
                  <a:pt x="183320" y="2171184"/>
                </a:cubicBezTo>
                <a:cubicBezTo>
                  <a:pt x="189161" y="2165000"/>
                  <a:pt x="184526" y="2158471"/>
                  <a:pt x="169374" y="2151581"/>
                </a:cubicBezTo>
                <a:lnTo>
                  <a:pt x="188234" y="2101189"/>
                </a:lnTo>
                <a:cubicBezTo>
                  <a:pt x="200474" y="2095154"/>
                  <a:pt x="204079" y="2089031"/>
                  <a:pt x="199091" y="2082816"/>
                </a:cubicBezTo>
                <a:cubicBezTo>
                  <a:pt x="194118" y="2076605"/>
                  <a:pt x="184306" y="2070826"/>
                  <a:pt x="169683" y="2065483"/>
                </a:cubicBezTo>
                <a:cubicBezTo>
                  <a:pt x="175420" y="2038306"/>
                  <a:pt x="178833" y="2010250"/>
                  <a:pt x="179907" y="1981316"/>
                </a:cubicBezTo>
                <a:cubicBezTo>
                  <a:pt x="180981" y="1952386"/>
                  <a:pt x="173891" y="1923977"/>
                  <a:pt x="158620" y="1896088"/>
                </a:cubicBezTo>
                <a:cubicBezTo>
                  <a:pt x="181982" y="1890499"/>
                  <a:pt x="184336" y="1884200"/>
                  <a:pt x="165696" y="1877194"/>
                </a:cubicBezTo>
                <a:cubicBezTo>
                  <a:pt x="128976" y="1861009"/>
                  <a:pt x="127843" y="1851009"/>
                  <a:pt x="162298" y="1847180"/>
                </a:cubicBezTo>
                <a:cubicBezTo>
                  <a:pt x="196737" y="1843360"/>
                  <a:pt x="207271" y="1837735"/>
                  <a:pt x="193869" y="1830307"/>
                </a:cubicBezTo>
                <a:cubicBezTo>
                  <a:pt x="161621" y="1815802"/>
                  <a:pt x="160886" y="1805942"/>
                  <a:pt x="191647" y="1800732"/>
                </a:cubicBezTo>
                <a:cubicBezTo>
                  <a:pt x="222394" y="1795523"/>
                  <a:pt x="226307" y="1787415"/>
                  <a:pt x="203402" y="1776413"/>
                </a:cubicBezTo>
                <a:cubicBezTo>
                  <a:pt x="188866" y="1771406"/>
                  <a:pt x="180613" y="1767409"/>
                  <a:pt x="178642" y="1764418"/>
                </a:cubicBezTo>
                <a:cubicBezTo>
                  <a:pt x="176656" y="1761428"/>
                  <a:pt x="184159" y="1757961"/>
                  <a:pt x="201151" y="1754012"/>
                </a:cubicBezTo>
                <a:cubicBezTo>
                  <a:pt x="166240" y="1720552"/>
                  <a:pt x="148851" y="1686479"/>
                  <a:pt x="148984" y="1651801"/>
                </a:cubicBezTo>
                <a:cubicBezTo>
                  <a:pt x="149102" y="1617128"/>
                  <a:pt x="131712" y="1583055"/>
                  <a:pt x="96831" y="1549590"/>
                </a:cubicBezTo>
                <a:cubicBezTo>
                  <a:pt x="65746" y="1535522"/>
                  <a:pt x="53359" y="1521287"/>
                  <a:pt x="59641" y="1506880"/>
                </a:cubicBezTo>
                <a:cubicBezTo>
                  <a:pt x="65907" y="1492476"/>
                  <a:pt x="53506" y="1478242"/>
                  <a:pt x="22435" y="1464174"/>
                </a:cubicBezTo>
                <a:cubicBezTo>
                  <a:pt x="29041" y="1440613"/>
                  <a:pt x="39427" y="1417572"/>
                  <a:pt x="53609" y="1395061"/>
                </a:cubicBezTo>
                <a:cubicBezTo>
                  <a:pt x="67791" y="1372550"/>
                  <a:pt x="67688" y="1349161"/>
                  <a:pt x="53285" y="1324889"/>
                </a:cubicBezTo>
                <a:cubicBezTo>
                  <a:pt x="72307" y="1320813"/>
                  <a:pt x="86813" y="1316385"/>
                  <a:pt x="96802" y="1311603"/>
                </a:cubicBezTo>
                <a:cubicBezTo>
                  <a:pt x="106791" y="1306826"/>
                  <a:pt x="103201" y="1300989"/>
                  <a:pt x="86077" y="1294103"/>
                </a:cubicBezTo>
                <a:lnTo>
                  <a:pt x="58096" y="1283595"/>
                </a:lnTo>
                <a:lnTo>
                  <a:pt x="93241" y="1246504"/>
                </a:lnTo>
                <a:lnTo>
                  <a:pt x="0" y="1211478"/>
                </a:lnTo>
                <a:lnTo>
                  <a:pt x="79516" y="1169509"/>
                </a:lnTo>
                <a:lnTo>
                  <a:pt x="309" y="1125382"/>
                </a:lnTo>
                <a:cubicBezTo>
                  <a:pt x="28379" y="1106599"/>
                  <a:pt x="50049" y="1085402"/>
                  <a:pt x="65305" y="1061797"/>
                </a:cubicBezTo>
                <a:cubicBezTo>
                  <a:pt x="80560" y="1038192"/>
                  <a:pt x="89402" y="1015770"/>
                  <a:pt x="91815" y="994520"/>
                </a:cubicBezTo>
                <a:cubicBezTo>
                  <a:pt x="69262" y="990246"/>
                  <a:pt x="50799" y="983910"/>
                  <a:pt x="36440" y="975515"/>
                </a:cubicBezTo>
                <a:cubicBezTo>
                  <a:pt x="22067" y="967130"/>
                  <a:pt x="28128" y="959230"/>
                  <a:pt x="54609" y="951814"/>
                </a:cubicBezTo>
                <a:cubicBezTo>
                  <a:pt x="91432" y="920294"/>
                  <a:pt x="114441" y="881342"/>
                  <a:pt x="123606" y="834940"/>
                </a:cubicBezTo>
                <a:cubicBezTo>
                  <a:pt x="132757" y="788545"/>
                  <a:pt x="131830" y="749580"/>
                  <a:pt x="120811" y="718048"/>
                </a:cubicBezTo>
                <a:cubicBezTo>
                  <a:pt x="152456" y="706887"/>
                  <a:pt x="159311" y="690909"/>
                  <a:pt x="141407" y="670105"/>
                </a:cubicBezTo>
                <a:cubicBezTo>
                  <a:pt x="123474" y="649306"/>
                  <a:pt x="136185" y="631929"/>
                  <a:pt x="179525" y="617972"/>
                </a:cubicBezTo>
                <a:lnTo>
                  <a:pt x="217230" y="517190"/>
                </a:lnTo>
                <a:cubicBezTo>
                  <a:pt x="187998" y="502924"/>
                  <a:pt x="182997" y="487868"/>
                  <a:pt x="202225" y="472036"/>
                </a:cubicBezTo>
                <a:cubicBezTo>
                  <a:pt x="221423" y="456208"/>
                  <a:pt x="216436" y="441156"/>
                  <a:pt x="187204" y="426886"/>
                </a:cubicBezTo>
                <a:lnTo>
                  <a:pt x="269177" y="349916"/>
                </a:lnTo>
                <a:cubicBezTo>
                  <a:pt x="229764" y="300686"/>
                  <a:pt x="222747" y="251954"/>
                  <a:pt x="248110" y="203703"/>
                </a:cubicBezTo>
                <a:cubicBezTo>
                  <a:pt x="273473" y="155460"/>
                  <a:pt x="295629" y="106909"/>
                  <a:pt x="314577" y="58044"/>
                </a:cubicBezTo>
                <a:cubicBezTo>
                  <a:pt x="356549" y="44180"/>
                  <a:pt x="366729" y="26450"/>
                  <a:pt x="345118" y="48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9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0" y="1473955"/>
            <a:ext cx="7560861" cy="4599296"/>
          </a:xfrm>
          <a:custGeom>
            <a:avLst/>
            <a:gdLst>
              <a:gd name="connsiteX0" fmla="*/ 6605250 w 7560861"/>
              <a:gd name="connsiteY0" fmla="*/ 3222898 h 4599296"/>
              <a:gd name="connsiteX1" fmla="*/ 6594740 w 7560861"/>
              <a:gd name="connsiteY1" fmla="*/ 3230387 h 4599296"/>
              <a:gd name="connsiteX2" fmla="*/ 6592473 w 7560861"/>
              <a:gd name="connsiteY2" fmla="*/ 3287482 h 4599296"/>
              <a:gd name="connsiteX3" fmla="*/ 6598081 w 7560861"/>
              <a:gd name="connsiteY3" fmla="*/ 3291060 h 4599296"/>
              <a:gd name="connsiteX4" fmla="*/ 6607037 w 7560861"/>
              <a:gd name="connsiteY4" fmla="*/ 3306553 h 4599296"/>
              <a:gd name="connsiteX5" fmla="*/ 6614758 w 7560861"/>
              <a:gd name="connsiteY5" fmla="*/ 3272888 h 4599296"/>
              <a:gd name="connsiteX6" fmla="*/ 6614912 w 7560861"/>
              <a:gd name="connsiteY6" fmla="*/ 3236805 h 4599296"/>
              <a:gd name="connsiteX7" fmla="*/ 6605250 w 7560861"/>
              <a:gd name="connsiteY7" fmla="*/ 3222898 h 4599296"/>
              <a:gd name="connsiteX8" fmla="*/ 6746880 w 7560861"/>
              <a:gd name="connsiteY8" fmla="*/ 3194473 h 4599296"/>
              <a:gd name="connsiteX9" fmla="*/ 6739749 w 7560861"/>
              <a:gd name="connsiteY9" fmla="*/ 3195143 h 4599296"/>
              <a:gd name="connsiteX10" fmla="*/ 6728116 w 7560861"/>
              <a:gd name="connsiteY10" fmla="*/ 3214934 h 4599296"/>
              <a:gd name="connsiteX11" fmla="*/ 6740413 w 7560861"/>
              <a:gd name="connsiteY11" fmla="*/ 3291100 h 4599296"/>
              <a:gd name="connsiteX12" fmla="*/ 6750937 w 7560861"/>
              <a:gd name="connsiteY12" fmla="*/ 3251078 h 4599296"/>
              <a:gd name="connsiteX13" fmla="*/ 6753890 w 7560861"/>
              <a:gd name="connsiteY13" fmla="*/ 3208677 h 4599296"/>
              <a:gd name="connsiteX14" fmla="*/ 6746880 w 7560861"/>
              <a:gd name="connsiteY14" fmla="*/ 3194473 h 4599296"/>
              <a:gd name="connsiteX15" fmla="*/ 7169535 w 7560861"/>
              <a:gd name="connsiteY15" fmla="*/ 2837320 h 4599296"/>
              <a:gd name="connsiteX16" fmla="*/ 7162407 w 7560861"/>
              <a:gd name="connsiteY16" fmla="*/ 2837982 h 4599296"/>
              <a:gd name="connsiteX17" fmla="*/ 7150766 w 7560861"/>
              <a:gd name="connsiteY17" fmla="*/ 2857773 h 4599296"/>
              <a:gd name="connsiteX18" fmla="*/ 7163071 w 7560861"/>
              <a:gd name="connsiteY18" fmla="*/ 2933939 h 4599296"/>
              <a:gd name="connsiteX19" fmla="*/ 7173587 w 7560861"/>
              <a:gd name="connsiteY19" fmla="*/ 2893918 h 4599296"/>
              <a:gd name="connsiteX20" fmla="*/ 7176547 w 7560861"/>
              <a:gd name="connsiteY20" fmla="*/ 2851516 h 4599296"/>
              <a:gd name="connsiteX21" fmla="*/ 7169535 w 7560861"/>
              <a:gd name="connsiteY21" fmla="*/ 2837320 h 4599296"/>
              <a:gd name="connsiteX22" fmla="*/ 3409616 w 7560861"/>
              <a:gd name="connsiteY22" fmla="*/ 2766354 h 4599296"/>
              <a:gd name="connsiteX23" fmla="*/ 3400787 w 7560861"/>
              <a:gd name="connsiteY23" fmla="*/ 2779808 h 4599296"/>
              <a:gd name="connsiteX24" fmla="*/ 3354833 w 7560861"/>
              <a:gd name="connsiteY24" fmla="*/ 2779668 h 4599296"/>
              <a:gd name="connsiteX25" fmla="*/ 3395179 w 7560861"/>
              <a:gd name="connsiteY25" fmla="*/ 2792483 h 4599296"/>
              <a:gd name="connsiteX26" fmla="*/ 3406508 w 7560861"/>
              <a:gd name="connsiteY26" fmla="*/ 2828587 h 4599296"/>
              <a:gd name="connsiteX27" fmla="*/ 3418692 w 7560861"/>
              <a:gd name="connsiteY27" fmla="*/ 2843300 h 4599296"/>
              <a:gd name="connsiteX28" fmla="*/ 3425713 w 7560861"/>
              <a:gd name="connsiteY28" fmla="*/ 2811214 h 4599296"/>
              <a:gd name="connsiteX29" fmla="*/ 3420959 w 7560861"/>
              <a:gd name="connsiteY29" fmla="*/ 2786206 h 4599296"/>
              <a:gd name="connsiteX30" fmla="*/ 3409616 w 7560861"/>
              <a:gd name="connsiteY30" fmla="*/ 2766354 h 4599296"/>
              <a:gd name="connsiteX31" fmla="*/ 3670188 w 7560861"/>
              <a:gd name="connsiteY31" fmla="*/ 2675897 h 4599296"/>
              <a:gd name="connsiteX32" fmla="*/ 3663074 w 7560861"/>
              <a:gd name="connsiteY32" fmla="*/ 2684251 h 4599296"/>
              <a:gd name="connsiteX33" fmla="*/ 3654104 w 7560861"/>
              <a:gd name="connsiteY33" fmla="*/ 2701263 h 4599296"/>
              <a:gd name="connsiteX34" fmla="*/ 3546509 w 7560861"/>
              <a:gd name="connsiteY34" fmla="*/ 2710459 h 4599296"/>
              <a:gd name="connsiteX35" fmla="*/ 3517225 w 7560861"/>
              <a:gd name="connsiteY35" fmla="*/ 2724653 h 4599296"/>
              <a:gd name="connsiteX36" fmla="*/ 3483730 w 7560861"/>
              <a:gd name="connsiteY36" fmla="*/ 2748342 h 4599296"/>
              <a:gd name="connsiteX37" fmla="*/ 3492687 w 7560861"/>
              <a:gd name="connsiteY37" fmla="*/ 2780089 h 4599296"/>
              <a:gd name="connsiteX38" fmla="*/ 3544785 w 7560861"/>
              <a:gd name="connsiteY38" fmla="*/ 2818311 h 4599296"/>
              <a:gd name="connsiteX39" fmla="*/ 3600281 w 7560861"/>
              <a:gd name="connsiteY39" fmla="*/ 2770892 h 4599296"/>
              <a:gd name="connsiteX40" fmla="*/ 3629982 w 7560861"/>
              <a:gd name="connsiteY40" fmla="*/ 2762256 h 4599296"/>
              <a:gd name="connsiteX41" fmla="*/ 3666401 w 7560861"/>
              <a:gd name="connsiteY41" fmla="*/ 2777429 h 4599296"/>
              <a:gd name="connsiteX42" fmla="*/ 3673011 w 7560861"/>
              <a:gd name="connsiteY42" fmla="*/ 2723533 h 4599296"/>
              <a:gd name="connsiteX43" fmla="*/ 3675406 w 7560861"/>
              <a:gd name="connsiteY43" fmla="*/ 2679133 h 4599296"/>
              <a:gd name="connsiteX44" fmla="*/ 3670188 w 7560861"/>
              <a:gd name="connsiteY44" fmla="*/ 2675897 h 4599296"/>
              <a:gd name="connsiteX45" fmla="*/ 4654248 w 7560861"/>
              <a:gd name="connsiteY45" fmla="*/ 2653952 h 4599296"/>
              <a:gd name="connsiteX46" fmla="*/ 4645974 w 7560861"/>
              <a:gd name="connsiteY46" fmla="*/ 2669378 h 4599296"/>
              <a:gd name="connsiteX47" fmla="*/ 4643715 w 7560861"/>
              <a:gd name="connsiteY47" fmla="*/ 2726473 h 4599296"/>
              <a:gd name="connsiteX48" fmla="*/ 4648193 w 7560861"/>
              <a:gd name="connsiteY48" fmla="*/ 2742345 h 4599296"/>
              <a:gd name="connsiteX49" fmla="*/ 4660391 w 7560861"/>
              <a:gd name="connsiteY49" fmla="*/ 2708280 h 4599296"/>
              <a:gd name="connsiteX50" fmla="*/ 4661669 w 7560861"/>
              <a:gd name="connsiteY50" fmla="*/ 2659922 h 4599296"/>
              <a:gd name="connsiteX51" fmla="*/ 4654248 w 7560861"/>
              <a:gd name="connsiteY51" fmla="*/ 2653952 h 4599296"/>
              <a:gd name="connsiteX52" fmla="*/ 3741255 w 7560861"/>
              <a:gd name="connsiteY52" fmla="*/ 2630265 h 4599296"/>
              <a:gd name="connsiteX53" fmla="*/ 3734123 w 7560861"/>
              <a:gd name="connsiteY53" fmla="*/ 2630934 h 4599296"/>
              <a:gd name="connsiteX54" fmla="*/ 3722489 w 7560861"/>
              <a:gd name="connsiteY54" fmla="*/ 2650726 h 4599296"/>
              <a:gd name="connsiteX55" fmla="*/ 3720223 w 7560861"/>
              <a:gd name="connsiteY55" fmla="*/ 2707820 h 4599296"/>
              <a:gd name="connsiteX56" fmla="*/ 3727504 w 7560861"/>
              <a:gd name="connsiteY56" fmla="*/ 2717355 h 4599296"/>
              <a:gd name="connsiteX57" fmla="*/ 3734787 w 7560861"/>
              <a:gd name="connsiteY57" fmla="*/ 2726892 h 4599296"/>
              <a:gd name="connsiteX58" fmla="*/ 3745310 w 7560861"/>
              <a:gd name="connsiteY58" fmla="*/ 2686870 h 4599296"/>
              <a:gd name="connsiteX59" fmla="*/ 3748271 w 7560861"/>
              <a:gd name="connsiteY59" fmla="*/ 2644469 h 4599296"/>
              <a:gd name="connsiteX60" fmla="*/ 3741255 w 7560861"/>
              <a:gd name="connsiteY60" fmla="*/ 2630265 h 4599296"/>
              <a:gd name="connsiteX61" fmla="*/ 4286292 w 7560861"/>
              <a:gd name="connsiteY61" fmla="*/ 2468447 h 4599296"/>
              <a:gd name="connsiteX62" fmla="*/ 4238078 w 7560861"/>
              <a:gd name="connsiteY62" fmla="*/ 2525401 h 4599296"/>
              <a:gd name="connsiteX63" fmla="*/ 4189866 w 7560861"/>
              <a:gd name="connsiteY63" fmla="*/ 2582356 h 4599296"/>
              <a:gd name="connsiteX64" fmla="*/ 4146313 w 7560861"/>
              <a:gd name="connsiteY64" fmla="*/ 2537816 h 4599296"/>
              <a:gd name="connsiteX65" fmla="*/ 4103574 w 7560861"/>
              <a:gd name="connsiteY65" fmla="*/ 2569402 h 4599296"/>
              <a:gd name="connsiteX66" fmla="*/ 4073314 w 7560861"/>
              <a:gd name="connsiteY66" fmla="*/ 2559806 h 4599296"/>
              <a:gd name="connsiteX67" fmla="*/ 4051729 w 7560861"/>
              <a:gd name="connsiteY67" fmla="*/ 2589074 h 4599296"/>
              <a:gd name="connsiteX68" fmla="*/ 4031846 w 7560861"/>
              <a:gd name="connsiteY68" fmla="*/ 2575540 h 4599296"/>
              <a:gd name="connsiteX69" fmla="*/ 4027368 w 7560861"/>
              <a:gd name="connsiteY69" fmla="*/ 2559666 h 4599296"/>
              <a:gd name="connsiteX70" fmla="*/ 3994721 w 7560861"/>
              <a:gd name="connsiteY70" fmla="*/ 2561945 h 4599296"/>
              <a:gd name="connsiteX71" fmla="*/ 3964590 w 7560861"/>
              <a:gd name="connsiteY71" fmla="*/ 2597530 h 4599296"/>
              <a:gd name="connsiteX72" fmla="*/ 3955329 w 7560861"/>
              <a:gd name="connsiteY72" fmla="*/ 2637952 h 4599296"/>
              <a:gd name="connsiteX73" fmla="*/ 3961192 w 7560861"/>
              <a:gd name="connsiteY73" fmla="*/ 2683171 h 4599296"/>
              <a:gd name="connsiteX74" fmla="*/ 4057994 w 7560861"/>
              <a:gd name="connsiteY74" fmla="*/ 2688609 h 4599296"/>
              <a:gd name="connsiteX75" fmla="*/ 4143911 w 7560861"/>
              <a:gd name="connsiteY75" fmla="*/ 2582217 h 4599296"/>
              <a:gd name="connsiteX76" fmla="*/ 4194880 w 7560861"/>
              <a:gd name="connsiteY76" fmla="*/ 2648986 h 4599296"/>
              <a:gd name="connsiteX77" fmla="*/ 4232421 w 7560861"/>
              <a:gd name="connsiteY77" fmla="*/ 2668139 h 4599296"/>
              <a:gd name="connsiteX78" fmla="*/ 4270549 w 7560861"/>
              <a:gd name="connsiteY78" fmla="*/ 2607985 h 4599296"/>
              <a:gd name="connsiteX79" fmla="*/ 4287663 w 7560861"/>
              <a:gd name="connsiteY79" fmla="*/ 2546573 h 4599296"/>
              <a:gd name="connsiteX80" fmla="*/ 4286292 w 7560861"/>
              <a:gd name="connsiteY80" fmla="*/ 2468447 h 4599296"/>
              <a:gd name="connsiteX81" fmla="*/ 4489991 w 7560861"/>
              <a:gd name="connsiteY81" fmla="*/ 2420006 h 4599296"/>
              <a:gd name="connsiteX82" fmla="*/ 4482863 w 7560861"/>
              <a:gd name="connsiteY82" fmla="*/ 2420668 h 4599296"/>
              <a:gd name="connsiteX83" fmla="*/ 4471222 w 7560861"/>
              <a:gd name="connsiteY83" fmla="*/ 2440459 h 4599296"/>
              <a:gd name="connsiteX84" fmla="*/ 4483527 w 7560861"/>
              <a:gd name="connsiteY84" fmla="*/ 2516625 h 4599296"/>
              <a:gd name="connsiteX85" fmla="*/ 4494043 w 7560861"/>
              <a:gd name="connsiteY85" fmla="*/ 2476624 h 4599296"/>
              <a:gd name="connsiteX86" fmla="*/ 4497004 w 7560861"/>
              <a:gd name="connsiteY86" fmla="*/ 2434203 h 4599296"/>
              <a:gd name="connsiteX87" fmla="*/ 4489991 w 7560861"/>
              <a:gd name="connsiteY87" fmla="*/ 2420006 h 4599296"/>
              <a:gd name="connsiteX88" fmla="*/ 4413786 w 7560861"/>
              <a:gd name="connsiteY88" fmla="*/ 2410253 h 4599296"/>
              <a:gd name="connsiteX89" fmla="*/ 4406657 w 7560861"/>
              <a:gd name="connsiteY89" fmla="*/ 2410933 h 4599296"/>
              <a:gd name="connsiteX90" fmla="*/ 4395018 w 7560861"/>
              <a:gd name="connsiteY90" fmla="*/ 2430724 h 4599296"/>
              <a:gd name="connsiteX91" fmla="*/ 4407322 w 7560861"/>
              <a:gd name="connsiteY91" fmla="*/ 2506890 h 4599296"/>
              <a:gd name="connsiteX92" fmla="*/ 4417839 w 7560861"/>
              <a:gd name="connsiteY92" fmla="*/ 2466868 h 4599296"/>
              <a:gd name="connsiteX93" fmla="*/ 4420798 w 7560861"/>
              <a:gd name="connsiteY93" fmla="*/ 2424447 h 4599296"/>
              <a:gd name="connsiteX94" fmla="*/ 4413786 w 7560861"/>
              <a:gd name="connsiteY94" fmla="*/ 2410253 h 4599296"/>
              <a:gd name="connsiteX95" fmla="*/ 5321848 w 7560861"/>
              <a:gd name="connsiteY95" fmla="*/ 2320823 h 4599296"/>
              <a:gd name="connsiteX96" fmla="*/ 5312944 w 7560861"/>
              <a:gd name="connsiteY96" fmla="*/ 2331988 h 4599296"/>
              <a:gd name="connsiteX97" fmla="*/ 5343153 w 7560861"/>
              <a:gd name="connsiteY97" fmla="*/ 2471666 h 4599296"/>
              <a:gd name="connsiteX98" fmla="*/ 5352979 w 7560861"/>
              <a:gd name="connsiteY98" fmla="*/ 2416971 h 4599296"/>
              <a:gd name="connsiteX99" fmla="*/ 5347681 w 7560861"/>
              <a:gd name="connsiteY99" fmla="*/ 2357477 h 4599296"/>
              <a:gd name="connsiteX100" fmla="*/ 5331160 w 7560861"/>
              <a:gd name="connsiteY100" fmla="*/ 2323332 h 4599296"/>
              <a:gd name="connsiteX101" fmla="*/ 5321848 w 7560861"/>
              <a:gd name="connsiteY101" fmla="*/ 2320823 h 4599296"/>
              <a:gd name="connsiteX102" fmla="*/ 5119406 w 7560861"/>
              <a:gd name="connsiteY102" fmla="*/ 2247056 h 4599296"/>
              <a:gd name="connsiteX103" fmla="*/ 5058547 w 7560861"/>
              <a:gd name="connsiteY103" fmla="*/ 2309018 h 4599296"/>
              <a:gd name="connsiteX104" fmla="*/ 4983444 w 7560861"/>
              <a:gd name="connsiteY104" fmla="*/ 2335746 h 4599296"/>
              <a:gd name="connsiteX105" fmla="*/ 4908347 w 7560861"/>
              <a:gd name="connsiteY105" fmla="*/ 2362494 h 4599296"/>
              <a:gd name="connsiteX106" fmla="*/ 4858762 w 7560861"/>
              <a:gd name="connsiteY106" fmla="*/ 2341324 h 4599296"/>
              <a:gd name="connsiteX107" fmla="*/ 4810839 w 7560861"/>
              <a:gd name="connsiteY107" fmla="*/ 2374890 h 4599296"/>
              <a:gd name="connsiteX108" fmla="*/ 4803952 w 7560861"/>
              <a:gd name="connsiteY108" fmla="*/ 2435922 h 4599296"/>
              <a:gd name="connsiteX109" fmla="*/ 4816397 w 7560861"/>
              <a:gd name="connsiteY109" fmla="*/ 2492257 h 4599296"/>
              <a:gd name="connsiteX110" fmla="*/ 4916689 w 7560861"/>
              <a:gd name="connsiteY110" fmla="*/ 2538556 h 4599296"/>
              <a:gd name="connsiteX111" fmla="*/ 5020370 w 7560861"/>
              <a:gd name="connsiteY111" fmla="*/ 2499234 h 4599296"/>
              <a:gd name="connsiteX112" fmla="*/ 5088756 w 7560861"/>
              <a:gd name="connsiteY112" fmla="*/ 2448676 h 4599296"/>
              <a:gd name="connsiteX113" fmla="*/ 5157376 w 7560861"/>
              <a:gd name="connsiteY113" fmla="*/ 2504791 h 4599296"/>
              <a:gd name="connsiteX114" fmla="*/ 5227739 w 7560861"/>
              <a:gd name="connsiteY114" fmla="*/ 2420549 h 4599296"/>
              <a:gd name="connsiteX115" fmla="*/ 5183206 w 7560861"/>
              <a:gd name="connsiteY115" fmla="*/ 2368472 h 4599296"/>
              <a:gd name="connsiteX116" fmla="*/ 5133621 w 7560861"/>
              <a:gd name="connsiteY116" fmla="*/ 2347321 h 4599296"/>
              <a:gd name="connsiteX117" fmla="*/ 5142628 w 7560861"/>
              <a:gd name="connsiteY117" fmla="*/ 2249005 h 4599296"/>
              <a:gd name="connsiteX118" fmla="*/ 5119406 w 7560861"/>
              <a:gd name="connsiteY118" fmla="*/ 2247056 h 4599296"/>
              <a:gd name="connsiteX119" fmla="*/ 4183274 w 7560861"/>
              <a:gd name="connsiteY119" fmla="*/ 2233413 h 4599296"/>
              <a:gd name="connsiteX120" fmla="*/ 4151886 w 7560861"/>
              <a:gd name="connsiteY120" fmla="*/ 2252343 h 4599296"/>
              <a:gd name="connsiteX121" fmla="*/ 4141227 w 7560861"/>
              <a:gd name="connsiteY121" fmla="*/ 2279671 h 4599296"/>
              <a:gd name="connsiteX122" fmla="*/ 4133924 w 7560861"/>
              <a:gd name="connsiteY122" fmla="*/ 2318914 h 4599296"/>
              <a:gd name="connsiteX123" fmla="*/ 4156364 w 7560861"/>
              <a:gd name="connsiteY123" fmla="*/ 2268217 h 4599296"/>
              <a:gd name="connsiteX124" fmla="*/ 4316831 w 7560861"/>
              <a:gd name="connsiteY124" fmla="*/ 2098557 h 4599296"/>
              <a:gd name="connsiteX125" fmla="*/ 4311649 w 7560861"/>
              <a:gd name="connsiteY125" fmla="*/ 2102550 h 4599296"/>
              <a:gd name="connsiteX126" fmla="*/ 4305476 w 7560861"/>
              <a:gd name="connsiteY126" fmla="*/ 2113246 h 4599296"/>
              <a:gd name="connsiteX127" fmla="*/ 4277287 w 7560861"/>
              <a:gd name="connsiteY127" fmla="*/ 2196429 h 4599296"/>
              <a:gd name="connsiteX128" fmla="*/ 4241576 w 7560861"/>
              <a:gd name="connsiteY128" fmla="*/ 2179656 h 4599296"/>
              <a:gd name="connsiteX129" fmla="*/ 4233855 w 7560861"/>
              <a:gd name="connsiteY129" fmla="*/ 2213341 h 4599296"/>
              <a:gd name="connsiteX130" fmla="*/ 4233699 w 7560861"/>
              <a:gd name="connsiteY130" fmla="*/ 2249426 h 4599296"/>
              <a:gd name="connsiteX131" fmla="*/ 4243928 w 7560861"/>
              <a:gd name="connsiteY131" fmla="*/ 2249065 h 4599296"/>
              <a:gd name="connsiteX132" fmla="*/ 4255002 w 7560861"/>
              <a:gd name="connsiteY132" fmla="*/ 2227295 h 4599296"/>
              <a:gd name="connsiteX133" fmla="*/ 4274461 w 7560861"/>
              <a:gd name="connsiteY133" fmla="*/ 2267796 h 4599296"/>
              <a:gd name="connsiteX134" fmla="*/ 4299818 w 7560861"/>
              <a:gd name="connsiteY134" fmla="*/ 2255962 h 4599296"/>
              <a:gd name="connsiteX135" fmla="*/ 4318063 w 7560861"/>
              <a:gd name="connsiteY135" fmla="*/ 2182276 h 4599296"/>
              <a:gd name="connsiteX136" fmla="*/ 4321170 w 7560861"/>
              <a:gd name="connsiteY136" fmla="*/ 2103771 h 4599296"/>
              <a:gd name="connsiteX137" fmla="*/ 4316831 w 7560861"/>
              <a:gd name="connsiteY137" fmla="*/ 2098557 h 4599296"/>
              <a:gd name="connsiteX138" fmla="*/ 1812968 w 7560861"/>
              <a:gd name="connsiteY138" fmla="*/ 1679465 h 4599296"/>
              <a:gd name="connsiteX139" fmla="*/ 1805261 w 7560861"/>
              <a:gd name="connsiteY139" fmla="*/ 1680619 h 4599296"/>
              <a:gd name="connsiteX140" fmla="*/ 1802019 w 7560861"/>
              <a:gd name="connsiteY140" fmla="*/ 1730177 h 4599296"/>
              <a:gd name="connsiteX141" fmla="*/ 1806343 w 7560861"/>
              <a:gd name="connsiteY141" fmla="*/ 1782133 h 4599296"/>
              <a:gd name="connsiteX142" fmla="*/ 1816428 w 7560861"/>
              <a:gd name="connsiteY142" fmla="*/ 1785332 h 4599296"/>
              <a:gd name="connsiteX143" fmla="*/ 1819826 w 7560861"/>
              <a:gd name="connsiteY143" fmla="*/ 1699690 h 4599296"/>
              <a:gd name="connsiteX144" fmla="*/ 1812968 w 7560861"/>
              <a:gd name="connsiteY144" fmla="*/ 1679465 h 4599296"/>
              <a:gd name="connsiteX145" fmla="*/ 312457 w 7560861"/>
              <a:gd name="connsiteY145" fmla="*/ 1596797 h 4599296"/>
              <a:gd name="connsiteX146" fmla="*/ 305437 w 7560861"/>
              <a:gd name="connsiteY146" fmla="*/ 1645155 h 4599296"/>
              <a:gd name="connsiteX147" fmla="*/ 313546 w 7560861"/>
              <a:gd name="connsiteY147" fmla="*/ 1698311 h 4599296"/>
              <a:gd name="connsiteX148" fmla="*/ 323498 w 7560861"/>
              <a:gd name="connsiteY148" fmla="*/ 1672563 h 4599296"/>
              <a:gd name="connsiteX149" fmla="*/ 325892 w 7560861"/>
              <a:gd name="connsiteY149" fmla="*/ 1644415 h 4599296"/>
              <a:gd name="connsiteX150" fmla="*/ 1296186 w 7560861"/>
              <a:gd name="connsiteY150" fmla="*/ 1579262 h 4599296"/>
              <a:gd name="connsiteX151" fmla="*/ 1289058 w 7560861"/>
              <a:gd name="connsiteY151" fmla="*/ 1579924 h 4599296"/>
              <a:gd name="connsiteX152" fmla="*/ 1277425 w 7560861"/>
              <a:gd name="connsiteY152" fmla="*/ 1599715 h 4599296"/>
              <a:gd name="connsiteX153" fmla="*/ 1289723 w 7560861"/>
              <a:gd name="connsiteY153" fmla="*/ 1675882 h 4599296"/>
              <a:gd name="connsiteX154" fmla="*/ 1300246 w 7560861"/>
              <a:gd name="connsiteY154" fmla="*/ 1635879 h 4599296"/>
              <a:gd name="connsiteX155" fmla="*/ 1303198 w 7560861"/>
              <a:gd name="connsiteY155" fmla="*/ 1593458 h 4599296"/>
              <a:gd name="connsiteX156" fmla="*/ 1296186 w 7560861"/>
              <a:gd name="connsiteY156" fmla="*/ 1579262 h 4599296"/>
              <a:gd name="connsiteX157" fmla="*/ 1386149 w 7560861"/>
              <a:gd name="connsiteY157" fmla="*/ 1561992 h 4599296"/>
              <a:gd name="connsiteX158" fmla="*/ 1379694 w 7560861"/>
              <a:gd name="connsiteY158" fmla="*/ 1596057 h 4599296"/>
              <a:gd name="connsiteX159" fmla="*/ 1388361 w 7560861"/>
              <a:gd name="connsiteY159" fmla="*/ 1634960 h 4599296"/>
              <a:gd name="connsiteX160" fmla="*/ 1392838 w 7560861"/>
              <a:gd name="connsiteY160" fmla="*/ 1650833 h 4599296"/>
              <a:gd name="connsiteX161" fmla="*/ 1399294 w 7560861"/>
              <a:gd name="connsiteY161" fmla="*/ 1616748 h 4599296"/>
              <a:gd name="connsiteX162" fmla="*/ 1390627 w 7560861"/>
              <a:gd name="connsiteY162" fmla="*/ 1577865 h 4599296"/>
              <a:gd name="connsiteX163" fmla="*/ 486326 w 7560861"/>
              <a:gd name="connsiteY163" fmla="*/ 1203992 h 4599296"/>
              <a:gd name="connsiteX164" fmla="*/ 474121 w 7560861"/>
              <a:gd name="connsiteY164" fmla="*/ 1238057 h 4599296"/>
              <a:gd name="connsiteX165" fmla="*/ 472842 w 7560861"/>
              <a:gd name="connsiteY165" fmla="*/ 1286435 h 4599296"/>
              <a:gd name="connsiteX166" fmla="*/ 489794 w 7560861"/>
              <a:gd name="connsiteY166" fmla="*/ 1293612 h 4599296"/>
              <a:gd name="connsiteX167" fmla="*/ 504231 w 7560861"/>
              <a:gd name="connsiteY167" fmla="*/ 1267483 h 4599296"/>
              <a:gd name="connsiteX168" fmla="*/ 534491 w 7560861"/>
              <a:gd name="connsiteY168" fmla="*/ 1277099 h 4599296"/>
              <a:gd name="connsiteX169" fmla="*/ 556896 w 7560861"/>
              <a:gd name="connsiteY169" fmla="*/ 1291433 h 4599296"/>
              <a:gd name="connsiteX170" fmla="*/ 579307 w 7560861"/>
              <a:gd name="connsiteY170" fmla="*/ 1305787 h 4599296"/>
              <a:gd name="connsiteX171" fmla="*/ 584654 w 7560861"/>
              <a:gd name="connsiteY171" fmla="*/ 1251470 h 4599296"/>
              <a:gd name="connsiteX172" fmla="*/ 578227 w 7560861"/>
              <a:gd name="connsiteY172" fmla="*/ 1204271 h 4599296"/>
              <a:gd name="connsiteX173" fmla="*/ 106099 w 7560861"/>
              <a:gd name="connsiteY173" fmla="*/ 1201353 h 4599296"/>
              <a:gd name="connsiteX174" fmla="*/ 98970 w 7560861"/>
              <a:gd name="connsiteY174" fmla="*/ 1202033 h 4599296"/>
              <a:gd name="connsiteX175" fmla="*/ 87330 w 7560861"/>
              <a:gd name="connsiteY175" fmla="*/ 1221824 h 4599296"/>
              <a:gd name="connsiteX176" fmla="*/ 85070 w 7560861"/>
              <a:gd name="connsiteY176" fmla="*/ 1278899 h 4599296"/>
              <a:gd name="connsiteX177" fmla="*/ 92353 w 7560861"/>
              <a:gd name="connsiteY177" fmla="*/ 1288454 h 4599296"/>
              <a:gd name="connsiteX178" fmla="*/ 99634 w 7560861"/>
              <a:gd name="connsiteY178" fmla="*/ 1297990 h 4599296"/>
              <a:gd name="connsiteX179" fmla="*/ 110152 w 7560861"/>
              <a:gd name="connsiteY179" fmla="*/ 1257968 h 4599296"/>
              <a:gd name="connsiteX180" fmla="*/ 113111 w 7560861"/>
              <a:gd name="connsiteY180" fmla="*/ 1215547 h 4599296"/>
              <a:gd name="connsiteX181" fmla="*/ 106099 w 7560861"/>
              <a:gd name="connsiteY181" fmla="*/ 1201353 h 4599296"/>
              <a:gd name="connsiteX182" fmla="*/ 421338 w 7560861"/>
              <a:gd name="connsiteY182" fmla="*/ 1168908 h 4599296"/>
              <a:gd name="connsiteX183" fmla="*/ 300428 w 7560861"/>
              <a:gd name="connsiteY183" fmla="*/ 1191938 h 4599296"/>
              <a:gd name="connsiteX184" fmla="*/ 180367 w 7560861"/>
              <a:gd name="connsiteY184" fmla="*/ 1193557 h 4599296"/>
              <a:gd name="connsiteX185" fmla="*/ 188137 w 7560861"/>
              <a:gd name="connsiteY185" fmla="*/ 1383892 h 4599296"/>
              <a:gd name="connsiteX186" fmla="*/ 330519 w 7560861"/>
              <a:gd name="connsiteY186" fmla="*/ 1270142 h 4599296"/>
              <a:gd name="connsiteX187" fmla="*/ 411202 w 7560861"/>
              <a:gd name="connsiteY187" fmla="*/ 1295751 h 4599296"/>
              <a:gd name="connsiteX188" fmla="*/ 3663376 w 7560861"/>
              <a:gd name="connsiteY188" fmla="*/ 1116968 h 4599296"/>
              <a:gd name="connsiteX189" fmla="*/ 3656243 w 7560861"/>
              <a:gd name="connsiteY189" fmla="*/ 1117631 h 4599296"/>
              <a:gd name="connsiteX190" fmla="*/ 3644611 w 7560861"/>
              <a:gd name="connsiteY190" fmla="*/ 1137422 h 4599296"/>
              <a:gd name="connsiteX191" fmla="*/ 3642343 w 7560861"/>
              <a:gd name="connsiteY191" fmla="*/ 1194517 h 4599296"/>
              <a:gd name="connsiteX192" fmla="*/ 3649625 w 7560861"/>
              <a:gd name="connsiteY192" fmla="*/ 1204052 h 4599296"/>
              <a:gd name="connsiteX193" fmla="*/ 3656907 w 7560861"/>
              <a:gd name="connsiteY193" fmla="*/ 1213588 h 4599296"/>
              <a:gd name="connsiteX194" fmla="*/ 3667432 w 7560861"/>
              <a:gd name="connsiteY194" fmla="*/ 1173585 h 4599296"/>
              <a:gd name="connsiteX195" fmla="*/ 3670391 w 7560861"/>
              <a:gd name="connsiteY195" fmla="*/ 1131165 h 4599296"/>
              <a:gd name="connsiteX196" fmla="*/ 3663376 w 7560861"/>
              <a:gd name="connsiteY196" fmla="*/ 1116968 h 4599296"/>
              <a:gd name="connsiteX197" fmla="*/ 3715658 w 7560861"/>
              <a:gd name="connsiteY197" fmla="*/ 1084115 h 4599296"/>
              <a:gd name="connsiteX198" fmla="*/ 3707381 w 7560861"/>
              <a:gd name="connsiteY198" fmla="*/ 1099558 h 4599296"/>
              <a:gd name="connsiteX199" fmla="*/ 3700926 w 7560861"/>
              <a:gd name="connsiteY199" fmla="*/ 1133643 h 4599296"/>
              <a:gd name="connsiteX200" fmla="*/ 3709599 w 7560861"/>
              <a:gd name="connsiteY200" fmla="*/ 1172526 h 4599296"/>
              <a:gd name="connsiteX201" fmla="*/ 3714078 w 7560861"/>
              <a:gd name="connsiteY201" fmla="*/ 1188399 h 4599296"/>
              <a:gd name="connsiteX202" fmla="*/ 3726141 w 7560861"/>
              <a:gd name="connsiteY202" fmla="*/ 1141640 h 4599296"/>
              <a:gd name="connsiteX203" fmla="*/ 3723076 w 7560861"/>
              <a:gd name="connsiteY203" fmla="*/ 1090083 h 4599296"/>
              <a:gd name="connsiteX204" fmla="*/ 3715658 w 7560861"/>
              <a:gd name="connsiteY204" fmla="*/ 1084115 h 4599296"/>
              <a:gd name="connsiteX205" fmla="*/ 2656130 w 7560861"/>
              <a:gd name="connsiteY205" fmla="*/ 1083685 h 4599296"/>
              <a:gd name="connsiteX206" fmla="*/ 2638322 w 7560861"/>
              <a:gd name="connsiteY206" fmla="*/ 1130425 h 4599296"/>
              <a:gd name="connsiteX207" fmla="*/ 2631436 w 7560861"/>
              <a:gd name="connsiteY207" fmla="*/ 1191458 h 4599296"/>
              <a:gd name="connsiteX208" fmla="*/ 2656793 w 7560861"/>
              <a:gd name="connsiteY208" fmla="*/ 1179643 h 4599296"/>
              <a:gd name="connsiteX209" fmla="*/ 2679650 w 7560861"/>
              <a:gd name="connsiteY209" fmla="*/ 1134503 h 4599296"/>
              <a:gd name="connsiteX210" fmla="*/ 2687066 w 7560861"/>
              <a:gd name="connsiteY210" fmla="*/ 1156733 h 4599296"/>
              <a:gd name="connsiteX211" fmla="*/ 2698686 w 7560861"/>
              <a:gd name="connsiteY211" fmla="*/ 1169447 h 4599296"/>
              <a:gd name="connsiteX212" fmla="*/ 2702061 w 7560861"/>
              <a:gd name="connsiteY212" fmla="*/ 1132584 h 4599296"/>
              <a:gd name="connsiteX213" fmla="*/ 2702083 w 7560861"/>
              <a:gd name="connsiteY213" fmla="*/ 1083826 h 4599296"/>
              <a:gd name="connsiteX214" fmla="*/ 3899868 w 7560861"/>
              <a:gd name="connsiteY214" fmla="*/ 1076449 h 4599296"/>
              <a:gd name="connsiteX215" fmla="*/ 3892735 w 7560861"/>
              <a:gd name="connsiteY215" fmla="*/ 1077129 h 4599296"/>
              <a:gd name="connsiteX216" fmla="*/ 3881103 w 7560861"/>
              <a:gd name="connsiteY216" fmla="*/ 1096900 h 4599296"/>
              <a:gd name="connsiteX217" fmla="*/ 3878835 w 7560861"/>
              <a:gd name="connsiteY217" fmla="*/ 1153994 h 4599296"/>
              <a:gd name="connsiteX218" fmla="*/ 3886116 w 7560861"/>
              <a:gd name="connsiteY218" fmla="*/ 1163530 h 4599296"/>
              <a:gd name="connsiteX219" fmla="*/ 3893399 w 7560861"/>
              <a:gd name="connsiteY219" fmla="*/ 1173066 h 4599296"/>
              <a:gd name="connsiteX220" fmla="*/ 3903924 w 7560861"/>
              <a:gd name="connsiteY220" fmla="*/ 1133063 h 4599296"/>
              <a:gd name="connsiteX221" fmla="*/ 3906883 w 7560861"/>
              <a:gd name="connsiteY221" fmla="*/ 1090643 h 4599296"/>
              <a:gd name="connsiteX222" fmla="*/ 3899868 w 7560861"/>
              <a:gd name="connsiteY222" fmla="*/ 1076449 h 4599296"/>
              <a:gd name="connsiteX223" fmla="*/ 4770988 w 7560861"/>
              <a:gd name="connsiteY223" fmla="*/ 1061535 h 4599296"/>
              <a:gd name="connsiteX224" fmla="*/ 4758923 w 7560861"/>
              <a:gd name="connsiteY224" fmla="*/ 1108295 h 4599296"/>
              <a:gd name="connsiteX225" fmla="*/ 4761981 w 7560861"/>
              <a:gd name="connsiteY225" fmla="*/ 1159851 h 4599296"/>
              <a:gd name="connsiteX226" fmla="*/ 4768706 w 7560861"/>
              <a:gd name="connsiteY226" fmla="*/ 1167408 h 4599296"/>
              <a:gd name="connsiteX227" fmla="*/ 4772068 w 7560861"/>
              <a:gd name="connsiteY227" fmla="*/ 1163051 h 4599296"/>
              <a:gd name="connsiteX228" fmla="*/ 4782874 w 7560861"/>
              <a:gd name="connsiteY228" fmla="*/ 1115891 h 4599296"/>
              <a:gd name="connsiteX229" fmla="*/ 4770988 w 7560861"/>
              <a:gd name="connsiteY229" fmla="*/ 1061535 h 4599296"/>
              <a:gd name="connsiteX230" fmla="*/ 818512 w 7560861"/>
              <a:gd name="connsiteY230" fmla="*/ 1041877 h 4599296"/>
              <a:gd name="connsiteX231" fmla="*/ 809160 w 7560861"/>
              <a:gd name="connsiteY231" fmla="*/ 1046363 h 4599296"/>
              <a:gd name="connsiteX232" fmla="*/ 796503 w 7560861"/>
              <a:gd name="connsiteY232" fmla="*/ 1172426 h 4599296"/>
              <a:gd name="connsiteX233" fmla="*/ 798974 w 7560861"/>
              <a:gd name="connsiteY233" fmla="*/ 1303268 h 4599296"/>
              <a:gd name="connsiteX234" fmla="*/ 862318 w 7560861"/>
              <a:gd name="connsiteY234" fmla="*/ 1251132 h 4599296"/>
              <a:gd name="connsiteX235" fmla="*/ 908837 w 7560861"/>
              <a:gd name="connsiteY235" fmla="*/ 1236998 h 4599296"/>
              <a:gd name="connsiteX236" fmla="*/ 1031129 w 7560861"/>
              <a:gd name="connsiteY236" fmla="*/ 1243314 h 4599296"/>
              <a:gd name="connsiteX237" fmla="*/ 1150887 w 7560861"/>
              <a:gd name="connsiteY237" fmla="*/ 1313863 h 4599296"/>
              <a:gd name="connsiteX238" fmla="*/ 1177233 w 7560861"/>
              <a:gd name="connsiteY238" fmla="*/ 1293312 h 4599296"/>
              <a:gd name="connsiteX239" fmla="*/ 1203579 w 7560861"/>
              <a:gd name="connsiteY239" fmla="*/ 1272781 h 4599296"/>
              <a:gd name="connsiteX240" fmla="*/ 1213404 w 7560861"/>
              <a:gd name="connsiteY240" fmla="*/ 1218086 h 4599296"/>
              <a:gd name="connsiteX241" fmla="*/ 1208100 w 7560861"/>
              <a:gd name="connsiteY241" fmla="*/ 1158592 h 4599296"/>
              <a:gd name="connsiteX242" fmla="*/ 1194671 w 7560861"/>
              <a:gd name="connsiteY242" fmla="*/ 1110974 h 4599296"/>
              <a:gd name="connsiteX243" fmla="*/ 1028381 w 7560861"/>
              <a:gd name="connsiteY243" fmla="*/ 1103337 h 4599296"/>
              <a:gd name="connsiteX244" fmla="*/ 842760 w 7560861"/>
              <a:gd name="connsiteY244" fmla="*/ 1100398 h 4599296"/>
              <a:gd name="connsiteX245" fmla="*/ 828484 w 7560861"/>
              <a:gd name="connsiteY245" fmla="*/ 1057918 h 4599296"/>
              <a:gd name="connsiteX246" fmla="*/ 818512 w 7560861"/>
              <a:gd name="connsiteY246" fmla="*/ 1041877 h 4599296"/>
              <a:gd name="connsiteX247" fmla="*/ 3302834 w 7560861"/>
              <a:gd name="connsiteY247" fmla="*/ 1000003 h 4599296"/>
              <a:gd name="connsiteX248" fmla="*/ 3296378 w 7560861"/>
              <a:gd name="connsiteY248" fmla="*/ 1034067 h 4599296"/>
              <a:gd name="connsiteX249" fmla="*/ 3305045 w 7560861"/>
              <a:gd name="connsiteY249" fmla="*/ 1072950 h 4599296"/>
              <a:gd name="connsiteX250" fmla="*/ 3309523 w 7560861"/>
              <a:gd name="connsiteY250" fmla="*/ 1088844 h 4599296"/>
              <a:gd name="connsiteX251" fmla="*/ 3315978 w 7560861"/>
              <a:gd name="connsiteY251" fmla="*/ 1054759 h 4599296"/>
              <a:gd name="connsiteX252" fmla="*/ 3307312 w 7560861"/>
              <a:gd name="connsiteY252" fmla="*/ 1015876 h 4599296"/>
              <a:gd name="connsiteX253" fmla="*/ 2094692 w 7560861"/>
              <a:gd name="connsiteY253" fmla="*/ 948766 h 4599296"/>
              <a:gd name="connsiteX254" fmla="*/ 2118333 w 7560861"/>
              <a:gd name="connsiteY254" fmla="*/ 1028530 h 4599296"/>
              <a:gd name="connsiteX255" fmla="*/ 2152943 w 7560861"/>
              <a:gd name="connsiteY255" fmla="*/ 1025072 h 4599296"/>
              <a:gd name="connsiteX256" fmla="*/ 2241446 w 7560861"/>
              <a:gd name="connsiteY256" fmla="*/ 1110974 h 4599296"/>
              <a:gd name="connsiteX257" fmla="*/ 2124287 w 7560861"/>
              <a:gd name="connsiteY257" fmla="*/ 1216486 h 4599296"/>
              <a:gd name="connsiteX258" fmla="*/ 2010562 w 7560861"/>
              <a:gd name="connsiteY258" fmla="*/ 1138821 h 4599296"/>
              <a:gd name="connsiteX259" fmla="*/ 328125 w 7560861"/>
              <a:gd name="connsiteY259" fmla="*/ 881653 h 4599296"/>
              <a:gd name="connsiteX260" fmla="*/ 320998 w 7560861"/>
              <a:gd name="connsiteY260" fmla="*/ 882315 h 4599296"/>
              <a:gd name="connsiteX261" fmla="*/ 309364 w 7560861"/>
              <a:gd name="connsiteY261" fmla="*/ 902107 h 4599296"/>
              <a:gd name="connsiteX262" fmla="*/ 307096 w 7560861"/>
              <a:gd name="connsiteY262" fmla="*/ 959201 h 4599296"/>
              <a:gd name="connsiteX263" fmla="*/ 314379 w 7560861"/>
              <a:gd name="connsiteY263" fmla="*/ 968737 h 4599296"/>
              <a:gd name="connsiteX264" fmla="*/ 321661 w 7560861"/>
              <a:gd name="connsiteY264" fmla="*/ 978273 h 4599296"/>
              <a:gd name="connsiteX265" fmla="*/ 332185 w 7560861"/>
              <a:gd name="connsiteY265" fmla="*/ 938270 h 4599296"/>
              <a:gd name="connsiteX266" fmla="*/ 335137 w 7560861"/>
              <a:gd name="connsiteY266" fmla="*/ 895850 h 4599296"/>
              <a:gd name="connsiteX267" fmla="*/ 328125 w 7560861"/>
              <a:gd name="connsiteY267" fmla="*/ 881653 h 4599296"/>
              <a:gd name="connsiteX268" fmla="*/ 5000516 w 7560861"/>
              <a:gd name="connsiteY268" fmla="*/ 876775 h 4599296"/>
              <a:gd name="connsiteX269" fmla="*/ 4993381 w 7560861"/>
              <a:gd name="connsiteY269" fmla="*/ 877437 h 4599296"/>
              <a:gd name="connsiteX270" fmla="*/ 4981747 w 7560861"/>
              <a:gd name="connsiteY270" fmla="*/ 897229 h 4599296"/>
              <a:gd name="connsiteX271" fmla="*/ 4994045 w 7560861"/>
              <a:gd name="connsiteY271" fmla="*/ 973395 h 4599296"/>
              <a:gd name="connsiteX272" fmla="*/ 5004570 w 7560861"/>
              <a:gd name="connsiteY272" fmla="*/ 933393 h 4599296"/>
              <a:gd name="connsiteX273" fmla="*/ 5007529 w 7560861"/>
              <a:gd name="connsiteY273" fmla="*/ 890972 h 4599296"/>
              <a:gd name="connsiteX274" fmla="*/ 5000516 w 7560861"/>
              <a:gd name="connsiteY274" fmla="*/ 876775 h 4599296"/>
              <a:gd name="connsiteX275" fmla="*/ 2140689 w 7560861"/>
              <a:gd name="connsiteY275" fmla="*/ 818844 h 4599296"/>
              <a:gd name="connsiteX276" fmla="*/ 2071759 w 7560861"/>
              <a:gd name="connsiteY276" fmla="*/ 834897 h 4599296"/>
              <a:gd name="connsiteX277" fmla="*/ 2006183 w 7560861"/>
              <a:gd name="connsiteY277" fmla="*/ 862844 h 4599296"/>
              <a:gd name="connsiteX278" fmla="*/ 1966876 w 7560861"/>
              <a:gd name="connsiteY278" fmla="*/ 1081587 h 4599296"/>
              <a:gd name="connsiteX279" fmla="*/ 1971629 w 7560861"/>
              <a:gd name="connsiteY279" fmla="*/ 1106596 h 4599296"/>
              <a:gd name="connsiteX280" fmla="*/ 1964608 w 7560861"/>
              <a:gd name="connsiteY280" fmla="*/ 1138681 h 4599296"/>
              <a:gd name="connsiteX281" fmla="*/ 1900581 w 7560861"/>
              <a:gd name="connsiteY281" fmla="*/ 1159911 h 4599296"/>
              <a:gd name="connsiteX282" fmla="*/ 1825632 w 7560861"/>
              <a:gd name="connsiteY282" fmla="*/ 1166809 h 4599296"/>
              <a:gd name="connsiteX283" fmla="*/ 1801235 w 7560861"/>
              <a:gd name="connsiteY283" fmla="*/ 1202433 h 4599296"/>
              <a:gd name="connsiteX284" fmla="*/ 1778549 w 7560861"/>
              <a:gd name="connsiteY284" fmla="*/ 1195216 h 4599296"/>
              <a:gd name="connsiteX285" fmla="*/ 1774070 w 7560861"/>
              <a:gd name="connsiteY285" fmla="*/ 1179343 h 4599296"/>
              <a:gd name="connsiteX286" fmla="*/ 1712288 w 7560861"/>
              <a:gd name="connsiteY286" fmla="*/ 1175985 h 4599296"/>
              <a:gd name="connsiteX287" fmla="*/ 1659738 w 7560861"/>
              <a:gd name="connsiteY287" fmla="*/ 1229761 h 4599296"/>
              <a:gd name="connsiteX288" fmla="*/ 1565620 w 7560861"/>
              <a:gd name="connsiteY288" fmla="*/ 1156513 h 4599296"/>
              <a:gd name="connsiteX289" fmla="*/ 1502842 w 7560861"/>
              <a:gd name="connsiteY289" fmla="*/ 1194377 h 4599296"/>
              <a:gd name="connsiteX290" fmla="*/ 1552094 w 7560861"/>
              <a:gd name="connsiteY290" fmla="*/ 1368998 h 4599296"/>
              <a:gd name="connsiteX291" fmla="*/ 1619901 w 7560861"/>
              <a:gd name="connsiteY291" fmla="*/ 1348987 h 4599296"/>
              <a:gd name="connsiteX292" fmla="*/ 1694468 w 7560861"/>
              <a:gd name="connsiteY292" fmla="*/ 1255229 h 4599296"/>
              <a:gd name="connsiteX293" fmla="*/ 1763935 w 7560861"/>
              <a:gd name="connsiteY293" fmla="*/ 1306186 h 4599296"/>
              <a:gd name="connsiteX294" fmla="*/ 1779629 w 7560861"/>
              <a:gd name="connsiteY294" fmla="*/ 1296731 h 4599296"/>
              <a:gd name="connsiteX295" fmla="*/ 1780717 w 7560861"/>
              <a:gd name="connsiteY295" fmla="*/ 1381972 h 4599296"/>
              <a:gd name="connsiteX296" fmla="*/ 1778450 w 7560861"/>
              <a:gd name="connsiteY296" fmla="*/ 1455320 h 4599296"/>
              <a:gd name="connsiteX297" fmla="*/ 1787971 w 7560861"/>
              <a:gd name="connsiteY297" fmla="*/ 1456539 h 4599296"/>
              <a:gd name="connsiteX298" fmla="*/ 1794144 w 7560861"/>
              <a:gd name="connsiteY298" fmla="*/ 1445864 h 4599296"/>
              <a:gd name="connsiteX299" fmla="*/ 1834073 w 7560861"/>
              <a:gd name="connsiteY299" fmla="*/ 1436868 h 4599296"/>
              <a:gd name="connsiteX300" fmla="*/ 1868138 w 7560861"/>
              <a:gd name="connsiteY300" fmla="*/ 1382632 h 4599296"/>
              <a:gd name="connsiteX301" fmla="*/ 1977542 w 7560861"/>
              <a:gd name="connsiteY301" fmla="*/ 1392088 h 4599296"/>
              <a:gd name="connsiteX302" fmla="*/ 2087799 w 7560861"/>
              <a:gd name="connsiteY302" fmla="*/ 1380134 h 4599296"/>
              <a:gd name="connsiteX303" fmla="*/ 2165007 w 7560861"/>
              <a:gd name="connsiteY303" fmla="*/ 1348648 h 4599296"/>
              <a:gd name="connsiteX304" fmla="*/ 2237999 w 7560861"/>
              <a:gd name="connsiteY304" fmla="*/ 1326658 h 4599296"/>
              <a:gd name="connsiteX305" fmla="*/ 2272737 w 7560861"/>
              <a:gd name="connsiteY305" fmla="*/ 1352146 h 4599296"/>
              <a:gd name="connsiteX306" fmla="*/ 2300778 w 7560861"/>
              <a:gd name="connsiteY306" fmla="*/ 1288794 h 4599296"/>
              <a:gd name="connsiteX307" fmla="*/ 2374772 w 7560861"/>
              <a:gd name="connsiteY307" fmla="*/ 1225582 h 4599296"/>
              <a:gd name="connsiteX308" fmla="*/ 2247054 w 7560861"/>
              <a:gd name="connsiteY308" fmla="*/ 1098299 h 4599296"/>
              <a:gd name="connsiteX309" fmla="*/ 2292626 w 7560861"/>
              <a:gd name="connsiteY309" fmla="*/ 995346 h 4599296"/>
              <a:gd name="connsiteX310" fmla="*/ 2281890 w 7560861"/>
              <a:gd name="connsiteY310" fmla="*/ 863683 h 4599296"/>
              <a:gd name="connsiteX311" fmla="*/ 2211286 w 7560861"/>
              <a:gd name="connsiteY311" fmla="*/ 841254 h 4599296"/>
              <a:gd name="connsiteX312" fmla="*/ 2173864 w 7560861"/>
              <a:gd name="connsiteY312" fmla="*/ 883575 h 4599296"/>
              <a:gd name="connsiteX313" fmla="*/ 2140689 w 7560861"/>
              <a:gd name="connsiteY313" fmla="*/ 818844 h 4599296"/>
              <a:gd name="connsiteX314" fmla="*/ 2650811 w 7560861"/>
              <a:gd name="connsiteY314" fmla="*/ 702636 h 4599296"/>
              <a:gd name="connsiteX315" fmla="*/ 2623758 w 7560861"/>
              <a:gd name="connsiteY315" fmla="*/ 740999 h 4599296"/>
              <a:gd name="connsiteX316" fmla="*/ 2574965 w 7560861"/>
              <a:gd name="connsiteY316" fmla="*/ 844733 h 4599296"/>
              <a:gd name="connsiteX317" fmla="*/ 2558134 w 7560861"/>
              <a:gd name="connsiteY317" fmla="*/ 911205 h 4599296"/>
              <a:gd name="connsiteX318" fmla="*/ 2563149 w 7560861"/>
              <a:gd name="connsiteY318" fmla="*/ 981891 h 4599296"/>
              <a:gd name="connsiteX319" fmla="*/ 2586663 w 7560861"/>
              <a:gd name="connsiteY319" fmla="*/ 1032728 h 4599296"/>
              <a:gd name="connsiteX320" fmla="*/ 2658446 w 7560861"/>
              <a:gd name="connsiteY320" fmla="*/ 896549 h 4599296"/>
              <a:gd name="connsiteX321" fmla="*/ 2679904 w 7560861"/>
              <a:gd name="connsiteY321" fmla="*/ 822063 h 4599296"/>
              <a:gd name="connsiteX322" fmla="*/ 2675320 w 7560861"/>
              <a:gd name="connsiteY322" fmla="*/ 728465 h 4599296"/>
              <a:gd name="connsiteX323" fmla="*/ 2650811 w 7560861"/>
              <a:gd name="connsiteY323" fmla="*/ 702636 h 4599296"/>
              <a:gd name="connsiteX324" fmla="*/ 1573636 w 7560861"/>
              <a:gd name="connsiteY324" fmla="*/ 696579 h 4599296"/>
              <a:gd name="connsiteX325" fmla="*/ 1507468 w 7560861"/>
              <a:gd name="connsiteY325" fmla="*/ 820104 h 4599296"/>
              <a:gd name="connsiteX326" fmla="*/ 1471474 w 7560861"/>
              <a:gd name="connsiteY326" fmla="*/ 794215 h 4599296"/>
              <a:gd name="connsiteX327" fmla="*/ 1444739 w 7560861"/>
              <a:gd name="connsiteY327" fmla="*/ 727925 h 4599296"/>
              <a:gd name="connsiteX328" fmla="*/ 1801180 w 7560861"/>
              <a:gd name="connsiteY328" fmla="*/ 624310 h 4599296"/>
              <a:gd name="connsiteX329" fmla="*/ 1836990 w 7560861"/>
              <a:gd name="connsiteY329" fmla="*/ 751314 h 4599296"/>
              <a:gd name="connsiteX330" fmla="*/ 1850875 w 7560861"/>
              <a:gd name="connsiteY330" fmla="*/ 723207 h 4599296"/>
              <a:gd name="connsiteX331" fmla="*/ 1863901 w 7560861"/>
              <a:gd name="connsiteY331" fmla="*/ 716510 h 4599296"/>
              <a:gd name="connsiteX332" fmla="*/ 1857015 w 7560861"/>
              <a:gd name="connsiteY332" fmla="*/ 777543 h 4599296"/>
              <a:gd name="connsiteX333" fmla="*/ 1839207 w 7560861"/>
              <a:gd name="connsiteY333" fmla="*/ 824281 h 4599296"/>
              <a:gd name="connsiteX334" fmla="*/ 1786516 w 7560861"/>
              <a:gd name="connsiteY334" fmla="*/ 865343 h 4599296"/>
              <a:gd name="connsiteX335" fmla="*/ 1712253 w 7560861"/>
              <a:gd name="connsiteY335" fmla="*/ 903186 h 4599296"/>
              <a:gd name="connsiteX336" fmla="*/ 1653190 w 7560861"/>
              <a:gd name="connsiteY336" fmla="*/ 750755 h 4599296"/>
              <a:gd name="connsiteX337" fmla="*/ 1578115 w 7560861"/>
              <a:gd name="connsiteY337" fmla="*/ 712471 h 4599296"/>
              <a:gd name="connsiteX338" fmla="*/ 1621850 w 7560861"/>
              <a:gd name="connsiteY338" fmla="*/ 639644 h 4599296"/>
              <a:gd name="connsiteX339" fmla="*/ 1658798 w 7560861"/>
              <a:gd name="connsiteY339" fmla="*/ 738080 h 4599296"/>
              <a:gd name="connsiteX340" fmla="*/ 1703919 w 7560861"/>
              <a:gd name="connsiteY340" fmla="*/ 710852 h 4599296"/>
              <a:gd name="connsiteX341" fmla="*/ 1750698 w 7560861"/>
              <a:gd name="connsiteY341" fmla="*/ 738360 h 4599296"/>
              <a:gd name="connsiteX342" fmla="*/ 6093404 w 7560861"/>
              <a:gd name="connsiteY342" fmla="*/ 748 h 4599296"/>
              <a:gd name="connsiteX343" fmla="*/ 6143152 w 7560861"/>
              <a:gd name="connsiteY343" fmla="*/ 66500 h 4599296"/>
              <a:gd name="connsiteX344" fmla="*/ 6069163 w 7560861"/>
              <a:gd name="connsiteY344" fmla="*/ 129712 h 4599296"/>
              <a:gd name="connsiteX345" fmla="*/ 5995169 w 7560861"/>
              <a:gd name="connsiteY345" fmla="*/ 192944 h 4599296"/>
              <a:gd name="connsiteX346" fmla="*/ 5957628 w 7560861"/>
              <a:gd name="connsiteY346" fmla="*/ 173792 h 4599296"/>
              <a:gd name="connsiteX347" fmla="*/ 5920093 w 7560861"/>
              <a:gd name="connsiteY347" fmla="*/ 154640 h 4599296"/>
              <a:gd name="connsiteX348" fmla="*/ 5896679 w 7560861"/>
              <a:gd name="connsiteY348" fmla="*/ 197802 h 4599296"/>
              <a:gd name="connsiteX349" fmla="*/ 5867401 w 7560861"/>
              <a:gd name="connsiteY349" fmla="*/ 195722 h 4599296"/>
              <a:gd name="connsiteX350" fmla="*/ 5729824 w 7560861"/>
              <a:gd name="connsiteY350" fmla="*/ 220691 h 4599296"/>
              <a:gd name="connsiteX351" fmla="*/ 5597261 w 7560861"/>
              <a:gd name="connsiteY351" fmla="*/ 312271 h 4599296"/>
              <a:gd name="connsiteX352" fmla="*/ 5588072 w 7560861"/>
              <a:gd name="connsiteY352" fmla="*/ 527934 h 4599296"/>
              <a:gd name="connsiteX353" fmla="*/ 5591504 w 7560861"/>
              <a:gd name="connsiteY353" fmla="*/ 715110 h 4599296"/>
              <a:gd name="connsiteX354" fmla="*/ 5593723 w 7560861"/>
              <a:gd name="connsiteY354" fmla="*/ 771805 h 4599296"/>
              <a:gd name="connsiteX355" fmla="*/ 5592584 w 7560861"/>
              <a:gd name="connsiteY355" fmla="*/ 816605 h 4599296"/>
              <a:gd name="connsiteX356" fmla="*/ 5575492 w 7560861"/>
              <a:gd name="connsiteY356" fmla="*/ 812986 h 4599296"/>
              <a:gd name="connsiteX357" fmla="*/ 5563463 w 7560861"/>
              <a:gd name="connsiteY357" fmla="*/ 778462 h 4599296"/>
              <a:gd name="connsiteX358" fmla="*/ 5532074 w 7560861"/>
              <a:gd name="connsiteY358" fmla="*/ 797394 h 4599296"/>
              <a:gd name="connsiteX359" fmla="*/ 5500685 w 7560861"/>
              <a:gd name="connsiteY359" fmla="*/ 816325 h 4599296"/>
              <a:gd name="connsiteX360" fmla="*/ 5425561 w 7560861"/>
              <a:gd name="connsiteY360" fmla="*/ 908084 h 4599296"/>
              <a:gd name="connsiteX361" fmla="*/ 5418821 w 7560861"/>
              <a:gd name="connsiteY361" fmla="*/ 949306 h 4599296"/>
              <a:gd name="connsiteX362" fmla="*/ 5431282 w 7560861"/>
              <a:gd name="connsiteY362" fmla="*/ 956882 h 4599296"/>
              <a:gd name="connsiteX363" fmla="*/ 5444596 w 7560861"/>
              <a:gd name="connsiteY363" fmla="*/ 943049 h 4599296"/>
              <a:gd name="connsiteX364" fmla="*/ 5456483 w 7560861"/>
              <a:gd name="connsiteY364" fmla="*/ 997404 h 4599296"/>
              <a:gd name="connsiteX365" fmla="*/ 5479333 w 7560861"/>
              <a:gd name="connsiteY365" fmla="*/ 968517 h 4599296"/>
              <a:gd name="connsiteX366" fmla="*/ 5519670 w 7560861"/>
              <a:gd name="connsiteY366" fmla="*/ 981331 h 4599296"/>
              <a:gd name="connsiteX367" fmla="*/ 5628699 w 7560861"/>
              <a:gd name="connsiteY367" fmla="*/ 903946 h 4599296"/>
              <a:gd name="connsiteX368" fmla="*/ 5742735 w 7560861"/>
              <a:gd name="connsiteY368" fmla="*/ 893191 h 4599296"/>
              <a:gd name="connsiteX369" fmla="*/ 5776625 w 7560861"/>
              <a:gd name="connsiteY369" fmla="*/ 923818 h 4599296"/>
              <a:gd name="connsiteX370" fmla="*/ 5805464 w 7560861"/>
              <a:gd name="connsiteY370" fmla="*/ 985370 h 4599296"/>
              <a:gd name="connsiteX371" fmla="*/ 5805308 w 7560861"/>
              <a:gd name="connsiteY371" fmla="*/ 1021453 h 4599296"/>
              <a:gd name="connsiteX372" fmla="*/ 5797588 w 7560861"/>
              <a:gd name="connsiteY372" fmla="*/ 1055138 h 4599296"/>
              <a:gd name="connsiteX373" fmla="*/ 5766157 w 7560861"/>
              <a:gd name="connsiteY373" fmla="*/ 1204132 h 4599296"/>
              <a:gd name="connsiteX374" fmla="*/ 5627174 w 7560861"/>
              <a:gd name="connsiteY374" fmla="*/ 1232259 h 4599296"/>
              <a:gd name="connsiteX375" fmla="*/ 5598045 w 7560861"/>
              <a:gd name="connsiteY375" fmla="*/ 1194096 h 4599296"/>
              <a:gd name="connsiteX376" fmla="*/ 5546490 w 7560861"/>
              <a:gd name="connsiteY376" fmla="*/ 1206630 h 4599296"/>
              <a:gd name="connsiteX377" fmla="*/ 5484792 w 7560861"/>
              <a:gd name="connsiteY377" fmla="*/ 1346008 h 4599296"/>
              <a:gd name="connsiteX378" fmla="*/ 5489116 w 7560861"/>
              <a:gd name="connsiteY378" fmla="*/ 1397965 h 4599296"/>
              <a:gd name="connsiteX379" fmla="*/ 5485874 w 7560861"/>
              <a:gd name="connsiteY379" fmla="*/ 1447523 h 4599296"/>
              <a:gd name="connsiteX380" fmla="*/ 5473696 w 7560861"/>
              <a:gd name="connsiteY380" fmla="*/ 1432810 h 4599296"/>
              <a:gd name="connsiteX381" fmla="*/ 5462360 w 7560861"/>
              <a:gd name="connsiteY381" fmla="*/ 1396705 h 4599296"/>
              <a:gd name="connsiteX382" fmla="*/ 5430971 w 7560861"/>
              <a:gd name="connsiteY382" fmla="*/ 1415637 h 4599296"/>
              <a:gd name="connsiteX383" fmla="*/ 5399582 w 7560861"/>
              <a:gd name="connsiteY383" fmla="*/ 1434569 h 4599296"/>
              <a:gd name="connsiteX384" fmla="*/ 5273913 w 7560861"/>
              <a:gd name="connsiteY384" fmla="*/ 1448862 h 4599296"/>
              <a:gd name="connsiteX385" fmla="*/ 5160829 w 7560861"/>
              <a:gd name="connsiteY385" fmla="*/ 1532186 h 4599296"/>
              <a:gd name="connsiteX386" fmla="*/ 5158562 w 7560861"/>
              <a:gd name="connsiteY386" fmla="*/ 1589279 h 4599296"/>
              <a:gd name="connsiteX387" fmla="*/ 5228594 w 7560861"/>
              <a:gd name="connsiteY387" fmla="*/ 1625963 h 4599296"/>
              <a:gd name="connsiteX388" fmla="*/ 5302024 w 7560861"/>
              <a:gd name="connsiteY388" fmla="*/ 1577026 h 4599296"/>
              <a:gd name="connsiteX389" fmla="*/ 5465065 w 7560861"/>
              <a:gd name="connsiteY389" fmla="*/ 1650472 h 4599296"/>
              <a:gd name="connsiteX390" fmla="*/ 5628106 w 7560861"/>
              <a:gd name="connsiteY390" fmla="*/ 1723920 h 4599296"/>
              <a:gd name="connsiteX391" fmla="*/ 5659495 w 7560861"/>
              <a:gd name="connsiteY391" fmla="*/ 1704988 h 4599296"/>
              <a:gd name="connsiteX392" fmla="*/ 5690884 w 7560861"/>
              <a:gd name="connsiteY392" fmla="*/ 1686036 h 4599296"/>
              <a:gd name="connsiteX393" fmla="*/ 5810091 w 7560861"/>
              <a:gd name="connsiteY393" fmla="*/ 1722101 h 4599296"/>
              <a:gd name="connsiteX394" fmla="*/ 5921767 w 7560861"/>
              <a:gd name="connsiteY394" fmla="*/ 1658189 h 4599296"/>
              <a:gd name="connsiteX395" fmla="*/ 5985352 w 7560861"/>
              <a:gd name="connsiteY395" fmla="*/ 1696451 h 4599296"/>
              <a:gd name="connsiteX396" fmla="*/ 6043920 w 7560861"/>
              <a:gd name="connsiteY396" fmla="*/ 1668085 h 4599296"/>
              <a:gd name="connsiteX397" fmla="*/ 6194077 w 7560861"/>
              <a:gd name="connsiteY397" fmla="*/ 1744671 h 4599296"/>
              <a:gd name="connsiteX398" fmla="*/ 6261630 w 7560861"/>
              <a:gd name="connsiteY398" fmla="*/ 1666766 h 4599296"/>
              <a:gd name="connsiteX399" fmla="*/ 6327446 w 7560861"/>
              <a:gd name="connsiteY399" fmla="*/ 1729217 h 4599296"/>
              <a:gd name="connsiteX400" fmla="*/ 6400741 w 7560861"/>
              <a:gd name="connsiteY400" fmla="*/ 1667585 h 4599296"/>
              <a:gd name="connsiteX401" fmla="*/ 6483253 w 7560861"/>
              <a:gd name="connsiteY401" fmla="*/ 1663067 h 4599296"/>
              <a:gd name="connsiteX402" fmla="*/ 6492903 w 7560861"/>
              <a:gd name="connsiteY402" fmla="*/ 1725739 h 4599296"/>
              <a:gd name="connsiteX403" fmla="*/ 6483205 w 7560861"/>
              <a:gd name="connsiteY403" fmla="*/ 1793129 h 4599296"/>
              <a:gd name="connsiteX404" fmla="*/ 6428973 w 7560861"/>
              <a:gd name="connsiteY404" fmla="*/ 1840928 h 4599296"/>
              <a:gd name="connsiteX405" fmla="*/ 6368872 w 7560861"/>
              <a:gd name="connsiteY405" fmla="*/ 1843526 h 4599296"/>
              <a:gd name="connsiteX406" fmla="*/ 6332580 w 7560861"/>
              <a:gd name="connsiteY406" fmla="*/ 1873553 h 4599296"/>
              <a:gd name="connsiteX407" fmla="*/ 6300485 w 7560861"/>
              <a:gd name="connsiteY407" fmla="*/ 1894064 h 4599296"/>
              <a:gd name="connsiteX408" fmla="*/ 6232529 w 7560861"/>
              <a:gd name="connsiteY408" fmla="*/ 1933906 h 4599296"/>
              <a:gd name="connsiteX409" fmla="*/ 6167117 w 7560861"/>
              <a:gd name="connsiteY409" fmla="*/ 1909537 h 4599296"/>
              <a:gd name="connsiteX410" fmla="*/ 6155583 w 7560861"/>
              <a:gd name="connsiteY410" fmla="*/ 2023286 h 4599296"/>
              <a:gd name="connsiteX411" fmla="*/ 6122244 w 7560861"/>
              <a:gd name="connsiteY411" fmla="*/ 2010892 h 4599296"/>
              <a:gd name="connsiteX412" fmla="*/ 5931388 w 7560861"/>
              <a:gd name="connsiteY412" fmla="*/ 2139974 h 4599296"/>
              <a:gd name="connsiteX413" fmla="*/ 5732162 w 7560861"/>
              <a:gd name="connsiteY413" fmla="*/ 2190532 h 4599296"/>
              <a:gd name="connsiteX414" fmla="*/ 5596519 w 7560861"/>
              <a:gd name="connsiteY414" fmla="*/ 2263079 h 4599296"/>
              <a:gd name="connsiteX415" fmla="*/ 5584625 w 7560861"/>
              <a:gd name="connsiteY415" fmla="*/ 2241229 h 4599296"/>
              <a:gd name="connsiteX416" fmla="*/ 5571876 w 7560861"/>
              <a:gd name="connsiteY416" fmla="*/ 2240789 h 4599296"/>
              <a:gd name="connsiteX417" fmla="*/ 5551541 w 7560861"/>
              <a:gd name="connsiteY417" fmla="*/ 2286728 h 4599296"/>
              <a:gd name="connsiteX418" fmla="*/ 5530400 w 7560861"/>
              <a:gd name="connsiteY418" fmla="*/ 2256522 h 4599296"/>
              <a:gd name="connsiteX419" fmla="*/ 5498312 w 7560861"/>
              <a:gd name="connsiteY419" fmla="*/ 2277053 h 4599296"/>
              <a:gd name="connsiteX420" fmla="*/ 5462013 w 7560861"/>
              <a:gd name="connsiteY420" fmla="*/ 2307079 h 4599296"/>
              <a:gd name="connsiteX421" fmla="*/ 5444207 w 7560861"/>
              <a:gd name="connsiteY421" fmla="*/ 2353798 h 4599296"/>
              <a:gd name="connsiteX422" fmla="*/ 5437320 w 7560861"/>
              <a:gd name="connsiteY422" fmla="*/ 2414851 h 4599296"/>
              <a:gd name="connsiteX423" fmla="*/ 5541390 w 7560861"/>
              <a:gd name="connsiteY423" fmla="*/ 2462351 h 4599296"/>
              <a:gd name="connsiteX424" fmla="*/ 5641293 w 7560861"/>
              <a:gd name="connsiteY424" fmla="*/ 2421808 h 4599296"/>
              <a:gd name="connsiteX425" fmla="*/ 5646852 w 7560861"/>
              <a:gd name="connsiteY425" fmla="*/ 2539196 h 4599296"/>
              <a:gd name="connsiteX426" fmla="*/ 5681581 w 7560861"/>
              <a:gd name="connsiteY426" fmla="*/ 2564664 h 4599296"/>
              <a:gd name="connsiteX427" fmla="*/ 5760055 w 7560861"/>
              <a:gd name="connsiteY427" fmla="*/ 2517325 h 4599296"/>
              <a:gd name="connsiteX428" fmla="*/ 5905726 w 7560861"/>
              <a:gd name="connsiteY428" fmla="*/ 2578038 h 4599296"/>
              <a:gd name="connsiteX429" fmla="*/ 5945528 w 7560861"/>
              <a:gd name="connsiteY429" fmla="*/ 2540095 h 4599296"/>
              <a:gd name="connsiteX430" fmla="*/ 5985331 w 7560861"/>
              <a:gd name="connsiteY430" fmla="*/ 2502152 h 4599296"/>
              <a:gd name="connsiteX431" fmla="*/ 6064883 w 7560861"/>
              <a:gd name="connsiteY431" fmla="*/ 2556308 h 4599296"/>
              <a:gd name="connsiteX432" fmla="*/ 6132676 w 7560861"/>
              <a:gd name="connsiteY432" fmla="*/ 2585075 h 4599296"/>
              <a:gd name="connsiteX433" fmla="*/ 6203867 w 7560861"/>
              <a:gd name="connsiteY433" fmla="*/ 2528180 h 4599296"/>
              <a:gd name="connsiteX434" fmla="*/ 6367466 w 7560861"/>
              <a:gd name="connsiteY434" fmla="*/ 2603627 h 4599296"/>
              <a:gd name="connsiteX435" fmla="*/ 6520993 w 7560861"/>
              <a:gd name="connsiteY435" fmla="*/ 2643349 h 4599296"/>
              <a:gd name="connsiteX436" fmla="*/ 6554070 w 7560861"/>
              <a:gd name="connsiteY436" fmla="*/ 2597850 h 4599296"/>
              <a:gd name="connsiteX437" fmla="*/ 6587112 w 7560861"/>
              <a:gd name="connsiteY437" fmla="*/ 2649886 h 4599296"/>
              <a:gd name="connsiteX438" fmla="*/ 6616262 w 7560861"/>
              <a:gd name="connsiteY438" fmla="*/ 2623018 h 4599296"/>
              <a:gd name="connsiteX439" fmla="*/ 6645411 w 7560861"/>
              <a:gd name="connsiteY439" fmla="*/ 2596131 h 4599296"/>
              <a:gd name="connsiteX440" fmla="*/ 6720466 w 7560861"/>
              <a:gd name="connsiteY440" fmla="*/ 2683192 h 4599296"/>
              <a:gd name="connsiteX441" fmla="*/ 6795563 w 7560861"/>
              <a:gd name="connsiteY441" fmla="*/ 2672716 h 4599296"/>
              <a:gd name="connsiteX442" fmla="*/ 6832687 w 7560861"/>
              <a:gd name="connsiteY442" fmla="*/ 2670057 h 4599296"/>
              <a:gd name="connsiteX443" fmla="*/ 6863949 w 7560861"/>
              <a:gd name="connsiteY443" fmla="*/ 2622179 h 4599296"/>
              <a:gd name="connsiteX444" fmla="*/ 6998405 w 7560861"/>
              <a:gd name="connsiteY444" fmla="*/ 2708220 h 4599296"/>
              <a:gd name="connsiteX445" fmla="*/ 7040312 w 7560861"/>
              <a:gd name="connsiteY445" fmla="*/ 2665540 h 4599296"/>
              <a:gd name="connsiteX446" fmla="*/ 7078007 w 7560861"/>
              <a:gd name="connsiteY446" fmla="*/ 2632335 h 4599296"/>
              <a:gd name="connsiteX447" fmla="*/ 7152645 w 7560861"/>
              <a:gd name="connsiteY447" fmla="*/ 2713857 h 4599296"/>
              <a:gd name="connsiteX448" fmla="*/ 7238244 w 7560861"/>
              <a:gd name="connsiteY448" fmla="*/ 2712118 h 4599296"/>
              <a:gd name="connsiteX449" fmla="*/ 7324487 w 7560861"/>
              <a:gd name="connsiteY449" fmla="*/ 2855135 h 4599296"/>
              <a:gd name="connsiteX450" fmla="*/ 7367092 w 7560861"/>
              <a:gd name="connsiteY450" fmla="*/ 2810855 h 4599296"/>
              <a:gd name="connsiteX451" fmla="*/ 7409699 w 7560861"/>
              <a:gd name="connsiteY451" fmla="*/ 2766574 h 4599296"/>
              <a:gd name="connsiteX452" fmla="*/ 7554241 w 7560861"/>
              <a:gd name="connsiteY452" fmla="*/ 2855834 h 4599296"/>
              <a:gd name="connsiteX453" fmla="*/ 7556451 w 7560861"/>
              <a:gd name="connsiteY453" fmla="*/ 2928782 h 4599296"/>
              <a:gd name="connsiteX454" fmla="*/ 7452587 w 7560861"/>
              <a:gd name="connsiteY454" fmla="*/ 2972882 h 4599296"/>
              <a:gd name="connsiteX455" fmla="*/ 7266519 w 7560861"/>
              <a:gd name="connsiteY455" fmla="*/ 3029417 h 4599296"/>
              <a:gd name="connsiteX456" fmla="*/ 7152935 w 7560861"/>
              <a:gd name="connsiteY456" fmla="*/ 3060782 h 4599296"/>
              <a:gd name="connsiteX457" fmla="*/ 7082741 w 7560861"/>
              <a:gd name="connsiteY457" fmla="*/ 3076436 h 4599296"/>
              <a:gd name="connsiteX458" fmla="*/ 7008344 w 7560861"/>
              <a:gd name="connsiteY458" fmla="*/ 3101585 h 4599296"/>
              <a:gd name="connsiteX459" fmla="*/ 6909987 w 7560861"/>
              <a:gd name="connsiteY459" fmla="*/ 3135389 h 4599296"/>
              <a:gd name="connsiteX460" fmla="*/ 6813326 w 7560861"/>
              <a:gd name="connsiteY460" fmla="*/ 3126373 h 4599296"/>
              <a:gd name="connsiteX461" fmla="*/ 6803911 w 7560861"/>
              <a:gd name="connsiteY461" fmla="*/ 3186627 h 4599296"/>
              <a:gd name="connsiteX462" fmla="*/ 6798713 w 7560861"/>
              <a:gd name="connsiteY462" fmla="*/ 3237344 h 4599296"/>
              <a:gd name="connsiteX463" fmla="*/ 6814408 w 7560861"/>
              <a:gd name="connsiteY463" fmla="*/ 3227888 h 4599296"/>
              <a:gd name="connsiteX464" fmla="*/ 6798663 w 7560861"/>
              <a:gd name="connsiteY464" fmla="*/ 3367406 h 4599296"/>
              <a:gd name="connsiteX465" fmla="*/ 6605858 w 7560861"/>
              <a:gd name="connsiteY465" fmla="*/ 3465162 h 4599296"/>
              <a:gd name="connsiteX466" fmla="*/ 6575598 w 7560861"/>
              <a:gd name="connsiteY466" fmla="*/ 3455546 h 4599296"/>
              <a:gd name="connsiteX467" fmla="*/ 6555271 w 7560861"/>
              <a:gd name="connsiteY467" fmla="*/ 3501486 h 4599296"/>
              <a:gd name="connsiteX468" fmla="*/ 6534130 w 7560861"/>
              <a:gd name="connsiteY468" fmla="*/ 3471280 h 4599296"/>
              <a:gd name="connsiteX469" fmla="*/ 6502035 w 7560861"/>
              <a:gd name="connsiteY469" fmla="*/ 3491811 h 4599296"/>
              <a:gd name="connsiteX470" fmla="*/ 6465744 w 7560861"/>
              <a:gd name="connsiteY470" fmla="*/ 3521837 h 4599296"/>
              <a:gd name="connsiteX471" fmla="*/ 6436912 w 7560861"/>
              <a:gd name="connsiteY471" fmla="*/ 3444032 h 4599296"/>
              <a:gd name="connsiteX472" fmla="*/ 6396277 w 7560861"/>
              <a:gd name="connsiteY472" fmla="*/ 3470859 h 4599296"/>
              <a:gd name="connsiteX473" fmla="*/ 6333499 w 7560861"/>
              <a:gd name="connsiteY473" fmla="*/ 3508743 h 4599296"/>
              <a:gd name="connsiteX474" fmla="*/ 6177959 w 7560861"/>
              <a:gd name="connsiteY474" fmla="*/ 3616515 h 4599296"/>
              <a:gd name="connsiteX475" fmla="*/ 6003927 w 7560861"/>
              <a:gd name="connsiteY475" fmla="*/ 3707575 h 4599296"/>
              <a:gd name="connsiteX476" fmla="*/ 5985591 w 7560861"/>
              <a:gd name="connsiteY476" fmla="*/ 3654798 h 4599296"/>
              <a:gd name="connsiteX477" fmla="*/ 5964712 w 7560861"/>
              <a:gd name="connsiteY477" fmla="*/ 3666233 h 4599296"/>
              <a:gd name="connsiteX478" fmla="*/ 5924375 w 7560861"/>
              <a:gd name="connsiteY478" fmla="*/ 3653418 h 4599296"/>
              <a:gd name="connsiteX479" fmla="*/ 5896623 w 7560861"/>
              <a:gd name="connsiteY479" fmla="*/ 3693380 h 4599296"/>
              <a:gd name="connsiteX480" fmla="*/ 5867204 w 7560861"/>
              <a:gd name="connsiteY480" fmla="*/ 3678627 h 4599296"/>
              <a:gd name="connsiteX481" fmla="*/ 5816729 w 7560861"/>
              <a:gd name="connsiteY481" fmla="*/ 3792656 h 4599296"/>
              <a:gd name="connsiteX482" fmla="*/ 5776385 w 7560861"/>
              <a:gd name="connsiteY482" fmla="*/ 3779842 h 4599296"/>
              <a:gd name="connsiteX483" fmla="*/ 5745546 w 7560861"/>
              <a:gd name="connsiteY483" fmla="*/ 3833278 h 4599296"/>
              <a:gd name="connsiteX484" fmla="*/ 5714743 w 7560861"/>
              <a:gd name="connsiteY484" fmla="*/ 3789178 h 4599296"/>
              <a:gd name="connsiteX485" fmla="*/ 5701310 w 7560861"/>
              <a:gd name="connsiteY485" fmla="*/ 3741559 h 4599296"/>
              <a:gd name="connsiteX486" fmla="*/ 5658845 w 7560861"/>
              <a:gd name="connsiteY486" fmla="*/ 3798534 h 4599296"/>
              <a:gd name="connsiteX487" fmla="*/ 5620576 w 7560861"/>
              <a:gd name="connsiteY487" fmla="*/ 3845993 h 4599296"/>
              <a:gd name="connsiteX488" fmla="*/ 5505411 w 7560861"/>
              <a:gd name="connsiteY488" fmla="*/ 3869042 h 4599296"/>
              <a:gd name="connsiteX489" fmla="*/ 5391911 w 7560861"/>
              <a:gd name="connsiteY489" fmla="*/ 3946807 h 4599296"/>
              <a:gd name="connsiteX490" fmla="*/ 5354348 w 7560861"/>
              <a:gd name="connsiteY490" fmla="*/ 3992687 h 4599296"/>
              <a:gd name="connsiteX491" fmla="*/ 5320176 w 7560861"/>
              <a:gd name="connsiteY491" fmla="*/ 3952925 h 4599296"/>
              <a:gd name="connsiteX492" fmla="*/ 5311228 w 7560861"/>
              <a:gd name="connsiteY492" fmla="*/ 3921179 h 4599296"/>
              <a:gd name="connsiteX493" fmla="*/ 5246189 w 7560861"/>
              <a:gd name="connsiteY493" fmla="*/ 4016136 h 4599296"/>
              <a:gd name="connsiteX494" fmla="*/ 5152035 w 7560861"/>
              <a:gd name="connsiteY494" fmla="*/ 4040446 h 4599296"/>
              <a:gd name="connsiteX495" fmla="*/ 5064600 w 7560861"/>
              <a:gd name="connsiteY495" fmla="*/ 4088544 h 4599296"/>
              <a:gd name="connsiteX496" fmla="*/ 5000740 w 7560861"/>
              <a:gd name="connsiteY496" fmla="*/ 4024913 h 4599296"/>
              <a:gd name="connsiteX497" fmla="*/ 4963178 w 7560861"/>
              <a:gd name="connsiteY497" fmla="*/ 4070792 h 4599296"/>
              <a:gd name="connsiteX498" fmla="*/ 4925616 w 7560861"/>
              <a:gd name="connsiteY498" fmla="*/ 4116672 h 4599296"/>
              <a:gd name="connsiteX499" fmla="*/ 4785368 w 7560861"/>
              <a:gd name="connsiteY499" fmla="*/ 4160671 h 4599296"/>
              <a:gd name="connsiteX500" fmla="*/ 4640910 w 7560861"/>
              <a:gd name="connsiteY500" fmla="*/ 4214148 h 4599296"/>
              <a:gd name="connsiteX501" fmla="*/ 4568484 w 7560861"/>
              <a:gd name="connsiteY501" fmla="*/ 4205612 h 4599296"/>
              <a:gd name="connsiteX502" fmla="*/ 4498530 w 7560861"/>
              <a:gd name="connsiteY502" fmla="*/ 4327917 h 4599296"/>
              <a:gd name="connsiteX503" fmla="*/ 4425149 w 7560861"/>
              <a:gd name="connsiteY503" fmla="*/ 4263066 h 4599296"/>
              <a:gd name="connsiteX504" fmla="*/ 4355116 w 7560861"/>
              <a:gd name="connsiteY504" fmla="*/ 4210110 h 4599296"/>
              <a:gd name="connsiteX505" fmla="*/ 4278326 w 7560861"/>
              <a:gd name="connsiteY505" fmla="*/ 4279659 h 4599296"/>
              <a:gd name="connsiteX506" fmla="*/ 4201526 w 7560861"/>
              <a:gd name="connsiteY506" fmla="*/ 4349208 h 4599296"/>
              <a:gd name="connsiteX507" fmla="*/ 4136586 w 7560861"/>
              <a:gd name="connsiteY507" fmla="*/ 4184081 h 4599296"/>
              <a:gd name="connsiteX508" fmla="*/ 4061462 w 7560861"/>
              <a:gd name="connsiteY508" fmla="*/ 4275841 h 4599296"/>
              <a:gd name="connsiteX509" fmla="*/ 4024464 w 7560861"/>
              <a:gd name="connsiteY509" fmla="*/ 4307446 h 4599296"/>
              <a:gd name="connsiteX510" fmla="*/ 3987468 w 7560861"/>
              <a:gd name="connsiteY510" fmla="*/ 4339052 h 4599296"/>
              <a:gd name="connsiteX511" fmla="*/ 3873021 w 7560861"/>
              <a:gd name="connsiteY511" fmla="*/ 4311744 h 4599296"/>
              <a:gd name="connsiteX512" fmla="*/ 3767801 w 7560861"/>
              <a:gd name="connsiteY512" fmla="*/ 4341551 h 4599296"/>
              <a:gd name="connsiteX513" fmla="*/ 3705022 w 7560861"/>
              <a:gd name="connsiteY513" fmla="*/ 4379434 h 4599296"/>
              <a:gd name="connsiteX514" fmla="*/ 3650119 w 7560861"/>
              <a:gd name="connsiteY514" fmla="*/ 4347548 h 4599296"/>
              <a:gd name="connsiteX515" fmla="*/ 3641164 w 7560861"/>
              <a:gd name="connsiteY515" fmla="*/ 4315803 h 4599296"/>
              <a:gd name="connsiteX516" fmla="*/ 3507787 w 7560861"/>
              <a:gd name="connsiteY516" fmla="*/ 4331256 h 4599296"/>
              <a:gd name="connsiteX517" fmla="*/ 3476406 w 7560861"/>
              <a:gd name="connsiteY517" fmla="*/ 4350188 h 4599296"/>
              <a:gd name="connsiteX518" fmla="*/ 3445017 w 7560861"/>
              <a:gd name="connsiteY518" fmla="*/ 4369139 h 4599296"/>
              <a:gd name="connsiteX519" fmla="*/ 3364333 w 7560861"/>
              <a:gd name="connsiteY519" fmla="*/ 4343511 h 4599296"/>
              <a:gd name="connsiteX520" fmla="*/ 3334914 w 7560861"/>
              <a:gd name="connsiteY520" fmla="*/ 4328757 h 4599296"/>
              <a:gd name="connsiteX521" fmla="*/ 3307163 w 7560861"/>
              <a:gd name="connsiteY521" fmla="*/ 4368719 h 4599296"/>
              <a:gd name="connsiteX522" fmla="*/ 3172397 w 7560861"/>
              <a:gd name="connsiteY522" fmla="*/ 4354826 h 4599296"/>
              <a:gd name="connsiteX523" fmla="*/ 3035934 w 7560861"/>
              <a:gd name="connsiteY523" fmla="*/ 4383752 h 4599296"/>
              <a:gd name="connsiteX524" fmla="*/ 3005682 w 7560861"/>
              <a:gd name="connsiteY524" fmla="*/ 4374137 h 4599296"/>
              <a:gd name="connsiteX525" fmla="*/ 2957624 w 7560861"/>
              <a:gd name="connsiteY525" fmla="*/ 4378755 h 4599296"/>
              <a:gd name="connsiteX526" fmla="*/ 2930608 w 7560861"/>
              <a:gd name="connsiteY526" fmla="*/ 4335853 h 4599296"/>
              <a:gd name="connsiteX527" fmla="*/ 2883255 w 7560861"/>
              <a:gd name="connsiteY527" fmla="*/ 4338873 h 4599296"/>
              <a:gd name="connsiteX528" fmla="*/ 2844316 w 7560861"/>
              <a:gd name="connsiteY528" fmla="*/ 4322899 h 4599296"/>
              <a:gd name="connsiteX529" fmla="*/ 2825110 w 7560861"/>
              <a:gd name="connsiteY529" fmla="*/ 4356545 h 4599296"/>
              <a:gd name="connsiteX530" fmla="*/ 2808448 w 7560861"/>
              <a:gd name="connsiteY530" fmla="*/ 4325958 h 4599296"/>
              <a:gd name="connsiteX531" fmla="*/ 2644793 w 7560861"/>
              <a:gd name="connsiteY531" fmla="*/ 4396846 h 4599296"/>
              <a:gd name="connsiteX532" fmla="*/ 2481137 w 7560861"/>
              <a:gd name="connsiteY532" fmla="*/ 4467715 h 4599296"/>
              <a:gd name="connsiteX533" fmla="*/ 2412751 w 7560861"/>
              <a:gd name="connsiteY533" fmla="*/ 4518252 h 4599296"/>
              <a:gd name="connsiteX534" fmla="*/ 2344372 w 7560861"/>
              <a:gd name="connsiteY534" fmla="*/ 4568810 h 4599296"/>
              <a:gd name="connsiteX535" fmla="*/ 2233712 w 7560861"/>
              <a:gd name="connsiteY535" fmla="*/ 4526449 h 4599296"/>
              <a:gd name="connsiteX536" fmla="*/ 2121356 w 7560861"/>
              <a:gd name="connsiteY536" fmla="*/ 4526888 h 4599296"/>
              <a:gd name="connsiteX537" fmla="*/ 2100082 w 7560861"/>
              <a:gd name="connsiteY537" fmla="*/ 4467755 h 4599296"/>
              <a:gd name="connsiteX538" fmla="*/ 2072062 w 7560861"/>
              <a:gd name="connsiteY538" fmla="*/ 4482329 h 4599296"/>
              <a:gd name="connsiteX539" fmla="*/ 2055237 w 7560861"/>
              <a:gd name="connsiteY539" fmla="*/ 4520351 h 4599296"/>
              <a:gd name="connsiteX540" fmla="*/ 1995849 w 7560861"/>
              <a:gd name="connsiteY540" fmla="*/ 4472593 h 4599296"/>
              <a:gd name="connsiteX541" fmla="*/ 1939767 w 7560861"/>
              <a:gd name="connsiteY541" fmla="*/ 4599296 h 4599296"/>
              <a:gd name="connsiteX542" fmla="*/ 1872568 w 7560861"/>
              <a:gd name="connsiteY542" fmla="*/ 4491244 h 4599296"/>
              <a:gd name="connsiteX543" fmla="*/ 1801913 w 7560861"/>
              <a:gd name="connsiteY543" fmla="*/ 4598876 h 4599296"/>
              <a:gd name="connsiteX544" fmla="*/ 1700104 w 7560861"/>
              <a:gd name="connsiteY544" fmla="*/ 4510556 h 4599296"/>
              <a:gd name="connsiteX545" fmla="*/ 1592383 w 7560861"/>
              <a:gd name="connsiteY545" fmla="*/ 4474532 h 4599296"/>
              <a:gd name="connsiteX546" fmla="*/ 1561953 w 7560861"/>
              <a:gd name="connsiteY546" fmla="*/ 4549779 h 4599296"/>
              <a:gd name="connsiteX547" fmla="*/ 1524004 w 7560861"/>
              <a:gd name="connsiteY547" fmla="*/ 4525089 h 4599296"/>
              <a:gd name="connsiteX548" fmla="*/ 1336870 w 7560861"/>
              <a:gd name="connsiteY548" fmla="*/ 4431331 h 4599296"/>
              <a:gd name="connsiteX549" fmla="*/ 1149708 w 7560861"/>
              <a:gd name="connsiteY549" fmla="*/ 4435130 h 4599296"/>
              <a:gd name="connsiteX550" fmla="*/ 1072944 w 7560861"/>
              <a:gd name="connsiteY550" fmla="*/ 4407142 h 4599296"/>
              <a:gd name="connsiteX551" fmla="*/ 989471 w 7560861"/>
              <a:gd name="connsiteY551" fmla="*/ 4355345 h 4599296"/>
              <a:gd name="connsiteX552" fmla="*/ 828103 w 7560861"/>
              <a:gd name="connsiteY552" fmla="*/ 4304108 h 4599296"/>
              <a:gd name="connsiteX553" fmla="*/ 755804 w 7560861"/>
              <a:gd name="connsiteY553" fmla="*/ 4324499 h 4599296"/>
              <a:gd name="connsiteX554" fmla="*/ 683512 w 7560861"/>
              <a:gd name="connsiteY554" fmla="*/ 4344910 h 4599296"/>
              <a:gd name="connsiteX555" fmla="*/ 560271 w 7560861"/>
              <a:gd name="connsiteY555" fmla="*/ 4233520 h 4599296"/>
              <a:gd name="connsiteX556" fmla="*/ 326161 w 7560861"/>
              <a:gd name="connsiteY556" fmla="*/ 4262147 h 4599296"/>
              <a:gd name="connsiteX557" fmla="*/ 92939 w 7560861"/>
              <a:gd name="connsiteY557" fmla="*/ 4171826 h 4599296"/>
              <a:gd name="connsiteX558" fmla="*/ 7784 w 7560861"/>
              <a:gd name="connsiteY558" fmla="*/ 4130325 h 4599296"/>
              <a:gd name="connsiteX559" fmla="*/ 0 w 7560861"/>
              <a:gd name="connsiteY559" fmla="*/ 4134702 h 4599296"/>
              <a:gd name="connsiteX560" fmla="*/ 0 w 7560861"/>
              <a:gd name="connsiteY560" fmla="*/ 714667 h 4599296"/>
              <a:gd name="connsiteX561" fmla="*/ 4102 w 7560861"/>
              <a:gd name="connsiteY561" fmla="*/ 713038 h 4599296"/>
              <a:gd name="connsiteX562" fmla="*/ 75231 w 7560861"/>
              <a:gd name="connsiteY562" fmla="*/ 625430 h 4599296"/>
              <a:gd name="connsiteX563" fmla="*/ 147630 w 7560861"/>
              <a:gd name="connsiteY563" fmla="*/ 699018 h 4599296"/>
              <a:gd name="connsiteX564" fmla="*/ 230990 w 7560861"/>
              <a:gd name="connsiteY564" fmla="*/ 689342 h 4599296"/>
              <a:gd name="connsiteX565" fmla="*/ 265721 w 7560861"/>
              <a:gd name="connsiteY565" fmla="*/ 714830 h 4599296"/>
              <a:gd name="connsiteX566" fmla="*/ 305959 w 7560861"/>
              <a:gd name="connsiteY566" fmla="*/ 633666 h 4599296"/>
              <a:gd name="connsiteX567" fmla="*/ 348671 w 7560861"/>
              <a:gd name="connsiteY567" fmla="*/ 683364 h 4599296"/>
              <a:gd name="connsiteX568" fmla="*/ 357628 w 7560861"/>
              <a:gd name="connsiteY568" fmla="*/ 715110 h 4599296"/>
              <a:gd name="connsiteX569" fmla="*/ 439575 w 7560861"/>
              <a:gd name="connsiteY569" fmla="*/ 724866 h 4599296"/>
              <a:gd name="connsiteX570" fmla="*/ 525733 w 7560861"/>
              <a:gd name="connsiteY570" fmla="*/ 725126 h 4599296"/>
              <a:gd name="connsiteX571" fmla="*/ 583983 w 7560861"/>
              <a:gd name="connsiteY571" fmla="*/ 801431 h 4599296"/>
              <a:gd name="connsiteX572" fmla="*/ 780285 w 7560861"/>
              <a:gd name="connsiteY572" fmla="*/ 712032 h 4599296"/>
              <a:gd name="connsiteX573" fmla="*/ 980761 w 7560861"/>
              <a:gd name="connsiteY573" fmla="*/ 710653 h 4599296"/>
              <a:gd name="connsiteX574" fmla="*/ 1045885 w 7560861"/>
              <a:gd name="connsiteY574" fmla="*/ 758431 h 4599296"/>
              <a:gd name="connsiteX575" fmla="*/ 1118615 w 7560861"/>
              <a:gd name="connsiteY575" fmla="*/ 711072 h 4599296"/>
              <a:gd name="connsiteX576" fmla="*/ 1190334 w 7560861"/>
              <a:gd name="connsiteY576" fmla="*/ 721207 h 4599296"/>
              <a:gd name="connsiteX577" fmla="*/ 1265418 w 7560861"/>
              <a:gd name="connsiteY577" fmla="*/ 743238 h 4599296"/>
              <a:gd name="connsiteX578" fmla="*/ 1286438 w 7560861"/>
              <a:gd name="connsiteY578" fmla="*/ 728225 h 4599296"/>
              <a:gd name="connsiteX579" fmla="*/ 1305755 w 7560861"/>
              <a:gd name="connsiteY579" fmla="*/ 756052 h 4599296"/>
              <a:gd name="connsiteX580" fmla="*/ 1318060 w 7560861"/>
              <a:gd name="connsiteY580" fmla="*/ 832218 h 4599296"/>
              <a:gd name="connsiteX581" fmla="*/ 1269599 w 7560861"/>
              <a:gd name="connsiteY581" fmla="*/ 798752 h 4599296"/>
              <a:gd name="connsiteX582" fmla="*/ 1226159 w 7560861"/>
              <a:gd name="connsiteY582" fmla="*/ 831938 h 4599296"/>
              <a:gd name="connsiteX583" fmla="*/ 1237885 w 7560861"/>
              <a:gd name="connsiteY583" fmla="*/ 938631 h 4599296"/>
              <a:gd name="connsiteX584" fmla="*/ 1252972 w 7560861"/>
              <a:gd name="connsiteY584" fmla="*/ 1057237 h 4599296"/>
              <a:gd name="connsiteX585" fmla="*/ 1320222 w 7560861"/>
              <a:gd name="connsiteY585" fmla="*/ 1035228 h 4599296"/>
              <a:gd name="connsiteX586" fmla="*/ 1400368 w 7560861"/>
              <a:gd name="connsiteY586" fmla="*/ 1010099 h 4599296"/>
              <a:gd name="connsiteX587" fmla="*/ 1480508 w 7560861"/>
              <a:gd name="connsiteY587" fmla="*/ 984970 h 4599296"/>
              <a:gd name="connsiteX588" fmla="*/ 1650831 w 7560861"/>
              <a:gd name="connsiteY588" fmla="*/ 1067953 h 4599296"/>
              <a:gd name="connsiteX589" fmla="*/ 1730844 w 7560861"/>
              <a:gd name="connsiteY589" fmla="*/ 1013876 h 4599296"/>
              <a:gd name="connsiteX590" fmla="*/ 1796503 w 7560861"/>
              <a:gd name="connsiteY590" fmla="*/ 1128665 h 4599296"/>
              <a:gd name="connsiteX591" fmla="*/ 1868280 w 7560861"/>
              <a:gd name="connsiteY591" fmla="*/ 992486 h 4599296"/>
              <a:gd name="connsiteX592" fmla="*/ 1909756 w 7560861"/>
              <a:gd name="connsiteY592" fmla="*/ 976753 h 4599296"/>
              <a:gd name="connsiteX593" fmla="*/ 1872857 w 7560861"/>
              <a:gd name="connsiteY593" fmla="*/ 748256 h 4599296"/>
              <a:gd name="connsiteX594" fmla="*/ 1946851 w 7560861"/>
              <a:gd name="connsiteY594" fmla="*/ 685024 h 4599296"/>
              <a:gd name="connsiteX595" fmla="*/ 2020846 w 7560861"/>
              <a:gd name="connsiteY595" fmla="*/ 621812 h 4599296"/>
              <a:gd name="connsiteX596" fmla="*/ 2097886 w 7560861"/>
              <a:gd name="connsiteY596" fmla="*/ 642663 h 4599296"/>
              <a:gd name="connsiteX597" fmla="*/ 2169916 w 7560861"/>
              <a:gd name="connsiteY597" fmla="*/ 596883 h 4599296"/>
              <a:gd name="connsiteX598" fmla="*/ 2191319 w 7560861"/>
              <a:gd name="connsiteY598" fmla="*/ 668731 h 4599296"/>
              <a:gd name="connsiteX599" fmla="*/ 2223689 w 7560861"/>
              <a:gd name="connsiteY599" fmla="*/ 657316 h 4599296"/>
              <a:gd name="connsiteX600" fmla="*/ 2287166 w 7560861"/>
              <a:gd name="connsiteY600" fmla="*/ 617854 h 4599296"/>
              <a:gd name="connsiteX601" fmla="*/ 2321196 w 7560861"/>
              <a:gd name="connsiteY601" fmla="*/ 644922 h 4599296"/>
              <a:gd name="connsiteX602" fmla="*/ 2339420 w 7560861"/>
              <a:gd name="connsiteY602" fmla="*/ 603740 h 4599296"/>
              <a:gd name="connsiteX603" fmla="*/ 2362666 w 7560861"/>
              <a:gd name="connsiteY603" fmla="*/ 629188 h 4599296"/>
              <a:gd name="connsiteX604" fmla="*/ 2403011 w 7560861"/>
              <a:gd name="connsiteY604" fmla="*/ 642003 h 4599296"/>
              <a:gd name="connsiteX605" fmla="*/ 2429871 w 7560861"/>
              <a:gd name="connsiteY605" fmla="*/ 737240 h 4599296"/>
              <a:gd name="connsiteX606" fmla="*/ 2495992 w 7560861"/>
              <a:gd name="connsiteY606" fmla="*/ 743797 h 4599296"/>
              <a:gd name="connsiteX607" fmla="*/ 2522952 w 7560861"/>
              <a:gd name="connsiteY607" fmla="*/ 578931 h 4599296"/>
              <a:gd name="connsiteX608" fmla="*/ 2551783 w 7560861"/>
              <a:gd name="connsiteY608" fmla="*/ 656736 h 4599296"/>
              <a:gd name="connsiteX609" fmla="*/ 2592418 w 7560861"/>
              <a:gd name="connsiteY609" fmla="*/ 629888 h 4599296"/>
              <a:gd name="connsiteX610" fmla="*/ 2701983 w 7560861"/>
              <a:gd name="connsiteY610" fmla="*/ 603260 h 4599296"/>
              <a:gd name="connsiteX611" fmla="*/ 2816565 w 7560861"/>
              <a:gd name="connsiteY611" fmla="*/ 643262 h 4599296"/>
              <a:gd name="connsiteX612" fmla="*/ 2831078 w 7560861"/>
              <a:gd name="connsiteY612" fmla="*/ 792376 h 4599296"/>
              <a:gd name="connsiteX613" fmla="*/ 2848003 w 7560861"/>
              <a:gd name="connsiteY613" fmla="*/ 864604 h 4599296"/>
              <a:gd name="connsiteX614" fmla="*/ 2845595 w 7560861"/>
              <a:gd name="connsiteY614" fmla="*/ 941509 h 4599296"/>
              <a:gd name="connsiteX615" fmla="*/ 2839986 w 7560861"/>
              <a:gd name="connsiteY615" fmla="*/ 954184 h 4599296"/>
              <a:gd name="connsiteX616" fmla="*/ 2826537 w 7560861"/>
              <a:gd name="connsiteY616" fmla="*/ 955343 h 4599296"/>
              <a:gd name="connsiteX617" fmla="*/ 2809727 w 7560861"/>
              <a:gd name="connsiteY617" fmla="*/ 944588 h 4599296"/>
              <a:gd name="connsiteX618" fmla="*/ 2796963 w 7560861"/>
              <a:gd name="connsiteY618" fmla="*/ 976654 h 4599296"/>
              <a:gd name="connsiteX619" fmla="*/ 2791772 w 7560861"/>
              <a:gd name="connsiteY619" fmla="*/ 1011138 h 4599296"/>
              <a:gd name="connsiteX620" fmla="*/ 2815025 w 7560861"/>
              <a:gd name="connsiteY620" fmla="*/ 1004062 h 4599296"/>
              <a:gd name="connsiteX621" fmla="*/ 2839986 w 7560861"/>
              <a:gd name="connsiteY621" fmla="*/ 954184 h 4599296"/>
              <a:gd name="connsiteX622" fmla="*/ 2847127 w 7560861"/>
              <a:gd name="connsiteY622" fmla="*/ 951045 h 4599296"/>
              <a:gd name="connsiteX623" fmla="*/ 2850072 w 7560861"/>
              <a:gd name="connsiteY623" fmla="*/ 957382 h 4599296"/>
              <a:gd name="connsiteX624" fmla="*/ 2847798 w 7560861"/>
              <a:gd name="connsiteY624" fmla="*/ 1030729 h 4599296"/>
              <a:gd name="connsiteX625" fmla="*/ 2848886 w 7560861"/>
              <a:gd name="connsiteY625" fmla="*/ 1115991 h 4599296"/>
              <a:gd name="connsiteX626" fmla="*/ 2861918 w 7560861"/>
              <a:gd name="connsiteY626" fmla="*/ 1109294 h 4599296"/>
              <a:gd name="connsiteX627" fmla="*/ 2875797 w 7560861"/>
              <a:gd name="connsiteY627" fmla="*/ 1081166 h 4599296"/>
              <a:gd name="connsiteX628" fmla="*/ 2956331 w 7560861"/>
              <a:gd name="connsiteY628" fmla="*/ 1142879 h 4599296"/>
              <a:gd name="connsiteX629" fmla="*/ 3032692 w 7560861"/>
              <a:gd name="connsiteY629" fmla="*/ 1116551 h 4599296"/>
              <a:gd name="connsiteX630" fmla="*/ 3075983 w 7560861"/>
              <a:gd name="connsiteY630" fmla="*/ 1103197 h 4599296"/>
              <a:gd name="connsiteX631" fmla="*/ 3116767 w 7560861"/>
              <a:gd name="connsiteY631" fmla="*/ 1056538 h 4599296"/>
              <a:gd name="connsiteX632" fmla="*/ 3128272 w 7560861"/>
              <a:gd name="connsiteY632" fmla="*/ 1007800 h 4599296"/>
              <a:gd name="connsiteX633" fmla="*/ 3121294 w 7560861"/>
              <a:gd name="connsiteY633" fmla="*/ 942349 h 4599296"/>
              <a:gd name="connsiteX634" fmla="*/ 3042291 w 7560861"/>
              <a:gd name="connsiteY634" fmla="*/ 922677 h 4599296"/>
              <a:gd name="connsiteX635" fmla="*/ 2959928 w 7560861"/>
              <a:gd name="connsiteY635" fmla="*/ 891112 h 4599296"/>
              <a:gd name="connsiteX636" fmla="*/ 2932875 w 7560861"/>
              <a:gd name="connsiteY636" fmla="*/ 929494 h 4599296"/>
              <a:gd name="connsiteX637" fmla="*/ 2908365 w 7560861"/>
              <a:gd name="connsiteY637" fmla="*/ 903646 h 4599296"/>
              <a:gd name="connsiteX638" fmla="*/ 2879702 w 7560861"/>
              <a:gd name="connsiteY638" fmla="*/ 757251 h 4599296"/>
              <a:gd name="connsiteX639" fmla="*/ 2873734 w 7560861"/>
              <a:gd name="connsiteY639" fmla="*/ 618054 h 4599296"/>
              <a:gd name="connsiteX640" fmla="*/ 2992410 w 7560861"/>
              <a:gd name="connsiteY640" fmla="*/ 570834 h 4599296"/>
              <a:gd name="connsiteX641" fmla="*/ 3120313 w 7560861"/>
              <a:gd name="connsiteY641" fmla="*/ 580730 h 4599296"/>
              <a:gd name="connsiteX642" fmla="*/ 3190959 w 7560861"/>
              <a:gd name="connsiteY642" fmla="*/ 473098 h 4599296"/>
              <a:gd name="connsiteX643" fmla="*/ 3216988 w 7560861"/>
              <a:gd name="connsiteY643" fmla="*/ 557241 h 4599296"/>
              <a:gd name="connsiteX644" fmla="*/ 3254818 w 7560861"/>
              <a:gd name="connsiteY644" fmla="*/ 536730 h 4599296"/>
              <a:gd name="connsiteX645" fmla="*/ 3319828 w 7560861"/>
              <a:gd name="connsiteY645" fmla="*/ 523056 h 4599296"/>
              <a:gd name="connsiteX646" fmla="*/ 3388193 w 7560861"/>
              <a:gd name="connsiteY646" fmla="*/ 521277 h 4599296"/>
              <a:gd name="connsiteX647" fmla="*/ 3456572 w 7560861"/>
              <a:gd name="connsiteY647" fmla="*/ 470739 h 4599296"/>
              <a:gd name="connsiteX648" fmla="*/ 3579811 w 7560861"/>
              <a:gd name="connsiteY648" fmla="*/ 582130 h 4599296"/>
              <a:gd name="connsiteX649" fmla="*/ 3645395 w 7560861"/>
              <a:gd name="connsiteY649" fmla="*/ 537910 h 4599296"/>
              <a:gd name="connsiteX650" fmla="*/ 3710977 w 7560861"/>
              <a:gd name="connsiteY650" fmla="*/ 493709 h 4599296"/>
              <a:gd name="connsiteX651" fmla="*/ 3775966 w 7560861"/>
              <a:gd name="connsiteY651" fmla="*/ 528794 h 4599296"/>
              <a:gd name="connsiteX652" fmla="*/ 3844352 w 7560861"/>
              <a:gd name="connsiteY652" fmla="*/ 478256 h 4599296"/>
              <a:gd name="connsiteX653" fmla="*/ 3881350 w 7560861"/>
              <a:gd name="connsiteY653" fmla="*/ 446650 h 4599296"/>
              <a:gd name="connsiteX654" fmla="*/ 3918346 w 7560861"/>
              <a:gd name="connsiteY654" fmla="*/ 415024 h 4599296"/>
              <a:gd name="connsiteX655" fmla="*/ 3990074 w 7560861"/>
              <a:gd name="connsiteY655" fmla="*/ 408907 h 4599296"/>
              <a:gd name="connsiteX656" fmla="*/ 4001410 w 7560861"/>
              <a:gd name="connsiteY656" fmla="*/ 428758 h 4599296"/>
              <a:gd name="connsiteX657" fmla="*/ 4010247 w 7560861"/>
              <a:gd name="connsiteY657" fmla="*/ 415304 h 4599296"/>
              <a:gd name="connsiteX658" fmla="*/ 4030574 w 7560861"/>
              <a:gd name="connsiteY658" fmla="*/ 369384 h 4599296"/>
              <a:gd name="connsiteX659" fmla="*/ 4051715 w 7560861"/>
              <a:gd name="connsiteY659" fmla="*/ 399572 h 4599296"/>
              <a:gd name="connsiteX660" fmla="*/ 4125681 w 7560861"/>
              <a:gd name="connsiteY660" fmla="*/ 417644 h 4599296"/>
              <a:gd name="connsiteX661" fmla="*/ 4189568 w 7560861"/>
              <a:gd name="connsiteY661" fmla="*/ 399991 h 4599296"/>
              <a:gd name="connsiteX662" fmla="*/ 4253428 w 7560861"/>
              <a:gd name="connsiteY662" fmla="*/ 463623 h 4599296"/>
              <a:gd name="connsiteX663" fmla="*/ 4354051 w 7560861"/>
              <a:gd name="connsiteY663" fmla="*/ 372743 h 4599296"/>
              <a:gd name="connsiteX664" fmla="*/ 4466406 w 7560861"/>
              <a:gd name="connsiteY664" fmla="*/ 372283 h 4599296"/>
              <a:gd name="connsiteX665" fmla="*/ 4500472 w 7560861"/>
              <a:gd name="connsiteY665" fmla="*/ 301815 h 4599296"/>
              <a:gd name="connsiteX666" fmla="*/ 4533655 w 7560861"/>
              <a:gd name="connsiteY666" fmla="*/ 350293 h 4599296"/>
              <a:gd name="connsiteX667" fmla="*/ 4615475 w 7560861"/>
              <a:gd name="connsiteY667" fmla="*/ 347355 h 4599296"/>
              <a:gd name="connsiteX668" fmla="*/ 4644753 w 7560861"/>
              <a:gd name="connsiteY668" fmla="*/ 349433 h 4599296"/>
              <a:gd name="connsiteX669" fmla="*/ 4668161 w 7560861"/>
              <a:gd name="connsiteY669" fmla="*/ 306293 h 4599296"/>
              <a:gd name="connsiteX670" fmla="*/ 4725330 w 7560861"/>
              <a:gd name="connsiteY670" fmla="*/ 281084 h 4599296"/>
              <a:gd name="connsiteX671" fmla="*/ 4798731 w 7560861"/>
              <a:gd name="connsiteY671" fmla="*/ 297157 h 4599296"/>
              <a:gd name="connsiteX672" fmla="*/ 4858706 w 7560861"/>
              <a:gd name="connsiteY672" fmla="*/ 265631 h 4599296"/>
              <a:gd name="connsiteX673" fmla="*/ 4994341 w 7560861"/>
              <a:gd name="connsiteY673" fmla="*/ 193084 h 4599296"/>
              <a:gd name="connsiteX674" fmla="*/ 5058928 w 7560861"/>
              <a:gd name="connsiteY674" fmla="*/ 190105 h 4599296"/>
              <a:gd name="connsiteX675" fmla="*/ 5127718 w 7560861"/>
              <a:gd name="connsiteY675" fmla="*/ 177631 h 4599296"/>
              <a:gd name="connsiteX676" fmla="*/ 5170315 w 7560861"/>
              <a:gd name="connsiteY676" fmla="*/ 149603 h 4599296"/>
              <a:gd name="connsiteX677" fmla="*/ 5202842 w 7560861"/>
              <a:gd name="connsiteY677" fmla="*/ 85851 h 4599296"/>
              <a:gd name="connsiteX678" fmla="*/ 5314893 w 7560861"/>
              <a:gd name="connsiteY678" fmla="*/ 141306 h 4599296"/>
              <a:gd name="connsiteX679" fmla="*/ 5426987 w 7560861"/>
              <a:gd name="connsiteY679" fmla="*/ 99225 h 4599296"/>
              <a:gd name="connsiteX680" fmla="*/ 5501384 w 7560861"/>
              <a:gd name="connsiteY680" fmla="*/ 74076 h 4599296"/>
              <a:gd name="connsiteX681" fmla="*/ 5571579 w 7560861"/>
              <a:gd name="connsiteY681" fmla="*/ 58424 h 4599296"/>
              <a:gd name="connsiteX682" fmla="*/ 5712661 w 7560861"/>
              <a:gd name="connsiteY682" fmla="*/ 41810 h 4599296"/>
              <a:gd name="connsiteX683" fmla="*/ 5852888 w 7560861"/>
              <a:gd name="connsiteY683" fmla="*/ 46588 h 4599296"/>
              <a:gd name="connsiteX684" fmla="*/ 5926288 w 7560861"/>
              <a:gd name="connsiteY684" fmla="*/ 62682 h 4599296"/>
              <a:gd name="connsiteX685" fmla="*/ 5999696 w 7560861"/>
              <a:gd name="connsiteY685" fmla="*/ 78755 h 4599296"/>
              <a:gd name="connsiteX686" fmla="*/ 6072293 w 7560861"/>
              <a:gd name="connsiteY686" fmla="*/ 2449 h 4599296"/>
              <a:gd name="connsiteX687" fmla="*/ 6093404 w 7560861"/>
              <a:gd name="connsiteY687" fmla="*/ 748 h 45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</a:cxnLst>
            <a:rect l="l" t="t" r="r" b="b"/>
            <a:pathLst>
              <a:path w="7560861" h="4599296">
                <a:moveTo>
                  <a:pt x="6605250" y="3222898"/>
                </a:moveTo>
                <a:cubicBezTo>
                  <a:pt x="6601888" y="3221831"/>
                  <a:pt x="6598384" y="3224330"/>
                  <a:pt x="6594740" y="3230387"/>
                </a:cubicBezTo>
                <a:cubicBezTo>
                  <a:pt x="6588948" y="3247819"/>
                  <a:pt x="6588186" y="3266851"/>
                  <a:pt x="6592473" y="3287482"/>
                </a:cubicBezTo>
                <a:cubicBezTo>
                  <a:pt x="6592797" y="3287282"/>
                  <a:pt x="6594670" y="3288481"/>
                  <a:pt x="6598081" y="3291060"/>
                </a:cubicBezTo>
                <a:cubicBezTo>
                  <a:pt x="6601485" y="3293659"/>
                  <a:pt x="6604474" y="3298817"/>
                  <a:pt x="6607037" y="3306553"/>
                </a:cubicBezTo>
                <a:cubicBezTo>
                  <a:pt x="6610102" y="3299096"/>
                  <a:pt x="6612674" y="3287861"/>
                  <a:pt x="6614758" y="3272888"/>
                </a:cubicBezTo>
                <a:cubicBezTo>
                  <a:pt x="6616841" y="3257875"/>
                  <a:pt x="6616890" y="3245840"/>
                  <a:pt x="6614912" y="3236805"/>
                </a:cubicBezTo>
                <a:cubicBezTo>
                  <a:pt x="6611833" y="3228598"/>
                  <a:pt x="6608612" y="3223965"/>
                  <a:pt x="6605250" y="3222898"/>
                </a:cubicBezTo>
                <a:close/>
                <a:moveTo>
                  <a:pt x="6746880" y="3194473"/>
                </a:moveTo>
                <a:cubicBezTo>
                  <a:pt x="6744523" y="3192219"/>
                  <a:pt x="6742147" y="3192444"/>
                  <a:pt x="6739749" y="3195143"/>
                </a:cubicBezTo>
                <a:cubicBezTo>
                  <a:pt x="6734966" y="3200560"/>
                  <a:pt x="6731082" y="3207137"/>
                  <a:pt x="6728116" y="3214934"/>
                </a:cubicBezTo>
                <a:lnTo>
                  <a:pt x="6740413" y="3291100"/>
                </a:lnTo>
                <a:cubicBezTo>
                  <a:pt x="6743711" y="3283123"/>
                  <a:pt x="6747215" y="3269770"/>
                  <a:pt x="6750937" y="3251078"/>
                </a:cubicBezTo>
                <a:cubicBezTo>
                  <a:pt x="6754659" y="3232407"/>
                  <a:pt x="6755642" y="3218253"/>
                  <a:pt x="6753890" y="3208677"/>
                </a:cubicBezTo>
                <a:cubicBezTo>
                  <a:pt x="6751572" y="3201460"/>
                  <a:pt x="6749236" y="3196727"/>
                  <a:pt x="6746880" y="3194473"/>
                </a:cubicBezTo>
                <a:close/>
                <a:moveTo>
                  <a:pt x="7169535" y="2837320"/>
                </a:moveTo>
                <a:cubicBezTo>
                  <a:pt x="7167178" y="2835063"/>
                  <a:pt x="7164802" y="2835283"/>
                  <a:pt x="7162407" y="2837982"/>
                </a:cubicBezTo>
                <a:cubicBezTo>
                  <a:pt x="7157625" y="2843400"/>
                  <a:pt x="7153740" y="2849976"/>
                  <a:pt x="7150766" y="2857773"/>
                </a:cubicBezTo>
                <a:lnTo>
                  <a:pt x="7163071" y="2933939"/>
                </a:lnTo>
                <a:cubicBezTo>
                  <a:pt x="7166361" y="2925963"/>
                  <a:pt x="7169872" y="2912609"/>
                  <a:pt x="7173587" y="2893918"/>
                </a:cubicBezTo>
                <a:cubicBezTo>
                  <a:pt x="7177311" y="2875245"/>
                  <a:pt x="7178291" y="2861092"/>
                  <a:pt x="7176547" y="2851516"/>
                </a:cubicBezTo>
                <a:cubicBezTo>
                  <a:pt x="7174230" y="2844309"/>
                  <a:pt x="7171892" y="2839576"/>
                  <a:pt x="7169535" y="2837320"/>
                </a:cubicBezTo>
                <a:close/>
                <a:moveTo>
                  <a:pt x="3409616" y="2766354"/>
                </a:moveTo>
                <a:cubicBezTo>
                  <a:pt x="3406466" y="2768074"/>
                  <a:pt x="3403520" y="2772552"/>
                  <a:pt x="3400787" y="2779808"/>
                </a:cubicBezTo>
                <a:lnTo>
                  <a:pt x="3354833" y="2779668"/>
                </a:lnTo>
                <a:lnTo>
                  <a:pt x="3395179" y="2792483"/>
                </a:lnTo>
                <a:cubicBezTo>
                  <a:pt x="3397770" y="2802338"/>
                  <a:pt x="3401542" y="2814373"/>
                  <a:pt x="3406508" y="2828587"/>
                </a:cubicBezTo>
                <a:cubicBezTo>
                  <a:pt x="3411480" y="2842821"/>
                  <a:pt x="3415542" y="2847718"/>
                  <a:pt x="3418692" y="2843300"/>
                </a:cubicBezTo>
                <a:cubicBezTo>
                  <a:pt x="3423976" y="2830825"/>
                  <a:pt x="3426314" y="2820130"/>
                  <a:pt x="3425713" y="2811214"/>
                </a:cubicBezTo>
                <a:cubicBezTo>
                  <a:pt x="3425113" y="2802278"/>
                  <a:pt x="3423524" y="2793962"/>
                  <a:pt x="3420959" y="2786206"/>
                </a:cubicBezTo>
                <a:cubicBezTo>
                  <a:pt x="3416552" y="2771272"/>
                  <a:pt x="3412773" y="2764655"/>
                  <a:pt x="3409616" y="2766354"/>
                </a:cubicBezTo>
                <a:close/>
                <a:moveTo>
                  <a:pt x="3670188" y="2675897"/>
                </a:moveTo>
                <a:cubicBezTo>
                  <a:pt x="3668133" y="2676749"/>
                  <a:pt x="3665762" y="2679533"/>
                  <a:pt x="3663074" y="2684251"/>
                </a:cubicBezTo>
                <a:cubicBezTo>
                  <a:pt x="3657706" y="2693687"/>
                  <a:pt x="3654711" y="2699364"/>
                  <a:pt x="3654104" y="2701263"/>
                </a:cubicBezTo>
                <a:lnTo>
                  <a:pt x="3546509" y="2710459"/>
                </a:lnTo>
                <a:cubicBezTo>
                  <a:pt x="3535850" y="2681492"/>
                  <a:pt x="3526089" y="2686230"/>
                  <a:pt x="3517225" y="2724653"/>
                </a:cubicBezTo>
                <a:cubicBezTo>
                  <a:pt x="3508360" y="2763075"/>
                  <a:pt x="3497200" y="2770992"/>
                  <a:pt x="3483730" y="2748342"/>
                </a:cubicBezTo>
                <a:lnTo>
                  <a:pt x="3492687" y="2780089"/>
                </a:lnTo>
                <a:cubicBezTo>
                  <a:pt x="3505280" y="2816592"/>
                  <a:pt x="3522649" y="2829346"/>
                  <a:pt x="3544785" y="2818311"/>
                </a:cubicBezTo>
                <a:cubicBezTo>
                  <a:pt x="3566929" y="2807276"/>
                  <a:pt x="3585427" y="2791463"/>
                  <a:pt x="3600281" y="2770892"/>
                </a:cubicBezTo>
                <a:cubicBezTo>
                  <a:pt x="3612550" y="2804897"/>
                  <a:pt x="3622453" y="2802018"/>
                  <a:pt x="3629982" y="2762256"/>
                </a:cubicBezTo>
                <a:cubicBezTo>
                  <a:pt x="3637518" y="2722514"/>
                  <a:pt x="3649660" y="2727552"/>
                  <a:pt x="3666401" y="2777429"/>
                </a:cubicBezTo>
                <a:cubicBezTo>
                  <a:pt x="3667552" y="2761836"/>
                  <a:pt x="3669755" y="2743885"/>
                  <a:pt x="3673011" y="2723533"/>
                </a:cubicBezTo>
                <a:cubicBezTo>
                  <a:pt x="3676261" y="2703182"/>
                  <a:pt x="3677059" y="2688390"/>
                  <a:pt x="3675406" y="2679133"/>
                </a:cubicBezTo>
                <a:cubicBezTo>
                  <a:pt x="3673983" y="2676124"/>
                  <a:pt x="3672244" y="2675045"/>
                  <a:pt x="3670188" y="2675897"/>
                </a:cubicBezTo>
                <a:close/>
                <a:moveTo>
                  <a:pt x="4654248" y="2653952"/>
                </a:moveTo>
                <a:cubicBezTo>
                  <a:pt x="4651632" y="2655529"/>
                  <a:pt x="4648874" y="2660671"/>
                  <a:pt x="4645974" y="2669378"/>
                </a:cubicBezTo>
                <a:cubicBezTo>
                  <a:pt x="4640183" y="2686810"/>
                  <a:pt x="4639427" y="2705861"/>
                  <a:pt x="4643715" y="2726473"/>
                </a:cubicBezTo>
                <a:lnTo>
                  <a:pt x="4648193" y="2742345"/>
                </a:lnTo>
                <a:cubicBezTo>
                  <a:pt x="4651767" y="2735368"/>
                  <a:pt x="4655835" y="2724013"/>
                  <a:pt x="4660391" y="2708280"/>
                </a:cubicBezTo>
                <a:cubicBezTo>
                  <a:pt x="4664954" y="2692587"/>
                  <a:pt x="4665377" y="2676455"/>
                  <a:pt x="4661669" y="2659922"/>
                </a:cubicBezTo>
                <a:cubicBezTo>
                  <a:pt x="4659338" y="2654364"/>
                  <a:pt x="4656864" y="2652375"/>
                  <a:pt x="4654248" y="2653952"/>
                </a:cubicBezTo>
                <a:close/>
                <a:moveTo>
                  <a:pt x="3741255" y="2630265"/>
                </a:moveTo>
                <a:cubicBezTo>
                  <a:pt x="3738898" y="2628011"/>
                  <a:pt x="3736521" y="2628236"/>
                  <a:pt x="3734123" y="2630934"/>
                </a:cubicBezTo>
                <a:cubicBezTo>
                  <a:pt x="3729341" y="2636352"/>
                  <a:pt x="3725463" y="2642930"/>
                  <a:pt x="3722489" y="2650726"/>
                </a:cubicBezTo>
                <a:cubicBezTo>
                  <a:pt x="3716698" y="2668158"/>
                  <a:pt x="3715935" y="2687190"/>
                  <a:pt x="3720223" y="2707820"/>
                </a:cubicBezTo>
                <a:cubicBezTo>
                  <a:pt x="3722511" y="2714577"/>
                  <a:pt x="3724941" y="2717755"/>
                  <a:pt x="3727504" y="2717355"/>
                </a:cubicBezTo>
                <a:cubicBezTo>
                  <a:pt x="3730076" y="2716976"/>
                  <a:pt x="3732505" y="2720155"/>
                  <a:pt x="3734787" y="2726892"/>
                </a:cubicBezTo>
                <a:cubicBezTo>
                  <a:pt x="3738086" y="2718916"/>
                  <a:pt x="3741588" y="2705562"/>
                  <a:pt x="3745310" y="2686870"/>
                </a:cubicBezTo>
                <a:cubicBezTo>
                  <a:pt x="3749034" y="2668178"/>
                  <a:pt x="3750015" y="2654044"/>
                  <a:pt x="3748271" y="2644469"/>
                </a:cubicBezTo>
                <a:cubicBezTo>
                  <a:pt x="3745951" y="2637252"/>
                  <a:pt x="3743613" y="2632519"/>
                  <a:pt x="3741255" y="2630265"/>
                </a:cubicBezTo>
                <a:close/>
                <a:moveTo>
                  <a:pt x="4286292" y="2468447"/>
                </a:moveTo>
                <a:cubicBezTo>
                  <a:pt x="4271756" y="2496975"/>
                  <a:pt x="4255695" y="2515946"/>
                  <a:pt x="4238078" y="2525401"/>
                </a:cubicBezTo>
                <a:cubicBezTo>
                  <a:pt x="4220471" y="2534878"/>
                  <a:pt x="4204401" y="2553849"/>
                  <a:pt x="4189866" y="2582356"/>
                </a:cubicBezTo>
                <a:cubicBezTo>
                  <a:pt x="4177391" y="2556428"/>
                  <a:pt x="4162869" y="2541574"/>
                  <a:pt x="4146313" y="2537816"/>
                </a:cubicBezTo>
                <a:cubicBezTo>
                  <a:pt x="4129764" y="2534078"/>
                  <a:pt x="4115517" y="2544593"/>
                  <a:pt x="4103574" y="2569402"/>
                </a:cubicBezTo>
                <a:lnTo>
                  <a:pt x="4073314" y="2559806"/>
                </a:lnTo>
                <a:cubicBezTo>
                  <a:pt x="4067240" y="2573540"/>
                  <a:pt x="4060050" y="2583276"/>
                  <a:pt x="4051729" y="2589074"/>
                </a:cubicBezTo>
                <a:cubicBezTo>
                  <a:pt x="4043415" y="2594871"/>
                  <a:pt x="4036790" y="2590353"/>
                  <a:pt x="4031846" y="2575540"/>
                </a:cubicBezTo>
                <a:lnTo>
                  <a:pt x="4027368" y="2559666"/>
                </a:lnTo>
                <a:cubicBezTo>
                  <a:pt x="4016978" y="2556068"/>
                  <a:pt x="4006100" y="2556828"/>
                  <a:pt x="3994721" y="2561945"/>
                </a:cubicBezTo>
                <a:cubicBezTo>
                  <a:pt x="3983349" y="2567063"/>
                  <a:pt x="3973306" y="2578937"/>
                  <a:pt x="3964590" y="2597530"/>
                </a:cubicBezTo>
                <a:cubicBezTo>
                  <a:pt x="3958981" y="2610204"/>
                  <a:pt x="3955895" y="2623678"/>
                  <a:pt x="3955329" y="2637952"/>
                </a:cubicBezTo>
                <a:cubicBezTo>
                  <a:pt x="3954763" y="2652225"/>
                  <a:pt x="3956718" y="2667298"/>
                  <a:pt x="3961192" y="2683171"/>
                </a:cubicBezTo>
                <a:cubicBezTo>
                  <a:pt x="3991989" y="2706201"/>
                  <a:pt x="4024253" y="2708021"/>
                  <a:pt x="4057994" y="2688609"/>
                </a:cubicBezTo>
                <a:cubicBezTo>
                  <a:pt x="4091743" y="2669237"/>
                  <a:pt x="4120384" y="2633773"/>
                  <a:pt x="4143911" y="2582217"/>
                </a:cubicBezTo>
                <a:cubicBezTo>
                  <a:pt x="4163830" y="2643349"/>
                  <a:pt x="4180824" y="2665599"/>
                  <a:pt x="4194880" y="2648986"/>
                </a:cubicBezTo>
                <a:cubicBezTo>
                  <a:pt x="4208942" y="2632374"/>
                  <a:pt x="4221466" y="2638771"/>
                  <a:pt x="4232421" y="2668139"/>
                </a:cubicBezTo>
                <a:lnTo>
                  <a:pt x="4270549" y="2607985"/>
                </a:lnTo>
                <a:cubicBezTo>
                  <a:pt x="4276948" y="2594051"/>
                  <a:pt x="4282655" y="2573580"/>
                  <a:pt x="4287663" y="2546573"/>
                </a:cubicBezTo>
                <a:cubicBezTo>
                  <a:pt x="4292670" y="2519565"/>
                  <a:pt x="4292212" y="2493515"/>
                  <a:pt x="4286292" y="2468447"/>
                </a:cubicBezTo>
                <a:close/>
                <a:moveTo>
                  <a:pt x="4489991" y="2420006"/>
                </a:moveTo>
                <a:cubicBezTo>
                  <a:pt x="4487634" y="2417750"/>
                  <a:pt x="4485257" y="2417969"/>
                  <a:pt x="4482863" y="2420668"/>
                </a:cubicBezTo>
                <a:cubicBezTo>
                  <a:pt x="4478081" y="2426086"/>
                  <a:pt x="4474196" y="2432683"/>
                  <a:pt x="4471222" y="2440459"/>
                </a:cubicBezTo>
                <a:lnTo>
                  <a:pt x="4483527" y="2516625"/>
                </a:lnTo>
                <a:cubicBezTo>
                  <a:pt x="4486826" y="2508649"/>
                  <a:pt x="4490329" y="2495316"/>
                  <a:pt x="4494043" y="2476624"/>
                </a:cubicBezTo>
                <a:cubicBezTo>
                  <a:pt x="4497767" y="2457932"/>
                  <a:pt x="4498748" y="2443798"/>
                  <a:pt x="4497004" y="2434203"/>
                </a:cubicBezTo>
                <a:cubicBezTo>
                  <a:pt x="4494687" y="2426996"/>
                  <a:pt x="4492349" y="2422263"/>
                  <a:pt x="4489991" y="2420006"/>
                </a:cubicBezTo>
                <a:close/>
                <a:moveTo>
                  <a:pt x="4413786" y="2410253"/>
                </a:moveTo>
                <a:cubicBezTo>
                  <a:pt x="4411428" y="2407999"/>
                  <a:pt x="4409051" y="2408224"/>
                  <a:pt x="4406657" y="2410933"/>
                </a:cubicBezTo>
                <a:cubicBezTo>
                  <a:pt x="4401869" y="2416331"/>
                  <a:pt x="4397991" y="2422928"/>
                  <a:pt x="4395018" y="2430724"/>
                </a:cubicBezTo>
                <a:lnTo>
                  <a:pt x="4407322" y="2506890"/>
                </a:lnTo>
                <a:cubicBezTo>
                  <a:pt x="4410613" y="2498894"/>
                  <a:pt x="4414117" y="2485560"/>
                  <a:pt x="4417839" y="2466868"/>
                </a:cubicBezTo>
                <a:cubicBezTo>
                  <a:pt x="4421561" y="2448176"/>
                  <a:pt x="4422543" y="2434043"/>
                  <a:pt x="4420798" y="2424447"/>
                </a:cubicBezTo>
                <a:cubicBezTo>
                  <a:pt x="4418481" y="2417240"/>
                  <a:pt x="4416143" y="2412507"/>
                  <a:pt x="4413786" y="2410253"/>
                </a:cubicBezTo>
                <a:close/>
                <a:moveTo>
                  <a:pt x="5321848" y="2320823"/>
                </a:moveTo>
                <a:cubicBezTo>
                  <a:pt x="5318812" y="2322268"/>
                  <a:pt x="5315844" y="2325991"/>
                  <a:pt x="5312944" y="2331988"/>
                </a:cubicBezTo>
                <a:lnTo>
                  <a:pt x="5343153" y="2471666"/>
                </a:lnTo>
                <a:cubicBezTo>
                  <a:pt x="5348811" y="2457812"/>
                  <a:pt x="5352089" y="2439581"/>
                  <a:pt x="5352979" y="2416971"/>
                </a:cubicBezTo>
                <a:cubicBezTo>
                  <a:pt x="5353875" y="2394380"/>
                  <a:pt x="5352117" y="2374549"/>
                  <a:pt x="5347681" y="2357477"/>
                </a:cubicBezTo>
                <a:cubicBezTo>
                  <a:pt x="5343019" y="2340944"/>
                  <a:pt x="5337517" y="2329570"/>
                  <a:pt x="5331160" y="2323332"/>
                </a:cubicBezTo>
                <a:cubicBezTo>
                  <a:pt x="5327988" y="2320214"/>
                  <a:pt x="5324884" y="2319379"/>
                  <a:pt x="5321848" y="2320823"/>
                </a:cubicBezTo>
                <a:close/>
                <a:moveTo>
                  <a:pt x="5119406" y="2247056"/>
                </a:moveTo>
                <a:cubicBezTo>
                  <a:pt x="5096918" y="2250758"/>
                  <a:pt x="5076632" y="2271415"/>
                  <a:pt x="5058547" y="2309018"/>
                </a:cubicBezTo>
                <a:cubicBezTo>
                  <a:pt x="5033359" y="2354018"/>
                  <a:pt x="5008327" y="2362935"/>
                  <a:pt x="4983444" y="2335746"/>
                </a:cubicBezTo>
                <a:cubicBezTo>
                  <a:pt x="4958566" y="2308599"/>
                  <a:pt x="4933535" y="2317495"/>
                  <a:pt x="4908347" y="2362494"/>
                </a:cubicBezTo>
                <a:cubicBezTo>
                  <a:pt x="4894897" y="2350100"/>
                  <a:pt x="4878377" y="2343023"/>
                  <a:pt x="4858762" y="2341324"/>
                </a:cubicBezTo>
                <a:cubicBezTo>
                  <a:pt x="4839148" y="2339625"/>
                  <a:pt x="4823178" y="2350799"/>
                  <a:pt x="4810839" y="2374890"/>
                </a:cubicBezTo>
                <a:cubicBezTo>
                  <a:pt x="4803153" y="2394421"/>
                  <a:pt x="4800858" y="2414772"/>
                  <a:pt x="4803952" y="2435922"/>
                </a:cubicBezTo>
                <a:cubicBezTo>
                  <a:pt x="4807052" y="2457073"/>
                  <a:pt x="4811198" y="2475864"/>
                  <a:pt x="4816397" y="2492257"/>
                </a:cubicBezTo>
                <a:cubicBezTo>
                  <a:pt x="4839741" y="2504491"/>
                  <a:pt x="4873171" y="2519924"/>
                  <a:pt x="4916689" y="2538556"/>
                </a:cubicBezTo>
                <a:cubicBezTo>
                  <a:pt x="4960198" y="2557207"/>
                  <a:pt x="4994765" y="2544074"/>
                  <a:pt x="5020370" y="2499234"/>
                </a:cubicBezTo>
                <a:lnTo>
                  <a:pt x="5088756" y="2448676"/>
                </a:lnTo>
                <a:cubicBezTo>
                  <a:pt x="5106146" y="2500873"/>
                  <a:pt x="5129030" y="2519585"/>
                  <a:pt x="5157376" y="2504791"/>
                </a:cubicBezTo>
                <a:cubicBezTo>
                  <a:pt x="5185728" y="2490018"/>
                  <a:pt x="5209185" y="2461930"/>
                  <a:pt x="5227739" y="2420549"/>
                </a:cubicBezTo>
                <a:cubicBezTo>
                  <a:pt x="5213316" y="2400618"/>
                  <a:pt x="5198470" y="2383245"/>
                  <a:pt x="5183206" y="2368472"/>
                </a:cubicBezTo>
                <a:cubicBezTo>
                  <a:pt x="5167943" y="2353699"/>
                  <a:pt x="5151414" y="2346641"/>
                  <a:pt x="5133621" y="2347321"/>
                </a:cubicBezTo>
                <a:lnTo>
                  <a:pt x="5142628" y="2249005"/>
                </a:lnTo>
                <a:cubicBezTo>
                  <a:pt x="5134643" y="2246472"/>
                  <a:pt x="5126902" y="2245822"/>
                  <a:pt x="5119406" y="2247056"/>
                </a:cubicBezTo>
                <a:close/>
                <a:moveTo>
                  <a:pt x="4183274" y="2233413"/>
                </a:moveTo>
                <a:lnTo>
                  <a:pt x="4151886" y="2252343"/>
                </a:lnTo>
                <a:cubicBezTo>
                  <a:pt x="4150862" y="2254123"/>
                  <a:pt x="4147302" y="2263239"/>
                  <a:pt x="4141227" y="2279671"/>
                </a:cubicBezTo>
                <a:cubicBezTo>
                  <a:pt x="4135153" y="2296104"/>
                  <a:pt x="4132716" y="2309198"/>
                  <a:pt x="4133924" y="2318914"/>
                </a:cubicBezTo>
                <a:lnTo>
                  <a:pt x="4156364" y="2268217"/>
                </a:lnTo>
                <a:close/>
                <a:moveTo>
                  <a:pt x="4316831" y="2098557"/>
                </a:moveTo>
                <a:cubicBezTo>
                  <a:pt x="4315245" y="2098352"/>
                  <a:pt x="4313518" y="2099682"/>
                  <a:pt x="4311649" y="2102550"/>
                </a:cubicBezTo>
                <a:cubicBezTo>
                  <a:pt x="4307906" y="2108308"/>
                  <a:pt x="4305858" y="2111867"/>
                  <a:pt x="4305476" y="2113246"/>
                </a:cubicBezTo>
                <a:cubicBezTo>
                  <a:pt x="4297134" y="2138594"/>
                  <a:pt x="4287740" y="2166322"/>
                  <a:pt x="4277287" y="2196429"/>
                </a:cubicBezTo>
                <a:cubicBezTo>
                  <a:pt x="4266840" y="2226515"/>
                  <a:pt x="4254939" y="2220938"/>
                  <a:pt x="4241576" y="2179656"/>
                </a:cubicBezTo>
                <a:cubicBezTo>
                  <a:pt x="4238509" y="2187113"/>
                  <a:pt x="4235939" y="2198348"/>
                  <a:pt x="4233855" y="2213341"/>
                </a:cubicBezTo>
                <a:cubicBezTo>
                  <a:pt x="4231771" y="2228334"/>
                  <a:pt x="4231723" y="2240370"/>
                  <a:pt x="4233699" y="2249426"/>
                </a:cubicBezTo>
                <a:cubicBezTo>
                  <a:pt x="4236199" y="2256242"/>
                  <a:pt x="4239604" y="2256103"/>
                  <a:pt x="4243928" y="2249065"/>
                </a:cubicBezTo>
                <a:cubicBezTo>
                  <a:pt x="4248250" y="2242009"/>
                  <a:pt x="4251944" y="2234732"/>
                  <a:pt x="4255002" y="2227295"/>
                </a:cubicBezTo>
                <a:cubicBezTo>
                  <a:pt x="4259735" y="2244747"/>
                  <a:pt x="4266227" y="2258261"/>
                  <a:pt x="4274461" y="2267796"/>
                </a:cubicBezTo>
                <a:cubicBezTo>
                  <a:pt x="4282705" y="2277333"/>
                  <a:pt x="4291153" y="2273394"/>
                  <a:pt x="4299818" y="2255962"/>
                </a:cubicBezTo>
                <a:cubicBezTo>
                  <a:pt x="4306175" y="2240529"/>
                  <a:pt x="4312264" y="2215960"/>
                  <a:pt x="4318063" y="2182276"/>
                </a:cubicBezTo>
                <a:cubicBezTo>
                  <a:pt x="4323862" y="2148590"/>
                  <a:pt x="4324907" y="2122422"/>
                  <a:pt x="4321170" y="2103771"/>
                </a:cubicBezTo>
                <a:cubicBezTo>
                  <a:pt x="4319864" y="2100502"/>
                  <a:pt x="4318418" y="2098762"/>
                  <a:pt x="4316831" y="2098557"/>
                </a:cubicBezTo>
                <a:close/>
                <a:moveTo>
                  <a:pt x="1812968" y="1679465"/>
                </a:moveTo>
                <a:cubicBezTo>
                  <a:pt x="1810541" y="1676286"/>
                  <a:pt x="1807974" y="1676671"/>
                  <a:pt x="1805261" y="1680619"/>
                </a:cubicBezTo>
                <a:cubicBezTo>
                  <a:pt x="1802577" y="1689395"/>
                  <a:pt x="1801497" y="1705908"/>
                  <a:pt x="1802019" y="1730177"/>
                </a:cubicBezTo>
                <a:cubicBezTo>
                  <a:pt x="1802549" y="1754426"/>
                  <a:pt x="1803991" y="1771739"/>
                  <a:pt x="1806343" y="1782133"/>
                </a:cubicBezTo>
                <a:cubicBezTo>
                  <a:pt x="1809139" y="1797467"/>
                  <a:pt x="1812502" y="1798546"/>
                  <a:pt x="1816428" y="1785332"/>
                </a:cubicBezTo>
                <a:lnTo>
                  <a:pt x="1819826" y="1699690"/>
                </a:lnTo>
                <a:cubicBezTo>
                  <a:pt x="1817679" y="1689385"/>
                  <a:pt x="1815394" y="1682643"/>
                  <a:pt x="1812968" y="1679465"/>
                </a:cubicBezTo>
                <a:close/>
                <a:moveTo>
                  <a:pt x="312457" y="1596797"/>
                </a:moveTo>
                <a:cubicBezTo>
                  <a:pt x="307040" y="1610151"/>
                  <a:pt x="304701" y="1626264"/>
                  <a:pt x="305437" y="1645155"/>
                </a:cubicBezTo>
                <a:cubicBezTo>
                  <a:pt x="306178" y="1664066"/>
                  <a:pt x="308884" y="1681779"/>
                  <a:pt x="313546" y="1698311"/>
                </a:cubicBezTo>
                <a:cubicBezTo>
                  <a:pt x="316794" y="1691494"/>
                  <a:pt x="320114" y="1682918"/>
                  <a:pt x="323498" y="1672563"/>
                </a:cubicBezTo>
                <a:cubicBezTo>
                  <a:pt x="326888" y="1662187"/>
                  <a:pt x="327693" y="1652812"/>
                  <a:pt x="325892" y="1644415"/>
                </a:cubicBezTo>
                <a:close/>
                <a:moveTo>
                  <a:pt x="1296186" y="1579262"/>
                </a:moveTo>
                <a:cubicBezTo>
                  <a:pt x="1293829" y="1577006"/>
                  <a:pt x="1291452" y="1577226"/>
                  <a:pt x="1289058" y="1579924"/>
                </a:cubicBezTo>
                <a:cubicBezTo>
                  <a:pt x="1284276" y="1585342"/>
                  <a:pt x="1280392" y="1591939"/>
                  <a:pt x="1277425" y="1599715"/>
                </a:cubicBezTo>
                <a:lnTo>
                  <a:pt x="1289723" y="1675882"/>
                </a:lnTo>
                <a:cubicBezTo>
                  <a:pt x="1293020" y="1667905"/>
                  <a:pt x="1296524" y="1654571"/>
                  <a:pt x="1300246" y="1635879"/>
                </a:cubicBezTo>
                <a:cubicBezTo>
                  <a:pt x="1303961" y="1617187"/>
                  <a:pt x="1304950" y="1603033"/>
                  <a:pt x="1303198" y="1593458"/>
                </a:cubicBezTo>
                <a:cubicBezTo>
                  <a:pt x="1300882" y="1586251"/>
                  <a:pt x="1298544" y="1581518"/>
                  <a:pt x="1296186" y="1579262"/>
                </a:cubicBezTo>
                <a:close/>
                <a:moveTo>
                  <a:pt x="1386149" y="1561992"/>
                </a:moveTo>
                <a:cubicBezTo>
                  <a:pt x="1380774" y="1574126"/>
                  <a:pt x="1378620" y="1585482"/>
                  <a:pt x="1379694" y="1596057"/>
                </a:cubicBezTo>
                <a:cubicBezTo>
                  <a:pt x="1380760" y="1606652"/>
                  <a:pt x="1383657" y="1619606"/>
                  <a:pt x="1388361" y="1634960"/>
                </a:cubicBezTo>
                <a:lnTo>
                  <a:pt x="1392838" y="1650833"/>
                </a:lnTo>
                <a:cubicBezTo>
                  <a:pt x="1398214" y="1638678"/>
                  <a:pt x="1400361" y="1627323"/>
                  <a:pt x="1399294" y="1616748"/>
                </a:cubicBezTo>
                <a:cubicBezTo>
                  <a:pt x="1398227" y="1606173"/>
                  <a:pt x="1395332" y="1593219"/>
                  <a:pt x="1390627" y="1577865"/>
                </a:cubicBezTo>
                <a:close/>
                <a:moveTo>
                  <a:pt x="486326" y="1203992"/>
                </a:moveTo>
                <a:cubicBezTo>
                  <a:pt x="482752" y="1210989"/>
                  <a:pt x="478684" y="1222343"/>
                  <a:pt x="474121" y="1238057"/>
                </a:cubicBezTo>
                <a:cubicBezTo>
                  <a:pt x="469565" y="1253770"/>
                  <a:pt x="469142" y="1269903"/>
                  <a:pt x="472842" y="1286435"/>
                </a:cubicBezTo>
                <a:cubicBezTo>
                  <a:pt x="477724" y="1300329"/>
                  <a:pt x="483374" y="1302727"/>
                  <a:pt x="489794" y="1293612"/>
                </a:cubicBezTo>
                <a:cubicBezTo>
                  <a:pt x="496222" y="1284516"/>
                  <a:pt x="501032" y="1275820"/>
                  <a:pt x="504231" y="1267483"/>
                </a:cubicBezTo>
                <a:cubicBezTo>
                  <a:pt x="513188" y="1299229"/>
                  <a:pt x="523274" y="1302448"/>
                  <a:pt x="534491" y="1277099"/>
                </a:cubicBezTo>
                <a:cubicBezTo>
                  <a:pt x="540565" y="1268803"/>
                  <a:pt x="548038" y="1273581"/>
                  <a:pt x="556896" y="1291433"/>
                </a:cubicBezTo>
                <a:cubicBezTo>
                  <a:pt x="565766" y="1309324"/>
                  <a:pt x="573239" y="1314103"/>
                  <a:pt x="579307" y="1305787"/>
                </a:cubicBezTo>
                <a:cubicBezTo>
                  <a:pt x="584449" y="1291453"/>
                  <a:pt x="586236" y="1273362"/>
                  <a:pt x="584654" y="1251470"/>
                </a:cubicBezTo>
                <a:cubicBezTo>
                  <a:pt x="583072" y="1229601"/>
                  <a:pt x="580932" y="1213867"/>
                  <a:pt x="578227" y="1204271"/>
                </a:cubicBezTo>
                <a:close/>
                <a:moveTo>
                  <a:pt x="106099" y="1201353"/>
                </a:moveTo>
                <a:cubicBezTo>
                  <a:pt x="103742" y="1199099"/>
                  <a:pt x="101365" y="1199324"/>
                  <a:pt x="98970" y="1202033"/>
                </a:cubicBezTo>
                <a:cubicBezTo>
                  <a:pt x="94181" y="1207430"/>
                  <a:pt x="90303" y="1214027"/>
                  <a:pt x="87330" y="1221824"/>
                </a:cubicBezTo>
                <a:cubicBezTo>
                  <a:pt x="81539" y="1239256"/>
                  <a:pt x="80782" y="1258287"/>
                  <a:pt x="85070" y="1278899"/>
                </a:cubicBezTo>
                <a:cubicBezTo>
                  <a:pt x="87359" y="1285656"/>
                  <a:pt x="89788" y="1288834"/>
                  <a:pt x="92353" y="1288454"/>
                </a:cubicBezTo>
                <a:cubicBezTo>
                  <a:pt x="94923" y="1288054"/>
                  <a:pt x="97353" y="1291233"/>
                  <a:pt x="99634" y="1297990"/>
                </a:cubicBezTo>
                <a:cubicBezTo>
                  <a:pt x="102927" y="1289994"/>
                  <a:pt x="106429" y="1276659"/>
                  <a:pt x="110152" y="1257968"/>
                </a:cubicBezTo>
                <a:cubicBezTo>
                  <a:pt x="113874" y="1239277"/>
                  <a:pt x="114855" y="1225143"/>
                  <a:pt x="113111" y="1215547"/>
                </a:cubicBezTo>
                <a:cubicBezTo>
                  <a:pt x="110795" y="1208340"/>
                  <a:pt x="108457" y="1203607"/>
                  <a:pt x="106099" y="1201353"/>
                </a:cubicBezTo>
                <a:close/>
                <a:moveTo>
                  <a:pt x="421338" y="1168908"/>
                </a:moveTo>
                <a:cubicBezTo>
                  <a:pt x="407021" y="1181222"/>
                  <a:pt x="366718" y="1188879"/>
                  <a:pt x="300428" y="1191938"/>
                </a:cubicBezTo>
                <a:cubicBezTo>
                  <a:pt x="234140" y="1194956"/>
                  <a:pt x="194120" y="1195495"/>
                  <a:pt x="180367" y="1193557"/>
                </a:cubicBezTo>
                <a:lnTo>
                  <a:pt x="188137" y="1383892"/>
                </a:lnTo>
                <a:lnTo>
                  <a:pt x="330519" y="1270142"/>
                </a:lnTo>
                <a:lnTo>
                  <a:pt x="411202" y="1295751"/>
                </a:lnTo>
                <a:close/>
                <a:moveTo>
                  <a:pt x="3663376" y="1116968"/>
                </a:moveTo>
                <a:cubicBezTo>
                  <a:pt x="3661018" y="1114712"/>
                  <a:pt x="3658641" y="1114932"/>
                  <a:pt x="3656243" y="1117631"/>
                </a:cubicBezTo>
                <a:cubicBezTo>
                  <a:pt x="3651461" y="1123048"/>
                  <a:pt x="3647584" y="1129645"/>
                  <a:pt x="3644611" y="1137422"/>
                </a:cubicBezTo>
                <a:cubicBezTo>
                  <a:pt x="3638818" y="1154874"/>
                  <a:pt x="3638055" y="1173905"/>
                  <a:pt x="3642343" y="1194517"/>
                </a:cubicBezTo>
                <a:cubicBezTo>
                  <a:pt x="3644632" y="1201274"/>
                  <a:pt x="3647061" y="1204452"/>
                  <a:pt x="3649625" y="1204052"/>
                </a:cubicBezTo>
                <a:cubicBezTo>
                  <a:pt x="3652196" y="1203672"/>
                  <a:pt x="3654626" y="1206851"/>
                  <a:pt x="3656907" y="1213588"/>
                </a:cubicBezTo>
                <a:cubicBezTo>
                  <a:pt x="3660206" y="1205611"/>
                  <a:pt x="3663710" y="1192277"/>
                  <a:pt x="3667432" y="1173585"/>
                </a:cubicBezTo>
                <a:cubicBezTo>
                  <a:pt x="3671154" y="1154893"/>
                  <a:pt x="3672136" y="1140760"/>
                  <a:pt x="3670391" y="1131165"/>
                </a:cubicBezTo>
                <a:cubicBezTo>
                  <a:pt x="3668071" y="1123958"/>
                  <a:pt x="3665733" y="1119225"/>
                  <a:pt x="3663376" y="1116968"/>
                </a:cubicBezTo>
                <a:close/>
                <a:moveTo>
                  <a:pt x="3715658" y="1084115"/>
                </a:moveTo>
                <a:cubicBezTo>
                  <a:pt x="3713041" y="1085695"/>
                  <a:pt x="3710281" y="1090842"/>
                  <a:pt x="3707381" y="1099558"/>
                </a:cubicBezTo>
                <a:cubicBezTo>
                  <a:pt x="3702006" y="1111694"/>
                  <a:pt x="3699859" y="1123048"/>
                  <a:pt x="3700926" y="1133643"/>
                </a:cubicBezTo>
                <a:cubicBezTo>
                  <a:pt x="3701999" y="1144218"/>
                  <a:pt x="3704888" y="1157172"/>
                  <a:pt x="3709599" y="1172526"/>
                </a:cubicBezTo>
                <a:lnTo>
                  <a:pt x="3714078" y="1188399"/>
                </a:lnTo>
                <a:cubicBezTo>
                  <a:pt x="3719919" y="1175205"/>
                  <a:pt x="3723945" y="1159611"/>
                  <a:pt x="3726141" y="1141640"/>
                </a:cubicBezTo>
                <a:cubicBezTo>
                  <a:pt x="3728339" y="1123668"/>
                  <a:pt x="3727321" y="1106475"/>
                  <a:pt x="3723076" y="1090083"/>
                </a:cubicBezTo>
                <a:cubicBezTo>
                  <a:pt x="3720749" y="1084525"/>
                  <a:pt x="3718275" y="1082536"/>
                  <a:pt x="3715658" y="1084115"/>
                </a:cubicBezTo>
                <a:close/>
                <a:moveTo>
                  <a:pt x="2656130" y="1083685"/>
                </a:moveTo>
                <a:cubicBezTo>
                  <a:pt x="2652096" y="1091742"/>
                  <a:pt x="2646156" y="1107315"/>
                  <a:pt x="2638322" y="1130425"/>
                </a:cubicBezTo>
                <a:cubicBezTo>
                  <a:pt x="2630496" y="1153515"/>
                  <a:pt x="2628201" y="1173866"/>
                  <a:pt x="2631436" y="1191458"/>
                </a:cubicBezTo>
                <a:cubicBezTo>
                  <a:pt x="2637016" y="1203772"/>
                  <a:pt x="2645464" y="1199834"/>
                  <a:pt x="2656793" y="1179643"/>
                </a:cubicBezTo>
                <a:cubicBezTo>
                  <a:pt x="2668130" y="1159451"/>
                  <a:pt x="2675751" y="1144419"/>
                  <a:pt x="2679650" y="1134503"/>
                </a:cubicBezTo>
                <a:cubicBezTo>
                  <a:pt x="2680095" y="1136762"/>
                  <a:pt x="2682560" y="1144159"/>
                  <a:pt x="2687066" y="1156733"/>
                </a:cubicBezTo>
                <a:cubicBezTo>
                  <a:pt x="2691566" y="1169308"/>
                  <a:pt x="2695444" y="1173546"/>
                  <a:pt x="2698686" y="1169447"/>
                </a:cubicBezTo>
                <a:cubicBezTo>
                  <a:pt x="2701214" y="1162130"/>
                  <a:pt x="2702338" y="1149857"/>
                  <a:pt x="2702061" y="1132584"/>
                </a:cubicBezTo>
                <a:cubicBezTo>
                  <a:pt x="2701793" y="1115351"/>
                  <a:pt x="2701801" y="1099099"/>
                  <a:pt x="2702083" y="1083826"/>
                </a:cubicBezTo>
                <a:close/>
                <a:moveTo>
                  <a:pt x="3899868" y="1076449"/>
                </a:moveTo>
                <a:cubicBezTo>
                  <a:pt x="3897510" y="1074195"/>
                  <a:pt x="3895133" y="1074420"/>
                  <a:pt x="3892735" y="1077129"/>
                </a:cubicBezTo>
                <a:cubicBezTo>
                  <a:pt x="3887953" y="1082526"/>
                  <a:pt x="3884076" y="1089123"/>
                  <a:pt x="3881103" y="1096900"/>
                </a:cubicBezTo>
                <a:cubicBezTo>
                  <a:pt x="3875310" y="1114352"/>
                  <a:pt x="3874547" y="1133383"/>
                  <a:pt x="3878835" y="1153994"/>
                </a:cubicBezTo>
                <a:cubicBezTo>
                  <a:pt x="3881124" y="1160751"/>
                  <a:pt x="3883553" y="1163930"/>
                  <a:pt x="3886116" y="1163530"/>
                </a:cubicBezTo>
                <a:cubicBezTo>
                  <a:pt x="3888688" y="1163150"/>
                  <a:pt x="3891118" y="1166329"/>
                  <a:pt x="3893399" y="1173066"/>
                </a:cubicBezTo>
                <a:cubicBezTo>
                  <a:pt x="3896698" y="1165090"/>
                  <a:pt x="3900200" y="1151755"/>
                  <a:pt x="3903924" y="1133063"/>
                </a:cubicBezTo>
                <a:cubicBezTo>
                  <a:pt x="3907646" y="1114372"/>
                  <a:pt x="3908628" y="1100239"/>
                  <a:pt x="3906883" y="1090643"/>
                </a:cubicBezTo>
                <a:cubicBezTo>
                  <a:pt x="3904563" y="1083436"/>
                  <a:pt x="3902225" y="1078703"/>
                  <a:pt x="3899868" y="1076449"/>
                </a:cubicBezTo>
                <a:close/>
                <a:moveTo>
                  <a:pt x="4770988" y="1061535"/>
                </a:moveTo>
                <a:cubicBezTo>
                  <a:pt x="4765146" y="1074729"/>
                  <a:pt x="4761120" y="1090323"/>
                  <a:pt x="4758923" y="1108295"/>
                </a:cubicBezTo>
                <a:cubicBezTo>
                  <a:pt x="4756720" y="1126246"/>
                  <a:pt x="4757737" y="1143439"/>
                  <a:pt x="4761981" y="1159851"/>
                </a:cubicBezTo>
                <a:cubicBezTo>
                  <a:pt x="4764362" y="1166928"/>
                  <a:pt x="4766601" y="1169427"/>
                  <a:pt x="4768706" y="1167408"/>
                </a:cubicBezTo>
                <a:cubicBezTo>
                  <a:pt x="4770804" y="1165369"/>
                  <a:pt x="4771927" y="1163910"/>
                  <a:pt x="4772068" y="1163051"/>
                </a:cubicBezTo>
                <a:cubicBezTo>
                  <a:pt x="4780226" y="1145158"/>
                  <a:pt x="4783828" y="1129446"/>
                  <a:pt x="4782874" y="1115891"/>
                </a:cubicBezTo>
                <a:cubicBezTo>
                  <a:pt x="4781921" y="1102338"/>
                  <a:pt x="4777966" y="1084225"/>
                  <a:pt x="4770988" y="1061535"/>
                </a:cubicBezTo>
                <a:close/>
                <a:moveTo>
                  <a:pt x="818512" y="1041877"/>
                </a:moveTo>
                <a:cubicBezTo>
                  <a:pt x="815290" y="1039950"/>
                  <a:pt x="812172" y="1041445"/>
                  <a:pt x="809160" y="1046363"/>
                </a:cubicBezTo>
                <a:cubicBezTo>
                  <a:pt x="801163" y="1070932"/>
                  <a:pt x="796947" y="1112953"/>
                  <a:pt x="796503" y="1172426"/>
                </a:cubicBezTo>
                <a:cubicBezTo>
                  <a:pt x="796057" y="1231900"/>
                  <a:pt x="796883" y="1275520"/>
                  <a:pt x="798974" y="1303268"/>
                </a:cubicBezTo>
                <a:cubicBezTo>
                  <a:pt x="823887" y="1254590"/>
                  <a:pt x="845005" y="1237197"/>
                  <a:pt x="862318" y="1251132"/>
                </a:cubicBezTo>
                <a:cubicBezTo>
                  <a:pt x="879644" y="1265065"/>
                  <a:pt x="895148" y="1260347"/>
                  <a:pt x="908837" y="1236998"/>
                </a:cubicBezTo>
                <a:cubicBezTo>
                  <a:pt x="930485" y="1238456"/>
                  <a:pt x="971247" y="1240555"/>
                  <a:pt x="1031129" y="1243314"/>
                </a:cubicBezTo>
                <a:cubicBezTo>
                  <a:pt x="1091026" y="1246073"/>
                  <a:pt x="1130940" y="1269583"/>
                  <a:pt x="1150887" y="1313863"/>
                </a:cubicBezTo>
                <a:cubicBezTo>
                  <a:pt x="1161488" y="1293132"/>
                  <a:pt x="1170276" y="1286295"/>
                  <a:pt x="1177233" y="1293312"/>
                </a:cubicBezTo>
                <a:cubicBezTo>
                  <a:pt x="1184190" y="1300329"/>
                  <a:pt x="1192970" y="1293492"/>
                  <a:pt x="1203579" y="1272781"/>
                </a:cubicBezTo>
                <a:cubicBezTo>
                  <a:pt x="1209229" y="1258927"/>
                  <a:pt x="1212514" y="1240696"/>
                  <a:pt x="1213404" y="1218086"/>
                </a:cubicBezTo>
                <a:cubicBezTo>
                  <a:pt x="1214301" y="1195495"/>
                  <a:pt x="1212534" y="1175665"/>
                  <a:pt x="1208100" y="1158592"/>
                </a:cubicBezTo>
                <a:lnTo>
                  <a:pt x="1194671" y="1110974"/>
                </a:lnTo>
                <a:cubicBezTo>
                  <a:pt x="1177417" y="1119649"/>
                  <a:pt x="1121984" y="1117111"/>
                  <a:pt x="1028381" y="1103337"/>
                </a:cubicBezTo>
                <a:cubicBezTo>
                  <a:pt x="934787" y="1089583"/>
                  <a:pt x="872912" y="1088604"/>
                  <a:pt x="842760" y="1100398"/>
                </a:cubicBezTo>
                <a:cubicBezTo>
                  <a:pt x="840103" y="1089623"/>
                  <a:pt x="835350" y="1075449"/>
                  <a:pt x="828484" y="1057918"/>
                </a:cubicBezTo>
                <a:cubicBezTo>
                  <a:pt x="825059" y="1049151"/>
                  <a:pt x="821734" y="1043804"/>
                  <a:pt x="818512" y="1041877"/>
                </a:cubicBezTo>
                <a:close/>
                <a:moveTo>
                  <a:pt x="3302834" y="1000003"/>
                </a:moveTo>
                <a:cubicBezTo>
                  <a:pt x="3297459" y="1012138"/>
                  <a:pt x="3295312" y="1023493"/>
                  <a:pt x="3296378" y="1034067"/>
                </a:cubicBezTo>
                <a:cubicBezTo>
                  <a:pt x="3297445" y="1044663"/>
                  <a:pt x="3300340" y="1057617"/>
                  <a:pt x="3305045" y="1072950"/>
                </a:cubicBezTo>
                <a:lnTo>
                  <a:pt x="3309523" y="1088844"/>
                </a:lnTo>
                <a:cubicBezTo>
                  <a:pt x="3314898" y="1076688"/>
                  <a:pt x="3317051" y="1065334"/>
                  <a:pt x="3315978" y="1054759"/>
                </a:cubicBezTo>
                <a:cubicBezTo>
                  <a:pt x="3314912" y="1044183"/>
                  <a:pt x="3312015" y="1031229"/>
                  <a:pt x="3307312" y="1015876"/>
                </a:cubicBezTo>
                <a:close/>
                <a:moveTo>
                  <a:pt x="2094692" y="948766"/>
                </a:moveTo>
                <a:cubicBezTo>
                  <a:pt x="2099135" y="981471"/>
                  <a:pt x="2107018" y="1008079"/>
                  <a:pt x="2118333" y="1028530"/>
                </a:cubicBezTo>
                <a:cubicBezTo>
                  <a:pt x="2129648" y="1048981"/>
                  <a:pt x="2141190" y="1047822"/>
                  <a:pt x="2152943" y="1025072"/>
                </a:cubicBezTo>
                <a:lnTo>
                  <a:pt x="2241446" y="1110974"/>
                </a:lnTo>
                <a:cubicBezTo>
                  <a:pt x="2214712" y="1165409"/>
                  <a:pt x="2175666" y="1200574"/>
                  <a:pt x="2124287" y="1216486"/>
                </a:cubicBezTo>
                <a:cubicBezTo>
                  <a:pt x="2072909" y="1232399"/>
                  <a:pt x="2035009" y="1206511"/>
                  <a:pt x="2010562" y="1138821"/>
                </a:cubicBezTo>
                <a:close/>
                <a:moveTo>
                  <a:pt x="328125" y="881653"/>
                </a:moveTo>
                <a:cubicBezTo>
                  <a:pt x="325768" y="879397"/>
                  <a:pt x="323391" y="879617"/>
                  <a:pt x="320998" y="882315"/>
                </a:cubicBezTo>
                <a:cubicBezTo>
                  <a:pt x="316215" y="887733"/>
                  <a:pt x="312331" y="894330"/>
                  <a:pt x="309364" y="902107"/>
                </a:cubicBezTo>
                <a:cubicBezTo>
                  <a:pt x="303572" y="919539"/>
                  <a:pt x="302809" y="938590"/>
                  <a:pt x="307096" y="959201"/>
                </a:cubicBezTo>
                <a:cubicBezTo>
                  <a:pt x="309391" y="965938"/>
                  <a:pt x="311815" y="969136"/>
                  <a:pt x="314379" y="968737"/>
                </a:cubicBezTo>
                <a:cubicBezTo>
                  <a:pt x="316950" y="968357"/>
                  <a:pt x="319379" y="971536"/>
                  <a:pt x="321661" y="978273"/>
                </a:cubicBezTo>
                <a:cubicBezTo>
                  <a:pt x="324959" y="970297"/>
                  <a:pt x="328463" y="956962"/>
                  <a:pt x="332185" y="938270"/>
                </a:cubicBezTo>
                <a:cubicBezTo>
                  <a:pt x="335908" y="919579"/>
                  <a:pt x="336889" y="905425"/>
                  <a:pt x="335137" y="895850"/>
                </a:cubicBezTo>
                <a:cubicBezTo>
                  <a:pt x="332821" y="888643"/>
                  <a:pt x="330483" y="883910"/>
                  <a:pt x="328125" y="881653"/>
                </a:cubicBezTo>
                <a:close/>
                <a:moveTo>
                  <a:pt x="5000516" y="876775"/>
                </a:moveTo>
                <a:cubicBezTo>
                  <a:pt x="4998158" y="874519"/>
                  <a:pt x="4995779" y="874739"/>
                  <a:pt x="4993381" y="877437"/>
                </a:cubicBezTo>
                <a:cubicBezTo>
                  <a:pt x="4988599" y="882855"/>
                  <a:pt x="4984721" y="889433"/>
                  <a:pt x="4981747" y="897229"/>
                </a:cubicBezTo>
                <a:lnTo>
                  <a:pt x="4994045" y="973395"/>
                </a:lnTo>
                <a:cubicBezTo>
                  <a:pt x="4997344" y="965419"/>
                  <a:pt x="5000846" y="952065"/>
                  <a:pt x="5004570" y="933393"/>
                </a:cubicBezTo>
                <a:cubicBezTo>
                  <a:pt x="5008292" y="914701"/>
                  <a:pt x="5009273" y="900548"/>
                  <a:pt x="5007529" y="890972"/>
                </a:cubicBezTo>
                <a:cubicBezTo>
                  <a:pt x="5005212" y="883765"/>
                  <a:pt x="5002874" y="879032"/>
                  <a:pt x="5000516" y="876775"/>
                </a:cubicBezTo>
                <a:close/>
                <a:moveTo>
                  <a:pt x="2140689" y="818844"/>
                </a:moveTo>
                <a:cubicBezTo>
                  <a:pt x="2117577" y="819624"/>
                  <a:pt x="2094593" y="824981"/>
                  <a:pt x="2071759" y="834897"/>
                </a:cubicBezTo>
                <a:cubicBezTo>
                  <a:pt x="2048923" y="844792"/>
                  <a:pt x="2027062" y="854128"/>
                  <a:pt x="2006183" y="862844"/>
                </a:cubicBezTo>
                <a:lnTo>
                  <a:pt x="1966876" y="1081587"/>
                </a:lnTo>
                <a:cubicBezTo>
                  <a:pt x="1969439" y="1089343"/>
                  <a:pt x="1971029" y="1097659"/>
                  <a:pt x="1971629" y="1106596"/>
                </a:cubicBezTo>
                <a:cubicBezTo>
                  <a:pt x="1972229" y="1115511"/>
                  <a:pt x="1969900" y="1126207"/>
                  <a:pt x="1964608" y="1138681"/>
                </a:cubicBezTo>
                <a:cubicBezTo>
                  <a:pt x="1955526" y="1150556"/>
                  <a:pt x="1934181" y="1157633"/>
                  <a:pt x="1900581" y="1159911"/>
                </a:cubicBezTo>
                <a:cubicBezTo>
                  <a:pt x="1866980" y="1162190"/>
                  <a:pt x="1841998" y="1164489"/>
                  <a:pt x="1825632" y="1166809"/>
                </a:cubicBezTo>
                <a:cubicBezTo>
                  <a:pt x="1819317" y="1181062"/>
                  <a:pt x="1811187" y="1192937"/>
                  <a:pt x="1801235" y="1202433"/>
                </a:cubicBezTo>
                <a:cubicBezTo>
                  <a:pt x="1791291" y="1211908"/>
                  <a:pt x="1783725" y="1209510"/>
                  <a:pt x="1778549" y="1195216"/>
                </a:cubicBezTo>
                <a:lnTo>
                  <a:pt x="1774070" y="1179343"/>
                </a:lnTo>
                <a:cubicBezTo>
                  <a:pt x="1753410" y="1171886"/>
                  <a:pt x="1732814" y="1170767"/>
                  <a:pt x="1712288" y="1175985"/>
                </a:cubicBezTo>
                <a:cubicBezTo>
                  <a:pt x="1691769" y="1181222"/>
                  <a:pt x="1674246" y="1199134"/>
                  <a:pt x="1659738" y="1229761"/>
                </a:cubicBezTo>
                <a:lnTo>
                  <a:pt x="1565620" y="1156513"/>
                </a:lnTo>
                <a:lnTo>
                  <a:pt x="1502842" y="1194377"/>
                </a:lnTo>
                <a:lnTo>
                  <a:pt x="1552094" y="1368998"/>
                </a:lnTo>
                <a:cubicBezTo>
                  <a:pt x="1562498" y="1388249"/>
                  <a:pt x="1585108" y="1381593"/>
                  <a:pt x="1619901" y="1348987"/>
                </a:cubicBezTo>
                <a:cubicBezTo>
                  <a:pt x="1654701" y="1316382"/>
                  <a:pt x="1679564" y="1285116"/>
                  <a:pt x="1694468" y="1255229"/>
                </a:cubicBezTo>
                <a:lnTo>
                  <a:pt x="1763935" y="1306186"/>
                </a:lnTo>
                <a:cubicBezTo>
                  <a:pt x="1769734" y="1288774"/>
                  <a:pt x="1774967" y="1285615"/>
                  <a:pt x="1779629" y="1296731"/>
                </a:cubicBezTo>
                <a:cubicBezTo>
                  <a:pt x="1784898" y="1322199"/>
                  <a:pt x="1785266" y="1350607"/>
                  <a:pt x="1780717" y="1381972"/>
                </a:cubicBezTo>
                <a:cubicBezTo>
                  <a:pt x="1776176" y="1413358"/>
                  <a:pt x="1775427" y="1437808"/>
                  <a:pt x="1778450" y="1455320"/>
                </a:cubicBezTo>
                <a:cubicBezTo>
                  <a:pt x="1781064" y="1461876"/>
                  <a:pt x="1784234" y="1462276"/>
                  <a:pt x="1787971" y="1456539"/>
                </a:cubicBezTo>
                <a:cubicBezTo>
                  <a:pt x="1791714" y="1450801"/>
                  <a:pt x="1793763" y="1447244"/>
                  <a:pt x="1794144" y="1445864"/>
                </a:cubicBezTo>
                <a:cubicBezTo>
                  <a:pt x="1806958" y="1455340"/>
                  <a:pt x="1820264" y="1452341"/>
                  <a:pt x="1834073" y="1436868"/>
                </a:cubicBezTo>
                <a:cubicBezTo>
                  <a:pt x="1847881" y="1421375"/>
                  <a:pt x="1859232" y="1403302"/>
                  <a:pt x="1868138" y="1382632"/>
                </a:cubicBezTo>
                <a:cubicBezTo>
                  <a:pt x="1903695" y="1392728"/>
                  <a:pt x="1940163" y="1395866"/>
                  <a:pt x="1977542" y="1392088"/>
                </a:cubicBezTo>
                <a:cubicBezTo>
                  <a:pt x="2014935" y="1388309"/>
                  <a:pt x="2051684" y="1384311"/>
                  <a:pt x="2087799" y="1380134"/>
                </a:cubicBezTo>
                <a:cubicBezTo>
                  <a:pt x="2111242" y="1339091"/>
                  <a:pt x="2136980" y="1328617"/>
                  <a:pt x="2165007" y="1348648"/>
                </a:cubicBezTo>
                <a:cubicBezTo>
                  <a:pt x="2193041" y="1368678"/>
                  <a:pt x="2217382" y="1361362"/>
                  <a:pt x="2237999" y="1326658"/>
                </a:cubicBezTo>
                <a:lnTo>
                  <a:pt x="2272737" y="1352146"/>
                </a:lnTo>
                <a:lnTo>
                  <a:pt x="2300778" y="1288794"/>
                </a:lnTo>
                <a:lnTo>
                  <a:pt x="2374772" y="1225582"/>
                </a:lnTo>
                <a:lnTo>
                  <a:pt x="2247054" y="1098299"/>
                </a:lnTo>
                <a:cubicBezTo>
                  <a:pt x="2267919" y="1057657"/>
                  <a:pt x="2283112" y="1023333"/>
                  <a:pt x="2292626" y="995346"/>
                </a:cubicBezTo>
                <a:cubicBezTo>
                  <a:pt x="2302133" y="967358"/>
                  <a:pt x="2298559" y="923477"/>
                  <a:pt x="2281890" y="863683"/>
                </a:cubicBezTo>
                <a:lnTo>
                  <a:pt x="2211286" y="841254"/>
                </a:lnTo>
                <a:cubicBezTo>
                  <a:pt x="2199151" y="878957"/>
                  <a:pt x="2186684" y="893071"/>
                  <a:pt x="2173864" y="883575"/>
                </a:cubicBezTo>
                <a:cubicBezTo>
                  <a:pt x="2161052" y="874079"/>
                  <a:pt x="2149998" y="852509"/>
                  <a:pt x="2140689" y="818844"/>
                </a:cubicBezTo>
                <a:close/>
                <a:moveTo>
                  <a:pt x="2650811" y="702636"/>
                </a:moveTo>
                <a:cubicBezTo>
                  <a:pt x="2641452" y="708073"/>
                  <a:pt x="2632432" y="720867"/>
                  <a:pt x="2623758" y="740999"/>
                </a:cubicBezTo>
                <a:cubicBezTo>
                  <a:pt x="2609744" y="767287"/>
                  <a:pt x="2593479" y="801852"/>
                  <a:pt x="2574965" y="844733"/>
                </a:cubicBezTo>
                <a:cubicBezTo>
                  <a:pt x="2565713" y="866193"/>
                  <a:pt x="2560103" y="888347"/>
                  <a:pt x="2558134" y="911205"/>
                </a:cubicBezTo>
                <a:cubicBezTo>
                  <a:pt x="2556165" y="934062"/>
                  <a:pt x="2557837" y="957622"/>
                  <a:pt x="2563149" y="981891"/>
                </a:cubicBezTo>
                <a:lnTo>
                  <a:pt x="2586663" y="1032728"/>
                </a:lnTo>
                <a:lnTo>
                  <a:pt x="2658446" y="896549"/>
                </a:lnTo>
                <a:cubicBezTo>
                  <a:pt x="2667629" y="876878"/>
                  <a:pt x="2674783" y="852049"/>
                  <a:pt x="2679904" y="822063"/>
                </a:cubicBezTo>
                <a:cubicBezTo>
                  <a:pt x="2685033" y="792076"/>
                  <a:pt x="2683499" y="760890"/>
                  <a:pt x="2675320" y="728465"/>
                </a:cubicBezTo>
                <a:cubicBezTo>
                  <a:pt x="2668349" y="705775"/>
                  <a:pt x="2660183" y="697158"/>
                  <a:pt x="2650811" y="702636"/>
                </a:cubicBezTo>
                <a:close/>
                <a:moveTo>
                  <a:pt x="1573636" y="696579"/>
                </a:moveTo>
                <a:lnTo>
                  <a:pt x="1507468" y="820104"/>
                </a:lnTo>
                <a:cubicBezTo>
                  <a:pt x="1494416" y="821983"/>
                  <a:pt x="1482422" y="813347"/>
                  <a:pt x="1471474" y="794215"/>
                </a:cubicBezTo>
                <a:cubicBezTo>
                  <a:pt x="1460533" y="775104"/>
                  <a:pt x="1451625" y="752993"/>
                  <a:pt x="1444739" y="727925"/>
                </a:cubicBezTo>
                <a:close/>
                <a:moveTo>
                  <a:pt x="1801180" y="624310"/>
                </a:moveTo>
                <a:lnTo>
                  <a:pt x="1836990" y="751314"/>
                </a:lnTo>
                <a:cubicBezTo>
                  <a:pt x="1840289" y="743318"/>
                  <a:pt x="1844915" y="733962"/>
                  <a:pt x="1850875" y="723207"/>
                </a:cubicBezTo>
                <a:cubicBezTo>
                  <a:pt x="1856831" y="712452"/>
                  <a:pt x="1861174" y="710212"/>
                  <a:pt x="1863901" y="716510"/>
                </a:cubicBezTo>
                <a:cubicBezTo>
                  <a:pt x="1867150" y="734082"/>
                  <a:pt x="1864854" y="754433"/>
                  <a:pt x="1857015" y="777543"/>
                </a:cubicBezTo>
                <a:cubicBezTo>
                  <a:pt x="1849188" y="800652"/>
                  <a:pt x="1843254" y="816225"/>
                  <a:pt x="1839207" y="824281"/>
                </a:cubicBezTo>
                <a:lnTo>
                  <a:pt x="1786516" y="865343"/>
                </a:lnTo>
                <a:cubicBezTo>
                  <a:pt x="1758666" y="923957"/>
                  <a:pt x="1733916" y="936571"/>
                  <a:pt x="1712253" y="903186"/>
                </a:cubicBezTo>
                <a:cubicBezTo>
                  <a:pt x="1690596" y="869821"/>
                  <a:pt x="1670918" y="819004"/>
                  <a:pt x="1653190" y="750755"/>
                </a:cubicBezTo>
                <a:lnTo>
                  <a:pt x="1578115" y="712471"/>
                </a:lnTo>
                <a:lnTo>
                  <a:pt x="1621850" y="639644"/>
                </a:lnTo>
                <a:lnTo>
                  <a:pt x="1658798" y="738080"/>
                </a:lnTo>
                <a:cubicBezTo>
                  <a:pt x="1672579" y="720487"/>
                  <a:pt x="1687623" y="711412"/>
                  <a:pt x="1703919" y="710852"/>
                </a:cubicBezTo>
                <a:cubicBezTo>
                  <a:pt x="1720214" y="710312"/>
                  <a:pt x="1735815" y="719488"/>
                  <a:pt x="1750698" y="738360"/>
                </a:cubicBezTo>
                <a:close/>
                <a:moveTo>
                  <a:pt x="6093404" y="748"/>
                </a:moveTo>
                <a:cubicBezTo>
                  <a:pt x="6113383" y="4949"/>
                  <a:pt x="6129966" y="26857"/>
                  <a:pt x="6143152" y="66500"/>
                </a:cubicBezTo>
                <a:cubicBezTo>
                  <a:pt x="6120160" y="109800"/>
                  <a:pt x="6095502" y="130851"/>
                  <a:pt x="6069163" y="129712"/>
                </a:cubicBezTo>
                <a:cubicBezTo>
                  <a:pt x="6042825" y="128592"/>
                  <a:pt x="6018159" y="149663"/>
                  <a:pt x="5995169" y="192944"/>
                </a:cubicBezTo>
                <a:cubicBezTo>
                  <a:pt x="5980294" y="149683"/>
                  <a:pt x="5967778" y="143306"/>
                  <a:pt x="5957628" y="173792"/>
                </a:cubicBezTo>
                <a:cubicBezTo>
                  <a:pt x="5947492" y="204299"/>
                  <a:pt x="5934969" y="197921"/>
                  <a:pt x="5920093" y="154640"/>
                </a:cubicBezTo>
                <a:cubicBezTo>
                  <a:pt x="5914182" y="169633"/>
                  <a:pt x="5906377" y="184007"/>
                  <a:pt x="5896679" y="197802"/>
                </a:cubicBezTo>
                <a:cubicBezTo>
                  <a:pt x="5886988" y="211595"/>
                  <a:pt x="5877226" y="210896"/>
                  <a:pt x="5867401" y="195722"/>
                </a:cubicBezTo>
                <a:cubicBezTo>
                  <a:pt x="5821265" y="194922"/>
                  <a:pt x="5775409" y="203259"/>
                  <a:pt x="5729824" y="220691"/>
                </a:cubicBezTo>
                <a:cubicBezTo>
                  <a:pt x="5684238" y="238123"/>
                  <a:pt x="5640050" y="268670"/>
                  <a:pt x="5597261" y="312271"/>
                </a:cubicBezTo>
                <a:cubicBezTo>
                  <a:pt x="5574934" y="378941"/>
                  <a:pt x="5571876" y="450828"/>
                  <a:pt x="5588072" y="527934"/>
                </a:cubicBezTo>
                <a:cubicBezTo>
                  <a:pt x="5604267" y="605040"/>
                  <a:pt x="5605412" y="667431"/>
                  <a:pt x="5591504" y="715110"/>
                </a:cubicBezTo>
                <a:cubicBezTo>
                  <a:pt x="5591405" y="731023"/>
                  <a:pt x="5592140" y="749934"/>
                  <a:pt x="5593723" y="771805"/>
                </a:cubicBezTo>
                <a:cubicBezTo>
                  <a:pt x="5595304" y="793695"/>
                  <a:pt x="5594923" y="808609"/>
                  <a:pt x="5592584" y="816605"/>
                </a:cubicBezTo>
                <a:cubicBezTo>
                  <a:pt x="5586744" y="827100"/>
                  <a:pt x="5581051" y="825881"/>
                  <a:pt x="5575492" y="812986"/>
                </a:cubicBezTo>
                <a:cubicBezTo>
                  <a:pt x="5569940" y="800092"/>
                  <a:pt x="5565935" y="788577"/>
                  <a:pt x="5563463" y="778462"/>
                </a:cubicBezTo>
                <a:cubicBezTo>
                  <a:pt x="5552430" y="799053"/>
                  <a:pt x="5541977" y="805370"/>
                  <a:pt x="5532074" y="797394"/>
                </a:cubicBezTo>
                <a:cubicBezTo>
                  <a:pt x="5522171" y="789437"/>
                  <a:pt x="5511717" y="795755"/>
                  <a:pt x="5500685" y="816325"/>
                </a:cubicBezTo>
                <a:cubicBezTo>
                  <a:pt x="5473971" y="824701"/>
                  <a:pt x="5448925" y="855307"/>
                  <a:pt x="5425561" y="908084"/>
                </a:cubicBezTo>
                <a:cubicBezTo>
                  <a:pt x="5418271" y="920239"/>
                  <a:pt x="5416025" y="933993"/>
                  <a:pt x="5418821" y="949306"/>
                </a:cubicBezTo>
                <a:cubicBezTo>
                  <a:pt x="5421505" y="956783"/>
                  <a:pt x="5425658" y="959302"/>
                  <a:pt x="5431282" y="956882"/>
                </a:cubicBezTo>
                <a:cubicBezTo>
                  <a:pt x="5436918" y="954443"/>
                  <a:pt x="5441354" y="949845"/>
                  <a:pt x="5444596" y="943049"/>
                </a:cubicBezTo>
                <a:cubicBezTo>
                  <a:pt x="5445966" y="978392"/>
                  <a:pt x="5449929" y="996505"/>
                  <a:pt x="5456483" y="997404"/>
                </a:cubicBezTo>
                <a:cubicBezTo>
                  <a:pt x="5463051" y="998284"/>
                  <a:pt x="5470666" y="988648"/>
                  <a:pt x="5479333" y="968517"/>
                </a:cubicBezTo>
                <a:lnTo>
                  <a:pt x="5519670" y="981331"/>
                </a:lnTo>
                <a:cubicBezTo>
                  <a:pt x="5560101" y="900847"/>
                  <a:pt x="5596441" y="875039"/>
                  <a:pt x="5628699" y="903946"/>
                </a:cubicBezTo>
                <a:cubicBezTo>
                  <a:pt x="5660958" y="932873"/>
                  <a:pt x="5698964" y="929275"/>
                  <a:pt x="5742735" y="893191"/>
                </a:cubicBezTo>
                <a:cubicBezTo>
                  <a:pt x="5753337" y="896869"/>
                  <a:pt x="5764639" y="907065"/>
                  <a:pt x="5776625" y="923818"/>
                </a:cubicBezTo>
                <a:cubicBezTo>
                  <a:pt x="5788618" y="940590"/>
                  <a:pt x="5798239" y="961101"/>
                  <a:pt x="5805464" y="985370"/>
                </a:cubicBezTo>
                <a:cubicBezTo>
                  <a:pt x="5807449" y="994425"/>
                  <a:pt x="5807392" y="1006460"/>
                  <a:pt x="5805308" y="1021453"/>
                </a:cubicBezTo>
                <a:cubicBezTo>
                  <a:pt x="5803225" y="1036447"/>
                  <a:pt x="5800654" y="1047662"/>
                  <a:pt x="5797588" y="1055138"/>
                </a:cubicBezTo>
                <a:cubicBezTo>
                  <a:pt x="5794396" y="1114332"/>
                  <a:pt x="5783914" y="1164010"/>
                  <a:pt x="5766157" y="1204132"/>
                </a:cubicBezTo>
                <a:lnTo>
                  <a:pt x="5627174" y="1232259"/>
                </a:lnTo>
                <a:lnTo>
                  <a:pt x="5598045" y="1194096"/>
                </a:lnTo>
                <a:lnTo>
                  <a:pt x="5546490" y="1206630"/>
                </a:lnTo>
                <a:lnTo>
                  <a:pt x="5484792" y="1346008"/>
                </a:lnTo>
                <a:cubicBezTo>
                  <a:pt x="5487151" y="1356384"/>
                  <a:pt x="5488592" y="1373697"/>
                  <a:pt x="5489116" y="1397965"/>
                </a:cubicBezTo>
                <a:cubicBezTo>
                  <a:pt x="5489645" y="1422215"/>
                  <a:pt x="5488564" y="1438727"/>
                  <a:pt x="5485874" y="1447523"/>
                </a:cubicBezTo>
                <a:cubicBezTo>
                  <a:pt x="5482723" y="1451941"/>
                  <a:pt x="5478661" y="1447043"/>
                  <a:pt x="5473696" y="1432810"/>
                </a:cubicBezTo>
                <a:cubicBezTo>
                  <a:pt x="5468724" y="1418596"/>
                  <a:pt x="5464951" y="1406562"/>
                  <a:pt x="5462360" y="1396705"/>
                </a:cubicBezTo>
                <a:cubicBezTo>
                  <a:pt x="5451327" y="1417296"/>
                  <a:pt x="5440873" y="1423594"/>
                  <a:pt x="5430971" y="1415637"/>
                </a:cubicBezTo>
                <a:cubicBezTo>
                  <a:pt x="5421074" y="1407681"/>
                  <a:pt x="5410614" y="1413998"/>
                  <a:pt x="5399582" y="1434569"/>
                </a:cubicBezTo>
                <a:cubicBezTo>
                  <a:pt x="5367578" y="1431631"/>
                  <a:pt x="5325679" y="1436388"/>
                  <a:pt x="5273913" y="1448862"/>
                </a:cubicBezTo>
                <a:cubicBezTo>
                  <a:pt x="5222146" y="1461337"/>
                  <a:pt x="5184449" y="1489105"/>
                  <a:pt x="5160829" y="1532186"/>
                </a:cubicBezTo>
                <a:cubicBezTo>
                  <a:pt x="5155038" y="1549618"/>
                  <a:pt x="5154275" y="1568649"/>
                  <a:pt x="5158562" y="1589279"/>
                </a:cubicBezTo>
                <a:cubicBezTo>
                  <a:pt x="5179370" y="1649473"/>
                  <a:pt x="5202715" y="1661687"/>
                  <a:pt x="5228594" y="1625963"/>
                </a:cubicBezTo>
                <a:cubicBezTo>
                  <a:pt x="5254482" y="1590220"/>
                  <a:pt x="5278956" y="1573906"/>
                  <a:pt x="5302024" y="1577026"/>
                </a:cubicBezTo>
                <a:cubicBezTo>
                  <a:pt x="5325686" y="1618867"/>
                  <a:pt x="5380037" y="1643336"/>
                  <a:pt x="5465065" y="1650472"/>
                </a:cubicBezTo>
                <a:cubicBezTo>
                  <a:pt x="5550099" y="1657609"/>
                  <a:pt x="5604451" y="1682079"/>
                  <a:pt x="5628106" y="1723920"/>
                </a:cubicBezTo>
                <a:cubicBezTo>
                  <a:pt x="5641244" y="1698591"/>
                  <a:pt x="5651697" y="1692274"/>
                  <a:pt x="5659495" y="1704988"/>
                </a:cubicBezTo>
                <a:cubicBezTo>
                  <a:pt x="5667292" y="1717703"/>
                  <a:pt x="5677747" y="1711385"/>
                  <a:pt x="5690884" y="1686036"/>
                </a:cubicBezTo>
                <a:cubicBezTo>
                  <a:pt x="5723820" y="1700430"/>
                  <a:pt x="5763557" y="1712445"/>
                  <a:pt x="5810091" y="1722101"/>
                </a:cubicBezTo>
                <a:cubicBezTo>
                  <a:pt x="5856616" y="1731756"/>
                  <a:pt x="5893846" y="1710445"/>
                  <a:pt x="5921767" y="1658189"/>
                </a:cubicBezTo>
                <a:cubicBezTo>
                  <a:pt x="5940302" y="1673722"/>
                  <a:pt x="5961498" y="1686477"/>
                  <a:pt x="5985352" y="1696451"/>
                </a:cubicBezTo>
                <a:cubicBezTo>
                  <a:pt x="6009211" y="1706447"/>
                  <a:pt x="6028741" y="1696992"/>
                  <a:pt x="6043920" y="1668085"/>
                </a:cubicBezTo>
                <a:lnTo>
                  <a:pt x="6194077" y="1744671"/>
                </a:lnTo>
                <a:cubicBezTo>
                  <a:pt x="6212392" y="1703809"/>
                  <a:pt x="6234917" y="1677840"/>
                  <a:pt x="6261630" y="1666766"/>
                </a:cubicBezTo>
                <a:cubicBezTo>
                  <a:pt x="6288343" y="1655670"/>
                  <a:pt x="6310283" y="1676481"/>
                  <a:pt x="6327446" y="1729217"/>
                </a:cubicBezTo>
                <a:cubicBezTo>
                  <a:pt x="6345795" y="1693193"/>
                  <a:pt x="6370220" y="1672643"/>
                  <a:pt x="6400741" y="1667585"/>
                </a:cubicBezTo>
                <a:cubicBezTo>
                  <a:pt x="6431261" y="1662527"/>
                  <a:pt x="6458765" y="1661028"/>
                  <a:pt x="6483253" y="1663067"/>
                </a:cubicBezTo>
                <a:cubicBezTo>
                  <a:pt x="6488226" y="1679999"/>
                  <a:pt x="6491440" y="1700910"/>
                  <a:pt x="6492903" y="1725739"/>
                </a:cubicBezTo>
                <a:cubicBezTo>
                  <a:pt x="6494364" y="1750608"/>
                  <a:pt x="6491136" y="1773058"/>
                  <a:pt x="6483205" y="1793129"/>
                </a:cubicBezTo>
                <a:cubicBezTo>
                  <a:pt x="6468421" y="1822756"/>
                  <a:pt x="6450339" y="1838689"/>
                  <a:pt x="6428973" y="1840928"/>
                </a:cubicBezTo>
                <a:cubicBezTo>
                  <a:pt x="6407613" y="1843187"/>
                  <a:pt x="6387575" y="1844046"/>
                  <a:pt x="6368872" y="1843526"/>
                </a:cubicBezTo>
                <a:cubicBezTo>
                  <a:pt x="6355162" y="1870174"/>
                  <a:pt x="6343062" y="1880190"/>
                  <a:pt x="6332580" y="1873553"/>
                </a:cubicBezTo>
                <a:cubicBezTo>
                  <a:pt x="6322099" y="1866916"/>
                  <a:pt x="6311405" y="1873752"/>
                  <a:pt x="6300485" y="1894064"/>
                </a:cubicBezTo>
                <a:cubicBezTo>
                  <a:pt x="6278744" y="1916674"/>
                  <a:pt x="6256092" y="1929948"/>
                  <a:pt x="6232529" y="1933906"/>
                </a:cubicBezTo>
                <a:cubicBezTo>
                  <a:pt x="6208973" y="1937864"/>
                  <a:pt x="6187162" y="1929727"/>
                  <a:pt x="6167117" y="1909537"/>
                </a:cubicBezTo>
                <a:cubicBezTo>
                  <a:pt x="6166212" y="1945680"/>
                  <a:pt x="6162370" y="1983604"/>
                  <a:pt x="6155583" y="2023286"/>
                </a:cubicBezTo>
                <a:cubicBezTo>
                  <a:pt x="6148795" y="2063008"/>
                  <a:pt x="6137691" y="2058851"/>
                  <a:pt x="6122244" y="2010892"/>
                </a:cubicBezTo>
                <a:cubicBezTo>
                  <a:pt x="6096174" y="2048695"/>
                  <a:pt x="6032555" y="2091715"/>
                  <a:pt x="5931388" y="2139974"/>
                </a:cubicBezTo>
                <a:cubicBezTo>
                  <a:pt x="5830228" y="2188253"/>
                  <a:pt x="5763819" y="2205105"/>
                  <a:pt x="5732162" y="2190532"/>
                </a:cubicBezTo>
                <a:lnTo>
                  <a:pt x="5596519" y="2263079"/>
                </a:lnTo>
                <a:cubicBezTo>
                  <a:pt x="5593892" y="2254403"/>
                  <a:pt x="5589921" y="2247127"/>
                  <a:pt x="5584625" y="2241229"/>
                </a:cubicBezTo>
                <a:cubicBezTo>
                  <a:pt x="5579327" y="2235331"/>
                  <a:pt x="5575074" y="2235192"/>
                  <a:pt x="5571876" y="2240789"/>
                </a:cubicBezTo>
                <a:cubicBezTo>
                  <a:pt x="5563901" y="2262040"/>
                  <a:pt x="5557127" y="2277353"/>
                  <a:pt x="5551541" y="2286728"/>
                </a:cubicBezTo>
                <a:cubicBezTo>
                  <a:pt x="5545960" y="2296084"/>
                  <a:pt x="5538911" y="2286028"/>
                  <a:pt x="5530400" y="2256522"/>
                </a:cubicBezTo>
                <a:cubicBezTo>
                  <a:pt x="5519495" y="2276853"/>
                  <a:pt x="5508801" y="2283690"/>
                  <a:pt x="5498312" y="2277053"/>
                </a:cubicBezTo>
                <a:cubicBezTo>
                  <a:pt x="5487837" y="2270396"/>
                  <a:pt x="5475738" y="2280411"/>
                  <a:pt x="5462013" y="2307079"/>
                </a:cubicBezTo>
                <a:cubicBezTo>
                  <a:pt x="5457973" y="2315116"/>
                  <a:pt x="5452040" y="2330709"/>
                  <a:pt x="5444207" y="2353798"/>
                </a:cubicBezTo>
                <a:cubicBezTo>
                  <a:pt x="5436381" y="2376908"/>
                  <a:pt x="5434086" y="2397260"/>
                  <a:pt x="5437320" y="2414851"/>
                </a:cubicBezTo>
                <a:cubicBezTo>
                  <a:pt x="5457917" y="2464150"/>
                  <a:pt x="5492605" y="2479982"/>
                  <a:pt x="5541390" y="2462351"/>
                </a:cubicBezTo>
                <a:cubicBezTo>
                  <a:pt x="5590177" y="2444718"/>
                  <a:pt x="5623472" y="2431204"/>
                  <a:pt x="5641293" y="2421808"/>
                </a:cubicBezTo>
                <a:lnTo>
                  <a:pt x="5646852" y="2539196"/>
                </a:lnTo>
                <a:lnTo>
                  <a:pt x="5681581" y="2564664"/>
                </a:lnTo>
                <a:lnTo>
                  <a:pt x="5760055" y="2517325"/>
                </a:lnTo>
                <a:lnTo>
                  <a:pt x="5905726" y="2578038"/>
                </a:lnTo>
                <a:cubicBezTo>
                  <a:pt x="5919564" y="2551131"/>
                  <a:pt x="5932829" y="2538476"/>
                  <a:pt x="5945528" y="2540095"/>
                </a:cubicBezTo>
                <a:cubicBezTo>
                  <a:pt x="5958235" y="2541715"/>
                  <a:pt x="5971492" y="2529081"/>
                  <a:pt x="5985331" y="2502152"/>
                </a:cubicBezTo>
                <a:lnTo>
                  <a:pt x="6064883" y="2556308"/>
                </a:lnTo>
                <a:cubicBezTo>
                  <a:pt x="6078783" y="2592053"/>
                  <a:pt x="6101386" y="2601628"/>
                  <a:pt x="6132676" y="2585075"/>
                </a:cubicBezTo>
                <a:cubicBezTo>
                  <a:pt x="6163967" y="2568522"/>
                  <a:pt x="6187706" y="2549551"/>
                  <a:pt x="6203867" y="2528180"/>
                </a:cubicBezTo>
                <a:cubicBezTo>
                  <a:pt x="6226307" y="2565724"/>
                  <a:pt x="6280849" y="2590873"/>
                  <a:pt x="6367466" y="2603627"/>
                </a:cubicBezTo>
                <a:cubicBezTo>
                  <a:pt x="6454083" y="2616382"/>
                  <a:pt x="6505263" y="2629615"/>
                  <a:pt x="6520993" y="2643349"/>
                </a:cubicBezTo>
                <a:cubicBezTo>
                  <a:pt x="6530486" y="2610544"/>
                  <a:pt x="6541512" y="2595370"/>
                  <a:pt x="6554070" y="2597850"/>
                </a:cubicBezTo>
                <a:cubicBezTo>
                  <a:pt x="6566628" y="2600348"/>
                  <a:pt x="6577648" y="2617680"/>
                  <a:pt x="6587112" y="2649886"/>
                </a:cubicBezTo>
                <a:cubicBezTo>
                  <a:pt x="6597954" y="2628636"/>
                  <a:pt x="6607673" y="2619680"/>
                  <a:pt x="6616262" y="2623018"/>
                </a:cubicBezTo>
                <a:cubicBezTo>
                  <a:pt x="6624858" y="2626337"/>
                  <a:pt x="6634569" y="2617381"/>
                  <a:pt x="6645411" y="2596131"/>
                </a:cubicBezTo>
                <a:cubicBezTo>
                  <a:pt x="6664271" y="2627716"/>
                  <a:pt x="6689282" y="2656744"/>
                  <a:pt x="6720466" y="2683192"/>
                </a:cubicBezTo>
                <a:cubicBezTo>
                  <a:pt x="6751658" y="2709660"/>
                  <a:pt x="6776683" y="2706161"/>
                  <a:pt x="6795563" y="2672716"/>
                </a:cubicBezTo>
                <a:cubicBezTo>
                  <a:pt x="6808150" y="2682732"/>
                  <a:pt x="6820524" y="2681832"/>
                  <a:pt x="6832687" y="2670057"/>
                </a:cubicBezTo>
                <a:cubicBezTo>
                  <a:pt x="6844865" y="2658262"/>
                  <a:pt x="6855282" y="2642290"/>
                  <a:pt x="6863949" y="2622179"/>
                </a:cubicBezTo>
                <a:cubicBezTo>
                  <a:pt x="6909896" y="2622318"/>
                  <a:pt x="6954719" y="2651006"/>
                  <a:pt x="6998405" y="2708220"/>
                </a:cubicBezTo>
                <a:cubicBezTo>
                  <a:pt x="7012588" y="2680533"/>
                  <a:pt x="7026559" y="2666279"/>
                  <a:pt x="7040312" y="2665540"/>
                </a:cubicBezTo>
                <a:cubicBezTo>
                  <a:pt x="7054064" y="2664800"/>
                  <a:pt x="7066629" y="2653724"/>
                  <a:pt x="7078007" y="2632335"/>
                </a:cubicBezTo>
                <a:cubicBezTo>
                  <a:pt x="7093843" y="2678314"/>
                  <a:pt x="7118727" y="2705482"/>
                  <a:pt x="7152645" y="2713857"/>
                </a:cubicBezTo>
                <a:cubicBezTo>
                  <a:pt x="7186570" y="2722214"/>
                  <a:pt x="7215105" y="2721634"/>
                  <a:pt x="7238244" y="2712118"/>
                </a:cubicBezTo>
                <a:lnTo>
                  <a:pt x="7324487" y="2855135"/>
                </a:lnTo>
                <a:cubicBezTo>
                  <a:pt x="7338557" y="2827686"/>
                  <a:pt x="7352754" y="2812933"/>
                  <a:pt x="7367092" y="2810855"/>
                </a:cubicBezTo>
                <a:cubicBezTo>
                  <a:pt x="7381431" y="2808795"/>
                  <a:pt x="7395627" y="2794022"/>
                  <a:pt x="7409699" y="2766574"/>
                </a:cubicBezTo>
                <a:lnTo>
                  <a:pt x="7554241" y="2855834"/>
                </a:lnTo>
                <a:cubicBezTo>
                  <a:pt x="7562257" y="2889679"/>
                  <a:pt x="7562993" y="2914008"/>
                  <a:pt x="7556451" y="2928782"/>
                </a:cubicBezTo>
                <a:cubicBezTo>
                  <a:pt x="7548421" y="2938278"/>
                  <a:pt x="7513796" y="2952971"/>
                  <a:pt x="7452587" y="2972882"/>
                </a:cubicBezTo>
                <a:cubicBezTo>
                  <a:pt x="7391362" y="2992793"/>
                  <a:pt x="7329346" y="3011644"/>
                  <a:pt x="7266519" y="3029417"/>
                </a:cubicBezTo>
                <a:cubicBezTo>
                  <a:pt x="7203685" y="3047189"/>
                  <a:pt x="7165825" y="3057664"/>
                  <a:pt x="7152935" y="3060782"/>
                </a:cubicBezTo>
                <a:cubicBezTo>
                  <a:pt x="7132544" y="3094967"/>
                  <a:pt x="7109142" y="3100186"/>
                  <a:pt x="7082741" y="3076436"/>
                </a:cubicBezTo>
                <a:cubicBezTo>
                  <a:pt x="7056345" y="3052706"/>
                  <a:pt x="7031545" y="3061102"/>
                  <a:pt x="7008344" y="3101585"/>
                </a:cubicBezTo>
                <a:cubicBezTo>
                  <a:pt x="6980747" y="3110900"/>
                  <a:pt x="6947952" y="3122176"/>
                  <a:pt x="6909987" y="3135389"/>
                </a:cubicBezTo>
                <a:cubicBezTo>
                  <a:pt x="6872015" y="3148624"/>
                  <a:pt x="6839793" y="3145645"/>
                  <a:pt x="6813326" y="3126373"/>
                </a:cubicBezTo>
                <a:cubicBezTo>
                  <a:pt x="6811942" y="3142486"/>
                  <a:pt x="6808799" y="3162577"/>
                  <a:pt x="6803911" y="3186627"/>
                </a:cubicBezTo>
                <a:cubicBezTo>
                  <a:pt x="6799024" y="3210655"/>
                  <a:pt x="6797293" y="3227568"/>
                  <a:pt x="6798713" y="3237344"/>
                </a:cubicBezTo>
                <a:cubicBezTo>
                  <a:pt x="6803374" y="3248479"/>
                  <a:pt x="6808615" y="3245320"/>
                  <a:pt x="6814408" y="3227888"/>
                </a:cubicBezTo>
                <a:lnTo>
                  <a:pt x="6798663" y="3367406"/>
                </a:lnTo>
                <a:cubicBezTo>
                  <a:pt x="6736634" y="3407928"/>
                  <a:pt x="6672366" y="3440513"/>
                  <a:pt x="6605858" y="3465162"/>
                </a:cubicBezTo>
                <a:cubicBezTo>
                  <a:pt x="6596901" y="3433416"/>
                  <a:pt x="6586816" y="3430198"/>
                  <a:pt x="6575598" y="3455546"/>
                </a:cubicBezTo>
                <a:cubicBezTo>
                  <a:pt x="6567632" y="3476797"/>
                  <a:pt x="6560850" y="3492111"/>
                  <a:pt x="6555271" y="3501486"/>
                </a:cubicBezTo>
                <a:cubicBezTo>
                  <a:pt x="6549683" y="3510842"/>
                  <a:pt x="6542635" y="3500786"/>
                  <a:pt x="6534130" y="3471280"/>
                </a:cubicBezTo>
                <a:cubicBezTo>
                  <a:pt x="6523218" y="3491610"/>
                  <a:pt x="6512524" y="3498447"/>
                  <a:pt x="6502035" y="3491811"/>
                </a:cubicBezTo>
                <a:cubicBezTo>
                  <a:pt x="6491561" y="3485153"/>
                  <a:pt x="6479468" y="3495169"/>
                  <a:pt x="6465744" y="3521837"/>
                </a:cubicBezTo>
                <a:cubicBezTo>
                  <a:pt x="6459225" y="3482435"/>
                  <a:pt x="6449612" y="3456487"/>
                  <a:pt x="6436912" y="3444032"/>
                </a:cubicBezTo>
                <a:cubicBezTo>
                  <a:pt x="6424219" y="3431578"/>
                  <a:pt x="6410672" y="3440513"/>
                  <a:pt x="6396277" y="3470859"/>
                </a:cubicBezTo>
                <a:lnTo>
                  <a:pt x="6333499" y="3508743"/>
                </a:lnTo>
                <a:cubicBezTo>
                  <a:pt x="6298175" y="3570695"/>
                  <a:pt x="6246324" y="3606619"/>
                  <a:pt x="6177959" y="3616515"/>
                </a:cubicBezTo>
                <a:cubicBezTo>
                  <a:pt x="6109586" y="3626430"/>
                  <a:pt x="6051576" y="3656776"/>
                  <a:pt x="6003927" y="3707575"/>
                </a:cubicBezTo>
                <a:cubicBezTo>
                  <a:pt x="5997472" y="3682645"/>
                  <a:pt x="5991362" y="3665033"/>
                  <a:pt x="5985591" y="3654798"/>
                </a:cubicBezTo>
                <a:cubicBezTo>
                  <a:pt x="5979834" y="3644523"/>
                  <a:pt x="5972870" y="3648341"/>
                  <a:pt x="5964712" y="3666233"/>
                </a:cubicBezTo>
                <a:cubicBezTo>
                  <a:pt x="5949569" y="3704796"/>
                  <a:pt x="5936128" y="3700498"/>
                  <a:pt x="5924375" y="3653418"/>
                </a:cubicBezTo>
                <a:cubicBezTo>
                  <a:pt x="5917925" y="3668512"/>
                  <a:pt x="5908672" y="3681866"/>
                  <a:pt x="5896623" y="3693380"/>
                </a:cubicBezTo>
                <a:cubicBezTo>
                  <a:pt x="5884566" y="3704896"/>
                  <a:pt x="5874762" y="3699998"/>
                  <a:pt x="5867204" y="3678627"/>
                </a:cubicBezTo>
                <a:lnTo>
                  <a:pt x="5816729" y="3792656"/>
                </a:lnTo>
                <a:lnTo>
                  <a:pt x="5776385" y="3779842"/>
                </a:lnTo>
                <a:cubicBezTo>
                  <a:pt x="5765408" y="3807369"/>
                  <a:pt x="5755118" y="3825182"/>
                  <a:pt x="5745546" y="3833278"/>
                </a:cubicBezTo>
                <a:cubicBezTo>
                  <a:pt x="5735976" y="3841374"/>
                  <a:pt x="5725699" y="3826681"/>
                  <a:pt x="5714743" y="3789178"/>
                </a:cubicBezTo>
                <a:lnTo>
                  <a:pt x="5701310" y="3741559"/>
                </a:lnTo>
                <a:cubicBezTo>
                  <a:pt x="5687084" y="3770446"/>
                  <a:pt x="5672929" y="3789438"/>
                  <a:pt x="5658845" y="3798534"/>
                </a:cubicBezTo>
                <a:cubicBezTo>
                  <a:pt x="5644761" y="3807590"/>
                  <a:pt x="5632004" y="3823423"/>
                  <a:pt x="5620576" y="3845993"/>
                </a:cubicBezTo>
                <a:cubicBezTo>
                  <a:pt x="5584018" y="3847911"/>
                  <a:pt x="5545621" y="3855608"/>
                  <a:pt x="5505411" y="3869042"/>
                </a:cubicBezTo>
                <a:cubicBezTo>
                  <a:pt x="5465207" y="3882456"/>
                  <a:pt x="5427368" y="3908385"/>
                  <a:pt x="5391911" y="3946807"/>
                </a:cubicBezTo>
                <a:cubicBezTo>
                  <a:pt x="5380221" y="3973195"/>
                  <a:pt x="5367705" y="3988489"/>
                  <a:pt x="5354348" y="3992687"/>
                </a:cubicBezTo>
                <a:cubicBezTo>
                  <a:pt x="5340985" y="3996885"/>
                  <a:pt x="5329598" y="3983611"/>
                  <a:pt x="5320176" y="3952925"/>
                </a:cubicBezTo>
                <a:lnTo>
                  <a:pt x="5311228" y="3921179"/>
                </a:lnTo>
                <a:lnTo>
                  <a:pt x="5246189" y="4016136"/>
                </a:lnTo>
                <a:cubicBezTo>
                  <a:pt x="5213268" y="4014717"/>
                  <a:pt x="5181885" y="4022833"/>
                  <a:pt x="5152035" y="4040446"/>
                </a:cubicBezTo>
                <a:cubicBezTo>
                  <a:pt x="5122193" y="4058057"/>
                  <a:pt x="5093043" y="4074111"/>
                  <a:pt x="5064600" y="4088544"/>
                </a:cubicBezTo>
                <a:lnTo>
                  <a:pt x="5000740" y="4024913"/>
                </a:lnTo>
                <a:cubicBezTo>
                  <a:pt x="4989192" y="4047742"/>
                  <a:pt x="4976677" y="4063035"/>
                  <a:pt x="4963178" y="4070792"/>
                </a:cubicBezTo>
                <a:cubicBezTo>
                  <a:pt x="4949673" y="4078568"/>
                  <a:pt x="4937157" y="4093842"/>
                  <a:pt x="4925616" y="4116672"/>
                </a:cubicBezTo>
                <a:cubicBezTo>
                  <a:pt x="4880468" y="4147198"/>
                  <a:pt x="4833723" y="4161871"/>
                  <a:pt x="4785368" y="4160671"/>
                </a:cubicBezTo>
                <a:cubicBezTo>
                  <a:pt x="4737006" y="4159452"/>
                  <a:pt x="4688856" y="4177285"/>
                  <a:pt x="4640910" y="4214148"/>
                </a:cubicBezTo>
                <a:cubicBezTo>
                  <a:pt x="4623020" y="4166329"/>
                  <a:pt x="4598878" y="4163471"/>
                  <a:pt x="4568484" y="4205612"/>
                </a:cubicBezTo>
                <a:cubicBezTo>
                  <a:pt x="4538091" y="4247753"/>
                  <a:pt x="4514774" y="4288495"/>
                  <a:pt x="4498530" y="4327917"/>
                </a:cubicBezTo>
                <a:cubicBezTo>
                  <a:pt x="4477170" y="4268444"/>
                  <a:pt x="4452702" y="4246813"/>
                  <a:pt x="4425149" y="4263066"/>
                </a:cubicBezTo>
                <a:cubicBezTo>
                  <a:pt x="4397588" y="4279299"/>
                  <a:pt x="4374245" y="4261646"/>
                  <a:pt x="4355116" y="4210110"/>
                </a:cubicBezTo>
                <a:cubicBezTo>
                  <a:pt x="4331900" y="4253931"/>
                  <a:pt x="4306296" y="4277120"/>
                  <a:pt x="4278326" y="4279659"/>
                </a:cubicBezTo>
                <a:cubicBezTo>
                  <a:pt x="4250355" y="4282237"/>
                  <a:pt x="4224751" y="4305407"/>
                  <a:pt x="4201526" y="4349208"/>
                </a:cubicBezTo>
                <a:lnTo>
                  <a:pt x="4136586" y="4184081"/>
                </a:lnTo>
                <a:cubicBezTo>
                  <a:pt x="4113214" y="4236858"/>
                  <a:pt x="4088176" y="4267464"/>
                  <a:pt x="4061462" y="4275841"/>
                </a:cubicBezTo>
                <a:cubicBezTo>
                  <a:pt x="4049971" y="4297471"/>
                  <a:pt x="4037631" y="4308026"/>
                  <a:pt x="4024464" y="4307446"/>
                </a:cubicBezTo>
                <a:cubicBezTo>
                  <a:pt x="4011299" y="4306886"/>
                  <a:pt x="3998967" y="4317422"/>
                  <a:pt x="3987468" y="4339052"/>
                </a:cubicBezTo>
                <a:cubicBezTo>
                  <a:pt x="3960317" y="4334335"/>
                  <a:pt x="3922167" y="4325238"/>
                  <a:pt x="3873021" y="4311744"/>
                </a:cubicBezTo>
                <a:cubicBezTo>
                  <a:pt x="3823883" y="4298250"/>
                  <a:pt x="3788807" y="4308186"/>
                  <a:pt x="3767801" y="4341551"/>
                </a:cubicBezTo>
                <a:lnTo>
                  <a:pt x="3705022" y="4379434"/>
                </a:lnTo>
                <a:cubicBezTo>
                  <a:pt x="3687265" y="4419556"/>
                  <a:pt x="3668958" y="4408941"/>
                  <a:pt x="3650119" y="4347548"/>
                </a:cubicBezTo>
                <a:lnTo>
                  <a:pt x="3641164" y="4315803"/>
                </a:lnTo>
                <a:lnTo>
                  <a:pt x="3507787" y="4331256"/>
                </a:lnTo>
                <a:cubicBezTo>
                  <a:pt x="3496763" y="4351847"/>
                  <a:pt x="3486302" y="4358164"/>
                  <a:pt x="3476406" y="4350188"/>
                </a:cubicBezTo>
                <a:cubicBezTo>
                  <a:pt x="3466503" y="4342251"/>
                  <a:pt x="3456050" y="4348549"/>
                  <a:pt x="3445017" y="4369139"/>
                </a:cubicBezTo>
                <a:lnTo>
                  <a:pt x="3364333" y="4343511"/>
                </a:lnTo>
                <a:cubicBezTo>
                  <a:pt x="3354670" y="4326878"/>
                  <a:pt x="3344866" y="4321980"/>
                  <a:pt x="3334914" y="4328757"/>
                </a:cubicBezTo>
                <a:cubicBezTo>
                  <a:pt x="3324970" y="4335514"/>
                  <a:pt x="3315717" y="4348848"/>
                  <a:pt x="3307163" y="4368719"/>
                </a:cubicBezTo>
                <a:cubicBezTo>
                  <a:pt x="3263647" y="4360923"/>
                  <a:pt x="3218725" y="4356285"/>
                  <a:pt x="3172397" y="4354826"/>
                </a:cubicBezTo>
                <a:cubicBezTo>
                  <a:pt x="3126076" y="4353366"/>
                  <a:pt x="3080589" y="4363001"/>
                  <a:pt x="3035934" y="4383752"/>
                </a:cubicBezTo>
                <a:cubicBezTo>
                  <a:pt x="3026985" y="4352006"/>
                  <a:pt x="3016900" y="4348808"/>
                  <a:pt x="3005682" y="4374137"/>
                </a:cubicBezTo>
                <a:cubicBezTo>
                  <a:pt x="2979767" y="4424034"/>
                  <a:pt x="2963755" y="4425574"/>
                  <a:pt x="2957624" y="4378755"/>
                </a:cubicBezTo>
                <a:cubicBezTo>
                  <a:pt x="2951508" y="4331956"/>
                  <a:pt x="2942501" y="4317642"/>
                  <a:pt x="2930608" y="4335853"/>
                </a:cubicBezTo>
                <a:cubicBezTo>
                  <a:pt x="2907384" y="4379674"/>
                  <a:pt x="2891597" y="4380673"/>
                  <a:pt x="2883255" y="4338873"/>
                </a:cubicBezTo>
                <a:cubicBezTo>
                  <a:pt x="2874913" y="4297091"/>
                  <a:pt x="2861932" y="4291774"/>
                  <a:pt x="2844316" y="4322899"/>
                </a:cubicBezTo>
                <a:cubicBezTo>
                  <a:pt x="2836299" y="4342651"/>
                  <a:pt x="2829899" y="4353866"/>
                  <a:pt x="2825110" y="4356545"/>
                </a:cubicBezTo>
                <a:cubicBezTo>
                  <a:pt x="2820322" y="4359243"/>
                  <a:pt x="2814770" y="4349048"/>
                  <a:pt x="2808448" y="4325958"/>
                </a:cubicBezTo>
                <a:cubicBezTo>
                  <a:pt x="2754874" y="4373397"/>
                  <a:pt x="2700317" y="4397026"/>
                  <a:pt x="2644793" y="4396846"/>
                </a:cubicBezTo>
                <a:cubicBezTo>
                  <a:pt x="2589276" y="4396686"/>
                  <a:pt x="2534719" y="4420317"/>
                  <a:pt x="2481137" y="4467715"/>
                </a:cubicBezTo>
                <a:cubicBezTo>
                  <a:pt x="2458612" y="4509956"/>
                  <a:pt x="2435819" y="4526788"/>
                  <a:pt x="2412751" y="4518252"/>
                </a:cubicBezTo>
                <a:cubicBezTo>
                  <a:pt x="2389689" y="4509737"/>
                  <a:pt x="2366897" y="4526589"/>
                  <a:pt x="2344372" y="4568810"/>
                </a:cubicBezTo>
                <a:cubicBezTo>
                  <a:pt x="2306647" y="4559833"/>
                  <a:pt x="2269755" y="4545720"/>
                  <a:pt x="2233712" y="4526449"/>
                </a:cubicBezTo>
                <a:cubicBezTo>
                  <a:pt x="2197668" y="4507177"/>
                  <a:pt x="2160219" y="4507317"/>
                  <a:pt x="2121356" y="4526888"/>
                </a:cubicBezTo>
                <a:cubicBezTo>
                  <a:pt x="2114830" y="4501040"/>
                  <a:pt x="2107739" y="4481328"/>
                  <a:pt x="2100082" y="4467755"/>
                </a:cubicBezTo>
                <a:cubicBezTo>
                  <a:pt x="2092433" y="4454181"/>
                  <a:pt x="2083088" y="4459059"/>
                  <a:pt x="2072062" y="4482329"/>
                </a:cubicBezTo>
                <a:lnTo>
                  <a:pt x="2055237" y="4520351"/>
                </a:lnTo>
                <a:lnTo>
                  <a:pt x="1995849" y="4472593"/>
                </a:lnTo>
                <a:lnTo>
                  <a:pt x="1939767" y="4599296"/>
                </a:lnTo>
                <a:lnTo>
                  <a:pt x="1872568" y="4491244"/>
                </a:lnTo>
                <a:lnTo>
                  <a:pt x="1801913" y="4598876"/>
                </a:lnTo>
                <a:cubicBezTo>
                  <a:pt x="1771839" y="4560733"/>
                  <a:pt x="1737899" y="4531286"/>
                  <a:pt x="1700104" y="4510556"/>
                </a:cubicBezTo>
                <a:cubicBezTo>
                  <a:pt x="1662308" y="4489825"/>
                  <a:pt x="1626407" y="4477810"/>
                  <a:pt x="1592383" y="4474532"/>
                </a:cubicBezTo>
                <a:cubicBezTo>
                  <a:pt x="1585539" y="4505179"/>
                  <a:pt x="1575395" y="4530267"/>
                  <a:pt x="1561953" y="4549779"/>
                </a:cubicBezTo>
                <a:cubicBezTo>
                  <a:pt x="1548527" y="4569310"/>
                  <a:pt x="1535877" y="4561073"/>
                  <a:pt x="1524004" y="4525089"/>
                </a:cubicBezTo>
                <a:cubicBezTo>
                  <a:pt x="1473535" y="4475051"/>
                  <a:pt x="1411167" y="4443786"/>
                  <a:pt x="1336870" y="4431331"/>
                </a:cubicBezTo>
                <a:cubicBezTo>
                  <a:pt x="1262585" y="4418897"/>
                  <a:pt x="1200196" y="4420156"/>
                  <a:pt x="1149708" y="4435130"/>
                </a:cubicBezTo>
                <a:cubicBezTo>
                  <a:pt x="1131837" y="4392128"/>
                  <a:pt x="1106255" y="4382813"/>
                  <a:pt x="1072944" y="4407142"/>
                </a:cubicBezTo>
                <a:cubicBezTo>
                  <a:pt x="1039641" y="4431511"/>
                  <a:pt x="1011818" y="4414239"/>
                  <a:pt x="989471" y="4355345"/>
                </a:cubicBezTo>
                <a:lnTo>
                  <a:pt x="828103" y="4304108"/>
                </a:lnTo>
                <a:cubicBezTo>
                  <a:pt x="805261" y="4343831"/>
                  <a:pt x="781153" y="4350627"/>
                  <a:pt x="755804" y="4324499"/>
                </a:cubicBezTo>
                <a:cubicBezTo>
                  <a:pt x="730460" y="4298410"/>
                  <a:pt x="706361" y="4305188"/>
                  <a:pt x="683512" y="4344910"/>
                </a:cubicBezTo>
                <a:lnTo>
                  <a:pt x="560271" y="4233520"/>
                </a:lnTo>
                <a:cubicBezTo>
                  <a:pt x="481446" y="4287076"/>
                  <a:pt x="403418" y="4296611"/>
                  <a:pt x="326161" y="4262147"/>
                </a:cubicBezTo>
                <a:cubicBezTo>
                  <a:pt x="248917" y="4227682"/>
                  <a:pt x="171178" y="4197575"/>
                  <a:pt x="92939" y="4171826"/>
                </a:cubicBezTo>
                <a:cubicBezTo>
                  <a:pt x="70739" y="4114793"/>
                  <a:pt x="42351" y="4100959"/>
                  <a:pt x="7784" y="4130325"/>
                </a:cubicBezTo>
                <a:lnTo>
                  <a:pt x="0" y="4134702"/>
                </a:lnTo>
                <a:lnTo>
                  <a:pt x="0" y="714667"/>
                </a:lnTo>
                <a:lnTo>
                  <a:pt x="4102" y="713038"/>
                </a:lnTo>
                <a:cubicBezTo>
                  <a:pt x="28577" y="696724"/>
                  <a:pt x="52286" y="667521"/>
                  <a:pt x="75231" y="625430"/>
                </a:cubicBezTo>
                <a:cubicBezTo>
                  <a:pt x="90883" y="670750"/>
                  <a:pt x="115018" y="695259"/>
                  <a:pt x="147630" y="699018"/>
                </a:cubicBezTo>
                <a:cubicBezTo>
                  <a:pt x="180247" y="702735"/>
                  <a:pt x="208035" y="699517"/>
                  <a:pt x="230990" y="689342"/>
                </a:cubicBezTo>
                <a:lnTo>
                  <a:pt x="265721" y="714830"/>
                </a:lnTo>
                <a:cubicBezTo>
                  <a:pt x="279494" y="678866"/>
                  <a:pt x="292900" y="651819"/>
                  <a:pt x="305959" y="633666"/>
                </a:cubicBezTo>
                <a:cubicBezTo>
                  <a:pt x="319019" y="615535"/>
                  <a:pt x="333258" y="632107"/>
                  <a:pt x="348671" y="683364"/>
                </a:cubicBezTo>
                <a:lnTo>
                  <a:pt x="357628" y="715110"/>
                </a:lnTo>
                <a:cubicBezTo>
                  <a:pt x="381106" y="678307"/>
                  <a:pt x="408426" y="681545"/>
                  <a:pt x="439575" y="724866"/>
                </a:cubicBezTo>
                <a:cubicBezTo>
                  <a:pt x="470731" y="768187"/>
                  <a:pt x="499450" y="768267"/>
                  <a:pt x="525733" y="725126"/>
                </a:cubicBezTo>
                <a:lnTo>
                  <a:pt x="583983" y="801431"/>
                </a:lnTo>
                <a:cubicBezTo>
                  <a:pt x="621199" y="742798"/>
                  <a:pt x="686633" y="712991"/>
                  <a:pt x="780285" y="712032"/>
                </a:cubicBezTo>
                <a:cubicBezTo>
                  <a:pt x="873944" y="711052"/>
                  <a:pt x="940762" y="710592"/>
                  <a:pt x="980761" y="710653"/>
                </a:cubicBezTo>
                <a:cubicBezTo>
                  <a:pt x="995948" y="754312"/>
                  <a:pt x="1017653" y="770226"/>
                  <a:pt x="1045885" y="758431"/>
                </a:cubicBezTo>
                <a:cubicBezTo>
                  <a:pt x="1074123" y="746617"/>
                  <a:pt x="1098364" y="730824"/>
                  <a:pt x="1118615" y="711072"/>
                </a:cubicBezTo>
                <a:cubicBezTo>
                  <a:pt x="1136203" y="753093"/>
                  <a:pt x="1160112" y="756472"/>
                  <a:pt x="1190334" y="721207"/>
                </a:cubicBezTo>
                <a:cubicBezTo>
                  <a:pt x="1220559" y="685943"/>
                  <a:pt x="1245590" y="693280"/>
                  <a:pt x="1265418" y="743238"/>
                </a:cubicBezTo>
                <a:cubicBezTo>
                  <a:pt x="1271450" y="730703"/>
                  <a:pt x="1278456" y="725706"/>
                  <a:pt x="1286438" y="728225"/>
                </a:cubicBezTo>
                <a:cubicBezTo>
                  <a:pt x="1294419" y="730783"/>
                  <a:pt x="1300867" y="740039"/>
                  <a:pt x="1305755" y="756052"/>
                </a:cubicBezTo>
                <a:lnTo>
                  <a:pt x="1318060" y="832218"/>
                </a:lnTo>
                <a:cubicBezTo>
                  <a:pt x="1302894" y="812346"/>
                  <a:pt x="1286734" y="801191"/>
                  <a:pt x="1269599" y="798752"/>
                </a:cubicBezTo>
                <a:cubicBezTo>
                  <a:pt x="1252463" y="796334"/>
                  <a:pt x="1237984" y="807389"/>
                  <a:pt x="1226159" y="831938"/>
                </a:cubicBezTo>
                <a:cubicBezTo>
                  <a:pt x="1235391" y="870081"/>
                  <a:pt x="1239298" y="905665"/>
                  <a:pt x="1237885" y="938631"/>
                </a:cubicBezTo>
                <a:cubicBezTo>
                  <a:pt x="1236473" y="971596"/>
                  <a:pt x="1241501" y="1011138"/>
                  <a:pt x="1252972" y="1057237"/>
                </a:cubicBezTo>
                <a:lnTo>
                  <a:pt x="1320222" y="1035228"/>
                </a:lnTo>
                <a:cubicBezTo>
                  <a:pt x="1338649" y="1074809"/>
                  <a:pt x="1365369" y="1066413"/>
                  <a:pt x="1400368" y="1010099"/>
                </a:cubicBezTo>
                <a:cubicBezTo>
                  <a:pt x="1435366" y="953764"/>
                  <a:pt x="1462080" y="945388"/>
                  <a:pt x="1480508" y="984970"/>
                </a:cubicBezTo>
                <a:lnTo>
                  <a:pt x="1650831" y="1067953"/>
                </a:lnTo>
                <a:cubicBezTo>
                  <a:pt x="1683738" y="1037466"/>
                  <a:pt x="1710416" y="1019435"/>
                  <a:pt x="1730844" y="1013876"/>
                </a:cubicBezTo>
                <a:cubicBezTo>
                  <a:pt x="1751277" y="1008319"/>
                  <a:pt x="1773166" y="1046582"/>
                  <a:pt x="1796503" y="1128665"/>
                </a:cubicBezTo>
                <a:lnTo>
                  <a:pt x="1868280" y="992486"/>
                </a:lnTo>
                <a:lnTo>
                  <a:pt x="1909756" y="976753"/>
                </a:lnTo>
                <a:lnTo>
                  <a:pt x="1872857" y="748256"/>
                </a:lnTo>
                <a:cubicBezTo>
                  <a:pt x="1895855" y="704975"/>
                  <a:pt x="1920513" y="683904"/>
                  <a:pt x="1946851" y="685024"/>
                </a:cubicBezTo>
                <a:cubicBezTo>
                  <a:pt x="1973191" y="686164"/>
                  <a:pt x="1997855" y="665113"/>
                  <a:pt x="2020846" y="621812"/>
                </a:cubicBezTo>
                <a:cubicBezTo>
                  <a:pt x="2042601" y="631127"/>
                  <a:pt x="2068283" y="638085"/>
                  <a:pt x="2097886" y="642663"/>
                </a:cubicBezTo>
                <a:cubicBezTo>
                  <a:pt x="2127495" y="647240"/>
                  <a:pt x="2151502" y="631988"/>
                  <a:pt x="2169916" y="596883"/>
                </a:cubicBezTo>
                <a:cubicBezTo>
                  <a:pt x="2174175" y="628948"/>
                  <a:pt x="2181310" y="652898"/>
                  <a:pt x="2191319" y="668731"/>
                </a:cubicBezTo>
                <a:cubicBezTo>
                  <a:pt x="2201334" y="684544"/>
                  <a:pt x="2212119" y="680746"/>
                  <a:pt x="2223689" y="657316"/>
                </a:cubicBezTo>
                <a:cubicBezTo>
                  <a:pt x="2261753" y="579991"/>
                  <a:pt x="2282914" y="566836"/>
                  <a:pt x="2287166" y="617854"/>
                </a:cubicBezTo>
                <a:cubicBezTo>
                  <a:pt x="2291418" y="668890"/>
                  <a:pt x="2302762" y="677926"/>
                  <a:pt x="2321196" y="644922"/>
                </a:cubicBezTo>
                <a:cubicBezTo>
                  <a:pt x="2326714" y="629209"/>
                  <a:pt x="2332788" y="615495"/>
                  <a:pt x="2339420" y="603740"/>
                </a:cubicBezTo>
                <a:cubicBezTo>
                  <a:pt x="2346060" y="592005"/>
                  <a:pt x="2353808" y="600482"/>
                  <a:pt x="2362666" y="629188"/>
                </a:cubicBezTo>
                <a:lnTo>
                  <a:pt x="2403011" y="642003"/>
                </a:lnTo>
                <a:lnTo>
                  <a:pt x="2429871" y="737240"/>
                </a:lnTo>
                <a:lnTo>
                  <a:pt x="2495992" y="743797"/>
                </a:lnTo>
                <a:lnTo>
                  <a:pt x="2522952" y="578931"/>
                </a:lnTo>
                <a:cubicBezTo>
                  <a:pt x="2529478" y="618333"/>
                  <a:pt x="2539092" y="644282"/>
                  <a:pt x="2551783" y="656736"/>
                </a:cubicBezTo>
                <a:cubicBezTo>
                  <a:pt x="2564484" y="669191"/>
                  <a:pt x="2578031" y="660254"/>
                  <a:pt x="2592418" y="629888"/>
                </a:cubicBezTo>
                <a:cubicBezTo>
                  <a:pt x="2623207" y="604740"/>
                  <a:pt x="2659731" y="595864"/>
                  <a:pt x="2701983" y="603260"/>
                </a:cubicBezTo>
                <a:cubicBezTo>
                  <a:pt x="2744243" y="610657"/>
                  <a:pt x="2782441" y="623991"/>
                  <a:pt x="2816565" y="643262"/>
                </a:cubicBezTo>
                <a:lnTo>
                  <a:pt x="2831078" y="792376"/>
                </a:lnTo>
                <a:cubicBezTo>
                  <a:pt x="2836660" y="810108"/>
                  <a:pt x="2842296" y="834177"/>
                  <a:pt x="2848003" y="864604"/>
                </a:cubicBezTo>
                <a:cubicBezTo>
                  <a:pt x="2853717" y="895030"/>
                  <a:pt x="2852912" y="920659"/>
                  <a:pt x="2845595" y="941509"/>
                </a:cubicBezTo>
                <a:lnTo>
                  <a:pt x="2839986" y="954184"/>
                </a:lnTo>
                <a:cubicBezTo>
                  <a:pt x="2836899" y="959542"/>
                  <a:pt x="2832421" y="959921"/>
                  <a:pt x="2826537" y="955343"/>
                </a:cubicBezTo>
                <a:cubicBezTo>
                  <a:pt x="2820653" y="950765"/>
                  <a:pt x="2815052" y="947187"/>
                  <a:pt x="2809727" y="944588"/>
                </a:cubicBezTo>
                <a:cubicBezTo>
                  <a:pt x="2806245" y="951905"/>
                  <a:pt x="2801993" y="962600"/>
                  <a:pt x="2796963" y="976654"/>
                </a:cubicBezTo>
                <a:cubicBezTo>
                  <a:pt x="2791942" y="990727"/>
                  <a:pt x="2790211" y="1002202"/>
                  <a:pt x="2791772" y="1011138"/>
                </a:cubicBezTo>
                <a:cubicBezTo>
                  <a:pt x="2796992" y="1024252"/>
                  <a:pt x="2804755" y="1021893"/>
                  <a:pt x="2815025" y="1004062"/>
                </a:cubicBezTo>
                <a:cubicBezTo>
                  <a:pt x="2825309" y="986269"/>
                  <a:pt x="2833629" y="969637"/>
                  <a:pt x="2839986" y="954184"/>
                </a:cubicBezTo>
                <a:cubicBezTo>
                  <a:pt x="2842861" y="948786"/>
                  <a:pt x="2845241" y="947726"/>
                  <a:pt x="2847127" y="951045"/>
                </a:cubicBezTo>
                <a:cubicBezTo>
                  <a:pt x="2849019" y="954364"/>
                  <a:pt x="2850002" y="956463"/>
                  <a:pt x="2850072" y="957382"/>
                </a:cubicBezTo>
                <a:cubicBezTo>
                  <a:pt x="2853096" y="974915"/>
                  <a:pt x="2852346" y="999363"/>
                  <a:pt x="2847798" y="1030729"/>
                </a:cubicBezTo>
                <a:cubicBezTo>
                  <a:pt x="2843256" y="1062115"/>
                  <a:pt x="2843623" y="1090543"/>
                  <a:pt x="2848886" y="1115991"/>
                </a:cubicBezTo>
                <a:cubicBezTo>
                  <a:pt x="2851619" y="1122269"/>
                  <a:pt x="2855962" y="1120029"/>
                  <a:pt x="2861918" y="1109294"/>
                </a:cubicBezTo>
                <a:cubicBezTo>
                  <a:pt x="2867879" y="1098539"/>
                  <a:pt x="2872505" y="1089164"/>
                  <a:pt x="2875797" y="1081166"/>
                </a:cubicBezTo>
                <a:cubicBezTo>
                  <a:pt x="2899494" y="1100758"/>
                  <a:pt x="2926333" y="1121329"/>
                  <a:pt x="2956331" y="1142879"/>
                </a:cubicBezTo>
                <a:cubicBezTo>
                  <a:pt x="2986329" y="1164450"/>
                  <a:pt x="3011778" y="1155673"/>
                  <a:pt x="3032692" y="1116551"/>
                </a:cubicBezTo>
                <a:cubicBezTo>
                  <a:pt x="3046070" y="1114472"/>
                  <a:pt x="3060507" y="1110034"/>
                  <a:pt x="3075983" y="1103197"/>
                </a:cubicBezTo>
                <a:cubicBezTo>
                  <a:pt x="3091466" y="1096380"/>
                  <a:pt x="3105062" y="1080827"/>
                  <a:pt x="3116767" y="1056538"/>
                </a:cubicBezTo>
                <a:cubicBezTo>
                  <a:pt x="3122699" y="1043663"/>
                  <a:pt x="3126542" y="1027411"/>
                  <a:pt x="3128272" y="1007800"/>
                </a:cubicBezTo>
                <a:cubicBezTo>
                  <a:pt x="3130010" y="988168"/>
                  <a:pt x="3127687" y="966358"/>
                  <a:pt x="3121294" y="942349"/>
                </a:cubicBezTo>
                <a:cubicBezTo>
                  <a:pt x="3103099" y="899528"/>
                  <a:pt x="3076760" y="892991"/>
                  <a:pt x="3042291" y="922677"/>
                </a:cubicBezTo>
                <a:cubicBezTo>
                  <a:pt x="3007815" y="952385"/>
                  <a:pt x="2980361" y="941869"/>
                  <a:pt x="2959928" y="891112"/>
                </a:cubicBezTo>
                <a:cubicBezTo>
                  <a:pt x="2951261" y="911223"/>
                  <a:pt x="2942241" y="924037"/>
                  <a:pt x="2932875" y="929494"/>
                </a:cubicBezTo>
                <a:cubicBezTo>
                  <a:pt x="2923509" y="934932"/>
                  <a:pt x="2915344" y="926316"/>
                  <a:pt x="2908365" y="903646"/>
                </a:cubicBezTo>
                <a:cubicBezTo>
                  <a:pt x="2899995" y="873279"/>
                  <a:pt x="2890446" y="824482"/>
                  <a:pt x="2879702" y="757251"/>
                </a:cubicBezTo>
                <a:cubicBezTo>
                  <a:pt x="2868966" y="690002"/>
                  <a:pt x="2866975" y="643603"/>
                  <a:pt x="2873734" y="618054"/>
                </a:cubicBezTo>
                <a:cubicBezTo>
                  <a:pt x="2897961" y="578471"/>
                  <a:pt x="2937522" y="562739"/>
                  <a:pt x="2992410" y="570834"/>
                </a:cubicBezTo>
                <a:cubicBezTo>
                  <a:pt x="3047300" y="578931"/>
                  <a:pt x="3089933" y="582250"/>
                  <a:pt x="3120313" y="580730"/>
                </a:cubicBezTo>
                <a:lnTo>
                  <a:pt x="3190959" y="473098"/>
                </a:lnTo>
                <a:cubicBezTo>
                  <a:pt x="3197253" y="513041"/>
                  <a:pt x="3205926" y="541088"/>
                  <a:pt x="3216988" y="557241"/>
                </a:cubicBezTo>
                <a:cubicBezTo>
                  <a:pt x="3228048" y="573394"/>
                  <a:pt x="3240656" y="566577"/>
                  <a:pt x="3254818" y="536730"/>
                </a:cubicBezTo>
                <a:cubicBezTo>
                  <a:pt x="3271847" y="576772"/>
                  <a:pt x="3293518" y="572214"/>
                  <a:pt x="3319828" y="523056"/>
                </a:cubicBezTo>
                <a:cubicBezTo>
                  <a:pt x="3346132" y="473898"/>
                  <a:pt x="3368924" y="473318"/>
                  <a:pt x="3388193" y="521277"/>
                </a:cubicBezTo>
                <a:lnTo>
                  <a:pt x="3456572" y="470739"/>
                </a:lnTo>
                <a:cubicBezTo>
                  <a:pt x="3494855" y="514200"/>
                  <a:pt x="3535928" y="551344"/>
                  <a:pt x="3579811" y="582130"/>
                </a:cubicBezTo>
                <a:cubicBezTo>
                  <a:pt x="3602110" y="540429"/>
                  <a:pt x="3623965" y="525715"/>
                  <a:pt x="3645395" y="537910"/>
                </a:cubicBezTo>
                <a:cubicBezTo>
                  <a:pt x="3666832" y="550144"/>
                  <a:pt x="3688685" y="535411"/>
                  <a:pt x="3710977" y="493709"/>
                </a:cubicBezTo>
                <a:lnTo>
                  <a:pt x="3775966" y="528794"/>
                </a:lnTo>
                <a:lnTo>
                  <a:pt x="3844352" y="478256"/>
                </a:lnTo>
                <a:cubicBezTo>
                  <a:pt x="3855843" y="456626"/>
                  <a:pt x="3868183" y="446071"/>
                  <a:pt x="3881350" y="446650"/>
                </a:cubicBezTo>
                <a:cubicBezTo>
                  <a:pt x="3894515" y="447230"/>
                  <a:pt x="3906847" y="436674"/>
                  <a:pt x="3918346" y="415024"/>
                </a:cubicBezTo>
                <a:lnTo>
                  <a:pt x="3990074" y="408907"/>
                </a:lnTo>
                <a:cubicBezTo>
                  <a:pt x="3994481" y="423860"/>
                  <a:pt x="3998268" y="430477"/>
                  <a:pt x="4001410" y="428758"/>
                </a:cubicBezTo>
                <a:cubicBezTo>
                  <a:pt x="4004568" y="427059"/>
                  <a:pt x="4007512" y="422581"/>
                  <a:pt x="4010247" y="415304"/>
                </a:cubicBezTo>
                <a:cubicBezTo>
                  <a:pt x="4018214" y="394054"/>
                  <a:pt x="4024994" y="378740"/>
                  <a:pt x="4030574" y="369384"/>
                </a:cubicBezTo>
                <a:cubicBezTo>
                  <a:pt x="4036162" y="360009"/>
                  <a:pt x="4043210" y="370084"/>
                  <a:pt x="4051715" y="399572"/>
                </a:cubicBezTo>
                <a:cubicBezTo>
                  <a:pt x="4076768" y="468060"/>
                  <a:pt x="4101427" y="474078"/>
                  <a:pt x="4125681" y="417644"/>
                </a:cubicBezTo>
                <a:cubicBezTo>
                  <a:pt x="4149937" y="361228"/>
                  <a:pt x="4171240" y="355351"/>
                  <a:pt x="4189568" y="399991"/>
                </a:cubicBezTo>
                <a:lnTo>
                  <a:pt x="4253428" y="463623"/>
                </a:lnTo>
                <a:cubicBezTo>
                  <a:pt x="4282359" y="404769"/>
                  <a:pt x="4315895" y="374482"/>
                  <a:pt x="4354051" y="372743"/>
                </a:cubicBezTo>
                <a:cubicBezTo>
                  <a:pt x="4392207" y="371004"/>
                  <a:pt x="4429649" y="370864"/>
                  <a:pt x="4466406" y="372283"/>
                </a:cubicBezTo>
                <a:cubicBezTo>
                  <a:pt x="4479798" y="337699"/>
                  <a:pt x="4491156" y="314209"/>
                  <a:pt x="4500472" y="301815"/>
                </a:cubicBezTo>
                <a:cubicBezTo>
                  <a:pt x="4509795" y="289421"/>
                  <a:pt x="4520856" y="305573"/>
                  <a:pt x="4533655" y="350293"/>
                </a:cubicBezTo>
                <a:lnTo>
                  <a:pt x="4615475" y="347355"/>
                </a:lnTo>
                <a:cubicBezTo>
                  <a:pt x="4625300" y="362528"/>
                  <a:pt x="4635056" y="363228"/>
                  <a:pt x="4644753" y="349433"/>
                </a:cubicBezTo>
                <a:cubicBezTo>
                  <a:pt x="4654451" y="335660"/>
                  <a:pt x="4662249" y="321286"/>
                  <a:pt x="4668161" y="306293"/>
                </a:cubicBezTo>
                <a:lnTo>
                  <a:pt x="4725330" y="281084"/>
                </a:lnTo>
                <a:cubicBezTo>
                  <a:pt x="4748795" y="343936"/>
                  <a:pt x="4773269" y="349294"/>
                  <a:pt x="4798731" y="297157"/>
                </a:cubicBezTo>
                <a:cubicBezTo>
                  <a:pt x="4824202" y="245040"/>
                  <a:pt x="4844198" y="234525"/>
                  <a:pt x="4858706" y="265631"/>
                </a:cubicBezTo>
                <a:lnTo>
                  <a:pt x="4994341" y="193084"/>
                </a:lnTo>
                <a:cubicBezTo>
                  <a:pt x="5018483" y="150463"/>
                  <a:pt x="5040012" y="149483"/>
                  <a:pt x="5058928" y="190105"/>
                </a:cubicBezTo>
                <a:cubicBezTo>
                  <a:pt x="5077851" y="230726"/>
                  <a:pt x="5100784" y="226588"/>
                  <a:pt x="5127718" y="177631"/>
                </a:cubicBezTo>
                <a:cubicBezTo>
                  <a:pt x="5143036" y="180389"/>
                  <a:pt x="5157234" y="171053"/>
                  <a:pt x="5170315" y="149603"/>
                </a:cubicBezTo>
                <a:cubicBezTo>
                  <a:pt x="5183403" y="128172"/>
                  <a:pt x="5194238" y="106922"/>
                  <a:pt x="5202842" y="85851"/>
                </a:cubicBezTo>
                <a:cubicBezTo>
                  <a:pt x="5237805" y="124354"/>
                  <a:pt x="5275156" y="142846"/>
                  <a:pt x="5314893" y="141306"/>
                </a:cubicBezTo>
                <a:cubicBezTo>
                  <a:pt x="5354638" y="139788"/>
                  <a:pt x="5392003" y="125753"/>
                  <a:pt x="5426987" y="99225"/>
                </a:cubicBezTo>
                <a:cubicBezTo>
                  <a:pt x="5450189" y="58723"/>
                  <a:pt x="5474988" y="50347"/>
                  <a:pt x="5501384" y="74076"/>
                </a:cubicBezTo>
                <a:cubicBezTo>
                  <a:pt x="5527786" y="97826"/>
                  <a:pt x="5551188" y="92608"/>
                  <a:pt x="5571579" y="58424"/>
                </a:cubicBezTo>
                <a:cubicBezTo>
                  <a:pt x="5616155" y="50307"/>
                  <a:pt x="5663182" y="44770"/>
                  <a:pt x="5712661" y="41810"/>
                </a:cubicBezTo>
                <a:cubicBezTo>
                  <a:pt x="5762139" y="38852"/>
                  <a:pt x="5808882" y="40452"/>
                  <a:pt x="5852888" y="46588"/>
                </a:cubicBezTo>
                <a:cubicBezTo>
                  <a:pt x="5872437" y="95567"/>
                  <a:pt x="5896905" y="100924"/>
                  <a:pt x="5926288" y="62682"/>
                </a:cubicBezTo>
                <a:cubicBezTo>
                  <a:pt x="5955679" y="24439"/>
                  <a:pt x="5980153" y="29816"/>
                  <a:pt x="5999696" y="78755"/>
                </a:cubicBezTo>
                <a:cubicBezTo>
                  <a:pt x="6018436" y="38052"/>
                  <a:pt x="6042641" y="12604"/>
                  <a:pt x="6072293" y="2449"/>
                </a:cubicBezTo>
                <a:cubicBezTo>
                  <a:pt x="6079707" y="-85"/>
                  <a:pt x="6086744" y="-653"/>
                  <a:pt x="6093404" y="74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0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786729" y="1796956"/>
            <a:ext cx="5405271" cy="5061044"/>
          </a:xfrm>
          <a:custGeom>
            <a:avLst/>
            <a:gdLst>
              <a:gd name="connsiteX0" fmla="*/ 1910687 w 5405271"/>
              <a:gd name="connsiteY0" fmla="*/ 1048603 h 5061044"/>
              <a:gd name="connsiteX1" fmla="*/ 3821373 w 5405271"/>
              <a:gd name="connsiteY1" fmla="*/ 5061044 h 5061044"/>
              <a:gd name="connsiteX2" fmla="*/ 0 w 5405271"/>
              <a:gd name="connsiteY2" fmla="*/ 5061044 h 5061044"/>
              <a:gd name="connsiteX3" fmla="*/ 5405271 w 5405271"/>
              <a:gd name="connsiteY3" fmla="*/ 7959 h 5061044"/>
              <a:gd name="connsiteX4" fmla="*/ 5405271 w 5405271"/>
              <a:gd name="connsiteY4" fmla="*/ 4012441 h 5061044"/>
              <a:gd name="connsiteX5" fmla="*/ 3498374 w 5405271"/>
              <a:gd name="connsiteY5" fmla="*/ 4012441 h 5061044"/>
              <a:gd name="connsiteX6" fmla="*/ 1503528 w 5405271"/>
              <a:gd name="connsiteY6" fmla="*/ 0 h 5061044"/>
              <a:gd name="connsiteX7" fmla="*/ 5324901 w 5405271"/>
              <a:gd name="connsiteY7" fmla="*/ 0 h 5061044"/>
              <a:gd name="connsiteX8" fmla="*/ 3414214 w 5405271"/>
              <a:gd name="connsiteY8" fmla="*/ 4012441 h 506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271" h="5061044">
                <a:moveTo>
                  <a:pt x="1910687" y="1048603"/>
                </a:moveTo>
                <a:lnTo>
                  <a:pt x="3821373" y="5061044"/>
                </a:lnTo>
                <a:lnTo>
                  <a:pt x="0" y="5061044"/>
                </a:lnTo>
                <a:close/>
                <a:moveTo>
                  <a:pt x="5405271" y="7959"/>
                </a:moveTo>
                <a:lnTo>
                  <a:pt x="5405271" y="4012441"/>
                </a:lnTo>
                <a:lnTo>
                  <a:pt x="3498374" y="4012441"/>
                </a:lnTo>
                <a:close/>
                <a:moveTo>
                  <a:pt x="1503528" y="0"/>
                </a:moveTo>
                <a:lnTo>
                  <a:pt x="5324901" y="0"/>
                </a:lnTo>
                <a:lnTo>
                  <a:pt x="3414214" y="40124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182438" y="2101754"/>
            <a:ext cx="6009563" cy="4756247"/>
          </a:xfrm>
          <a:custGeom>
            <a:avLst/>
            <a:gdLst>
              <a:gd name="connsiteX0" fmla="*/ 1558120 w 6009563"/>
              <a:gd name="connsiteY0" fmla="*/ 3935105 h 4756247"/>
              <a:gd name="connsiteX1" fmla="*/ 4560627 w 6009563"/>
              <a:gd name="connsiteY1" fmla="*/ 3935105 h 4756247"/>
              <a:gd name="connsiteX2" fmla="*/ 4230971 w 6009563"/>
              <a:gd name="connsiteY2" fmla="*/ 4756247 h 4756247"/>
              <a:gd name="connsiteX3" fmla="*/ 1228465 w 6009563"/>
              <a:gd name="connsiteY3" fmla="*/ 4756247 h 4756247"/>
              <a:gd name="connsiteX4" fmla="*/ 4173493 w 6009563"/>
              <a:gd name="connsiteY4" fmla="*/ 2902424 h 4756247"/>
              <a:gd name="connsiteX5" fmla="*/ 5636533 w 6009563"/>
              <a:gd name="connsiteY5" fmla="*/ 2902424 h 4756247"/>
              <a:gd name="connsiteX6" fmla="*/ 5270773 w 6009563"/>
              <a:gd name="connsiteY6" fmla="*/ 3813494 h 4756247"/>
              <a:gd name="connsiteX7" fmla="*/ 3807733 w 6009563"/>
              <a:gd name="connsiteY7" fmla="*/ 3813494 h 4756247"/>
              <a:gd name="connsiteX8" fmla="*/ 1189630 w 6009563"/>
              <a:gd name="connsiteY8" fmla="*/ 1967553 h 4756247"/>
              <a:gd name="connsiteX9" fmla="*/ 4192137 w 6009563"/>
              <a:gd name="connsiteY9" fmla="*/ 1967553 h 4756247"/>
              <a:gd name="connsiteX10" fmla="*/ 3441510 w 6009563"/>
              <a:gd name="connsiteY10" fmla="*/ 3837296 h 4756247"/>
              <a:gd name="connsiteX11" fmla="*/ 439003 w 6009563"/>
              <a:gd name="connsiteY11" fmla="*/ 3837296 h 4756247"/>
              <a:gd name="connsiteX12" fmla="*/ 750627 w 6009563"/>
              <a:gd name="connsiteY12" fmla="*/ 1 h 4756247"/>
              <a:gd name="connsiteX13" fmla="*/ 3753134 w 6009563"/>
              <a:gd name="connsiteY13" fmla="*/ 1 h 4756247"/>
              <a:gd name="connsiteX14" fmla="*/ 3002507 w 6009563"/>
              <a:gd name="connsiteY14" fmla="*/ 1869744 h 4756247"/>
              <a:gd name="connsiteX15" fmla="*/ 0 w 6009563"/>
              <a:gd name="connsiteY15" fmla="*/ 1869744 h 4756247"/>
              <a:gd name="connsiteX16" fmla="*/ 3878239 w 6009563"/>
              <a:gd name="connsiteY16" fmla="*/ 0 h 4756247"/>
              <a:gd name="connsiteX17" fmla="*/ 6009563 w 6009563"/>
              <a:gd name="connsiteY17" fmla="*/ 0 h 4756247"/>
              <a:gd name="connsiteX18" fmla="*/ 6009563 w 6009563"/>
              <a:gd name="connsiteY18" fmla="*/ 1869743 h 4756247"/>
              <a:gd name="connsiteX19" fmla="*/ 3127612 w 6009563"/>
              <a:gd name="connsiteY19" fmla="*/ 1869743 h 475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9563" h="4756247">
                <a:moveTo>
                  <a:pt x="1558120" y="3935105"/>
                </a:moveTo>
                <a:lnTo>
                  <a:pt x="4560627" y="3935105"/>
                </a:lnTo>
                <a:lnTo>
                  <a:pt x="4230971" y="4756247"/>
                </a:lnTo>
                <a:lnTo>
                  <a:pt x="1228465" y="4756247"/>
                </a:lnTo>
                <a:close/>
                <a:moveTo>
                  <a:pt x="4173493" y="2902424"/>
                </a:moveTo>
                <a:lnTo>
                  <a:pt x="5636533" y="2902424"/>
                </a:lnTo>
                <a:lnTo>
                  <a:pt x="5270773" y="3813494"/>
                </a:lnTo>
                <a:lnTo>
                  <a:pt x="3807733" y="3813494"/>
                </a:lnTo>
                <a:close/>
                <a:moveTo>
                  <a:pt x="1189630" y="1967553"/>
                </a:moveTo>
                <a:lnTo>
                  <a:pt x="4192137" y="1967553"/>
                </a:lnTo>
                <a:lnTo>
                  <a:pt x="3441510" y="3837296"/>
                </a:lnTo>
                <a:lnTo>
                  <a:pt x="439003" y="3837296"/>
                </a:lnTo>
                <a:close/>
                <a:moveTo>
                  <a:pt x="750627" y="1"/>
                </a:moveTo>
                <a:lnTo>
                  <a:pt x="3753134" y="1"/>
                </a:lnTo>
                <a:lnTo>
                  <a:pt x="3002507" y="1869744"/>
                </a:lnTo>
                <a:lnTo>
                  <a:pt x="0" y="1869744"/>
                </a:lnTo>
                <a:close/>
                <a:moveTo>
                  <a:pt x="3878239" y="0"/>
                </a:moveTo>
                <a:lnTo>
                  <a:pt x="6009563" y="0"/>
                </a:lnTo>
                <a:lnTo>
                  <a:pt x="6009563" y="1869743"/>
                </a:lnTo>
                <a:lnTo>
                  <a:pt x="3127612" y="1869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3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987652" y="1"/>
            <a:ext cx="5190700" cy="6066429"/>
          </a:xfrm>
          <a:custGeom>
            <a:avLst/>
            <a:gdLst>
              <a:gd name="connsiteX0" fmla="*/ 3073020 w 5190700"/>
              <a:gd name="connsiteY0" fmla="*/ 4295630 h 6066429"/>
              <a:gd name="connsiteX1" fmla="*/ 3530220 w 5190700"/>
              <a:gd name="connsiteY1" fmla="*/ 4752830 h 6066429"/>
              <a:gd name="connsiteX2" fmla="*/ 3073020 w 5190700"/>
              <a:gd name="connsiteY2" fmla="*/ 5210030 h 6066429"/>
              <a:gd name="connsiteX3" fmla="*/ 2615820 w 5190700"/>
              <a:gd name="connsiteY3" fmla="*/ 4752830 h 6066429"/>
              <a:gd name="connsiteX4" fmla="*/ 3073020 w 5190700"/>
              <a:gd name="connsiteY4" fmla="*/ 4295630 h 6066429"/>
              <a:gd name="connsiteX5" fmla="*/ 4508310 w 5190700"/>
              <a:gd name="connsiteY5" fmla="*/ 4237629 h 6066429"/>
              <a:gd name="connsiteX6" fmla="*/ 5154888 w 5190700"/>
              <a:gd name="connsiteY6" fmla="*/ 4505451 h 6066429"/>
              <a:gd name="connsiteX7" fmla="*/ 5190700 w 5190700"/>
              <a:gd name="connsiteY7" fmla="*/ 4548855 h 6066429"/>
              <a:gd name="connsiteX8" fmla="*/ 5190700 w 5190700"/>
              <a:gd name="connsiteY8" fmla="*/ 5755204 h 6066429"/>
              <a:gd name="connsiteX9" fmla="*/ 5154888 w 5190700"/>
              <a:gd name="connsiteY9" fmla="*/ 5798608 h 6066429"/>
              <a:gd name="connsiteX10" fmla="*/ 4508310 w 5190700"/>
              <a:gd name="connsiteY10" fmla="*/ 6066429 h 6066429"/>
              <a:gd name="connsiteX11" fmla="*/ 3593910 w 5190700"/>
              <a:gd name="connsiteY11" fmla="*/ 5152029 h 6066429"/>
              <a:gd name="connsiteX12" fmla="*/ 4508310 w 5190700"/>
              <a:gd name="connsiteY12" fmla="*/ 4237629 h 6066429"/>
              <a:gd name="connsiteX13" fmla="*/ 2126775 w 5190700"/>
              <a:gd name="connsiteY13" fmla="*/ 4067030 h 6066429"/>
              <a:gd name="connsiteX14" fmla="*/ 2355375 w 5190700"/>
              <a:gd name="connsiteY14" fmla="*/ 4295630 h 6066429"/>
              <a:gd name="connsiteX15" fmla="*/ 2126775 w 5190700"/>
              <a:gd name="connsiteY15" fmla="*/ 4524230 h 6066429"/>
              <a:gd name="connsiteX16" fmla="*/ 1898175 w 5190700"/>
              <a:gd name="connsiteY16" fmla="*/ 4295630 h 6066429"/>
              <a:gd name="connsiteX17" fmla="*/ 2126775 w 5190700"/>
              <a:gd name="connsiteY17" fmla="*/ 4067030 h 6066429"/>
              <a:gd name="connsiteX18" fmla="*/ 640080 w 5190700"/>
              <a:gd name="connsiteY18" fmla="*/ 1174389 h 6066429"/>
              <a:gd name="connsiteX19" fmla="*/ 914400 w 5190700"/>
              <a:gd name="connsiteY19" fmla="*/ 1448710 h 6066429"/>
              <a:gd name="connsiteX20" fmla="*/ 640080 w 5190700"/>
              <a:gd name="connsiteY20" fmla="*/ 1723029 h 6066429"/>
              <a:gd name="connsiteX21" fmla="*/ 365760 w 5190700"/>
              <a:gd name="connsiteY21" fmla="*/ 1448710 h 6066429"/>
              <a:gd name="connsiteX22" fmla="*/ 640080 w 5190700"/>
              <a:gd name="connsiteY22" fmla="*/ 1174389 h 6066429"/>
              <a:gd name="connsiteX23" fmla="*/ 457200 w 5190700"/>
              <a:gd name="connsiteY23" fmla="*/ 245660 h 6066429"/>
              <a:gd name="connsiteX24" fmla="*/ 914400 w 5190700"/>
              <a:gd name="connsiteY24" fmla="*/ 702860 h 6066429"/>
              <a:gd name="connsiteX25" fmla="*/ 457200 w 5190700"/>
              <a:gd name="connsiteY25" fmla="*/ 1160061 h 6066429"/>
              <a:gd name="connsiteX26" fmla="*/ 0 w 5190700"/>
              <a:gd name="connsiteY26" fmla="*/ 702860 h 6066429"/>
              <a:gd name="connsiteX27" fmla="*/ 457200 w 5190700"/>
              <a:gd name="connsiteY27" fmla="*/ 245660 h 6066429"/>
              <a:gd name="connsiteX28" fmla="*/ 1600866 w 5190700"/>
              <a:gd name="connsiteY28" fmla="*/ 0 h 6066429"/>
              <a:gd name="connsiteX29" fmla="*/ 5190700 w 5190700"/>
              <a:gd name="connsiteY29" fmla="*/ 0 h 6066429"/>
              <a:gd name="connsiteX30" fmla="*/ 5190700 w 5190700"/>
              <a:gd name="connsiteY30" fmla="*/ 3516017 h 6066429"/>
              <a:gd name="connsiteX31" fmla="*/ 5028519 w 5190700"/>
              <a:gd name="connsiteY31" fmla="*/ 3663417 h 6066429"/>
              <a:gd name="connsiteX32" fmla="*/ 3429000 w 5190700"/>
              <a:gd name="connsiteY32" fmla="*/ 4237629 h 6066429"/>
              <a:gd name="connsiteX33" fmla="*/ 914400 w 5190700"/>
              <a:gd name="connsiteY33" fmla="*/ 1723029 h 6066429"/>
              <a:gd name="connsiteX34" fmla="*/ 1488612 w 5190700"/>
              <a:gd name="connsiteY34" fmla="*/ 123510 h 606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0700" h="6066429">
                <a:moveTo>
                  <a:pt x="3073020" y="4295630"/>
                </a:moveTo>
                <a:cubicBezTo>
                  <a:pt x="3325525" y="4295630"/>
                  <a:pt x="3530220" y="4500325"/>
                  <a:pt x="3530220" y="4752830"/>
                </a:cubicBezTo>
                <a:cubicBezTo>
                  <a:pt x="3530220" y="5005335"/>
                  <a:pt x="3325525" y="5210030"/>
                  <a:pt x="3073020" y="5210030"/>
                </a:cubicBezTo>
                <a:cubicBezTo>
                  <a:pt x="2820515" y="5210030"/>
                  <a:pt x="2615820" y="5005335"/>
                  <a:pt x="2615820" y="4752830"/>
                </a:cubicBezTo>
                <a:cubicBezTo>
                  <a:pt x="2615820" y="4500325"/>
                  <a:pt x="2820515" y="4295630"/>
                  <a:pt x="3073020" y="4295630"/>
                </a:cubicBezTo>
                <a:close/>
                <a:moveTo>
                  <a:pt x="4508310" y="4237629"/>
                </a:moveTo>
                <a:cubicBezTo>
                  <a:pt x="4760814" y="4237629"/>
                  <a:pt x="4989414" y="4339977"/>
                  <a:pt x="5154888" y="4505451"/>
                </a:cubicBezTo>
                <a:lnTo>
                  <a:pt x="5190700" y="4548855"/>
                </a:lnTo>
                <a:lnTo>
                  <a:pt x="5190700" y="5755204"/>
                </a:lnTo>
                <a:lnTo>
                  <a:pt x="5154888" y="5798608"/>
                </a:lnTo>
                <a:cubicBezTo>
                  <a:pt x="4989414" y="5964081"/>
                  <a:pt x="4760814" y="6066429"/>
                  <a:pt x="4508310" y="6066429"/>
                </a:cubicBezTo>
                <a:cubicBezTo>
                  <a:pt x="4003301" y="6066429"/>
                  <a:pt x="3593910" y="5657038"/>
                  <a:pt x="3593910" y="5152029"/>
                </a:cubicBezTo>
                <a:cubicBezTo>
                  <a:pt x="3593910" y="4647020"/>
                  <a:pt x="4003301" y="4237629"/>
                  <a:pt x="4508310" y="4237629"/>
                </a:cubicBezTo>
                <a:close/>
                <a:moveTo>
                  <a:pt x="2126775" y="4067030"/>
                </a:moveTo>
                <a:cubicBezTo>
                  <a:pt x="2253027" y="4067030"/>
                  <a:pt x="2355375" y="4169378"/>
                  <a:pt x="2355375" y="4295630"/>
                </a:cubicBezTo>
                <a:cubicBezTo>
                  <a:pt x="2355375" y="4421882"/>
                  <a:pt x="2253027" y="4524230"/>
                  <a:pt x="2126775" y="4524230"/>
                </a:cubicBezTo>
                <a:cubicBezTo>
                  <a:pt x="2000523" y="4524230"/>
                  <a:pt x="1898175" y="4421882"/>
                  <a:pt x="1898175" y="4295630"/>
                </a:cubicBezTo>
                <a:cubicBezTo>
                  <a:pt x="1898175" y="4169378"/>
                  <a:pt x="2000523" y="4067030"/>
                  <a:pt x="2126775" y="4067030"/>
                </a:cubicBezTo>
                <a:close/>
                <a:moveTo>
                  <a:pt x="640080" y="1174389"/>
                </a:moveTo>
                <a:cubicBezTo>
                  <a:pt x="791583" y="1174389"/>
                  <a:pt x="914400" y="1297206"/>
                  <a:pt x="914400" y="1448710"/>
                </a:cubicBezTo>
                <a:cubicBezTo>
                  <a:pt x="914400" y="1600212"/>
                  <a:pt x="791583" y="1723029"/>
                  <a:pt x="640080" y="1723029"/>
                </a:cubicBezTo>
                <a:cubicBezTo>
                  <a:pt x="488577" y="1723029"/>
                  <a:pt x="365760" y="1600212"/>
                  <a:pt x="365760" y="1448710"/>
                </a:cubicBezTo>
                <a:cubicBezTo>
                  <a:pt x="365760" y="1297206"/>
                  <a:pt x="488577" y="1174389"/>
                  <a:pt x="640080" y="1174389"/>
                </a:cubicBezTo>
                <a:close/>
                <a:moveTo>
                  <a:pt x="457200" y="245660"/>
                </a:moveTo>
                <a:cubicBezTo>
                  <a:pt x="709705" y="245660"/>
                  <a:pt x="914400" y="450355"/>
                  <a:pt x="914400" y="702860"/>
                </a:cubicBezTo>
                <a:cubicBezTo>
                  <a:pt x="914400" y="955365"/>
                  <a:pt x="709705" y="1160061"/>
                  <a:pt x="457200" y="1160061"/>
                </a:cubicBezTo>
                <a:cubicBezTo>
                  <a:pt x="204695" y="1160061"/>
                  <a:pt x="0" y="955365"/>
                  <a:pt x="0" y="702860"/>
                </a:cubicBezTo>
                <a:cubicBezTo>
                  <a:pt x="0" y="450355"/>
                  <a:pt x="204695" y="245660"/>
                  <a:pt x="457200" y="245660"/>
                </a:cubicBezTo>
                <a:close/>
                <a:moveTo>
                  <a:pt x="1600866" y="0"/>
                </a:moveTo>
                <a:lnTo>
                  <a:pt x="5190700" y="0"/>
                </a:lnTo>
                <a:lnTo>
                  <a:pt x="5190700" y="3516017"/>
                </a:lnTo>
                <a:lnTo>
                  <a:pt x="5028519" y="3663417"/>
                </a:lnTo>
                <a:cubicBezTo>
                  <a:pt x="4593848" y="4022139"/>
                  <a:pt x="4036589" y="4237629"/>
                  <a:pt x="3429000" y="4237629"/>
                </a:cubicBezTo>
                <a:cubicBezTo>
                  <a:pt x="2040225" y="4237629"/>
                  <a:pt x="914400" y="3111804"/>
                  <a:pt x="914400" y="1723029"/>
                </a:cubicBezTo>
                <a:cubicBezTo>
                  <a:pt x="914400" y="1115440"/>
                  <a:pt x="1129890" y="558181"/>
                  <a:pt x="1488612" y="1235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87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850743" y="1234440"/>
            <a:ext cx="4389120" cy="43891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84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995605"/>
            <a:ext cx="6168786" cy="5862395"/>
          </a:xfrm>
          <a:custGeom>
            <a:avLst/>
            <a:gdLst>
              <a:gd name="connsiteX0" fmla="*/ 4386048 w 6168786"/>
              <a:gd name="connsiteY0" fmla="*/ 3576396 h 5862395"/>
              <a:gd name="connsiteX1" fmla="*/ 4703360 w 6168786"/>
              <a:gd name="connsiteY1" fmla="*/ 3576396 h 5862395"/>
              <a:gd name="connsiteX2" fmla="*/ 4817660 w 6168786"/>
              <a:gd name="connsiteY2" fmla="*/ 3804996 h 5862395"/>
              <a:gd name="connsiteX3" fmla="*/ 4703360 w 6168786"/>
              <a:gd name="connsiteY3" fmla="*/ 4033596 h 5862395"/>
              <a:gd name="connsiteX4" fmla="*/ 4386048 w 6168786"/>
              <a:gd name="connsiteY4" fmla="*/ 4033596 h 5862395"/>
              <a:gd name="connsiteX5" fmla="*/ 4271748 w 6168786"/>
              <a:gd name="connsiteY5" fmla="*/ 3804996 h 5862395"/>
              <a:gd name="connsiteX6" fmla="*/ 4352838 w 6168786"/>
              <a:gd name="connsiteY6" fmla="*/ 2306472 h 5862395"/>
              <a:gd name="connsiteX7" fmla="*/ 5177846 w 6168786"/>
              <a:gd name="connsiteY7" fmla="*/ 2306472 h 5862395"/>
              <a:gd name="connsiteX8" fmla="*/ 5475026 w 6168786"/>
              <a:gd name="connsiteY8" fmla="*/ 2900832 h 5862395"/>
              <a:gd name="connsiteX9" fmla="*/ 5177846 w 6168786"/>
              <a:gd name="connsiteY9" fmla="*/ 3495192 h 5862395"/>
              <a:gd name="connsiteX10" fmla="*/ 4352838 w 6168786"/>
              <a:gd name="connsiteY10" fmla="*/ 3495192 h 5862395"/>
              <a:gd name="connsiteX11" fmla="*/ 4055658 w 6168786"/>
              <a:gd name="connsiteY11" fmla="*/ 2900832 h 5862395"/>
              <a:gd name="connsiteX12" fmla="*/ 5391886 w 6168786"/>
              <a:gd name="connsiteY12" fmla="*/ 1723713 h 5862395"/>
              <a:gd name="connsiteX13" fmla="*/ 5963046 w 6168786"/>
              <a:gd name="connsiteY13" fmla="*/ 1723713 h 5862395"/>
              <a:gd name="connsiteX14" fmla="*/ 6168786 w 6168786"/>
              <a:gd name="connsiteY14" fmla="*/ 2135193 h 5862395"/>
              <a:gd name="connsiteX15" fmla="*/ 5963046 w 6168786"/>
              <a:gd name="connsiteY15" fmla="*/ 2546673 h 5862395"/>
              <a:gd name="connsiteX16" fmla="*/ 5391886 w 6168786"/>
              <a:gd name="connsiteY16" fmla="*/ 2546673 h 5862395"/>
              <a:gd name="connsiteX17" fmla="*/ 5186146 w 6168786"/>
              <a:gd name="connsiteY17" fmla="*/ 2135193 h 5862395"/>
              <a:gd name="connsiteX18" fmla="*/ 0 w 6168786"/>
              <a:gd name="connsiteY18" fmla="*/ 1290397 h 5862395"/>
              <a:gd name="connsiteX19" fmla="*/ 3142396 w 6168786"/>
              <a:gd name="connsiteY19" fmla="*/ 1290397 h 5862395"/>
              <a:gd name="connsiteX20" fmla="*/ 4285396 w 6168786"/>
              <a:gd name="connsiteY20" fmla="*/ 3576396 h 5862395"/>
              <a:gd name="connsiteX21" fmla="*/ 3142396 w 6168786"/>
              <a:gd name="connsiteY21" fmla="*/ 5862395 h 5862395"/>
              <a:gd name="connsiteX22" fmla="*/ 0 w 6168786"/>
              <a:gd name="connsiteY22" fmla="*/ 5862395 h 5862395"/>
              <a:gd name="connsiteX23" fmla="*/ 3748584 w 6168786"/>
              <a:gd name="connsiteY23" fmla="*/ 375996 h 5862395"/>
              <a:gd name="connsiteX24" fmla="*/ 5017826 w 6168786"/>
              <a:gd name="connsiteY24" fmla="*/ 375996 h 5862395"/>
              <a:gd name="connsiteX25" fmla="*/ 5475026 w 6168786"/>
              <a:gd name="connsiteY25" fmla="*/ 1290396 h 5862395"/>
              <a:gd name="connsiteX26" fmla="*/ 5017826 w 6168786"/>
              <a:gd name="connsiteY26" fmla="*/ 2204796 h 5862395"/>
              <a:gd name="connsiteX27" fmla="*/ 3748584 w 6168786"/>
              <a:gd name="connsiteY27" fmla="*/ 2204796 h 5862395"/>
              <a:gd name="connsiteX28" fmla="*/ 3291384 w 6168786"/>
              <a:gd name="connsiteY28" fmla="*/ 1290396 h 5862395"/>
              <a:gd name="connsiteX29" fmla="*/ 2403484 w 6168786"/>
              <a:gd name="connsiteY29" fmla="*/ 0 h 5862395"/>
              <a:gd name="connsiteX30" fmla="*/ 3228492 w 6168786"/>
              <a:gd name="connsiteY30" fmla="*/ 0 h 5862395"/>
              <a:gd name="connsiteX31" fmla="*/ 3525672 w 6168786"/>
              <a:gd name="connsiteY31" fmla="*/ 594360 h 5862395"/>
              <a:gd name="connsiteX32" fmla="*/ 3228492 w 6168786"/>
              <a:gd name="connsiteY32" fmla="*/ 1188720 h 5862395"/>
              <a:gd name="connsiteX33" fmla="*/ 2403484 w 6168786"/>
              <a:gd name="connsiteY33" fmla="*/ 1188720 h 5862395"/>
              <a:gd name="connsiteX34" fmla="*/ 2106304 w 6168786"/>
              <a:gd name="connsiteY34" fmla="*/ 594360 h 586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168786" h="5862395">
                <a:moveTo>
                  <a:pt x="4386048" y="3576396"/>
                </a:moveTo>
                <a:lnTo>
                  <a:pt x="4703360" y="3576396"/>
                </a:lnTo>
                <a:lnTo>
                  <a:pt x="4817660" y="3804996"/>
                </a:lnTo>
                <a:lnTo>
                  <a:pt x="4703360" y="4033596"/>
                </a:lnTo>
                <a:lnTo>
                  <a:pt x="4386048" y="4033596"/>
                </a:lnTo>
                <a:lnTo>
                  <a:pt x="4271748" y="3804996"/>
                </a:lnTo>
                <a:close/>
                <a:moveTo>
                  <a:pt x="4352838" y="2306472"/>
                </a:moveTo>
                <a:lnTo>
                  <a:pt x="5177846" y="2306472"/>
                </a:lnTo>
                <a:lnTo>
                  <a:pt x="5475026" y="2900832"/>
                </a:lnTo>
                <a:lnTo>
                  <a:pt x="5177846" y="3495192"/>
                </a:lnTo>
                <a:lnTo>
                  <a:pt x="4352838" y="3495192"/>
                </a:lnTo>
                <a:lnTo>
                  <a:pt x="4055658" y="2900832"/>
                </a:lnTo>
                <a:close/>
                <a:moveTo>
                  <a:pt x="5391886" y="1723713"/>
                </a:moveTo>
                <a:lnTo>
                  <a:pt x="5963046" y="1723713"/>
                </a:lnTo>
                <a:lnTo>
                  <a:pt x="6168786" y="2135193"/>
                </a:lnTo>
                <a:lnTo>
                  <a:pt x="5963046" y="2546673"/>
                </a:lnTo>
                <a:lnTo>
                  <a:pt x="5391886" y="2546673"/>
                </a:lnTo>
                <a:lnTo>
                  <a:pt x="5186146" y="2135193"/>
                </a:lnTo>
                <a:close/>
                <a:moveTo>
                  <a:pt x="0" y="1290397"/>
                </a:moveTo>
                <a:lnTo>
                  <a:pt x="3142396" y="1290397"/>
                </a:lnTo>
                <a:lnTo>
                  <a:pt x="4285396" y="3576396"/>
                </a:lnTo>
                <a:lnTo>
                  <a:pt x="3142396" y="5862395"/>
                </a:lnTo>
                <a:lnTo>
                  <a:pt x="0" y="5862395"/>
                </a:lnTo>
                <a:close/>
                <a:moveTo>
                  <a:pt x="3748584" y="375996"/>
                </a:moveTo>
                <a:lnTo>
                  <a:pt x="5017826" y="375996"/>
                </a:lnTo>
                <a:lnTo>
                  <a:pt x="5475026" y="1290396"/>
                </a:lnTo>
                <a:lnTo>
                  <a:pt x="5017826" y="2204796"/>
                </a:lnTo>
                <a:lnTo>
                  <a:pt x="3748584" y="2204796"/>
                </a:lnTo>
                <a:lnTo>
                  <a:pt x="3291384" y="1290396"/>
                </a:lnTo>
                <a:close/>
                <a:moveTo>
                  <a:pt x="2403484" y="0"/>
                </a:moveTo>
                <a:lnTo>
                  <a:pt x="3228492" y="0"/>
                </a:lnTo>
                <a:lnTo>
                  <a:pt x="3525672" y="594360"/>
                </a:lnTo>
                <a:lnTo>
                  <a:pt x="3228492" y="1188720"/>
                </a:lnTo>
                <a:lnTo>
                  <a:pt x="2403484" y="1188720"/>
                </a:lnTo>
                <a:lnTo>
                  <a:pt x="2106304" y="594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3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619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910286" cy="37301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979885" y="3831773"/>
            <a:ext cx="1930401" cy="19449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Grp="1"/>
          </p:cNvSpPr>
          <p:nvPr>
            <p:ph type="pic" sz="quarter" idx="11"/>
          </p:nvPr>
        </p:nvSpPr>
        <p:spPr>
          <a:xfrm>
            <a:off x="5621338" y="0"/>
            <a:ext cx="5484569" cy="6858000"/>
          </a:xfrm>
          <a:custGeom>
            <a:avLst/>
            <a:gdLst>
              <a:gd name="connsiteX0" fmla="*/ 0 w 5484569"/>
              <a:gd name="connsiteY0" fmla="*/ 6183086 h 6858000"/>
              <a:gd name="connsiteX1" fmla="*/ 5484569 w 5484569"/>
              <a:gd name="connsiteY1" fmla="*/ 6183086 h 6858000"/>
              <a:gd name="connsiteX2" fmla="*/ 5484569 w 5484569"/>
              <a:gd name="connsiteY2" fmla="*/ 6858000 h 6858000"/>
              <a:gd name="connsiteX3" fmla="*/ 0 w 5484569"/>
              <a:gd name="connsiteY3" fmla="*/ 6858000 h 6858000"/>
              <a:gd name="connsiteX4" fmla="*/ 0 w 5484569"/>
              <a:gd name="connsiteY4" fmla="*/ 0 h 6858000"/>
              <a:gd name="connsiteX5" fmla="*/ 5484569 w 5484569"/>
              <a:gd name="connsiteY5" fmla="*/ 0 h 6858000"/>
              <a:gd name="connsiteX6" fmla="*/ 5484569 w 5484569"/>
              <a:gd name="connsiteY6" fmla="*/ 1406525 h 6858000"/>
              <a:gd name="connsiteX7" fmla="*/ 0 w 5484569"/>
              <a:gd name="connsiteY7" fmla="*/ 14065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4569" h="6858000">
                <a:moveTo>
                  <a:pt x="0" y="6183086"/>
                </a:moveTo>
                <a:lnTo>
                  <a:pt x="5484569" y="6183086"/>
                </a:lnTo>
                <a:lnTo>
                  <a:pt x="5484569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5484569" y="0"/>
                </a:lnTo>
                <a:lnTo>
                  <a:pt x="5484569" y="1406525"/>
                </a:lnTo>
                <a:lnTo>
                  <a:pt x="0" y="1406525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280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687990"/>
            <a:ext cx="12192000" cy="3696810"/>
          </a:xfrm>
          <a:custGeom>
            <a:avLst/>
            <a:gdLst>
              <a:gd name="connsiteX0" fmla="*/ 0 w 4873932"/>
              <a:gd name="connsiteY0" fmla="*/ 0 h 5533922"/>
              <a:gd name="connsiteX1" fmla="*/ 4873932 w 4873932"/>
              <a:gd name="connsiteY1" fmla="*/ 0 h 5533922"/>
              <a:gd name="connsiteX2" fmla="*/ 4873932 w 4873932"/>
              <a:gd name="connsiteY2" fmla="*/ 5533922 h 5533922"/>
              <a:gd name="connsiteX3" fmla="*/ 0 w 4873932"/>
              <a:gd name="connsiteY3" fmla="*/ 5533922 h 553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3932" h="5533922">
                <a:moveTo>
                  <a:pt x="0" y="0"/>
                </a:moveTo>
                <a:lnTo>
                  <a:pt x="4873932" y="0"/>
                </a:lnTo>
                <a:lnTo>
                  <a:pt x="4873932" y="5533922"/>
                </a:lnTo>
                <a:lnTo>
                  <a:pt x="0" y="5533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09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15545" y="777649"/>
            <a:ext cx="4925562" cy="2867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222500" y="777577"/>
            <a:ext cx="2336800" cy="2867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40693" y="777577"/>
            <a:ext cx="2336800" cy="2867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57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785257"/>
            <a:ext cx="12192000" cy="50727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2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2194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0" r:id="rId3"/>
    <p:sldLayoutId id="2147483674" r:id="rId4"/>
    <p:sldLayoutId id="2147483683" r:id="rId5"/>
    <p:sldLayoutId id="2147483662" r:id="rId6"/>
    <p:sldLayoutId id="2147483651" r:id="rId7"/>
    <p:sldLayoutId id="2147483673" r:id="rId8"/>
    <p:sldLayoutId id="2147483677" r:id="rId9"/>
    <p:sldLayoutId id="2147483678" r:id="rId10"/>
    <p:sldLayoutId id="2147483679" r:id="rId11"/>
    <p:sldLayoutId id="2147483681" r:id="rId12"/>
    <p:sldLayoutId id="2147483676" r:id="rId13"/>
    <p:sldLayoutId id="2147483675" r:id="rId14"/>
    <p:sldLayoutId id="2147483671" r:id="rId15"/>
    <p:sldLayoutId id="2147483672" r:id="rId16"/>
    <p:sldLayoutId id="2147483650" r:id="rId17"/>
    <p:sldLayoutId id="2147483652" r:id="rId18"/>
    <p:sldLayoutId id="2147483653" r:id="rId19"/>
    <p:sldLayoutId id="2147483682" r:id="rId20"/>
    <p:sldLayoutId id="2147483660" r:id="rId21"/>
    <p:sldLayoutId id="2147483661" r:id="rId22"/>
    <p:sldLayoutId id="2147483685" r:id="rId23"/>
    <p:sldLayoutId id="2147483663" r:id="rId24"/>
    <p:sldLayoutId id="2147483670" r:id="rId25"/>
    <p:sldLayoutId id="2147483667" r:id="rId26"/>
    <p:sldLayoutId id="2147483664" r:id="rId27"/>
    <p:sldLayoutId id="2147483665" r:id="rId28"/>
    <p:sldLayoutId id="2147483666" r:id="rId29"/>
    <p:sldLayoutId id="2147483668" r:id="rId30"/>
    <p:sldLayoutId id="2147483669" r:id="rId3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72253" y="3100418"/>
            <a:ext cx="40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err="1" smtClean="0">
                <a:latin typeface="Damion" panose="02000000000000000000" pitchFamily="2" charset="0"/>
                <a:ea typeface="Kozuka Mincho Pro EL" panose="02020200000000000000" pitchFamily="18" charset="-128"/>
                <a:cs typeface="Adobe Devanagari" panose="02040503050201020203" pitchFamily="18" charset="0"/>
              </a:rPr>
              <a:t>Guidial</a:t>
            </a:r>
            <a:r>
              <a:rPr lang="en-US" sz="9600" b="1" dirty="0" smtClean="0">
                <a:latin typeface="Damion" panose="02000000000000000000" pitchFamily="2" charset="0"/>
                <a:ea typeface="Kozuka Mincho Pro EL" panose="02020200000000000000" pitchFamily="18" charset="-128"/>
                <a:cs typeface="Adobe Devanagari" panose="02040503050201020203" pitchFamily="18" charset="0"/>
              </a:rPr>
              <a:t>.</a:t>
            </a:r>
            <a:endParaRPr lang="en-US" sz="9600" b="1" dirty="0">
              <a:latin typeface="Damion" panose="02000000000000000000" pitchFamily="2" charset="0"/>
              <a:ea typeface="Kozuka Mincho Pro EL" panose="02020200000000000000" pitchFamily="18" charset="-128"/>
              <a:cs typeface="Adobe Devanagari" panose="02040503050201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77868" y="4251418"/>
            <a:ext cx="2866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THE YELLOW PRESENTATION</a:t>
            </a:r>
            <a:endParaRPr lang="id-ID" sz="1400" b="1" i="1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49046" y="4922291"/>
            <a:ext cx="6165916" cy="1544539"/>
          </a:xfrm>
          <a:custGeom>
            <a:avLst/>
            <a:gdLst>
              <a:gd name="connsiteX0" fmla="*/ 675536 w 6165916"/>
              <a:gd name="connsiteY0" fmla="*/ 0 h 1544539"/>
              <a:gd name="connsiteX1" fmla="*/ 1011441 w 6165916"/>
              <a:gd name="connsiteY1" fmla="*/ 0 h 1544539"/>
              <a:gd name="connsiteX2" fmla="*/ 3376870 w 6165916"/>
              <a:gd name="connsiteY2" fmla="*/ 0 h 1544539"/>
              <a:gd name="connsiteX3" fmla="*/ 6165916 w 6165916"/>
              <a:gd name="connsiteY3" fmla="*/ 0 h 1544539"/>
              <a:gd name="connsiteX4" fmla="*/ 6165916 w 6165916"/>
              <a:gd name="connsiteY4" fmla="*/ 1544539 h 1544539"/>
              <a:gd name="connsiteX5" fmla="*/ 3376870 w 6165916"/>
              <a:gd name="connsiteY5" fmla="*/ 1544539 h 1544539"/>
              <a:gd name="connsiteX6" fmla="*/ 1011441 w 6165916"/>
              <a:gd name="connsiteY6" fmla="*/ 1544539 h 1544539"/>
              <a:gd name="connsiteX7" fmla="*/ 675536 w 6165916"/>
              <a:gd name="connsiteY7" fmla="*/ 1544539 h 1544539"/>
              <a:gd name="connsiteX8" fmla="*/ 0 w 6165916"/>
              <a:gd name="connsiteY8" fmla="*/ 772270 h 1544539"/>
              <a:gd name="connsiteX9" fmla="*/ 675536 w 6165916"/>
              <a:gd name="connsiteY9" fmla="*/ 0 h 154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65916" h="1544539">
                <a:moveTo>
                  <a:pt x="675536" y="0"/>
                </a:moveTo>
                <a:lnTo>
                  <a:pt x="1011441" y="0"/>
                </a:lnTo>
                <a:lnTo>
                  <a:pt x="3376870" y="0"/>
                </a:lnTo>
                <a:lnTo>
                  <a:pt x="6165916" y="0"/>
                </a:lnTo>
                <a:lnTo>
                  <a:pt x="6165916" y="1544539"/>
                </a:lnTo>
                <a:lnTo>
                  <a:pt x="3376870" y="1544539"/>
                </a:lnTo>
                <a:lnTo>
                  <a:pt x="1011441" y="1544539"/>
                </a:lnTo>
                <a:lnTo>
                  <a:pt x="675536" y="1544539"/>
                </a:lnTo>
                <a:cubicBezTo>
                  <a:pt x="302310" y="1544539"/>
                  <a:pt x="0" y="1198717"/>
                  <a:pt x="0" y="772270"/>
                </a:cubicBezTo>
                <a:cubicBezTo>
                  <a:pt x="0" y="345823"/>
                  <a:pt x="302310" y="0"/>
                  <a:pt x="675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34"/>
          <p:cNvSpPr txBox="1"/>
          <p:nvPr/>
        </p:nvSpPr>
        <p:spPr>
          <a:xfrm>
            <a:off x="6371775" y="5306082"/>
            <a:ext cx="5506499" cy="9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sz="15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You</a:t>
            </a:r>
            <a:r>
              <a:rPr lang="id-ID" sz="15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’</a:t>
            </a:r>
            <a:r>
              <a:rPr lang="en-US" sz="15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ll</a:t>
            </a:r>
            <a:r>
              <a:rPr lang="en-US" sz="15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not believe all of the elements</a:t>
            </a:r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in this slide are all editable without reducing the quality unlimited </a:t>
            </a:r>
            <a:r>
              <a:rPr lang="en-US" sz="15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color</a:t>
            </a:r>
            <a:endParaRPr lang="en-US" sz="1500" i="1" dirty="0">
              <a:solidFill>
                <a:schemeClr val="tx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743200" y="4559195"/>
            <a:ext cx="24674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68052" y="473027"/>
            <a:ext cx="3613662" cy="368439"/>
            <a:chOff x="668052" y="473027"/>
            <a:chExt cx="3613662" cy="368439"/>
          </a:xfrm>
        </p:grpSpPr>
        <p:sp>
          <p:nvSpPr>
            <p:cNvPr id="16" name="Rectangle 15"/>
            <p:cNvSpPr/>
            <p:nvPr/>
          </p:nvSpPr>
          <p:spPr>
            <a:xfrm>
              <a:off x="1006359" y="473027"/>
              <a:ext cx="32753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GUIDIAL. </a:t>
              </a: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200" b="1" dirty="0">
                <a:solidFill>
                  <a:schemeClr val="bg1">
                    <a:lumMod val="9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57"/>
            <p:cNvSpPr>
              <a:spLocks noEditPoints="1"/>
            </p:cNvSpPr>
            <p:nvPr/>
          </p:nvSpPr>
          <p:spPr bwMode="auto">
            <a:xfrm rot="5400000">
              <a:off x="669050" y="473027"/>
              <a:ext cx="367441" cy="369438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37471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7960996" y="3833436"/>
            <a:ext cx="3812720" cy="1196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700"/>
              </a:spcAft>
              <a:buFont typeface="Arial" panose="020B0604020202020204" pitchFamily="34" charset="0"/>
              <a:buNone/>
            </a:pP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Lorem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ipsum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dolor sit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amet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consectetur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adipiscing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elit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Sed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efficitur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pulvinar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dolor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auctor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Pellentesque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vitae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nisl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varius</a:t>
            </a:r>
            <a:r>
              <a:rPr lang="en-US" altLang="id-ID" sz="12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eso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pretium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eros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ac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suscipit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dui. </a:t>
            </a:r>
            <a:endParaRPr lang="id-ID" altLang="id-ID" sz="12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7595658" y="3211944"/>
            <a:ext cx="41780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id-ID" sz="4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Marketing Team</a:t>
            </a:r>
            <a:endParaRPr lang="id-ID" altLang="id-ID" sz="40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727864" y="3951935"/>
            <a:ext cx="9289" cy="12188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45298" y="4561368"/>
            <a:ext cx="3347979" cy="2187988"/>
            <a:chOff x="8601189" y="3295433"/>
            <a:chExt cx="3347979" cy="2187988"/>
          </a:xfrm>
        </p:grpSpPr>
        <p:sp>
          <p:nvSpPr>
            <p:cNvPr id="34" name="Rectangle 33"/>
            <p:cNvSpPr/>
            <p:nvPr/>
          </p:nvSpPr>
          <p:spPr>
            <a:xfrm>
              <a:off x="8901710" y="3295433"/>
              <a:ext cx="3047458" cy="218798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01189" y="3468914"/>
              <a:ext cx="3179664" cy="1915886"/>
            </a:xfrm>
            <a:prstGeom prst="rect">
              <a:avLst/>
            </a:prstGeom>
            <a:gradFill>
              <a:gsLst>
                <a:gs pos="2000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918051" y="4311433"/>
              <a:ext cx="25204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 ipsum dolor sit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amet </a:t>
              </a: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lacus nulla ac netus nibh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aliquet porttitor</a:t>
              </a:r>
              <a:r>
                <a:rPr lang="en-US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endParaRPr lang="id-ID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8914528" y="3715887"/>
              <a:ext cx="25239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YOUR NAME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946434" y="3928696"/>
              <a:ext cx="2492053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50000"/>
                </a:lnSpc>
              </a:pPr>
              <a:r>
                <a:rPr lang="id-ID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Designe</a:t>
              </a:r>
              <a:r>
                <a:rPr lang="en-US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 by John </a:t>
              </a:r>
              <a:r>
                <a:rPr lang="en-US" altLang="id-ID" sz="1050" i="1" dirty="0" err="1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Istambul</a:t>
              </a:r>
              <a:endParaRPr lang="id-ID" altLang="id-ID" sz="1050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491291" y="4959066"/>
              <a:ext cx="1863761" cy="277097"/>
              <a:chOff x="5433185" y="5408741"/>
              <a:chExt cx="1863761" cy="277097"/>
            </a:xfrm>
          </p:grpSpPr>
          <p:sp>
            <p:nvSpPr>
              <p:cNvPr id="40" name="Freeform 79"/>
              <p:cNvSpPr>
                <a:spLocks noChangeAspect="1" noChangeArrowheads="1"/>
              </p:cNvSpPr>
              <p:nvPr/>
            </p:nvSpPr>
            <p:spPr bwMode="auto">
              <a:xfrm>
                <a:off x="6800073" y="5457238"/>
                <a:ext cx="231423" cy="22860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1" name="Freeform 86"/>
              <p:cNvSpPr>
                <a:spLocks noChangeAspect="1" noChangeArrowheads="1"/>
              </p:cNvSpPr>
              <p:nvPr/>
            </p:nvSpPr>
            <p:spPr bwMode="auto">
              <a:xfrm>
                <a:off x="7064113" y="5457238"/>
                <a:ext cx="232833" cy="22860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33185" y="5408741"/>
                <a:ext cx="140425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@</a:t>
                </a:r>
                <a:r>
                  <a:rPr lang="en-US" sz="12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yournamehere</a:t>
                </a:r>
                <a:endParaRPr lang="id-ID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849014" y="597901"/>
            <a:ext cx="2519863" cy="1411636"/>
            <a:chOff x="8966118" y="3774709"/>
            <a:chExt cx="2519863" cy="1411636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966119" y="4311433"/>
              <a:ext cx="24723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100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 ipsum dolor sit </a:t>
              </a:r>
              <a:r>
                <a:rPr lang="id-ID" sz="11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amet </a:t>
              </a:r>
              <a:r>
                <a:rPr lang="id-ID" sz="1100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lacus nulla ac netus nibh </a:t>
              </a:r>
              <a:r>
                <a:rPr lang="id-ID" sz="11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aliquet porttitor</a:t>
              </a: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endParaRPr lang="id-ID" sz="11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9038689" y="3774709"/>
              <a:ext cx="2330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YOUR NAME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8966118" y="3928696"/>
              <a:ext cx="2472369" cy="3091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id-ID" altLang="id-ID" sz="1050" i="1" dirty="0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Designe</a:t>
              </a:r>
              <a:r>
                <a:rPr lang="en-US" altLang="id-ID" sz="1050" i="1" dirty="0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 by John </a:t>
              </a:r>
              <a:r>
                <a:rPr lang="en-US" altLang="id-ID" sz="1050" i="1" dirty="0" err="1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Istambul</a:t>
              </a:r>
              <a:endParaRPr lang="id-ID" altLang="id-ID" sz="1050" i="1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622220" y="4909248"/>
              <a:ext cx="1863761" cy="277097"/>
              <a:chOff x="5564114" y="5358923"/>
              <a:chExt cx="1863761" cy="277097"/>
            </a:xfrm>
          </p:grpSpPr>
          <p:sp>
            <p:nvSpPr>
              <p:cNvPr id="48" name="Freeform 79"/>
              <p:cNvSpPr>
                <a:spLocks noChangeAspect="1" noChangeArrowheads="1"/>
              </p:cNvSpPr>
              <p:nvPr/>
            </p:nvSpPr>
            <p:spPr bwMode="auto">
              <a:xfrm>
                <a:off x="6931002" y="5407420"/>
                <a:ext cx="231423" cy="22860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9" name="Freeform 86"/>
              <p:cNvSpPr>
                <a:spLocks noChangeAspect="1" noChangeArrowheads="1"/>
              </p:cNvSpPr>
              <p:nvPr/>
            </p:nvSpPr>
            <p:spPr bwMode="auto">
              <a:xfrm>
                <a:off x="7195042" y="5407420"/>
                <a:ext cx="232833" cy="22860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564114" y="5358923"/>
                <a:ext cx="140425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@</a:t>
                </a:r>
                <a:r>
                  <a:rPr lang="en-US" sz="1200" i="1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yournamehere</a:t>
                </a:r>
                <a:endParaRPr lang="id-ID" sz="12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545819" y="204465"/>
            <a:ext cx="3578779" cy="319308"/>
            <a:chOff x="746477" y="473027"/>
            <a:chExt cx="3578779" cy="319308"/>
          </a:xfrm>
        </p:grpSpPr>
        <p:sp>
          <p:nvSpPr>
            <p:cNvPr id="52" name="Rectangle 51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5" name="Picture Placeholder 54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30711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4"/>
          <p:cNvSpPr txBox="1"/>
          <p:nvPr/>
        </p:nvSpPr>
        <p:spPr>
          <a:xfrm>
            <a:off x="423367" y="5646058"/>
            <a:ext cx="7196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Business is everything about project and idea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id-ID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categories business and personal </a:t>
            </a:r>
            <a:r>
              <a:rPr lang="id-ID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of success ”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423367" y="1197217"/>
            <a:ext cx="55565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id-ID" sz="4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Promotion Leader Team</a:t>
            </a:r>
            <a:endParaRPr lang="id-ID" altLang="id-ID" sz="40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5819" y="204465"/>
            <a:ext cx="3578779" cy="319308"/>
            <a:chOff x="746477" y="473027"/>
            <a:chExt cx="3578779" cy="319308"/>
          </a:xfrm>
        </p:grpSpPr>
        <p:sp>
          <p:nvSpPr>
            <p:cNvPr id="20" name="Rectangle 19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0" y="1988457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494041" y="1104346"/>
            <a:ext cx="4129314" cy="386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29898" y="1104346"/>
            <a:ext cx="365760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4"/>
          <p:cNvSpPr txBox="1"/>
          <p:nvPr/>
        </p:nvSpPr>
        <p:spPr>
          <a:xfrm>
            <a:off x="8045657" y="1631442"/>
            <a:ext cx="3033486" cy="214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“ Business is everything about project and idea</a:t>
            </a:r>
            <a:r>
              <a:rPr lang="en-US" sz="1600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1600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sz="1600" i="1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and personal </a:t>
            </a:r>
            <a:r>
              <a:rPr lang="id-ID" sz="1600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 </a:t>
            </a:r>
            <a:r>
              <a:rPr lang="en-US" sz="1600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way of success ”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045657" y="4047933"/>
            <a:ext cx="2924701" cy="4046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Samantha </a:t>
            </a:r>
            <a:r>
              <a:rPr lang="en-US" dirty="0" err="1" smtClean="0">
                <a:solidFill>
                  <a:schemeClr val="accent6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Kuning</a:t>
            </a:r>
            <a:endParaRPr lang="en-US" dirty="0" smtClean="0">
              <a:solidFill>
                <a:schemeClr val="accent6"/>
              </a:solidFill>
              <a:latin typeface="Belove" pitchFamily="50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2283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01779" y="2488683"/>
            <a:ext cx="3584850" cy="230277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8810" y="311967"/>
            <a:ext cx="4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A10FD6-8016-4D61-B00A-B22F27E12647}" type="slidenum">
              <a:rPr lang="id-ID" sz="1400" smtClean="0">
                <a:solidFill>
                  <a:schemeClr val="bg1"/>
                </a:solidFill>
              </a:rPr>
              <a:pPr algn="ctr"/>
              <a:t>12</a:t>
            </a:fld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4470104" y="2120977"/>
            <a:ext cx="1465618" cy="36770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Product Name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7097823" y="2120977"/>
            <a:ext cx="1465618" cy="36770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Product Name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9706490" y="2120976"/>
            <a:ext cx="1465618" cy="36770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Product Name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45486" y="5822929"/>
            <a:ext cx="306100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222500" y="5891134"/>
            <a:ext cx="364930" cy="365760"/>
            <a:chOff x="8316688" y="2419555"/>
            <a:chExt cx="364930" cy="365760"/>
          </a:xfrm>
        </p:grpSpPr>
        <p:sp>
          <p:nvSpPr>
            <p:cNvPr id="42" name="Frame 41"/>
            <p:cNvSpPr>
              <a:spLocks noChangeAspect="1"/>
            </p:cNvSpPr>
            <p:nvPr/>
          </p:nvSpPr>
          <p:spPr>
            <a:xfrm>
              <a:off x="8316688" y="2419555"/>
              <a:ext cx="364930" cy="365760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>
              <a:spLocks noChangeAspect="1" noChangeArrowheads="1"/>
            </p:cNvSpPr>
            <p:nvPr/>
          </p:nvSpPr>
          <p:spPr bwMode="auto">
            <a:xfrm>
              <a:off x="8387393" y="2510995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645486" y="3832084"/>
            <a:ext cx="306100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222500" y="3900289"/>
            <a:ext cx="364930" cy="365760"/>
            <a:chOff x="8316688" y="2419555"/>
            <a:chExt cx="364930" cy="365760"/>
          </a:xfrm>
        </p:grpSpPr>
        <p:sp>
          <p:nvSpPr>
            <p:cNvPr id="59" name="Frame 58"/>
            <p:cNvSpPr>
              <a:spLocks noChangeAspect="1"/>
            </p:cNvSpPr>
            <p:nvPr/>
          </p:nvSpPr>
          <p:spPr>
            <a:xfrm>
              <a:off x="8316688" y="2419555"/>
              <a:ext cx="364930" cy="365760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 59"/>
            <p:cNvSpPr>
              <a:spLocks noChangeAspect="1" noChangeArrowheads="1"/>
            </p:cNvSpPr>
            <p:nvPr/>
          </p:nvSpPr>
          <p:spPr bwMode="auto">
            <a:xfrm>
              <a:off x="8387393" y="2510995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45486" y="4791454"/>
            <a:ext cx="306100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222500" y="4859659"/>
            <a:ext cx="364930" cy="365760"/>
            <a:chOff x="8316688" y="2419555"/>
            <a:chExt cx="364930" cy="365760"/>
          </a:xfrm>
        </p:grpSpPr>
        <p:sp>
          <p:nvSpPr>
            <p:cNvPr id="63" name="Frame 62"/>
            <p:cNvSpPr>
              <a:spLocks noChangeAspect="1"/>
            </p:cNvSpPr>
            <p:nvPr/>
          </p:nvSpPr>
          <p:spPr>
            <a:xfrm>
              <a:off x="8316688" y="2419555"/>
              <a:ext cx="364930" cy="365760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>
              <a:spLocks noChangeAspect="1" noChangeArrowheads="1"/>
            </p:cNvSpPr>
            <p:nvPr/>
          </p:nvSpPr>
          <p:spPr bwMode="auto">
            <a:xfrm>
              <a:off x="8387393" y="2510995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Box 34"/>
          <p:cNvSpPr txBox="1"/>
          <p:nvPr/>
        </p:nvSpPr>
        <p:spPr>
          <a:xfrm>
            <a:off x="628341" y="4920227"/>
            <a:ext cx="49985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Business 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is everything about project and idea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</a:t>
            </a:r>
            <a:r>
              <a:rPr lang="id-ID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is way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of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success</a:t>
            </a:r>
            <a:endParaRPr lang="en-US" sz="1600" i="1" dirty="0" smtClean="0">
              <a:solidFill>
                <a:schemeClr val="tx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79718" y="4951099"/>
            <a:ext cx="1" cy="8718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43136" y="2672145"/>
            <a:ext cx="3251197" cy="1944913"/>
            <a:chOff x="8601188" y="3468913"/>
            <a:chExt cx="3251197" cy="1944913"/>
          </a:xfrm>
        </p:grpSpPr>
        <p:sp>
          <p:nvSpPr>
            <p:cNvPr id="34" name="Rectangle 33"/>
            <p:cNvSpPr/>
            <p:nvPr/>
          </p:nvSpPr>
          <p:spPr>
            <a:xfrm>
              <a:off x="8601188" y="3468913"/>
              <a:ext cx="3251197" cy="1944913"/>
            </a:xfrm>
            <a:prstGeom prst="rect">
              <a:avLst/>
            </a:prstGeom>
            <a:gradFill>
              <a:gsLst>
                <a:gs pos="2000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66119" y="4311433"/>
              <a:ext cx="24723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 ipsum dolor sit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amet </a:t>
              </a: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lacus nulla ac netus nibh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aliquet porttitor</a:t>
              </a:r>
              <a:r>
                <a:rPr lang="en-US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endParaRPr lang="id-ID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9038689" y="3774709"/>
              <a:ext cx="2330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YOUR NAME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8966118" y="3928696"/>
              <a:ext cx="2472369" cy="33526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id-ID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Designe</a:t>
              </a:r>
              <a:r>
                <a:rPr lang="en-US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 by John </a:t>
              </a:r>
              <a:r>
                <a:rPr lang="en-US" altLang="id-ID" sz="1050" i="1" dirty="0" err="1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Istambul</a:t>
              </a:r>
              <a:endParaRPr lang="id-ID" altLang="id-ID" sz="1050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9621917" y="4959066"/>
              <a:ext cx="1863761" cy="277097"/>
              <a:chOff x="5563811" y="5408741"/>
              <a:chExt cx="1863761" cy="277097"/>
            </a:xfrm>
          </p:grpSpPr>
          <p:sp>
            <p:nvSpPr>
              <p:cNvPr id="55" name="Freeform 79"/>
              <p:cNvSpPr>
                <a:spLocks noChangeAspect="1" noChangeArrowheads="1"/>
              </p:cNvSpPr>
              <p:nvPr/>
            </p:nvSpPr>
            <p:spPr bwMode="auto">
              <a:xfrm>
                <a:off x="6930699" y="5457238"/>
                <a:ext cx="231423" cy="22860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6" name="Freeform 86"/>
              <p:cNvSpPr>
                <a:spLocks noChangeAspect="1" noChangeArrowheads="1"/>
              </p:cNvSpPr>
              <p:nvPr/>
            </p:nvSpPr>
            <p:spPr bwMode="auto">
              <a:xfrm>
                <a:off x="7194739" y="5457238"/>
                <a:ext cx="232833" cy="22860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563811" y="5408741"/>
                <a:ext cx="140425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@</a:t>
                </a:r>
                <a:r>
                  <a:rPr lang="en-US" sz="12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yournamehere</a:t>
                </a:r>
                <a:endParaRPr lang="id-ID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0" name="Freeform 98"/>
          <p:cNvSpPr>
            <a:spLocks noChangeAspect="1" noEditPoints="1"/>
          </p:cNvSpPr>
          <p:nvPr/>
        </p:nvSpPr>
        <p:spPr bwMode="auto">
          <a:xfrm>
            <a:off x="5202913" y="5581852"/>
            <a:ext cx="365760" cy="309282"/>
          </a:xfrm>
          <a:custGeom>
            <a:avLst/>
            <a:gdLst>
              <a:gd name="T0" fmla="*/ 99383 w 63"/>
              <a:gd name="T1" fmla="*/ 117115 h 53"/>
              <a:gd name="T2" fmla="*/ 30843 w 63"/>
              <a:gd name="T3" fmla="*/ 182562 h 53"/>
              <a:gd name="T4" fmla="*/ 23989 w 63"/>
              <a:gd name="T5" fmla="*/ 182562 h 53"/>
              <a:gd name="T6" fmla="*/ 17135 w 63"/>
              <a:gd name="T7" fmla="*/ 175673 h 53"/>
              <a:gd name="T8" fmla="*/ 17135 w 63"/>
              <a:gd name="T9" fmla="*/ 158450 h 53"/>
              <a:gd name="T10" fmla="*/ 23989 w 63"/>
              <a:gd name="T11" fmla="*/ 148116 h 53"/>
              <a:gd name="T12" fmla="*/ 30843 w 63"/>
              <a:gd name="T13" fmla="*/ 148116 h 53"/>
              <a:gd name="T14" fmla="*/ 65113 w 63"/>
              <a:gd name="T15" fmla="*/ 117115 h 53"/>
              <a:gd name="T16" fmla="*/ 65113 w 63"/>
              <a:gd name="T17" fmla="*/ 110226 h 53"/>
              <a:gd name="T18" fmla="*/ 54832 w 63"/>
              <a:gd name="T19" fmla="*/ 99892 h 53"/>
              <a:gd name="T20" fmla="*/ 23989 w 63"/>
              <a:gd name="T21" fmla="*/ 99892 h 53"/>
              <a:gd name="T22" fmla="*/ 0 w 63"/>
              <a:gd name="T23" fmla="*/ 72336 h 53"/>
              <a:gd name="T24" fmla="*/ 0 w 63"/>
              <a:gd name="T25" fmla="*/ 24112 h 53"/>
              <a:gd name="T26" fmla="*/ 23989 w 63"/>
              <a:gd name="T27" fmla="*/ 0 h 53"/>
              <a:gd name="T28" fmla="*/ 75394 w 63"/>
              <a:gd name="T29" fmla="*/ 0 h 53"/>
              <a:gd name="T30" fmla="*/ 99383 w 63"/>
              <a:gd name="T31" fmla="*/ 24112 h 53"/>
              <a:gd name="T32" fmla="*/ 99383 w 63"/>
              <a:gd name="T33" fmla="*/ 117115 h 53"/>
              <a:gd name="T34" fmla="*/ 215900 w 63"/>
              <a:gd name="T35" fmla="*/ 117115 h 53"/>
              <a:gd name="T36" fmla="*/ 147360 w 63"/>
              <a:gd name="T37" fmla="*/ 182562 h 53"/>
              <a:gd name="T38" fmla="*/ 140506 w 63"/>
              <a:gd name="T39" fmla="*/ 182562 h 53"/>
              <a:gd name="T40" fmla="*/ 133652 w 63"/>
              <a:gd name="T41" fmla="*/ 175673 h 53"/>
              <a:gd name="T42" fmla="*/ 133652 w 63"/>
              <a:gd name="T43" fmla="*/ 158450 h 53"/>
              <a:gd name="T44" fmla="*/ 140506 w 63"/>
              <a:gd name="T45" fmla="*/ 148116 h 53"/>
              <a:gd name="T46" fmla="*/ 147360 w 63"/>
              <a:gd name="T47" fmla="*/ 148116 h 53"/>
              <a:gd name="T48" fmla="*/ 181630 w 63"/>
              <a:gd name="T49" fmla="*/ 117115 h 53"/>
              <a:gd name="T50" fmla="*/ 181630 w 63"/>
              <a:gd name="T51" fmla="*/ 110226 h 53"/>
              <a:gd name="T52" fmla="*/ 171349 w 63"/>
              <a:gd name="T53" fmla="*/ 99892 h 53"/>
              <a:gd name="T54" fmla="*/ 140506 w 63"/>
              <a:gd name="T55" fmla="*/ 99892 h 53"/>
              <a:gd name="T56" fmla="*/ 116517 w 63"/>
              <a:gd name="T57" fmla="*/ 72336 h 53"/>
              <a:gd name="T58" fmla="*/ 116517 w 63"/>
              <a:gd name="T59" fmla="*/ 24112 h 53"/>
              <a:gd name="T60" fmla="*/ 140506 w 63"/>
              <a:gd name="T61" fmla="*/ 0 h 53"/>
              <a:gd name="T62" fmla="*/ 191911 w 63"/>
              <a:gd name="T63" fmla="*/ 0 h 53"/>
              <a:gd name="T64" fmla="*/ 215900 w 63"/>
              <a:gd name="T65" fmla="*/ 24112 h 53"/>
              <a:gd name="T66" fmla="*/ 215900 w 63"/>
              <a:gd name="T67" fmla="*/ 117115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59529" y="6258622"/>
            <a:ext cx="333828" cy="342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03875" y="204465"/>
            <a:ext cx="3578779" cy="319308"/>
            <a:chOff x="746477" y="473027"/>
            <a:chExt cx="3578779" cy="319308"/>
          </a:xfrm>
        </p:grpSpPr>
        <p:sp>
          <p:nvSpPr>
            <p:cNvPr id="72" name="Rectangle 71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74829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88360" y="4758059"/>
            <a:ext cx="223312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965373" y="4826264"/>
            <a:ext cx="364930" cy="365760"/>
            <a:chOff x="8316688" y="2419555"/>
            <a:chExt cx="364930" cy="365760"/>
          </a:xfrm>
        </p:grpSpPr>
        <p:sp>
          <p:nvSpPr>
            <p:cNvPr id="18" name="Frame 17"/>
            <p:cNvSpPr>
              <a:spLocks noChangeAspect="1"/>
            </p:cNvSpPr>
            <p:nvPr/>
          </p:nvSpPr>
          <p:spPr>
            <a:xfrm>
              <a:off x="8316688" y="2419555"/>
              <a:ext cx="364930" cy="365760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>
              <a:spLocks noChangeAspect="1" noChangeArrowheads="1"/>
            </p:cNvSpPr>
            <p:nvPr/>
          </p:nvSpPr>
          <p:spPr bwMode="auto">
            <a:xfrm>
              <a:off x="8387393" y="2510995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146075" y="4758059"/>
            <a:ext cx="223312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723088" y="4826264"/>
            <a:ext cx="364930" cy="365760"/>
            <a:chOff x="8316688" y="2419555"/>
            <a:chExt cx="364930" cy="365760"/>
          </a:xfrm>
        </p:grpSpPr>
        <p:sp>
          <p:nvSpPr>
            <p:cNvPr id="22" name="Frame 21"/>
            <p:cNvSpPr>
              <a:spLocks noChangeAspect="1"/>
            </p:cNvSpPr>
            <p:nvPr/>
          </p:nvSpPr>
          <p:spPr>
            <a:xfrm>
              <a:off x="8316688" y="2419555"/>
              <a:ext cx="364930" cy="365760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>
              <a:spLocks noChangeAspect="1" noChangeArrowheads="1"/>
            </p:cNvSpPr>
            <p:nvPr/>
          </p:nvSpPr>
          <p:spPr bwMode="auto">
            <a:xfrm>
              <a:off x="8387393" y="2510995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974934" y="6183086"/>
            <a:ext cx="5404268" cy="67491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114"/>
          <p:cNvGrpSpPr>
            <a:grpSpLocks/>
          </p:cNvGrpSpPr>
          <p:nvPr/>
        </p:nvGrpSpPr>
        <p:grpSpPr bwMode="auto">
          <a:xfrm>
            <a:off x="7096188" y="767798"/>
            <a:ext cx="2981740" cy="845132"/>
            <a:chOff x="1250712" y="3192631"/>
            <a:chExt cx="2981116" cy="844960"/>
          </a:xfrm>
        </p:grpSpPr>
        <p:sp>
          <p:nvSpPr>
            <p:cNvPr id="34" name="TextBox 115"/>
            <p:cNvSpPr txBox="1">
              <a:spLocks noChangeArrowheads="1"/>
            </p:cNvSpPr>
            <p:nvPr/>
          </p:nvSpPr>
          <p:spPr bwMode="auto">
            <a:xfrm>
              <a:off x="1250712" y="3192631"/>
              <a:ext cx="2157915" cy="523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id-ID" altLang="id-ID" sz="2800" dirty="0">
                  <a:latin typeface="Damion" panose="02000000000000000000" pitchFamily="2" charset="0"/>
                  <a:cs typeface="Times New Roman" panose="02020603050405020304" pitchFamily="18" charset="0"/>
                </a:rPr>
                <a:t>Title here</a:t>
              </a:r>
            </a:p>
          </p:txBody>
        </p:sp>
        <p:sp>
          <p:nvSpPr>
            <p:cNvPr id="35" name="Rectangle 116"/>
            <p:cNvSpPr>
              <a:spLocks noChangeArrowheads="1"/>
            </p:cNvSpPr>
            <p:nvPr/>
          </p:nvSpPr>
          <p:spPr bwMode="auto">
            <a:xfrm>
              <a:off x="1250714" y="3514478"/>
              <a:ext cx="2981114" cy="523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id-ID" altLang="id-ID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Suitable for all categories business and personal presentation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324914" y="828597"/>
            <a:ext cx="733425" cy="731837"/>
            <a:chOff x="8472655" y="1706861"/>
            <a:chExt cx="732135" cy="732133"/>
          </a:xfrm>
        </p:grpSpPr>
        <p:sp>
          <p:nvSpPr>
            <p:cNvPr id="37" name="타원 132"/>
            <p:cNvSpPr/>
            <p:nvPr/>
          </p:nvSpPr>
          <p:spPr>
            <a:xfrm>
              <a:off x="8472655" y="1706861"/>
              <a:ext cx="732135" cy="732133"/>
            </a:xfrm>
            <a:prstGeom prst="ellipse">
              <a:avLst/>
            </a:prstGeom>
            <a:gradFill>
              <a:gsLst>
                <a:gs pos="2000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8900000" scaled="1"/>
            </a:gradFill>
            <a:ln w="12700"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endParaRPr lang="ko-KR" altLang="en-US" sz="20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AutoShape 249"/>
            <p:cNvSpPr>
              <a:spLocks/>
            </p:cNvSpPr>
            <p:nvPr/>
          </p:nvSpPr>
          <p:spPr bwMode="auto">
            <a:xfrm>
              <a:off x="8687943" y="1899104"/>
              <a:ext cx="339342" cy="33934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0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w 21600"/>
                <a:gd name="T17" fmla="*/ 2147483646 h 21600"/>
                <a:gd name="T18" fmla="*/ 0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2147483646 w 21600"/>
                <a:gd name="T27" fmla="*/ 2147483646 h 21600"/>
                <a:gd name="T28" fmla="*/ 2147483646 w 21600"/>
                <a:gd name="T29" fmla="*/ 2147483646 h 21600"/>
                <a:gd name="T30" fmla="*/ 2147483646 w 21600"/>
                <a:gd name="T31" fmla="*/ 2147483646 h 21600"/>
                <a:gd name="T32" fmla="*/ 2147483646 w 21600"/>
                <a:gd name="T33" fmla="*/ 2147483646 h 21600"/>
                <a:gd name="T34" fmla="*/ 2147483646 w 21600"/>
                <a:gd name="T35" fmla="*/ 2147483646 h 21600"/>
                <a:gd name="T36" fmla="*/ 2147483646 w 21600"/>
                <a:gd name="T37" fmla="*/ 2147483646 h 21600"/>
                <a:gd name="T38" fmla="*/ 2147483646 w 21600"/>
                <a:gd name="T39" fmla="*/ 2147483646 h 21600"/>
                <a:gd name="T40" fmla="*/ 2147483646 w 21600"/>
                <a:gd name="T41" fmla="*/ 2147483646 h 21600"/>
                <a:gd name="T42" fmla="*/ 2147483646 w 21600"/>
                <a:gd name="T43" fmla="*/ 2147483646 h 21600"/>
                <a:gd name="T44" fmla="*/ 2147483646 w 21600"/>
                <a:gd name="T45" fmla="*/ 2147483646 h 21600"/>
                <a:gd name="T46" fmla="*/ 2147483646 w 21600"/>
                <a:gd name="T47" fmla="*/ 2147483646 h 21600"/>
                <a:gd name="T48" fmla="*/ 2147483646 w 21600"/>
                <a:gd name="T49" fmla="*/ 2147483646 h 21600"/>
                <a:gd name="T50" fmla="*/ 2147483646 w 21600"/>
                <a:gd name="T51" fmla="*/ 2147483646 h 21600"/>
                <a:gd name="T52" fmla="*/ 2147483646 w 21600"/>
                <a:gd name="T53" fmla="*/ 2147483646 h 21600"/>
                <a:gd name="T54" fmla="*/ 2147483646 w 21600"/>
                <a:gd name="T55" fmla="*/ 2147483646 h 21600"/>
                <a:gd name="T56" fmla="*/ 2147483646 w 21600"/>
                <a:gd name="T57" fmla="*/ 2147483646 h 21600"/>
                <a:gd name="T58" fmla="*/ 2147483646 w 21600"/>
                <a:gd name="T59" fmla="*/ 2147483646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16967" y="5392"/>
                  </a:moveTo>
                  <a:lnTo>
                    <a:pt x="21600" y="779"/>
                  </a:lnTo>
                  <a:lnTo>
                    <a:pt x="20817" y="0"/>
                  </a:lnTo>
                  <a:lnTo>
                    <a:pt x="16277" y="4521"/>
                  </a:lnTo>
                  <a:lnTo>
                    <a:pt x="6639" y="4521"/>
                  </a:lnTo>
                  <a:lnTo>
                    <a:pt x="6639" y="849"/>
                  </a:lnTo>
                  <a:lnTo>
                    <a:pt x="3688" y="849"/>
                  </a:lnTo>
                  <a:lnTo>
                    <a:pt x="3688" y="4521"/>
                  </a:lnTo>
                  <a:lnTo>
                    <a:pt x="0" y="4521"/>
                  </a:lnTo>
                  <a:lnTo>
                    <a:pt x="0" y="7459"/>
                  </a:lnTo>
                  <a:lnTo>
                    <a:pt x="3688" y="7459"/>
                  </a:lnTo>
                  <a:lnTo>
                    <a:pt x="3688" y="17927"/>
                  </a:lnTo>
                  <a:lnTo>
                    <a:pt x="14016" y="17927"/>
                  </a:lnTo>
                  <a:lnTo>
                    <a:pt x="14016" y="21600"/>
                  </a:lnTo>
                  <a:lnTo>
                    <a:pt x="16966" y="21600"/>
                  </a:lnTo>
                  <a:lnTo>
                    <a:pt x="16966" y="17927"/>
                  </a:lnTo>
                  <a:lnTo>
                    <a:pt x="20656" y="17927"/>
                  </a:lnTo>
                  <a:lnTo>
                    <a:pt x="20656" y="14989"/>
                  </a:lnTo>
                  <a:lnTo>
                    <a:pt x="16966" y="14989"/>
                  </a:lnTo>
                  <a:lnTo>
                    <a:pt x="16966" y="5392"/>
                  </a:lnTo>
                  <a:lnTo>
                    <a:pt x="16967" y="5392"/>
                  </a:lnTo>
                  <a:close/>
                  <a:moveTo>
                    <a:pt x="13326" y="7459"/>
                  </a:moveTo>
                  <a:lnTo>
                    <a:pt x="6639" y="14118"/>
                  </a:lnTo>
                  <a:lnTo>
                    <a:pt x="6639" y="7459"/>
                  </a:lnTo>
                  <a:lnTo>
                    <a:pt x="13326" y="7459"/>
                  </a:lnTo>
                  <a:close/>
                  <a:moveTo>
                    <a:pt x="7330" y="14989"/>
                  </a:moveTo>
                  <a:lnTo>
                    <a:pt x="14016" y="8331"/>
                  </a:lnTo>
                  <a:lnTo>
                    <a:pt x="14016" y="14989"/>
                  </a:lnTo>
                  <a:lnTo>
                    <a:pt x="7330" y="14989"/>
                  </a:lnTo>
                  <a:close/>
                  <a:moveTo>
                    <a:pt x="7330" y="1498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479718" y="348341"/>
            <a:ext cx="10609195" cy="348686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34"/>
          <p:cNvSpPr txBox="1"/>
          <p:nvPr/>
        </p:nvSpPr>
        <p:spPr>
          <a:xfrm>
            <a:off x="628341" y="4920227"/>
            <a:ext cx="49985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Business 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is everything about project and idea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</a:t>
            </a:r>
            <a:r>
              <a:rPr lang="id-ID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is way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of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success</a:t>
            </a:r>
            <a:endParaRPr lang="en-US" sz="1600" i="1" dirty="0" smtClean="0">
              <a:solidFill>
                <a:schemeClr val="tx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79718" y="4951099"/>
            <a:ext cx="1" cy="8718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98"/>
          <p:cNvSpPr>
            <a:spLocks noChangeAspect="1" noEditPoints="1"/>
          </p:cNvSpPr>
          <p:nvPr/>
        </p:nvSpPr>
        <p:spPr bwMode="auto">
          <a:xfrm>
            <a:off x="5202913" y="5581852"/>
            <a:ext cx="365760" cy="309282"/>
          </a:xfrm>
          <a:custGeom>
            <a:avLst/>
            <a:gdLst>
              <a:gd name="T0" fmla="*/ 99383 w 63"/>
              <a:gd name="T1" fmla="*/ 117115 h 53"/>
              <a:gd name="T2" fmla="*/ 30843 w 63"/>
              <a:gd name="T3" fmla="*/ 182562 h 53"/>
              <a:gd name="T4" fmla="*/ 23989 w 63"/>
              <a:gd name="T5" fmla="*/ 182562 h 53"/>
              <a:gd name="T6" fmla="*/ 17135 w 63"/>
              <a:gd name="T7" fmla="*/ 175673 h 53"/>
              <a:gd name="T8" fmla="*/ 17135 w 63"/>
              <a:gd name="T9" fmla="*/ 158450 h 53"/>
              <a:gd name="T10" fmla="*/ 23989 w 63"/>
              <a:gd name="T11" fmla="*/ 148116 h 53"/>
              <a:gd name="T12" fmla="*/ 30843 w 63"/>
              <a:gd name="T13" fmla="*/ 148116 h 53"/>
              <a:gd name="T14" fmla="*/ 65113 w 63"/>
              <a:gd name="T15" fmla="*/ 117115 h 53"/>
              <a:gd name="T16" fmla="*/ 65113 w 63"/>
              <a:gd name="T17" fmla="*/ 110226 h 53"/>
              <a:gd name="T18" fmla="*/ 54832 w 63"/>
              <a:gd name="T19" fmla="*/ 99892 h 53"/>
              <a:gd name="T20" fmla="*/ 23989 w 63"/>
              <a:gd name="T21" fmla="*/ 99892 h 53"/>
              <a:gd name="T22" fmla="*/ 0 w 63"/>
              <a:gd name="T23" fmla="*/ 72336 h 53"/>
              <a:gd name="T24" fmla="*/ 0 w 63"/>
              <a:gd name="T25" fmla="*/ 24112 h 53"/>
              <a:gd name="T26" fmla="*/ 23989 w 63"/>
              <a:gd name="T27" fmla="*/ 0 h 53"/>
              <a:gd name="T28" fmla="*/ 75394 w 63"/>
              <a:gd name="T29" fmla="*/ 0 h 53"/>
              <a:gd name="T30" fmla="*/ 99383 w 63"/>
              <a:gd name="T31" fmla="*/ 24112 h 53"/>
              <a:gd name="T32" fmla="*/ 99383 w 63"/>
              <a:gd name="T33" fmla="*/ 117115 h 53"/>
              <a:gd name="T34" fmla="*/ 215900 w 63"/>
              <a:gd name="T35" fmla="*/ 117115 h 53"/>
              <a:gd name="T36" fmla="*/ 147360 w 63"/>
              <a:gd name="T37" fmla="*/ 182562 h 53"/>
              <a:gd name="T38" fmla="*/ 140506 w 63"/>
              <a:gd name="T39" fmla="*/ 182562 h 53"/>
              <a:gd name="T40" fmla="*/ 133652 w 63"/>
              <a:gd name="T41" fmla="*/ 175673 h 53"/>
              <a:gd name="T42" fmla="*/ 133652 w 63"/>
              <a:gd name="T43" fmla="*/ 158450 h 53"/>
              <a:gd name="T44" fmla="*/ 140506 w 63"/>
              <a:gd name="T45" fmla="*/ 148116 h 53"/>
              <a:gd name="T46" fmla="*/ 147360 w 63"/>
              <a:gd name="T47" fmla="*/ 148116 h 53"/>
              <a:gd name="T48" fmla="*/ 181630 w 63"/>
              <a:gd name="T49" fmla="*/ 117115 h 53"/>
              <a:gd name="T50" fmla="*/ 181630 w 63"/>
              <a:gd name="T51" fmla="*/ 110226 h 53"/>
              <a:gd name="T52" fmla="*/ 171349 w 63"/>
              <a:gd name="T53" fmla="*/ 99892 h 53"/>
              <a:gd name="T54" fmla="*/ 140506 w 63"/>
              <a:gd name="T55" fmla="*/ 99892 h 53"/>
              <a:gd name="T56" fmla="*/ 116517 w 63"/>
              <a:gd name="T57" fmla="*/ 72336 h 53"/>
              <a:gd name="T58" fmla="*/ 116517 w 63"/>
              <a:gd name="T59" fmla="*/ 24112 h 53"/>
              <a:gd name="T60" fmla="*/ 140506 w 63"/>
              <a:gd name="T61" fmla="*/ 0 h 53"/>
              <a:gd name="T62" fmla="*/ 191911 w 63"/>
              <a:gd name="T63" fmla="*/ 0 h 53"/>
              <a:gd name="T64" fmla="*/ 215900 w 63"/>
              <a:gd name="T65" fmla="*/ 24112 h 53"/>
              <a:gd name="T66" fmla="*/ 215900 w 63"/>
              <a:gd name="T67" fmla="*/ 117115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36176" y="6360889"/>
            <a:ext cx="3578779" cy="319308"/>
            <a:chOff x="746477" y="473027"/>
            <a:chExt cx="3578779" cy="319308"/>
          </a:xfrm>
        </p:grpSpPr>
        <p:sp>
          <p:nvSpPr>
            <p:cNvPr id="41" name="Rectangle 40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3654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0287" y="551515"/>
            <a:ext cx="3555999" cy="6306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3848" y="1423345"/>
            <a:ext cx="290370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 :</a:t>
            </a:r>
            <a:endParaRPr lang="es-ES_tradnl" sz="2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2000" baseline="30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Mick</a:t>
            </a:r>
            <a:r>
              <a:rPr lang="es-ES_tradnl" sz="2000" baseline="30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Mc </a:t>
            </a:r>
            <a:r>
              <a:rPr lang="es-ES_tradnl" sz="2000" baseline="30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Karti</a:t>
            </a:r>
            <a:endParaRPr lang="es-ES_tradnl" sz="2000" baseline="30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 baseline="30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Contributors :</a:t>
            </a:r>
            <a:endParaRPr lang="es-ES_tradnl" sz="2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Michell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West, </a:t>
            </a:r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Hanzel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_tradnl" sz="2000" baseline="30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Britanie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_tradnl" sz="2000" baseline="30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Steffany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Wayman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William Parker, Frank </a:t>
            </a:r>
            <a:r>
              <a:rPr lang="id-ID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_tradnl" sz="2000" baseline="30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loom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Peter </a:t>
            </a:r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Matews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2000" baseline="30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Stuar</a:t>
            </a:r>
            <a:r>
              <a:rPr lang="id-ID" sz="2000" baseline="30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000" baseline="300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30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 Beach, </a:t>
            </a:r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endParaRPr lang="es-ES_tradnl" sz="2000" baseline="30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 Lincoln Road</a:t>
            </a:r>
          </a:p>
          <a:p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Scott Smith</a:t>
            </a:r>
          </a:p>
          <a:p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CelPhone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123 456 7890</a:t>
            </a:r>
          </a:p>
          <a:p>
            <a:endParaRPr lang="es-ES_tradnl" sz="2000" baseline="30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45583" y="4950109"/>
            <a:ext cx="223312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dirty="0" err="1" smtClean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dirty="0">
              <a:solidFill>
                <a:schemeClr val="accent6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286207" y="5047177"/>
            <a:ext cx="364930" cy="365760"/>
            <a:chOff x="8316688" y="2419555"/>
            <a:chExt cx="364930" cy="365760"/>
          </a:xfrm>
          <a:gradFill>
            <a:gsLst>
              <a:gs pos="20000">
                <a:schemeClr val="accent6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8900000" scaled="1"/>
          </a:gradFill>
        </p:grpSpPr>
        <p:sp>
          <p:nvSpPr>
            <p:cNvPr id="20" name="Frame 19"/>
            <p:cNvSpPr>
              <a:spLocks noChangeAspect="1"/>
            </p:cNvSpPr>
            <p:nvPr/>
          </p:nvSpPr>
          <p:spPr>
            <a:xfrm>
              <a:off x="8316688" y="2419555"/>
              <a:ext cx="364930" cy="365760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>
              <a:spLocks noChangeAspect="1" noChangeArrowheads="1"/>
            </p:cNvSpPr>
            <p:nvPr/>
          </p:nvSpPr>
          <p:spPr bwMode="auto">
            <a:xfrm>
              <a:off x="8387393" y="2510995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7910287" y="4649140"/>
            <a:ext cx="3133041" cy="0"/>
          </a:xfrm>
          <a:prstGeom prst="line">
            <a:avLst/>
          </a:prstGeom>
          <a:ln w="88900">
            <a:solidFill>
              <a:schemeClr val="accent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10287" y="6277136"/>
            <a:ext cx="313304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4"/>
          <p:cNvSpPr txBox="1"/>
          <p:nvPr/>
        </p:nvSpPr>
        <p:spPr>
          <a:xfrm>
            <a:off x="1024246" y="706424"/>
            <a:ext cx="4447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Business 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is everything about project and idea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</a:t>
            </a:r>
            <a:r>
              <a:rPr lang="id-ID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is way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of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success</a:t>
            </a:r>
            <a:endParaRPr lang="en-US" sz="2000" i="1" dirty="0" smtClean="0">
              <a:solidFill>
                <a:schemeClr val="tx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Freeform 98"/>
          <p:cNvSpPr>
            <a:spLocks noChangeAspect="1" noEditPoints="1"/>
          </p:cNvSpPr>
          <p:nvPr/>
        </p:nvSpPr>
        <p:spPr bwMode="auto">
          <a:xfrm>
            <a:off x="2550818" y="2350203"/>
            <a:ext cx="365760" cy="309282"/>
          </a:xfrm>
          <a:custGeom>
            <a:avLst/>
            <a:gdLst>
              <a:gd name="T0" fmla="*/ 99383 w 63"/>
              <a:gd name="T1" fmla="*/ 117115 h 53"/>
              <a:gd name="T2" fmla="*/ 30843 w 63"/>
              <a:gd name="T3" fmla="*/ 182562 h 53"/>
              <a:gd name="T4" fmla="*/ 23989 w 63"/>
              <a:gd name="T5" fmla="*/ 182562 h 53"/>
              <a:gd name="T6" fmla="*/ 17135 w 63"/>
              <a:gd name="T7" fmla="*/ 175673 h 53"/>
              <a:gd name="T8" fmla="*/ 17135 w 63"/>
              <a:gd name="T9" fmla="*/ 158450 h 53"/>
              <a:gd name="T10" fmla="*/ 23989 w 63"/>
              <a:gd name="T11" fmla="*/ 148116 h 53"/>
              <a:gd name="T12" fmla="*/ 30843 w 63"/>
              <a:gd name="T13" fmla="*/ 148116 h 53"/>
              <a:gd name="T14" fmla="*/ 65113 w 63"/>
              <a:gd name="T15" fmla="*/ 117115 h 53"/>
              <a:gd name="T16" fmla="*/ 65113 w 63"/>
              <a:gd name="T17" fmla="*/ 110226 h 53"/>
              <a:gd name="T18" fmla="*/ 54832 w 63"/>
              <a:gd name="T19" fmla="*/ 99892 h 53"/>
              <a:gd name="T20" fmla="*/ 23989 w 63"/>
              <a:gd name="T21" fmla="*/ 99892 h 53"/>
              <a:gd name="T22" fmla="*/ 0 w 63"/>
              <a:gd name="T23" fmla="*/ 72336 h 53"/>
              <a:gd name="T24" fmla="*/ 0 w 63"/>
              <a:gd name="T25" fmla="*/ 24112 h 53"/>
              <a:gd name="T26" fmla="*/ 23989 w 63"/>
              <a:gd name="T27" fmla="*/ 0 h 53"/>
              <a:gd name="T28" fmla="*/ 75394 w 63"/>
              <a:gd name="T29" fmla="*/ 0 h 53"/>
              <a:gd name="T30" fmla="*/ 99383 w 63"/>
              <a:gd name="T31" fmla="*/ 24112 h 53"/>
              <a:gd name="T32" fmla="*/ 99383 w 63"/>
              <a:gd name="T33" fmla="*/ 117115 h 53"/>
              <a:gd name="T34" fmla="*/ 215900 w 63"/>
              <a:gd name="T35" fmla="*/ 117115 h 53"/>
              <a:gd name="T36" fmla="*/ 147360 w 63"/>
              <a:gd name="T37" fmla="*/ 182562 h 53"/>
              <a:gd name="T38" fmla="*/ 140506 w 63"/>
              <a:gd name="T39" fmla="*/ 182562 h 53"/>
              <a:gd name="T40" fmla="*/ 133652 w 63"/>
              <a:gd name="T41" fmla="*/ 175673 h 53"/>
              <a:gd name="T42" fmla="*/ 133652 w 63"/>
              <a:gd name="T43" fmla="*/ 158450 h 53"/>
              <a:gd name="T44" fmla="*/ 140506 w 63"/>
              <a:gd name="T45" fmla="*/ 148116 h 53"/>
              <a:gd name="T46" fmla="*/ 147360 w 63"/>
              <a:gd name="T47" fmla="*/ 148116 h 53"/>
              <a:gd name="T48" fmla="*/ 181630 w 63"/>
              <a:gd name="T49" fmla="*/ 117115 h 53"/>
              <a:gd name="T50" fmla="*/ 181630 w 63"/>
              <a:gd name="T51" fmla="*/ 110226 h 53"/>
              <a:gd name="T52" fmla="*/ 171349 w 63"/>
              <a:gd name="T53" fmla="*/ 99892 h 53"/>
              <a:gd name="T54" fmla="*/ 140506 w 63"/>
              <a:gd name="T55" fmla="*/ 99892 h 53"/>
              <a:gd name="T56" fmla="*/ 116517 w 63"/>
              <a:gd name="T57" fmla="*/ 72336 h 53"/>
              <a:gd name="T58" fmla="*/ 116517 w 63"/>
              <a:gd name="T59" fmla="*/ 24112 h 53"/>
              <a:gd name="T60" fmla="*/ 140506 w 63"/>
              <a:gd name="T61" fmla="*/ 0 h 53"/>
              <a:gd name="T62" fmla="*/ 191911 w 63"/>
              <a:gd name="T63" fmla="*/ 0 h 53"/>
              <a:gd name="T64" fmla="*/ 215900 w 63"/>
              <a:gd name="T65" fmla="*/ 24112 h 53"/>
              <a:gd name="T66" fmla="*/ 215900 w 63"/>
              <a:gd name="T67" fmla="*/ 117115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662229" y="6277136"/>
            <a:ext cx="333828" cy="34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8783" y="449914"/>
            <a:ext cx="871830" cy="871831"/>
            <a:chOff x="649755" y="551514"/>
            <a:chExt cx="871830" cy="871831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64269" y="551515"/>
              <a:ext cx="1" cy="8718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>
              <a:off x="1085669" y="115600"/>
              <a:ext cx="1" cy="8718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64268" y="6288744"/>
            <a:ext cx="3578779" cy="319308"/>
            <a:chOff x="746477" y="473027"/>
            <a:chExt cx="3578779" cy="319308"/>
          </a:xfrm>
        </p:grpSpPr>
        <p:sp>
          <p:nvSpPr>
            <p:cNvPr id="30" name="Rectangle 29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56031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15290" y="0"/>
            <a:ext cx="7078539" cy="6255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4"/>
          <p:cNvSpPr txBox="1"/>
          <p:nvPr/>
        </p:nvSpPr>
        <p:spPr>
          <a:xfrm>
            <a:off x="3732255" y="3471642"/>
            <a:ext cx="474174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sz="1600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Business is everything about project and idea </a:t>
            </a:r>
            <a:r>
              <a:rPr lang="id-ID" sz="1600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sz="1600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and personal </a:t>
            </a:r>
            <a:r>
              <a:rPr lang="id-ID" sz="1600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 </a:t>
            </a:r>
            <a:r>
              <a:rPr lang="en-US" sz="1600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way of success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646084" y="2896765"/>
            <a:ext cx="1" cy="1737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849393" y="2226173"/>
            <a:ext cx="2407794" cy="339085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978" y="746096"/>
            <a:ext cx="6858851" cy="116593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34"/>
          <p:cNvSpPr txBox="1"/>
          <p:nvPr/>
        </p:nvSpPr>
        <p:spPr>
          <a:xfrm>
            <a:off x="287438" y="952712"/>
            <a:ext cx="647027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“ Business is everything about project and idea</a:t>
            </a:r>
            <a:r>
              <a:rPr lang="en-US" sz="1600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1600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sz="1600" i="1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and personal </a:t>
            </a:r>
            <a:r>
              <a:rPr lang="id-ID" sz="1600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 </a:t>
            </a:r>
            <a:r>
              <a:rPr lang="en-US" sz="1600" i="1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way of success ”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4250367" y="2881837"/>
            <a:ext cx="422363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id-ID" sz="4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Project </a:t>
            </a:r>
            <a:r>
              <a:rPr lang="en-US" altLang="id-ID" sz="4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Folio</a:t>
            </a:r>
            <a:endParaRPr lang="id-ID" altLang="id-ID" sz="40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736995" y="4780191"/>
            <a:ext cx="2924701" cy="4046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Goran </a:t>
            </a:r>
            <a:r>
              <a:rPr lang="en-US" dirty="0" err="1" smtClean="0">
                <a:solidFill>
                  <a:schemeClr val="tx1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Cambiaso</a:t>
            </a:r>
            <a:endParaRPr lang="en-US" dirty="0" smtClean="0">
              <a:solidFill>
                <a:schemeClr val="tx1"/>
              </a:solidFill>
              <a:latin typeface="Belove" pitchFamily="50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97935" y="5156152"/>
            <a:ext cx="1863761" cy="277097"/>
            <a:chOff x="1837715" y="4818768"/>
            <a:chExt cx="1863761" cy="277097"/>
          </a:xfrm>
        </p:grpSpPr>
        <p:sp>
          <p:nvSpPr>
            <p:cNvPr id="30" name="Freeform 79"/>
            <p:cNvSpPr>
              <a:spLocks noChangeAspect="1" noChangeArrowheads="1"/>
            </p:cNvSpPr>
            <p:nvPr/>
          </p:nvSpPr>
          <p:spPr bwMode="auto">
            <a:xfrm>
              <a:off x="3204603" y="4867265"/>
              <a:ext cx="231423" cy="228600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1" name="Freeform 86"/>
            <p:cNvSpPr>
              <a:spLocks noChangeAspect="1" noChangeArrowheads="1"/>
            </p:cNvSpPr>
            <p:nvPr/>
          </p:nvSpPr>
          <p:spPr bwMode="auto">
            <a:xfrm>
              <a:off x="3468643" y="4867265"/>
              <a:ext cx="232833" cy="228600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7715" y="4818768"/>
              <a:ext cx="14042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@</a:t>
              </a:r>
              <a:r>
                <a:rPr lang="en-US" sz="12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yournamehere</a:t>
              </a:r>
              <a:endParaRPr lang="id-ID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1167590" y="4759683"/>
            <a:ext cx="3584850" cy="21283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337975" y="4943145"/>
            <a:ext cx="3251197" cy="1944913"/>
            <a:chOff x="8601188" y="3468913"/>
            <a:chExt cx="3251197" cy="1944913"/>
          </a:xfrm>
        </p:grpSpPr>
        <p:sp>
          <p:nvSpPr>
            <p:cNvPr id="35" name="Rectangle 34"/>
            <p:cNvSpPr/>
            <p:nvPr/>
          </p:nvSpPr>
          <p:spPr>
            <a:xfrm>
              <a:off x="8601188" y="3468913"/>
              <a:ext cx="3251197" cy="1944913"/>
            </a:xfrm>
            <a:prstGeom prst="rect">
              <a:avLst/>
            </a:prstGeom>
            <a:gradFill>
              <a:gsLst>
                <a:gs pos="2000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966119" y="4311433"/>
              <a:ext cx="24723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 ipsum dolor sit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amet </a:t>
              </a: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lacus nulla ac netus nibh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aliquet porttitor</a:t>
              </a:r>
              <a:r>
                <a:rPr lang="en-US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endParaRPr lang="id-ID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9038689" y="3774709"/>
              <a:ext cx="2330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YOUR NAME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966118" y="3928696"/>
              <a:ext cx="2472369" cy="33526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id-ID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Designe</a:t>
              </a:r>
              <a:r>
                <a:rPr lang="en-US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 by John </a:t>
              </a:r>
              <a:r>
                <a:rPr lang="en-US" altLang="id-ID" sz="1050" i="1" dirty="0" err="1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Istambul</a:t>
              </a:r>
              <a:endParaRPr lang="id-ID" altLang="id-ID" sz="1050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621917" y="4959066"/>
              <a:ext cx="1863761" cy="277097"/>
              <a:chOff x="5563811" y="5408741"/>
              <a:chExt cx="1863761" cy="277097"/>
            </a:xfrm>
          </p:grpSpPr>
          <p:sp>
            <p:nvSpPr>
              <p:cNvPr id="40" name="Freeform 79"/>
              <p:cNvSpPr>
                <a:spLocks noChangeAspect="1" noChangeArrowheads="1"/>
              </p:cNvSpPr>
              <p:nvPr/>
            </p:nvSpPr>
            <p:spPr bwMode="auto">
              <a:xfrm>
                <a:off x="6930699" y="5457238"/>
                <a:ext cx="231423" cy="22860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1" name="Freeform 86"/>
              <p:cNvSpPr>
                <a:spLocks noChangeAspect="1" noChangeArrowheads="1"/>
              </p:cNvSpPr>
              <p:nvPr/>
            </p:nvSpPr>
            <p:spPr bwMode="auto">
              <a:xfrm>
                <a:off x="7194739" y="5457238"/>
                <a:ext cx="232833" cy="22860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563811" y="5408741"/>
                <a:ext cx="140425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@</a:t>
                </a:r>
                <a:r>
                  <a:rPr lang="en-US" sz="12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yournamehere</a:t>
                </a:r>
                <a:endParaRPr lang="id-ID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8821047" y="6401603"/>
            <a:ext cx="3269353" cy="319308"/>
            <a:chOff x="746477" y="473027"/>
            <a:chExt cx="3269353" cy="319308"/>
          </a:xfrm>
        </p:grpSpPr>
        <p:sp>
          <p:nvSpPr>
            <p:cNvPr id="44" name="Rectangle 43"/>
            <p:cNvSpPr/>
            <p:nvPr/>
          </p:nvSpPr>
          <p:spPr>
            <a:xfrm>
              <a:off x="1049901" y="473027"/>
              <a:ext cx="2965929" cy="308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55" name="Picture Placeholder 5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6" name="Picture Placeholder 5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35038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4"/>
          <p:cNvSpPr txBox="1"/>
          <p:nvPr/>
        </p:nvSpPr>
        <p:spPr>
          <a:xfrm>
            <a:off x="3765340" y="779883"/>
            <a:ext cx="743354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“ Business is everything about project and idea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and personal </a:t>
            </a:r>
            <a:r>
              <a:rPr lang="id-ID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way of success ”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447144" y="833333"/>
            <a:ext cx="1" cy="8718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 txBox="1">
            <a:spLocks/>
          </p:cNvSpPr>
          <p:nvPr/>
        </p:nvSpPr>
        <p:spPr>
          <a:xfrm>
            <a:off x="4688114" y="5820682"/>
            <a:ext cx="6878521" cy="739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ts val="1000"/>
              </a:spcBef>
              <a:spcAft>
                <a:spcPts val="700"/>
              </a:spcAft>
              <a:buFont typeface="Arial" panose="020B0604020202020204" pitchFamily="34" charset="0"/>
              <a:buNone/>
            </a:pP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Lorem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ipsum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dolor sit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amet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consectetur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adipiscing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elit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.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Sed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efficitur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pulvinar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dolor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auctor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.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Pellentesque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vitae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nisl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varius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eso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pretium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eros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ac, </a:t>
            </a:r>
            <a:r>
              <a:rPr lang="en-US" altLang="id-ID" sz="1400" i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suscipit</a:t>
            </a:r>
            <a:r>
              <a:rPr lang="en-US" altLang="id-ID" sz="1400" i="1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dui</a:t>
            </a:r>
            <a:r>
              <a:rPr lang="en-US" altLang="id-ID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.</a:t>
            </a:r>
            <a:endParaRPr lang="id-ID" altLang="id-ID" sz="1400" i="1" dirty="0">
              <a:solidFill>
                <a:schemeClr val="bg1"/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6634271" y="5312682"/>
            <a:ext cx="493236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id-ID" sz="4000" dirty="0" smtClean="0">
                <a:solidFill>
                  <a:schemeClr val="bg1"/>
                </a:solidFill>
                <a:latin typeface="Damion" panose="02000000000000000000" pitchFamily="2" charset="0"/>
                <a:cs typeface="Times New Roman" panose="02020603050405020304" pitchFamily="18" charset="0"/>
              </a:rPr>
              <a:t>About Company</a:t>
            </a:r>
            <a:endParaRPr lang="id-ID" altLang="id-ID" sz="4000" dirty="0">
              <a:solidFill>
                <a:schemeClr val="bg1"/>
              </a:solidFill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 rot="16200000">
            <a:off x="-1395192" y="4766126"/>
            <a:ext cx="3269353" cy="319308"/>
            <a:chOff x="746477" y="473027"/>
            <a:chExt cx="3269353" cy="319308"/>
          </a:xfrm>
        </p:grpSpPr>
        <p:sp>
          <p:nvSpPr>
            <p:cNvPr id="37" name="Rectangle 36"/>
            <p:cNvSpPr/>
            <p:nvPr/>
          </p:nvSpPr>
          <p:spPr>
            <a:xfrm>
              <a:off x="1049901" y="473027"/>
              <a:ext cx="2965929" cy="308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21774" y="779883"/>
            <a:ext cx="300557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id-ID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mion" panose="02000000000000000000" pitchFamily="2" charset="0"/>
                <a:cs typeface="Times New Roman" panose="02020603050405020304" pitchFamily="18" charset="0"/>
              </a:rPr>
              <a:t>About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id-ID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mion" panose="02000000000000000000" pitchFamily="2" charset="0"/>
                <a:cs typeface="Times New Roman" panose="02020603050405020304" pitchFamily="18" charset="0"/>
              </a:rPr>
              <a:t>My Business</a:t>
            </a:r>
            <a:endParaRPr lang="id-ID" altLang="id-ID" sz="4000" dirty="0">
              <a:solidFill>
                <a:schemeClr val="tx1">
                  <a:lumMod val="85000"/>
                  <a:lumOff val="15000"/>
                </a:schemeClr>
              </a:solidFill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9853" y="5739744"/>
            <a:ext cx="224357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2000" baseline="30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 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Beach, </a:t>
            </a:r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endParaRPr lang="es-ES_tradnl" sz="2000" baseline="30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 Lincoln Road</a:t>
            </a:r>
          </a:p>
          <a:p>
            <a:pPr algn="r"/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Scott Smith</a:t>
            </a:r>
          </a:p>
          <a:p>
            <a:pPr algn="r"/>
            <a:r>
              <a:rPr lang="es-ES_tradnl" sz="2000" baseline="30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CelPhone</a:t>
            </a:r>
            <a:r>
              <a:rPr lang="es-ES_tradnl" sz="20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123 456 7890</a:t>
            </a:r>
          </a:p>
          <a:p>
            <a:pPr algn="r"/>
            <a:endParaRPr lang="es-ES_tradnl" sz="2000" baseline="30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648130" y="2868747"/>
            <a:ext cx="1554480" cy="1554480"/>
            <a:chOff x="7445829" y="2177143"/>
            <a:chExt cx="1554480" cy="1554480"/>
          </a:xfrm>
        </p:grpSpPr>
        <p:sp>
          <p:nvSpPr>
            <p:cNvPr id="42" name="Oval 41"/>
            <p:cNvSpPr/>
            <p:nvPr/>
          </p:nvSpPr>
          <p:spPr>
            <a:xfrm>
              <a:off x="7445829" y="2177143"/>
              <a:ext cx="1554480" cy="155448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7582989" y="2314303"/>
              <a:ext cx="1280160" cy="12801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37"/>
          <p:cNvSpPr>
            <a:spLocks noChangeAspect="1"/>
          </p:cNvSpPr>
          <p:nvPr/>
        </p:nvSpPr>
        <p:spPr bwMode="auto">
          <a:xfrm>
            <a:off x="3094327" y="3325947"/>
            <a:ext cx="705633" cy="640080"/>
          </a:xfrm>
          <a:custGeom>
            <a:avLst/>
            <a:gdLst>
              <a:gd name="T0" fmla="*/ 213385 w 113"/>
              <a:gd name="T1" fmla="*/ 12792 h 103"/>
              <a:gd name="T2" fmla="*/ 118262 w 113"/>
              <a:gd name="T3" fmla="*/ 17909 h 103"/>
              <a:gd name="T4" fmla="*/ 20567 w 113"/>
              <a:gd name="T5" fmla="*/ 35819 h 103"/>
              <a:gd name="T6" fmla="*/ 7713 w 113"/>
              <a:gd name="T7" fmla="*/ 35819 h 103"/>
              <a:gd name="T8" fmla="*/ 2571 w 113"/>
              <a:gd name="T9" fmla="*/ 51170 h 103"/>
              <a:gd name="T10" fmla="*/ 131116 w 113"/>
              <a:gd name="T11" fmla="*/ 258408 h 103"/>
              <a:gd name="T12" fmla="*/ 141400 w 113"/>
              <a:gd name="T13" fmla="*/ 263525 h 103"/>
              <a:gd name="T14" fmla="*/ 149112 w 113"/>
              <a:gd name="T15" fmla="*/ 260967 h 103"/>
              <a:gd name="T16" fmla="*/ 151683 w 113"/>
              <a:gd name="T17" fmla="*/ 245616 h 103"/>
              <a:gd name="T18" fmla="*/ 95123 w 113"/>
              <a:gd name="T19" fmla="*/ 153510 h 103"/>
              <a:gd name="T20" fmla="*/ 192818 w 113"/>
              <a:gd name="T21" fmla="*/ 138159 h 103"/>
              <a:gd name="T22" fmla="*/ 290512 w 113"/>
              <a:gd name="T23" fmla="*/ 130483 h 103"/>
              <a:gd name="T24" fmla="*/ 213385 w 113"/>
              <a:gd name="T25" fmla="*/ 12792 h 1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3" h="103">
                <a:moveTo>
                  <a:pt x="83" y="5"/>
                </a:moveTo>
                <a:cubicBezTo>
                  <a:pt x="83" y="5"/>
                  <a:pt x="65" y="14"/>
                  <a:pt x="46" y="7"/>
                </a:cubicBezTo>
                <a:cubicBezTo>
                  <a:pt x="26" y="0"/>
                  <a:pt x="16" y="3"/>
                  <a:pt x="8" y="14"/>
                </a:cubicBezTo>
                <a:cubicBezTo>
                  <a:pt x="6" y="13"/>
                  <a:pt x="4" y="13"/>
                  <a:pt x="3" y="14"/>
                </a:cubicBezTo>
                <a:cubicBezTo>
                  <a:pt x="1" y="15"/>
                  <a:pt x="0" y="18"/>
                  <a:pt x="1" y="20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2" y="102"/>
                  <a:pt x="53" y="103"/>
                  <a:pt x="55" y="103"/>
                </a:cubicBezTo>
                <a:cubicBezTo>
                  <a:pt x="56" y="103"/>
                  <a:pt x="57" y="103"/>
                  <a:pt x="58" y="102"/>
                </a:cubicBezTo>
                <a:cubicBezTo>
                  <a:pt x="60" y="101"/>
                  <a:pt x="61" y="98"/>
                  <a:pt x="59" y="96"/>
                </a:cubicBezTo>
                <a:cubicBezTo>
                  <a:pt x="37" y="60"/>
                  <a:pt x="37" y="60"/>
                  <a:pt x="37" y="60"/>
                </a:cubicBezTo>
                <a:cubicBezTo>
                  <a:pt x="46" y="49"/>
                  <a:pt x="55" y="46"/>
                  <a:pt x="75" y="54"/>
                </a:cubicBezTo>
                <a:cubicBezTo>
                  <a:pt x="94" y="60"/>
                  <a:pt x="113" y="51"/>
                  <a:pt x="113" y="51"/>
                </a:cubicBezTo>
                <a:lnTo>
                  <a:pt x="8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8348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99871" y="1745612"/>
            <a:ext cx="7291522" cy="3452292"/>
            <a:chOff x="4019359" y="1562560"/>
            <a:chExt cx="7291522" cy="41400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846070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66214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019359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50918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310881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46002" y="3772771"/>
            <a:ext cx="10346646" cy="47422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002" y="2809298"/>
            <a:ext cx="10346646" cy="47422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002" y="4723683"/>
            <a:ext cx="10346646" cy="47422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98617" y="2369461"/>
            <a:ext cx="182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954" y="2263470"/>
            <a:ext cx="30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resident</a:t>
            </a:r>
            <a:endParaRPr lang="en-US" sz="2800" dirty="0" smtClean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4701" y="2369461"/>
            <a:ext cx="182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3963" y="2369461"/>
            <a:ext cx="182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1854" y="2369461"/>
            <a:ext cx="182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Product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08" y="2907909"/>
            <a:ext cx="305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 of Products</a:t>
            </a:r>
            <a:endParaRPr lang="en-US" sz="12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408" y="3384504"/>
            <a:ext cx="305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 – Product Design</a:t>
            </a:r>
            <a:endParaRPr lang="en-US" sz="12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408" y="3871382"/>
            <a:ext cx="305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 - Manufacturing</a:t>
            </a:r>
            <a:endParaRPr lang="en-US" sz="12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408" y="4354636"/>
            <a:ext cx="305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 – Finance </a:t>
            </a:r>
            <a:endParaRPr lang="en-US" sz="12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408" y="4822294"/>
            <a:ext cx="305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 - Marketing</a:t>
            </a:r>
            <a:endParaRPr lang="en-US" sz="12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52930" y="1820057"/>
            <a:ext cx="517457" cy="517457"/>
            <a:chOff x="4763" y="4763"/>
            <a:chExt cx="6611937" cy="6611937"/>
          </a:xfrm>
          <a:solidFill>
            <a:schemeClr val="tx1"/>
          </a:solidFill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763" y="4763"/>
              <a:ext cx="6611937" cy="6611937"/>
            </a:xfrm>
            <a:custGeom>
              <a:avLst/>
              <a:gdLst>
                <a:gd name="T0" fmla="*/ 1595 w 1760"/>
                <a:gd name="T1" fmla="*/ 0 h 1760"/>
                <a:gd name="T2" fmla="*/ 385 w 1760"/>
                <a:gd name="T3" fmla="*/ 0 h 1760"/>
                <a:gd name="T4" fmla="*/ 220 w 1760"/>
                <a:gd name="T5" fmla="*/ 165 h 1760"/>
                <a:gd name="T6" fmla="*/ 220 w 1760"/>
                <a:gd name="T7" fmla="*/ 275 h 1760"/>
                <a:gd name="T8" fmla="*/ 165 w 1760"/>
                <a:gd name="T9" fmla="*/ 275 h 1760"/>
                <a:gd name="T10" fmla="*/ 0 w 1760"/>
                <a:gd name="T11" fmla="*/ 440 h 1760"/>
                <a:gd name="T12" fmla="*/ 0 w 1760"/>
                <a:gd name="T13" fmla="*/ 1540 h 1760"/>
                <a:gd name="T14" fmla="*/ 220 w 1760"/>
                <a:gd name="T15" fmla="*/ 1760 h 1760"/>
                <a:gd name="T16" fmla="*/ 1540 w 1760"/>
                <a:gd name="T17" fmla="*/ 1760 h 1760"/>
                <a:gd name="T18" fmla="*/ 1760 w 1760"/>
                <a:gd name="T19" fmla="*/ 1540 h 1760"/>
                <a:gd name="T20" fmla="*/ 1760 w 1760"/>
                <a:gd name="T21" fmla="*/ 165 h 1760"/>
                <a:gd name="T22" fmla="*/ 1595 w 1760"/>
                <a:gd name="T23" fmla="*/ 0 h 1760"/>
                <a:gd name="T24" fmla="*/ 1650 w 1760"/>
                <a:gd name="T25" fmla="*/ 1540 h 1760"/>
                <a:gd name="T26" fmla="*/ 1540 w 1760"/>
                <a:gd name="T27" fmla="*/ 1650 h 1760"/>
                <a:gd name="T28" fmla="*/ 220 w 1760"/>
                <a:gd name="T29" fmla="*/ 1650 h 1760"/>
                <a:gd name="T30" fmla="*/ 110 w 1760"/>
                <a:gd name="T31" fmla="*/ 1540 h 1760"/>
                <a:gd name="T32" fmla="*/ 110 w 1760"/>
                <a:gd name="T33" fmla="*/ 440 h 1760"/>
                <a:gd name="T34" fmla="*/ 165 w 1760"/>
                <a:gd name="T35" fmla="*/ 385 h 1760"/>
                <a:gd name="T36" fmla="*/ 220 w 1760"/>
                <a:gd name="T37" fmla="*/ 385 h 1760"/>
                <a:gd name="T38" fmla="*/ 220 w 1760"/>
                <a:gd name="T39" fmla="*/ 1485 h 1760"/>
                <a:gd name="T40" fmla="*/ 275 w 1760"/>
                <a:gd name="T41" fmla="*/ 1540 h 1760"/>
                <a:gd name="T42" fmla="*/ 330 w 1760"/>
                <a:gd name="T43" fmla="*/ 1485 h 1760"/>
                <a:gd name="T44" fmla="*/ 330 w 1760"/>
                <a:gd name="T45" fmla="*/ 165 h 1760"/>
                <a:gd name="T46" fmla="*/ 385 w 1760"/>
                <a:gd name="T47" fmla="*/ 110 h 1760"/>
                <a:gd name="T48" fmla="*/ 1595 w 1760"/>
                <a:gd name="T49" fmla="*/ 110 h 1760"/>
                <a:gd name="T50" fmla="*/ 1650 w 1760"/>
                <a:gd name="T51" fmla="*/ 165 h 1760"/>
                <a:gd name="T52" fmla="*/ 1650 w 1760"/>
                <a:gd name="T53" fmla="*/ 154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60" h="1760">
                  <a:moveTo>
                    <a:pt x="1595" y="0"/>
                  </a:moveTo>
                  <a:cubicBezTo>
                    <a:pt x="385" y="0"/>
                    <a:pt x="385" y="0"/>
                    <a:pt x="385" y="0"/>
                  </a:cubicBezTo>
                  <a:cubicBezTo>
                    <a:pt x="294" y="0"/>
                    <a:pt x="220" y="74"/>
                    <a:pt x="220" y="165"/>
                  </a:cubicBezTo>
                  <a:cubicBezTo>
                    <a:pt x="220" y="275"/>
                    <a:pt x="220" y="275"/>
                    <a:pt x="220" y="275"/>
                  </a:cubicBezTo>
                  <a:cubicBezTo>
                    <a:pt x="165" y="275"/>
                    <a:pt x="165" y="275"/>
                    <a:pt x="165" y="275"/>
                  </a:cubicBezTo>
                  <a:cubicBezTo>
                    <a:pt x="74" y="275"/>
                    <a:pt x="0" y="349"/>
                    <a:pt x="0" y="440"/>
                  </a:cubicBezTo>
                  <a:cubicBezTo>
                    <a:pt x="0" y="1540"/>
                    <a:pt x="0" y="1540"/>
                    <a:pt x="0" y="1540"/>
                  </a:cubicBezTo>
                  <a:cubicBezTo>
                    <a:pt x="0" y="1661"/>
                    <a:pt x="99" y="1760"/>
                    <a:pt x="220" y="1760"/>
                  </a:cubicBezTo>
                  <a:cubicBezTo>
                    <a:pt x="1540" y="1760"/>
                    <a:pt x="1540" y="1760"/>
                    <a:pt x="1540" y="1760"/>
                  </a:cubicBezTo>
                  <a:cubicBezTo>
                    <a:pt x="1661" y="1760"/>
                    <a:pt x="1760" y="1661"/>
                    <a:pt x="1760" y="1540"/>
                  </a:cubicBezTo>
                  <a:cubicBezTo>
                    <a:pt x="1760" y="165"/>
                    <a:pt x="1760" y="165"/>
                    <a:pt x="1760" y="165"/>
                  </a:cubicBezTo>
                  <a:cubicBezTo>
                    <a:pt x="1760" y="74"/>
                    <a:pt x="1686" y="0"/>
                    <a:pt x="1595" y="0"/>
                  </a:cubicBezTo>
                  <a:close/>
                  <a:moveTo>
                    <a:pt x="1650" y="1540"/>
                  </a:moveTo>
                  <a:cubicBezTo>
                    <a:pt x="1650" y="1601"/>
                    <a:pt x="1601" y="1650"/>
                    <a:pt x="1540" y="1650"/>
                  </a:cubicBezTo>
                  <a:cubicBezTo>
                    <a:pt x="220" y="1650"/>
                    <a:pt x="220" y="1650"/>
                    <a:pt x="220" y="1650"/>
                  </a:cubicBezTo>
                  <a:cubicBezTo>
                    <a:pt x="159" y="1650"/>
                    <a:pt x="110" y="1601"/>
                    <a:pt x="110" y="1540"/>
                  </a:cubicBezTo>
                  <a:cubicBezTo>
                    <a:pt x="110" y="440"/>
                    <a:pt x="110" y="440"/>
                    <a:pt x="110" y="440"/>
                  </a:cubicBezTo>
                  <a:cubicBezTo>
                    <a:pt x="110" y="410"/>
                    <a:pt x="135" y="385"/>
                    <a:pt x="165" y="385"/>
                  </a:cubicBezTo>
                  <a:cubicBezTo>
                    <a:pt x="220" y="385"/>
                    <a:pt x="220" y="385"/>
                    <a:pt x="220" y="385"/>
                  </a:cubicBezTo>
                  <a:cubicBezTo>
                    <a:pt x="220" y="1485"/>
                    <a:pt x="220" y="1485"/>
                    <a:pt x="220" y="1485"/>
                  </a:cubicBezTo>
                  <a:cubicBezTo>
                    <a:pt x="220" y="1515"/>
                    <a:pt x="245" y="1540"/>
                    <a:pt x="275" y="1540"/>
                  </a:cubicBezTo>
                  <a:cubicBezTo>
                    <a:pt x="305" y="1540"/>
                    <a:pt x="330" y="1515"/>
                    <a:pt x="330" y="1485"/>
                  </a:cubicBezTo>
                  <a:cubicBezTo>
                    <a:pt x="330" y="165"/>
                    <a:pt x="330" y="165"/>
                    <a:pt x="330" y="165"/>
                  </a:cubicBezTo>
                  <a:cubicBezTo>
                    <a:pt x="330" y="135"/>
                    <a:pt x="355" y="110"/>
                    <a:pt x="385" y="110"/>
                  </a:cubicBezTo>
                  <a:cubicBezTo>
                    <a:pt x="1595" y="110"/>
                    <a:pt x="1595" y="110"/>
                    <a:pt x="1595" y="110"/>
                  </a:cubicBezTo>
                  <a:cubicBezTo>
                    <a:pt x="1625" y="110"/>
                    <a:pt x="1650" y="135"/>
                    <a:pt x="1650" y="165"/>
                  </a:cubicBezTo>
                  <a:lnTo>
                    <a:pt x="1650" y="1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930650" y="2484438"/>
              <a:ext cx="1858962" cy="206375"/>
            </a:xfrm>
            <a:custGeom>
              <a:avLst/>
              <a:gdLst>
                <a:gd name="T0" fmla="*/ 27 w 495"/>
                <a:gd name="T1" fmla="*/ 55 h 55"/>
                <a:gd name="T2" fmla="*/ 467 w 495"/>
                <a:gd name="T3" fmla="*/ 55 h 55"/>
                <a:gd name="T4" fmla="*/ 495 w 495"/>
                <a:gd name="T5" fmla="*/ 28 h 55"/>
                <a:gd name="T6" fmla="*/ 467 w 495"/>
                <a:gd name="T7" fmla="*/ 0 h 55"/>
                <a:gd name="T8" fmla="*/ 27 w 495"/>
                <a:gd name="T9" fmla="*/ 0 h 55"/>
                <a:gd name="T10" fmla="*/ 0 w 495"/>
                <a:gd name="T11" fmla="*/ 28 h 55"/>
                <a:gd name="T12" fmla="*/ 27 w 495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55">
                  <a:moveTo>
                    <a:pt x="27" y="55"/>
                  </a:moveTo>
                  <a:cubicBezTo>
                    <a:pt x="467" y="55"/>
                    <a:pt x="467" y="55"/>
                    <a:pt x="467" y="55"/>
                  </a:cubicBezTo>
                  <a:cubicBezTo>
                    <a:pt x="483" y="55"/>
                    <a:pt x="495" y="43"/>
                    <a:pt x="495" y="28"/>
                  </a:cubicBezTo>
                  <a:cubicBezTo>
                    <a:pt x="495" y="13"/>
                    <a:pt x="483" y="0"/>
                    <a:pt x="46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930650" y="1865313"/>
              <a:ext cx="1858962" cy="206375"/>
            </a:xfrm>
            <a:custGeom>
              <a:avLst/>
              <a:gdLst>
                <a:gd name="T0" fmla="*/ 27 w 495"/>
                <a:gd name="T1" fmla="*/ 55 h 55"/>
                <a:gd name="T2" fmla="*/ 467 w 495"/>
                <a:gd name="T3" fmla="*/ 55 h 55"/>
                <a:gd name="T4" fmla="*/ 495 w 495"/>
                <a:gd name="T5" fmla="*/ 28 h 55"/>
                <a:gd name="T6" fmla="*/ 467 w 495"/>
                <a:gd name="T7" fmla="*/ 0 h 55"/>
                <a:gd name="T8" fmla="*/ 27 w 495"/>
                <a:gd name="T9" fmla="*/ 0 h 55"/>
                <a:gd name="T10" fmla="*/ 0 w 495"/>
                <a:gd name="T11" fmla="*/ 28 h 55"/>
                <a:gd name="T12" fmla="*/ 27 w 495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55">
                  <a:moveTo>
                    <a:pt x="27" y="55"/>
                  </a:moveTo>
                  <a:cubicBezTo>
                    <a:pt x="467" y="55"/>
                    <a:pt x="467" y="55"/>
                    <a:pt x="467" y="55"/>
                  </a:cubicBezTo>
                  <a:cubicBezTo>
                    <a:pt x="483" y="55"/>
                    <a:pt x="495" y="43"/>
                    <a:pt x="495" y="28"/>
                  </a:cubicBezTo>
                  <a:cubicBezTo>
                    <a:pt x="495" y="13"/>
                    <a:pt x="483" y="0"/>
                    <a:pt x="46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3930650" y="1244600"/>
              <a:ext cx="1858962" cy="206375"/>
            </a:xfrm>
            <a:custGeom>
              <a:avLst/>
              <a:gdLst>
                <a:gd name="T0" fmla="*/ 27 w 495"/>
                <a:gd name="T1" fmla="*/ 55 h 55"/>
                <a:gd name="T2" fmla="*/ 467 w 495"/>
                <a:gd name="T3" fmla="*/ 55 h 55"/>
                <a:gd name="T4" fmla="*/ 495 w 495"/>
                <a:gd name="T5" fmla="*/ 28 h 55"/>
                <a:gd name="T6" fmla="*/ 467 w 495"/>
                <a:gd name="T7" fmla="*/ 0 h 55"/>
                <a:gd name="T8" fmla="*/ 27 w 495"/>
                <a:gd name="T9" fmla="*/ 0 h 55"/>
                <a:gd name="T10" fmla="*/ 0 w 495"/>
                <a:gd name="T11" fmla="*/ 28 h 55"/>
                <a:gd name="T12" fmla="*/ 27 w 495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55">
                  <a:moveTo>
                    <a:pt x="27" y="55"/>
                  </a:moveTo>
                  <a:cubicBezTo>
                    <a:pt x="467" y="55"/>
                    <a:pt x="467" y="55"/>
                    <a:pt x="467" y="55"/>
                  </a:cubicBezTo>
                  <a:cubicBezTo>
                    <a:pt x="483" y="55"/>
                    <a:pt x="495" y="43"/>
                    <a:pt x="495" y="28"/>
                  </a:cubicBezTo>
                  <a:cubicBezTo>
                    <a:pt x="495" y="13"/>
                    <a:pt x="483" y="0"/>
                    <a:pt x="46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1657350" y="3105150"/>
              <a:ext cx="4132262" cy="206375"/>
            </a:xfrm>
            <a:custGeom>
              <a:avLst/>
              <a:gdLst>
                <a:gd name="T0" fmla="*/ 1072 w 1100"/>
                <a:gd name="T1" fmla="*/ 0 h 55"/>
                <a:gd name="T2" fmla="*/ 27 w 1100"/>
                <a:gd name="T3" fmla="*/ 0 h 55"/>
                <a:gd name="T4" fmla="*/ 0 w 1100"/>
                <a:gd name="T5" fmla="*/ 28 h 55"/>
                <a:gd name="T6" fmla="*/ 27 w 1100"/>
                <a:gd name="T7" fmla="*/ 55 h 55"/>
                <a:gd name="T8" fmla="*/ 1072 w 1100"/>
                <a:gd name="T9" fmla="*/ 55 h 55"/>
                <a:gd name="T10" fmla="*/ 1100 w 1100"/>
                <a:gd name="T11" fmla="*/ 28 h 55"/>
                <a:gd name="T12" fmla="*/ 1072 w 110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0" h="55">
                  <a:moveTo>
                    <a:pt x="10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1072" y="55"/>
                    <a:pt x="1072" y="55"/>
                    <a:pt x="1072" y="55"/>
                  </a:cubicBezTo>
                  <a:cubicBezTo>
                    <a:pt x="1088" y="55"/>
                    <a:pt x="1100" y="43"/>
                    <a:pt x="1100" y="28"/>
                  </a:cubicBezTo>
                  <a:cubicBezTo>
                    <a:pt x="1100" y="13"/>
                    <a:pt x="1088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657350" y="3724275"/>
              <a:ext cx="4132262" cy="206375"/>
            </a:xfrm>
            <a:custGeom>
              <a:avLst/>
              <a:gdLst>
                <a:gd name="T0" fmla="*/ 1072 w 1100"/>
                <a:gd name="T1" fmla="*/ 0 h 55"/>
                <a:gd name="T2" fmla="*/ 27 w 1100"/>
                <a:gd name="T3" fmla="*/ 0 h 55"/>
                <a:gd name="T4" fmla="*/ 0 w 1100"/>
                <a:gd name="T5" fmla="*/ 28 h 55"/>
                <a:gd name="T6" fmla="*/ 27 w 1100"/>
                <a:gd name="T7" fmla="*/ 55 h 55"/>
                <a:gd name="T8" fmla="*/ 1072 w 1100"/>
                <a:gd name="T9" fmla="*/ 55 h 55"/>
                <a:gd name="T10" fmla="*/ 1100 w 1100"/>
                <a:gd name="T11" fmla="*/ 28 h 55"/>
                <a:gd name="T12" fmla="*/ 1072 w 110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0" h="55">
                  <a:moveTo>
                    <a:pt x="10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1072" y="55"/>
                    <a:pt x="1072" y="55"/>
                    <a:pt x="1072" y="55"/>
                  </a:cubicBezTo>
                  <a:cubicBezTo>
                    <a:pt x="1088" y="55"/>
                    <a:pt x="1100" y="43"/>
                    <a:pt x="1100" y="28"/>
                  </a:cubicBezTo>
                  <a:cubicBezTo>
                    <a:pt x="1100" y="13"/>
                    <a:pt x="1088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1657350" y="831850"/>
              <a:ext cx="1858962" cy="1858962"/>
            </a:xfrm>
            <a:custGeom>
              <a:avLst/>
              <a:gdLst>
                <a:gd name="T0" fmla="*/ 55 w 495"/>
                <a:gd name="T1" fmla="*/ 495 h 495"/>
                <a:gd name="T2" fmla="*/ 440 w 495"/>
                <a:gd name="T3" fmla="*/ 495 h 495"/>
                <a:gd name="T4" fmla="*/ 495 w 495"/>
                <a:gd name="T5" fmla="*/ 440 h 495"/>
                <a:gd name="T6" fmla="*/ 495 w 495"/>
                <a:gd name="T7" fmla="*/ 55 h 495"/>
                <a:gd name="T8" fmla="*/ 440 w 495"/>
                <a:gd name="T9" fmla="*/ 0 h 495"/>
                <a:gd name="T10" fmla="*/ 55 w 495"/>
                <a:gd name="T11" fmla="*/ 0 h 495"/>
                <a:gd name="T12" fmla="*/ 0 w 495"/>
                <a:gd name="T13" fmla="*/ 55 h 495"/>
                <a:gd name="T14" fmla="*/ 0 w 495"/>
                <a:gd name="T15" fmla="*/ 440 h 495"/>
                <a:gd name="T16" fmla="*/ 55 w 495"/>
                <a:gd name="T17" fmla="*/ 495 h 495"/>
                <a:gd name="T18" fmla="*/ 110 w 495"/>
                <a:gd name="T19" fmla="*/ 110 h 495"/>
                <a:gd name="T20" fmla="*/ 385 w 495"/>
                <a:gd name="T21" fmla="*/ 110 h 495"/>
                <a:gd name="T22" fmla="*/ 385 w 495"/>
                <a:gd name="T23" fmla="*/ 385 h 495"/>
                <a:gd name="T24" fmla="*/ 110 w 495"/>
                <a:gd name="T25" fmla="*/ 385 h 495"/>
                <a:gd name="T26" fmla="*/ 110 w 495"/>
                <a:gd name="T27" fmla="*/ 11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5" h="495">
                  <a:moveTo>
                    <a:pt x="55" y="495"/>
                  </a:moveTo>
                  <a:cubicBezTo>
                    <a:pt x="440" y="495"/>
                    <a:pt x="440" y="495"/>
                    <a:pt x="440" y="495"/>
                  </a:cubicBezTo>
                  <a:cubicBezTo>
                    <a:pt x="470" y="495"/>
                    <a:pt x="495" y="470"/>
                    <a:pt x="495" y="440"/>
                  </a:cubicBezTo>
                  <a:cubicBezTo>
                    <a:pt x="495" y="55"/>
                    <a:pt x="495" y="55"/>
                    <a:pt x="495" y="55"/>
                  </a:cubicBezTo>
                  <a:cubicBezTo>
                    <a:pt x="495" y="25"/>
                    <a:pt x="470" y="0"/>
                    <a:pt x="4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70"/>
                    <a:pt x="25" y="495"/>
                    <a:pt x="55" y="495"/>
                  </a:cubicBezTo>
                  <a:close/>
                  <a:moveTo>
                    <a:pt x="110" y="110"/>
                  </a:moveTo>
                  <a:cubicBezTo>
                    <a:pt x="385" y="110"/>
                    <a:pt x="385" y="110"/>
                    <a:pt x="385" y="110"/>
                  </a:cubicBezTo>
                  <a:cubicBezTo>
                    <a:pt x="385" y="385"/>
                    <a:pt x="385" y="385"/>
                    <a:pt x="385" y="385"/>
                  </a:cubicBezTo>
                  <a:cubicBezTo>
                    <a:pt x="110" y="385"/>
                    <a:pt x="110" y="385"/>
                    <a:pt x="110" y="385"/>
                  </a:cubicBezTo>
                  <a:lnTo>
                    <a:pt x="110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657350" y="4326975"/>
              <a:ext cx="4132262" cy="206375"/>
            </a:xfrm>
            <a:custGeom>
              <a:avLst/>
              <a:gdLst>
                <a:gd name="T0" fmla="*/ 1072 w 1100"/>
                <a:gd name="T1" fmla="*/ 0 h 55"/>
                <a:gd name="T2" fmla="*/ 27 w 1100"/>
                <a:gd name="T3" fmla="*/ 0 h 55"/>
                <a:gd name="T4" fmla="*/ 0 w 1100"/>
                <a:gd name="T5" fmla="*/ 28 h 55"/>
                <a:gd name="T6" fmla="*/ 27 w 1100"/>
                <a:gd name="T7" fmla="*/ 55 h 55"/>
                <a:gd name="T8" fmla="*/ 1072 w 1100"/>
                <a:gd name="T9" fmla="*/ 55 h 55"/>
                <a:gd name="T10" fmla="*/ 1100 w 1100"/>
                <a:gd name="T11" fmla="*/ 28 h 55"/>
                <a:gd name="T12" fmla="*/ 1072 w 110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0" h="55">
                  <a:moveTo>
                    <a:pt x="10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1072" y="55"/>
                    <a:pt x="1072" y="55"/>
                    <a:pt x="1072" y="55"/>
                  </a:cubicBezTo>
                  <a:cubicBezTo>
                    <a:pt x="1088" y="55"/>
                    <a:pt x="1100" y="43"/>
                    <a:pt x="1100" y="28"/>
                  </a:cubicBezTo>
                  <a:cubicBezTo>
                    <a:pt x="1100" y="13"/>
                    <a:pt x="1088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657350" y="4946100"/>
              <a:ext cx="4132262" cy="206375"/>
            </a:xfrm>
            <a:custGeom>
              <a:avLst/>
              <a:gdLst>
                <a:gd name="T0" fmla="*/ 1072 w 1100"/>
                <a:gd name="T1" fmla="*/ 0 h 55"/>
                <a:gd name="T2" fmla="*/ 27 w 1100"/>
                <a:gd name="T3" fmla="*/ 0 h 55"/>
                <a:gd name="T4" fmla="*/ 0 w 1100"/>
                <a:gd name="T5" fmla="*/ 28 h 55"/>
                <a:gd name="T6" fmla="*/ 27 w 1100"/>
                <a:gd name="T7" fmla="*/ 55 h 55"/>
                <a:gd name="T8" fmla="*/ 1072 w 1100"/>
                <a:gd name="T9" fmla="*/ 55 h 55"/>
                <a:gd name="T10" fmla="*/ 1100 w 1100"/>
                <a:gd name="T11" fmla="*/ 28 h 55"/>
                <a:gd name="T12" fmla="*/ 1072 w 110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0" h="55">
                  <a:moveTo>
                    <a:pt x="10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1072" y="55"/>
                    <a:pt x="1072" y="55"/>
                    <a:pt x="1072" y="55"/>
                  </a:cubicBezTo>
                  <a:cubicBezTo>
                    <a:pt x="1088" y="55"/>
                    <a:pt x="1100" y="43"/>
                    <a:pt x="1100" y="28"/>
                  </a:cubicBezTo>
                  <a:cubicBezTo>
                    <a:pt x="1100" y="13"/>
                    <a:pt x="1088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657350" y="5549334"/>
              <a:ext cx="4132262" cy="206375"/>
            </a:xfrm>
            <a:custGeom>
              <a:avLst/>
              <a:gdLst>
                <a:gd name="T0" fmla="*/ 1072 w 1100"/>
                <a:gd name="T1" fmla="*/ 0 h 55"/>
                <a:gd name="T2" fmla="*/ 27 w 1100"/>
                <a:gd name="T3" fmla="*/ 0 h 55"/>
                <a:gd name="T4" fmla="*/ 0 w 1100"/>
                <a:gd name="T5" fmla="*/ 28 h 55"/>
                <a:gd name="T6" fmla="*/ 27 w 1100"/>
                <a:gd name="T7" fmla="*/ 55 h 55"/>
                <a:gd name="T8" fmla="*/ 1072 w 1100"/>
                <a:gd name="T9" fmla="*/ 55 h 55"/>
                <a:gd name="T10" fmla="*/ 1100 w 1100"/>
                <a:gd name="T11" fmla="*/ 28 h 55"/>
                <a:gd name="T12" fmla="*/ 1072 w 110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0" h="55">
                  <a:moveTo>
                    <a:pt x="10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1072" y="55"/>
                    <a:pt x="1072" y="55"/>
                    <a:pt x="1072" y="55"/>
                  </a:cubicBezTo>
                  <a:cubicBezTo>
                    <a:pt x="1088" y="55"/>
                    <a:pt x="1100" y="43"/>
                    <a:pt x="1100" y="28"/>
                  </a:cubicBezTo>
                  <a:cubicBezTo>
                    <a:pt x="1100" y="13"/>
                    <a:pt x="1088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82778" y="1712445"/>
            <a:ext cx="628241" cy="625069"/>
            <a:chOff x="7169151" y="-250825"/>
            <a:chExt cx="2514599" cy="2501900"/>
          </a:xfrm>
          <a:solidFill>
            <a:schemeClr val="tx1"/>
          </a:solidFill>
        </p:grpSpPr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7169151" y="-15875"/>
              <a:ext cx="2292350" cy="2266950"/>
            </a:xfrm>
            <a:custGeom>
              <a:avLst/>
              <a:gdLst>
                <a:gd name="T0" fmla="*/ 432 w 608"/>
                <a:gd name="T1" fmla="*/ 15 h 602"/>
                <a:gd name="T2" fmla="*/ 395 w 608"/>
                <a:gd name="T3" fmla="*/ 0 h 602"/>
                <a:gd name="T4" fmla="*/ 359 w 608"/>
                <a:gd name="T5" fmla="*/ 15 h 602"/>
                <a:gd name="T6" fmla="*/ 329 w 608"/>
                <a:gd name="T7" fmla="*/ 45 h 602"/>
                <a:gd name="T8" fmla="*/ 314 w 608"/>
                <a:gd name="T9" fmla="*/ 81 h 602"/>
                <a:gd name="T10" fmla="*/ 322 w 608"/>
                <a:gd name="T11" fmla="*/ 109 h 602"/>
                <a:gd name="T12" fmla="*/ 40 w 608"/>
                <a:gd name="T13" fmla="*/ 222 h 602"/>
                <a:gd name="T14" fmla="*/ 4 w 608"/>
                <a:gd name="T15" fmla="*/ 267 h 602"/>
                <a:gd name="T16" fmla="*/ 21 w 608"/>
                <a:gd name="T17" fmla="*/ 323 h 602"/>
                <a:gd name="T18" fmla="*/ 285 w 608"/>
                <a:gd name="T19" fmla="*/ 584 h 602"/>
                <a:gd name="T20" fmla="*/ 328 w 608"/>
                <a:gd name="T21" fmla="*/ 602 h 602"/>
                <a:gd name="T22" fmla="*/ 329 w 608"/>
                <a:gd name="T23" fmla="*/ 602 h 602"/>
                <a:gd name="T24" fmla="*/ 342 w 608"/>
                <a:gd name="T25" fmla="*/ 601 h 602"/>
                <a:gd name="T26" fmla="*/ 387 w 608"/>
                <a:gd name="T27" fmla="*/ 563 h 602"/>
                <a:gd name="T28" fmla="*/ 498 w 608"/>
                <a:gd name="T29" fmla="*/ 285 h 602"/>
                <a:gd name="T30" fmla="*/ 526 w 608"/>
                <a:gd name="T31" fmla="*/ 294 h 602"/>
                <a:gd name="T32" fmla="*/ 563 w 608"/>
                <a:gd name="T33" fmla="*/ 278 h 602"/>
                <a:gd name="T34" fmla="*/ 592 w 608"/>
                <a:gd name="T35" fmla="*/ 249 h 602"/>
                <a:gd name="T36" fmla="*/ 608 w 608"/>
                <a:gd name="T37" fmla="*/ 212 h 602"/>
                <a:gd name="T38" fmla="*/ 592 w 608"/>
                <a:gd name="T39" fmla="*/ 176 h 602"/>
                <a:gd name="T40" fmla="*/ 432 w 608"/>
                <a:gd name="T41" fmla="*/ 15 h 602"/>
                <a:gd name="T42" fmla="*/ 349 w 608"/>
                <a:gd name="T43" fmla="*/ 547 h 602"/>
                <a:gd name="T44" fmla="*/ 334 w 608"/>
                <a:gd name="T45" fmla="*/ 560 h 602"/>
                <a:gd name="T46" fmla="*/ 329 w 608"/>
                <a:gd name="T47" fmla="*/ 561 h 602"/>
                <a:gd name="T48" fmla="*/ 315 w 608"/>
                <a:gd name="T49" fmla="*/ 554 h 602"/>
                <a:gd name="T50" fmla="*/ 51 w 608"/>
                <a:gd name="T51" fmla="*/ 293 h 602"/>
                <a:gd name="T52" fmla="*/ 45 w 608"/>
                <a:gd name="T53" fmla="*/ 275 h 602"/>
                <a:gd name="T54" fmla="*/ 57 w 608"/>
                <a:gd name="T55" fmla="*/ 260 h 602"/>
                <a:gd name="T56" fmla="*/ 186 w 608"/>
                <a:gd name="T57" fmla="*/ 208 h 602"/>
                <a:gd name="T58" fmla="*/ 447 w 608"/>
                <a:gd name="T59" fmla="*/ 302 h 602"/>
                <a:gd name="T60" fmla="*/ 349 w 608"/>
                <a:gd name="T61" fmla="*/ 547 h 602"/>
                <a:gd name="T62" fmla="*/ 563 w 608"/>
                <a:gd name="T63" fmla="*/ 220 h 602"/>
                <a:gd name="T64" fmla="*/ 534 w 608"/>
                <a:gd name="T65" fmla="*/ 249 h 602"/>
                <a:gd name="T66" fmla="*/ 519 w 608"/>
                <a:gd name="T67" fmla="*/ 249 h 602"/>
                <a:gd name="T68" fmla="*/ 482 w 608"/>
                <a:gd name="T69" fmla="*/ 212 h 602"/>
                <a:gd name="T70" fmla="*/ 453 w 608"/>
                <a:gd name="T71" fmla="*/ 287 h 602"/>
                <a:gd name="T72" fmla="*/ 455 w 608"/>
                <a:gd name="T73" fmla="*/ 281 h 602"/>
                <a:gd name="T74" fmla="*/ 272 w 608"/>
                <a:gd name="T75" fmla="*/ 203 h 602"/>
                <a:gd name="T76" fmla="*/ 218 w 608"/>
                <a:gd name="T77" fmla="*/ 195 h 602"/>
                <a:gd name="T78" fmla="*/ 394 w 608"/>
                <a:gd name="T79" fmla="*/ 124 h 602"/>
                <a:gd name="T80" fmla="*/ 359 w 608"/>
                <a:gd name="T81" fmla="*/ 89 h 602"/>
                <a:gd name="T82" fmla="*/ 359 w 608"/>
                <a:gd name="T83" fmla="*/ 74 h 602"/>
                <a:gd name="T84" fmla="*/ 388 w 608"/>
                <a:gd name="T85" fmla="*/ 45 h 602"/>
                <a:gd name="T86" fmla="*/ 403 w 608"/>
                <a:gd name="T87" fmla="*/ 45 h 602"/>
                <a:gd name="T88" fmla="*/ 563 w 608"/>
                <a:gd name="T89" fmla="*/ 205 h 602"/>
                <a:gd name="T90" fmla="*/ 563 w 608"/>
                <a:gd name="T91" fmla="*/ 22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8" h="602">
                  <a:moveTo>
                    <a:pt x="432" y="15"/>
                  </a:moveTo>
                  <a:cubicBezTo>
                    <a:pt x="422" y="6"/>
                    <a:pt x="409" y="0"/>
                    <a:pt x="395" y="0"/>
                  </a:cubicBezTo>
                  <a:cubicBezTo>
                    <a:pt x="382" y="0"/>
                    <a:pt x="369" y="6"/>
                    <a:pt x="359" y="15"/>
                  </a:cubicBezTo>
                  <a:cubicBezTo>
                    <a:pt x="329" y="45"/>
                    <a:pt x="329" y="45"/>
                    <a:pt x="329" y="45"/>
                  </a:cubicBezTo>
                  <a:cubicBezTo>
                    <a:pt x="320" y="55"/>
                    <a:pt x="314" y="68"/>
                    <a:pt x="314" y="81"/>
                  </a:cubicBezTo>
                  <a:cubicBezTo>
                    <a:pt x="314" y="91"/>
                    <a:pt x="317" y="101"/>
                    <a:pt x="322" y="109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21" y="230"/>
                    <a:pt x="8" y="247"/>
                    <a:pt x="4" y="267"/>
                  </a:cubicBezTo>
                  <a:cubicBezTo>
                    <a:pt x="0" y="287"/>
                    <a:pt x="7" y="308"/>
                    <a:pt x="21" y="323"/>
                  </a:cubicBezTo>
                  <a:cubicBezTo>
                    <a:pt x="285" y="584"/>
                    <a:pt x="285" y="584"/>
                    <a:pt x="285" y="584"/>
                  </a:cubicBezTo>
                  <a:cubicBezTo>
                    <a:pt x="297" y="595"/>
                    <a:pt x="312" y="602"/>
                    <a:pt x="328" y="602"/>
                  </a:cubicBezTo>
                  <a:cubicBezTo>
                    <a:pt x="328" y="602"/>
                    <a:pt x="329" y="602"/>
                    <a:pt x="329" y="602"/>
                  </a:cubicBezTo>
                  <a:cubicBezTo>
                    <a:pt x="334" y="602"/>
                    <a:pt x="338" y="602"/>
                    <a:pt x="342" y="601"/>
                  </a:cubicBezTo>
                  <a:cubicBezTo>
                    <a:pt x="363" y="596"/>
                    <a:pt x="380" y="582"/>
                    <a:pt x="387" y="563"/>
                  </a:cubicBezTo>
                  <a:cubicBezTo>
                    <a:pt x="498" y="285"/>
                    <a:pt x="498" y="285"/>
                    <a:pt x="498" y="285"/>
                  </a:cubicBezTo>
                  <a:cubicBezTo>
                    <a:pt x="506" y="291"/>
                    <a:pt x="516" y="294"/>
                    <a:pt x="526" y="294"/>
                  </a:cubicBezTo>
                  <a:cubicBezTo>
                    <a:pt x="540" y="294"/>
                    <a:pt x="553" y="288"/>
                    <a:pt x="563" y="278"/>
                  </a:cubicBezTo>
                  <a:cubicBezTo>
                    <a:pt x="592" y="249"/>
                    <a:pt x="592" y="249"/>
                    <a:pt x="592" y="249"/>
                  </a:cubicBezTo>
                  <a:cubicBezTo>
                    <a:pt x="602" y="239"/>
                    <a:pt x="608" y="226"/>
                    <a:pt x="608" y="212"/>
                  </a:cubicBezTo>
                  <a:cubicBezTo>
                    <a:pt x="608" y="199"/>
                    <a:pt x="602" y="185"/>
                    <a:pt x="592" y="176"/>
                  </a:cubicBezTo>
                  <a:lnTo>
                    <a:pt x="432" y="15"/>
                  </a:lnTo>
                  <a:close/>
                  <a:moveTo>
                    <a:pt x="349" y="547"/>
                  </a:moveTo>
                  <a:cubicBezTo>
                    <a:pt x="346" y="554"/>
                    <a:pt x="340" y="559"/>
                    <a:pt x="334" y="560"/>
                  </a:cubicBezTo>
                  <a:cubicBezTo>
                    <a:pt x="332" y="560"/>
                    <a:pt x="330" y="561"/>
                    <a:pt x="329" y="561"/>
                  </a:cubicBezTo>
                  <a:cubicBezTo>
                    <a:pt x="324" y="560"/>
                    <a:pt x="318" y="558"/>
                    <a:pt x="315" y="554"/>
                  </a:cubicBezTo>
                  <a:cubicBezTo>
                    <a:pt x="51" y="293"/>
                    <a:pt x="51" y="293"/>
                    <a:pt x="51" y="293"/>
                  </a:cubicBezTo>
                  <a:cubicBezTo>
                    <a:pt x="46" y="288"/>
                    <a:pt x="44" y="281"/>
                    <a:pt x="45" y="275"/>
                  </a:cubicBezTo>
                  <a:cubicBezTo>
                    <a:pt x="46" y="268"/>
                    <a:pt x="51" y="262"/>
                    <a:pt x="57" y="260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273" y="237"/>
                    <a:pt x="360" y="209"/>
                    <a:pt x="447" y="302"/>
                  </a:cubicBezTo>
                  <a:lnTo>
                    <a:pt x="349" y="547"/>
                  </a:lnTo>
                  <a:close/>
                  <a:moveTo>
                    <a:pt x="563" y="220"/>
                  </a:moveTo>
                  <a:cubicBezTo>
                    <a:pt x="534" y="249"/>
                    <a:pt x="534" y="249"/>
                    <a:pt x="534" y="249"/>
                  </a:cubicBezTo>
                  <a:cubicBezTo>
                    <a:pt x="530" y="253"/>
                    <a:pt x="523" y="253"/>
                    <a:pt x="519" y="249"/>
                  </a:cubicBezTo>
                  <a:cubicBezTo>
                    <a:pt x="482" y="212"/>
                    <a:pt x="482" y="212"/>
                    <a:pt x="482" y="212"/>
                  </a:cubicBezTo>
                  <a:cubicBezTo>
                    <a:pt x="453" y="287"/>
                    <a:pt x="453" y="287"/>
                    <a:pt x="453" y="287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393" y="218"/>
                    <a:pt x="329" y="210"/>
                    <a:pt x="272" y="203"/>
                  </a:cubicBezTo>
                  <a:cubicBezTo>
                    <a:pt x="254" y="201"/>
                    <a:pt x="236" y="199"/>
                    <a:pt x="218" y="195"/>
                  </a:cubicBezTo>
                  <a:cubicBezTo>
                    <a:pt x="394" y="124"/>
                    <a:pt x="394" y="124"/>
                    <a:pt x="394" y="124"/>
                  </a:cubicBezTo>
                  <a:cubicBezTo>
                    <a:pt x="359" y="89"/>
                    <a:pt x="359" y="89"/>
                    <a:pt x="359" y="89"/>
                  </a:cubicBezTo>
                  <a:cubicBezTo>
                    <a:pt x="355" y="85"/>
                    <a:pt x="355" y="78"/>
                    <a:pt x="359" y="74"/>
                  </a:cubicBezTo>
                  <a:cubicBezTo>
                    <a:pt x="388" y="45"/>
                    <a:pt x="388" y="45"/>
                    <a:pt x="388" y="45"/>
                  </a:cubicBezTo>
                  <a:cubicBezTo>
                    <a:pt x="392" y="41"/>
                    <a:pt x="399" y="41"/>
                    <a:pt x="403" y="45"/>
                  </a:cubicBezTo>
                  <a:cubicBezTo>
                    <a:pt x="563" y="205"/>
                    <a:pt x="563" y="205"/>
                    <a:pt x="563" y="205"/>
                  </a:cubicBezTo>
                  <a:cubicBezTo>
                    <a:pt x="567" y="209"/>
                    <a:pt x="567" y="216"/>
                    <a:pt x="563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8277225" y="1000125"/>
              <a:ext cx="388937" cy="392113"/>
            </a:xfrm>
            <a:custGeom>
              <a:avLst/>
              <a:gdLst>
                <a:gd name="T0" fmla="*/ 51 w 103"/>
                <a:gd name="T1" fmla="*/ 104 h 104"/>
                <a:gd name="T2" fmla="*/ 103 w 103"/>
                <a:gd name="T3" fmla="*/ 52 h 104"/>
                <a:gd name="T4" fmla="*/ 51 w 103"/>
                <a:gd name="T5" fmla="*/ 0 h 104"/>
                <a:gd name="T6" fmla="*/ 0 w 103"/>
                <a:gd name="T7" fmla="*/ 52 h 104"/>
                <a:gd name="T8" fmla="*/ 51 w 103"/>
                <a:gd name="T9" fmla="*/ 104 h 104"/>
                <a:gd name="T10" fmla="*/ 51 w 103"/>
                <a:gd name="T11" fmla="*/ 21 h 104"/>
                <a:gd name="T12" fmla="*/ 83 w 103"/>
                <a:gd name="T13" fmla="*/ 52 h 104"/>
                <a:gd name="T14" fmla="*/ 51 w 103"/>
                <a:gd name="T15" fmla="*/ 83 h 104"/>
                <a:gd name="T16" fmla="*/ 20 w 103"/>
                <a:gd name="T17" fmla="*/ 52 h 104"/>
                <a:gd name="T18" fmla="*/ 51 w 103"/>
                <a:gd name="T19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80" y="104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4"/>
                    <a:pt x="51" y="104"/>
                  </a:cubicBezTo>
                  <a:close/>
                  <a:moveTo>
                    <a:pt x="51" y="21"/>
                  </a:moveTo>
                  <a:cubicBezTo>
                    <a:pt x="69" y="21"/>
                    <a:pt x="83" y="35"/>
                    <a:pt x="83" y="52"/>
                  </a:cubicBezTo>
                  <a:cubicBezTo>
                    <a:pt x="83" y="69"/>
                    <a:pt x="69" y="83"/>
                    <a:pt x="51" y="83"/>
                  </a:cubicBezTo>
                  <a:cubicBezTo>
                    <a:pt x="34" y="83"/>
                    <a:pt x="20" y="69"/>
                    <a:pt x="20" y="52"/>
                  </a:cubicBezTo>
                  <a:cubicBezTo>
                    <a:pt x="20" y="35"/>
                    <a:pt x="34" y="21"/>
                    <a:pt x="5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9291638" y="-250825"/>
              <a:ext cx="392112" cy="392113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83 h 104"/>
                <a:gd name="T12" fmla="*/ 21 w 104"/>
                <a:gd name="T13" fmla="*/ 52 h 104"/>
                <a:gd name="T14" fmla="*/ 52 w 104"/>
                <a:gd name="T15" fmla="*/ 21 h 104"/>
                <a:gd name="T16" fmla="*/ 83 w 104"/>
                <a:gd name="T17" fmla="*/ 52 h 104"/>
                <a:gd name="T18" fmla="*/ 52 w 104"/>
                <a:gd name="T19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4" y="0"/>
                    <a:pt x="0" y="23"/>
                    <a:pt x="0" y="52"/>
                  </a:cubicBezTo>
                  <a:cubicBezTo>
                    <a:pt x="0" y="80"/>
                    <a:pt x="24" y="104"/>
                    <a:pt x="52" y="104"/>
                  </a:cubicBezTo>
                  <a:cubicBezTo>
                    <a:pt x="81" y="104"/>
                    <a:pt x="104" y="80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83"/>
                  </a:moveTo>
                  <a:cubicBezTo>
                    <a:pt x="35" y="83"/>
                    <a:pt x="21" y="69"/>
                    <a:pt x="21" y="52"/>
                  </a:cubicBezTo>
                  <a:cubicBezTo>
                    <a:pt x="21" y="35"/>
                    <a:pt x="35" y="21"/>
                    <a:pt x="52" y="21"/>
                  </a:cubicBezTo>
                  <a:cubicBezTo>
                    <a:pt x="69" y="21"/>
                    <a:pt x="83" y="35"/>
                    <a:pt x="83" y="52"/>
                  </a:cubicBezTo>
                  <a:cubicBezTo>
                    <a:pt x="83" y="69"/>
                    <a:pt x="69" y="83"/>
                    <a:pt x="5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7805738" y="920750"/>
              <a:ext cx="312737" cy="312738"/>
            </a:xfrm>
            <a:custGeom>
              <a:avLst/>
              <a:gdLst>
                <a:gd name="T0" fmla="*/ 0 w 83"/>
                <a:gd name="T1" fmla="*/ 42 h 83"/>
                <a:gd name="T2" fmla="*/ 42 w 83"/>
                <a:gd name="T3" fmla="*/ 83 h 83"/>
                <a:gd name="T4" fmla="*/ 83 w 83"/>
                <a:gd name="T5" fmla="*/ 42 h 83"/>
                <a:gd name="T6" fmla="*/ 42 w 83"/>
                <a:gd name="T7" fmla="*/ 0 h 83"/>
                <a:gd name="T8" fmla="*/ 0 w 83"/>
                <a:gd name="T9" fmla="*/ 42 h 83"/>
                <a:gd name="T10" fmla="*/ 42 w 83"/>
                <a:gd name="T11" fmla="*/ 21 h 83"/>
                <a:gd name="T12" fmla="*/ 62 w 83"/>
                <a:gd name="T13" fmla="*/ 42 h 83"/>
                <a:gd name="T14" fmla="*/ 42 w 83"/>
                <a:gd name="T15" fmla="*/ 63 h 83"/>
                <a:gd name="T16" fmla="*/ 21 w 83"/>
                <a:gd name="T17" fmla="*/ 42 h 83"/>
                <a:gd name="T18" fmla="*/ 42 w 83"/>
                <a:gd name="T19" fmla="*/ 2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0" y="42"/>
                  </a:moveTo>
                  <a:cubicBezTo>
                    <a:pt x="0" y="65"/>
                    <a:pt x="19" y="83"/>
                    <a:pt x="42" y="83"/>
                  </a:cubicBezTo>
                  <a:cubicBezTo>
                    <a:pt x="64" y="83"/>
                    <a:pt x="83" y="65"/>
                    <a:pt x="83" y="42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lose/>
                  <a:moveTo>
                    <a:pt x="42" y="21"/>
                  </a:moveTo>
                  <a:cubicBezTo>
                    <a:pt x="53" y="21"/>
                    <a:pt x="62" y="30"/>
                    <a:pt x="62" y="42"/>
                  </a:cubicBezTo>
                  <a:cubicBezTo>
                    <a:pt x="62" y="53"/>
                    <a:pt x="53" y="63"/>
                    <a:pt x="42" y="63"/>
                  </a:cubicBezTo>
                  <a:cubicBezTo>
                    <a:pt x="30" y="63"/>
                    <a:pt x="21" y="53"/>
                    <a:pt x="21" y="42"/>
                  </a:cubicBezTo>
                  <a:cubicBezTo>
                    <a:pt x="21" y="30"/>
                    <a:pt x="30" y="21"/>
                    <a:pt x="4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Oval 25"/>
            <p:cNvSpPr>
              <a:spLocks noChangeArrowheads="1"/>
            </p:cNvSpPr>
            <p:nvPr/>
          </p:nvSpPr>
          <p:spPr bwMode="auto">
            <a:xfrm>
              <a:off x="8118475" y="1471613"/>
              <a:ext cx="158750" cy="153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26"/>
            <p:cNvSpPr>
              <a:spLocks noChangeArrowheads="1"/>
            </p:cNvSpPr>
            <p:nvPr/>
          </p:nvSpPr>
          <p:spPr bwMode="auto">
            <a:xfrm>
              <a:off x="9371013" y="295275"/>
              <a:ext cx="157162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17449" y="1840052"/>
            <a:ext cx="497462" cy="497462"/>
            <a:chOff x="8597900" y="44450"/>
            <a:chExt cx="1166813" cy="1166813"/>
          </a:xfrm>
          <a:solidFill>
            <a:schemeClr val="tx1"/>
          </a:solidFill>
        </p:grpSpPr>
        <p:sp>
          <p:nvSpPr>
            <p:cNvPr id="42" name="Freeform 30"/>
            <p:cNvSpPr>
              <a:spLocks noEditPoints="1"/>
            </p:cNvSpPr>
            <p:nvPr/>
          </p:nvSpPr>
          <p:spPr bwMode="auto">
            <a:xfrm>
              <a:off x="8597900" y="44450"/>
              <a:ext cx="1166813" cy="1166813"/>
            </a:xfrm>
            <a:custGeom>
              <a:avLst/>
              <a:gdLst>
                <a:gd name="T0" fmla="*/ 263 w 308"/>
                <a:gd name="T1" fmla="*/ 116 h 308"/>
                <a:gd name="T2" fmla="*/ 275 w 308"/>
                <a:gd name="T3" fmla="*/ 79 h 308"/>
                <a:gd name="T4" fmla="*/ 254 w 308"/>
                <a:gd name="T5" fmla="*/ 36 h 308"/>
                <a:gd name="T6" fmla="*/ 229 w 308"/>
                <a:gd name="T7" fmla="*/ 33 h 308"/>
                <a:gd name="T8" fmla="*/ 192 w 308"/>
                <a:gd name="T9" fmla="*/ 45 h 308"/>
                <a:gd name="T10" fmla="*/ 167 w 308"/>
                <a:gd name="T11" fmla="*/ 0 h 308"/>
                <a:gd name="T12" fmla="*/ 122 w 308"/>
                <a:gd name="T13" fmla="*/ 15 h 308"/>
                <a:gd name="T14" fmla="*/ 104 w 308"/>
                <a:gd name="T15" fmla="*/ 50 h 308"/>
                <a:gd name="T16" fmla="*/ 68 w 308"/>
                <a:gd name="T17" fmla="*/ 30 h 308"/>
                <a:gd name="T18" fmla="*/ 36 w 308"/>
                <a:gd name="T19" fmla="*/ 54 h 308"/>
                <a:gd name="T20" fmla="*/ 50 w 308"/>
                <a:gd name="T21" fmla="*/ 104 h 308"/>
                <a:gd name="T22" fmla="*/ 15 w 308"/>
                <a:gd name="T23" fmla="*/ 122 h 308"/>
                <a:gd name="T24" fmla="*/ 0 w 308"/>
                <a:gd name="T25" fmla="*/ 167 h 308"/>
                <a:gd name="T26" fmla="*/ 45 w 308"/>
                <a:gd name="T27" fmla="*/ 192 h 308"/>
                <a:gd name="T28" fmla="*/ 33 w 308"/>
                <a:gd name="T29" fmla="*/ 229 h 308"/>
                <a:gd name="T30" fmla="*/ 54 w 308"/>
                <a:gd name="T31" fmla="*/ 272 h 308"/>
                <a:gd name="T32" fmla="*/ 79 w 308"/>
                <a:gd name="T33" fmla="*/ 275 h 308"/>
                <a:gd name="T34" fmla="*/ 116 w 308"/>
                <a:gd name="T35" fmla="*/ 263 h 308"/>
                <a:gd name="T36" fmla="*/ 141 w 308"/>
                <a:gd name="T37" fmla="*/ 308 h 308"/>
                <a:gd name="T38" fmla="*/ 186 w 308"/>
                <a:gd name="T39" fmla="*/ 293 h 308"/>
                <a:gd name="T40" fmla="*/ 204 w 308"/>
                <a:gd name="T41" fmla="*/ 258 h 308"/>
                <a:gd name="T42" fmla="*/ 240 w 308"/>
                <a:gd name="T43" fmla="*/ 278 h 308"/>
                <a:gd name="T44" fmla="*/ 272 w 308"/>
                <a:gd name="T45" fmla="*/ 254 h 308"/>
                <a:gd name="T46" fmla="*/ 258 w 308"/>
                <a:gd name="T47" fmla="*/ 204 h 308"/>
                <a:gd name="T48" fmla="*/ 293 w 308"/>
                <a:gd name="T49" fmla="*/ 186 h 308"/>
                <a:gd name="T50" fmla="*/ 308 w 308"/>
                <a:gd name="T51" fmla="*/ 141 h 308"/>
                <a:gd name="T52" fmla="*/ 259 w 308"/>
                <a:gd name="T53" fmla="*/ 173 h 308"/>
                <a:gd name="T54" fmla="*/ 241 w 308"/>
                <a:gd name="T55" fmla="*/ 196 h 308"/>
                <a:gd name="T56" fmla="*/ 259 w 308"/>
                <a:gd name="T57" fmla="*/ 240 h 308"/>
                <a:gd name="T58" fmla="*/ 215 w 308"/>
                <a:gd name="T59" fmla="*/ 242 h 308"/>
                <a:gd name="T60" fmla="*/ 196 w 308"/>
                <a:gd name="T61" fmla="*/ 241 h 308"/>
                <a:gd name="T62" fmla="*/ 173 w 308"/>
                <a:gd name="T63" fmla="*/ 259 h 308"/>
                <a:gd name="T64" fmla="*/ 141 w 308"/>
                <a:gd name="T65" fmla="*/ 289 h 308"/>
                <a:gd name="T66" fmla="*/ 122 w 308"/>
                <a:gd name="T67" fmla="*/ 245 h 308"/>
                <a:gd name="T68" fmla="*/ 104 w 308"/>
                <a:gd name="T69" fmla="*/ 239 h 308"/>
                <a:gd name="T70" fmla="*/ 68 w 308"/>
                <a:gd name="T71" fmla="*/ 259 h 308"/>
                <a:gd name="T72" fmla="*/ 66 w 308"/>
                <a:gd name="T73" fmla="*/ 215 h 308"/>
                <a:gd name="T74" fmla="*/ 63 w 308"/>
                <a:gd name="T75" fmla="*/ 186 h 308"/>
                <a:gd name="T76" fmla="*/ 19 w 308"/>
                <a:gd name="T77" fmla="*/ 167 h 308"/>
                <a:gd name="T78" fmla="*/ 49 w 308"/>
                <a:gd name="T79" fmla="*/ 135 h 308"/>
                <a:gd name="T80" fmla="*/ 67 w 308"/>
                <a:gd name="T81" fmla="*/ 112 h 308"/>
                <a:gd name="T82" fmla="*/ 49 w 308"/>
                <a:gd name="T83" fmla="*/ 68 h 308"/>
                <a:gd name="T84" fmla="*/ 93 w 308"/>
                <a:gd name="T85" fmla="*/ 66 h 308"/>
                <a:gd name="T86" fmla="*/ 112 w 308"/>
                <a:gd name="T87" fmla="*/ 67 h 308"/>
                <a:gd name="T88" fmla="*/ 135 w 308"/>
                <a:gd name="T89" fmla="*/ 49 h 308"/>
                <a:gd name="T90" fmla="*/ 167 w 308"/>
                <a:gd name="T91" fmla="*/ 19 h 308"/>
                <a:gd name="T92" fmla="*/ 186 w 308"/>
                <a:gd name="T93" fmla="*/ 63 h 308"/>
                <a:gd name="T94" fmla="*/ 204 w 308"/>
                <a:gd name="T95" fmla="*/ 69 h 308"/>
                <a:gd name="T96" fmla="*/ 240 w 308"/>
                <a:gd name="T97" fmla="*/ 49 h 308"/>
                <a:gd name="T98" fmla="*/ 242 w 308"/>
                <a:gd name="T99" fmla="*/ 93 h 308"/>
                <a:gd name="T100" fmla="*/ 245 w 308"/>
                <a:gd name="T101" fmla="*/ 122 h 308"/>
                <a:gd name="T102" fmla="*/ 289 w 308"/>
                <a:gd name="T103" fmla="*/ 141 h 308"/>
                <a:gd name="T104" fmla="*/ 259 w 308"/>
                <a:gd name="T10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8" h="308">
                  <a:moveTo>
                    <a:pt x="293" y="122"/>
                  </a:moveTo>
                  <a:cubicBezTo>
                    <a:pt x="263" y="116"/>
                    <a:pt x="263" y="116"/>
                    <a:pt x="263" y="116"/>
                  </a:cubicBezTo>
                  <a:cubicBezTo>
                    <a:pt x="262" y="112"/>
                    <a:pt x="260" y="108"/>
                    <a:pt x="258" y="10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80" y="71"/>
                    <a:pt x="279" y="61"/>
                    <a:pt x="272" y="54"/>
                  </a:cubicBezTo>
                  <a:cubicBezTo>
                    <a:pt x="254" y="36"/>
                    <a:pt x="254" y="36"/>
                    <a:pt x="254" y="36"/>
                  </a:cubicBezTo>
                  <a:cubicBezTo>
                    <a:pt x="250" y="32"/>
                    <a:pt x="245" y="30"/>
                    <a:pt x="240" y="30"/>
                  </a:cubicBezTo>
                  <a:cubicBezTo>
                    <a:pt x="236" y="30"/>
                    <a:pt x="233" y="31"/>
                    <a:pt x="229" y="33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200" y="48"/>
                    <a:pt x="196" y="46"/>
                    <a:pt x="192" y="4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4" y="6"/>
                    <a:pt x="176" y="0"/>
                    <a:pt x="167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2" y="0"/>
                    <a:pt x="124" y="6"/>
                    <a:pt x="122" y="1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2" y="46"/>
                    <a:pt x="108" y="48"/>
                    <a:pt x="104" y="50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1"/>
                    <a:pt x="72" y="30"/>
                    <a:pt x="68" y="30"/>
                  </a:cubicBezTo>
                  <a:cubicBezTo>
                    <a:pt x="63" y="30"/>
                    <a:pt x="58" y="32"/>
                    <a:pt x="54" y="36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29" y="61"/>
                    <a:pt x="28" y="71"/>
                    <a:pt x="33" y="79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48" y="108"/>
                    <a:pt x="46" y="112"/>
                    <a:pt x="45" y="116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6" y="124"/>
                    <a:pt x="0" y="132"/>
                    <a:pt x="0" y="141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6"/>
                    <a:pt x="6" y="184"/>
                    <a:pt x="15" y="186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6"/>
                    <a:pt x="48" y="200"/>
                    <a:pt x="50" y="204"/>
                  </a:cubicBezTo>
                  <a:cubicBezTo>
                    <a:pt x="33" y="229"/>
                    <a:pt x="33" y="229"/>
                    <a:pt x="33" y="229"/>
                  </a:cubicBezTo>
                  <a:cubicBezTo>
                    <a:pt x="28" y="237"/>
                    <a:pt x="29" y="247"/>
                    <a:pt x="36" y="254"/>
                  </a:cubicBezTo>
                  <a:cubicBezTo>
                    <a:pt x="54" y="272"/>
                    <a:pt x="54" y="272"/>
                    <a:pt x="54" y="272"/>
                  </a:cubicBezTo>
                  <a:cubicBezTo>
                    <a:pt x="58" y="276"/>
                    <a:pt x="63" y="278"/>
                    <a:pt x="68" y="278"/>
                  </a:cubicBezTo>
                  <a:cubicBezTo>
                    <a:pt x="72" y="278"/>
                    <a:pt x="75" y="277"/>
                    <a:pt x="79" y="275"/>
                  </a:cubicBezTo>
                  <a:cubicBezTo>
                    <a:pt x="104" y="258"/>
                    <a:pt x="104" y="258"/>
                    <a:pt x="104" y="258"/>
                  </a:cubicBezTo>
                  <a:cubicBezTo>
                    <a:pt x="108" y="260"/>
                    <a:pt x="112" y="262"/>
                    <a:pt x="116" y="263"/>
                  </a:cubicBezTo>
                  <a:cubicBezTo>
                    <a:pt x="122" y="293"/>
                    <a:pt x="122" y="293"/>
                    <a:pt x="122" y="293"/>
                  </a:cubicBezTo>
                  <a:cubicBezTo>
                    <a:pt x="124" y="302"/>
                    <a:pt x="132" y="308"/>
                    <a:pt x="141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76" y="308"/>
                    <a:pt x="184" y="302"/>
                    <a:pt x="186" y="293"/>
                  </a:cubicBezTo>
                  <a:cubicBezTo>
                    <a:pt x="192" y="263"/>
                    <a:pt x="192" y="263"/>
                    <a:pt x="192" y="263"/>
                  </a:cubicBezTo>
                  <a:cubicBezTo>
                    <a:pt x="196" y="262"/>
                    <a:pt x="200" y="260"/>
                    <a:pt x="204" y="258"/>
                  </a:cubicBezTo>
                  <a:cubicBezTo>
                    <a:pt x="229" y="275"/>
                    <a:pt x="229" y="275"/>
                    <a:pt x="229" y="275"/>
                  </a:cubicBezTo>
                  <a:cubicBezTo>
                    <a:pt x="233" y="277"/>
                    <a:pt x="236" y="278"/>
                    <a:pt x="240" y="278"/>
                  </a:cubicBezTo>
                  <a:cubicBezTo>
                    <a:pt x="245" y="278"/>
                    <a:pt x="250" y="276"/>
                    <a:pt x="254" y="272"/>
                  </a:cubicBezTo>
                  <a:cubicBezTo>
                    <a:pt x="272" y="254"/>
                    <a:pt x="272" y="254"/>
                    <a:pt x="272" y="254"/>
                  </a:cubicBezTo>
                  <a:cubicBezTo>
                    <a:pt x="279" y="247"/>
                    <a:pt x="280" y="237"/>
                    <a:pt x="275" y="229"/>
                  </a:cubicBezTo>
                  <a:cubicBezTo>
                    <a:pt x="258" y="204"/>
                    <a:pt x="258" y="204"/>
                    <a:pt x="258" y="204"/>
                  </a:cubicBezTo>
                  <a:cubicBezTo>
                    <a:pt x="260" y="200"/>
                    <a:pt x="262" y="196"/>
                    <a:pt x="263" y="192"/>
                  </a:cubicBezTo>
                  <a:cubicBezTo>
                    <a:pt x="293" y="186"/>
                    <a:pt x="293" y="186"/>
                    <a:pt x="293" y="186"/>
                  </a:cubicBezTo>
                  <a:cubicBezTo>
                    <a:pt x="302" y="184"/>
                    <a:pt x="308" y="176"/>
                    <a:pt x="308" y="167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8" y="132"/>
                    <a:pt x="302" y="124"/>
                    <a:pt x="293" y="122"/>
                  </a:cubicBezTo>
                  <a:close/>
                  <a:moveTo>
                    <a:pt x="259" y="173"/>
                  </a:moveTo>
                  <a:cubicBezTo>
                    <a:pt x="253" y="174"/>
                    <a:pt x="247" y="179"/>
                    <a:pt x="245" y="186"/>
                  </a:cubicBezTo>
                  <a:cubicBezTo>
                    <a:pt x="244" y="189"/>
                    <a:pt x="242" y="193"/>
                    <a:pt x="241" y="196"/>
                  </a:cubicBezTo>
                  <a:cubicBezTo>
                    <a:pt x="238" y="202"/>
                    <a:pt x="238" y="209"/>
                    <a:pt x="242" y="215"/>
                  </a:cubicBezTo>
                  <a:cubicBezTo>
                    <a:pt x="259" y="240"/>
                    <a:pt x="259" y="240"/>
                    <a:pt x="259" y="240"/>
                  </a:cubicBezTo>
                  <a:cubicBezTo>
                    <a:pt x="240" y="259"/>
                    <a:pt x="240" y="259"/>
                    <a:pt x="240" y="259"/>
                  </a:cubicBezTo>
                  <a:cubicBezTo>
                    <a:pt x="215" y="242"/>
                    <a:pt x="215" y="242"/>
                    <a:pt x="215" y="242"/>
                  </a:cubicBezTo>
                  <a:cubicBezTo>
                    <a:pt x="212" y="240"/>
                    <a:pt x="208" y="239"/>
                    <a:pt x="204" y="239"/>
                  </a:cubicBezTo>
                  <a:cubicBezTo>
                    <a:pt x="201" y="239"/>
                    <a:pt x="199" y="239"/>
                    <a:pt x="196" y="241"/>
                  </a:cubicBezTo>
                  <a:cubicBezTo>
                    <a:pt x="193" y="242"/>
                    <a:pt x="189" y="244"/>
                    <a:pt x="186" y="245"/>
                  </a:cubicBezTo>
                  <a:cubicBezTo>
                    <a:pt x="179" y="247"/>
                    <a:pt x="174" y="253"/>
                    <a:pt x="173" y="259"/>
                  </a:cubicBezTo>
                  <a:cubicBezTo>
                    <a:pt x="167" y="289"/>
                    <a:pt x="167" y="289"/>
                    <a:pt x="167" y="289"/>
                  </a:cubicBezTo>
                  <a:cubicBezTo>
                    <a:pt x="141" y="289"/>
                    <a:pt x="141" y="289"/>
                    <a:pt x="141" y="289"/>
                  </a:cubicBezTo>
                  <a:cubicBezTo>
                    <a:pt x="135" y="259"/>
                    <a:pt x="135" y="259"/>
                    <a:pt x="135" y="259"/>
                  </a:cubicBezTo>
                  <a:cubicBezTo>
                    <a:pt x="134" y="253"/>
                    <a:pt x="129" y="247"/>
                    <a:pt x="122" y="245"/>
                  </a:cubicBezTo>
                  <a:cubicBezTo>
                    <a:pt x="119" y="244"/>
                    <a:pt x="115" y="242"/>
                    <a:pt x="112" y="241"/>
                  </a:cubicBezTo>
                  <a:cubicBezTo>
                    <a:pt x="109" y="239"/>
                    <a:pt x="107" y="239"/>
                    <a:pt x="104" y="239"/>
                  </a:cubicBezTo>
                  <a:cubicBezTo>
                    <a:pt x="100" y="239"/>
                    <a:pt x="96" y="240"/>
                    <a:pt x="93" y="242"/>
                  </a:cubicBezTo>
                  <a:cubicBezTo>
                    <a:pt x="68" y="259"/>
                    <a:pt x="68" y="259"/>
                    <a:pt x="68" y="259"/>
                  </a:cubicBezTo>
                  <a:cubicBezTo>
                    <a:pt x="49" y="240"/>
                    <a:pt x="49" y="240"/>
                    <a:pt x="49" y="240"/>
                  </a:cubicBezTo>
                  <a:cubicBezTo>
                    <a:pt x="66" y="215"/>
                    <a:pt x="66" y="215"/>
                    <a:pt x="66" y="215"/>
                  </a:cubicBezTo>
                  <a:cubicBezTo>
                    <a:pt x="70" y="209"/>
                    <a:pt x="70" y="202"/>
                    <a:pt x="67" y="196"/>
                  </a:cubicBezTo>
                  <a:cubicBezTo>
                    <a:pt x="66" y="193"/>
                    <a:pt x="64" y="189"/>
                    <a:pt x="63" y="186"/>
                  </a:cubicBezTo>
                  <a:cubicBezTo>
                    <a:pt x="61" y="179"/>
                    <a:pt x="55" y="174"/>
                    <a:pt x="49" y="173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49" y="135"/>
                    <a:pt x="49" y="135"/>
                    <a:pt x="49" y="135"/>
                  </a:cubicBezTo>
                  <a:cubicBezTo>
                    <a:pt x="55" y="134"/>
                    <a:pt x="61" y="129"/>
                    <a:pt x="63" y="122"/>
                  </a:cubicBezTo>
                  <a:cubicBezTo>
                    <a:pt x="64" y="119"/>
                    <a:pt x="66" y="115"/>
                    <a:pt x="67" y="112"/>
                  </a:cubicBezTo>
                  <a:cubicBezTo>
                    <a:pt x="70" y="106"/>
                    <a:pt x="70" y="99"/>
                    <a:pt x="66" y="93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6" y="68"/>
                    <a:pt x="100" y="69"/>
                    <a:pt x="104" y="69"/>
                  </a:cubicBezTo>
                  <a:cubicBezTo>
                    <a:pt x="107" y="69"/>
                    <a:pt x="109" y="69"/>
                    <a:pt x="112" y="67"/>
                  </a:cubicBezTo>
                  <a:cubicBezTo>
                    <a:pt x="115" y="66"/>
                    <a:pt x="119" y="64"/>
                    <a:pt x="122" y="63"/>
                  </a:cubicBezTo>
                  <a:cubicBezTo>
                    <a:pt x="129" y="61"/>
                    <a:pt x="134" y="55"/>
                    <a:pt x="135" y="49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74" y="55"/>
                    <a:pt x="179" y="61"/>
                    <a:pt x="186" y="63"/>
                  </a:cubicBezTo>
                  <a:cubicBezTo>
                    <a:pt x="189" y="64"/>
                    <a:pt x="193" y="66"/>
                    <a:pt x="196" y="67"/>
                  </a:cubicBezTo>
                  <a:cubicBezTo>
                    <a:pt x="199" y="69"/>
                    <a:pt x="201" y="69"/>
                    <a:pt x="204" y="69"/>
                  </a:cubicBezTo>
                  <a:cubicBezTo>
                    <a:pt x="208" y="69"/>
                    <a:pt x="212" y="68"/>
                    <a:pt x="215" y="66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38" y="99"/>
                    <a:pt x="238" y="106"/>
                    <a:pt x="241" y="112"/>
                  </a:cubicBezTo>
                  <a:cubicBezTo>
                    <a:pt x="242" y="115"/>
                    <a:pt x="244" y="119"/>
                    <a:pt x="245" y="122"/>
                  </a:cubicBezTo>
                  <a:cubicBezTo>
                    <a:pt x="247" y="129"/>
                    <a:pt x="253" y="134"/>
                    <a:pt x="259" y="135"/>
                  </a:cubicBezTo>
                  <a:cubicBezTo>
                    <a:pt x="289" y="141"/>
                    <a:pt x="289" y="141"/>
                    <a:pt x="289" y="141"/>
                  </a:cubicBezTo>
                  <a:cubicBezTo>
                    <a:pt x="289" y="167"/>
                    <a:pt x="289" y="167"/>
                    <a:pt x="289" y="167"/>
                  </a:cubicBezTo>
                  <a:lnTo>
                    <a:pt x="259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31"/>
            <p:cNvSpPr>
              <a:spLocks noEditPoints="1"/>
            </p:cNvSpPr>
            <p:nvPr/>
          </p:nvSpPr>
          <p:spPr bwMode="auto">
            <a:xfrm>
              <a:off x="8928100" y="374650"/>
              <a:ext cx="506413" cy="506413"/>
            </a:xfrm>
            <a:custGeom>
              <a:avLst/>
              <a:gdLst>
                <a:gd name="T0" fmla="*/ 67 w 134"/>
                <a:gd name="T1" fmla="*/ 0 h 134"/>
                <a:gd name="T2" fmla="*/ 0 w 134"/>
                <a:gd name="T3" fmla="*/ 67 h 134"/>
                <a:gd name="T4" fmla="*/ 67 w 134"/>
                <a:gd name="T5" fmla="*/ 134 h 134"/>
                <a:gd name="T6" fmla="*/ 134 w 134"/>
                <a:gd name="T7" fmla="*/ 67 h 134"/>
                <a:gd name="T8" fmla="*/ 67 w 134"/>
                <a:gd name="T9" fmla="*/ 0 h 134"/>
                <a:gd name="T10" fmla="*/ 67 w 134"/>
                <a:gd name="T11" fmla="*/ 126 h 134"/>
                <a:gd name="T12" fmla="*/ 8 w 134"/>
                <a:gd name="T13" fmla="*/ 67 h 134"/>
                <a:gd name="T14" fmla="*/ 67 w 134"/>
                <a:gd name="T15" fmla="*/ 8 h 134"/>
                <a:gd name="T16" fmla="*/ 126 w 134"/>
                <a:gd name="T17" fmla="*/ 67 h 134"/>
                <a:gd name="T18" fmla="*/ 67 w 134"/>
                <a:gd name="T19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4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67" y="126"/>
                  </a:moveTo>
                  <a:cubicBezTo>
                    <a:pt x="34" y="126"/>
                    <a:pt x="8" y="100"/>
                    <a:pt x="8" y="67"/>
                  </a:cubicBezTo>
                  <a:cubicBezTo>
                    <a:pt x="8" y="34"/>
                    <a:pt x="34" y="8"/>
                    <a:pt x="67" y="8"/>
                  </a:cubicBezTo>
                  <a:cubicBezTo>
                    <a:pt x="100" y="8"/>
                    <a:pt x="126" y="34"/>
                    <a:pt x="126" y="67"/>
                  </a:cubicBezTo>
                  <a:cubicBezTo>
                    <a:pt x="126" y="100"/>
                    <a:pt x="100" y="126"/>
                    <a:pt x="67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2"/>
            <p:cNvSpPr>
              <a:spLocks noEditPoints="1"/>
            </p:cNvSpPr>
            <p:nvPr/>
          </p:nvSpPr>
          <p:spPr bwMode="auto">
            <a:xfrm>
              <a:off x="9037638" y="481013"/>
              <a:ext cx="292100" cy="29051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38 w 77"/>
                <a:gd name="T11" fmla="*/ 68 h 77"/>
                <a:gd name="T12" fmla="*/ 9 w 77"/>
                <a:gd name="T13" fmla="*/ 39 h 77"/>
                <a:gd name="T14" fmla="*/ 38 w 77"/>
                <a:gd name="T15" fmla="*/ 10 h 77"/>
                <a:gd name="T16" fmla="*/ 67 w 77"/>
                <a:gd name="T17" fmla="*/ 39 h 77"/>
                <a:gd name="T18" fmla="*/ 38 w 77"/>
                <a:gd name="T1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  <a:cubicBezTo>
                    <a:pt x="77" y="18"/>
                    <a:pt x="59" y="0"/>
                    <a:pt x="38" y="0"/>
                  </a:cubicBezTo>
                  <a:close/>
                  <a:moveTo>
                    <a:pt x="38" y="68"/>
                  </a:moveTo>
                  <a:cubicBezTo>
                    <a:pt x="22" y="68"/>
                    <a:pt x="9" y="55"/>
                    <a:pt x="9" y="39"/>
                  </a:cubicBezTo>
                  <a:cubicBezTo>
                    <a:pt x="9" y="23"/>
                    <a:pt x="22" y="10"/>
                    <a:pt x="38" y="10"/>
                  </a:cubicBezTo>
                  <a:cubicBezTo>
                    <a:pt x="54" y="10"/>
                    <a:pt x="67" y="23"/>
                    <a:pt x="67" y="39"/>
                  </a:cubicBezTo>
                  <a:cubicBezTo>
                    <a:pt x="67" y="55"/>
                    <a:pt x="54" y="68"/>
                    <a:pt x="3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68676" y="1835181"/>
            <a:ext cx="617515" cy="502333"/>
            <a:chOff x="8496300" y="304800"/>
            <a:chExt cx="1931988" cy="1571625"/>
          </a:xfrm>
          <a:solidFill>
            <a:schemeClr val="tx1"/>
          </a:solidFill>
        </p:grpSpPr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9825038" y="788988"/>
              <a:ext cx="361950" cy="482600"/>
            </a:xfrm>
            <a:custGeom>
              <a:avLst/>
              <a:gdLst>
                <a:gd name="T0" fmla="*/ 45 w 96"/>
                <a:gd name="T1" fmla="*/ 7 h 128"/>
                <a:gd name="T2" fmla="*/ 32 w 96"/>
                <a:gd name="T3" fmla="*/ 0 h 128"/>
                <a:gd name="T4" fmla="*/ 16 w 96"/>
                <a:gd name="T5" fmla="*/ 0 h 128"/>
                <a:gd name="T6" fmla="*/ 0 w 96"/>
                <a:gd name="T7" fmla="*/ 16 h 128"/>
                <a:gd name="T8" fmla="*/ 0 w 96"/>
                <a:gd name="T9" fmla="*/ 112 h 128"/>
                <a:gd name="T10" fmla="*/ 16 w 96"/>
                <a:gd name="T11" fmla="*/ 128 h 128"/>
                <a:gd name="T12" fmla="*/ 80 w 96"/>
                <a:gd name="T13" fmla="*/ 128 h 128"/>
                <a:gd name="T14" fmla="*/ 96 w 96"/>
                <a:gd name="T15" fmla="*/ 112 h 128"/>
                <a:gd name="T16" fmla="*/ 96 w 96"/>
                <a:gd name="T17" fmla="*/ 88 h 128"/>
                <a:gd name="T18" fmla="*/ 93 w 96"/>
                <a:gd name="T19" fmla="*/ 79 h 128"/>
                <a:gd name="T20" fmla="*/ 45 w 96"/>
                <a:gd name="T21" fmla="*/ 7 h 128"/>
                <a:gd name="T22" fmla="*/ 80 w 96"/>
                <a:gd name="T23" fmla="*/ 112 h 128"/>
                <a:gd name="T24" fmla="*/ 16 w 96"/>
                <a:gd name="T25" fmla="*/ 112 h 128"/>
                <a:gd name="T26" fmla="*/ 16 w 96"/>
                <a:gd name="T27" fmla="*/ 16 h 128"/>
                <a:gd name="T28" fmla="*/ 32 w 96"/>
                <a:gd name="T29" fmla="*/ 16 h 128"/>
                <a:gd name="T30" fmla="*/ 80 w 96"/>
                <a:gd name="T31" fmla="*/ 88 h 128"/>
                <a:gd name="T32" fmla="*/ 80 w 96"/>
                <a:gd name="T3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8">
                  <a:moveTo>
                    <a:pt x="45" y="7"/>
                  </a:moveTo>
                  <a:cubicBezTo>
                    <a:pt x="42" y="3"/>
                    <a:pt x="37" y="0"/>
                    <a:pt x="3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9" y="128"/>
                    <a:pt x="96" y="121"/>
                    <a:pt x="96" y="11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5"/>
                    <a:pt x="95" y="82"/>
                    <a:pt x="93" y="79"/>
                  </a:cubicBezTo>
                  <a:lnTo>
                    <a:pt x="45" y="7"/>
                  </a:lnTo>
                  <a:close/>
                  <a:moveTo>
                    <a:pt x="80" y="112"/>
                  </a:moveTo>
                  <a:cubicBezTo>
                    <a:pt x="16" y="112"/>
                    <a:pt x="16" y="112"/>
                    <a:pt x="16" y="11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80" y="88"/>
                    <a:pt x="80" y="88"/>
                    <a:pt x="80" y="88"/>
                  </a:cubicBezTo>
                  <a:lnTo>
                    <a:pt x="8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8496300" y="304800"/>
              <a:ext cx="1931988" cy="1571625"/>
            </a:xfrm>
            <a:custGeom>
              <a:avLst/>
              <a:gdLst>
                <a:gd name="T0" fmla="*/ 504 w 512"/>
                <a:gd name="T1" fmla="*/ 197 h 416"/>
                <a:gd name="T2" fmla="*/ 440 w 512"/>
                <a:gd name="T3" fmla="*/ 101 h 416"/>
                <a:gd name="T4" fmla="*/ 400 w 512"/>
                <a:gd name="T5" fmla="*/ 80 h 416"/>
                <a:gd name="T6" fmla="*/ 336 w 512"/>
                <a:gd name="T7" fmla="*/ 80 h 416"/>
                <a:gd name="T8" fmla="*/ 336 w 512"/>
                <a:gd name="T9" fmla="*/ 48 h 416"/>
                <a:gd name="T10" fmla="*/ 288 w 512"/>
                <a:gd name="T11" fmla="*/ 0 h 416"/>
                <a:gd name="T12" fmla="*/ 48 w 512"/>
                <a:gd name="T13" fmla="*/ 0 h 416"/>
                <a:gd name="T14" fmla="*/ 0 w 512"/>
                <a:gd name="T15" fmla="*/ 48 h 416"/>
                <a:gd name="T16" fmla="*/ 0 w 512"/>
                <a:gd name="T17" fmla="*/ 224 h 416"/>
                <a:gd name="T18" fmla="*/ 48 w 512"/>
                <a:gd name="T19" fmla="*/ 272 h 416"/>
                <a:gd name="T20" fmla="*/ 48 w 512"/>
                <a:gd name="T21" fmla="*/ 272 h 416"/>
                <a:gd name="T22" fmla="*/ 48 w 512"/>
                <a:gd name="T23" fmla="*/ 320 h 416"/>
                <a:gd name="T24" fmla="*/ 96 w 512"/>
                <a:gd name="T25" fmla="*/ 368 h 416"/>
                <a:gd name="T26" fmla="*/ 114 w 512"/>
                <a:gd name="T27" fmla="*/ 368 h 416"/>
                <a:gd name="T28" fmla="*/ 176 w 512"/>
                <a:gd name="T29" fmla="*/ 416 h 416"/>
                <a:gd name="T30" fmla="*/ 238 w 512"/>
                <a:gd name="T31" fmla="*/ 368 h 416"/>
                <a:gd name="T32" fmla="*/ 322 w 512"/>
                <a:gd name="T33" fmla="*/ 368 h 416"/>
                <a:gd name="T34" fmla="*/ 384 w 512"/>
                <a:gd name="T35" fmla="*/ 416 h 416"/>
                <a:gd name="T36" fmla="*/ 446 w 512"/>
                <a:gd name="T37" fmla="*/ 368 h 416"/>
                <a:gd name="T38" fmla="*/ 464 w 512"/>
                <a:gd name="T39" fmla="*/ 368 h 416"/>
                <a:gd name="T40" fmla="*/ 512 w 512"/>
                <a:gd name="T41" fmla="*/ 320 h 416"/>
                <a:gd name="T42" fmla="*/ 512 w 512"/>
                <a:gd name="T43" fmla="*/ 224 h 416"/>
                <a:gd name="T44" fmla="*/ 504 w 512"/>
                <a:gd name="T45" fmla="*/ 197 h 416"/>
                <a:gd name="T46" fmla="*/ 48 w 512"/>
                <a:gd name="T47" fmla="*/ 240 h 416"/>
                <a:gd name="T48" fmla="*/ 32 w 512"/>
                <a:gd name="T49" fmla="*/ 224 h 416"/>
                <a:gd name="T50" fmla="*/ 32 w 512"/>
                <a:gd name="T51" fmla="*/ 48 h 416"/>
                <a:gd name="T52" fmla="*/ 48 w 512"/>
                <a:gd name="T53" fmla="*/ 32 h 416"/>
                <a:gd name="T54" fmla="*/ 288 w 512"/>
                <a:gd name="T55" fmla="*/ 32 h 416"/>
                <a:gd name="T56" fmla="*/ 304 w 512"/>
                <a:gd name="T57" fmla="*/ 48 h 416"/>
                <a:gd name="T58" fmla="*/ 304 w 512"/>
                <a:gd name="T59" fmla="*/ 80 h 416"/>
                <a:gd name="T60" fmla="*/ 304 w 512"/>
                <a:gd name="T61" fmla="*/ 112 h 416"/>
                <a:gd name="T62" fmla="*/ 304 w 512"/>
                <a:gd name="T63" fmla="*/ 224 h 416"/>
                <a:gd name="T64" fmla="*/ 288 w 512"/>
                <a:gd name="T65" fmla="*/ 240 h 416"/>
                <a:gd name="T66" fmla="*/ 48 w 512"/>
                <a:gd name="T67" fmla="*/ 240 h 416"/>
                <a:gd name="T68" fmla="*/ 176 w 512"/>
                <a:gd name="T69" fmla="*/ 384 h 416"/>
                <a:gd name="T70" fmla="*/ 144 w 512"/>
                <a:gd name="T71" fmla="*/ 352 h 416"/>
                <a:gd name="T72" fmla="*/ 176 w 512"/>
                <a:gd name="T73" fmla="*/ 320 h 416"/>
                <a:gd name="T74" fmla="*/ 208 w 512"/>
                <a:gd name="T75" fmla="*/ 352 h 416"/>
                <a:gd name="T76" fmla="*/ 176 w 512"/>
                <a:gd name="T77" fmla="*/ 384 h 416"/>
                <a:gd name="T78" fmla="*/ 384 w 512"/>
                <a:gd name="T79" fmla="*/ 384 h 416"/>
                <a:gd name="T80" fmla="*/ 352 w 512"/>
                <a:gd name="T81" fmla="*/ 352 h 416"/>
                <a:gd name="T82" fmla="*/ 384 w 512"/>
                <a:gd name="T83" fmla="*/ 320 h 416"/>
                <a:gd name="T84" fmla="*/ 416 w 512"/>
                <a:gd name="T85" fmla="*/ 352 h 416"/>
                <a:gd name="T86" fmla="*/ 384 w 512"/>
                <a:gd name="T87" fmla="*/ 384 h 416"/>
                <a:gd name="T88" fmla="*/ 480 w 512"/>
                <a:gd name="T89" fmla="*/ 320 h 416"/>
                <a:gd name="T90" fmla="*/ 464 w 512"/>
                <a:gd name="T91" fmla="*/ 336 h 416"/>
                <a:gd name="T92" fmla="*/ 446 w 512"/>
                <a:gd name="T93" fmla="*/ 336 h 416"/>
                <a:gd name="T94" fmla="*/ 384 w 512"/>
                <a:gd name="T95" fmla="*/ 288 h 416"/>
                <a:gd name="T96" fmla="*/ 322 w 512"/>
                <a:gd name="T97" fmla="*/ 336 h 416"/>
                <a:gd name="T98" fmla="*/ 238 w 512"/>
                <a:gd name="T99" fmla="*/ 336 h 416"/>
                <a:gd name="T100" fmla="*/ 176 w 512"/>
                <a:gd name="T101" fmla="*/ 288 h 416"/>
                <a:gd name="T102" fmla="*/ 114 w 512"/>
                <a:gd name="T103" fmla="*/ 336 h 416"/>
                <a:gd name="T104" fmla="*/ 96 w 512"/>
                <a:gd name="T105" fmla="*/ 336 h 416"/>
                <a:gd name="T106" fmla="*/ 80 w 512"/>
                <a:gd name="T107" fmla="*/ 320 h 416"/>
                <a:gd name="T108" fmla="*/ 80 w 512"/>
                <a:gd name="T109" fmla="*/ 272 h 416"/>
                <a:gd name="T110" fmla="*/ 288 w 512"/>
                <a:gd name="T111" fmla="*/ 272 h 416"/>
                <a:gd name="T112" fmla="*/ 336 w 512"/>
                <a:gd name="T113" fmla="*/ 224 h 416"/>
                <a:gd name="T114" fmla="*/ 336 w 512"/>
                <a:gd name="T115" fmla="*/ 112 h 416"/>
                <a:gd name="T116" fmla="*/ 400 w 512"/>
                <a:gd name="T117" fmla="*/ 112 h 416"/>
                <a:gd name="T118" fmla="*/ 413 w 512"/>
                <a:gd name="T119" fmla="*/ 119 h 416"/>
                <a:gd name="T120" fmla="*/ 477 w 512"/>
                <a:gd name="T121" fmla="*/ 215 h 416"/>
                <a:gd name="T122" fmla="*/ 480 w 512"/>
                <a:gd name="T123" fmla="*/ 224 h 416"/>
                <a:gd name="T124" fmla="*/ 480 w 512"/>
                <a:gd name="T125" fmla="*/ 32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416">
                  <a:moveTo>
                    <a:pt x="504" y="197"/>
                  </a:moveTo>
                  <a:cubicBezTo>
                    <a:pt x="440" y="101"/>
                    <a:pt x="440" y="101"/>
                    <a:pt x="440" y="101"/>
                  </a:cubicBezTo>
                  <a:cubicBezTo>
                    <a:pt x="431" y="88"/>
                    <a:pt x="416" y="80"/>
                    <a:pt x="400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6" y="48"/>
                    <a:pt x="336" y="48"/>
                    <a:pt x="336" y="48"/>
                  </a:cubicBezTo>
                  <a:cubicBezTo>
                    <a:pt x="336" y="22"/>
                    <a:pt x="314" y="0"/>
                    <a:pt x="28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50"/>
                    <a:pt x="22" y="272"/>
                    <a:pt x="48" y="272"/>
                  </a:cubicBezTo>
                  <a:cubicBezTo>
                    <a:pt x="48" y="272"/>
                    <a:pt x="48" y="272"/>
                    <a:pt x="48" y="272"/>
                  </a:cubicBezTo>
                  <a:cubicBezTo>
                    <a:pt x="48" y="320"/>
                    <a:pt x="48" y="320"/>
                    <a:pt x="48" y="320"/>
                  </a:cubicBezTo>
                  <a:cubicBezTo>
                    <a:pt x="48" y="346"/>
                    <a:pt x="70" y="368"/>
                    <a:pt x="96" y="368"/>
                  </a:cubicBezTo>
                  <a:cubicBezTo>
                    <a:pt x="114" y="368"/>
                    <a:pt x="114" y="368"/>
                    <a:pt x="114" y="368"/>
                  </a:cubicBezTo>
                  <a:cubicBezTo>
                    <a:pt x="121" y="396"/>
                    <a:pt x="146" y="416"/>
                    <a:pt x="176" y="416"/>
                  </a:cubicBezTo>
                  <a:cubicBezTo>
                    <a:pt x="206" y="416"/>
                    <a:pt x="231" y="396"/>
                    <a:pt x="238" y="368"/>
                  </a:cubicBezTo>
                  <a:cubicBezTo>
                    <a:pt x="322" y="368"/>
                    <a:pt x="322" y="368"/>
                    <a:pt x="322" y="368"/>
                  </a:cubicBezTo>
                  <a:cubicBezTo>
                    <a:pt x="329" y="396"/>
                    <a:pt x="354" y="416"/>
                    <a:pt x="384" y="416"/>
                  </a:cubicBezTo>
                  <a:cubicBezTo>
                    <a:pt x="414" y="416"/>
                    <a:pt x="439" y="396"/>
                    <a:pt x="446" y="368"/>
                  </a:cubicBezTo>
                  <a:cubicBezTo>
                    <a:pt x="464" y="368"/>
                    <a:pt x="464" y="368"/>
                    <a:pt x="464" y="368"/>
                  </a:cubicBezTo>
                  <a:cubicBezTo>
                    <a:pt x="490" y="368"/>
                    <a:pt x="512" y="346"/>
                    <a:pt x="512" y="320"/>
                  </a:cubicBezTo>
                  <a:cubicBezTo>
                    <a:pt x="512" y="224"/>
                    <a:pt x="512" y="224"/>
                    <a:pt x="512" y="224"/>
                  </a:cubicBezTo>
                  <a:cubicBezTo>
                    <a:pt x="512" y="215"/>
                    <a:pt x="509" y="205"/>
                    <a:pt x="504" y="197"/>
                  </a:cubicBezTo>
                  <a:close/>
                  <a:moveTo>
                    <a:pt x="48" y="240"/>
                  </a:moveTo>
                  <a:cubicBezTo>
                    <a:pt x="39" y="240"/>
                    <a:pt x="32" y="233"/>
                    <a:pt x="32" y="22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9"/>
                    <a:pt x="39" y="32"/>
                    <a:pt x="48" y="32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97" y="32"/>
                    <a:pt x="304" y="39"/>
                    <a:pt x="304" y="48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4" y="112"/>
                    <a:pt x="304" y="112"/>
                    <a:pt x="304" y="112"/>
                  </a:cubicBezTo>
                  <a:cubicBezTo>
                    <a:pt x="304" y="224"/>
                    <a:pt x="304" y="224"/>
                    <a:pt x="304" y="224"/>
                  </a:cubicBezTo>
                  <a:cubicBezTo>
                    <a:pt x="304" y="233"/>
                    <a:pt x="297" y="240"/>
                    <a:pt x="288" y="240"/>
                  </a:cubicBezTo>
                  <a:lnTo>
                    <a:pt x="48" y="240"/>
                  </a:lnTo>
                  <a:close/>
                  <a:moveTo>
                    <a:pt x="176" y="384"/>
                  </a:moveTo>
                  <a:cubicBezTo>
                    <a:pt x="158" y="384"/>
                    <a:pt x="144" y="370"/>
                    <a:pt x="144" y="352"/>
                  </a:cubicBezTo>
                  <a:cubicBezTo>
                    <a:pt x="144" y="334"/>
                    <a:pt x="158" y="320"/>
                    <a:pt x="176" y="320"/>
                  </a:cubicBezTo>
                  <a:cubicBezTo>
                    <a:pt x="194" y="320"/>
                    <a:pt x="208" y="334"/>
                    <a:pt x="208" y="352"/>
                  </a:cubicBezTo>
                  <a:cubicBezTo>
                    <a:pt x="208" y="370"/>
                    <a:pt x="194" y="384"/>
                    <a:pt x="176" y="384"/>
                  </a:cubicBezTo>
                  <a:close/>
                  <a:moveTo>
                    <a:pt x="384" y="384"/>
                  </a:moveTo>
                  <a:cubicBezTo>
                    <a:pt x="366" y="384"/>
                    <a:pt x="352" y="370"/>
                    <a:pt x="352" y="352"/>
                  </a:cubicBezTo>
                  <a:cubicBezTo>
                    <a:pt x="352" y="334"/>
                    <a:pt x="366" y="320"/>
                    <a:pt x="384" y="320"/>
                  </a:cubicBezTo>
                  <a:cubicBezTo>
                    <a:pt x="402" y="320"/>
                    <a:pt x="416" y="334"/>
                    <a:pt x="416" y="352"/>
                  </a:cubicBezTo>
                  <a:cubicBezTo>
                    <a:pt x="416" y="370"/>
                    <a:pt x="402" y="384"/>
                    <a:pt x="384" y="384"/>
                  </a:cubicBezTo>
                  <a:close/>
                  <a:moveTo>
                    <a:pt x="480" y="320"/>
                  </a:moveTo>
                  <a:cubicBezTo>
                    <a:pt x="480" y="329"/>
                    <a:pt x="473" y="336"/>
                    <a:pt x="464" y="336"/>
                  </a:cubicBezTo>
                  <a:cubicBezTo>
                    <a:pt x="446" y="336"/>
                    <a:pt x="446" y="336"/>
                    <a:pt x="446" y="336"/>
                  </a:cubicBezTo>
                  <a:cubicBezTo>
                    <a:pt x="439" y="308"/>
                    <a:pt x="414" y="288"/>
                    <a:pt x="384" y="288"/>
                  </a:cubicBezTo>
                  <a:cubicBezTo>
                    <a:pt x="354" y="288"/>
                    <a:pt x="329" y="308"/>
                    <a:pt x="322" y="336"/>
                  </a:cubicBezTo>
                  <a:cubicBezTo>
                    <a:pt x="238" y="336"/>
                    <a:pt x="238" y="336"/>
                    <a:pt x="238" y="336"/>
                  </a:cubicBezTo>
                  <a:cubicBezTo>
                    <a:pt x="231" y="308"/>
                    <a:pt x="206" y="288"/>
                    <a:pt x="176" y="288"/>
                  </a:cubicBezTo>
                  <a:cubicBezTo>
                    <a:pt x="146" y="288"/>
                    <a:pt x="121" y="308"/>
                    <a:pt x="114" y="336"/>
                  </a:cubicBezTo>
                  <a:cubicBezTo>
                    <a:pt x="96" y="336"/>
                    <a:pt x="96" y="336"/>
                    <a:pt x="96" y="336"/>
                  </a:cubicBezTo>
                  <a:cubicBezTo>
                    <a:pt x="87" y="336"/>
                    <a:pt x="80" y="329"/>
                    <a:pt x="80" y="320"/>
                  </a:cubicBezTo>
                  <a:cubicBezTo>
                    <a:pt x="80" y="272"/>
                    <a:pt x="80" y="272"/>
                    <a:pt x="80" y="272"/>
                  </a:cubicBezTo>
                  <a:cubicBezTo>
                    <a:pt x="288" y="272"/>
                    <a:pt x="288" y="272"/>
                    <a:pt x="288" y="272"/>
                  </a:cubicBezTo>
                  <a:cubicBezTo>
                    <a:pt x="314" y="272"/>
                    <a:pt x="336" y="250"/>
                    <a:pt x="336" y="224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400" y="112"/>
                    <a:pt x="400" y="112"/>
                    <a:pt x="400" y="112"/>
                  </a:cubicBezTo>
                  <a:cubicBezTo>
                    <a:pt x="405" y="112"/>
                    <a:pt x="410" y="115"/>
                    <a:pt x="413" y="119"/>
                  </a:cubicBezTo>
                  <a:cubicBezTo>
                    <a:pt x="477" y="215"/>
                    <a:pt x="477" y="215"/>
                    <a:pt x="477" y="215"/>
                  </a:cubicBezTo>
                  <a:cubicBezTo>
                    <a:pt x="479" y="218"/>
                    <a:pt x="480" y="221"/>
                    <a:pt x="480" y="224"/>
                  </a:cubicBezTo>
                  <a:lnTo>
                    <a:pt x="48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8" name="TextBox 34"/>
          <p:cNvSpPr txBox="1"/>
          <p:nvPr/>
        </p:nvSpPr>
        <p:spPr>
          <a:xfrm>
            <a:off x="641858" y="5384844"/>
            <a:ext cx="1062636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Throughout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our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organisation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we’ve always looked to bring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together the right skills and knowledge to support our technology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development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network growth and customer service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64510" y="3388803"/>
            <a:ext cx="256210" cy="254979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2" name="Freeform 101"/>
          <p:cNvSpPr>
            <a:spLocks noEditPoints="1"/>
          </p:cNvSpPr>
          <p:nvPr/>
        </p:nvSpPr>
        <p:spPr bwMode="auto">
          <a:xfrm>
            <a:off x="4544783" y="4815802"/>
            <a:ext cx="278382" cy="273455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3" name="Group 52"/>
          <p:cNvGrpSpPr/>
          <p:nvPr/>
        </p:nvGrpSpPr>
        <p:grpSpPr>
          <a:xfrm>
            <a:off x="6361505" y="2918918"/>
            <a:ext cx="256210" cy="254979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6" name="Freeform 101"/>
          <p:cNvSpPr>
            <a:spLocks noEditPoints="1"/>
          </p:cNvSpPr>
          <p:nvPr/>
        </p:nvSpPr>
        <p:spPr bwMode="auto">
          <a:xfrm>
            <a:off x="6341696" y="3890632"/>
            <a:ext cx="278382" cy="273455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7" name="Group 56"/>
          <p:cNvGrpSpPr/>
          <p:nvPr/>
        </p:nvGrpSpPr>
        <p:grpSpPr>
          <a:xfrm>
            <a:off x="6361505" y="4357910"/>
            <a:ext cx="256210" cy="254979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58" name="Freeform 19"/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0" name="Freeform 101"/>
          <p:cNvSpPr>
            <a:spLocks noEditPoints="1"/>
          </p:cNvSpPr>
          <p:nvPr/>
        </p:nvSpPr>
        <p:spPr bwMode="auto">
          <a:xfrm>
            <a:off x="8194018" y="3355027"/>
            <a:ext cx="278382" cy="273455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1" name="Group 60"/>
          <p:cNvGrpSpPr/>
          <p:nvPr/>
        </p:nvGrpSpPr>
        <p:grpSpPr>
          <a:xfrm>
            <a:off x="10037166" y="2918918"/>
            <a:ext cx="256210" cy="254979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62" name="Freeform 19"/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4" name="Freeform 101"/>
          <p:cNvSpPr>
            <a:spLocks noEditPoints="1"/>
          </p:cNvSpPr>
          <p:nvPr/>
        </p:nvSpPr>
        <p:spPr bwMode="auto">
          <a:xfrm>
            <a:off x="10051356" y="3355027"/>
            <a:ext cx="278382" cy="273455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5" name="Freeform 101"/>
          <p:cNvSpPr>
            <a:spLocks noEditPoints="1"/>
          </p:cNvSpPr>
          <p:nvPr/>
        </p:nvSpPr>
        <p:spPr bwMode="auto">
          <a:xfrm>
            <a:off x="10051356" y="3890632"/>
            <a:ext cx="278382" cy="273455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0037166" y="4844314"/>
            <a:ext cx="256210" cy="254979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67" name="Freeform 19"/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9" name="Content Placeholder 7"/>
          <p:cNvSpPr txBox="1">
            <a:spLocks/>
          </p:cNvSpPr>
          <p:nvPr/>
        </p:nvSpPr>
        <p:spPr>
          <a:xfrm>
            <a:off x="566630" y="444113"/>
            <a:ext cx="5950666" cy="9387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4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Table Matrix Chart</a:t>
            </a:r>
            <a:endParaRPr lang="en-US" sz="4000" dirty="0" smtClean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37750" y="6434275"/>
            <a:ext cx="3578779" cy="319308"/>
            <a:chOff x="746477" y="473027"/>
            <a:chExt cx="3578779" cy="319308"/>
          </a:xfrm>
        </p:grpSpPr>
        <p:sp>
          <p:nvSpPr>
            <p:cNvPr id="71" name="Rectangle 70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81" name="Picture Placeholder 80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31465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38810" y="311967"/>
            <a:ext cx="4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A10FD6-8016-4D61-B00A-B22F27E12647}" type="slidenum">
              <a:rPr lang="id-ID" sz="1400" smtClean="0">
                <a:solidFill>
                  <a:schemeClr val="bg1"/>
                </a:solidFill>
              </a:rPr>
              <a:pPr algn="ctr"/>
              <a:t>18</a:t>
            </a:fld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5372100" y="1588"/>
            <a:ext cx="6851649" cy="6853238"/>
          </a:xfrm>
          <a:custGeom>
            <a:avLst/>
            <a:gdLst>
              <a:gd name="T0" fmla="*/ 2874 w 2874"/>
              <a:gd name="T1" fmla="*/ 0 h 2875"/>
              <a:gd name="T2" fmla="*/ 0 w 2874"/>
              <a:gd name="T3" fmla="*/ 2875 h 2875"/>
              <a:gd name="T4" fmla="*/ 2874 w 2874"/>
              <a:gd name="T5" fmla="*/ 2875 h 2875"/>
              <a:gd name="T6" fmla="*/ 2874 w 2874"/>
              <a:gd name="T7" fmla="*/ 0 h 2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4" h="2875">
                <a:moveTo>
                  <a:pt x="2874" y="0"/>
                </a:moveTo>
                <a:cubicBezTo>
                  <a:pt x="1287" y="0"/>
                  <a:pt x="0" y="1287"/>
                  <a:pt x="0" y="2875"/>
                </a:cubicBezTo>
                <a:cubicBezTo>
                  <a:pt x="2874" y="2875"/>
                  <a:pt x="2874" y="2875"/>
                  <a:pt x="2874" y="2875"/>
                </a:cubicBezTo>
                <a:cubicBezTo>
                  <a:pt x="2874" y="0"/>
                  <a:pt x="2874" y="0"/>
                  <a:pt x="287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873875" y="4833938"/>
            <a:ext cx="5349875" cy="2020888"/>
          </a:xfrm>
          <a:custGeom>
            <a:avLst/>
            <a:gdLst>
              <a:gd name="T0" fmla="*/ 2244 w 2244"/>
              <a:gd name="T1" fmla="*/ 848 h 848"/>
              <a:gd name="T2" fmla="*/ 0 w 2244"/>
              <a:gd name="T3" fmla="*/ 848 h 848"/>
              <a:gd name="T4" fmla="*/ 165 w 2244"/>
              <a:gd name="T5" fmla="*/ 0 h 848"/>
              <a:gd name="T6" fmla="*/ 2244 w 2244"/>
              <a:gd name="T7" fmla="*/ 848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4" h="848">
                <a:moveTo>
                  <a:pt x="2244" y="848"/>
                </a:moveTo>
                <a:cubicBezTo>
                  <a:pt x="0" y="848"/>
                  <a:pt x="0" y="848"/>
                  <a:pt x="0" y="848"/>
                </a:cubicBezTo>
                <a:cubicBezTo>
                  <a:pt x="0" y="548"/>
                  <a:pt x="59" y="262"/>
                  <a:pt x="165" y="0"/>
                </a:cubicBezTo>
                <a:cubicBezTo>
                  <a:pt x="618" y="181"/>
                  <a:pt x="2244" y="848"/>
                  <a:pt x="2244" y="84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88900" dist="38100" dir="13500000" algn="br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827963" y="3479800"/>
            <a:ext cx="4395787" cy="3375025"/>
          </a:xfrm>
          <a:custGeom>
            <a:avLst/>
            <a:gdLst>
              <a:gd name="T0" fmla="*/ 1844 w 1844"/>
              <a:gd name="T1" fmla="*/ 1416 h 1416"/>
              <a:gd name="T2" fmla="*/ 0 w 1844"/>
              <a:gd name="T3" fmla="*/ 668 h 1416"/>
              <a:gd name="T4" fmla="*/ 446 w 1844"/>
              <a:gd name="T5" fmla="*/ 0 h 1416"/>
              <a:gd name="T6" fmla="*/ 1844 w 1844"/>
              <a:gd name="T7" fmla="*/ 1416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4" h="1416">
                <a:moveTo>
                  <a:pt x="1844" y="1416"/>
                </a:moveTo>
                <a:cubicBezTo>
                  <a:pt x="1844" y="1416"/>
                  <a:pt x="470" y="875"/>
                  <a:pt x="0" y="668"/>
                </a:cubicBezTo>
                <a:cubicBezTo>
                  <a:pt x="103" y="415"/>
                  <a:pt x="256" y="189"/>
                  <a:pt x="446" y="0"/>
                </a:cubicBezTo>
                <a:cubicBezTo>
                  <a:pt x="788" y="347"/>
                  <a:pt x="1844" y="1416"/>
                  <a:pt x="1844" y="14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8900" dist="38100" dir="13500000" algn="br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310688" y="3052763"/>
            <a:ext cx="2913062" cy="3802063"/>
          </a:xfrm>
          <a:custGeom>
            <a:avLst/>
            <a:gdLst>
              <a:gd name="T0" fmla="*/ 1222 w 1222"/>
              <a:gd name="T1" fmla="*/ 1595 h 1595"/>
              <a:gd name="T2" fmla="*/ 0 w 1222"/>
              <a:gd name="T3" fmla="*/ 385 h 1595"/>
              <a:gd name="T4" fmla="*/ 578 w 1222"/>
              <a:gd name="T5" fmla="*/ 0 h 1595"/>
              <a:gd name="T6" fmla="*/ 1222 w 1222"/>
              <a:gd name="T7" fmla="*/ 1595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2" h="1595">
                <a:moveTo>
                  <a:pt x="1222" y="1595"/>
                </a:moveTo>
                <a:cubicBezTo>
                  <a:pt x="1222" y="1595"/>
                  <a:pt x="442" y="808"/>
                  <a:pt x="0" y="385"/>
                </a:cubicBezTo>
                <a:cubicBezTo>
                  <a:pt x="163" y="220"/>
                  <a:pt x="360" y="88"/>
                  <a:pt x="578" y="0"/>
                </a:cubicBezTo>
                <a:cubicBezTo>
                  <a:pt x="688" y="292"/>
                  <a:pt x="1222" y="1595"/>
                  <a:pt x="1222" y="15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8900" dist="38100" dir="13500000" algn="br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0901362" y="3376652"/>
            <a:ext cx="1292225" cy="3462338"/>
          </a:xfrm>
          <a:custGeom>
            <a:avLst/>
            <a:gdLst>
              <a:gd name="T0" fmla="*/ 542 w 542"/>
              <a:gd name="T1" fmla="*/ 0 h 1453"/>
              <a:gd name="T2" fmla="*/ 542 w 542"/>
              <a:gd name="T3" fmla="*/ 1453 h 1453"/>
              <a:gd name="T4" fmla="*/ 0 w 542"/>
              <a:gd name="T5" fmla="*/ 105 h 1453"/>
              <a:gd name="T6" fmla="*/ 542 w 542"/>
              <a:gd name="T7" fmla="*/ 0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2" h="1453">
                <a:moveTo>
                  <a:pt x="542" y="0"/>
                </a:moveTo>
                <a:cubicBezTo>
                  <a:pt x="542" y="1453"/>
                  <a:pt x="542" y="1453"/>
                  <a:pt x="542" y="1453"/>
                </a:cubicBezTo>
                <a:cubicBezTo>
                  <a:pt x="542" y="1453"/>
                  <a:pt x="320" y="888"/>
                  <a:pt x="0" y="105"/>
                </a:cubicBezTo>
                <a:cubicBezTo>
                  <a:pt x="168" y="38"/>
                  <a:pt x="351" y="0"/>
                  <a:pt x="5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88900" dist="38100" dir="13500000" algn="br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861050" y="4210050"/>
            <a:ext cx="6362700" cy="2644775"/>
          </a:xfrm>
          <a:custGeom>
            <a:avLst/>
            <a:gdLst>
              <a:gd name="T0" fmla="*/ 17 w 2669"/>
              <a:gd name="T1" fmla="*/ 0 h 1110"/>
              <a:gd name="T2" fmla="*/ 2669 w 2669"/>
              <a:gd name="T3" fmla="*/ 1099 h 1110"/>
              <a:gd name="T4" fmla="*/ 2669 w 2669"/>
              <a:gd name="T5" fmla="*/ 1110 h 1110"/>
              <a:gd name="T6" fmla="*/ 2583 w 2669"/>
              <a:gd name="T7" fmla="*/ 1110 h 1110"/>
              <a:gd name="T8" fmla="*/ 0 w 2669"/>
              <a:gd name="T9" fmla="*/ 40 h 1110"/>
              <a:gd name="T10" fmla="*/ 17 w 2669"/>
              <a:gd name="T11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9" h="1110">
                <a:moveTo>
                  <a:pt x="17" y="0"/>
                </a:moveTo>
                <a:cubicBezTo>
                  <a:pt x="2669" y="1099"/>
                  <a:pt x="2669" y="1099"/>
                  <a:pt x="2669" y="1099"/>
                </a:cubicBezTo>
                <a:cubicBezTo>
                  <a:pt x="2669" y="1110"/>
                  <a:pt x="2669" y="1110"/>
                  <a:pt x="2669" y="1110"/>
                </a:cubicBezTo>
                <a:cubicBezTo>
                  <a:pt x="2583" y="1110"/>
                  <a:pt x="2583" y="1110"/>
                  <a:pt x="2583" y="1110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27"/>
                  <a:pt x="11" y="13"/>
                  <a:pt x="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2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343775" y="1973263"/>
            <a:ext cx="4879975" cy="4881563"/>
          </a:xfrm>
          <a:custGeom>
            <a:avLst/>
            <a:gdLst>
              <a:gd name="T0" fmla="*/ 30 w 2047"/>
              <a:gd name="T1" fmla="*/ 0 h 2048"/>
              <a:gd name="T2" fmla="*/ 2047 w 2047"/>
              <a:gd name="T3" fmla="*/ 2017 h 2048"/>
              <a:gd name="T4" fmla="*/ 2047 w 2047"/>
              <a:gd name="T5" fmla="*/ 2048 h 2048"/>
              <a:gd name="T6" fmla="*/ 2017 w 2047"/>
              <a:gd name="T7" fmla="*/ 2048 h 2048"/>
              <a:gd name="T8" fmla="*/ 0 w 2047"/>
              <a:gd name="T9" fmla="*/ 31 h 2048"/>
              <a:gd name="T10" fmla="*/ 30 w 2047"/>
              <a:gd name="T11" fmla="*/ 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7" h="2048">
                <a:moveTo>
                  <a:pt x="30" y="0"/>
                </a:moveTo>
                <a:cubicBezTo>
                  <a:pt x="2047" y="2017"/>
                  <a:pt x="2047" y="2017"/>
                  <a:pt x="2047" y="2017"/>
                </a:cubicBezTo>
                <a:cubicBezTo>
                  <a:pt x="2047" y="2048"/>
                  <a:pt x="2047" y="2048"/>
                  <a:pt x="2047" y="2048"/>
                </a:cubicBezTo>
                <a:cubicBezTo>
                  <a:pt x="2017" y="2048"/>
                  <a:pt x="2017" y="2048"/>
                  <a:pt x="2017" y="2048"/>
                </a:cubicBezTo>
                <a:cubicBezTo>
                  <a:pt x="0" y="31"/>
                  <a:pt x="0" y="31"/>
                  <a:pt x="0" y="31"/>
                </a:cubicBezTo>
                <a:cubicBezTo>
                  <a:pt x="10" y="20"/>
                  <a:pt x="20" y="10"/>
                  <a:pt x="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2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78975" y="493713"/>
            <a:ext cx="2644775" cy="6361113"/>
          </a:xfrm>
          <a:custGeom>
            <a:avLst/>
            <a:gdLst>
              <a:gd name="T0" fmla="*/ 40 w 1109"/>
              <a:gd name="T1" fmla="*/ 0 h 2669"/>
              <a:gd name="T2" fmla="*/ 1109 w 1109"/>
              <a:gd name="T3" fmla="*/ 2582 h 2669"/>
              <a:gd name="T4" fmla="*/ 1109 w 1109"/>
              <a:gd name="T5" fmla="*/ 2669 h 2669"/>
              <a:gd name="T6" fmla="*/ 1098 w 1109"/>
              <a:gd name="T7" fmla="*/ 2669 h 2669"/>
              <a:gd name="T8" fmla="*/ 0 w 1109"/>
              <a:gd name="T9" fmla="*/ 17 h 2669"/>
              <a:gd name="T10" fmla="*/ 40 w 1109"/>
              <a:gd name="T11" fmla="*/ 0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9" h="2669">
                <a:moveTo>
                  <a:pt x="40" y="0"/>
                </a:moveTo>
                <a:cubicBezTo>
                  <a:pt x="1109" y="2582"/>
                  <a:pt x="1109" y="2582"/>
                  <a:pt x="1109" y="2582"/>
                </a:cubicBezTo>
                <a:cubicBezTo>
                  <a:pt x="1109" y="2669"/>
                  <a:pt x="1109" y="2669"/>
                  <a:pt x="1109" y="2669"/>
                </a:cubicBezTo>
                <a:cubicBezTo>
                  <a:pt x="1098" y="2669"/>
                  <a:pt x="1098" y="2669"/>
                  <a:pt x="1098" y="2669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11"/>
                  <a:pt x="26" y="5"/>
                  <a:pt x="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2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6" name="Group 25"/>
          <p:cNvGrpSpPr/>
          <p:nvPr/>
        </p:nvGrpSpPr>
        <p:grpSpPr>
          <a:xfrm>
            <a:off x="2471597" y="2153385"/>
            <a:ext cx="2706139" cy="855321"/>
            <a:chOff x="2615766" y="2382903"/>
            <a:chExt cx="2188443" cy="855321"/>
          </a:xfrm>
        </p:grpSpPr>
        <p:sp>
          <p:nvSpPr>
            <p:cNvPr id="27" name="TextBox 26"/>
            <p:cNvSpPr txBox="1"/>
            <p:nvPr/>
          </p:nvSpPr>
          <p:spPr>
            <a:xfrm>
              <a:off x="2615766" y="2382903"/>
              <a:ext cx="1157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Order Entry</a:t>
              </a:r>
              <a:endParaRPr lang="id-ID" b="1" dirty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5766" y="2638060"/>
              <a:ext cx="218844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Suitable for all category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100" i="1" dirty="0" err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i="1" dirty="0" err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Ipsum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is not simply random text</a:t>
              </a:r>
              <a:r>
                <a:rPr lang="en-US" sz="1100" i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id-ID" sz="1100" i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endParaRPr lang="en-US" sz="1100" b="1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15495" y="597766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id-ID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80579" y="502432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id-ID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28342" y="446939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id-ID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10915" y="419758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id-ID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831808" y="1095577"/>
            <a:ext cx="595961" cy="559985"/>
            <a:chOff x="3175" y="-1587"/>
            <a:chExt cx="1209675" cy="1136651"/>
          </a:xfrm>
          <a:solidFill>
            <a:schemeClr val="bg1">
              <a:lumMod val="75000"/>
            </a:schemeClr>
          </a:solidFill>
        </p:grpSpPr>
        <p:sp>
          <p:nvSpPr>
            <p:cNvPr id="43" name="Freeform 59"/>
            <p:cNvSpPr>
              <a:spLocks/>
            </p:cNvSpPr>
            <p:nvPr/>
          </p:nvSpPr>
          <p:spPr bwMode="auto">
            <a:xfrm>
              <a:off x="3175" y="-1587"/>
              <a:ext cx="1209675" cy="454025"/>
            </a:xfrm>
            <a:custGeom>
              <a:avLst/>
              <a:gdLst>
                <a:gd name="T0" fmla="*/ 297 w 320"/>
                <a:gd name="T1" fmla="*/ 41 h 120"/>
                <a:gd name="T2" fmla="*/ 160 w 320"/>
                <a:gd name="T3" fmla="*/ 0 h 120"/>
                <a:gd name="T4" fmla="*/ 23 w 320"/>
                <a:gd name="T5" fmla="*/ 41 h 120"/>
                <a:gd name="T6" fmla="*/ 0 w 320"/>
                <a:gd name="T7" fmla="*/ 79 h 120"/>
                <a:gd name="T8" fmla="*/ 0 w 320"/>
                <a:gd name="T9" fmla="*/ 100 h 120"/>
                <a:gd name="T10" fmla="*/ 20 w 320"/>
                <a:gd name="T11" fmla="*/ 120 h 120"/>
                <a:gd name="T12" fmla="*/ 60 w 320"/>
                <a:gd name="T13" fmla="*/ 120 h 120"/>
                <a:gd name="T14" fmla="*/ 80 w 320"/>
                <a:gd name="T15" fmla="*/ 100 h 120"/>
                <a:gd name="T16" fmla="*/ 91 w 320"/>
                <a:gd name="T17" fmla="*/ 67 h 120"/>
                <a:gd name="T18" fmla="*/ 160 w 320"/>
                <a:gd name="T19" fmla="*/ 41 h 120"/>
                <a:gd name="T20" fmla="*/ 229 w 320"/>
                <a:gd name="T21" fmla="*/ 67 h 120"/>
                <a:gd name="T22" fmla="*/ 241 w 320"/>
                <a:gd name="T23" fmla="*/ 100 h 120"/>
                <a:gd name="T24" fmla="*/ 261 w 320"/>
                <a:gd name="T25" fmla="*/ 120 h 120"/>
                <a:gd name="T26" fmla="*/ 301 w 320"/>
                <a:gd name="T27" fmla="*/ 120 h 120"/>
                <a:gd name="T28" fmla="*/ 320 w 320"/>
                <a:gd name="T29" fmla="*/ 100 h 120"/>
                <a:gd name="T30" fmla="*/ 320 w 320"/>
                <a:gd name="T31" fmla="*/ 79 h 120"/>
                <a:gd name="T32" fmla="*/ 297 w 320"/>
                <a:gd name="T33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120">
                  <a:moveTo>
                    <a:pt x="297" y="41"/>
                  </a:moveTo>
                  <a:cubicBezTo>
                    <a:pt x="273" y="20"/>
                    <a:pt x="240" y="0"/>
                    <a:pt x="160" y="0"/>
                  </a:cubicBezTo>
                  <a:cubicBezTo>
                    <a:pt x="80" y="0"/>
                    <a:pt x="48" y="20"/>
                    <a:pt x="23" y="41"/>
                  </a:cubicBezTo>
                  <a:cubicBezTo>
                    <a:pt x="9" y="53"/>
                    <a:pt x="0" y="61"/>
                    <a:pt x="0" y="7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1"/>
                    <a:pt x="9" y="120"/>
                    <a:pt x="2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71" y="120"/>
                    <a:pt x="80" y="111"/>
                    <a:pt x="80" y="100"/>
                  </a:cubicBezTo>
                  <a:cubicBezTo>
                    <a:pt x="80" y="89"/>
                    <a:pt x="82" y="80"/>
                    <a:pt x="91" y="67"/>
                  </a:cubicBezTo>
                  <a:cubicBezTo>
                    <a:pt x="101" y="55"/>
                    <a:pt x="120" y="40"/>
                    <a:pt x="160" y="41"/>
                  </a:cubicBezTo>
                  <a:cubicBezTo>
                    <a:pt x="200" y="40"/>
                    <a:pt x="220" y="55"/>
                    <a:pt x="229" y="67"/>
                  </a:cubicBezTo>
                  <a:cubicBezTo>
                    <a:pt x="239" y="80"/>
                    <a:pt x="241" y="89"/>
                    <a:pt x="241" y="100"/>
                  </a:cubicBezTo>
                  <a:cubicBezTo>
                    <a:pt x="241" y="111"/>
                    <a:pt x="250" y="120"/>
                    <a:pt x="261" y="120"/>
                  </a:cubicBezTo>
                  <a:cubicBezTo>
                    <a:pt x="301" y="120"/>
                    <a:pt x="301" y="120"/>
                    <a:pt x="301" y="120"/>
                  </a:cubicBezTo>
                  <a:cubicBezTo>
                    <a:pt x="312" y="120"/>
                    <a:pt x="320" y="111"/>
                    <a:pt x="320" y="100"/>
                  </a:cubicBezTo>
                  <a:cubicBezTo>
                    <a:pt x="320" y="79"/>
                    <a:pt x="320" y="79"/>
                    <a:pt x="320" y="79"/>
                  </a:cubicBezTo>
                  <a:cubicBezTo>
                    <a:pt x="320" y="61"/>
                    <a:pt x="311" y="53"/>
                    <a:pt x="29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Oval 60"/>
            <p:cNvSpPr>
              <a:spLocks noChangeArrowheads="1"/>
            </p:cNvSpPr>
            <p:nvPr/>
          </p:nvSpPr>
          <p:spPr bwMode="auto">
            <a:xfrm>
              <a:off x="457200" y="679451"/>
              <a:ext cx="301625" cy="303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1"/>
            <p:cNvSpPr>
              <a:spLocks noEditPoints="1"/>
            </p:cNvSpPr>
            <p:nvPr/>
          </p:nvSpPr>
          <p:spPr bwMode="auto">
            <a:xfrm>
              <a:off x="77788" y="301626"/>
              <a:ext cx="1060450" cy="833438"/>
            </a:xfrm>
            <a:custGeom>
              <a:avLst/>
              <a:gdLst>
                <a:gd name="T0" fmla="*/ 210 w 280"/>
                <a:gd name="T1" fmla="*/ 40 h 220"/>
                <a:gd name="T2" fmla="*/ 200 w 280"/>
                <a:gd name="T3" fmla="*/ 40 h 220"/>
                <a:gd name="T4" fmla="*/ 200 w 280"/>
                <a:gd name="T5" fmla="*/ 15 h 220"/>
                <a:gd name="T6" fmla="*/ 180 w 280"/>
                <a:gd name="T7" fmla="*/ 0 h 220"/>
                <a:gd name="T8" fmla="*/ 160 w 280"/>
                <a:gd name="T9" fmla="*/ 15 h 220"/>
                <a:gd name="T10" fmla="*/ 160 w 280"/>
                <a:gd name="T11" fmla="*/ 40 h 220"/>
                <a:gd name="T12" fmla="*/ 120 w 280"/>
                <a:gd name="T13" fmla="*/ 40 h 220"/>
                <a:gd name="T14" fmla="*/ 120 w 280"/>
                <a:gd name="T15" fmla="*/ 15 h 220"/>
                <a:gd name="T16" fmla="*/ 100 w 280"/>
                <a:gd name="T17" fmla="*/ 0 h 220"/>
                <a:gd name="T18" fmla="*/ 80 w 280"/>
                <a:gd name="T19" fmla="*/ 15 h 220"/>
                <a:gd name="T20" fmla="*/ 80 w 280"/>
                <a:gd name="T21" fmla="*/ 40 h 220"/>
                <a:gd name="T22" fmla="*/ 71 w 280"/>
                <a:gd name="T23" fmla="*/ 40 h 220"/>
                <a:gd name="T24" fmla="*/ 54 w 280"/>
                <a:gd name="T25" fmla="*/ 49 h 220"/>
                <a:gd name="T26" fmla="*/ 0 w 280"/>
                <a:gd name="T27" fmla="*/ 160 h 220"/>
                <a:gd name="T28" fmla="*/ 0 w 280"/>
                <a:gd name="T29" fmla="*/ 200 h 220"/>
                <a:gd name="T30" fmla="*/ 20 w 280"/>
                <a:gd name="T31" fmla="*/ 220 h 220"/>
                <a:gd name="T32" fmla="*/ 260 w 280"/>
                <a:gd name="T33" fmla="*/ 220 h 220"/>
                <a:gd name="T34" fmla="*/ 280 w 280"/>
                <a:gd name="T35" fmla="*/ 200 h 220"/>
                <a:gd name="T36" fmla="*/ 280 w 280"/>
                <a:gd name="T37" fmla="*/ 162 h 220"/>
                <a:gd name="T38" fmla="*/ 226 w 280"/>
                <a:gd name="T39" fmla="*/ 48 h 220"/>
                <a:gd name="T40" fmla="*/ 210 w 280"/>
                <a:gd name="T41" fmla="*/ 40 h 220"/>
                <a:gd name="T42" fmla="*/ 140 w 280"/>
                <a:gd name="T43" fmla="*/ 200 h 220"/>
                <a:gd name="T44" fmla="*/ 80 w 280"/>
                <a:gd name="T45" fmla="*/ 140 h 220"/>
                <a:gd name="T46" fmla="*/ 140 w 280"/>
                <a:gd name="T47" fmla="*/ 80 h 220"/>
                <a:gd name="T48" fmla="*/ 200 w 280"/>
                <a:gd name="T49" fmla="*/ 140 h 220"/>
                <a:gd name="T50" fmla="*/ 140 w 280"/>
                <a:gd name="T51" fmla="*/ 2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0" h="220">
                  <a:moveTo>
                    <a:pt x="210" y="40"/>
                  </a:moveTo>
                  <a:cubicBezTo>
                    <a:pt x="200" y="40"/>
                    <a:pt x="200" y="40"/>
                    <a:pt x="200" y="40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7"/>
                    <a:pt x="191" y="0"/>
                    <a:pt x="180" y="0"/>
                  </a:cubicBezTo>
                  <a:cubicBezTo>
                    <a:pt x="169" y="0"/>
                    <a:pt x="160" y="7"/>
                    <a:pt x="160" y="15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7"/>
                    <a:pt x="111" y="0"/>
                    <a:pt x="100" y="0"/>
                  </a:cubicBezTo>
                  <a:cubicBezTo>
                    <a:pt x="89" y="0"/>
                    <a:pt x="80" y="7"/>
                    <a:pt x="80" y="15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4" y="40"/>
                    <a:pt x="58" y="43"/>
                    <a:pt x="54" y="49"/>
                  </a:cubicBezTo>
                  <a:cubicBezTo>
                    <a:pt x="39" y="72"/>
                    <a:pt x="0" y="133"/>
                    <a:pt x="0" y="16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1"/>
                    <a:pt x="9" y="220"/>
                    <a:pt x="20" y="220"/>
                  </a:cubicBezTo>
                  <a:cubicBezTo>
                    <a:pt x="260" y="220"/>
                    <a:pt x="260" y="220"/>
                    <a:pt x="260" y="220"/>
                  </a:cubicBezTo>
                  <a:cubicBezTo>
                    <a:pt x="271" y="220"/>
                    <a:pt x="280" y="211"/>
                    <a:pt x="280" y="200"/>
                  </a:cubicBezTo>
                  <a:cubicBezTo>
                    <a:pt x="280" y="183"/>
                    <a:pt x="280" y="162"/>
                    <a:pt x="280" y="162"/>
                  </a:cubicBezTo>
                  <a:cubicBezTo>
                    <a:pt x="280" y="127"/>
                    <a:pt x="241" y="70"/>
                    <a:pt x="226" y="48"/>
                  </a:cubicBezTo>
                  <a:cubicBezTo>
                    <a:pt x="222" y="43"/>
                    <a:pt x="216" y="40"/>
                    <a:pt x="210" y="40"/>
                  </a:cubicBezTo>
                  <a:close/>
                  <a:moveTo>
                    <a:pt x="140" y="200"/>
                  </a:moveTo>
                  <a:cubicBezTo>
                    <a:pt x="107" y="200"/>
                    <a:pt x="80" y="173"/>
                    <a:pt x="80" y="140"/>
                  </a:cubicBezTo>
                  <a:cubicBezTo>
                    <a:pt x="80" y="107"/>
                    <a:pt x="107" y="80"/>
                    <a:pt x="140" y="80"/>
                  </a:cubicBezTo>
                  <a:cubicBezTo>
                    <a:pt x="173" y="80"/>
                    <a:pt x="200" y="107"/>
                    <a:pt x="200" y="140"/>
                  </a:cubicBezTo>
                  <a:cubicBezTo>
                    <a:pt x="200" y="173"/>
                    <a:pt x="173" y="200"/>
                    <a:pt x="140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47543" y="3361513"/>
            <a:ext cx="691721" cy="476698"/>
            <a:chOff x="3175" y="4763"/>
            <a:chExt cx="3130550" cy="2157412"/>
          </a:xfrm>
          <a:solidFill>
            <a:schemeClr val="bg1">
              <a:lumMod val="75000"/>
            </a:schemeClr>
          </a:solidFill>
        </p:grpSpPr>
        <p:sp>
          <p:nvSpPr>
            <p:cNvPr id="47" name="Freeform 65"/>
            <p:cNvSpPr>
              <a:spLocks/>
            </p:cNvSpPr>
            <p:nvPr/>
          </p:nvSpPr>
          <p:spPr bwMode="auto">
            <a:xfrm>
              <a:off x="387350" y="396875"/>
              <a:ext cx="917575" cy="833437"/>
            </a:xfrm>
            <a:custGeom>
              <a:avLst/>
              <a:gdLst>
                <a:gd name="T0" fmla="*/ 242 w 244"/>
                <a:gd name="T1" fmla="*/ 221 h 221"/>
                <a:gd name="T2" fmla="*/ 237 w 244"/>
                <a:gd name="T3" fmla="*/ 188 h 221"/>
                <a:gd name="T4" fmla="*/ 182 w 244"/>
                <a:gd name="T5" fmla="*/ 159 h 221"/>
                <a:gd name="T6" fmla="*/ 152 w 244"/>
                <a:gd name="T7" fmla="*/ 146 h 221"/>
                <a:gd name="T8" fmla="*/ 152 w 244"/>
                <a:gd name="T9" fmla="*/ 123 h 221"/>
                <a:gd name="T10" fmla="*/ 164 w 244"/>
                <a:gd name="T11" fmla="*/ 94 h 221"/>
                <a:gd name="T12" fmla="*/ 176 w 244"/>
                <a:gd name="T13" fmla="*/ 81 h 221"/>
                <a:gd name="T14" fmla="*/ 168 w 244"/>
                <a:gd name="T15" fmla="*/ 63 h 221"/>
                <a:gd name="T16" fmla="*/ 170 w 244"/>
                <a:gd name="T17" fmla="*/ 38 h 221"/>
                <a:gd name="T18" fmla="*/ 122 w 244"/>
                <a:gd name="T19" fmla="*/ 0 h 221"/>
                <a:gd name="T20" fmla="*/ 74 w 244"/>
                <a:gd name="T21" fmla="*/ 38 h 221"/>
                <a:gd name="T22" fmla="*/ 76 w 244"/>
                <a:gd name="T23" fmla="*/ 63 h 221"/>
                <a:gd name="T24" fmla="*/ 68 w 244"/>
                <a:gd name="T25" fmla="*/ 81 h 221"/>
                <a:gd name="T26" fmla="*/ 80 w 244"/>
                <a:gd name="T27" fmla="*/ 94 h 221"/>
                <a:gd name="T28" fmla="*/ 92 w 244"/>
                <a:gd name="T29" fmla="*/ 123 h 221"/>
                <a:gd name="T30" fmla="*/ 92 w 244"/>
                <a:gd name="T31" fmla="*/ 146 h 221"/>
                <a:gd name="T32" fmla="*/ 62 w 244"/>
                <a:gd name="T33" fmla="*/ 159 h 221"/>
                <a:gd name="T34" fmla="*/ 7 w 244"/>
                <a:gd name="T35" fmla="*/ 188 h 221"/>
                <a:gd name="T36" fmla="*/ 2 w 244"/>
                <a:gd name="T37" fmla="*/ 221 h 221"/>
                <a:gd name="T38" fmla="*/ 242 w 244"/>
                <a:gd name="T3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4" h="221">
                  <a:moveTo>
                    <a:pt x="242" y="221"/>
                  </a:moveTo>
                  <a:cubicBezTo>
                    <a:pt x="242" y="221"/>
                    <a:pt x="244" y="198"/>
                    <a:pt x="237" y="188"/>
                  </a:cubicBezTo>
                  <a:cubicBezTo>
                    <a:pt x="230" y="176"/>
                    <a:pt x="206" y="169"/>
                    <a:pt x="182" y="159"/>
                  </a:cubicBezTo>
                  <a:cubicBezTo>
                    <a:pt x="158" y="149"/>
                    <a:pt x="152" y="146"/>
                    <a:pt x="152" y="146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52" y="123"/>
                    <a:pt x="161" y="116"/>
                    <a:pt x="164" y="94"/>
                  </a:cubicBezTo>
                  <a:cubicBezTo>
                    <a:pt x="169" y="96"/>
                    <a:pt x="175" y="86"/>
                    <a:pt x="176" y="81"/>
                  </a:cubicBezTo>
                  <a:cubicBezTo>
                    <a:pt x="176" y="76"/>
                    <a:pt x="175" y="62"/>
                    <a:pt x="168" y="63"/>
                  </a:cubicBezTo>
                  <a:cubicBezTo>
                    <a:pt x="169" y="52"/>
                    <a:pt x="170" y="43"/>
                    <a:pt x="170" y="38"/>
                  </a:cubicBezTo>
                  <a:cubicBezTo>
                    <a:pt x="168" y="19"/>
                    <a:pt x="150" y="0"/>
                    <a:pt x="122" y="0"/>
                  </a:cubicBezTo>
                  <a:cubicBezTo>
                    <a:pt x="94" y="0"/>
                    <a:pt x="76" y="19"/>
                    <a:pt x="74" y="38"/>
                  </a:cubicBezTo>
                  <a:cubicBezTo>
                    <a:pt x="74" y="43"/>
                    <a:pt x="75" y="52"/>
                    <a:pt x="76" y="63"/>
                  </a:cubicBezTo>
                  <a:cubicBezTo>
                    <a:pt x="69" y="62"/>
                    <a:pt x="68" y="76"/>
                    <a:pt x="68" y="81"/>
                  </a:cubicBezTo>
                  <a:cubicBezTo>
                    <a:pt x="69" y="86"/>
                    <a:pt x="75" y="96"/>
                    <a:pt x="80" y="94"/>
                  </a:cubicBezTo>
                  <a:cubicBezTo>
                    <a:pt x="83" y="116"/>
                    <a:pt x="92" y="123"/>
                    <a:pt x="92" y="123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86" y="149"/>
                    <a:pt x="62" y="159"/>
                  </a:cubicBezTo>
                  <a:cubicBezTo>
                    <a:pt x="38" y="169"/>
                    <a:pt x="14" y="176"/>
                    <a:pt x="7" y="188"/>
                  </a:cubicBezTo>
                  <a:cubicBezTo>
                    <a:pt x="0" y="198"/>
                    <a:pt x="2" y="221"/>
                    <a:pt x="2" y="221"/>
                  </a:cubicBezTo>
                  <a:lnTo>
                    <a:pt x="242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Rectangle 66"/>
            <p:cNvSpPr>
              <a:spLocks noChangeArrowheads="1"/>
            </p:cNvSpPr>
            <p:nvPr/>
          </p:nvSpPr>
          <p:spPr bwMode="auto">
            <a:xfrm>
              <a:off x="1568450" y="396875"/>
              <a:ext cx="782638" cy="196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1568450" y="788988"/>
              <a:ext cx="1174750" cy="196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Rectangle 68"/>
            <p:cNvSpPr>
              <a:spLocks noChangeArrowheads="1"/>
            </p:cNvSpPr>
            <p:nvPr/>
          </p:nvSpPr>
          <p:spPr bwMode="auto">
            <a:xfrm>
              <a:off x="1568450" y="1181100"/>
              <a:ext cx="979488" cy="196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69"/>
            <p:cNvSpPr>
              <a:spLocks noEditPoints="1"/>
            </p:cNvSpPr>
            <p:nvPr/>
          </p:nvSpPr>
          <p:spPr bwMode="auto">
            <a:xfrm>
              <a:off x="3175" y="4763"/>
              <a:ext cx="3130550" cy="2157412"/>
            </a:xfrm>
            <a:custGeom>
              <a:avLst/>
              <a:gdLst>
                <a:gd name="T0" fmla="*/ 0 w 832"/>
                <a:gd name="T1" fmla="*/ 0 h 572"/>
                <a:gd name="T2" fmla="*/ 0 w 832"/>
                <a:gd name="T3" fmla="*/ 572 h 572"/>
                <a:gd name="T4" fmla="*/ 832 w 832"/>
                <a:gd name="T5" fmla="*/ 572 h 572"/>
                <a:gd name="T6" fmla="*/ 832 w 832"/>
                <a:gd name="T7" fmla="*/ 0 h 572"/>
                <a:gd name="T8" fmla="*/ 0 w 832"/>
                <a:gd name="T9" fmla="*/ 0 h 572"/>
                <a:gd name="T10" fmla="*/ 780 w 832"/>
                <a:gd name="T11" fmla="*/ 520 h 572"/>
                <a:gd name="T12" fmla="*/ 671 w 832"/>
                <a:gd name="T13" fmla="*/ 520 h 572"/>
                <a:gd name="T14" fmla="*/ 676 w 832"/>
                <a:gd name="T15" fmla="*/ 494 h 572"/>
                <a:gd name="T16" fmla="*/ 598 w 832"/>
                <a:gd name="T17" fmla="*/ 416 h 572"/>
                <a:gd name="T18" fmla="*/ 520 w 832"/>
                <a:gd name="T19" fmla="*/ 494 h 572"/>
                <a:gd name="T20" fmla="*/ 525 w 832"/>
                <a:gd name="T21" fmla="*/ 520 h 572"/>
                <a:gd name="T22" fmla="*/ 307 w 832"/>
                <a:gd name="T23" fmla="*/ 520 h 572"/>
                <a:gd name="T24" fmla="*/ 312 w 832"/>
                <a:gd name="T25" fmla="*/ 494 h 572"/>
                <a:gd name="T26" fmla="*/ 234 w 832"/>
                <a:gd name="T27" fmla="*/ 416 h 572"/>
                <a:gd name="T28" fmla="*/ 156 w 832"/>
                <a:gd name="T29" fmla="*/ 494 h 572"/>
                <a:gd name="T30" fmla="*/ 161 w 832"/>
                <a:gd name="T31" fmla="*/ 520 h 572"/>
                <a:gd name="T32" fmla="*/ 52 w 832"/>
                <a:gd name="T33" fmla="*/ 520 h 572"/>
                <a:gd name="T34" fmla="*/ 52 w 832"/>
                <a:gd name="T35" fmla="*/ 52 h 572"/>
                <a:gd name="T36" fmla="*/ 780 w 832"/>
                <a:gd name="T37" fmla="*/ 52 h 572"/>
                <a:gd name="T38" fmla="*/ 780 w 832"/>
                <a:gd name="T39" fmla="*/ 52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2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832" y="572"/>
                    <a:pt x="832" y="572"/>
                    <a:pt x="832" y="572"/>
                  </a:cubicBezTo>
                  <a:cubicBezTo>
                    <a:pt x="832" y="0"/>
                    <a:pt x="832" y="0"/>
                    <a:pt x="832" y="0"/>
                  </a:cubicBezTo>
                  <a:lnTo>
                    <a:pt x="0" y="0"/>
                  </a:lnTo>
                  <a:close/>
                  <a:moveTo>
                    <a:pt x="780" y="520"/>
                  </a:moveTo>
                  <a:cubicBezTo>
                    <a:pt x="671" y="520"/>
                    <a:pt x="671" y="520"/>
                    <a:pt x="671" y="520"/>
                  </a:cubicBezTo>
                  <a:cubicBezTo>
                    <a:pt x="674" y="512"/>
                    <a:pt x="676" y="503"/>
                    <a:pt x="676" y="494"/>
                  </a:cubicBezTo>
                  <a:cubicBezTo>
                    <a:pt x="676" y="451"/>
                    <a:pt x="641" y="416"/>
                    <a:pt x="598" y="416"/>
                  </a:cubicBezTo>
                  <a:cubicBezTo>
                    <a:pt x="555" y="416"/>
                    <a:pt x="520" y="451"/>
                    <a:pt x="520" y="494"/>
                  </a:cubicBezTo>
                  <a:cubicBezTo>
                    <a:pt x="520" y="503"/>
                    <a:pt x="522" y="512"/>
                    <a:pt x="525" y="520"/>
                  </a:cubicBezTo>
                  <a:cubicBezTo>
                    <a:pt x="307" y="520"/>
                    <a:pt x="307" y="520"/>
                    <a:pt x="307" y="520"/>
                  </a:cubicBezTo>
                  <a:cubicBezTo>
                    <a:pt x="310" y="512"/>
                    <a:pt x="312" y="503"/>
                    <a:pt x="312" y="494"/>
                  </a:cubicBezTo>
                  <a:cubicBezTo>
                    <a:pt x="312" y="451"/>
                    <a:pt x="277" y="416"/>
                    <a:pt x="234" y="416"/>
                  </a:cubicBezTo>
                  <a:cubicBezTo>
                    <a:pt x="191" y="416"/>
                    <a:pt x="156" y="451"/>
                    <a:pt x="156" y="494"/>
                  </a:cubicBezTo>
                  <a:cubicBezTo>
                    <a:pt x="156" y="503"/>
                    <a:pt x="158" y="512"/>
                    <a:pt x="161" y="520"/>
                  </a:cubicBezTo>
                  <a:cubicBezTo>
                    <a:pt x="52" y="520"/>
                    <a:pt x="52" y="520"/>
                    <a:pt x="52" y="520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80" y="52"/>
                    <a:pt x="780" y="52"/>
                    <a:pt x="780" y="52"/>
                  </a:cubicBezTo>
                  <a:lnTo>
                    <a:pt x="78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2" name="Freeform 73"/>
          <p:cNvSpPr>
            <a:spLocks/>
          </p:cNvSpPr>
          <p:nvPr/>
        </p:nvSpPr>
        <p:spPr bwMode="auto">
          <a:xfrm>
            <a:off x="5886631" y="5500167"/>
            <a:ext cx="652101" cy="649669"/>
          </a:xfrm>
          <a:custGeom>
            <a:avLst/>
            <a:gdLst>
              <a:gd name="T0" fmla="*/ 366 w 451"/>
              <a:gd name="T1" fmla="*/ 355 h 449"/>
              <a:gd name="T2" fmla="*/ 320 w 451"/>
              <a:gd name="T3" fmla="*/ 391 h 449"/>
              <a:gd name="T4" fmla="*/ 173 w 451"/>
              <a:gd name="T5" fmla="*/ 391 h 449"/>
              <a:gd name="T6" fmla="*/ 154 w 451"/>
              <a:gd name="T7" fmla="*/ 363 h 449"/>
              <a:gd name="T8" fmla="*/ 173 w 451"/>
              <a:gd name="T9" fmla="*/ 304 h 449"/>
              <a:gd name="T10" fmla="*/ 405 w 451"/>
              <a:gd name="T11" fmla="*/ 304 h 449"/>
              <a:gd name="T12" fmla="*/ 451 w 451"/>
              <a:gd name="T13" fmla="*/ 103 h 449"/>
              <a:gd name="T14" fmla="*/ 84 w 451"/>
              <a:gd name="T15" fmla="*/ 54 h 449"/>
              <a:gd name="T16" fmla="*/ 55 w 451"/>
              <a:gd name="T17" fmla="*/ 35 h 449"/>
              <a:gd name="T18" fmla="*/ 56 w 451"/>
              <a:gd name="T19" fmla="*/ 28 h 449"/>
              <a:gd name="T20" fmla="*/ 28 w 451"/>
              <a:gd name="T21" fmla="*/ 0 h 449"/>
              <a:gd name="T22" fmla="*/ 0 w 451"/>
              <a:gd name="T23" fmla="*/ 28 h 449"/>
              <a:gd name="T24" fmla="*/ 28 w 451"/>
              <a:gd name="T25" fmla="*/ 56 h 449"/>
              <a:gd name="T26" fmla="*/ 33 w 451"/>
              <a:gd name="T27" fmla="*/ 55 h 449"/>
              <a:gd name="T28" fmla="*/ 68 w 451"/>
              <a:gd name="T29" fmla="*/ 78 h 449"/>
              <a:gd name="T30" fmla="*/ 125 w 451"/>
              <a:gd name="T31" fmla="*/ 304 h 449"/>
              <a:gd name="T32" fmla="*/ 142 w 451"/>
              <a:gd name="T33" fmla="*/ 304 h 449"/>
              <a:gd name="T34" fmla="*/ 127 w 451"/>
              <a:gd name="T35" fmla="*/ 353 h 449"/>
              <a:gd name="T36" fmla="*/ 125 w 451"/>
              <a:gd name="T37" fmla="*/ 353 h 449"/>
              <a:gd name="T38" fmla="*/ 77 w 451"/>
              <a:gd name="T39" fmla="*/ 401 h 449"/>
              <a:gd name="T40" fmla="*/ 125 w 451"/>
              <a:gd name="T41" fmla="*/ 449 h 449"/>
              <a:gd name="T42" fmla="*/ 170 w 451"/>
              <a:gd name="T43" fmla="*/ 420 h 449"/>
              <a:gd name="T44" fmla="*/ 322 w 451"/>
              <a:gd name="T45" fmla="*/ 420 h 449"/>
              <a:gd name="T46" fmla="*/ 366 w 451"/>
              <a:gd name="T47" fmla="*/ 449 h 449"/>
              <a:gd name="T48" fmla="*/ 413 w 451"/>
              <a:gd name="T49" fmla="*/ 402 h 449"/>
              <a:gd name="T50" fmla="*/ 366 w 451"/>
              <a:gd name="T51" fmla="*/ 355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1" h="449">
                <a:moveTo>
                  <a:pt x="366" y="355"/>
                </a:moveTo>
                <a:cubicBezTo>
                  <a:pt x="343" y="355"/>
                  <a:pt x="325" y="371"/>
                  <a:pt x="320" y="391"/>
                </a:cubicBezTo>
                <a:cubicBezTo>
                  <a:pt x="173" y="391"/>
                  <a:pt x="173" y="391"/>
                  <a:pt x="173" y="391"/>
                </a:cubicBezTo>
                <a:cubicBezTo>
                  <a:pt x="170" y="380"/>
                  <a:pt x="164" y="370"/>
                  <a:pt x="154" y="363"/>
                </a:cubicBezTo>
                <a:cubicBezTo>
                  <a:pt x="173" y="304"/>
                  <a:pt x="173" y="304"/>
                  <a:pt x="173" y="304"/>
                </a:cubicBezTo>
                <a:cubicBezTo>
                  <a:pt x="405" y="304"/>
                  <a:pt x="405" y="304"/>
                  <a:pt x="405" y="304"/>
                </a:cubicBezTo>
                <a:cubicBezTo>
                  <a:pt x="451" y="103"/>
                  <a:pt x="451" y="103"/>
                  <a:pt x="451" y="103"/>
                </a:cubicBezTo>
                <a:cubicBezTo>
                  <a:pt x="84" y="54"/>
                  <a:pt x="84" y="54"/>
                  <a:pt x="84" y="54"/>
                </a:cubicBezTo>
                <a:cubicBezTo>
                  <a:pt x="55" y="35"/>
                  <a:pt x="55" y="35"/>
                  <a:pt x="55" y="35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13"/>
                  <a:pt x="43" y="0"/>
                  <a:pt x="28" y="0"/>
                </a:cubicBezTo>
                <a:cubicBezTo>
                  <a:pt x="12" y="0"/>
                  <a:pt x="0" y="13"/>
                  <a:pt x="0" y="28"/>
                </a:cubicBezTo>
                <a:cubicBezTo>
                  <a:pt x="0" y="44"/>
                  <a:pt x="12" y="56"/>
                  <a:pt x="28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68" y="78"/>
                  <a:pt x="68" y="78"/>
                  <a:pt x="68" y="78"/>
                </a:cubicBezTo>
                <a:cubicBezTo>
                  <a:pt x="125" y="304"/>
                  <a:pt x="125" y="304"/>
                  <a:pt x="125" y="304"/>
                </a:cubicBezTo>
                <a:cubicBezTo>
                  <a:pt x="142" y="304"/>
                  <a:pt x="142" y="304"/>
                  <a:pt x="142" y="304"/>
                </a:cubicBezTo>
                <a:cubicBezTo>
                  <a:pt x="127" y="353"/>
                  <a:pt x="127" y="353"/>
                  <a:pt x="127" y="353"/>
                </a:cubicBezTo>
                <a:cubicBezTo>
                  <a:pt x="125" y="353"/>
                  <a:pt x="125" y="353"/>
                  <a:pt x="125" y="353"/>
                </a:cubicBezTo>
                <a:cubicBezTo>
                  <a:pt x="99" y="353"/>
                  <a:pt x="77" y="374"/>
                  <a:pt x="77" y="401"/>
                </a:cubicBezTo>
                <a:cubicBezTo>
                  <a:pt x="77" y="428"/>
                  <a:pt x="99" y="449"/>
                  <a:pt x="125" y="449"/>
                </a:cubicBezTo>
                <a:cubicBezTo>
                  <a:pt x="145" y="449"/>
                  <a:pt x="162" y="437"/>
                  <a:pt x="170" y="420"/>
                </a:cubicBezTo>
                <a:cubicBezTo>
                  <a:pt x="322" y="420"/>
                  <a:pt x="322" y="420"/>
                  <a:pt x="322" y="420"/>
                </a:cubicBezTo>
                <a:cubicBezTo>
                  <a:pt x="329" y="437"/>
                  <a:pt x="346" y="449"/>
                  <a:pt x="366" y="449"/>
                </a:cubicBezTo>
                <a:cubicBezTo>
                  <a:pt x="392" y="449"/>
                  <a:pt x="413" y="428"/>
                  <a:pt x="413" y="402"/>
                </a:cubicBezTo>
                <a:cubicBezTo>
                  <a:pt x="413" y="376"/>
                  <a:pt x="392" y="355"/>
                  <a:pt x="366" y="35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3" name="Group 52"/>
          <p:cNvGrpSpPr/>
          <p:nvPr/>
        </p:nvGrpSpPr>
        <p:grpSpPr>
          <a:xfrm>
            <a:off x="8696132" y="1808168"/>
            <a:ext cx="684727" cy="599444"/>
            <a:chOff x="486607" y="1745628"/>
            <a:chExt cx="256404" cy="224469"/>
          </a:xfrm>
          <a:solidFill>
            <a:schemeClr val="bg1">
              <a:lumMod val="75000"/>
            </a:schemeClr>
          </a:solidFill>
        </p:grpSpPr>
        <p:sp>
          <p:nvSpPr>
            <p:cNvPr id="54" name="Freeform 74"/>
            <p:cNvSpPr>
              <a:spLocks noEditPoints="1"/>
            </p:cNvSpPr>
            <p:nvPr/>
          </p:nvSpPr>
          <p:spPr bwMode="auto">
            <a:xfrm>
              <a:off x="486607" y="1745628"/>
              <a:ext cx="256404" cy="224469"/>
            </a:xfrm>
            <a:custGeom>
              <a:avLst/>
              <a:gdLst>
                <a:gd name="T0" fmla="*/ 233 w 234"/>
                <a:gd name="T1" fmla="*/ 121 h 205"/>
                <a:gd name="T2" fmla="*/ 204 w 234"/>
                <a:gd name="T3" fmla="*/ 11 h 205"/>
                <a:gd name="T4" fmla="*/ 190 w 234"/>
                <a:gd name="T5" fmla="*/ 0 h 205"/>
                <a:gd name="T6" fmla="*/ 117 w 234"/>
                <a:gd name="T7" fmla="*/ 0 h 205"/>
                <a:gd name="T8" fmla="*/ 44 w 234"/>
                <a:gd name="T9" fmla="*/ 0 h 205"/>
                <a:gd name="T10" fmla="*/ 30 w 234"/>
                <a:gd name="T11" fmla="*/ 11 h 205"/>
                <a:gd name="T12" fmla="*/ 1 w 234"/>
                <a:gd name="T13" fmla="*/ 121 h 205"/>
                <a:gd name="T14" fmla="*/ 0 w 234"/>
                <a:gd name="T15" fmla="*/ 125 h 205"/>
                <a:gd name="T16" fmla="*/ 0 w 234"/>
                <a:gd name="T17" fmla="*/ 176 h 205"/>
                <a:gd name="T18" fmla="*/ 29 w 234"/>
                <a:gd name="T19" fmla="*/ 205 h 205"/>
                <a:gd name="T20" fmla="*/ 205 w 234"/>
                <a:gd name="T21" fmla="*/ 205 h 205"/>
                <a:gd name="T22" fmla="*/ 234 w 234"/>
                <a:gd name="T23" fmla="*/ 176 h 205"/>
                <a:gd name="T24" fmla="*/ 234 w 234"/>
                <a:gd name="T25" fmla="*/ 125 h 205"/>
                <a:gd name="T26" fmla="*/ 233 w 234"/>
                <a:gd name="T27" fmla="*/ 121 h 205"/>
                <a:gd name="T28" fmla="*/ 219 w 234"/>
                <a:gd name="T29" fmla="*/ 176 h 205"/>
                <a:gd name="T30" fmla="*/ 205 w 234"/>
                <a:gd name="T31" fmla="*/ 190 h 205"/>
                <a:gd name="T32" fmla="*/ 29 w 234"/>
                <a:gd name="T33" fmla="*/ 190 h 205"/>
                <a:gd name="T34" fmla="*/ 15 w 234"/>
                <a:gd name="T35" fmla="*/ 176 h 205"/>
                <a:gd name="T36" fmla="*/ 15 w 234"/>
                <a:gd name="T37" fmla="*/ 125 h 205"/>
                <a:gd name="T38" fmla="*/ 44 w 234"/>
                <a:gd name="T39" fmla="*/ 15 h 205"/>
                <a:gd name="T40" fmla="*/ 190 w 234"/>
                <a:gd name="T41" fmla="*/ 15 h 205"/>
                <a:gd name="T42" fmla="*/ 219 w 234"/>
                <a:gd name="T43" fmla="*/ 125 h 205"/>
                <a:gd name="T44" fmla="*/ 219 w 234"/>
                <a:gd name="T45" fmla="*/ 17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205">
                  <a:moveTo>
                    <a:pt x="233" y="121"/>
                  </a:moveTo>
                  <a:cubicBezTo>
                    <a:pt x="204" y="11"/>
                    <a:pt x="204" y="11"/>
                    <a:pt x="204" y="11"/>
                  </a:cubicBezTo>
                  <a:cubicBezTo>
                    <a:pt x="202" y="5"/>
                    <a:pt x="196" y="0"/>
                    <a:pt x="19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0"/>
                    <a:pt x="32" y="5"/>
                    <a:pt x="30" y="1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2"/>
                    <a:pt x="0" y="123"/>
                    <a:pt x="0" y="125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205" y="205"/>
                    <a:pt x="205" y="205"/>
                    <a:pt x="205" y="205"/>
                  </a:cubicBezTo>
                  <a:cubicBezTo>
                    <a:pt x="221" y="205"/>
                    <a:pt x="234" y="192"/>
                    <a:pt x="234" y="176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4" y="123"/>
                    <a:pt x="234" y="122"/>
                    <a:pt x="233" y="121"/>
                  </a:cubicBezTo>
                  <a:close/>
                  <a:moveTo>
                    <a:pt x="219" y="176"/>
                  </a:moveTo>
                  <a:cubicBezTo>
                    <a:pt x="219" y="184"/>
                    <a:pt x="213" y="190"/>
                    <a:pt x="205" y="190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1" y="190"/>
                    <a:pt x="15" y="184"/>
                    <a:pt x="15" y="176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219" y="125"/>
                    <a:pt x="219" y="125"/>
                    <a:pt x="219" y="125"/>
                  </a:cubicBezTo>
                  <a:lnTo>
                    <a:pt x="219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75"/>
            <p:cNvSpPr>
              <a:spLocks noEditPoints="1"/>
            </p:cNvSpPr>
            <p:nvPr/>
          </p:nvSpPr>
          <p:spPr bwMode="auto">
            <a:xfrm>
              <a:off x="517153" y="1778489"/>
              <a:ext cx="195311" cy="143475"/>
            </a:xfrm>
            <a:custGeom>
              <a:avLst/>
              <a:gdLst>
                <a:gd name="T0" fmla="*/ 145 w 178"/>
                <a:gd name="T1" fmla="*/ 0 h 131"/>
                <a:gd name="T2" fmla="*/ 32 w 178"/>
                <a:gd name="T3" fmla="*/ 0 h 131"/>
                <a:gd name="T4" fmla="*/ 25 w 178"/>
                <a:gd name="T5" fmla="*/ 5 h 131"/>
                <a:gd name="T6" fmla="*/ 0 w 178"/>
                <a:gd name="T7" fmla="*/ 93 h 131"/>
                <a:gd name="T8" fmla="*/ 1 w 178"/>
                <a:gd name="T9" fmla="*/ 99 h 131"/>
                <a:gd name="T10" fmla="*/ 7 w 178"/>
                <a:gd name="T11" fmla="*/ 102 h 131"/>
                <a:gd name="T12" fmla="*/ 28 w 178"/>
                <a:gd name="T13" fmla="*/ 102 h 131"/>
                <a:gd name="T14" fmla="*/ 37 w 178"/>
                <a:gd name="T15" fmla="*/ 102 h 131"/>
                <a:gd name="T16" fmla="*/ 41 w 178"/>
                <a:gd name="T17" fmla="*/ 102 h 131"/>
                <a:gd name="T18" fmla="*/ 51 w 178"/>
                <a:gd name="T19" fmla="*/ 123 h 131"/>
                <a:gd name="T20" fmla="*/ 64 w 178"/>
                <a:gd name="T21" fmla="*/ 131 h 131"/>
                <a:gd name="T22" fmla="*/ 114 w 178"/>
                <a:gd name="T23" fmla="*/ 131 h 131"/>
                <a:gd name="T24" fmla="*/ 127 w 178"/>
                <a:gd name="T25" fmla="*/ 123 h 131"/>
                <a:gd name="T26" fmla="*/ 137 w 178"/>
                <a:gd name="T27" fmla="*/ 102 h 131"/>
                <a:gd name="T28" fmla="*/ 141 w 178"/>
                <a:gd name="T29" fmla="*/ 102 h 131"/>
                <a:gd name="T30" fmla="*/ 149 w 178"/>
                <a:gd name="T31" fmla="*/ 102 h 131"/>
                <a:gd name="T32" fmla="*/ 171 w 178"/>
                <a:gd name="T33" fmla="*/ 102 h 131"/>
                <a:gd name="T34" fmla="*/ 176 w 178"/>
                <a:gd name="T35" fmla="*/ 99 h 131"/>
                <a:gd name="T36" fmla="*/ 178 w 178"/>
                <a:gd name="T37" fmla="*/ 93 h 131"/>
                <a:gd name="T38" fmla="*/ 152 w 178"/>
                <a:gd name="T39" fmla="*/ 5 h 131"/>
                <a:gd name="T40" fmla="*/ 145 w 178"/>
                <a:gd name="T41" fmla="*/ 0 h 131"/>
                <a:gd name="T42" fmla="*/ 149 w 178"/>
                <a:gd name="T43" fmla="*/ 87 h 131"/>
                <a:gd name="T44" fmla="*/ 137 w 178"/>
                <a:gd name="T45" fmla="*/ 87 h 131"/>
                <a:gd name="T46" fmla="*/ 124 w 178"/>
                <a:gd name="T47" fmla="*/ 95 h 131"/>
                <a:gd name="T48" fmla="*/ 114 w 178"/>
                <a:gd name="T49" fmla="*/ 117 h 131"/>
                <a:gd name="T50" fmla="*/ 64 w 178"/>
                <a:gd name="T51" fmla="*/ 117 h 131"/>
                <a:gd name="T52" fmla="*/ 54 w 178"/>
                <a:gd name="T53" fmla="*/ 95 h 131"/>
                <a:gd name="T54" fmla="*/ 41 w 178"/>
                <a:gd name="T55" fmla="*/ 87 h 131"/>
                <a:gd name="T56" fmla="*/ 28 w 178"/>
                <a:gd name="T57" fmla="*/ 87 h 131"/>
                <a:gd name="T58" fmla="*/ 11 w 178"/>
                <a:gd name="T59" fmla="*/ 87 h 131"/>
                <a:gd name="T60" fmla="*/ 32 w 178"/>
                <a:gd name="T61" fmla="*/ 7 h 131"/>
                <a:gd name="T62" fmla="*/ 145 w 178"/>
                <a:gd name="T63" fmla="*/ 7 h 131"/>
                <a:gd name="T64" fmla="*/ 167 w 178"/>
                <a:gd name="T65" fmla="*/ 87 h 131"/>
                <a:gd name="T66" fmla="*/ 149 w 178"/>
                <a:gd name="T67" fmla="*/ 8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31">
                  <a:moveTo>
                    <a:pt x="145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5" y="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0" y="97"/>
                    <a:pt x="1" y="99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4" y="128"/>
                    <a:pt x="59" y="131"/>
                    <a:pt x="64" y="13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9" y="131"/>
                    <a:pt x="124" y="128"/>
                    <a:pt x="127" y="123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41" y="102"/>
                    <a:pt x="141" y="102"/>
                    <a:pt x="141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71" y="102"/>
                    <a:pt x="171" y="102"/>
                    <a:pt x="171" y="102"/>
                  </a:cubicBezTo>
                  <a:cubicBezTo>
                    <a:pt x="173" y="102"/>
                    <a:pt x="175" y="101"/>
                    <a:pt x="176" y="99"/>
                  </a:cubicBezTo>
                  <a:cubicBezTo>
                    <a:pt x="178" y="97"/>
                    <a:pt x="178" y="95"/>
                    <a:pt x="178" y="93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2" y="2"/>
                    <a:pt x="149" y="0"/>
                    <a:pt x="145" y="0"/>
                  </a:cubicBezTo>
                  <a:close/>
                  <a:moveTo>
                    <a:pt x="149" y="87"/>
                  </a:moveTo>
                  <a:cubicBezTo>
                    <a:pt x="137" y="87"/>
                    <a:pt x="137" y="87"/>
                    <a:pt x="137" y="87"/>
                  </a:cubicBezTo>
                  <a:cubicBezTo>
                    <a:pt x="132" y="87"/>
                    <a:pt x="127" y="90"/>
                    <a:pt x="124" y="95"/>
                  </a:cubicBezTo>
                  <a:cubicBezTo>
                    <a:pt x="114" y="117"/>
                    <a:pt x="114" y="117"/>
                    <a:pt x="11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1" y="90"/>
                    <a:pt x="46" y="87"/>
                    <a:pt x="41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67" y="87"/>
                    <a:pt x="167" y="87"/>
                    <a:pt x="167" y="87"/>
                  </a:cubicBezTo>
                  <a:lnTo>
                    <a:pt x="14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59233" y="3020587"/>
            <a:ext cx="2706139" cy="855321"/>
            <a:chOff x="2615766" y="2382903"/>
            <a:chExt cx="2188443" cy="855321"/>
          </a:xfrm>
        </p:grpSpPr>
        <p:sp>
          <p:nvSpPr>
            <p:cNvPr id="57" name="TextBox 56"/>
            <p:cNvSpPr txBox="1"/>
            <p:nvPr/>
          </p:nvSpPr>
          <p:spPr>
            <a:xfrm>
              <a:off x="2615766" y="2382903"/>
              <a:ext cx="1354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Credit Criteria</a:t>
              </a:r>
              <a:endParaRPr lang="id-ID" b="1" dirty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5766" y="2638060"/>
              <a:ext cx="218844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Suitable for all category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100" i="1" dirty="0" err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i="1" dirty="0" err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Ipsum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is not simply random text</a:t>
              </a:r>
              <a:r>
                <a:rPr lang="en-US" sz="1100" i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id-ID" sz="1100" i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endParaRPr lang="en-US" sz="1100" b="1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49997" y="3887789"/>
            <a:ext cx="2706139" cy="855321"/>
            <a:chOff x="2615766" y="2382903"/>
            <a:chExt cx="2188443" cy="855321"/>
          </a:xfrm>
        </p:grpSpPr>
        <p:sp>
          <p:nvSpPr>
            <p:cNvPr id="60" name="TextBox 59"/>
            <p:cNvSpPr txBox="1"/>
            <p:nvPr/>
          </p:nvSpPr>
          <p:spPr>
            <a:xfrm>
              <a:off x="2615766" y="2382903"/>
              <a:ext cx="1157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Buy Product</a:t>
              </a:r>
              <a:endParaRPr lang="id-ID" b="1" dirty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15766" y="2638060"/>
              <a:ext cx="218844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Suitable for all category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100" i="1" dirty="0" err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i="1" dirty="0" err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Ipsum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is not simply random text</a:t>
              </a:r>
              <a:r>
                <a:rPr lang="en-US" sz="1100" i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id-ID" sz="1100" i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endParaRPr lang="en-US" sz="1100" b="1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37633" y="4754991"/>
            <a:ext cx="2706139" cy="855321"/>
            <a:chOff x="2615766" y="2382903"/>
            <a:chExt cx="2188443" cy="855321"/>
          </a:xfrm>
        </p:grpSpPr>
        <p:sp>
          <p:nvSpPr>
            <p:cNvPr id="63" name="TextBox 62"/>
            <p:cNvSpPr txBox="1"/>
            <p:nvPr/>
          </p:nvSpPr>
          <p:spPr>
            <a:xfrm>
              <a:off x="2615766" y="2382903"/>
              <a:ext cx="932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Sales Call</a:t>
              </a:r>
              <a:endParaRPr lang="id-ID" b="1" dirty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15766" y="2638060"/>
              <a:ext cx="218844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Suitable for all category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100" i="1" dirty="0" err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i="1" dirty="0" err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Ipsum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is not simply random text</a:t>
              </a:r>
              <a:r>
                <a:rPr lang="en-US" sz="1100" i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id-ID" sz="1100" i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endParaRPr lang="en-US" sz="1100" b="1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Content Placeholder 7"/>
          <p:cNvSpPr txBox="1">
            <a:spLocks/>
          </p:cNvSpPr>
          <p:nvPr/>
        </p:nvSpPr>
        <p:spPr>
          <a:xfrm>
            <a:off x="2127468" y="1153978"/>
            <a:ext cx="3244631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4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Fan Flow Chart</a:t>
            </a:r>
            <a:endParaRPr lang="en-US" sz="4000" dirty="0" smtClean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21699" y="2269618"/>
            <a:ext cx="215934" cy="2148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34063" y="3109867"/>
            <a:ext cx="215934" cy="214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42972" y="3973291"/>
            <a:ext cx="215934" cy="2148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24334" y="4832226"/>
            <a:ext cx="215934" cy="214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0339" y="5790987"/>
            <a:ext cx="1310155" cy="368564"/>
            <a:chOff x="996276" y="5609099"/>
            <a:chExt cx="1310155" cy="368564"/>
          </a:xfrm>
        </p:grpSpPr>
        <p:sp>
          <p:nvSpPr>
            <p:cNvPr id="2" name="Rounded Rectangle 1"/>
            <p:cNvSpPr/>
            <p:nvPr/>
          </p:nvSpPr>
          <p:spPr>
            <a:xfrm>
              <a:off x="996276" y="5609099"/>
              <a:ext cx="1310155" cy="368564"/>
            </a:xfrm>
            <a:prstGeom prst="roundRect">
              <a:avLst/>
            </a:prstGeom>
            <a:gradFill>
              <a:gsLst>
                <a:gs pos="2000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91908" y="5649518"/>
              <a:ext cx="111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Title here</a:t>
              </a:r>
              <a:endParaRPr lang="en-US" sz="1200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6645" y="143378"/>
            <a:ext cx="3578779" cy="319308"/>
            <a:chOff x="746477" y="473027"/>
            <a:chExt cx="3578779" cy="319308"/>
          </a:xfrm>
        </p:grpSpPr>
        <p:sp>
          <p:nvSpPr>
            <p:cNvPr id="68" name="Rectangle 67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2850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7713" y="0"/>
            <a:ext cx="570428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67589" y="5632938"/>
            <a:ext cx="8963381" cy="87183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8998" y="1270661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Damion" panose="02000000000000000000" pitchFamily="2" charset="0"/>
                <a:cs typeface="Times New Roman" panose="02020603050405020304" pitchFamily="18" charset="0"/>
              </a:rPr>
              <a:t>Selu</a:t>
            </a:r>
            <a:r>
              <a:rPr lang="id-ID" sz="2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 Lobe</a:t>
            </a:r>
            <a:endParaRPr lang="id-ID" sz="20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9706" y="1611543"/>
            <a:ext cx="2024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Suitable for all category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Lorem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Ipsum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is not simply random text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r>
              <a:rPr lang="id-ID" sz="1000" i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9018" y="2236222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Two </a:t>
            </a:r>
            <a:r>
              <a:rPr lang="id-ID" sz="2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Lobe</a:t>
            </a:r>
            <a:endParaRPr lang="id-ID" sz="20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9726" y="2577104"/>
            <a:ext cx="2024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Suitable for all category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Lorem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Ipsum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is not simply random text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r>
              <a:rPr lang="id-ID" sz="1000" i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9018" y="3112665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Damion" panose="02000000000000000000" pitchFamily="2" charset="0"/>
                <a:cs typeface="Times New Roman" panose="02020603050405020304" pitchFamily="18" charset="0"/>
              </a:rPr>
              <a:t>Ampe</a:t>
            </a:r>
            <a:r>
              <a:rPr lang="en-US" sz="2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id-ID" sz="2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Lobe</a:t>
            </a:r>
            <a:endParaRPr lang="id-ID" sz="20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9726" y="3453547"/>
            <a:ext cx="2024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Suitable for all category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Lorem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Ipsum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is not simply random text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r>
              <a:rPr lang="id-ID" sz="1000" i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9018" y="399119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Ku </a:t>
            </a:r>
            <a:r>
              <a:rPr lang="id-ID" sz="2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Lobe</a:t>
            </a:r>
            <a:endParaRPr lang="id-ID" sz="20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9726" y="4332076"/>
            <a:ext cx="2024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Suitable for all category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Lorem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Ipsum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is not simply random text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r>
              <a:rPr lang="id-ID" sz="1000" i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274314" y="1653833"/>
            <a:ext cx="497966" cy="3161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2280" y="1653833"/>
            <a:ext cx="15639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2238" y="2620161"/>
            <a:ext cx="701946" cy="2564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84184" y="2620161"/>
            <a:ext cx="15639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48728" y="3465455"/>
            <a:ext cx="497966" cy="3161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46694" y="3465455"/>
            <a:ext cx="15639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299078" y="1527550"/>
            <a:ext cx="3720304" cy="3838390"/>
            <a:chOff x="378666" y="2487595"/>
            <a:chExt cx="3720304" cy="3838390"/>
          </a:xfrm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 rot="5400000" flipH="1">
              <a:off x="1738660" y="3569348"/>
              <a:ext cx="2999590" cy="1721031"/>
            </a:xfrm>
            <a:custGeom>
              <a:avLst/>
              <a:gdLst>
                <a:gd name="T0" fmla="*/ 0 w 933"/>
                <a:gd name="T1" fmla="*/ 507 h 535"/>
                <a:gd name="T2" fmla="*/ 467 w 933"/>
                <a:gd name="T3" fmla="*/ 535 h 535"/>
                <a:gd name="T4" fmla="*/ 933 w 933"/>
                <a:gd name="T5" fmla="*/ 494 h 535"/>
                <a:gd name="T6" fmla="*/ 875 w 933"/>
                <a:gd name="T7" fmla="*/ 305 h 535"/>
                <a:gd name="T8" fmla="*/ 237 w 933"/>
                <a:gd name="T9" fmla="*/ 127 h 535"/>
                <a:gd name="T10" fmla="*/ 0 w 933"/>
                <a:gd name="T11" fmla="*/ 5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3" h="535">
                  <a:moveTo>
                    <a:pt x="0" y="507"/>
                  </a:moveTo>
                  <a:cubicBezTo>
                    <a:pt x="467" y="535"/>
                    <a:pt x="467" y="535"/>
                    <a:pt x="467" y="535"/>
                  </a:cubicBezTo>
                  <a:cubicBezTo>
                    <a:pt x="933" y="494"/>
                    <a:pt x="933" y="494"/>
                    <a:pt x="933" y="494"/>
                  </a:cubicBezTo>
                  <a:cubicBezTo>
                    <a:pt x="928" y="430"/>
                    <a:pt x="909" y="365"/>
                    <a:pt x="875" y="305"/>
                  </a:cubicBezTo>
                  <a:cubicBezTo>
                    <a:pt x="748" y="80"/>
                    <a:pt x="462" y="0"/>
                    <a:pt x="237" y="127"/>
                  </a:cubicBezTo>
                  <a:cubicBezTo>
                    <a:pt x="94" y="208"/>
                    <a:pt x="9" y="353"/>
                    <a:pt x="0" y="5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 flipH="1">
              <a:off x="2326363" y="2734621"/>
              <a:ext cx="1704744" cy="1691171"/>
            </a:xfrm>
            <a:custGeom>
              <a:avLst/>
              <a:gdLst>
                <a:gd name="T0" fmla="*/ 530 w 530"/>
                <a:gd name="T1" fmla="*/ 423 h 526"/>
                <a:gd name="T2" fmla="*/ 441 w 530"/>
                <a:gd name="T3" fmla="*/ 222 h 526"/>
                <a:gd name="T4" fmla="*/ 0 w 530"/>
                <a:gd name="T5" fmla="*/ 7 h 526"/>
                <a:gd name="T6" fmla="*/ 20 w 530"/>
                <a:gd name="T7" fmla="*/ 526 h 526"/>
                <a:gd name="T8" fmla="*/ 530 w 530"/>
                <a:gd name="T9" fmla="*/ 42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26">
                  <a:moveTo>
                    <a:pt x="530" y="423"/>
                  </a:moveTo>
                  <a:cubicBezTo>
                    <a:pt x="516" y="353"/>
                    <a:pt x="486" y="284"/>
                    <a:pt x="441" y="222"/>
                  </a:cubicBezTo>
                  <a:cubicBezTo>
                    <a:pt x="336" y="75"/>
                    <a:pt x="168" y="0"/>
                    <a:pt x="0" y="7"/>
                  </a:cubicBezTo>
                  <a:cubicBezTo>
                    <a:pt x="20" y="526"/>
                    <a:pt x="20" y="526"/>
                    <a:pt x="20" y="526"/>
                  </a:cubicBezTo>
                  <a:lnTo>
                    <a:pt x="530" y="4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28600" dist="38100" dir="5400000" algn="t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5400000" flipH="1">
              <a:off x="1064092" y="1975901"/>
              <a:ext cx="1989773" cy="3013162"/>
            </a:xfrm>
            <a:custGeom>
              <a:avLst/>
              <a:gdLst>
                <a:gd name="T0" fmla="*/ 0 w 619"/>
                <a:gd name="T1" fmla="*/ 923 h 937"/>
                <a:gd name="T2" fmla="*/ 579 w 619"/>
                <a:gd name="T3" fmla="*/ 483 h 937"/>
                <a:gd name="T4" fmla="*/ 463 w 619"/>
                <a:gd name="T5" fmla="*/ 0 h 937"/>
                <a:gd name="T6" fmla="*/ 29 w 619"/>
                <a:gd name="T7" fmla="*/ 360 h 937"/>
                <a:gd name="T8" fmla="*/ 0 w 619"/>
                <a:gd name="T9" fmla="*/ 923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937">
                  <a:moveTo>
                    <a:pt x="0" y="923"/>
                  </a:moveTo>
                  <a:cubicBezTo>
                    <a:pt x="270" y="937"/>
                    <a:pt x="518" y="755"/>
                    <a:pt x="579" y="483"/>
                  </a:cubicBezTo>
                  <a:cubicBezTo>
                    <a:pt x="619" y="306"/>
                    <a:pt x="570" y="129"/>
                    <a:pt x="463" y="0"/>
                  </a:cubicBezTo>
                  <a:cubicBezTo>
                    <a:pt x="29" y="360"/>
                    <a:pt x="29" y="360"/>
                    <a:pt x="29" y="360"/>
                  </a:cubicBezTo>
                  <a:lnTo>
                    <a:pt x="0" y="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 rot="5400000" flipH="1">
              <a:off x="311481" y="3104480"/>
              <a:ext cx="3288690" cy="3154320"/>
            </a:xfrm>
            <a:custGeom>
              <a:avLst/>
              <a:gdLst>
                <a:gd name="T0" fmla="*/ 1023 w 1023"/>
                <a:gd name="T1" fmla="*/ 803 h 981"/>
                <a:gd name="T2" fmla="*/ 641 w 1023"/>
                <a:gd name="T3" fmla="*/ 371 h 981"/>
                <a:gd name="T4" fmla="*/ 199 w 1023"/>
                <a:gd name="T5" fmla="*/ 0 h 981"/>
                <a:gd name="T6" fmla="*/ 86 w 1023"/>
                <a:gd name="T7" fmla="*/ 216 h 981"/>
                <a:gd name="T8" fmla="*/ 486 w 1023"/>
                <a:gd name="T9" fmla="*/ 927 h 981"/>
                <a:gd name="T10" fmla="*/ 1023 w 1023"/>
                <a:gd name="T11" fmla="*/ 803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981">
                  <a:moveTo>
                    <a:pt x="1023" y="803"/>
                  </a:moveTo>
                  <a:cubicBezTo>
                    <a:pt x="641" y="371"/>
                    <a:pt x="641" y="371"/>
                    <a:pt x="641" y="37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48" y="61"/>
                    <a:pt x="108" y="134"/>
                    <a:pt x="86" y="216"/>
                  </a:cubicBezTo>
                  <a:cubicBezTo>
                    <a:pt x="0" y="523"/>
                    <a:pt x="179" y="841"/>
                    <a:pt x="486" y="927"/>
                  </a:cubicBezTo>
                  <a:cubicBezTo>
                    <a:pt x="682" y="981"/>
                    <a:pt x="882" y="928"/>
                    <a:pt x="1023" y="8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65100" dist="38100" algn="l" rotWithShape="0">
                <a:prstClr val="black">
                  <a:alpha val="2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76022" y="352893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48%</a:t>
            </a:r>
            <a:endParaRPr lang="id-ID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02103" y="362090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endParaRPr lang="id-ID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9346" y="28244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endParaRPr lang="id-ID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2630" y="20969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endParaRPr lang="id-ID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 flipV="1">
            <a:off x="3453398" y="4364033"/>
            <a:ext cx="793296" cy="3621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46694" y="4364033"/>
            <a:ext cx="15639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56484" y="1345761"/>
            <a:ext cx="4799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You</a:t>
            </a:r>
            <a:r>
              <a:rPr lang="id-ID" sz="160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’</a:t>
            </a:r>
            <a:r>
              <a:rPr lang="en-US" sz="160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ll</a:t>
            </a:r>
            <a:r>
              <a:rPr lang="en-US" sz="160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not believe all of the elements in this slide are all editable </a:t>
            </a:r>
            <a:r>
              <a:rPr lang="en-US" sz="16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without reducing the </a:t>
            </a:r>
            <a:r>
              <a:rPr lang="en-US" sz="1600" b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quality </a:t>
            </a:r>
            <a:r>
              <a:rPr lang="en-US" sz="16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unlimited </a:t>
            </a:r>
            <a:r>
              <a:rPr lang="en-US" sz="160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color </a:t>
            </a:r>
            <a:r>
              <a:rPr lang="en-US" sz="16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size</a:t>
            </a:r>
            <a:endParaRPr lang="id-ID" sz="1600" b="1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7"/>
          <p:cNvSpPr txBox="1">
            <a:spLocks/>
          </p:cNvSpPr>
          <p:nvPr/>
        </p:nvSpPr>
        <p:spPr>
          <a:xfrm>
            <a:off x="6956484" y="762830"/>
            <a:ext cx="4799253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Damion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Pie Chart Model</a:t>
            </a:r>
            <a:endParaRPr lang="en-US" sz="4000" dirty="0">
              <a:solidFill>
                <a:schemeClr val="bg1"/>
              </a:solidFill>
              <a:latin typeface="Damion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9222" y="2619418"/>
            <a:ext cx="428651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i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046236" y="2708538"/>
            <a:ext cx="364930" cy="365760"/>
            <a:chOff x="8316688" y="1287441"/>
            <a:chExt cx="364930" cy="365760"/>
          </a:xfrm>
          <a:solidFill>
            <a:schemeClr val="bg1"/>
          </a:solidFill>
        </p:grpSpPr>
        <p:sp>
          <p:nvSpPr>
            <p:cNvPr id="41" name="Frame 40"/>
            <p:cNvSpPr>
              <a:spLocks noChangeAspect="1"/>
            </p:cNvSpPr>
            <p:nvPr/>
          </p:nvSpPr>
          <p:spPr>
            <a:xfrm>
              <a:off x="8316688" y="1287441"/>
              <a:ext cx="364930" cy="365760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reeform 41"/>
            <p:cNvSpPr>
              <a:spLocks noChangeAspect="1" noChangeArrowheads="1"/>
            </p:cNvSpPr>
            <p:nvPr/>
          </p:nvSpPr>
          <p:spPr bwMode="auto">
            <a:xfrm>
              <a:off x="8387393" y="1378881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461009" y="3301932"/>
            <a:ext cx="428651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i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038023" y="3391052"/>
            <a:ext cx="364930" cy="365760"/>
            <a:chOff x="8316688" y="1287441"/>
            <a:chExt cx="364930" cy="365760"/>
          </a:xfrm>
          <a:solidFill>
            <a:schemeClr val="bg1"/>
          </a:solidFill>
        </p:grpSpPr>
        <p:sp>
          <p:nvSpPr>
            <p:cNvPr id="45" name="Frame 44"/>
            <p:cNvSpPr>
              <a:spLocks noChangeAspect="1"/>
            </p:cNvSpPr>
            <p:nvPr/>
          </p:nvSpPr>
          <p:spPr>
            <a:xfrm>
              <a:off x="8316688" y="1287441"/>
              <a:ext cx="364930" cy="365760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reeform 45"/>
            <p:cNvSpPr>
              <a:spLocks noChangeAspect="1" noChangeArrowheads="1"/>
            </p:cNvSpPr>
            <p:nvPr/>
          </p:nvSpPr>
          <p:spPr bwMode="auto">
            <a:xfrm>
              <a:off x="8387393" y="1378881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61009" y="3984446"/>
            <a:ext cx="428651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i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038023" y="4073566"/>
            <a:ext cx="364930" cy="365760"/>
            <a:chOff x="8316688" y="1287441"/>
            <a:chExt cx="364930" cy="365760"/>
          </a:xfrm>
          <a:solidFill>
            <a:schemeClr val="bg1"/>
          </a:solidFill>
        </p:grpSpPr>
        <p:sp>
          <p:nvSpPr>
            <p:cNvPr id="49" name="Frame 48"/>
            <p:cNvSpPr>
              <a:spLocks noChangeAspect="1"/>
            </p:cNvSpPr>
            <p:nvPr/>
          </p:nvSpPr>
          <p:spPr>
            <a:xfrm>
              <a:off x="8316688" y="1287441"/>
              <a:ext cx="364930" cy="365760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49"/>
            <p:cNvSpPr>
              <a:spLocks noChangeAspect="1" noChangeArrowheads="1"/>
            </p:cNvSpPr>
            <p:nvPr/>
          </p:nvSpPr>
          <p:spPr bwMode="auto">
            <a:xfrm>
              <a:off x="8387393" y="1378881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27278" y="4858109"/>
            <a:ext cx="1310155" cy="368564"/>
            <a:chOff x="996276" y="5609099"/>
            <a:chExt cx="1310155" cy="368564"/>
          </a:xfrm>
        </p:grpSpPr>
        <p:sp>
          <p:nvSpPr>
            <p:cNvPr id="55" name="Rounded Rectangle 54"/>
            <p:cNvSpPr/>
            <p:nvPr/>
          </p:nvSpPr>
          <p:spPr>
            <a:xfrm>
              <a:off x="996276" y="5609099"/>
              <a:ext cx="1310155" cy="3685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91908" y="5649518"/>
              <a:ext cx="111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Title here</a:t>
              </a:r>
              <a:endParaRPr lang="en-US" sz="1200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57" name="TextBox 34"/>
          <p:cNvSpPr txBox="1"/>
          <p:nvPr/>
        </p:nvSpPr>
        <p:spPr>
          <a:xfrm>
            <a:off x="767050" y="5730953"/>
            <a:ext cx="959356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Business 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is everything about project and idea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</a:t>
            </a:r>
            <a:r>
              <a:rPr lang="id-ID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is way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of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success</a:t>
            </a:r>
            <a:endParaRPr lang="en-US" sz="1600" i="1" dirty="0" smtClean="0">
              <a:solidFill>
                <a:schemeClr val="tx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61351" y="5632937"/>
            <a:ext cx="1" cy="871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98"/>
          <p:cNvSpPr>
            <a:spLocks noChangeAspect="1" noEditPoints="1"/>
          </p:cNvSpPr>
          <p:nvPr/>
        </p:nvSpPr>
        <p:spPr bwMode="auto">
          <a:xfrm>
            <a:off x="5200687" y="6170528"/>
            <a:ext cx="365760" cy="309282"/>
          </a:xfrm>
          <a:custGeom>
            <a:avLst/>
            <a:gdLst>
              <a:gd name="T0" fmla="*/ 99383 w 63"/>
              <a:gd name="T1" fmla="*/ 117115 h 53"/>
              <a:gd name="T2" fmla="*/ 30843 w 63"/>
              <a:gd name="T3" fmla="*/ 182562 h 53"/>
              <a:gd name="T4" fmla="*/ 23989 w 63"/>
              <a:gd name="T5" fmla="*/ 182562 h 53"/>
              <a:gd name="T6" fmla="*/ 17135 w 63"/>
              <a:gd name="T7" fmla="*/ 175673 h 53"/>
              <a:gd name="T8" fmla="*/ 17135 w 63"/>
              <a:gd name="T9" fmla="*/ 158450 h 53"/>
              <a:gd name="T10" fmla="*/ 23989 w 63"/>
              <a:gd name="T11" fmla="*/ 148116 h 53"/>
              <a:gd name="T12" fmla="*/ 30843 w 63"/>
              <a:gd name="T13" fmla="*/ 148116 h 53"/>
              <a:gd name="T14" fmla="*/ 65113 w 63"/>
              <a:gd name="T15" fmla="*/ 117115 h 53"/>
              <a:gd name="T16" fmla="*/ 65113 w 63"/>
              <a:gd name="T17" fmla="*/ 110226 h 53"/>
              <a:gd name="T18" fmla="*/ 54832 w 63"/>
              <a:gd name="T19" fmla="*/ 99892 h 53"/>
              <a:gd name="T20" fmla="*/ 23989 w 63"/>
              <a:gd name="T21" fmla="*/ 99892 h 53"/>
              <a:gd name="T22" fmla="*/ 0 w 63"/>
              <a:gd name="T23" fmla="*/ 72336 h 53"/>
              <a:gd name="T24" fmla="*/ 0 w 63"/>
              <a:gd name="T25" fmla="*/ 24112 h 53"/>
              <a:gd name="T26" fmla="*/ 23989 w 63"/>
              <a:gd name="T27" fmla="*/ 0 h 53"/>
              <a:gd name="T28" fmla="*/ 75394 w 63"/>
              <a:gd name="T29" fmla="*/ 0 h 53"/>
              <a:gd name="T30" fmla="*/ 99383 w 63"/>
              <a:gd name="T31" fmla="*/ 24112 h 53"/>
              <a:gd name="T32" fmla="*/ 99383 w 63"/>
              <a:gd name="T33" fmla="*/ 117115 h 53"/>
              <a:gd name="T34" fmla="*/ 215900 w 63"/>
              <a:gd name="T35" fmla="*/ 117115 h 53"/>
              <a:gd name="T36" fmla="*/ 147360 w 63"/>
              <a:gd name="T37" fmla="*/ 182562 h 53"/>
              <a:gd name="T38" fmla="*/ 140506 w 63"/>
              <a:gd name="T39" fmla="*/ 182562 h 53"/>
              <a:gd name="T40" fmla="*/ 133652 w 63"/>
              <a:gd name="T41" fmla="*/ 175673 h 53"/>
              <a:gd name="T42" fmla="*/ 133652 w 63"/>
              <a:gd name="T43" fmla="*/ 158450 h 53"/>
              <a:gd name="T44" fmla="*/ 140506 w 63"/>
              <a:gd name="T45" fmla="*/ 148116 h 53"/>
              <a:gd name="T46" fmla="*/ 147360 w 63"/>
              <a:gd name="T47" fmla="*/ 148116 h 53"/>
              <a:gd name="T48" fmla="*/ 181630 w 63"/>
              <a:gd name="T49" fmla="*/ 117115 h 53"/>
              <a:gd name="T50" fmla="*/ 181630 w 63"/>
              <a:gd name="T51" fmla="*/ 110226 h 53"/>
              <a:gd name="T52" fmla="*/ 171349 w 63"/>
              <a:gd name="T53" fmla="*/ 99892 h 53"/>
              <a:gd name="T54" fmla="*/ 140506 w 63"/>
              <a:gd name="T55" fmla="*/ 99892 h 53"/>
              <a:gd name="T56" fmla="*/ 116517 w 63"/>
              <a:gd name="T57" fmla="*/ 72336 h 53"/>
              <a:gd name="T58" fmla="*/ 116517 w 63"/>
              <a:gd name="T59" fmla="*/ 24112 h 53"/>
              <a:gd name="T60" fmla="*/ 140506 w 63"/>
              <a:gd name="T61" fmla="*/ 0 h 53"/>
              <a:gd name="T62" fmla="*/ 191911 w 63"/>
              <a:gd name="T63" fmla="*/ 0 h 53"/>
              <a:gd name="T64" fmla="*/ 215900 w 63"/>
              <a:gd name="T65" fmla="*/ 24112 h 53"/>
              <a:gd name="T66" fmla="*/ 215900 w 63"/>
              <a:gd name="T67" fmla="*/ 117115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54432" y="378214"/>
            <a:ext cx="3578779" cy="319308"/>
            <a:chOff x="746477" y="473027"/>
            <a:chExt cx="3578779" cy="319308"/>
          </a:xfrm>
        </p:grpSpPr>
        <p:sp>
          <p:nvSpPr>
            <p:cNvPr id="62" name="Rectangle 61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99236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-188685" y="-138611"/>
            <a:ext cx="5892800" cy="5534596"/>
          </a:xfrm>
          <a:custGeom>
            <a:avLst/>
            <a:gdLst>
              <a:gd name="connsiteX0" fmla="*/ 0 w 5442857"/>
              <a:gd name="connsiteY0" fmla="*/ 0 h 5022376"/>
              <a:gd name="connsiteX1" fmla="*/ 5230577 w 5442857"/>
              <a:gd name="connsiteY1" fmla="*/ 0 h 5022376"/>
              <a:gd name="connsiteX2" fmla="*/ 5266208 w 5442857"/>
              <a:gd name="connsiteY2" fmla="*/ 94121 h 5022376"/>
              <a:gd name="connsiteX3" fmla="*/ 5442857 w 5442857"/>
              <a:gd name="connsiteY3" fmla="*/ 1223725 h 5022376"/>
              <a:gd name="connsiteX4" fmla="*/ 1513678 w 5442857"/>
              <a:gd name="connsiteY4" fmla="*/ 5022376 h 5022376"/>
              <a:gd name="connsiteX5" fmla="*/ 345262 w 5442857"/>
              <a:gd name="connsiteY5" fmla="*/ 4851596 h 5022376"/>
              <a:gd name="connsiteX6" fmla="*/ 0 w 5442857"/>
              <a:gd name="connsiteY6" fmla="*/ 4729427 h 502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2857" h="5022376">
                <a:moveTo>
                  <a:pt x="0" y="0"/>
                </a:moveTo>
                <a:lnTo>
                  <a:pt x="5230577" y="0"/>
                </a:lnTo>
                <a:lnTo>
                  <a:pt x="5266208" y="94121"/>
                </a:lnTo>
                <a:cubicBezTo>
                  <a:pt x="5381013" y="450964"/>
                  <a:pt x="5442857" y="830361"/>
                  <a:pt x="5442857" y="1223725"/>
                </a:cubicBezTo>
                <a:cubicBezTo>
                  <a:pt x="5442857" y="3321661"/>
                  <a:pt x="3683704" y="5022376"/>
                  <a:pt x="1513678" y="5022376"/>
                </a:cubicBezTo>
                <a:cubicBezTo>
                  <a:pt x="1106800" y="5022376"/>
                  <a:pt x="714365" y="4962587"/>
                  <a:pt x="345262" y="4851596"/>
                </a:cubicBezTo>
                <a:lnTo>
                  <a:pt x="0" y="4729427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34"/>
          <p:cNvSpPr txBox="1"/>
          <p:nvPr/>
        </p:nvSpPr>
        <p:spPr>
          <a:xfrm>
            <a:off x="5704115" y="2975645"/>
            <a:ext cx="6021062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“ Business is everything about project and idea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and personal </a:t>
            </a:r>
            <a:r>
              <a:rPr lang="id-ID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id-ID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</a:t>
            </a:r>
            <a:r>
              <a:rPr lang="id-ID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psa </a:t>
            </a:r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quae ab illo inventore veritatis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way of success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754383" y="5118888"/>
            <a:ext cx="1863761" cy="277097"/>
            <a:chOff x="5433185" y="5408741"/>
            <a:chExt cx="1863761" cy="277097"/>
          </a:xfrm>
        </p:grpSpPr>
        <p:sp>
          <p:nvSpPr>
            <p:cNvPr id="19" name="Freeform 79"/>
            <p:cNvSpPr>
              <a:spLocks noChangeAspect="1" noChangeArrowheads="1"/>
            </p:cNvSpPr>
            <p:nvPr/>
          </p:nvSpPr>
          <p:spPr bwMode="auto">
            <a:xfrm>
              <a:off x="6800073" y="5457238"/>
              <a:ext cx="231423" cy="228600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2" name="Freeform 86"/>
            <p:cNvSpPr>
              <a:spLocks noChangeAspect="1" noChangeArrowheads="1"/>
            </p:cNvSpPr>
            <p:nvPr/>
          </p:nvSpPr>
          <p:spPr bwMode="auto">
            <a:xfrm>
              <a:off x="7064113" y="5457238"/>
              <a:ext cx="232833" cy="228600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33185" y="5408741"/>
              <a:ext cx="14042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@</a:t>
              </a:r>
              <a:r>
                <a:rPr lang="en-US" sz="1200" i="1" dirty="0" err="1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yournamehere</a:t>
              </a:r>
              <a:endParaRPr lang="id-ID" sz="12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8400063" y="2329409"/>
            <a:ext cx="3325114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tx1"/>
                </a:solidFill>
                <a:latin typeface="Damion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2400" dirty="0" smtClean="0">
              <a:solidFill>
                <a:schemeClr val="tx1"/>
              </a:solidFill>
              <a:latin typeface="Damion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 rot="1020000">
            <a:off x="5057845" y="2747963"/>
            <a:ext cx="261259" cy="885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797147">
            <a:off x="-255341" y="4783594"/>
            <a:ext cx="450933" cy="78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359" y="516098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89004" y="279276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919578" y="3471720"/>
            <a:ext cx="137160" cy="137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>
            <a:spLocks noChangeAspect="1"/>
          </p:cNvSpPr>
          <p:nvPr/>
        </p:nvSpPr>
        <p:spPr>
          <a:xfrm rot="10800000">
            <a:off x="10901138" y="836092"/>
            <a:ext cx="731520" cy="733711"/>
          </a:xfrm>
          <a:prstGeom prst="rt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/>
          <p:cNvSpPr>
            <a:spLocks noChangeAspect="1"/>
          </p:cNvSpPr>
          <p:nvPr/>
        </p:nvSpPr>
        <p:spPr>
          <a:xfrm>
            <a:off x="5478743" y="4799434"/>
            <a:ext cx="731520" cy="73371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34"/>
          <p:cNvSpPr txBox="1"/>
          <p:nvPr/>
        </p:nvSpPr>
        <p:spPr>
          <a:xfrm>
            <a:off x="9303657" y="4612955"/>
            <a:ext cx="2407006" cy="60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Belove" pitchFamily="50" charset="0"/>
                <a:cs typeface="Times New Roman" panose="02020603050405020304" pitchFamily="18" charset="0"/>
              </a:rPr>
              <a:t>Canary </a:t>
            </a:r>
            <a:r>
              <a:rPr lang="en-US" sz="2800" dirty="0" err="1" smtClean="0">
                <a:solidFill>
                  <a:schemeClr val="accent6"/>
                </a:solidFill>
                <a:latin typeface="Belove" pitchFamily="50" charset="0"/>
                <a:cs typeface="Times New Roman" panose="02020603050405020304" pitchFamily="18" charset="0"/>
              </a:rPr>
              <a:t>Siulan</a:t>
            </a:r>
            <a:endParaRPr lang="en-US" sz="2800" dirty="0">
              <a:solidFill>
                <a:schemeClr val="accent6"/>
              </a:solidFill>
              <a:latin typeface="Belove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9359" y="6409370"/>
            <a:ext cx="3578779" cy="319308"/>
            <a:chOff x="746477" y="473027"/>
            <a:chExt cx="3578779" cy="319308"/>
          </a:xfrm>
        </p:grpSpPr>
        <p:sp>
          <p:nvSpPr>
            <p:cNvPr id="21" name="Rectangle 20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26832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1257" y="1720958"/>
            <a:ext cx="8264505" cy="2568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9679" y="4289917"/>
            <a:ext cx="40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Damion" panose="02000000000000000000" pitchFamily="2" charset="0"/>
                <a:ea typeface="Kozuka Mincho Pro EL" panose="02020200000000000000" pitchFamily="18" charset="-128"/>
                <a:cs typeface="Adobe Devanagari" panose="02040503050201020203" pitchFamily="18" charset="0"/>
              </a:rPr>
              <a:t>Thanks</a:t>
            </a:r>
            <a:r>
              <a:rPr lang="en-US" sz="9600" b="1" dirty="0" smtClean="0">
                <a:solidFill>
                  <a:schemeClr val="accent6"/>
                </a:solidFill>
                <a:latin typeface="Damion" panose="02000000000000000000" pitchFamily="2" charset="0"/>
                <a:ea typeface="Kozuka Mincho Pro EL" panose="02020200000000000000" pitchFamily="18" charset="-128"/>
                <a:cs typeface="Adobe Devanagari" panose="02040503050201020203" pitchFamily="18" charset="0"/>
              </a:rPr>
              <a:t>.</a:t>
            </a:r>
            <a:endParaRPr lang="en-US" sz="9600" b="1" dirty="0">
              <a:solidFill>
                <a:schemeClr val="accent6"/>
              </a:solidFill>
              <a:latin typeface="Damion" panose="02000000000000000000" pitchFamily="2" charset="0"/>
              <a:ea typeface="Kozuka Mincho Pro EL" panose="02020200000000000000" pitchFamily="18" charset="-128"/>
              <a:cs typeface="Adobe Devanagari" panose="02040503050201020203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09995" y="618170"/>
            <a:ext cx="3613662" cy="368439"/>
            <a:chOff x="668052" y="473027"/>
            <a:chExt cx="3613662" cy="368439"/>
          </a:xfrm>
        </p:grpSpPr>
        <p:sp>
          <p:nvSpPr>
            <p:cNvPr id="28" name="Rectangle 27"/>
            <p:cNvSpPr/>
            <p:nvPr/>
          </p:nvSpPr>
          <p:spPr>
            <a:xfrm>
              <a:off x="1006359" y="473027"/>
              <a:ext cx="32753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GUIDIAL.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smtClean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200" b="1" dirty="0">
                <a:solidFill>
                  <a:schemeClr val="bg1">
                    <a:lumMod val="8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57"/>
            <p:cNvSpPr>
              <a:spLocks noEditPoints="1"/>
            </p:cNvSpPr>
            <p:nvPr/>
          </p:nvSpPr>
          <p:spPr bwMode="auto">
            <a:xfrm rot="5400000">
              <a:off x="669050" y="473027"/>
              <a:ext cx="367441" cy="369438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61864" y="6221974"/>
            <a:ext cx="1863761" cy="277097"/>
            <a:chOff x="5433185" y="5408741"/>
            <a:chExt cx="1863761" cy="277097"/>
          </a:xfrm>
        </p:grpSpPr>
        <p:sp>
          <p:nvSpPr>
            <p:cNvPr id="34" name="Freeform 79"/>
            <p:cNvSpPr>
              <a:spLocks noChangeAspect="1" noChangeArrowheads="1"/>
            </p:cNvSpPr>
            <p:nvPr/>
          </p:nvSpPr>
          <p:spPr bwMode="auto">
            <a:xfrm>
              <a:off x="6800073" y="5457238"/>
              <a:ext cx="231423" cy="228600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" name="Freeform 86"/>
            <p:cNvSpPr>
              <a:spLocks noChangeAspect="1" noChangeArrowheads="1"/>
            </p:cNvSpPr>
            <p:nvPr/>
          </p:nvSpPr>
          <p:spPr bwMode="auto">
            <a:xfrm>
              <a:off x="7064113" y="5457238"/>
              <a:ext cx="232833" cy="228600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33185" y="5408741"/>
              <a:ext cx="14042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@</a:t>
              </a:r>
              <a:r>
                <a:rPr lang="en-US" sz="1200" i="1" dirty="0" err="1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yournamehere</a:t>
              </a:r>
              <a:endParaRPr lang="id-ID" sz="12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34"/>
          <p:cNvSpPr txBox="1"/>
          <p:nvPr/>
        </p:nvSpPr>
        <p:spPr>
          <a:xfrm>
            <a:off x="9211138" y="5716041"/>
            <a:ext cx="2407006" cy="60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sz="2800" dirty="0" err="1" smtClean="0">
                <a:solidFill>
                  <a:schemeClr val="accent6"/>
                </a:solidFill>
                <a:latin typeface="Belove" pitchFamily="50" charset="0"/>
                <a:cs typeface="Times New Roman" panose="02020603050405020304" pitchFamily="18" charset="0"/>
              </a:rPr>
              <a:t>Dedy</a:t>
            </a:r>
            <a:r>
              <a:rPr lang="en-US" sz="2800" dirty="0" smtClean="0">
                <a:solidFill>
                  <a:schemeClr val="accent6"/>
                </a:solidFill>
                <a:latin typeface="Belove" pitchFamily="50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  <a:latin typeface="Belove" pitchFamily="50" charset="0"/>
                <a:cs typeface="Times New Roman" panose="02020603050405020304" pitchFamily="18" charset="0"/>
              </a:rPr>
              <a:t>Junaidie</a:t>
            </a:r>
            <a:endParaRPr lang="en-US" sz="2800" dirty="0">
              <a:solidFill>
                <a:schemeClr val="accent6"/>
              </a:solidFill>
              <a:latin typeface="Belove" pitchFamily="50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25762" y="1720958"/>
            <a:ext cx="29037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2800" baseline="30000" dirty="0" smtClean="0">
                <a:solidFill>
                  <a:schemeClr val="accent6"/>
                </a:solidFill>
                <a:latin typeface="Damion" panose="02000000000000000000" pitchFamily="2" charset="0"/>
                <a:cs typeface="Times New Roman" panose="02020603050405020304" pitchFamily="18" charset="0"/>
              </a:rPr>
              <a:t>Contributors</a:t>
            </a:r>
            <a:endParaRPr lang="es-ES_tradnl" sz="2800" baseline="30000" dirty="0">
              <a:solidFill>
                <a:schemeClr val="accent6"/>
              </a:solidFill>
              <a:latin typeface="Damion" panose="02000000000000000000" pitchFamily="2" charset="0"/>
              <a:cs typeface="Times New Roman" panose="02020603050405020304" pitchFamily="18" charset="0"/>
            </a:endParaRPr>
          </a:p>
          <a:p>
            <a:pPr algn="r"/>
            <a:r>
              <a:rPr lang="es-ES_tradnl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Michell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West, </a:t>
            </a:r>
            <a:r>
              <a:rPr lang="es-ES_tradnl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Hanzel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_tradnl" sz="2000" baseline="300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Britanie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_tradnl" sz="2000" baseline="30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Steffany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Wayman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William Parker, Frank </a:t>
            </a:r>
            <a:r>
              <a:rPr lang="id-ID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_tradnl" sz="2000" baseline="300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loom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Peter </a:t>
            </a:r>
            <a:r>
              <a:rPr lang="es-ES_tradnl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Matews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2000" baseline="300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Stuar</a:t>
            </a:r>
            <a:r>
              <a:rPr lang="id-ID" sz="2000" baseline="30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000" baseline="300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000" baseline="30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 Beach, </a:t>
            </a:r>
            <a:r>
              <a:rPr lang="es-ES_tradnl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endParaRPr lang="es-ES_tradnl" sz="2000" baseline="30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 Lincoln Road</a:t>
            </a:r>
          </a:p>
          <a:p>
            <a:pPr algn="r"/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Scott Smith</a:t>
            </a:r>
          </a:p>
          <a:p>
            <a:pPr algn="r"/>
            <a:r>
              <a:rPr lang="es-ES_tradnl" sz="2000" baseline="30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CelPhone</a:t>
            </a:r>
            <a:r>
              <a:rPr lang="es-ES_tradnl" sz="2000" baseline="30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123 456 7890</a:t>
            </a:r>
          </a:p>
          <a:p>
            <a:pPr algn="r"/>
            <a:endParaRPr lang="es-ES_tradnl" sz="2000" baseline="30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1538853" y="1538288"/>
            <a:ext cx="0" cy="2482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79248" y="4618152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89606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497943"/>
            <a:ext cx="12192000" cy="28321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43190" y="682171"/>
            <a:ext cx="4779554" cy="5109030"/>
          </a:xfrm>
          <a:prstGeom prst="rect">
            <a:avLst/>
          </a:prstGeom>
          <a:solidFill>
            <a:schemeClr val="bg1"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34"/>
          <p:cNvSpPr txBox="1"/>
          <p:nvPr/>
        </p:nvSpPr>
        <p:spPr>
          <a:xfrm>
            <a:off x="406400" y="3912839"/>
            <a:ext cx="5867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“ Business is everything about project and idea</a:t>
            </a:r>
            <a:r>
              <a:rPr lang="en-US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all categories business and personal </a:t>
            </a:r>
            <a:r>
              <a:rPr lang="id-ID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</a:t>
            </a:r>
            <a:r>
              <a:rPr lang="en-US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is the way </a:t>
            </a:r>
            <a:r>
              <a:rPr lang="en-US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of success ”</a:t>
            </a:r>
            <a:endParaRPr lang="en-US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529415" y="5421249"/>
            <a:ext cx="3752116" cy="4046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id-ID" dirty="0" smtClean="0">
                <a:solidFill>
                  <a:schemeClr val="bg1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by </a:t>
            </a:r>
            <a:r>
              <a:rPr lang="en-US" dirty="0" err="1" smtClean="0">
                <a:solidFill>
                  <a:schemeClr val="bg1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Dedy</a:t>
            </a:r>
            <a:r>
              <a:rPr lang="en-US" dirty="0" smtClean="0">
                <a:solidFill>
                  <a:schemeClr val="bg1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Junaidie</a:t>
            </a:r>
            <a:endParaRPr lang="en-US" dirty="0" smtClean="0">
              <a:solidFill>
                <a:schemeClr val="bg1"/>
              </a:solidFill>
              <a:latin typeface="Belove" pitchFamily="50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 rot="12004905">
            <a:off x="5197075" y="651462"/>
            <a:ext cx="3155950" cy="1903413"/>
          </a:xfrm>
          <a:custGeom>
            <a:avLst/>
            <a:gdLst>
              <a:gd name="T0" fmla="*/ 827 w 839"/>
              <a:gd name="T1" fmla="*/ 307 h 504"/>
              <a:gd name="T2" fmla="*/ 784 w 839"/>
              <a:gd name="T3" fmla="*/ 350 h 504"/>
              <a:gd name="T4" fmla="*/ 649 w 839"/>
              <a:gd name="T5" fmla="*/ 355 h 504"/>
              <a:gd name="T6" fmla="*/ 504 w 839"/>
              <a:gd name="T7" fmla="*/ 339 h 504"/>
              <a:gd name="T8" fmla="*/ 401 w 839"/>
              <a:gd name="T9" fmla="*/ 420 h 504"/>
              <a:gd name="T10" fmla="*/ 284 w 839"/>
              <a:gd name="T11" fmla="*/ 491 h 504"/>
              <a:gd name="T12" fmla="*/ 150 w 839"/>
              <a:gd name="T13" fmla="*/ 483 h 504"/>
              <a:gd name="T14" fmla="*/ 74 w 839"/>
              <a:gd name="T15" fmla="*/ 393 h 504"/>
              <a:gd name="T16" fmla="*/ 47 w 839"/>
              <a:gd name="T17" fmla="*/ 254 h 504"/>
              <a:gd name="T18" fmla="*/ 0 w 839"/>
              <a:gd name="T19" fmla="*/ 133 h 504"/>
              <a:gd name="T20" fmla="*/ 65 w 839"/>
              <a:gd name="T21" fmla="*/ 29 h 504"/>
              <a:gd name="T22" fmla="*/ 198 w 839"/>
              <a:gd name="T23" fmla="*/ 4 h 504"/>
              <a:gd name="T24" fmla="*/ 332 w 839"/>
              <a:gd name="T25" fmla="*/ 45 h 504"/>
              <a:gd name="T26" fmla="*/ 394 w 839"/>
              <a:gd name="T27" fmla="*/ 79 h 504"/>
              <a:gd name="T28" fmla="*/ 460 w 839"/>
              <a:gd name="T29" fmla="*/ 93 h 504"/>
              <a:gd name="T30" fmla="*/ 589 w 839"/>
              <a:gd name="T31" fmla="*/ 66 h 504"/>
              <a:gd name="T32" fmla="*/ 657 w 839"/>
              <a:gd name="T33" fmla="*/ 58 h 504"/>
              <a:gd name="T34" fmla="*/ 704 w 839"/>
              <a:gd name="T35" fmla="*/ 59 h 504"/>
              <a:gd name="T36" fmla="*/ 762 w 839"/>
              <a:gd name="T37" fmla="*/ 83 h 504"/>
              <a:gd name="T38" fmla="*/ 800 w 839"/>
              <a:gd name="T39" fmla="*/ 127 h 504"/>
              <a:gd name="T40" fmla="*/ 825 w 839"/>
              <a:gd name="T41" fmla="*/ 182 h 504"/>
              <a:gd name="T42" fmla="*/ 838 w 839"/>
              <a:gd name="T43" fmla="*/ 245 h 504"/>
              <a:gd name="T44" fmla="*/ 827 w 839"/>
              <a:gd name="T45" fmla="*/ 30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9" h="504">
                <a:moveTo>
                  <a:pt x="827" y="307"/>
                </a:moveTo>
                <a:cubicBezTo>
                  <a:pt x="818" y="326"/>
                  <a:pt x="802" y="340"/>
                  <a:pt x="784" y="350"/>
                </a:cubicBezTo>
                <a:cubicBezTo>
                  <a:pt x="742" y="372"/>
                  <a:pt x="693" y="367"/>
                  <a:pt x="649" y="355"/>
                </a:cubicBezTo>
                <a:cubicBezTo>
                  <a:pt x="602" y="343"/>
                  <a:pt x="552" y="322"/>
                  <a:pt x="504" y="339"/>
                </a:cubicBezTo>
                <a:cubicBezTo>
                  <a:pt x="462" y="354"/>
                  <a:pt x="433" y="391"/>
                  <a:pt x="401" y="420"/>
                </a:cubicBezTo>
                <a:cubicBezTo>
                  <a:pt x="367" y="450"/>
                  <a:pt x="328" y="477"/>
                  <a:pt x="284" y="491"/>
                </a:cubicBezTo>
                <a:cubicBezTo>
                  <a:pt x="241" y="504"/>
                  <a:pt x="192" y="504"/>
                  <a:pt x="150" y="483"/>
                </a:cubicBezTo>
                <a:cubicBezTo>
                  <a:pt x="114" y="465"/>
                  <a:pt x="86" y="432"/>
                  <a:pt x="74" y="393"/>
                </a:cubicBezTo>
                <a:cubicBezTo>
                  <a:pt x="60" y="348"/>
                  <a:pt x="64" y="298"/>
                  <a:pt x="47" y="254"/>
                </a:cubicBezTo>
                <a:cubicBezTo>
                  <a:pt x="32" y="213"/>
                  <a:pt x="1" y="178"/>
                  <a:pt x="0" y="133"/>
                </a:cubicBezTo>
                <a:cubicBezTo>
                  <a:pt x="0" y="89"/>
                  <a:pt x="28" y="51"/>
                  <a:pt x="65" y="29"/>
                </a:cubicBezTo>
                <a:cubicBezTo>
                  <a:pt x="104" y="6"/>
                  <a:pt x="153" y="0"/>
                  <a:pt x="198" y="4"/>
                </a:cubicBezTo>
                <a:cubicBezTo>
                  <a:pt x="245" y="8"/>
                  <a:pt x="290" y="24"/>
                  <a:pt x="332" y="45"/>
                </a:cubicBezTo>
                <a:cubicBezTo>
                  <a:pt x="352" y="56"/>
                  <a:pt x="372" y="69"/>
                  <a:pt x="394" y="79"/>
                </a:cubicBezTo>
                <a:cubicBezTo>
                  <a:pt x="415" y="88"/>
                  <a:pt x="437" y="94"/>
                  <a:pt x="460" y="93"/>
                </a:cubicBezTo>
                <a:cubicBezTo>
                  <a:pt x="504" y="93"/>
                  <a:pt x="546" y="77"/>
                  <a:pt x="589" y="66"/>
                </a:cubicBezTo>
                <a:cubicBezTo>
                  <a:pt x="611" y="61"/>
                  <a:pt x="634" y="57"/>
                  <a:pt x="657" y="58"/>
                </a:cubicBezTo>
                <a:cubicBezTo>
                  <a:pt x="673" y="56"/>
                  <a:pt x="688" y="56"/>
                  <a:pt x="704" y="59"/>
                </a:cubicBezTo>
                <a:cubicBezTo>
                  <a:pt x="725" y="62"/>
                  <a:pt x="745" y="70"/>
                  <a:pt x="762" y="83"/>
                </a:cubicBezTo>
                <a:cubicBezTo>
                  <a:pt x="777" y="95"/>
                  <a:pt x="790" y="110"/>
                  <a:pt x="800" y="127"/>
                </a:cubicBezTo>
                <a:cubicBezTo>
                  <a:pt x="811" y="144"/>
                  <a:pt x="819" y="163"/>
                  <a:pt x="825" y="182"/>
                </a:cubicBezTo>
                <a:cubicBezTo>
                  <a:pt x="831" y="202"/>
                  <a:pt x="836" y="224"/>
                  <a:pt x="838" y="245"/>
                </a:cubicBezTo>
                <a:cubicBezTo>
                  <a:pt x="839" y="266"/>
                  <a:pt x="836" y="288"/>
                  <a:pt x="827" y="307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508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0264" y="1114341"/>
            <a:ext cx="2863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 smtClean="0">
                <a:ln w="28575">
                  <a:noFill/>
                </a:ln>
                <a:latin typeface="Damion" panose="02000000000000000000" pitchFamily="2" charset="0"/>
                <a:ea typeface="Kozuka Mincho Pro EL" panose="02020200000000000000" pitchFamily="18" charset="-128"/>
                <a:cs typeface="Adobe Devanagari" panose="02040503050201020203" pitchFamily="18" charset="0"/>
              </a:rPr>
              <a:t>Guidial</a:t>
            </a:r>
            <a:r>
              <a:rPr lang="en-US" sz="6000" dirty="0" smtClean="0">
                <a:ln w="28575">
                  <a:noFill/>
                </a:ln>
                <a:solidFill>
                  <a:schemeClr val="accent6"/>
                </a:solidFill>
                <a:latin typeface="Damion" panose="02000000000000000000" pitchFamily="2" charset="0"/>
                <a:ea typeface="Kozuka Mincho Pro EL" panose="02020200000000000000" pitchFamily="18" charset="-128"/>
                <a:cs typeface="Adobe Devanagari" panose="02040503050201020203" pitchFamily="18" charset="0"/>
              </a:rPr>
              <a:t>.</a:t>
            </a:r>
            <a:endParaRPr lang="en-US" sz="6000" dirty="0">
              <a:ln w="28575">
                <a:noFill/>
              </a:ln>
              <a:solidFill>
                <a:schemeClr val="accent6"/>
              </a:solidFill>
              <a:latin typeface="Damion" panose="02000000000000000000" pitchFamily="2" charset="0"/>
              <a:ea typeface="Kozuka Mincho Pro EL" panose="02020200000000000000" pitchFamily="18" charset="-128"/>
              <a:cs typeface="Adobe Devanagari" panose="02040503050201020203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2983" y="1820846"/>
            <a:ext cx="1465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</a:t>
            </a:r>
            <a:endParaRPr lang="id-ID" sz="1400" b="1" i="1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57420" y="2131309"/>
            <a:ext cx="24674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00" y="6459551"/>
            <a:ext cx="3578779" cy="319308"/>
            <a:chOff x="746477" y="473027"/>
            <a:chExt cx="3578779" cy="319308"/>
          </a:xfrm>
        </p:grpSpPr>
        <p:sp>
          <p:nvSpPr>
            <p:cNvPr id="36" name="Rectangle 35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71489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3974" y="441426"/>
            <a:ext cx="9493097" cy="1060546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Damion" panose="02000000000000000000" pitchFamily="2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Description</a:t>
            </a:r>
            <a:endParaRPr lang="en-US" sz="2000" dirty="0">
              <a:latin typeface="Damion" panose="02000000000000000000" pitchFamily="2" charset="0"/>
              <a:ea typeface="Source Code Pro Black" panose="020B08090304030202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Lorem ipsum dolor sit amet, consectetur adipiscing elit. Integer pulvinar nulla ut ultrices eleifend. Etiam sit amet turpis at neque lacinia fermentum sed vitae velit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55918" y="627913"/>
            <a:ext cx="0" cy="8740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7"/>
          <p:cNvSpPr txBox="1">
            <a:spLocks/>
          </p:cNvSpPr>
          <p:nvPr/>
        </p:nvSpPr>
        <p:spPr>
          <a:xfrm>
            <a:off x="1213974" y="4015968"/>
            <a:ext cx="7542596" cy="15552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7200" b="1" dirty="0" smtClean="0">
                <a:solidFill>
                  <a:schemeClr val="bg1">
                    <a:lumMod val="95000"/>
                    <a:alpha val="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8800" b="1" dirty="0" smtClean="0">
              <a:solidFill>
                <a:schemeClr val="bg1">
                  <a:lumMod val="95000"/>
                  <a:alpha val="3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756570" y="3861491"/>
            <a:ext cx="3480185" cy="2187988"/>
            <a:chOff x="8601189" y="3295433"/>
            <a:chExt cx="3480185" cy="2187988"/>
          </a:xfrm>
        </p:grpSpPr>
        <p:sp>
          <p:nvSpPr>
            <p:cNvPr id="31" name="Rectangle 30"/>
            <p:cNvSpPr/>
            <p:nvPr/>
          </p:nvSpPr>
          <p:spPr>
            <a:xfrm>
              <a:off x="8901710" y="3295433"/>
              <a:ext cx="3179664" cy="218798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1189" y="3468914"/>
              <a:ext cx="3179664" cy="1915886"/>
            </a:xfrm>
            <a:prstGeom prst="rect">
              <a:avLst/>
            </a:prstGeom>
            <a:gradFill>
              <a:gsLst>
                <a:gs pos="2000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918051" y="4311433"/>
              <a:ext cx="25204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 ipsum dolor sit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amet </a:t>
              </a: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lacus nulla ac netus nibh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aliquet porttitor</a:t>
              </a:r>
              <a:r>
                <a:rPr lang="en-US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endParaRPr lang="id-ID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8914528" y="3715887"/>
              <a:ext cx="25239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YOUR NAME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946434" y="3928696"/>
              <a:ext cx="2492053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50000"/>
                </a:lnSpc>
              </a:pPr>
              <a:r>
                <a:rPr lang="id-ID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Designe</a:t>
              </a:r>
              <a:r>
                <a:rPr lang="en-US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 by John </a:t>
              </a:r>
              <a:r>
                <a:rPr lang="en-US" altLang="id-ID" sz="1050" i="1" dirty="0" err="1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Istambul</a:t>
              </a:r>
              <a:endParaRPr lang="id-ID" altLang="id-ID" sz="1050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491291" y="4959066"/>
              <a:ext cx="1863761" cy="277097"/>
              <a:chOff x="5433185" y="5408741"/>
              <a:chExt cx="1863761" cy="277097"/>
            </a:xfrm>
          </p:grpSpPr>
          <p:sp>
            <p:nvSpPr>
              <p:cNvPr id="17" name="Freeform 79"/>
              <p:cNvSpPr>
                <a:spLocks noChangeAspect="1" noChangeArrowheads="1"/>
              </p:cNvSpPr>
              <p:nvPr/>
            </p:nvSpPr>
            <p:spPr bwMode="auto">
              <a:xfrm>
                <a:off x="6800073" y="5457238"/>
                <a:ext cx="231423" cy="22860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18" name="Freeform 86"/>
              <p:cNvSpPr>
                <a:spLocks noChangeAspect="1" noChangeArrowheads="1"/>
              </p:cNvSpPr>
              <p:nvPr/>
            </p:nvSpPr>
            <p:spPr bwMode="auto">
              <a:xfrm>
                <a:off x="7064113" y="5457238"/>
                <a:ext cx="232833" cy="22860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433185" y="5408741"/>
                <a:ext cx="140425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@</a:t>
                </a:r>
                <a:r>
                  <a:rPr lang="en-US" sz="12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yournamehere</a:t>
                </a:r>
                <a:endParaRPr lang="id-ID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155918" y="6416008"/>
            <a:ext cx="3578779" cy="319308"/>
            <a:chOff x="746477" y="473027"/>
            <a:chExt cx="3578779" cy="319308"/>
          </a:xfrm>
        </p:grpSpPr>
        <p:sp>
          <p:nvSpPr>
            <p:cNvPr id="22" name="Rectangle 21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52158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4"/>
          <p:cNvSpPr txBox="1"/>
          <p:nvPr/>
        </p:nvSpPr>
        <p:spPr>
          <a:xfrm>
            <a:off x="537029" y="4259464"/>
            <a:ext cx="509451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Business 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is everything about project and idea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all categories business and personal </a:t>
            </a:r>
            <a:r>
              <a:rPr lang="id-ID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presentation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is the way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of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success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00731" y="966735"/>
            <a:ext cx="282821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0731" y="2098849"/>
            <a:ext cx="2828211" cy="84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You</a:t>
            </a:r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’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ll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not believe all of the elements in this slide are all editable without reducing the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quality.</a:t>
            </a:r>
            <a:endParaRPr lang="id-ID" sz="14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277745" y="1034940"/>
            <a:ext cx="364930" cy="365760"/>
            <a:chOff x="8316688" y="1287441"/>
            <a:chExt cx="364930" cy="365760"/>
          </a:xfrm>
          <a:solidFill>
            <a:schemeClr val="accent6"/>
          </a:solidFill>
        </p:grpSpPr>
        <p:sp>
          <p:nvSpPr>
            <p:cNvPr id="20" name="Frame 19"/>
            <p:cNvSpPr>
              <a:spLocks noChangeAspect="1"/>
            </p:cNvSpPr>
            <p:nvPr/>
          </p:nvSpPr>
          <p:spPr>
            <a:xfrm>
              <a:off x="8316688" y="1287441"/>
              <a:ext cx="364930" cy="365760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>
              <a:spLocks noChangeAspect="1" noChangeArrowheads="1"/>
            </p:cNvSpPr>
            <p:nvPr/>
          </p:nvSpPr>
          <p:spPr bwMode="auto">
            <a:xfrm>
              <a:off x="8387393" y="1378881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77745" y="2167054"/>
            <a:ext cx="364930" cy="365760"/>
            <a:chOff x="8316688" y="2419555"/>
            <a:chExt cx="364930" cy="365760"/>
          </a:xfrm>
          <a:solidFill>
            <a:schemeClr val="accent6"/>
          </a:solidFill>
        </p:grpSpPr>
        <p:sp>
          <p:nvSpPr>
            <p:cNvPr id="22" name="Frame 21"/>
            <p:cNvSpPr>
              <a:spLocks noChangeAspect="1"/>
            </p:cNvSpPr>
            <p:nvPr/>
          </p:nvSpPr>
          <p:spPr>
            <a:xfrm>
              <a:off x="8316688" y="2419555"/>
              <a:ext cx="364930" cy="365760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>
              <a:spLocks noChangeAspect="1" noChangeArrowheads="1"/>
            </p:cNvSpPr>
            <p:nvPr/>
          </p:nvSpPr>
          <p:spPr bwMode="auto">
            <a:xfrm>
              <a:off x="8387393" y="2510995"/>
              <a:ext cx="223520" cy="182880"/>
            </a:xfrm>
            <a:custGeom>
              <a:avLst/>
              <a:gdLst>
                <a:gd name="T0" fmla="*/ 216437 w 649"/>
                <a:gd name="T1" fmla="*/ 10748 h 531"/>
                <a:gd name="T2" fmla="*/ 216437 w 649"/>
                <a:gd name="T3" fmla="*/ 10748 h 531"/>
                <a:gd name="T4" fmla="*/ 179528 w 649"/>
                <a:gd name="T5" fmla="*/ 10748 h 531"/>
                <a:gd name="T6" fmla="*/ 74176 w 649"/>
                <a:gd name="T7" fmla="*/ 116077 h 531"/>
                <a:gd name="T8" fmla="*/ 53034 w 649"/>
                <a:gd name="T9" fmla="*/ 89924 h 531"/>
                <a:gd name="T10" fmla="*/ 10750 w 649"/>
                <a:gd name="T11" fmla="*/ 89924 h 531"/>
                <a:gd name="T12" fmla="*/ 10750 w 649"/>
                <a:gd name="T13" fmla="*/ 132199 h 531"/>
                <a:gd name="T14" fmla="*/ 58051 w 649"/>
                <a:gd name="T15" fmla="*/ 174116 h 531"/>
                <a:gd name="T16" fmla="*/ 95318 w 649"/>
                <a:gd name="T17" fmla="*/ 174116 h 531"/>
                <a:gd name="T18" fmla="*/ 216437 w 649"/>
                <a:gd name="T19" fmla="*/ 53023 h 531"/>
                <a:gd name="T20" fmla="*/ 216437 w 649"/>
                <a:gd name="T21" fmla="*/ 10748 h 531"/>
                <a:gd name="T22" fmla="*/ 206045 w 649"/>
                <a:gd name="T23" fmla="*/ 42275 h 531"/>
                <a:gd name="T24" fmla="*/ 206045 w 649"/>
                <a:gd name="T25" fmla="*/ 42275 h 531"/>
                <a:gd name="T26" fmla="*/ 84568 w 649"/>
                <a:gd name="T27" fmla="*/ 163726 h 531"/>
                <a:gd name="T28" fmla="*/ 68801 w 649"/>
                <a:gd name="T29" fmla="*/ 163726 h 531"/>
                <a:gd name="T30" fmla="*/ 21142 w 649"/>
                <a:gd name="T31" fmla="*/ 116077 h 531"/>
                <a:gd name="T32" fmla="*/ 21142 w 649"/>
                <a:gd name="T33" fmla="*/ 100314 h 531"/>
                <a:gd name="T34" fmla="*/ 42284 w 649"/>
                <a:gd name="T35" fmla="*/ 100314 h 531"/>
                <a:gd name="T36" fmla="*/ 74176 w 649"/>
                <a:gd name="T37" fmla="*/ 132199 h 531"/>
                <a:gd name="T38" fmla="*/ 189920 w 649"/>
                <a:gd name="T39" fmla="*/ 21138 h 531"/>
                <a:gd name="T40" fmla="*/ 206045 w 649"/>
                <a:gd name="T41" fmla="*/ 21138 h 531"/>
                <a:gd name="T42" fmla="*/ 206045 w 649"/>
                <a:gd name="T43" fmla="*/ 42275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9" h="531">
                  <a:moveTo>
                    <a:pt x="604" y="30"/>
                  </a:moveTo>
                  <a:lnTo>
                    <a:pt x="604" y="30"/>
                  </a:lnTo>
                  <a:cubicBezTo>
                    <a:pt x="575" y="0"/>
                    <a:pt x="530" y="0"/>
                    <a:pt x="501" y="30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03" y="207"/>
                    <a:pt x="59" y="207"/>
                    <a:pt x="30" y="251"/>
                  </a:cubicBezTo>
                  <a:cubicBezTo>
                    <a:pt x="0" y="280"/>
                    <a:pt x="0" y="324"/>
                    <a:pt x="30" y="369"/>
                  </a:cubicBezTo>
                  <a:cubicBezTo>
                    <a:pt x="162" y="486"/>
                    <a:pt x="162" y="486"/>
                    <a:pt x="162" y="486"/>
                  </a:cubicBezTo>
                  <a:cubicBezTo>
                    <a:pt x="192" y="530"/>
                    <a:pt x="236" y="530"/>
                    <a:pt x="266" y="486"/>
                  </a:cubicBezTo>
                  <a:cubicBezTo>
                    <a:pt x="604" y="148"/>
                    <a:pt x="604" y="148"/>
                    <a:pt x="604" y="148"/>
                  </a:cubicBezTo>
                  <a:cubicBezTo>
                    <a:pt x="648" y="118"/>
                    <a:pt x="648" y="59"/>
                    <a:pt x="604" y="30"/>
                  </a:cubicBezTo>
                  <a:close/>
                  <a:moveTo>
                    <a:pt x="575" y="118"/>
                  </a:moveTo>
                  <a:lnTo>
                    <a:pt x="575" y="118"/>
                  </a:lnTo>
                  <a:cubicBezTo>
                    <a:pt x="575" y="118"/>
                    <a:pt x="251" y="457"/>
                    <a:pt x="236" y="457"/>
                  </a:cubicBezTo>
                  <a:cubicBezTo>
                    <a:pt x="221" y="471"/>
                    <a:pt x="207" y="471"/>
                    <a:pt x="192" y="457"/>
                  </a:cubicBezTo>
                  <a:lnTo>
                    <a:pt x="59" y="324"/>
                  </a:lnTo>
                  <a:cubicBezTo>
                    <a:pt x="45" y="310"/>
                    <a:pt x="45" y="295"/>
                    <a:pt x="59" y="280"/>
                  </a:cubicBezTo>
                  <a:cubicBezTo>
                    <a:pt x="74" y="265"/>
                    <a:pt x="103" y="265"/>
                    <a:pt x="118" y="280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45" y="45"/>
                    <a:pt x="560" y="45"/>
                    <a:pt x="575" y="59"/>
                  </a:cubicBezTo>
                  <a:cubicBezTo>
                    <a:pt x="604" y="74"/>
                    <a:pt x="604" y="103"/>
                    <a:pt x="575" y="1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53311" y="1233854"/>
            <a:ext cx="753730" cy="108171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277744" y="3831772"/>
            <a:ext cx="3251197" cy="1944913"/>
            <a:chOff x="8601188" y="3468913"/>
            <a:chExt cx="3251197" cy="1944913"/>
          </a:xfrm>
        </p:grpSpPr>
        <p:sp>
          <p:nvSpPr>
            <p:cNvPr id="40" name="Rectangle 39"/>
            <p:cNvSpPr/>
            <p:nvPr/>
          </p:nvSpPr>
          <p:spPr>
            <a:xfrm>
              <a:off x="8601188" y="3468913"/>
              <a:ext cx="3251197" cy="1944913"/>
            </a:xfrm>
            <a:prstGeom prst="rect">
              <a:avLst/>
            </a:prstGeom>
            <a:gradFill>
              <a:gsLst>
                <a:gs pos="2000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966119" y="4311433"/>
              <a:ext cx="24723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 ipsum dolor sit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amet </a:t>
              </a: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lacus nulla ac netus nibh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aliquet porttitor</a:t>
              </a:r>
              <a:r>
                <a:rPr lang="en-US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endParaRPr lang="id-ID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9038689" y="3774709"/>
              <a:ext cx="2330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YOUR NAME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966118" y="3928696"/>
              <a:ext cx="2472369" cy="33526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id-ID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Designe</a:t>
              </a:r>
              <a:r>
                <a:rPr lang="en-US" altLang="id-ID" sz="1050" i="1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 by John </a:t>
              </a:r>
              <a:r>
                <a:rPr lang="en-US" altLang="id-ID" sz="1050" i="1" dirty="0" err="1" smtClean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Istambul</a:t>
              </a:r>
              <a:endParaRPr lang="id-ID" altLang="id-ID" sz="1050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621917" y="4959066"/>
              <a:ext cx="1863761" cy="277097"/>
              <a:chOff x="5563811" y="5408741"/>
              <a:chExt cx="1863761" cy="277097"/>
            </a:xfrm>
          </p:grpSpPr>
          <p:sp>
            <p:nvSpPr>
              <p:cNvPr id="45" name="Freeform 79"/>
              <p:cNvSpPr>
                <a:spLocks noChangeAspect="1" noChangeArrowheads="1"/>
              </p:cNvSpPr>
              <p:nvPr/>
            </p:nvSpPr>
            <p:spPr bwMode="auto">
              <a:xfrm>
                <a:off x="6930699" y="5457238"/>
                <a:ext cx="231423" cy="22860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6" name="Freeform 86"/>
              <p:cNvSpPr>
                <a:spLocks noChangeAspect="1" noChangeArrowheads="1"/>
              </p:cNvSpPr>
              <p:nvPr/>
            </p:nvSpPr>
            <p:spPr bwMode="auto">
              <a:xfrm>
                <a:off x="7194739" y="5457238"/>
                <a:ext cx="232833" cy="22860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563811" y="5408741"/>
                <a:ext cx="140425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@</a:t>
                </a:r>
                <a:r>
                  <a:rPr lang="en-US" sz="12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yournamehere</a:t>
                </a:r>
                <a:endParaRPr lang="id-ID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8" name="Freeform 98"/>
          <p:cNvSpPr>
            <a:spLocks noChangeAspect="1" noEditPoints="1"/>
          </p:cNvSpPr>
          <p:nvPr/>
        </p:nvSpPr>
        <p:spPr bwMode="auto">
          <a:xfrm>
            <a:off x="5129096" y="5292023"/>
            <a:ext cx="457200" cy="386602"/>
          </a:xfrm>
          <a:custGeom>
            <a:avLst/>
            <a:gdLst>
              <a:gd name="T0" fmla="*/ 99383 w 63"/>
              <a:gd name="T1" fmla="*/ 117115 h 53"/>
              <a:gd name="T2" fmla="*/ 30843 w 63"/>
              <a:gd name="T3" fmla="*/ 182562 h 53"/>
              <a:gd name="T4" fmla="*/ 23989 w 63"/>
              <a:gd name="T5" fmla="*/ 182562 h 53"/>
              <a:gd name="T6" fmla="*/ 17135 w 63"/>
              <a:gd name="T7" fmla="*/ 175673 h 53"/>
              <a:gd name="T8" fmla="*/ 17135 w 63"/>
              <a:gd name="T9" fmla="*/ 158450 h 53"/>
              <a:gd name="T10" fmla="*/ 23989 w 63"/>
              <a:gd name="T11" fmla="*/ 148116 h 53"/>
              <a:gd name="T12" fmla="*/ 30843 w 63"/>
              <a:gd name="T13" fmla="*/ 148116 h 53"/>
              <a:gd name="T14" fmla="*/ 65113 w 63"/>
              <a:gd name="T15" fmla="*/ 117115 h 53"/>
              <a:gd name="T16" fmla="*/ 65113 w 63"/>
              <a:gd name="T17" fmla="*/ 110226 h 53"/>
              <a:gd name="T18" fmla="*/ 54832 w 63"/>
              <a:gd name="T19" fmla="*/ 99892 h 53"/>
              <a:gd name="T20" fmla="*/ 23989 w 63"/>
              <a:gd name="T21" fmla="*/ 99892 h 53"/>
              <a:gd name="T22" fmla="*/ 0 w 63"/>
              <a:gd name="T23" fmla="*/ 72336 h 53"/>
              <a:gd name="T24" fmla="*/ 0 w 63"/>
              <a:gd name="T25" fmla="*/ 24112 h 53"/>
              <a:gd name="T26" fmla="*/ 23989 w 63"/>
              <a:gd name="T27" fmla="*/ 0 h 53"/>
              <a:gd name="T28" fmla="*/ 75394 w 63"/>
              <a:gd name="T29" fmla="*/ 0 h 53"/>
              <a:gd name="T30" fmla="*/ 99383 w 63"/>
              <a:gd name="T31" fmla="*/ 24112 h 53"/>
              <a:gd name="T32" fmla="*/ 99383 w 63"/>
              <a:gd name="T33" fmla="*/ 117115 h 53"/>
              <a:gd name="T34" fmla="*/ 215900 w 63"/>
              <a:gd name="T35" fmla="*/ 117115 h 53"/>
              <a:gd name="T36" fmla="*/ 147360 w 63"/>
              <a:gd name="T37" fmla="*/ 182562 h 53"/>
              <a:gd name="T38" fmla="*/ 140506 w 63"/>
              <a:gd name="T39" fmla="*/ 182562 h 53"/>
              <a:gd name="T40" fmla="*/ 133652 w 63"/>
              <a:gd name="T41" fmla="*/ 175673 h 53"/>
              <a:gd name="T42" fmla="*/ 133652 w 63"/>
              <a:gd name="T43" fmla="*/ 158450 h 53"/>
              <a:gd name="T44" fmla="*/ 140506 w 63"/>
              <a:gd name="T45" fmla="*/ 148116 h 53"/>
              <a:gd name="T46" fmla="*/ 147360 w 63"/>
              <a:gd name="T47" fmla="*/ 148116 h 53"/>
              <a:gd name="T48" fmla="*/ 181630 w 63"/>
              <a:gd name="T49" fmla="*/ 117115 h 53"/>
              <a:gd name="T50" fmla="*/ 181630 w 63"/>
              <a:gd name="T51" fmla="*/ 110226 h 53"/>
              <a:gd name="T52" fmla="*/ 171349 w 63"/>
              <a:gd name="T53" fmla="*/ 99892 h 53"/>
              <a:gd name="T54" fmla="*/ 140506 w 63"/>
              <a:gd name="T55" fmla="*/ 99892 h 53"/>
              <a:gd name="T56" fmla="*/ 116517 w 63"/>
              <a:gd name="T57" fmla="*/ 72336 h 53"/>
              <a:gd name="T58" fmla="*/ 116517 w 63"/>
              <a:gd name="T59" fmla="*/ 24112 h 53"/>
              <a:gd name="T60" fmla="*/ 140506 w 63"/>
              <a:gd name="T61" fmla="*/ 0 h 53"/>
              <a:gd name="T62" fmla="*/ 191911 w 63"/>
              <a:gd name="T63" fmla="*/ 0 h 53"/>
              <a:gd name="T64" fmla="*/ 215900 w 63"/>
              <a:gd name="T65" fmla="*/ 24112 h 53"/>
              <a:gd name="T66" fmla="*/ 215900 w 63"/>
              <a:gd name="T67" fmla="*/ 117115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33404" y="6386979"/>
            <a:ext cx="3578779" cy="319308"/>
            <a:chOff x="746477" y="473027"/>
            <a:chExt cx="3578779" cy="319308"/>
          </a:xfrm>
        </p:grpSpPr>
        <p:sp>
          <p:nvSpPr>
            <p:cNvPr id="50" name="Rectangle 49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10744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3314" y="0"/>
            <a:ext cx="3436853" cy="6872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4"/>
          <p:cNvSpPr txBox="1"/>
          <p:nvPr/>
        </p:nvSpPr>
        <p:spPr>
          <a:xfrm>
            <a:off x="5607618" y="4926084"/>
            <a:ext cx="4479654" cy="108952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Business is everything about project and idea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id-ID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categories business and personal </a:t>
            </a:r>
            <a:r>
              <a:rPr lang="id-ID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of success 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355616" y="4719468"/>
            <a:ext cx="4992915" cy="150948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98170" y="1852815"/>
            <a:ext cx="29037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:</a:t>
            </a:r>
            <a:endParaRPr lang="es-ES_tradnl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_tradnl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Mick</a:t>
            </a:r>
            <a:r>
              <a:rPr lang="es-ES_tradnl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Mc </a:t>
            </a:r>
            <a:r>
              <a:rPr lang="es-ES_tradnl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Karti</a:t>
            </a:r>
            <a:endParaRPr lang="es-ES_tradnl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s-ES_tradnl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id-ID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Contributors :</a:t>
            </a:r>
            <a:endParaRPr lang="es-ES_tradnl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_tradnl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Michell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West, </a:t>
            </a:r>
            <a:r>
              <a:rPr lang="es-ES_tradnl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Hanzel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_tradnl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Britanie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_tradnl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Steffany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Wayman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William Parker, Frank </a:t>
            </a:r>
            <a:r>
              <a:rPr lang="id-ID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_tradnl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loom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Peter </a:t>
            </a:r>
            <a:r>
              <a:rPr lang="es-ES_tradnl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Matews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Stuar</a:t>
            </a:r>
            <a:r>
              <a:rPr lang="id-ID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aseline="30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 Beach, </a:t>
            </a:r>
            <a:r>
              <a:rPr lang="es-ES_tradnl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endParaRPr lang="es-ES_tradnl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 Lincoln Road</a:t>
            </a:r>
          </a:p>
          <a:p>
            <a:pPr algn="r"/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Scott Smith</a:t>
            </a:r>
          </a:p>
          <a:p>
            <a:pPr algn="r"/>
            <a:r>
              <a:rPr lang="es-ES_tradnl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CelPhone</a:t>
            </a:r>
            <a:r>
              <a:rPr lang="es-ES_tradnl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123 456 7890</a:t>
            </a:r>
          </a:p>
          <a:p>
            <a:pPr algn="r"/>
            <a:endParaRPr lang="es-ES_tradnl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29"/>
          <p:cNvSpPr>
            <a:spLocks noChangeAspect="1"/>
          </p:cNvSpPr>
          <p:nvPr/>
        </p:nvSpPr>
        <p:spPr bwMode="auto">
          <a:xfrm>
            <a:off x="7443814" y="1025904"/>
            <a:ext cx="706503" cy="640080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653858" y="976228"/>
            <a:ext cx="3032771" cy="239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Business is everything about project and idea </a:t>
            </a:r>
            <a:r>
              <a:rPr lang="id-ID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and </a:t>
            </a:r>
            <a:r>
              <a:rPr lang="id-ID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personal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</a:t>
            </a:r>
            <a:r>
              <a:rPr lang="id-ID" i="1" dirty="0" smtClean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uitable </a:t>
            </a:r>
            <a:r>
              <a:rPr lang="id-ID" i="1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i="1" dirty="0" smtClean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</a:t>
            </a:r>
            <a:endParaRPr lang="en-US" i="1" dirty="0">
              <a:solidFill>
                <a:schemeClr val="accent6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53858" y="4143494"/>
            <a:ext cx="2924701" cy="4046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6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Abraham </a:t>
            </a:r>
            <a:r>
              <a:rPr lang="en-US" dirty="0" err="1" smtClean="0">
                <a:solidFill>
                  <a:schemeClr val="accent6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Samsat</a:t>
            </a:r>
            <a:endParaRPr lang="en-US" dirty="0" smtClean="0">
              <a:solidFill>
                <a:schemeClr val="accent6"/>
              </a:solidFill>
              <a:latin typeface="Belove" pitchFamily="50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 rot="12004905">
            <a:off x="-1072272" y="5579722"/>
            <a:ext cx="3155950" cy="1903413"/>
          </a:xfrm>
          <a:custGeom>
            <a:avLst/>
            <a:gdLst>
              <a:gd name="T0" fmla="*/ 827 w 839"/>
              <a:gd name="T1" fmla="*/ 307 h 504"/>
              <a:gd name="T2" fmla="*/ 784 w 839"/>
              <a:gd name="T3" fmla="*/ 350 h 504"/>
              <a:gd name="T4" fmla="*/ 649 w 839"/>
              <a:gd name="T5" fmla="*/ 355 h 504"/>
              <a:gd name="T6" fmla="*/ 504 w 839"/>
              <a:gd name="T7" fmla="*/ 339 h 504"/>
              <a:gd name="T8" fmla="*/ 401 w 839"/>
              <a:gd name="T9" fmla="*/ 420 h 504"/>
              <a:gd name="T10" fmla="*/ 284 w 839"/>
              <a:gd name="T11" fmla="*/ 491 h 504"/>
              <a:gd name="T12" fmla="*/ 150 w 839"/>
              <a:gd name="T13" fmla="*/ 483 h 504"/>
              <a:gd name="T14" fmla="*/ 74 w 839"/>
              <a:gd name="T15" fmla="*/ 393 h 504"/>
              <a:gd name="T16" fmla="*/ 47 w 839"/>
              <a:gd name="T17" fmla="*/ 254 h 504"/>
              <a:gd name="T18" fmla="*/ 0 w 839"/>
              <a:gd name="T19" fmla="*/ 133 h 504"/>
              <a:gd name="T20" fmla="*/ 65 w 839"/>
              <a:gd name="T21" fmla="*/ 29 h 504"/>
              <a:gd name="T22" fmla="*/ 198 w 839"/>
              <a:gd name="T23" fmla="*/ 4 h 504"/>
              <a:gd name="T24" fmla="*/ 332 w 839"/>
              <a:gd name="T25" fmla="*/ 45 h 504"/>
              <a:gd name="T26" fmla="*/ 394 w 839"/>
              <a:gd name="T27" fmla="*/ 79 h 504"/>
              <a:gd name="T28" fmla="*/ 460 w 839"/>
              <a:gd name="T29" fmla="*/ 93 h 504"/>
              <a:gd name="T30" fmla="*/ 589 w 839"/>
              <a:gd name="T31" fmla="*/ 66 h 504"/>
              <a:gd name="T32" fmla="*/ 657 w 839"/>
              <a:gd name="T33" fmla="*/ 58 h 504"/>
              <a:gd name="T34" fmla="*/ 704 w 839"/>
              <a:gd name="T35" fmla="*/ 59 h 504"/>
              <a:gd name="T36" fmla="*/ 762 w 839"/>
              <a:gd name="T37" fmla="*/ 83 h 504"/>
              <a:gd name="T38" fmla="*/ 800 w 839"/>
              <a:gd name="T39" fmla="*/ 127 h 504"/>
              <a:gd name="T40" fmla="*/ 825 w 839"/>
              <a:gd name="T41" fmla="*/ 182 h 504"/>
              <a:gd name="T42" fmla="*/ 838 w 839"/>
              <a:gd name="T43" fmla="*/ 245 h 504"/>
              <a:gd name="T44" fmla="*/ 827 w 839"/>
              <a:gd name="T45" fmla="*/ 30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9" h="504">
                <a:moveTo>
                  <a:pt x="827" y="307"/>
                </a:moveTo>
                <a:cubicBezTo>
                  <a:pt x="818" y="326"/>
                  <a:pt x="802" y="340"/>
                  <a:pt x="784" y="350"/>
                </a:cubicBezTo>
                <a:cubicBezTo>
                  <a:pt x="742" y="372"/>
                  <a:pt x="693" y="367"/>
                  <a:pt x="649" y="355"/>
                </a:cubicBezTo>
                <a:cubicBezTo>
                  <a:pt x="602" y="343"/>
                  <a:pt x="552" y="322"/>
                  <a:pt x="504" y="339"/>
                </a:cubicBezTo>
                <a:cubicBezTo>
                  <a:pt x="462" y="354"/>
                  <a:pt x="433" y="391"/>
                  <a:pt x="401" y="420"/>
                </a:cubicBezTo>
                <a:cubicBezTo>
                  <a:pt x="367" y="450"/>
                  <a:pt x="328" y="477"/>
                  <a:pt x="284" y="491"/>
                </a:cubicBezTo>
                <a:cubicBezTo>
                  <a:pt x="241" y="504"/>
                  <a:pt x="192" y="504"/>
                  <a:pt x="150" y="483"/>
                </a:cubicBezTo>
                <a:cubicBezTo>
                  <a:pt x="114" y="465"/>
                  <a:pt x="86" y="432"/>
                  <a:pt x="74" y="393"/>
                </a:cubicBezTo>
                <a:cubicBezTo>
                  <a:pt x="60" y="348"/>
                  <a:pt x="64" y="298"/>
                  <a:pt x="47" y="254"/>
                </a:cubicBezTo>
                <a:cubicBezTo>
                  <a:pt x="32" y="213"/>
                  <a:pt x="1" y="178"/>
                  <a:pt x="0" y="133"/>
                </a:cubicBezTo>
                <a:cubicBezTo>
                  <a:pt x="0" y="89"/>
                  <a:pt x="28" y="51"/>
                  <a:pt x="65" y="29"/>
                </a:cubicBezTo>
                <a:cubicBezTo>
                  <a:pt x="104" y="6"/>
                  <a:pt x="153" y="0"/>
                  <a:pt x="198" y="4"/>
                </a:cubicBezTo>
                <a:cubicBezTo>
                  <a:pt x="245" y="8"/>
                  <a:pt x="290" y="24"/>
                  <a:pt x="332" y="45"/>
                </a:cubicBezTo>
                <a:cubicBezTo>
                  <a:pt x="352" y="56"/>
                  <a:pt x="372" y="69"/>
                  <a:pt x="394" y="79"/>
                </a:cubicBezTo>
                <a:cubicBezTo>
                  <a:pt x="415" y="88"/>
                  <a:pt x="437" y="94"/>
                  <a:pt x="460" y="93"/>
                </a:cubicBezTo>
                <a:cubicBezTo>
                  <a:pt x="504" y="93"/>
                  <a:pt x="546" y="77"/>
                  <a:pt x="589" y="66"/>
                </a:cubicBezTo>
                <a:cubicBezTo>
                  <a:pt x="611" y="61"/>
                  <a:pt x="634" y="57"/>
                  <a:pt x="657" y="58"/>
                </a:cubicBezTo>
                <a:cubicBezTo>
                  <a:pt x="673" y="56"/>
                  <a:pt x="688" y="56"/>
                  <a:pt x="704" y="59"/>
                </a:cubicBezTo>
                <a:cubicBezTo>
                  <a:pt x="725" y="62"/>
                  <a:pt x="745" y="70"/>
                  <a:pt x="762" y="83"/>
                </a:cubicBezTo>
                <a:cubicBezTo>
                  <a:pt x="777" y="95"/>
                  <a:pt x="790" y="110"/>
                  <a:pt x="800" y="127"/>
                </a:cubicBezTo>
                <a:cubicBezTo>
                  <a:pt x="811" y="144"/>
                  <a:pt x="819" y="163"/>
                  <a:pt x="825" y="182"/>
                </a:cubicBezTo>
                <a:cubicBezTo>
                  <a:pt x="831" y="202"/>
                  <a:pt x="836" y="224"/>
                  <a:pt x="838" y="245"/>
                </a:cubicBezTo>
                <a:cubicBezTo>
                  <a:pt x="839" y="266"/>
                  <a:pt x="836" y="288"/>
                  <a:pt x="827" y="307"/>
                </a:cubicBezTo>
                <a:close/>
              </a:path>
            </a:pathLst>
          </a:custGeom>
          <a:gradFill flip="none" rotWithShape="1">
            <a:gsLst>
              <a:gs pos="20000">
                <a:schemeClr val="accent6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14798" y="4519455"/>
            <a:ext cx="1863761" cy="277097"/>
            <a:chOff x="1837715" y="4818768"/>
            <a:chExt cx="1863761" cy="277097"/>
          </a:xfrm>
        </p:grpSpPr>
        <p:sp>
          <p:nvSpPr>
            <p:cNvPr id="26" name="Freeform 79"/>
            <p:cNvSpPr>
              <a:spLocks noChangeAspect="1" noChangeArrowheads="1"/>
            </p:cNvSpPr>
            <p:nvPr/>
          </p:nvSpPr>
          <p:spPr bwMode="auto">
            <a:xfrm>
              <a:off x="3204603" y="4867265"/>
              <a:ext cx="231423" cy="228600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7" name="Freeform 86"/>
            <p:cNvSpPr>
              <a:spLocks noChangeAspect="1" noChangeArrowheads="1"/>
            </p:cNvSpPr>
            <p:nvPr/>
          </p:nvSpPr>
          <p:spPr bwMode="auto">
            <a:xfrm>
              <a:off x="3468643" y="4867265"/>
              <a:ext cx="232833" cy="228600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37715" y="4818768"/>
              <a:ext cx="14042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@</a:t>
              </a:r>
              <a:r>
                <a:rPr lang="en-US" sz="12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yournamehere</a:t>
              </a:r>
              <a:endParaRPr lang="id-ID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Freeform 98"/>
          <p:cNvSpPr>
            <a:spLocks noChangeAspect="1" noEditPoints="1"/>
          </p:cNvSpPr>
          <p:nvPr/>
        </p:nvSpPr>
        <p:spPr bwMode="auto">
          <a:xfrm flipH="1">
            <a:off x="2074564" y="3049432"/>
            <a:ext cx="423473" cy="386602"/>
          </a:xfrm>
          <a:custGeom>
            <a:avLst/>
            <a:gdLst>
              <a:gd name="T0" fmla="*/ 99383 w 63"/>
              <a:gd name="T1" fmla="*/ 117115 h 53"/>
              <a:gd name="T2" fmla="*/ 30843 w 63"/>
              <a:gd name="T3" fmla="*/ 182562 h 53"/>
              <a:gd name="T4" fmla="*/ 23989 w 63"/>
              <a:gd name="T5" fmla="*/ 182562 h 53"/>
              <a:gd name="T6" fmla="*/ 17135 w 63"/>
              <a:gd name="T7" fmla="*/ 175673 h 53"/>
              <a:gd name="T8" fmla="*/ 17135 w 63"/>
              <a:gd name="T9" fmla="*/ 158450 h 53"/>
              <a:gd name="T10" fmla="*/ 23989 w 63"/>
              <a:gd name="T11" fmla="*/ 148116 h 53"/>
              <a:gd name="T12" fmla="*/ 30843 w 63"/>
              <a:gd name="T13" fmla="*/ 148116 h 53"/>
              <a:gd name="T14" fmla="*/ 65113 w 63"/>
              <a:gd name="T15" fmla="*/ 117115 h 53"/>
              <a:gd name="T16" fmla="*/ 65113 w 63"/>
              <a:gd name="T17" fmla="*/ 110226 h 53"/>
              <a:gd name="T18" fmla="*/ 54832 w 63"/>
              <a:gd name="T19" fmla="*/ 99892 h 53"/>
              <a:gd name="T20" fmla="*/ 23989 w 63"/>
              <a:gd name="T21" fmla="*/ 99892 h 53"/>
              <a:gd name="T22" fmla="*/ 0 w 63"/>
              <a:gd name="T23" fmla="*/ 72336 h 53"/>
              <a:gd name="T24" fmla="*/ 0 w 63"/>
              <a:gd name="T25" fmla="*/ 24112 h 53"/>
              <a:gd name="T26" fmla="*/ 23989 w 63"/>
              <a:gd name="T27" fmla="*/ 0 h 53"/>
              <a:gd name="T28" fmla="*/ 75394 w 63"/>
              <a:gd name="T29" fmla="*/ 0 h 53"/>
              <a:gd name="T30" fmla="*/ 99383 w 63"/>
              <a:gd name="T31" fmla="*/ 24112 h 53"/>
              <a:gd name="T32" fmla="*/ 99383 w 63"/>
              <a:gd name="T33" fmla="*/ 117115 h 53"/>
              <a:gd name="T34" fmla="*/ 215900 w 63"/>
              <a:gd name="T35" fmla="*/ 117115 h 53"/>
              <a:gd name="T36" fmla="*/ 147360 w 63"/>
              <a:gd name="T37" fmla="*/ 182562 h 53"/>
              <a:gd name="T38" fmla="*/ 140506 w 63"/>
              <a:gd name="T39" fmla="*/ 182562 h 53"/>
              <a:gd name="T40" fmla="*/ 133652 w 63"/>
              <a:gd name="T41" fmla="*/ 175673 h 53"/>
              <a:gd name="T42" fmla="*/ 133652 w 63"/>
              <a:gd name="T43" fmla="*/ 158450 h 53"/>
              <a:gd name="T44" fmla="*/ 140506 w 63"/>
              <a:gd name="T45" fmla="*/ 148116 h 53"/>
              <a:gd name="T46" fmla="*/ 147360 w 63"/>
              <a:gd name="T47" fmla="*/ 148116 h 53"/>
              <a:gd name="T48" fmla="*/ 181630 w 63"/>
              <a:gd name="T49" fmla="*/ 117115 h 53"/>
              <a:gd name="T50" fmla="*/ 181630 w 63"/>
              <a:gd name="T51" fmla="*/ 110226 h 53"/>
              <a:gd name="T52" fmla="*/ 171349 w 63"/>
              <a:gd name="T53" fmla="*/ 99892 h 53"/>
              <a:gd name="T54" fmla="*/ 140506 w 63"/>
              <a:gd name="T55" fmla="*/ 99892 h 53"/>
              <a:gd name="T56" fmla="*/ 116517 w 63"/>
              <a:gd name="T57" fmla="*/ 72336 h 53"/>
              <a:gd name="T58" fmla="*/ 116517 w 63"/>
              <a:gd name="T59" fmla="*/ 24112 h 53"/>
              <a:gd name="T60" fmla="*/ 140506 w 63"/>
              <a:gd name="T61" fmla="*/ 0 h 53"/>
              <a:gd name="T62" fmla="*/ 191911 w 63"/>
              <a:gd name="T63" fmla="*/ 0 h 53"/>
              <a:gd name="T64" fmla="*/ 215900 w 63"/>
              <a:gd name="T65" fmla="*/ 24112 h 53"/>
              <a:gd name="T66" fmla="*/ 215900 w 63"/>
              <a:gd name="T67" fmla="*/ 117115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16200000">
            <a:off x="-1521853" y="2847409"/>
            <a:ext cx="3578779" cy="319308"/>
            <a:chOff x="746477" y="473027"/>
            <a:chExt cx="3578779" cy="319308"/>
          </a:xfrm>
        </p:grpSpPr>
        <p:sp>
          <p:nvSpPr>
            <p:cNvPr id="31" name="Rectangle 30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0273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 txBox="1">
            <a:spLocks/>
          </p:cNvSpPr>
          <p:nvPr/>
        </p:nvSpPr>
        <p:spPr>
          <a:xfrm>
            <a:off x="683575" y="1612918"/>
            <a:ext cx="5586596" cy="1406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700"/>
              </a:spcAft>
              <a:buFont typeface="Arial" panose="020B0604020202020204" pitchFamily="34" charset="0"/>
              <a:buNone/>
            </a:pP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Lorem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ipsum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dolor sit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amet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consectetur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adipiscing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elit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Sed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efficitur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pulvinar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dolor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auctor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Pellentesque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vitae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nisl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varius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eso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pretium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eros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ac,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suscipit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dui.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Pelle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osso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ntesque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a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odio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commodo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porttitor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nulla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vel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pulvinar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purus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Aliquam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era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volutpat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d-ID" altLang="id-ID" sz="12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797873" y="3225760"/>
            <a:ext cx="4355420" cy="1489134"/>
            <a:chOff x="1421466" y="4377479"/>
            <a:chExt cx="3266852" cy="1489234"/>
          </a:xfrm>
        </p:grpSpPr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1427598" y="4377479"/>
              <a:ext cx="1250103" cy="23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id-ID" altLang="id-ID" sz="11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</a:t>
              </a:r>
              <a:endParaRPr lang="en-US" altLang="id-ID" sz="11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2752484" y="3303494"/>
              <a:ext cx="93669" cy="27434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21466" y="4628380"/>
              <a:ext cx="1920409" cy="10795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4177834" y="4438445"/>
              <a:ext cx="510484" cy="254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id-ID" altLang="id-ID" sz="2400" dirty="0">
                  <a:latin typeface="Damion" panose="02000000000000000000" pitchFamily="2" charset="0"/>
                  <a:cs typeface="Times New Roman" panose="02020603050405020304" pitchFamily="18" charset="0"/>
                </a:rPr>
                <a:t>70%</a:t>
              </a:r>
              <a:endParaRPr lang="en-US" altLang="id-ID" sz="2400" dirty="0">
                <a:latin typeface="Damion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1427598" y="4942967"/>
              <a:ext cx="1250103" cy="23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id-ID" altLang="id-ID" sz="1100" i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Negotiation</a:t>
              </a:r>
              <a:endParaRPr lang="en-US" altLang="id-ID" sz="1100" i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5400000">
              <a:off x="2752485" y="3854395"/>
              <a:ext cx="93671" cy="27434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21466" y="5179280"/>
              <a:ext cx="1714651" cy="1079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177834" y="5003933"/>
              <a:ext cx="510484" cy="254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id-ID" altLang="id-ID" sz="2400">
                  <a:latin typeface="Damion" panose="02000000000000000000" pitchFamily="2" charset="0"/>
                  <a:cs typeface="Times New Roman" panose="02020603050405020304" pitchFamily="18" charset="0"/>
                </a:rPr>
                <a:t>60%</a:t>
              </a:r>
              <a:endParaRPr lang="en-US" altLang="id-ID" sz="2400">
                <a:latin typeface="Damion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1427598" y="5508452"/>
              <a:ext cx="1250103" cy="23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id-ID" altLang="id-ID" sz="1100" i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Presentation</a:t>
              </a:r>
              <a:endParaRPr lang="en-US" altLang="id-ID" sz="1100" i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 rot="5400000">
              <a:off x="2751444" y="4434914"/>
              <a:ext cx="95751" cy="27434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421466" y="5758756"/>
              <a:ext cx="2469097" cy="1079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4177834" y="5569418"/>
              <a:ext cx="510484" cy="254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id-ID" altLang="id-ID" sz="2400" dirty="0">
                  <a:latin typeface="Damion" panose="02000000000000000000" pitchFamily="2" charset="0"/>
                  <a:cs typeface="Times New Roman" panose="02020603050405020304" pitchFamily="18" charset="0"/>
                </a:rPr>
                <a:t>90%</a:t>
              </a:r>
              <a:endParaRPr lang="en-US" altLang="id-ID" sz="2400" dirty="0">
                <a:latin typeface="Damion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654547" y="1033704"/>
            <a:ext cx="2954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id-ID" sz="4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Leader Skill</a:t>
            </a:r>
            <a:endParaRPr lang="id-ID" altLang="id-ID" sz="40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TextBox 34"/>
          <p:cNvSpPr txBox="1"/>
          <p:nvPr/>
        </p:nvSpPr>
        <p:spPr>
          <a:xfrm>
            <a:off x="1016393" y="5240105"/>
            <a:ext cx="7593214" cy="95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Business is everything about project and idea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id-ID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all categories business and personal presentation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is the way of success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7873" y="5109735"/>
            <a:ext cx="7920232" cy="1165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15704" y="2278098"/>
            <a:ext cx="1554480" cy="1554480"/>
            <a:chOff x="7445829" y="2177143"/>
            <a:chExt cx="1554480" cy="1554480"/>
          </a:xfrm>
        </p:grpSpPr>
        <p:sp>
          <p:nvSpPr>
            <p:cNvPr id="2" name="Oval 1"/>
            <p:cNvSpPr/>
            <p:nvPr/>
          </p:nvSpPr>
          <p:spPr>
            <a:xfrm>
              <a:off x="7445829" y="2177143"/>
              <a:ext cx="1554480" cy="155448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7582989" y="2314303"/>
              <a:ext cx="1280160" cy="1280160"/>
            </a:xfrm>
            <a:prstGeom prst="ellipse">
              <a:avLst/>
            </a:prstGeom>
            <a:gradFill>
              <a:gsLst>
                <a:gs pos="2000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02"/>
          <p:cNvSpPr>
            <a:spLocks noChangeAspect="1" noEditPoints="1"/>
          </p:cNvSpPr>
          <p:nvPr/>
        </p:nvSpPr>
        <p:spPr bwMode="auto">
          <a:xfrm>
            <a:off x="8067784" y="2735298"/>
            <a:ext cx="650320" cy="640080"/>
          </a:xfrm>
          <a:custGeom>
            <a:avLst/>
            <a:gdLst>
              <a:gd name="T0" fmla="*/ 164024 w 59"/>
              <a:gd name="T1" fmla="*/ 198438 h 58"/>
              <a:gd name="T2" fmla="*/ 126435 w 59"/>
              <a:gd name="T3" fmla="*/ 191595 h 58"/>
              <a:gd name="T4" fmla="*/ 119601 w 59"/>
              <a:gd name="T5" fmla="*/ 143696 h 58"/>
              <a:gd name="T6" fmla="*/ 153773 w 59"/>
              <a:gd name="T7" fmla="*/ 65006 h 58"/>
              <a:gd name="T8" fmla="*/ 126435 w 59"/>
              <a:gd name="T9" fmla="*/ 51320 h 58"/>
              <a:gd name="T10" fmla="*/ 75178 w 59"/>
              <a:gd name="T11" fmla="*/ 51320 h 58"/>
              <a:gd name="T12" fmla="*/ 47840 w 59"/>
              <a:gd name="T13" fmla="*/ 65006 h 58"/>
              <a:gd name="T14" fmla="*/ 82012 w 59"/>
              <a:gd name="T15" fmla="*/ 143696 h 58"/>
              <a:gd name="T16" fmla="*/ 47840 w 59"/>
              <a:gd name="T17" fmla="*/ 147118 h 58"/>
              <a:gd name="T18" fmla="*/ 30755 w 59"/>
              <a:gd name="T19" fmla="*/ 143696 h 58"/>
              <a:gd name="T20" fmla="*/ 75178 w 59"/>
              <a:gd name="T21" fmla="*/ 171067 h 58"/>
              <a:gd name="T22" fmla="*/ 68343 w 59"/>
              <a:gd name="T23" fmla="*/ 198438 h 58"/>
              <a:gd name="T24" fmla="*/ 0 w 59"/>
              <a:gd name="T25" fmla="*/ 160803 h 58"/>
              <a:gd name="T26" fmla="*/ 37589 w 59"/>
              <a:gd name="T27" fmla="*/ 0 h 58"/>
              <a:gd name="T28" fmla="*/ 201613 w 59"/>
              <a:gd name="T29" fmla="*/ 34213 h 58"/>
              <a:gd name="T30" fmla="*/ 37589 w 59"/>
              <a:gd name="T31" fmla="*/ 140275 h 58"/>
              <a:gd name="T32" fmla="*/ 37589 w 59"/>
              <a:gd name="T33" fmla="*/ 140275 h 58"/>
              <a:gd name="T34" fmla="*/ 37589 w 59"/>
              <a:gd name="T35" fmla="*/ 140275 h 58"/>
              <a:gd name="T36" fmla="*/ 41006 w 59"/>
              <a:gd name="T37" fmla="*/ 143696 h 58"/>
              <a:gd name="T38" fmla="*/ 44423 w 59"/>
              <a:gd name="T39" fmla="*/ 147118 h 58"/>
              <a:gd name="T40" fmla="*/ 47840 w 59"/>
              <a:gd name="T41" fmla="*/ 150539 h 58"/>
              <a:gd name="T42" fmla="*/ 44423 w 59"/>
              <a:gd name="T43" fmla="*/ 147118 h 58"/>
              <a:gd name="T44" fmla="*/ 47840 w 59"/>
              <a:gd name="T45" fmla="*/ 150539 h 58"/>
              <a:gd name="T46" fmla="*/ 47840 w 59"/>
              <a:gd name="T47" fmla="*/ 153961 h 58"/>
              <a:gd name="T48" fmla="*/ 51258 w 59"/>
              <a:gd name="T49" fmla="*/ 157382 h 58"/>
              <a:gd name="T50" fmla="*/ 58092 w 59"/>
              <a:gd name="T51" fmla="*/ 160803 h 58"/>
              <a:gd name="T52" fmla="*/ 58092 w 59"/>
              <a:gd name="T53" fmla="*/ 157382 h 58"/>
              <a:gd name="T54" fmla="*/ 58092 w 59"/>
              <a:gd name="T55" fmla="*/ 160803 h 58"/>
              <a:gd name="T56" fmla="*/ 64926 w 59"/>
              <a:gd name="T57" fmla="*/ 160803 h 58"/>
              <a:gd name="T58" fmla="*/ 68343 w 59"/>
              <a:gd name="T59" fmla="*/ 160803 h 58"/>
              <a:gd name="T60" fmla="*/ 75178 w 59"/>
              <a:gd name="T61" fmla="*/ 160803 h 58"/>
              <a:gd name="T62" fmla="*/ 71761 w 59"/>
              <a:gd name="T63" fmla="*/ 157382 h 58"/>
              <a:gd name="T64" fmla="*/ 75178 w 59"/>
              <a:gd name="T65" fmla="*/ 160803 h 5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8" y="58"/>
                  <a:pt x="37" y="58"/>
                  <a:pt x="37" y="56"/>
                </a:cubicBezTo>
                <a:cubicBezTo>
                  <a:pt x="37" y="55"/>
                  <a:pt x="37" y="51"/>
                  <a:pt x="37" y="47"/>
                </a:cubicBezTo>
                <a:cubicBezTo>
                  <a:pt x="37" y="44"/>
                  <a:pt x="36" y="42"/>
                  <a:pt x="35" y="42"/>
                </a:cubicBezTo>
                <a:cubicBezTo>
                  <a:pt x="41" y="41"/>
                  <a:pt x="48" y="38"/>
                  <a:pt x="48" y="27"/>
                </a:cubicBezTo>
                <a:cubicBezTo>
                  <a:pt x="48" y="24"/>
                  <a:pt x="47" y="21"/>
                  <a:pt x="45" y="19"/>
                </a:cubicBezTo>
                <a:cubicBezTo>
                  <a:pt x="46" y="19"/>
                  <a:pt x="46" y="16"/>
                  <a:pt x="45" y="12"/>
                </a:cubicBezTo>
                <a:cubicBezTo>
                  <a:pt x="42" y="11"/>
                  <a:pt x="37" y="15"/>
                  <a:pt x="37" y="15"/>
                </a:cubicBezTo>
                <a:cubicBezTo>
                  <a:pt x="35" y="14"/>
                  <a:pt x="32" y="14"/>
                  <a:pt x="30" y="14"/>
                </a:cubicBezTo>
                <a:cubicBezTo>
                  <a:pt x="27" y="14"/>
                  <a:pt x="25" y="14"/>
                  <a:pt x="22" y="15"/>
                </a:cubicBezTo>
                <a:cubicBezTo>
                  <a:pt x="22" y="15"/>
                  <a:pt x="17" y="11"/>
                  <a:pt x="14" y="12"/>
                </a:cubicBezTo>
                <a:cubicBezTo>
                  <a:pt x="13" y="16"/>
                  <a:pt x="14" y="19"/>
                  <a:pt x="14" y="19"/>
                </a:cubicBezTo>
                <a:cubicBezTo>
                  <a:pt x="12" y="21"/>
                  <a:pt x="11" y="24"/>
                  <a:pt x="11" y="27"/>
                </a:cubicBezTo>
                <a:cubicBezTo>
                  <a:pt x="11" y="38"/>
                  <a:pt x="18" y="41"/>
                  <a:pt x="24" y="42"/>
                </a:cubicBezTo>
                <a:cubicBezTo>
                  <a:pt x="23" y="42"/>
                  <a:pt x="23" y="44"/>
                  <a:pt x="22" y="45"/>
                </a:cubicBezTo>
                <a:cubicBezTo>
                  <a:pt x="21" y="46"/>
                  <a:pt x="16" y="48"/>
                  <a:pt x="14" y="43"/>
                </a:cubicBezTo>
                <a:cubicBezTo>
                  <a:pt x="12" y="40"/>
                  <a:pt x="9" y="40"/>
                  <a:pt x="9" y="40"/>
                </a:cubicBezTo>
                <a:cubicBezTo>
                  <a:pt x="7" y="40"/>
                  <a:pt x="9" y="42"/>
                  <a:pt x="9" y="42"/>
                </a:cubicBezTo>
                <a:cubicBezTo>
                  <a:pt x="11" y="43"/>
                  <a:pt x="13" y="46"/>
                  <a:pt x="13" y="46"/>
                </a:cubicBezTo>
                <a:cubicBezTo>
                  <a:pt x="14" y="51"/>
                  <a:pt x="22" y="50"/>
                  <a:pt x="22" y="50"/>
                </a:cubicBezTo>
                <a:cubicBezTo>
                  <a:pt x="22" y="52"/>
                  <a:pt x="22" y="55"/>
                  <a:pt x="22" y="56"/>
                </a:cubicBezTo>
                <a:cubicBezTo>
                  <a:pt x="22" y="58"/>
                  <a:pt x="21" y="58"/>
                  <a:pt x="20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11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2" y="41"/>
                  <a:pt x="11" y="41"/>
                </a:cubicBezTo>
                <a:cubicBezTo>
                  <a:pt x="11" y="42"/>
                  <a:pt x="11" y="42"/>
                  <a:pt x="11" y="41"/>
                </a:cubicBezTo>
                <a:close/>
                <a:moveTo>
                  <a:pt x="12" y="43"/>
                </a:move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3" y="42"/>
                </a:cubicBezTo>
                <a:cubicBezTo>
                  <a:pt x="13" y="42"/>
                  <a:pt x="13" y="43"/>
                  <a:pt x="13" y="43"/>
                </a:cubicBezTo>
                <a:cubicBezTo>
                  <a:pt x="13" y="43"/>
                  <a:pt x="12" y="43"/>
                  <a:pt x="12" y="43"/>
                </a:cubicBezTo>
                <a:close/>
                <a:moveTo>
                  <a:pt x="14" y="44"/>
                </a:moveTo>
                <a:cubicBezTo>
                  <a:pt x="14" y="45"/>
                  <a:pt x="13" y="44"/>
                  <a:pt x="13" y="44"/>
                </a:cubicBezTo>
                <a:cubicBezTo>
                  <a:pt x="13" y="44"/>
                  <a:pt x="13" y="44"/>
                  <a:pt x="13" y="43"/>
                </a:cubicBezTo>
                <a:cubicBezTo>
                  <a:pt x="13" y="43"/>
                  <a:pt x="14" y="43"/>
                  <a:pt x="14" y="44"/>
                </a:cubicBezTo>
                <a:cubicBezTo>
                  <a:pt x="14" y="44"/>
                  <a:pt x="14" y="44"/>
                  <a:pt x="14" y="44"/>
                </a:cubicBezTo>
                <a:close/>
                <a:moveTo>
                  <a:pt x="15" y="46"/>
                </a:moveTo>
                <a:cubicBezTo>
                  <a:pt x="14" y="46"/>
                  <a:pt x="14" y="45"/>
                  <a:pt x="14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6"/>
                  <a:pt x="16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lose/>
                <a:moveTo>
                  <a:pt x="17" y="47"/>
                </a:moveTo>
                <a:cubicBezTo>
                  <a:pt x="16" y="47"/>
                  <a:pt x="16" y="47"/>
                  <a:pt x="16" y="47"/>
                </a:cubicBezTo>
                <a:cubicBezTo>
                  <a:pt x="16" y="46"/>
                  <a:pt x="17" y="46"/>
                  <a:pt x="17" y="46"/>
                </a:cubicBezTo>
                <a:cubicBezTo>
                  <a:pt x="17" y="46"/>
                  <a:pt x="18" y="47"/>
                  <a:pt x="18" y="47"/>
                </a:cubicBezTo>
                <a:cubicBezTo>
                  <a:pt x="17" y="47"/>
                  <a:pt x="17" y="47"/>
                  <a:pt x="17" y="47"/>
                </a:cubicBezTo>
                <a:close/>
                <a:moveTo>
                  <a:pt x="19" y="48"/>
                </a:moveTo>
                <a:cubicBezTo>
                  <a:pt x="19" y="48"/>
                  <a:pt x="19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7"/>
                  <a:pt x="20" y="48"/>
                  <a:pt x="19" y="48"/>
                </a:cubicBezTo>
                <a:close/>
                <a:moveTo>
                  <a:pt x="22" y="47"/>
                </a:move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21" y="47"/>
                  <a:pt x="21" y="46"/>
                </a:cubicBezTo>
                <a:cubicBezTo>
                  <a:pt x="22" y="46"/>
                  <a:pt x="22" y="47"/>
                  <a:pt x="22" y="47"/>
                </a:cubicBezTo>
                <a:cubicBezTo>
                  <a:pt x="22" y="47"/>
                  <a:pt x="22" y="47"/>
                  <a:pt x="22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793403" y="4012998"/>
            <a:ext cx="2924701" cy="4046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6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Irene </a:t>
            </a:r>
            <a:r>
              <a:rPr lang="en-US" dirty="0" err="1" smtClean="0">
                <a:solidFill>
                  <a:schemeClr val="accent6"/>
                </a:solidFill>
                <a:latin typeface="Belove" pitchFamily="50" charset="0"/>
                <a:ea typeface="Roboto Light" panose="02000000000000000000" pitchFamily="2" charset="0"/>
                <a:cs typeface="Times New Roman" panose="02020603050405020304" pitchFamily="18" charset="0"/>
              </a:rPr>
              <a:t>Cauvet</a:t>
            </a:r>
            <a:endParaRPr lang="en-US" dirty="0" smtClean="0">
              <a:solidFill>
                <a:schemeClr val="accent6"/>
              </a:solidFill>
              <a:latin typeface="Belove" pitchFamily="50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54343" y="4388959"/>
            <a:ext cx="1863761" cy="277097"/>
            <a:chOff x="1837715" y="4818768"/>
            <a:chExt cx="1863761" cy="277097"/>
          </a:xfrm>
        </p:grpSpPr>
        <p:sp>
          <p:nvSpPr>
            <p:cNvPr id="33" name="Freeform 79"/>
            <p:cNvSpPr>
              <a:spLocks noChangeAspect="1" noChangeArrowheads="1"/>
            </p:cNvSpPr>
            <p:nvPr/>
          </p:nvSpPr>
          <p:spPr bwMode="auto">
            <a:xfrm>
              <a:off x="3204603" y="4867265"/>
              <a:ext cx="231423" cy="228600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" name="Freeform 86"/>
            <p:cNvSpPr>
              <a:spLocks noChangeAspect="1" noChangeArrowheads="1"/>
            </p:cNvSpPr>
            <p:nvPr/>
          </p:nvSpPr>
          <p:spPr bwMode="auto">
            <a:xfrm>
              <a:off x="3468643" y="4867265"/>
              <a:ext cx="232833" cy="228600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37715" y="4818768"/>
              <a:ext cx="14042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@</a:t>
              </a:r>
              <a:r>
                <a:rPr lang="en-US" sz="12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yournamehere</a:t>
              </a:r>
              <a:endParaRPr lang="id-ID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00000">
            <a:off x="-1536452" y="4326622"/>
            <a:ext cx="3578779" cy="319308"/>
            <a:chOff x="746477" y="473027"/>
            <a:chExt cx="3578779" cy="319308"/>
          </a:xfrm>
        </p:grpSpPr>
        <p:sp>
          <p:nvSpPr>
            <p:cNvPr id="41" name="Rectangle 40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43" name="Picture Placeholder 4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8012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64556" y="2946400"/>
            <a:ext cx="1041603" cy="3911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448273" y="5325180"/>
            <a:ext cx="5722179" cy="13190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spcBef>
                <a:spcPts val="1000"/>
              </a:spcBef>
              <a:spcAft>
                <a:spcPts val="700"/>
              </a:spcAft>
            </a:pP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Lorem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ipsum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dolor sit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amet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consectetur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adipiscing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elit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Sed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efficitur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pulvinar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dolor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auctor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Pellentesque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vitae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nisl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varius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eso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pretium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eros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ac,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suscipit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dui. </a:t>
            </a:r>
            <a:r>
              <a:rPr lang="en-US" altLang="id-ID" sz="1200" dirty="0" err="1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Pelle</a:t>
            </a:r>
            <a:r>
              <a:rPr lang="en-US" altLang="id-ID" sz="12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odio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commodo</a:t>
            </a:r>
            <a:r>
              <a:rPr lang="en-US" altLang="id-ID" sz="12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porttitor</a:t>
            </a:r>
            <a:r>
              <a:rPr lang="en-US" altLang="id-ID" sz="12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nulla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pulvinar</a:t>
            </a:r>
            <a:r>
              <a:rPr lang="en-US" altLang="id-ID" sz="12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altLang="id-ID" sz="1200" dirty="0" err="1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purus</a:t>
            </a:r>
            <a:r>
              <a:rPr lang="en-US" altLang="id-ID" sz="12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endParaRPr lang="id-ID" altLang="id-ID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5448273" y="4714881"/>
            <a:ext cx="57221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id-ID" sz="40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Statement of the </a:t>
            </a:r>
            <a:r>
              <a:rPr lang="en-US" altLang="id-ID" sz="4000" dirty="0" err="1" smtClean="0">
                <a:latin typeface="Damion" panose="02000000000000000000" pitchFamily="2" charset="0"/>
                <a:cs typeface="Times New Roman" panose="02020603050405020304" pitchFamily="18" charset="0"/>
              </a:rPr>
              <a:t>preet</a:t>
            </a:r>
            <a:endParaRPr lang="id-ID" altLang="id-ID" sz="40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761784" y="1967495"/>
            <a:ext cx="584593" cy="694509"/>
            <a:chOff x="7597177" y="5694097"/>
            <a:chExt cx="584593" cy="694509"/>
          </a:xfrm>
        </p:grpSpPr>
        <p:sp>
          <p:nvSpPr>
            <p:cNvPr id="38" name="Snip Diagonal Corner Rectangle 37"/>
            <p:cNvSpPr/>
            <p:nvPr/>
          </p:nvSpPr>
          <p:spPr>
            <a:xfrm>
              <a:off x="7597177" y="5694097"/>
              <a:ext cx="548640" cy="532532"/>
            </a:xfrm>
            <a:prstGeom prst="snip2DiagRect">
              <a:avLst/>
            </a:prstGeom>
            <a:solidFill>
              <a:schemeClr val="accent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7741578" y="5748526"/>
              <a:ext cx="440192" cy="640080"/>
              <a:chOff x="10146507" y="3505994"/>
              <a:chExt cx="319881" cy="465138"/>
            </a:xfrm>
            <a:solidFill>
              <a:schemeClr val="bg1"/>
            </a:solidFill>
          </p:grpSpPr>
          <p:sp>
            <p:nvSpPr>
              <p:cNvPr id="17" name="AutoShape 30"/>
              <p:cNvSpPr>
                <a:spLocks/>
              </p:cNvSpPr>
              <p:nvPr/>
            </p:nvSpPr>
            <p:spPr bwMode="auto">
              <a:xfrm>
                <a:off x="10146507" y="3505994"/>
                <a:ext cx="319881" cy="465138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31"/>
              <p:cNvSpPr>
                <a:spLocks/>
              </p:cNvSpPr>
              <p:nvPr/>
            </p:nvSpPr>
            <p:spPr bwMode="auto">
              <a:xfrm>
                <a:off x="10205244" y="3709194"/>
                <a:ext cx="205581" cy="166688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802199" y="1953327"/>
            <a:ext cx="665888" cy="536032"/>
            <a:chOff x="5637592" y="5679929"/>
            <a:chExt cx="665888" cy="536032"/>
          </a:xfrm>
        </p:grpSpPr>
        <p:sp>
          <p:nvSpPr>
            <p:cNvPr id="36" name="Snip Diagonal Corner Rectangle 35"/>
            <p:cNvSpPr/>
            <p:nvPr/>
          </p:nvSpPr>
          <p:spPr>
            <a:xfrm>
              <a:off x="5754840" y="5683429"/>
              <a:ext cx="548640" cy="532532"/>
            </a:xfrm>
            <a:prstGeom prst="snip2DiagRect">
              <a:avLst/>
            </a:prstGeom>
            <a:solidFill>
              <a:schemeClr val="accent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utoShape 117"/>
            <p:cNvSpPr>
              <a:spLocks noChangeAspect="1"/>
            </p:cNvSpPr>
            <p:nvPr/>
          </p:nvSpPr>
          <p:spPr bwMode="auto">
            <a:xfrm>
              <a:off x="5637592" y="5679929"/>
              <a:ext cx="609254" cy="4572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665638" y="1968909"/>
            <a:ext cx="659190" cy="603069"/>
            <a:chOff x="8515590" y="5694097"/>
            <a:chExt cx="659190" cy="603069"/>
          </a:xfrm>
        </p:grpSpPr>
        <p:sp>
          <p:nvSpPr>
            <p:cNvPr id="39" name="Snip Diagonal Corner Rectangle 38"/>
            <p:cNvSpPr/>
            <p:nvPr/>
          </p:nvSpPr>
          <p:spPr>
            <a:xfrm>
              <a:off x="8515590" y="5694097"/>
              <a:ext cx="548640" cy="532532"/>
            </a:xfrm>
            <a:prstGeom prst="snip2DiagRect">
              <a:avLst/>
            </a:prstGeom>
            <a:solidFill>
              <a:schemeClr val="accent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8626140" y="5748526"/>
              <a:ext cx="548640" cy="548640"/>
              <a:chOff x="4427654" y="3049909"/>
              <a:chExt cx="464344" cy="464344"/>
            </a:xfrm>
            <a:solidFill>
              <a:schemeClr val="bg1"/>
            </a:solidFill>
          </p:grpSpPr>
          <p:sp>
            <p:nvSpPr>
              <p:cNvPr id="28" name="AutoShape 123"/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124"/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0" name="AutoShape 125"/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0481073" y="1968909"/>
            <a:ext cx="689379" cy="665321"/>
            <a:chOff x="9331025" y="5694097"/>
            <a:chExt cx="689379" cy="665321"/>
          </a:xfrm>
        </p:grpSpPr>
        <p:sp>
          <p:nvSpPr>
            <p:cNvPr id="40" name="Snip Diagonal Corner Rectangle 39"/>
            <p:cNvSpPr/>
            <p:nvPr/>
          </p:nvSpPr>
          <p:spPr>
            <a:xfrm>
              <a:off x="9471764" y="5694097"/>
              <a:ext cx="548640" cy="532532"/>
            </a:xfrm>
            <a:prstGeom prst="snip2DiagRect">
              <a:avLst/>
            </a:prstGeom>
            <a:solidFill>
              <a:schemeClr val="accent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utoShape 139"/>
            <p:cNvSpPr>
              <a:spLocks noChangeAspect="1"/>
            </p:cNvSpPr>
            <p:nvPr/>
          </p:nvSpPr>
          <p:spPr bwMode="auto">
            <a:xfrm>
              <a:off x="9331025" y="5719338"/>
              <a:ext cx="660398" cy="640080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59484" y="1906891"/>
            <a:ext cx="625643" cy="582468"/>
            <a:chOff x="6594877" y="5633493"/>
            <a:chExt cx="625643" cy="582468"/>
          </a:xfrm>
        </p:grpSpPr>
        <p:sp>
          <p:nvSpPr>
            <p:cNvPr id="37" name="Snip Diagonal Corner Rectangle 36"/>
            <p:cNvSpPr/>
            <p:nvPr/>
          </p:nvSpPr>
          <p:spPr>
            <a:xfrm>
              <a:off x="6654380" y="5683429"/>
              <a:ext cx="548640" cy="532532"/>
            </a:xfrm>
            <a:prstGeom prst="snip2DiagRect">
              <a:avLst/>
            </a:prstGeom>
            <a:solidFill>
              <a:schemeClr val="accent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6594877" y="5633493"/>
              <a:ext cx="625643" cy="548640"/>
              <a:chOff x="1640798" y="2148999"/>
              <a:chExt cx="464344" cy="407193"/>
            </a:xfrm>
            <a:solidFill>
              <a:schemeClr val="bg1"/>
            </a:solidFill>
          </p:grpSpPr>
          <p:sp>
            <p:nvSpPr>
              <p:cNvPr id="33" name="AutoShape 147"/>
              <p:cNvSpPr>
                <a:spLocks/>
              </p:cNvSpPr>
              <p:nvPr/>
            </p:nvSpPr>
            <p:spPr bwMode="auto">
              <a:xfrm>
                <a:off x="1640798" y="2148999"/>
                <a:ext cx="464344" cy="407193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148"/>
              <p:cNvSpPr>
                <a:spLocks/>
              </p:cNvSpPr>
              <p:nvPr/>
            </p:nvSpPr>
            <p:spPr bwMode="auto">
              <a:xfrm>
                <a:off x="1713029" y="2222028"/>
                <a:ext cx="69056" cy="690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6774644" y="2583091"/>
            <a:ext cx="838245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id-ID" sz="16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Smart</a:t>
            </a:r>
            <a:endParaRPr lang="id-ID" altLang="id-ID" sz="16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7653182" y="2583091"/>
            <a:ext cx="838245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id-ID" sz="16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Lovely</a:t>
            </a:r>
            <a:endParaRPr lang="id-ID" altLang="id-ID" sz="16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8616981" y="2579463"/>
            <a:ext cx="838245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id-ID" sz="16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Spirit</a:t>
            </a:r>
            <a:endParaRPr lang="id-ID" altLang="id-ID" sz="16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9520835" y="2577146"/>
            <a:ext cx="838245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id-ID" sz="1600" dirty="0" smtClean="0">
                <a:latin typeface="Damion" panose="02000000000000000000" pitchFamily="2" charset="0"/>
                <a:cs typeface="Times New Roman" panose="02020603050405020304" pitchFamily="18" charset="0"/>
              </a:rPr>
              <a:t>Action</a:t>
            </a:r>
            <a:endParaRPr lang="id-ID" altLang="id-ID" sz="16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0" name="Rectangle 33"/>
          <p:cNvSpPr>
            <a:spLocks noChangeArrowheads="1"/>
          </p:cNvSpPr>
          <p:nvPr/>
        </p:nvSpPr>
        <p:spPr bwMode="auto">
          <a:xfrm>
            <a:off x="10481073" y="2584505"/>
            <a:ext cx="838245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id-ID" sz="1600" dirty="0" err="1" smtClean="0">
                <a:latin typeface="Damion" panose="02000000000000000000" pitchFamily="2" charset="0"/>
                <a:cs typeface="Times New Roman" panose="02020603050405020304" pitchFamily="18" charset="0"/>
              </a:rPr>
              <a:t>Winer</a:t>
            </a:r>
            <a:endParaRPr lang="id-ID" altLang="id-ID" sz="1600" dirty="0">
              <a:latin typeface="Damion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Freeform 16"/>
          <p:cNvSpPr>
            <a:spLocks/>
          </p:cNvSpPr>
          <p:nvPr/>
        </p:nvSpPr>
        <p:spPr bwMode="auto">
          <a:xfrm rot="11430146">
            <a:off x="9602265" y="-644467"/>
            <a:ext cx="3155950" cy="1903413"/>
          </a:xfrm>
          <a:custGeom>
            <a:avLst/>
            <a:gdLst>
              <a:gd name="T0" fmla="*/ 827 w 839"/>
              <a:gd name="T1" fmla="*/ 307 h 504"/>
              <a:gd name="T2" fmla="*/ 784 w 839"/>
              <a:gd name="T3" fmla="*/ 350 h 504"/>
              <a:gd name="T4" fmla="*/ 649 w 839"/>
              <a:gd name="T5" fmla="*/ 355 h 504"/>
              <a:gd name="T6" fmla="*/ 504 w 839"/>
              <a:gd name="T7" fmla="*/ 339 h 504"/>
              <a:gd name="T8" fmla="*/ 401 w 839"/>
              <a:gd name="T9" fmla="*/ 420 h 504"/>
              <a:gd name="T10" fmla="*/ 284 w 839"/>
              <a:gd name="T11" fmla="*/ 491 h 504"/>
              <a:gd name="T12" fmla="*/ 150 w 839"/>
              <a:gd name="T13" fmla="*/ 483 h 504"/>
              <a:gd name="T14" fmla="*/ 74 w 839"/>
              <a:gd name="T15" fmla="*/ 393 h 504"/>
              <a:gd name="T16" fmla="*/ 47 w 839"/>
              <a:gd name="T17" fmla="*/ 254 h 504"/>
              <a:gd name="T18" fmla="*/ 0 w 839"/>
              <a:gd name="T19" fmla="*/ 133 h 504"/>
              <a:gd name="T20" fmla="*/ 65 w 839"/>
              <a:gd name="T21" fmla="*/ 29 h 504"/>
              <a:gd name="T22" fmla="*/ 198 w 839"/>
              <a:gd name="T23" fmla="*/ 4 h 504"/>
              <a:gd name="T24" fmla="*/ 332 w 839"/>
              <a:gd name="T25" fmla="*/ 45 h 504"/>
              <a:gd name="T26" fmla="*/ 394 w 839"/>
              <a:gd name="T27" fmla="*/ 79 h 504"/>
              <a:gd name="T28" fmla="*/ 460 w 839"/>
              <a:gd name="T29" fmla="*/ 93 h 504"/>
              <a:gd name="T30" fmla="*/ 589 w 839"/>
              <a:gd name="T31" fmla="*/ 66 h 504"/>
              <a:gd name="T32" fmla="*/ 657 w 839"/>
              <a:gd name="T33" fmla="*/ 58 h 504"/>
              <a:gd name="T34" fmla="*/ 704 w 839"/>
              <a:gd name="T35" fmla="*/ 59 h 504"/>
              <a:gd name="T36" fmla="*/ 762 w 839"/>
              <a:gd name="T37" fmla="*/ 83 h 504"/>
              <a:gd name="T38" fmla="*/ 800 w 839"/>
              <a:gd name="T39" fmla="*/ 127 h 504"/>
              <a:gd name="T40" fmla="*/ 825 w 839"/>
              <a:gd name="T41" fmla="*/ 182 h 504"/>
              <a:gd name="T42" fmla="*/ 838 w 839"/>
              <a:gd name="T43" fmla="*/ 245 h 504"/>
              <a:gd name="T44" fmla="*/ 827 w 839"/>
              <a:gd name="T45" fmla="*/ 30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9" h="504">
                <a:moveTo>
                  <a:pt x="827" y="307"/>
                </a:moveTo>
                <a:cubicBezTo>
                  <a:pt x="818" y="326"/>
                  <a:pt x="802" y="340"/>
                  <a:pt x="784" y="350"/>
                </a:cubicBezTo>
                <a:cubicBezTo>
                  <a:pt x="742" y="372"/>
                  <a:pt x="693" y="367"/>
                  <a:pt x="649" y="355"/>
                </a:cubicBezTo>
                <a:cubicBezTo>
                  <a:pt x="602" y="343"/>
                  <a:pt x="552" y="322"/>
                  <a:pt x="504" y="339"/>
                </a:cubicBezTo>
                <a:cubicBezTo>
                  <a:pt x="462" y="354"/>
                  <a:pt x="433" y="391"/>
                  <a:pt x="401" y="420"/>
                </a:cubicBezTo>
                <a:cubicBezTo>
                  <a:pt x="367" y="450"/>
                  <a:pt x="328" y="477"/>
                  <a:pt x="284" y="491"/>
                </a:cubicBezTo>
                <a:cubicBezTo>
                  <a:pt x="241" y="504"/>
                  <a:pt x="192" y="504"/>
                  <a:pt x="150" y="483"/>
                </a:cubicBezTo>
                <a:cubicBezTo>
                  <a:pt x="114" y="465"/>
                  <a:pt x="86" y="432"/>
                  <a:pt x="74" y="393"/>
                </a:cubicBezTo>
                <a:cubicBezTo>
                  <a:pt x="60" y="348"/>
                  <a:pt x="64" y="298"/>
                  <a:pt x="47" y="254"/>
                </a:cubicBezTo>
                <a:cubicBezTo>
                  <a:pt x="32" y="213"/>
                  <a:pt x="1" y="178"/>
                  <a:pt x="0" y="133"/>
                </a:cubicBezTo>
                <a:cubicBezTo>
                  <a:pt x="0" y="89"/>
                  <a:pt x="28" y="51"/>
                  <a:pt x="65" y="29"/>
                </a:cubicBezTo>
                <a:cubicBezTo>
                  <a:pt x="104" y="6"/>
                  <a:pt x="153" y="0"/>
                  <a:pt x="198" y="4"/>
                </a:cubicBezTo>
                <a:cubicBezTo>
                  <a:pt x="245" y="8"/>
                  <a:pt x="290" y="24"/>
                  <a:pt x="332" y="45"/>
                </a:cubicBezTo>
                <a:cubicBezTo>
                  <a:pt x="352" y="56"/>
                  <a:pt x="372" y="69"/>
                  <a:pt x="394" y="79"/>
                </a:cubicBezTo>
                <a:cubicBezTo>
                  <a:pt x="415" y="88"/>
                  <a:pt x="437" y="94"/>
                  <a:pt x="460" y="93"/>
                </a:cubicBezTo>
                <a:cubicBezTo>
                  <a:pt x="504" y="93"/>
                  <a:pt x="546" y="77"/>
                  <a:pt x="589" y="66"/>
                </a:cubicBezTo>
                <a:cubicBezTo>
                  <a:pt x="611" y="61"/>
                  <a:pt x="634" y="57"/>
                  <a:pt x="657" y="58"/>
                </a:cubicBezTo>
                <a:cubicBezTo>
                  <a:pt x="673" y="56"/>
                  <a:pt x="688" y="56"/>
                  <a:pt x="704" y="59"/>
                </a:cubicBezTo>
                <a:cubicBezTo>
                  <a:pt x="725" y="62"/>
                  <a:pt x="745" y="70"/>
                  <a:pt x="762" y="83"/>
                </a:cubicBezTo>
                <a:cubicBezTo>
                  <a:pt x="777" y="95"/>
                  <a:pt x="790" y="110"/>
                  <a:pt x="800" y="127"/>
                </a:cubicBezTo>
                <a:cubicBezTo>
                  <a:pt x="811" y="144"/>
                  <a:pt x="819" y="163"/>
                  <a:pt x="825" y="182"/>
                </a:cubicBezTo>
                <a:cubicBezTo>
                  <a:pt x="831" y="202"/>
                  <a:pt x="836" y="224"/>
                  <a:pt x="838" y="245"/>
                </a:cubicBezTo>
                <a:cubicBezTo>
                  <a:pt x="839" y="266"/>
                  <a:pt x="836" y="288"/>
                  <a:pt x="827" y="307"/>
                </a:cubicBezTo>
                <a:close/>
              </a:path>
            </a:pathLst>
          </a:custGeom>
          <a:gradFill>
            <a:gsLst>
              <a:gs pos="20000">
                <a:schemeClr val="accent6">
                  <a:alpha val="90000"/>
                </a:schemeClr>
              </a:gs>
              <a:gs pos="100000">
                <a:schemeClr val="accent6">
                  <a:lumMod val="40000"/>
                  <a:lumOff val="60000"/>
                  <a:alpha val="85000"/>
                </a:scheme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66897" y="3122769"/>
            <a:ext cx="6803555" cy="11659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4618899" y="3329385"/>
            <a:ext cx="638631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Business is everything about project and idea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categories business and personal presentation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of success ”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25333" y="4714881"/>
            <a:ext cx="3251197" cy="1944913"/>
            <a:chOff x="8601188" y="3468913"/>
            <a:chExt cx="3251197" cy="1944913"/>
          </a:xfrm>
        </p:grpSpPr>
        <p:sp>
          <p:nvSpPr>
            <p:cNvPr id="65" name="Rectangle 64"/>
            <p:cNvSpPr/>
            <p:nvPr/>
          </p:nvSpPr>
          <p:spPr>
            <a:xfrm>
              <a:off x="8601188" y="3468913"/>
              <a:ext cx="3251197" cy="1944913"/>
            </a:xfrm>
            <a:prstGeom prst="rect">
              <a:avLst/>
            </a:prstGeom>
            <a:gradFill>
              <a:gsLst>
                <a:gs pos="20000">
                  <a:schemeClr val="bg1">
                    <a:alpha val="90000"/>
                  </a:schemeClr>
                </a:gs>
                <a:gs pos="100000">
                  <a:schemeClr val="bg1">
                    <a:lumMod val="85000"/>
                    <a:alpha val="85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945374" y="4436523"/>
              <a:ext cx="24723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 ipsum dolor sit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amet </a:t>
              </a:r>
              <a:r>
                <a:rPr lang="id-ID" sz="11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lacus nulla ac netus nibh </a:t>
              </a:r>
              <a:r>
                <a:rPr lang="id-ID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aliquet porttitor</a:t>
              </a:r>
              <a:r>
                <a:rPr lang="en-US" sz="1100" dirty="0" smtClean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endParaRPr lang="id-ID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9017944" y="3899799"/>
              <a:ext cx="2330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smtClean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PROJECT NAME</a:t>
              </a:r>
              <a:endParaRPr lang="en-US" sz="20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8945373" y="4053786"/>
              <a:ext cx="2472369" cy="3091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id-ID" altLang="id-ID" sz="1050" i="1" dirty="0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Designe</a:t>
              </a:r>
              <a:r>
                <a:rPr lang="en-US" altLang="id-ID" sz="1050" i="1" dirty="0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 by John </a:t>
              </a:r>
              <a:r>
                <a:rPr lang="en-US" altLang="id-ID" sz="1050" i="1" dirty="0" err="1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Istambul</a:t>
              </a:r>
              <a:endParaRPr lang="id-ID" altLang="id-ID" sz="1050" i="1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4378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0"/>
            <a:ext cx="3555999" cy="6872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452421" y="302305"/>
            <a:ext cx="2435458" cy="551782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47200" y="1538648"/>
            <a:ext cx="2844800" cy="42234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02427" y="1749510"/>
            <a:ext cx="2995613" cy="2873375"/>
            <a:chOff x="8374763" y="393700"/>
            <a:chExt cx="2995613" cy="2873375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 bwMode="auto">
            <a:xfrm>
              <a:off x="8374763" y="393700"/>
              <a:ext cx="2995613" cy="2873375"/>
              <a:chOff x="3704" y="179"/>
              <a:chExt cx="1887" cy="1810"/>
            </a:xfrm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3704" y="179"/>
                <a:ext cx="1887" cy="1810"/>
              </a:xfrm>
              <a:custGeom>
                <a:avLst/>
                <a:gdLst>
                  <a:gd name="T0" fmla="*/ 796 w 796"/>
                  <a:gd name="T1" fmla="*/ 243 h 763"/>
                  <a:gd name="T2" fmla="*/ 758 w 796"/>
                  <a:gd name="T3" fmla="*/ 353 h 763"/>
                  <a:gd name="T4" fmla="*/ 710 w 796"/>
                  <a:gd name="T5" fmla="*/ 401 h 763"/>
                  <a:gd name="T6" fmla="*/ 662 w 796"/>
                  <a:gd name="T7" fmla="*/ 449 h 763"/>
                  <a:gd name="T8" fmla="*/ 623 w 796"/>
                  <a:gd name="T9" fmla="*/ 506 h 763"/>
                  <a:gd name="T10" fmla="*/ 600 w 796"/>
                  <a:gd name="T11" fmla="*/ 567 h 763"/>
                  <a:gd name="T12" fmla="*/ 558 w 796"/>
                  <a:gd name="T13" fmla="*/ 685 h 763"/>
                  <a:gd name="T14" fmla="*/ 464 w 796"/>
                  <a:gd name="T15" fmla="*/ 757 h 763"/>
                  <a:gd name="T16" fmla="*/ 405 w 796"/>
                  <a:gd name="T17" fmla="*/ 760 h 763"/>
                  <a:gd name="T18" fmla="*/ 348 w 796"/>
                  <a:gd name="T19" fmla="*/ 741 h 763"/>
                  <a:gd name="T20" fmla="*/ 246 w 796"/>
                  <a:gd name="T21" fmla="*/ 671 h 763"/>
                  <a:gd name="T22" fmla="*/ 187 w 796"/>
                  <a:gd name="T23" fmla="*/ 640 h 763"/>
                  <a:gd name="T24" fmla="*/ 118 w 796"/>
                  <a:gd name="T25" fmla="*/ 616 h 763"/>
                  <a:gd name="T26" fmla="*/ 19 w 796"/>
                  <a:gd name="T27" fmla="*/ 543 h 763"/>
                  <a:gd name="T28" fmla="*/ 20 w 796"/>
                  <a:gd name="T29" fmla="*/ 428 h 763"/>
                  <a:gd name="T30" fmla="*/ 105 w 796"/>
                  <a:gd name="T31" fmla="*/ 333 h 763"/>
                  <a:gd name="T32" fmla="*/ 217 w 796"/>
                  <a:gd name="T33" fmla="*/ 258 h 763"/>
                  <a:gd name="T34" fmla="*/ 217 w 796"/>
                  <a:gd name="T35" fmla="*/ 258 h 763"/>
                  <a:gd name="T36" fmla="*/ 265 w 796"/>
                  <a:gd name="T37" fmla="*/ 199 h 763"/>
                  <a:gd name="T38" fmla="*/ 274 w 796"/>
                  <a:gd name="T39" fmla="*/ 180 h 763"/>
                  <a:gd name="T40" fmla="*/ 327 w 796"/>
                  <a:gd name="T41" fmla="*/ 72 h 763"/>
                  <a:gd name="T42" fmla="*/ 427 w 796"/>
                  <a:gd name="T43" fmla="*/ 10 h 763"/>
                  <a:gd name="T44" fmla="*/ 551 w 796"/>
                  <a:gd name="T45" fmla="*/ 8 h 763"/>
                  <a:gd name="T46" fmla="*/ 672 w 796"/>
                  <a:gd name="T47" fmla="*/ 48 h 763"/>
                  <a:gd name="T48" fmla="*/ 762 w 796"/>
                  <a:gd name="T49" fmla="*/ 131 h 763"/>
                  <a:gd name="T50" fmla="*/ 796 w 796"/>
                  <a:gd name="T51" fmla="*/ 24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6" h="763">
                    <a:moveTo>
                      <a:pt x="796" y="243"/>
                    </a:moveTo>
                    <a:cubicBezTo>
                      <a:pt x="796" y="284"/>
                      <a:pt x="784" y="322"/>
                      <a:pt x="758" y="353"/>
                    </a:cubicBezTo>
                    <a:cubicBezTo>
                      <a:pt x="744" y="371"/>
                      <a:pt x="727" y="386"/>
                      <a:pt x="710" y="401"/>
                    </a:cubicBezTo>
                    <a:cubicBezTo>
                      <a:pt x="693" y="416"/>
                      <a:pt x="677" y="432"/>
                      <a:pt x="662" y="449"/>
                    </a:cubicBezTo>
                    <a:cubicBezTo>
                      <a:pt x="647" y="467"/>
                      <a:pt x="634" y="486"/>
                      <a:pt x="623" y="506"/>
                    </a:cubicBezTo>
                    <a:cubicBezTo>
                      <a:pt x="613" y="526"/>
                      <a:pt x="606" y="546"/>
                      <a:pt x="600" y="567"/>
                    </a:cubicBezTo>
                    <a:cubicBezTo>
                      <a:pt x="588" y="607"/>
                      <a:pt x="579" y="649"/>
                      <a:pt x="558" y="685"/>
                    </a:cubicBezTo>
                    <a:cubicBezTo>
                      <a:pt x="537" y="721"/>
                      <a:pt x="504" y="746"/>
                      <a:pt x="464" y="757"/>
                    </a:cubicBezTo>
                    <a:cubicBezTo>
                      <a:pt x="445" y="762"/>
                      <a:pt x="424" y="763"/>
                      <a:pt x="405" y="760"/>
                    </a:cubicBezTo>
                    <a:cubicBezTo>
                      <a:pt x="385" y="757"/>
                      <a:pt x="366" y="750"/>
                      <a:pt x="348" y="741"/>
                    </a:cubicBezTo>
                    <a:cubicBezTo>
                      <a:pt x="312" y="722"/>
                      <a:pt x="281" y="694"/>
                      <a:pt x="246" y="671"/>
                    </a:cubicBezTo>
                    <a:cubicBezTo>
                      <a:pt x="228" y="658"/>
                      <a:pt x="208" y="648"/>
                      <a:pt x="187" y="640"/>
                    </a:cubicBezTo>
                    <a:cubicBezTo>
                      <a:pt x="164" y="631"/>
                      <a:pt x="141" y="624"/>
                      <a:pt x="118" y="616"/>
                    </a:cubicBezTo>
                    <a:cubicBezTo>
                      <a:pt x="79" y="602"/>
                      <a:pt x="40" y="581"/>
                      <a:pt x="19" y="543"/>
                    </a:cubicBezTo>
                    <a:cubicBezTo>
                      <a:pt x="0" y="507"/>
                      <a:pt x="4" y="464"/>
                      <a:pt x="20" y="428"/>
                    </a:cubicBezTo>
                    <a:cubicBezTo>
                      <a:pt x="38" y="388"/>
                      <a:pt x="70" y="358"/>
                      <a:pt x="105" y="333"/>
                    </a:cubicBezTo>
                    <a:cubicBezTo>
                      <a:pt x="141" y="306"/>
                      <a:pt x="181" y="285"/>
                      <a:pt x="217" y="258"/>
                    </a:cubicBezTo>
                    <a:cubicBezTo>
                      <a:pt x="217" y="258"/>
                      <a:pt x="217" y="258"/>
                      <a:pt x="217" y="258"/>
                    </a:cubicBezTo>
                    <a:cubicBezTo>
                      <a:pt x="238" y="243"/>
                      <a:pt x="255" y="222"/>
                      <a:pt x="265" y="199"/>
                    </a:cubicBezTo>
                    <a:cubicBezTo>
                      <a:pt x="268" y="192"/>
                      <a:pt x="271" y="186"/>
                      <a:pt x="274" y="180"/>
                    </a:cubicBezTo>
                    <a:cubicBezTo>
                      <a:pt x="289" y="143"/>
                      <a:pt x="303" y="104"/>
                      <a:pt x="327" y="72"/>
                    </a:cubicBezTo>
                    <a:cubicBezTo>
                      <a:pt x="352" y="40"/>
                      <a:pt x="387" y="19"/>
                      <a:pt x="427" y="10"/>
                    </a:cubicBezTo>
                    <a:cubicBezTo>
                      <a:pt x="468" y="0"/>
                      <a:pt x="510" y="1"/>
                      <a:pt x="551" y="8"/>
                    </a:cubicBezTo>
                    <a:cubicBezTo>
                      <a:pt x="593" y="15"/>
                      <a:pt x="635" y="28"/>
                      <a:pt x="672" y="48"/>
                    </a:cubicBezTo>
                    <a:cubicBezTo>
                      <a:pt x="708" y="68"/>
                      <a:pt x="740" y="96"/>
                      <a:pt x="762" y="131"/>
                    </a:cubicBezTo>
                    <a:cubicBezTo>
                      <a:pt x="784" y="164"/>
                      <a:pt x="796" y="204"/>
                      <a:pt x="796" y="243"/>
                    </a:cubicBezTo>
                    <a:close/>
                  </a:path>
                </a:pathLst>
              </a:custGeom>
              <a:solidFill>
                <a:schemeClr val="accent6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3995" y="421"/>
                <a:ext cx="1397" cy="1397"/>
              </a:xfrm>
              <a:custGeom>
                <a:avLst/>
                <a:gdLst>
                  <a:gd name="T0" fmla="*/ 1397 w 1397"/>
                  <a:gd name="T1" fmla="*/ 1397 h 1397"/>
                  <a:gd name="T2" fmla="*/ 0 w 1397"/>
                  <a:gd name="T3" fmla="*/ 1397 h 1397"/>
                  <a:gd name="T4" fmla="*/ 0 w 1397"/>
                  <a:gd name="T5" fmla="*/ 0 h 1397"/>
                  <a:gd name="T6" fmla="*/ 1397 w 1397"/>
                  <a:gd name="T7" fmla="*/ 0 h 1397"/>
                  <a:gd name="T8" fmla="*/ 1397 w 1397"/>
                  <a:gd name="T9" fmla="*/ 1397 h 1397"/>
                  <a:gd name="T10" fmla="*/ 19 w 1397"/>
                  <a:gd name="T11" fmla="*/ 1378 h 1397"/>
                  <a:gd name="T12" fmla="*/ 1378 w 1397"/>
                  <a:gd name="T13" fmla="*/ 1378 h 1397"/>
                  <a:gd name="T14" fmla="*/ 1378 w 1397"/>
                  <a:gd name="T15" fmla="*/ 19 h 1397"/>
                  <a:gd name="T16" fmla="*/ 19 w 1397"/>
                  <a:gd name="T17" fmla="*/ 19 h 1397"/>
                  <a:gd name="T18" fmla="*/ 19 w 1397"/>
                  <a:gd name="T19" fmla="*/ 1378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7" h="1397">
                    <a:moveTo>
                      <a:pt x="1397" y="1397"/>
                    </a:moveTo>
                    <a:lnTo>
                      <a:pt x="0" y="1397"/>
                    </a:lnTo>
                    <a:lnTo>
                      <a:pt x="0" y="0"/>
                    </a:lnTo>
                    <a:lnTo>
                      <a:pt x="1397" y="0"/>
                    </a:lnTo>
                    <a:lnTo>
                      <a:pt x="1397" y="1397"/>
                    </a:lnTo>
                    <a:close/>
                    <a:moveTo>
                      <a:pt x="19" y="1378"/>
                    </a:moveTo>
                    <a:lnTo>
                      <a:pt x="1378" y="1378"/>
                    </a:lnTo>
                    <a:lnTo>
                      <a:pt x="1378" y="19"/>
                    </a:lnTo>
                    <a:lnTo>
                      <a:pt x="19" y="19"/>
                    </a:lnTo>
                    <a:lnTo>
                      <a:pt x="19" y="137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114" y="805"/>
                <a:ext cx="922" cy="629"/>
              </a:xfrm>
              <a:custGeom>
                <a:avLst/>
                <a:gdLst>
                  <a:gd name="T0" fmla="*/ 922 w 922"/>
                  <a:gd name="T1" fmla="*/ 629 h 629"/>
                  <a:gd name="T2" fmla="*/ 0 w 922"/>
                  <a:gd name="T3" fmla="*/ 629 h 629"/>
                  <a:gd name="T4" fmla="*/ 0 w 922"/>
                  <a:gd name="T5" fmla="*/ 0 h 629"/>
                  <a:gd name="T6" fmla="*/ 7 w 922"/>
                  <a:gd name="T7" fmla="*/ 0 h 629"/>
                  <a:gd name="T8" fmla="*/ 7 w 922"/>
                  <a:gd name="T9" fmla="*/ 622 h 629"/>
                  <a:gd name="T10" fmla="*/ 922 w 922"/>
                  <a:gd name="T11" fmla="*/ 622 h 629"/>
                  <a:gd name="T12" fmla="*/ 922 w 922"/>
                  <a:gd name="T13" fmla="*/ 629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2" h="629">
                    <a:moveTo>
                      <a:pt x="922" y="629"/>
                    </a:moveTo>
                    <a:lnTo>
                      <a:pt x="0" y="62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622"/>
                    </a:lnTo>
                    <a:lnTo>
                      <a:pt x="922" y="622"/>
                    </a:lnTo>
                    <a:lnTo>
                      <a:pt x="922" y="62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10639071" y="1119517"/>
              <a:ext cx="158750" cy="120650"/>
            </a:xfrm>
            <a:custGeom>
              <a:avLst/>
              <a:gdLst>
                <a:gd name="T0" fmla="*/ 21 w 42"/>
                <a:gd name="T1" fmla="*/ 0 h 32"/>
                <a:gd name="T2" fmla="*/ 21 w 42"/>
                <a:gd name="T3" fmla="*/ 32 h 32"/>
                <a:gd name="T4" fmla="*/ 21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1" y="0"/>
                  </a:moveTo>
                  <a:cubicBezTo>
                    <a:pt x="0" y="0"/>
                    <a:pt x="0" y="32"/>
                    <a:pt x="21" y="32"/>
                  </a:cubicBezTo>
                  <a:cubicBezTo>
                    <a:pt x="42" y="32"/>
                    <a:pt x="41" y="0"/>
                    <a:pt x="2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7610" y="3289033"/>
            <a:ext cx="16191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2800" b="1" dirty="0" smtClean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PHOTO</a:t>
            </a:r>
            <a:endParaRPr lang="en-US" sz="2800" b="1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3695" y="3774865"/>
            <a:ext cx="13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id-ID" sz="2000" dirty="0" smtClean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MODEL</a:t>
            </a:r>
            <a:endParaRPr lang="en-US" sz="2000" dirty="0">
              <a:solidFill>
                <a:srgbClr val="94CCC3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761929" y="1538649"/>
            <a:ext cx="2519560" cy="1461454"/>
            <a:chOff x="8966118" y="3774709"/>
            <a:chExt cx="2519560" cy="146145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8966119" y="4311433"/>
              <a:ext cx="24723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100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 ipsum dolor sit </a:t>
              </a:r>
              <a:r>
                <a:rPr lang="id-ID" sz="11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amet </a:t>
              </a:r>
              <a:r>
                <a:rPr lang="id-ID" sz="1100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lacus nulla ac netus nibh </a:t>
              </a:r>
              <a:r>
                <a:rPr lang="id-ID" sz="11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aliquet porttitor</a:t>
              </a: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endParaRPr lang="id-ID" sz="11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9038689" y="3774709"/>
              <a:ext cx="2330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YOUR NAME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966118" y="3928696"/>
              <a:ext cx="2472369" cy="3091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id-ID" altLang="id-ID" sz="1050" i="1" dirty="0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Designe</a:t>
              </a:r>
              <a:r>
                <a:rPr lang="en-US" altLang="id-ID" sz="1050" i="1" dirty="0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 by John </a:t>
              </a:r>
              <a:r>
                <a:rPr lang="en-US" altLang="id-ID" sz="1050" i="1" dirty="0" err="1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Istambul</a:t>
              </a:r>
              <a:endParaRPr lang="id-ID" altLang="id-ID" sz="1050" i="1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621917" y="4959066"/>
              <a:ext cx="1863761" cy="277097"/>
              <a:chOff x="5563811" y="5408741"/>
              <a:chExt cx="1863761" cy="277097"/>
            </a:xfrm>
          </p:grpSpPr>
          <p:sp>
            <p:nvSpPr>
              <p:cNvPr id="40" name="Freeform 79"/>
              <p:cNvSpPr>
                <a:spLocks noChangeAspect="1" noChangeArrowheads="1"/>
              </p:cNvSpPr>
              <p:nvPr/>
            </p:nvSpPr>
            <p:spPr bwMode="auto">
              <a:xfrm>
                <a:off x="6930699" y="5457238"/>
                <a:ext cx="231423" cy="22860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1" name="Freeform 86"/>
              <p:cNvSpPr>
                <a:spLocks noChangeAspect="1" noChangeArrowheads="1"/>
              </p:cNvSpPr>
              <p:nvPr/>
            </p:nvSpPr>
            <p:spPr bwMode="auto">
              <a:xfrm>
                <a:off x="7194739" y="5457238"/>
                <a:ext cx="232833" cy="22860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563811" y="5408741"/>
                <a:ext cx="140425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@</a:t>
                </a:r>
                <a:r>
                  <a:rPr lang="en-US" sz="1200" i="1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yournamehere</a:t>
                </a:r>
                <a:endParaRPr lang="id-ID" sz="12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759170" y="4300718"/>
            <a:ext cx="2519560" cy="1461454"/>
            <a:chOff x="8966118" y="3774709"/>
            <a:chExt cx="2519560" cy="1461454"/>
          </a:xfrm>
        </p:grpSpPr>
        <p:sp>
          <p:nvSpPr>
            <p:cNvPr id="60" name="Rectangle 59"/>
            <p:cNvSpPr/>
            <p:nvPr/>
          </p:nvSpPr>
          <p:spPr bwMode="auto">
            <a:xfrm>
              <a:off x="8966119" y="4311433"/>
              <a:ext cx="24723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100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Lorem ipsum dolor sit </a:t>
              </a:r>
              <a:r>
                <a:rPr lang="id-ID" sz="11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amet </a:t>
              </a:r>
              <a:r>
                <a:rPr lang="id-ID" sz="1100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lacus nulla ac netus nibh </a:t>
              </a:r>
              <a:r>
                <a:rPr lang="id-ID" sz="11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aliquet porttitor</a:t>
              </a: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endParaRPr lang="id-ID" sz="11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9038689" y="3774709"/>
              <a:ext cx="2330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YOUR NAME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8966118" y="3928696"/>
              <a:ext cx="2472369" cy="3091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id-ID" altLang="id-ID" sz="1050" i="1" dirty="0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Designe</a:t>
              </a:r>
              <a:r>
                <a:rPr lang="en-US" altLang="id-ID" sz="1050" i="1" dirty="0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 by John </a:t>
              </a:r>
              <a:r>
                <a:rPr lang="en-US" altLang="id-ID" sz="1050" i="1" dirty="0" err="1" smtClean="0">
                  <a:solidFill>
                    <a:schemeClr val="accent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Istambul</a:t>
              </a:r>
              <a:endParaRPr lang="id-ID" altLang="id-ID" sz="1050" i="1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9621917" y="4959066"/>
              <a:ext cx="1863761" cy="277097"/>
              <a:chOff x="5563811" y="5408741"/>
              <a:chExt cx="1863761" cy="277097"/>
            </a:xfrm>
          </p:grpSpPr>
          <p:sp>
            <p:nvSpPr>
              <p:cNvPr id="64" name="Freeform 79"/>
              <p:cNvSpPr>
                <a:spLocks noChangeAspect="1" noChangeArrowheads="1"/>
              </p:cNvSpPr>
              <p:nvPr/>
            </p:nvSpPr>
            <p:spPr bwMode="auto">
              <a:xfrm>
                <a:off x="6930699" y="5457238"/>
                <a:ext cx="231423" cy="228600"/>
              </a:xfrm>
              <a:custGeom>
                <a:avLst/>
                <a:gdLst>
                  <a:gd name="T0" fmla="*/ 130447 w 479"/>
                  <a:gd name="T1" fmla="*/ 0 h 471"/>
                  <a:gd name="T2" fmla="*/ 130447 w 479"/>
                  <a:gd name="T3" fmla="*/ 0 h 471"/>
                  <a:gd name="T4" fmla="*/ 0 w 479"/>
                  <a:gd name="T5" fmla="*/ 126130 h 471"/>
                  <a:gd name="T6" fmla="*/ 130447 w 479"/>
                  <a:gd name="T7" fmla="*/ 256629 h 471"/>
                  <a:gd name="T8" fmla="*/ 259806 w 479"/>
                  <a:gd name="T9" fmla="*/ 126130 h 471"/>
                  <a:gd name="T10" fmla="*/ 130447 w 479"/>
                  <a:gd name="T11" fmla="*/ 0 h 471"/>
                  <a:gd name="T12" fmla="*/ 159254 w 479"/>
                  <a:gd name="T13" fmla="*/ 87363 h 471"/>
                  <a:gd name="T14" fmla="*/ 159254 w 479"/>
                  <a:gd name="T15" fmla="*/ 87363 h 471"/>
                  <a:gd name="T16" fmla="*/ 139687 w 479"/>
                  <a:gd name="T17" fmla="*/ 87363 h 471"/>
                  <a:gd name="T18" fmla="*/ 135339 w 479"/>
                  <a:gd name="T19" fmla="*/ 97191 h 471"/>
                  <a:gd name="T20" fmla="*/ 135339 w 479"/>
                  <a:gd name="T21" fmla="*/ 106474 h 471"/>
                  <a:gd name="T22" fmla="*/ 159254 w 479"/>
                  <a:gd name="T23" fmla="*/ 106474 h 471"/>
                  <a:gd name="T24" fmla="*/ 159254 w 479"/>
                  <a:gd name="T25" fmla="*/ 131045 h 471"/>
                  <a:gd name="T26" fmla="*/ 135339 w 479"/>
                  <a:gd name="T27" fmla="*/ 131045 h 471"/>
                  <a:gd name="T28" fmla="*/ 135339 w 479"/>
                  <a:gd name="T29" fmla="*/ 188923 h 471"/>
                  <a:gd name="T30" fmla="*/ 115772 w 479"/>
                  <a:gd name="T31" fmla="*/ 188923 h 471"/>
                  <a:gd name="T32" fmla="*/ 115772 w 479"/>
                  <a:gd name="T33" fmla="*/ 131045 h 471"/>
                  <a:gd name="T34" fmla="*/ 91856 w 479"/>
                  <a:gd name="T35" fmla="*/ 131045 h 471"/>
                  <a:gd name="T36" fmla="*/ 91856 w 479"/>
                  <a:gd name="T37" fmla="*/ 106474 h 471"/>
                  <a:gd name="T38" fmla="*/ 115772 w 479"/>
                  <a:gd name="T39" fmla="*/ 106474 h 471"/>
                  <a:gd name="T40" fmla="*/ 115772 w 479"/>
                  <a:gd name="T41" fmla="*/ 97191 h 471"/>
                  <a:gd name="T42" fmla="*/ 139687 w 479"/>
                  <a:gd name="T43" fmla="*/ 68252 h 471"/>
                  <a:gd name="T44" fmla="*/ 159254 w 479"/>
                  <a:gd name="T45" fmla="*/ 68252 h 471"/>
                  <a:gd name="T46" fmla="*/ 159254 w 479"/>
                  <a:gd name="T47" fmla="*/ 87363 h 4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79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40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40" y="0"/>
                    </a:cubicBezTo>
                    <a:close/>
                    <a:moveTo>
                      <a:pt x="293" y="160"/>
                    </a:moveTo>
                    <a:lnTo>
                      <a:pt x="293" y="160"/>
                    </a:lnTo>
                    <a:cubicBezTo>
                      <a:pt x="257" y="160"/>
                      <a:pt x="257" y="160"/>
                      <a:pt x="257" y="160"/>
                    </a:cubicBezTo>
                    <a:cubicBezTo>
                      <a:pt x="257" y="160"/>
                      <a:pt x="249" y="169"/>
                      <a:pt x="249" y="178"/>
                    </a:cubicBezTo>
                    <a:cubicBezTo>
                      <a:pt x="249" y="195"/>
                      <a:pt x="249" y="195"/>
                      <a:pt x="249" y="195"/>
                    </a:cubicBezTo>
                    <a:cubicBezTo>
                      <a:pt x="293" y="195"/>
                      <a:pt x="293" y="195"/>
                      <a:pt x="293" y="195"/>
                    </a:cubicBezTo>
                    <a:cubicBezTo>
                      <a:pt x="293" y="240"/>
                      <a:pt x="293" y="240"/>
                      <a:pt x="293" y="240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13" y="346"/>
                      <a:pt x="213" y="346"/>
                      <a:pt x="213" y="346"/>
                    </a:cubicBezTo>
                    <a:cubicBezTo>
                      <a:pt x="213" y="240"/>
                      <a:pt x="213" y="240"/>
                      <a:pt x="213" y="240"/>
                    </a:cubicBezTo>
                    <a:cubicBezTo>
                      <a:pt x="169" y="240"/>
                      <a:pt x="169" y="240"/>
                      <a:pt x="169" y="240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213" y="195"/>
                      <a:pt x="213" y="195"/>
                      <a:pt x="213" y="195"/>
                    </a:cubicBezTo>
                    <a:cubicBezTo>
                      <a:pt x="213" y="178"/>
                      <a:pt x="213" y="178"/>
                      <a:pt x="213" y="178"/>
                    </a:cubicBezTo>
                    <a:cubicBezTo>
                      <a:pt x="213" y="151"/>
                      <a:pt x="230" y="125"/>
                      <a:pt x="257" y="125"/>
                    </a:cubicBezTo>
                    <a:cubicBezTo>
                      <a:pt x="293" y="125"/>
                      <a:pt x="293" y="125"/>
                      <a:pt x="293" y="125"/>
                    </a:cubicBezTo>
                    <a:lnTo>
                      <a:pt x="293" y="16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65" name="Freeform 86"/>
              <p:cNvSpPr>
                <a:spLocks noChangeAspect="1" noChangeArrowheads="1"/>
              </p:cNvSpPr>
              <p:nvPr/>
            </p:nvSpPr>
            <p:spPr bwMode="auto">
              <a:xfrm>
                <a:off x="7194739" y="5457238"/>
                <a:ext cx="232833" cy="22860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563811" y="5408741"/>
                <a:ext cx="140425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@</a:t>
                </a:r>
                <a:r>
                  <a:rPr lang="en-US" sz="1200" i="1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yournamehere</a:t>
                </a:r>
                <a:endParaRPr lang="id-ID" sz="12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" name="TextBox 34"/>
          <p:cNvSpPr txBox="1"/>
          <p:nvPr/>
        </p:nvSpPr>
        <p:spPr>
          <a:xfrm>
            <a:off x="9806702" y="1846426"/>
            <a:ext cx="1959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b="1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Business is everything about project and idea </a:t>
            </a:r>
            <a:r>
              <a:rPr lang="id-ID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 categories business and </a:t>
            </a:r>
            <a:r>
              <a:rPr lang="id-ID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personal</a:t>
            </a:r>
            <a:r>
              <a:rPr lang="en-US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r>
              <a:rPr lang="en-US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S</a:t>
            </a:r>
            <a:r>
              <a:rPr lang="id-ID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uitable </a:t>
            </a:r>
            <a:r>
              <a:rPr lang="id-ID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for </a:t>
            </a:r>
            <a:r>
              <a:rPr lang="id-ID" i="1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all</a:t>
            </a:r>
            <a:endParaRPr lang="en-US" i="1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8" name="Freeform 98"/>
          <p:cNvSpPr>
            <a:spLocks noChangeAspect="1" noEditPoints="1"/>
          </p:cNvSpPr>
          <p:nvPr/>
        </p:nvSpPr>
        <p:spPr bwMode="auto">
          <a:xfrm flipH="1">
            <a:off x="10523879" y="4923125"/>
            <a:ext cx="423473" cy="386602"/>
          </a:xfrm>
          <a:custGeom>
            <a:avLst/>
            <a:gdLst>
              <a:gd name="T0" fmla="*/ 99383 w 63"/>
              <a:gd name="T1" fmla="*/ 117115 h 53"/>
              <a:gd name="T2" fmla="*/ 30843 w 63"/>
              <a:gd name="T3" fmla="*/ 182562 h 53"/>
              <a:gd name="T4" fmla="*/ 23989 w 63"/>
              <a:gd name="T5" fmla="*/ 182562 h 53"/>
              <a:gd name="T6" fmla="*/ 17135 w 63"/>
              <a:gd name="T7" fmla="*/ 175673 h 53"/>
              <a:gd name="T8" fmla="*/ 17135 w 63"/>
              <a:gd name="T9" fmla="*/ 158450 h 53"/>
              <a:gd name="T10" fmla="*/ 23989 w 63"/>
              <a:gd name="T11" fmla="*/ 148116 h 53"/>
              <a:gd name="T12" fmla="*/ 30843 w 63"/>
              <a:gd name="T13" fmla="*/ 148116 h 53"/>
              <a:gd name="T14" fmla="*/ 65113 w 63"/>
              <a:gd name="T15" fmla="*/ 117115 h 53"/>
              <a:gd name="T16" fmla="*/ 65113 w 63"/>
              <a:gd name="T17" fmla="*/ 110226 h 53"/>
              <a:gd name="T18" fmla="*/ 54832 w 63"/>
              <a:gd name="T19" fmla="*/ 99892 h 53"/>
              <a:gd name="T20" fmla="*/ 23989 w 63"/>
              <a:gd name="T21" fmla="*/ 99892 h 53"/>
              <a:gd name="T22" fmla="*/ 0 w 63"/>
              <a:gd name="T23" fmla="*/ 72336 h 53"/>
              <a:gd name="T24" fmla="*/ 0 w 63"/>
              <a:gd name="T25" fmla="*/ 24112 h 53"/>
              <a:gd name="T26" fmla="*/ 23989 w 63"/>
              <a:gd name="T27" fmla="*/ 0 h 53"/>
              <a:gd name="T28" fmla="*/ 75394 w 63"/>
              <a:gd name="T29" fmla="*/ 0 h 53"/>
              <a:gd name="T30" fmla="*/ 99383 w 63"/>
              <a:gd name="T31" fmla="*/ 24112 h 53"/>
              <a:gd name="T32" fmla="*/ 99383 w 63"/>
              <a:gd name="T33" fmla="*/ 117115 h 53"/>
              <a:gd name="T34" fmla="*/ 215900 w 63"/>
              <a:gd name="T35" fmla="*/ 117115 h 53"/>
              <a:gd name="T36" fmla="*/ 147360 w 63"/>
              <a:gd name="T37" fmla="*/ 182562 h 53"/>
              <a:gd name="T38" fmla="*/ 140506 w 63"/>
              <a:gd name="T39" fmla="*/ 182562 h 53"/>
              <a:gd name="T40" fmla="*/ 133652 w 63"/>
              <a:gd name="T41" fmla="*/ 175673 h 53"/>
              <a:gd name="T42" fmla="*/ 133652 w 63"/>
              <a:gd name="T43" fmla="*/ 158450 h 53"/>
              <a:gd name="T44" fmla="*/ 140506 w 63"/>
              <a:gd name="T45" fmla="*/ 148116 h 53"/>
              <a:gd name="T46" fmla="*/ 147360 w 63"/>
              <a:gd name="T47" fmla="*/ 148116 h 53"/>
              <a:gd name="T48" fmla="*/ 181630 w 63"/>
              <a:gd name="T49" fmla="*/ 117115 h 53"/>
              <a:gd name="T50" fmla="*/ 181630 w 63"/>
              <a:gd name="T51" fmla="*/ 110226 h 53"/>
              <a:gd name="T52" fmla="*/ 171349 w 63"/>
              <a:gd name="T53" fmla="*/ 99892 h 53"/>
              <a:gd name="T54" fmla="*/ 140506 w 63"/>
              <a:gd name="T55" fmla="*/ 99892 h 53"/>
              <a:gd name="T56" fmla="*/ 116517 w 63"/>
              <a:gd name="T57" fmla="*/ 72336 h 53"/>
              <a:gd name="T58" fmla="*/ 116517 w 63"/>
              <a:gd name="T59" fmla="*/ 24112 h 53"/>
              <a:gd name="T60" fmla="*/ 140506 w 63"/>
              <a:gd name="T61" fmla="*/ 0 h 53"/>
              <a:gd name="T62" fmla="*/ 191911 w 63"/>
              <a:gd name="T63" fmla="*/ 0 h 53"/>
              <a:gd name="T64" fmla="*/ 215900 w 63"/>
              <a:gd name="T65" fmla="*/ 24112 h 53"/>
              <a:gd name="T66" fmla="*/ 215900 w 63"/>
              <a:gd name="T67" fmla="*/ 117115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740553" y="6387663"/>
            <a:ext cx="3578779" cy="319308"/>
            <a:chOff x="746477" y="473027"/>
            <a:chExt cx="3578779" cy="319308"/>
          </a:xfrm>
        </p:grpSpPr>
        <p:sp>
          <p:nvSpPr>
            <p:cNvPr id="70" name="Rectangle 69"/>
            <p:cNvSpPr/>
            <p:nvPr/>
          </p:nvSpPr>
          <p:spPr>
            <a:xfrm>
              <a:off x="1049901" y="473027"/>
              <a:ext cx="3275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GUIDIAL</a:t>
              </a:r>
              <a:r>
                <a:rPr lang="en-US" sz="1400" b="1" dirty="0" smtClean="0"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YELLOW CREATIVE STUDIO</a:t>
              </a:r>
              <a:endParaRPr lang="id-ID" sz="1100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57"/>
            <p:cNvSpPr>
              <a:spLocks noChangeAspect="1" noEditPoints="1"/>
            </p:cNvSpPr>
            <p:nvPr/>
          </p:nvSpPr>
          <p:spPr bwMode="auto">
            <a:xfrm rot="5400000">
              <a:off x="747342" y="473160"/>
              <a:ext cx="318310" cy="320040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4163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Yellow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969696"/>
      </a:accent1>
      <a:accent2>
        <a:srgbClr val="808080"/>
      </a:accent2>
      <a:accent3>
        <a:srgbClr val="5F5F5F"/>
      </a:accent3>
      <a:accent4>
        <a:srgbClr val="4D4D4D"/>
      </a:accent4>
      <a:accent5>
        <a:srgbClr val="181818"/>
      </a:accent5>
      <a:accent6>
        <a:srgbClr val="FFC000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13978</TotalTime>
  <Words>1474</Words>
  <Application>Microsoft Office PowerPoint</Application>
  <PresentationFormat>Widescreen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Kozuka Mincho Pro EL</vt:lpstr>
      <vt:lpstr>맑은 고딕</vt:lpstr>
      <vt:lpstr>Adobe Devanagari</vt:lpstr>
      <vt:lpstr>Arial</vt:lpstr>
      <vt:lpstr>Belove</vt:lpstr>
      <vt:lpstr>Calibri</vt:lpstr>
      <vt:lpstr>Damion</vt:lpstr>
      <vt:lpstr>Gill Sans</vt:lpstr>
      <vt:lpstr>Lato</vt:lpstr>
      <vt:lpstr>Open Sans Light</vt:lpstr>
      <vt:lpstr>Roboto</vt:lpstr>
      <vt:lpstr>Roboto Light</vt:lpstr>
      <vt:lpstr>Source Code Pro</vt:lpstr>
      <vt:lpstr>Source Code Pro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Dedi Juniadi</cp:lastModifiedBy>
  <cp:revision>1160</cp:revision>
  <dcterms:created xsi:type="dcterms:W3CDTF">2014-11-02T23:56:23Z</dcterms:created>
  <dcterms:modified xsi:type="dcterms:W3CDTF">2020-06-01T09:50:57Z</dcterms:modified>
</cp:coreProperties>
</file>