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Aqua Dark">
      <a:dk1>
        <a:srgbClr val="FFFFFF"/>
      </a:dk1>
      <a:lt1>
        <a:srgbClr val="2B2B2B"/>
      </a:lt1>
      <a:dk2>
        <a:srgbClr val="2B2B2B"/>
      </a:dk2>
      <a:lt2>
        <a:srgbClr val="FFFFFF"/>
      </a:lt2>
      <a:accent1>
        <a:srgbClr val="41B7D0"/>
      </a:accent1>
      <a:accent2>
        <a:srgbClr val="3FACD0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233</cp:revision>
  <dcterms:created xsi:type="dcterms:W3CDTF">2017-01-10T11:09:36Z</dcterms:created>
  <dcterms:modified xsi:type="dcterms:W3CDTF">2021-08-31T12:56:36Z</dcterms:modified>
</cp:coreProperties>
</file>