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291" autoAdjust="0"/>
  </p:normalViewPr>
  <p:slideViewPr>
    <p:cSldViewPr snapToGrid="0" showGuides="1">
      <p:cViewPr varScale="1">
        <p:scale>
          <a:sx n="119" d="100"/>
          <a:sy n="119" d="100"/>
        </p:scale>
        <p:origin x="1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E-44F7-9A75-B52A231C5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E-44F7-9A75-B52A231C5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E-44F7-9A75-B52A231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630400"/>
        <c:axId val="1678632480"/>
      </c:barChart>
      <c:catAx>
        <c:axId val="16786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2480"/>
        <c:crosses val="autoZero"/>
        <c:auto val="1"/>
        <c:lblAlgn val="ctr"/>
        <c:lblOffset val="100"/>
        <c:noMultiLvlLbl val="0"/>
      </c:catAx>
      <c:valAx>
        <c:axId val="16786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0-44B6-BCEC-D30DCE52E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0-44B6-BCEC-D30DCE52E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0-44B6-BCEC-D30DCE52E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70-44B6-BCEC-D30DCE52E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470-44B6-BCEC-D30DCE52E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70-44B6-BCEC-D30DCE52E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70-44B6-BCEC-D30DCE52EADF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70-44B6-BCEC-D30DCE52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054736"/>
        <c:axId val="1076056400"/>
      </c:barChart>
      <c:catAx>
        <c:axId val="10760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6400"/>
        <c:crosses val="autoZero"/>
        <c:auto val="1"/>
        <c:lblAlgn val="ctr"/>
        <c:lblOffset val="100"/>
        <c:noMultiLvlLbl val="0"/>
      </c:catAx>
      <c:valAx>
        <c:axId val="10760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DF-4139-B6E9-4EB89B11D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DF-4139-B6E9-4EB89B11D97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DF-4139-B6E9-4EB89B11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51E-4529-BDBE-6F1D1CDFC9B8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51E-4529-BDBE-6F1D1CDFC9B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E-4529-BDBE-6F1D1CDFC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A8C55-0C4F-40BB-9F99-5F31E3054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5356-880D-4B4F-931D-BBC9E4665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8BE5-F755-4EC7-8913-ED860531E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9BD0D-08DD-43E5-AD72-BB64A5D8EE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7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0AB-C737-4725-A59E-73096A219B6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9867-A8D7-43CA-B62E-65ACB63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6">
            <a:extLst>
              <a:ext uri="{FF2B5EF4-FFF2-40B4-BE49-F238E27FC236}">
                <a16:creationId xmlns:a16="http://schemas.microsoft.com/office/drawing/2014/main" id="{D5EE737E-8FD5-46FE-8FF9-52BB89EC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F11493-0EA8-4829-B0F5-3B368EC8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757738" cy="6858000"/>
          </a:xfrm>
          <a:custGeom>
            <a:avLst/>
            <a:gdLst>
              <a:gd name="connsiteX0" fmla="*/ 0 w 6343650"/>
              <a:gd name="connsiteY0" fmla="*/ 0 h 6858000"/>
              <a:gd name="connsiteX1" fmla="*/ 1577574 w 6343650"/>
              <a:gd name="connsiteY1" fmla="*/ 0 h 6858000"/>
              <a:gd name="connsiteX2" fmla="*/ 6343650 w 6343650"/>
              <a:gd name="connsiteY2" fmla="*/ 3428999 h 6858000"/>
              <a:gd name="connsiteX3" fmla="*/ 1577570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1577574" y="0"/>
                </a:lnTo>
                <a:lnTo>
                  <a:pt x="6343650" y="3428999"/>
                </a:lnTo>
                <a:lnTo>
                  <a:pt x="15775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72794-DE18-4DA6-9C30-0273EFF2E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0" y="7302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10EC17-4397-4E1A-8B6C-B066552C31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5756" y="939800"/>
            <a:ext cx="5762625" cy="5918200"/>
          </a:xfrm>
          <a:custGeom>
            <a:avLst/>
            <a:gdLst>
              <a:gd name="connsiteX0" fmla="*/ 3841750 w 7683500"/>
              <a:gd name="connsiteY0" fmla="*/ 0 h 5918200"/>
              <a:gd name="connsiteX1" fmla="*/ 7683500 w 7683500"/>
              <a:gd name="connsiteY1" fmla="*/ 5918200 h 5918200"/>
              <a:gd name="connsiteX2" fmla="*/ 0 w 7683500"/>
              <a:gd name="connsiteY2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0" h="5918200">
                <a:moveTo>
                  <a:pt x="3841750" y="0"/>
                </a:moveTo>
                <a:lnTo>
                  <a:pt x="7683500" y="5918200"/>
                </a:lnTo>
                <a:lnTo>
                  <a:pt x="0" y="59182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634394-D65E-441C-81E0-107DBA3B8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8445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5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7A04-FB16-4442-8B55-0A9A2EED4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05000"/>
            <a:ext cx="6350795" cy="4953001"/>
          </a:xfrm>
          <a:custGeom>
            <a:avLst/>
            <a:gdLst>
              <a:gd name="connsiteX0" fmla="*/ 0 w 8187818"/>
              <a:gd name="connsiteY0" fmla="*/ 0 h 5095875"/>
              <a:gd name="connsiteX1" fmla="*/ 8187818 w 8187818"/>
              <a:gd name="connsiteY1" fmla="*/ 3672105 h 5095875"/>
              <a:gd name="connsiteX2" fmla="*/ 5013188 w 8187818"/>
              <a:gd name="connsiteY2" fmla="*/ 5095875 h 5095875"/>
              <a:gd name="connsiteX3" fmla="*/ 0 w 8187818"/>
              <a:gd name="connsiteY3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818" h="5095875">
                <a:moveTo>
                  <a:pt x="0" y="0"/>
                </a:moveTo>
                <a:lnTo>
                  <a:pt x="8187818" y="3672105"/>
                </a:lnTo>
                <a:lnTo>
                  <a:pt x="5013188" y="5095875"/>
                </a:lnTo>
                <a:lnTo>
                  <a:pt x="0" y="50958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6AB835-DB11-4315-B5FD-9FA4979819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2516" y="571114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8F687-E2A8-484B-B434-EDF38839E9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2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536BD-884F-40DF-AAF2-0C3E985E1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3043238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2764B-A0EE-4228-9095-AD2A63DB36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57166" y="675889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3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6CD57-2531-4995-90B0-0E053654A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457450"/>
            <a:ext cx="4243388" cy="4400550"/>
          </a:xfrm>
          <a:custGeom>
            <a:avLst/>
            <a:gdLst>
              <a:gd name="connsiteX0" fmla="*/ 5999811 w 5999811"/>
              <a:gd name="connsiteY0" fmla="*/ 0 h 4631893"/>
              <a:gd name="connsiteX1" fmla="*/ 4923148 w 5999811"/>
              <a:gd name="connsiteY1" fmla="*/ 4631893 h 4631893"/>
              <a:gd name="connsiteX2" fmla="*/ 0 w 5999811"/>
              <a:gd name="connsiteY2" fmla="*/ 4631893 h 4631893"/>
              <a:gd name="connsiteX3" fmla="*/ 0 w 5999811"/>
              <a:gd name="connsiteY3" fmla="*/ 742940 h 46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811" h="4631893">
                <a:moveTo>
                  <a:pt x="5999811" y="0"/>
                </a:moveTo>
                <a:lnTo>
                  <a:pt x="4923148" y="4631893"/>
                </a:lnTo>
                <a:lnTo>
                  <a:pt x="0" y="4631893"/>
                </a:lnTo>
                <a:lnTo>
                  <a:pt x="0" y="74294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E262D4-C59A-4073-9C15-2B826DA9F2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720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9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B0617F-94CE-4660-88AB-4A1A72CF1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9175"/>
            <a:ext cx="9144000" cy="5838826"/>
          </a:xfrm>
          <a:custGeom>
            <a:avLst/>
            <a:gdLst>
              <a:gd name="connsiteX0" fmla="*/ 6096000 w 12192000"/>
              <a:gd name="connsiteY0" fmla="*/ 0 h 6074229"/>
              <a:gd name="connsiteX1" fmla="*/ 12192000 w 12192000"/>
              <a:gd name="connsiteY1" fmla="*/ 3431306 h 6074229"/>
              <a:gd name="connsiteX2" fmla="*/ 12192000 w 12192000"/>
              <a:gd name="connsiteY2" fmla="*/ 6074229 h 6074229"/>
              <a:gd name="connsiteX3" fmla="*/ 0 w 12192000"/>
              <a:gd name="connsiteY3" fmla="*/ 6074229 h 6074229"/>
              <a:gd name="connsiteX4" fmla="*/ 0 w 12192000"/>
              <a:gd name="connsiteY4" fmla="*/ 3431306 h 60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74229">
                <a:moveTo>
                  <a:pt x="6096000" y="0"/>
                </a:moveTo>
                <a:lnTo>
                  <a:pt x="12192000" y="3431306"/>
                </a:lnTo>
                <a:lnTo>
                  <a:pt x="12192000" y="6074229"/>
                </a:lnTo>
                <a:lnTo>
                  <a:pt x="0" y="6074229"/>
                </a:lnTo>
                <a:lnTo>
                  <a:pt x="0" y="34313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9CBF4E-DD90-4019-AF7F-9418EF15D3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6314"/>
            <a:ext cx="9144000" cy="3101686"/>
          </a:xfrm>
          <a:custGeom>
            <a:avLst/>
            <a:gdLst>
              <a:gd name="connsiteX0" fmla="*/ 6096000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0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18D8FE-AC1F-4307-A304-DCAC90E2BD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2B065-44A0-43EC-8854-C5F1955859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720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58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B1470-A26C-49AF-BFA3-E2825D2BDF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139" y="7302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2B2F2B-CA3B-4383-9ADF-FEDBD48B39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154861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F50DB-4088-4D8E-A7E7-A1E99C4194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262" y="0"/>
            <a:ext cx="4757738" cy="6858000"/>
          </a:xfrm>
          <a:custGeom>
            <a:avLst/>
            <a:gdLst>
              <a:gd name="connsiteX0" fmla="*/ 5154223 w 6860274"/>
              <a:gd name="connsiteY0" fmla="*/ 0 h 6858000"/>
              <a:gd name="connsiteX1" fmla="*/ 6860274 w 6860274"/>
              <a:gd name="connsiteY1" fmla="*/ 0 h 6858000"/>
              <a:gd name="connsiteX2" fmla="*/ 6860274 w 6860274"/>
              <a:gd name="connsiteY2" fmla="*/ 6858000 h 6858000"/>
              <a:gd name="connsiteX3" fmla="*/ 5154227 w 6860274"/>
              <a:gd name="connsiteY3" fmla="*/ 6858000 h 6858000"/>
              <a:gd name="connsiteX4" fmla="*/ 0 w 6860274"/>
              <a:gd name="connsiteY4" fmla="*/ 3428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0274" h="6858000">
                <a:moveTo>
                  <a:pt x="5154223" y="0"/>
                </a:moveTo>
                <a:lnTo>
                  <a:pt x="6860274" y="0"/>
                </a:lnTo>
                <a:lnTo>
                  <a:pt x="6860274" y="6858000"/>
                </a:lnTo>
                <a:lnTo>
                  <a:pt x="5154227" y="6858000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92903-DF4A-400C-A86C-06898F880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169" y="131260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68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E5E8072-4BB3-4909-A6D8-D871F31CC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9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2573EE2-7B20-4C6B-8AAF-81F23652C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018963">
            <a:off x="7286627" y="1512430"/>
            <a:ext cx="1760805" cy="3833142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21CCFDD-ADC3-40E3-86CE-2CF6D76884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018963">
            <a:off x="4840813" y="1614253"/>
            <a:ext cx="1760805" cy="3833144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296086-F657-4758-B4F6-35D509E25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847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36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644C7ED-299D-45E7-991E-BEFAD504B1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64658" y="3333750"/>
            <a:ext cx="3214685" cy="18764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CF784-0DEA-4EA4-B10E-DB1035015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8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EC7B9-E9FA-4BFA-803B-C6B05EAE7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3AFB6-AFD2-4140-9B9B-081AB0E26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5398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730653-CA1F-43F2-9718-31E4FF650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502" y="4454837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39D798-4665-4CE6-9327-BD321F3D53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502" y="2054398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A90CE-FEFD-4EAD-96B9-A68609267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01CFDA-B147-469E-B6EF-105D76A73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1925" y="4454837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106D7F1-39A8-4143-AEF5-767F450DD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1925" y="2054398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817CFC9-82E6-4247-94C6-40B749CE92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2032" y="4312118"/>
            <a:ext cx="9144000" cy="254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4E065-17D3-4CB1-A093-EBD0CE5CE8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664811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8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50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2A4C136-D58D-4EFB-A3AA-63DEF498C3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34544" y="2"/>
            <a:ext cx="4909458" cy="2714170"/>
          </a:xfrm>
          <a:custGeom>
            <a:avLst/>
            <a:gdLst>
              <a:gd name="connsiteX0" fmla="*/ 2469000 w 6326235"/>
              <a:gd name="connsiteY0" fmla="*/ 0 h 2860493"/>
              <a:gd name="connsiteX1" fmla="*/ 6326235 w 6326235"/>
              <a:gd name="connsiteY1" fmla="*/ 0 h 2860493"/>
              <a:gd name="connsiteX2" fmla="*/ 6326235 w 6326235"/>
              <a:gd name="connsiteY2" fmla="*/ 2860493 h 2860493"/>
              <a:gd name="connsiteX3" fmla="*/ 0 w 6326235"/>
              <a:gd name="connsiteY3" fmla="*/ 2839290 h 28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6235" h="2860493">
                <a:moveTo>
                  <a:pt x="2469000" y="0"/>
                </a:moveTo>
                <a:lnTo>
                  <a:pt x="6326235" y="0"/>
                </a:lnTo>
                <a:lnTo>
                  <a:pt x="6326235" y="2860493"/>
                </a:lnTo>
                <a:lnTo>
                  <a:pt x="0" y="28392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ED73A-9126-4DB1-8D75-A94DE6D7B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9715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9B7E766-94BF-4FA3-B84B-5DCA1BDC8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765006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C756-2926-44A5-963C-F77B1DA7C0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1176" y="939800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6F8BDB-373A-4774-86AD-58145FB73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39800"/>
            <a:ext cx="5000625" cy="5918200"/>
          </a:xfrm>
          <a:custGeom>
            <a:avLst/>
            <a:gdLst>
              <a:gd name="connsiteX0" fmla="*/ 2825750 w 6667500"/>
              <a:gd name="connsiteY0" fmla="*/ 0 h 5918200"/>
              <a:gd name="connsiteX1" fmla="*/ 6667500 w 6667500"/>
              <a:gd name="connsiteY1" fmla="*/ 5918200 h 5918200"/>
              <a:gd name="connsiteX2" fmla="*/ 0 w 6667500"/>
              <a:gd name="connsiteY2" fmla="*/ 5918200 h 5918200"/>
              <a:gd name="connsiteX3" fmla="*/ 0 w 6667500"/>
              <a:gd name="connsiteY3" fmla="*/ 4353056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5918200">
                <a:moveTo>
                  <a:pt x="2825750" y="0"/>
                </a:moveTo>
                <a:lnTo>
                  <a:pt x="6667500" y="5918200"/>
                </a:lnTo>
                <a:lnTo>
                  <a:pt x="0" y="5918200"/>
                </a:lnTo>
                <a:lnTo>
                  <a:pt x="0" y="43530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913AD64-36F8-40CF-AC53-3820F9EBB6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69550" y="0"/>
            <a:ext cx="427445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34B98B9-09C1-4527-8880-C83EF7018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95246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6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DA17C8-644E-4BFE-869C-44E92FD73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666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A2062C-0CDE-4B1A-89E7-257EE2B783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6571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B3C3AB-4519-43D6-8D0A-AADF92F25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98366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25AF21-C908-455B-B46A-40D7605AA9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5065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5E122A4-E430-43F5-A0DF-9ED1BBD72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1765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5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C73434-48DD-4136-9A2A-49E8DB881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"/>
            <a:ext cx="5267745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2813329 w 7023660"/>
              <a:gd name="connsiteY2" fmla="*/ 6261101 h 6261101"/>
              <a:gd name="connsiteX3" fmla="*/ 0 w 7023660"/>
              <a:gd name="connsiteY3" fmla="*/ 2077454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2813329" y="6261101"/>
                </a:lnTo>
                <a:lnTo>
                  <a:pt x="0" y="20774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BF282-D086-4DEB-BE95-4A63AF9561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7745" y="1101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A905D8-9BAF-4393-8956-89E53A832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76255" y="2"/>
            <a:ext cx="5267745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7023660 w 7023660"/>
              <a:gd name="connsiteY2" fmla="*/ 2077454 h 6261101"/>
              <a:gd name="connsiteX3" fmla="*/ 4210331 w 7023660"/>
              <a:gd name="connsiteY3" fmla="*/ 6261101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7023660" y="2077454"/>
                </a:lnTo>
                <a:lnTo>
                  <a:pt x="4210331" y="626110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0E121-2F60-472C-9B10-7077B8080D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1101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651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ED44BA-050F-4591-9440-BE21F4EE2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2" y="0"/>
            <a:ext cx="9144001" cy="68580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3198812" y="6324330"/>
            <a:ext cx="274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Pitchdeck Presentation Template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3198812" y="2252836"/>
            <a:ext cx="2746376" cy="23675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2672677" y="2721208"/>
            <a:ext cx="379864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>
                <a:latin typeface="+mj-lt"/>
              </a:rPr>
              <a:t>HATO</a:t>
            </a:r>
          </a:p>
        </p:txBody>
      </p:sp>
    </p:spTree>
    <p:extLst>
      <p:ext uri="{BB962C8B-B14F-4D97-AF65-F5344CB8AC3E}">
        <p14:creationId xmlns:p14="http://schemas.microsoft.com/office/powerpoint/2010/main" val="3162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F840773-8FD9-4E1A-8BB6-3457E2F2D3BB}"/>
              </a:ext>
            </a:extLst>
          </p:cNvPr>
          <p:cNvSpPr/>
          <p:nvPr/>
        </p:nvSpPr>
        <p:spPr>
          <a:xfrm rot="10800000">
            <a:off x="5540285" y="-171266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513661-0D62-4739-85DF-6D38DE6816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4D96B-B481-47D5-9F86-F5CB56CB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730217"/>
            <a:ext cx="3855831" cy="1448186"/>
          </a:xfrm>
        </p:spPr>
        <p:txBody>
          <a:bodyPr/>
          <a:lstStyle/>
          <a:p>
            <a:r>
              <a:rPr lang="en-US"/>
              <a:t>QUICK VIEW OF</a:t>
            </a:r>
            <a:br>
              <a:rPr lang="en-US"/>
            </a:br>
            <a:r>
              <a:rPr lang="en-US"/>
              <a:t>OUR BUSINESS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8AD2E83-3198-4263-ABAA-FAC0F4D4BD06}"/>
              </a:ext>
            </a:extLst>
          </p:cNvPr>
          <p:cNvSpPr/>
          <p:nvPr/>
        </p:nvSpPr>
        <p:spPr>
          <a:xfrm rot="5400000" flipH="1">
            <a:off x="4050638" y="2994132"/>
            <a:ext cx="1281205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6DDE-DA7E-4564-B2DC-F962C836842E}"/>
              </a:ext>
            </a:extLst>
          </p:cNvPr>
          <p:cNvSpPr txBox="1"/>
          <p:nvPr/>
        </p:nvSpPr>
        <p:spPr>
          <a:xfrm>
            <a:off x="5482058" y="2968430"/>
            <a:ext cx="311901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FB1F-0061-4B81-A828-FEB24D2CC66C}"/>
              </a:ext>
            </a:extLst>
          </p:cNvPr>
          <p:cNvSpPr txBox="1"/>
          <p:nvPr/>
        </p:nvSpPr>
        <p:spPr>
          <a:xfrm>
            <a:off x="5482058" y="27128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57105-BE5F-466D-A483-EE54C661ACB3}"/>
              </a:ext>
            </a:extLst>
          </p:cNvPr>
          <p:cNvSpPr/>
          <p:nvPr/>
        </p:nvSpPr>
        <p:spPr>
          <a:xfrm rot="5400000" flipH="1">
            <a:off x="4615840" y="4441171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1F79-1A8C-4D75-A0F7-BEAB2BA19671}"/>
              </a:ext>
            </a:extLst>
          </p:cNvPr>
          <p:cNvSpPr txBox="1"/>
          <p:nvPr/>
        </p:nvSpPr>
        <p:spPr>
          <a:xfrm>
            <a:off x="4574802" y="5251358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87D15-477F-43EC-AC5B-BA84C8CDD602}"/>
              </a:ext>
            </a:extLst>
          </p:cNvPr>
          <p:cNvSpPr txBox="1"/>
          <p:nvPr/>
        </p:nvSpPr>
        <p:spPr>
          <a:xfrm>
            <a:off x="4572001" y="5017222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539F1D-1ADB-4042-803C-AEF0197428C7}"/>
              </a:ext>
            </a:extLst>
          </p:cNvPr>
          <p:cNvSpPr/>
          <p:nvPr/>
        </p:nvSpPr>
        <p:spPr>
          <a:xfrm rot="5400000" flipH="1">
            <a:off x="6297777" y="4445025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424E-A292-4DF7-BA58-B3BBC78AADB6}"/>
              </a:ext>
            </a:extLst>
          </p:cNvPr>
          <p:cNvSpPr txBox="1"/>
          <p:nvPr/>
        </p:nvSpPr>
        <p:spPr>
          <a:xfrm>
            <a:off x="6256738" y="5255212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DB4E2-7F00-4E66-9732-7C13E9526C32}"/>
              </a:ext>
            </a:extLst>
          </p:cNvPr>
          <p:cNvSpPr txBox="1"/>
          <p:nvPr/>
        </p:nvSpPr>
        <p:spPr>
          <a:xfrm>
            <a:off x="6253937" y="5021076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237ADB-2F5E-4283-B1ED-EF33BB8F6EA4}"/>
              </a:ext>
            </a:extLst>
          </p:cNvPr>
          <p:cNvGrpSpPr/>
          <p:nvPr/>
        </p:nvGrpSpPr>
        <p:grpSpPr>
          <a:xfrm>
            <a:off x="4888608" y="4548081"/>
            <a:ext cx="267358" cy="232690"/>
            <a:chOff x="6009735" y="4805391"/>
            <a:chExt cx="356477" cy="310253"/>
          </a:xfrm>
          <a:solidFill>
            <a:schemeClr val="tx1"/>
          </a:solidFill>
        </p:grpSpPr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7BBC4433-2929-4530-B45A-22E8229A1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980104"/>
              <a:ext cx="78347" cy="135540"/>
            </a:xfrm>
            <a:custGeom>
              <a:avLst/>
              <a:gdLst>
                <a:gd name="T0" fmla="*/ 100 w 100"/>
                <a:gd name="T1" fmla="*/ 173 h 173"/>
                <a:gd name="T2" fmla="*/ 100 w 100"/>
                <a:gd name="T3" fmla="*/ 0 h 173"/>
                <a:gd name="T4" fmla="*/ 10 w 100"/>
                <a:gd name="T5" fmla="*/ 92 h 173"/>
                <a:gd name="T6" fmla="*/ 0 w 100"/>
                <a:gd name="T7" fmla="*/ 83 h 173"/>
                <a:gd name="T8" fmla="*/ 0 w 100"/>
                <a:gd name="T9" fmla="*/ 173 h 173"/>
                <a:gd name="T10" fmla="*/ 100 w 10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73">
                  <a:moveTo>
                    <a:pt x="100" y="173"/>
                  </a:moveTo>
                  <a:lnTo>
                    <a:pt x="100" y="0"/>
                  </a:lnTo>
                  <a:lnTo>
                    <a:pt x="10" y="92"/>
                  </a:lnTo>
                  <a:lnTo>
                    <a:pt x="0" y="83"/>
                  </a:lnTo>
                  <a:lnTo>
                    <a:pt x="0" y="173"/>
                  </a:lnTo>
                  <a:lnTo>
                    <a:pt x="10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2937596D-1D86-41BC-A3FF-E38ACDB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67" y="4940931"/>
              <a:ext cx="77563" cy="174713"/>
            </a:xfrm>
            <a:custGeom>
              <a:avLst/>
              <a:gdLst>
                <a:gd name="T0" fmla="*/ 99 w 99"/>
                <a:gd name="T1" fmla="*/ 223 h 223"/>
                <a:gd name="T2" fmla="*/ 99 w 99"/>
                <a:gd name="T3" fmla="*/ 78 h 223"/>
                <a:gd name="T4" fmla="*/ 28 w 99"/>
                <a:gd name="T5" fmla="*/ 0 h 223"/>
                <a:gd name="T6" fmla="*/ 0 w 99"/>
                <a:gd name="T7" fmla="*/ 26 h 223"/>
                <a:gd name="T8" fmla="*/ 0 w 99"/>
                <a:gd name="T9" fmla="*/ 223 h 223"/>
                <a:gd name="T10" fmla="*/ 99 w 9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3">
                  <a:moveTo>
                    <a:pt x="99" y="223"/>
                  </a:moveTo>
                  <a:lnTo>
                    <a:pt x="99" y="78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0" y="223"/>
                  </a:ln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73026F68-ED01-4E34-8355-7BCD1EB0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16" y="4969136"/>
              <a:ext cx="77563" cy="146508"/>
            </a:xfrm>
            <a:custGeom>
              <a:avLst/>
              <a:gdLst>
                <a:gd name="T0" fmla="*/ 99 w 99"/>
                <a:gd name="T1" fmla="*/ 187 h 187"/>
                <a:gd name="T2" fmla="*/ 99 w 99"/>
                <a:gd name="T3" fmla="*/ 0 h 187"/>
                <a:gd name="T4" fmla="*/ 14 w 99"/>
                <a:gd name="T5" fmla="*/ 78 h 187"/>
                <a:gd name="T6" fmla="*/ 0 w 99"/>
                <a:gd name="T7" fmla="*/ 61 h 187"/>
                <a:gd name="T8" fmla="*/ 0 w 99"/>
                <a:gd name="T9" fmla="*/ 187 h 187"/>
                <a:gd name="T10" fmla="*/ 99 w 99"/>
                <a:gd name="T1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87">
                  <a:moveTo>
                    <a:pt x="99" y="187"/>
                  </a:moveTo>
                  <a:lnTo>
                    <a:pt x="99" y="0"/>
                  </a:lnTo>
                  <a:lnTo>
                    <a:pt x="14" y="78"/>
                  </a:lnTo>
                  <a:lnTo>
                    <a:pt x="0" y="61"/>
                  </a:lnTo>
                  <a:lnTo>
                    <a:pt x="0" y="187"/>
                  </a:lnTo>
                  <a:lnTo>
                    <a:pt x="99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A80DA7AF-1ACB-4D0A-ABA2-5D3B8198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65" y="4883738"/>
              <a:ext cx="78347" cy="231906"/>
            </a:xfrm>
            <a:custGeom>
              <a:avLst/>
              <a:gdLst>
                <a:gd name="T0" fmla="*/ 100 w 100"/>
                <a:gd name="T1" fmla="*/ 296 h 296"/>
                <a:gd name="T2" fmla="*/ 100 w 100"/>
                <a:gd name="T3" fmla="*/ 0 h 296"/>
                <a:gd name="T4" fmla="*/ 0 w 100"/>
                <a:gd name="T5" fmla="*/ 92 h 296"/>
                <a:gd name="T6" fmla="*/ 0 w 100"/>
                <a:gd name="T7" fmla="*/ 296 h 296"/>
                <a:gd name="T8" fmla="*/ 100 w 100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96">
                  <a:moveTo>
                    <a:pt x="100" y="296"/>
                  </a:moveTo>
                  <a:lnTo>
                    <a:pt x="100" y="0"/>
                  </a:lnTo>
                  <a:lnTo>
                    <a:pt x="0" y="92"/>
                  </a:lnTo>
                  <a:lnTo>
                    <a:pt x="0" y="296"/>
                  </a:lnTo>
                  <a:lnTo>
                    <a:pt x="1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5719B442-02BE-4886-AE34-4C211199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805391"/>
              <a:ext cx="356477" cy="213103"/>
            </a:xfrm>
            <a:custGeom>
              <a:avLst/>
              <a:gdLst>
                <a:gd name="T0" fmla="*/ 191 w 192"/>
                <a:gd name="T1" fmla="*/ 0 h 115"/>
                <a:gd name="T2" fmla="*/ 108 w 192"/>
                <a:gd name="T3" fmla="*/ 76 h 115"/>
                <a:gd name="T4" fmla="*/ 69 w 192"/>
                <a:gd name="T5" fmla="*/ 36 h 115"/>
                <a:gd name="T6" fmla="*/ 62 w 192"/>
                <a:gd name="T7" fmla="*/ 33 h 115"/>
                <a:gd name="T8" fmla="*/ 56 w 192"/>
                <a:gd name="T9" fmla="*/ 36 h 115"/>
                <a:gd name="T10" fmla="*/ 0 w 192"/>
                <a:gd name="T11" fmla="*/ 92 h 115"/>
                <a:gd name="T12" fmla="*/ 0 w 192"/>
                <a:gd name="T13" fmla="*/ 112 h 115"/>
                <a:gd name="T14" fmla="*/ 4 w 192"/>
                <a:gd name="T15" fmla="*/ 115 h 115"/>
                <a:gd name="T16" fmla="*/ 62 w 192"/>
                <a:gd name="T17" fmla="*/ 56 h 115"/>
                <a:gd name="T18" fmla="*/ 101 w 192"/>
                <a:gd name="T19" fmla="*/ 95 h 115"/>
                <a:gd name="T20" fmla="*/ 114 w 192"/>
                <a:gd name="T21" fmla="*/ 96 h 115"/>
                <a:gd name="T22" fmla="*/ 192 w 192"/>
                <a:gd name="T23" fmla="*/ 24 h 115"/>
                <a:gd name="T24" fmla="*/ 192 w 192"/>
                <a:gd name="T25" fmla="*/ 1 h 115"/>
                <a:gd name="T26" fmla="*/ 191 w 192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15">
                  <a:moveTo>
                    <a:pt x="191" y="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7" y="34"/>
                    <a:pt x="65" y="33"/>
                    <a:pt x="62" y="33"/>
                  </a:cubicBezTo>
                  <a:cubicBezTo>
                    <a:pt x="60" y="33"/>
                    <a:pt x="57" y="34"/>
                    <a:pt x="56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4" y="99"/>
                    <a:pt x="110" y="99"/>
                    <a:pt x="114" y="96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"/>
                    <a:pt x="192" y="1"/>
                    <a:pt x="192" y="1"/>
                  </a:cubicBez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797CE2-D76E-4E7B-8FAF-2BE521187768}"/>
              </a:ext>
            </a:extLst>
          </p:cNvPr>
          <p:cNvGrpSpPr/>
          <p:nvPr/>
        </p:nvGrpSpPr>
        <p:grpSpPr>
          <a:xfrm>
            <a:off x="6536385" y="4511788"/>
            <a:ext cx="305950" cy="305276"/>
            <a:chOff x="5698585" y="3432349"/>
            <a:chExt cx="720725" cy="719138"/>
          </a:xfrm>
          <a:solidFill>
            <a:schemeClr val="tx1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47965CD2-42E4-4D31-BD90-54324E93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E0949BC-BE9F-4BAF-B446-54880B19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118A82C-A4C9-4ED3-8420-854F93E5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9" grpId="0" animBg="1"/>
      <p:bldP spid="12" grpId="0"/>
      <p:bldP spid="13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F7F7856-1DB9-4ECB-82C8-20547B15D62B}"/>
              </a:ext>
            </a:extLst>
          </p:cNvPr>
          <p:cNvSpPr/>
          <p:nvPr/>
        </p:nvSpPr>
        <p:spPr>
          <a:xfrm rot="8826128">
            <a:off x="89944" y="59485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84C72B-009D-48D0-833B-7F5FC9F2A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0D50-AAFD-46A0-A2B4-4AAD596E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844517"/>
            <a:ext cx="3855831" cy="1448186"/>
          </a:xfrm>
        </p:spPr>
        <p:txBody>
          <a:bodyPr/>
          <a:lstStyle/>
          <a:p>
            <a:r>
              <a:rPr lang="en-US"/>
              <a:t>WHAT PROBLEM</a:t>
            </a:r>
            <a:br>
              <a:rPr lang="en-US"/>
            </a:br>
            <a:r>
              <a:rPr lang="en-US"/>
              <a:t>WE FACING 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ECA72-1401-4F1E-8540-E84A51AB9006}"/>
              </a:ext>
            </a:extLst>
          </p:cNvPr>
          <p:cNvSpPr/>
          <p:nvPr/>
        </p:nvSpPr>
        <p:spPr>
          <a:xfrm>
            <a:off x="6543394" y="624678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5C2B8F-7B3F-4B02-9379-9541F1919292}"/>
              </a:ext>
            </a:extLst>
          </p:cNvPr>
          <p:cNvSpPr/>
          <p:nvPr/>
        </p:nvSpPr>
        <p:spPr>
          <a:xfrm rot="5400000" flipH="1">
            <a:off x="803459" y="2726452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3118-C77F-4BC4-8AD2-DDA42A484E74}"/>
              </a:ext>
            </a:extLst>
          </p:cNvPr>
          <p:cNvSpPr txBox="1"/>
          <p:nvPr/>
        </p:nvSpPr>
        <p:spPr>
          <a:xfrm>
            <a:off x="762420" y="3536639"/>
            <a:ext cx="192242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D10B8-EDED-4CF4-91F7-8B08D1FF43AF}"/>
              </a:ext>
            </a:extLst>
          </p:cNvPr>
          <p:cNvSpPr txBox="1"/>
          <p:nvPr/>
        </p:nvSpPr>
        <p:spPr>
          <a:xfrm>
            <a:off x="759619" y="3302502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#1 PROBLEM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EB7663-D9BE-4B75-B2BA-90B87D1B80C8}"/>
              </a:ext>
            </a:extLst>
          </p:cNvPr>
          <p:cNvSpPr/>
          <p:nvPr/>
        </p:nvSpPr>
        <p:spPr>
          <a:xfrm rot="5400000" flipH="1">
            <a:off x="2838663" y="2726452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E84F9-9044-4ED3-99E2-7EF3C58A71AA}"/>
              </a:ext>
            </a:extLst>
          </p:cNvPr>
          <p:cNvSpPr txBox="1"/>
          <p:nvPr/>
        </p:nvSpPr>
        <p:spPr>
          <a:xfrm>
            <a:off x="2797624" y="3536639"/>
            <a:ext cx="192242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A4A9-042A-4584-992F-1C4D0B8ADB01}"/>
              </a:ext>
            </a:extLst>
          </p:cNvPr>
          <p:cNvSpPr txBox="1"/>
          <p:nvPr/>
        </p:nvSpPr>
        <p:spPr>
          <a:xfrm>
            <a:off x="2794823" y="3302502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#2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F93CB-3502-46AC-8942-7B361098D922}"/>
              </a:ext>
            </a:extLst>
          </p:cNvPr>
          <p:cNvGrpSpPr/>
          <p:nvPr/>
        </p:nvGrpSpPr>
        <p:grpSpPr>
          <a:xfrm>
            <a:off x="1027953" y="2776945"/>
            <a:ext cx="379468" cy="379469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B5AAF62-12F8-4C03-AAA1-921D58F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12B1A7-FAF3-487E-ADC9-EB2D373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6D565D79-126B-4BA8-8C45-FA4CDDCB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156BE-2A2B-4BA5-87E6-C4476F394971}"/>
              </a:ext>
            </a:extLst>
          </p:cNvPr>
          <p:cNvGrpSpPr/>
          <p:nvPr/>
        </p:nvGrpSpPr>
        <p:grpSpPr>
          <a:xfrm>
            <a:off x="3054578" y="2773258"/>
            <a:ext cx="394371" cy="372555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F6AD641-737D-450C-99DD-4C70F627B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5CEC96-72DB-46A8-A9E4-8FFE5B01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C345F7-E2C0-4E66-AE2A-5F703E71F799}"/>
              </a:ext>
            </a:extLst>
          </p:cNvPr>
          <p:cNvSpPr txBox="1"/>
          <p:nvPr/>
        </p:nvSpPr>
        <p:spPr>
          <a:xfrm>
            <a:off x="759620" y="4712681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37A1C-0E1C-45B8-B021-430F189C2451}"/>
              </a:ext>
            </a:extLst>
          </p:cNvPr>
          <p:cNvSpPr txBox="1"/>
          <p:nvPr/>
        </p:nvSpPr>
        <p:spPr>
          <a:xfrm>
            <a:off x="759619" y="445711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72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 animBg="1"/>
      <p:bldP spid="11" grpId="0" animBg="1"/>
      <p:bldP spid="12" grpId="0"/>
      <p:bldP spid="13" grpId="0"/>
      <p:bldP spid="23" grpId="0" animBg="1"/>
      <p:bldP spid="24" grpId="0"/>
      <p:bldP spid="25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D0F0E01-727E-489D-ACC8-C32F8E502D3E}"/>
              </a:ext>
            </a:extLst>
          </p:cNvPr>
          <p:cNvSpPr/>
          <p:nvPr/>
        </p:nvSpPr>
        <p:spPr>
          <a:xfrm rot="10800000">
            <a:off x="-297930" y="-157293"/>
            <a:ext cx="3012554" cy="3041802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4880C-8D33-43B2-BADF-FF26BD9649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B289C-2A61-4306-BC9F-AC105044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516" y="571114"/>
            <a:ext cx="3855831" cy="1448186"/>
          </a:xfrm>
        </p:spPr>
        <p:txBody>
          <a:bodyPr/>
          <a:lstStyle/>
          <a:p>
            <a:r>
              <a:rPr lang="en-US"/>
              <a:t>HOW TO SOLVE</a:t>
            </a:r>
            <a:br>
              <a:rPr lang="en-US"/>
            </a:br>
            <a:r>
              <a:rPr lang="en-US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A591-1E81-44B8-99F8-A30E8DF94FD3}"/>
              </a:ext>
            </a:extLst>
          </p:cNvPr>
          <p:cNvSpPr txBox="1"/>
          <p:nvPr/>
        </p:nvSpPr>
        <p:spPr>
          <a:xfrm>
            <a:off x="4572001" y="1218096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E817C-98C2-4144-B725-70CBE035BADD}"/>
              </a:ext>
            </a:extLst>
          </p:cNvPr>
          <p:cNvSpPr txBox="1"/>
          <p:nvPr/>
        </p:nvSpPr>
        <p:spPr>
          <a:xfrm>
            <a:off x="4572001" y="9625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64B2158-3BAA-49CF-9FF9-B6A27C9E1E30}"/>
              </a:ext>
            </a:extLst>
          </p:cNvPr>
          <p:cNvSpPr/>
          <p:nvPr/>
        </p:nvSpPr>
        <p:spPr>
          <a:xfrm rot="5400000" flipH="1">
            <a:off x="4632403" y="253311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B4CDD-72E5-41F8-ACCA-232BBACD8F2C}"/>
              </a:ext>
            </a:extLst>
          </p:cNvPr>
          <p:cNvSpPr txBox="1"/>
          <p:nvPr/>
        </p:nvSpPr>
        <p:spPr>
          <a:xfrm>
            <a:off x="4591363" y="3343300"/>
            <a:ext cx="1893759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6FF3A-D123-43E1-8C2F-FB0CCA864010}"/>
              </a:ext>
            </a:extLst>
          </p:cNvPr>
          <p:cNvSpPr txBox="1"/>
          <p:nvPr/>
        </p:nvSpPr>
        <p:spPr>
          <a:xfrm>
            <a:off x="4588564" y="3109163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DCA7A55-8D58-4646-BB59-2DA7A9284EAB}"/>
              </a:ext>
            </a:extLst>
          </p:cNvPr>
          <p:cNvSpPr/>
          <p:nvPr/>
        </p:nvSpPr>
        <p:spPr>
          <a:xfrm rot="5400000" flipH="1">
            <a:off x="6775528" y="253311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8FFFC-944D-4DF5-8B85-19794ECB599F}"/>
              </a:ext>
            </a:extLst>
          </p:cNvPr>
          <p:cNvSpPr txBox="1"/>
          <p:nvPr/>
        </p:nvSpPr>
        <p:spPr>
          <a:xfrm>
            <a:off x="6734488" y="3343300"/>
            <a:ext cx="1893759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02F98-CF70-4011-AED2-E38EB95D27ED}"/>
              </a:ext>
            </a:extLst>
          </p:cNvPr>
          <p:cNvSpPr txBox="1"/>
          <p:nvPr/>
        </p:nvSpPr>
        <p:spPr>
          <a:xfrm>
            <a:off x="6731689" y="3109163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63D77-94B8-49B2-B660-B92F5074AD7A}"/>
              </a:ext>
            </a:extLst>
          </p:cNvPr>
          <p:cNvGrpSpPr/>
          <p:nvPr/>
        </p:nvGrpSpPr>
        <p:grpSpPr>
          <a:xfrm>
            <a:off x="7036411" y="2631215"/>
            <a:ext cx="290345" cy="266150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B83D969-71AA-40FD-9635-78E30E7A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B701FD9-E4EE-4086-A623-304DF99E1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EC79283C-F9E9-4575-BA85-ECAFC03CB5B5}"/>
              </a:ext>
            </a:extLst>
          </p:cNvPr>
          <p:cNvSpPr>
            <a:spLocks/>
          </p:cNvSpPr>
          <p:nvPr/>
        </p:nvSpPr>
        <p:spPr bwMode="auto">
          <a:xfrm>
            <a:off x="4833305" y="2598703"/>
            <a:ext cx="331176" cy="331176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D81689-4284-496F-BF11-B98CA989130B}"/>
              </a:ext>
            </a:extLst>
          </p:cNvPr>
          <p:cNvSpPr/>
          <p:nvPr/>
        </p:nvSpPr>
        <p:spPr>
          <a:xfrm rot="5400000" flipH="1">
            <a:off x="5829021" y="5110481"/>
            <a:ext cx="875081" cy="75438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361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  <p:bldP spid="13" grpId="0" animBg="1"/>
      <p:bldP spid="14" grpId="0"/>
      <p:bldP spid="15" grpId="0"/>
      <p:bldP spid="22" grpId="0" animBg="1"/>
      <p:bldP spid="23" grpId="0"/>
      <p:bldP spid="24" grpId="0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52C003-4E73-40B4-997A-7BAA2AAC31FE}"/>
              </a:ext>
            </a:extLst>
          </p:cNvPr>
          <p:cNvSpPr/>
          <p:nvPr/>
        </p:nvSpPr>
        <p:spPr>
          <a:xfrm rot="10800000">
            <a:off x="4756189" y="-142365"/>
            <a:ext cx="1405379" cy="107636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9080A-09A9-4C13-9979-C31A2664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SWOT ANALYTICS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E73391-D033-40BE-A82A-E4F39DD093F6}"/>
              </a:ext>
            </a:extLst>
          </p:cNvPr>
          <p:cNvSpPr/>
          <p:nvPr/>
        </p:nvSpPr>
        <p:spPr>
          <a:xfrm>
            <a:off x="1757466" y="3105918"/>
            <a:ext cx="2063394" cy="147007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52D2DF-1426-4E2B-9884-BC483940C068}"/>
              </a:ext>
            </a:extLst>
          </p:cNvPr>
          <p:cNvSpPr/>
          <p:nvPr/>
        </p:nvSpPr>
        <p:spPr>
          <a:xfrm rot="10800000">
            <a:off x="2936499" y="3105919"/>
            <a:ext cx="2063394" cy="1470074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6F9697-E864-4112-8040-C7430C2E2A41}"/>
              </a:ext>
            </a:extLst>
          </p:cNvPr>
          <p:cNvSpPr/>
          <p:nvPr/>
        </p:nvSpPr>
        <p:spPr>
          <a:xfrm>
            <a:off x="4115531" y="3105919"/>
            <a:ext cx="2063394" cy="147007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154BE68-935A-45E4-B953-370E3C8E7CC7}"/>
              </a:ext>
            </a:extLst>
          </p:cNvPr>
          <p:cNvSpPr/>
          <p:nvPr/>
        </p:nvSpPr>
        <p:spPr>
          <a:xfrm rot="10800000">
            <a:off x="5294564" y="3105918"/>
            <a:ext cx="2063394" cy="1470074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8E6C-BD6A-4E3D-A536-A1B1F9166BB5}"/>
              </a:ext>
            </a:extLst>
          </p:cNvPr>
          <p:cNvSpPr txBox="1"/>
          <p:nvPr/>
        </p:nvSpPr>
        <p:spPr>
          <a:xfrm>
            <a:off x="2442101" y="3672911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B0910-0860-4C26-B202-5CE8A9368874}"/>
              </a:ext>
            </a:extLst>
          </p:cNvPr>
          <p:cNvSpPr txBox="1"/>
          <p:nvPr/>
        </p:nvSpPr>
        <p:spPr>
          <a:xfrm>
            <a:off x="3621133" y="3280005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92579-6B9E-422A-839E-E422CF042959}"/>
              </a:ext>
            </a:extLst>
          </p:cNvPr>
          <p:cNvSpPr txBox="1"/>
          <p:nvPr/>
        </p:nvSpPr>
        <p:spPr>
          <a:xfrm>
            <a:off x="4800166" y="3672911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5F096-E60F-4F26-A742-C16E72D06853}"/>
              </a:ext>
            </a:extLst>
          </p:cNvPr>
          <p:cNvSpPr txBox="1"/>
          <p:nvPr/>
        </p:nvSpPr>
        <p:spPr>
          <a:xfrm>
            <a:off x="5979199" y="3280005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EA3F5-0C8D-49E0-A387-8F13F514CE75}"/>
              </a:ext>
            </a:extLst>
          </p:cNvPr>
          <p:cNvSpPr txBox="1"/>
          <p:nvPr/>
        </p:nvSpPr>
        <p:spPr>
          <a:xfrm>
            <a:off x="1767361" y="4978675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D00B-34FA-456D-BABE-2BDD75684536}"/>
              </a:ext>
            </a:extLst>
          </p:cNvPr>
          <p:cNvSpPr txBox="1"/>
          <p:nvPr/>
        </p:nvSpPr>
        <p:spPr>
          <a:xfrm>
            <a:off x="1949077" y="4730251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STRENGTH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445B0-4161-4084-A334-8852AA59CE85}"/>
              </a:ext>
            </a:extLst>
          </p:cNvPr>
          <p:cNvSpPr txBox="1"/>
          <p:nvPr/>
        </p:nvSpPr>
        <p:spPr>
          <a:xfrm>
            <a:off x="2943642" y="2440352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B851-DD00-4CA0-8F7E-FEC31BDBBA47}"/>
              </a:ext>
            </a:extLst>
          </p:cNvPr>
          <p:cNvSpPr txBox="1"/>
          <p:nvPr/>
        </p:nvSpPr>
        <p:spPr>
          <a:xfrm>
            <a:off x="3125358" y="21919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017-500F-4E7B-9680-610F70051A44}"/>
              </a:ext>
            </a:extLst>
          </p:cNvPr>
          <p:cNvSpPr txBox="1"/>
          <p:nvPr/>
        </p:nvSpPr>
        <p:spPr>
          <a:xfrm>
            <a:off x="4124574" y="4978675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40DAA-A628-4E59-8324-3E8B592ED102}"/>
              </a:ext>
            </a:extLst>
          </p:cNvPr>
          <p:cNvSpPr txBox="1"/>
          <p:nvPr/>
        </p:nvSpPr>
        <p:spPr>
          <a:xfrm>
            <a:off x="4306290" y="4730251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OPPORTUNITY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A2C-A8E5-4111-AF6F-6D7AF7BA938F}"/>
              </a:ext>
            </a:extLst>
          </p:cNvPr>
          <p:cNvSpPr txBox="1"/>
          <p:nvPr/>
        </p:nvSpPr>
        <p:spPr>
          <a:xfrm>
            <a:off x="5300855" y="2440352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57D48-D2B2-4C5E-B0FD-E9D55C544D4F}"/>
              </a:ext>
            </a:extLst>
          </p:cNvPr>
          <p:cNvSpPr txBox="1"/>
          <p:nvPr/>
        </p:nvSpPr>
        <p:spPr>
          <a:xfrm>
            <a:off x="5482571" y="21919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09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5AEB9F-E014-40F0-8D76-B97CDBA959EC}"/>
              </a:ext>
            </a:extLst>
          </p:cNvPr>
          <p:cNvSpPr/>
          <p:nvPr/>
        </p:nvSpPr>
        <p:spPr>
          <a:xfrm rot="13413924">
            <a:off x="4961931" y="21984"/>
            <a:ext cx="2263376" cy="188872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CEE20FD-6F52-4FE5-B37F-EE90FCD17A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075E-7414-417F-9A68-B4CBCD34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166" y="675889"/>
            <a:ext cx="3855831" cy="1448186"/>
          </a:xfrm>
        </p:spPr>
        <p:txBody>
          <a:bodyPr/>
          <a:lstStyle/>
          <a:p>
            <a:r>
              <a:rPr lang="en-US"/>
              <a:t>OUR TARGET</a:t>
            </a:r>
            <a:br>
              <a:rPr lang="en-US"/>
            </a:br>
            <a:r>
              <a:rPr lang="en-US"/>
              <a:t>MARKETING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8797F52-79CD-4207-B586-E5B1973DE68F}"/>
              </a:ext>
            </a:extLst>
          </p:cNvPr>
          <p:cNvSpPr/>
          <p:nvPr/>
        </p:nvSpPr>
        <p:spPr>
          <a:xfrm rot="5400000" flipH="1">
            <a:off x="2545388" y="865407"/>
            <a:ext cx="1164732" cy="100408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BACC0-6BD2-4DDB-B3CA-2220BA9A3C93}"/>
              </a:ext>
            </a:extLst>
          </p:cNvPr>
          <p:cNvGrpSpPr/>
          <p:nvPr/>
        </p:nvGrpSpPr>
        <p:grpSpPr>
          <a:xfrm flipH="1">
            <a:off x="4154354" y="2596829"/>
            <a:ext cx="210320" cy="497761"/>
            <a:chOff x="5505537" y="930389"/>
            <a:chExt cx="333375" cy="788988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C02C9-7025-4551-B835-5893BC90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1" name="Freeform 269">
              <a:extLst>
                <a:ext uri="{FF2B5EF4-FFF2-40B4-BE49-F238E27FC236}">
                  <a16:creationId xmlns:a16="http://schemas.microsoft.com/office/drawing/2014/main" id="{755B5DA4-70BB-4658-A138-C3BE5E12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03559-5C58-413C-8EAA-0B79256D3B3A}"/>
              </a:ext>
            </a:extLst>
          </p:cNvPr>
          <p:cNvGrpSpPr/>
          <p:nvPr/>
        </p:nvGrpSpPr>
        <p:grpSpPr>
          <a:xfrm>
            <a:off x="6317639" y="2600629"/>
            <a:ext cx="229916" cy="493961"/>
            <a:chOff x="5670652" y="1738427"/>
            <a:chExt cx="363539" cy="781050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5F7D40AD-C60A-44BD-A854-ADFB4C0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1DB284AC-A8B9-4418-AF5E-360C67CB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7F043F8-3515-4875-BFA0-B6D97624CCD2}"/>
              </a:ext>
            </a:extLst>
          </p:cNvPr>
          <p:cNvSpPr txBox="1"/>
          <p:nvPr/>
        </p:nvSpPr>
        <p:spPr>
          <a:xfrm>
            <a:off x="4057651" y="3478472"/>
            <a:ext cx="196127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C50995-B462-401F-B6E4-6DC461511948}"/>
              </a:ext>
            </a:extLst>
          </p:cNvPr>
          <p:cNvSpPr txBox="1"/>
          <p:nvPr/>
        </p:nvSpPr>
        <p:spPr>
          <a:xfrm>
            <a:off x="4057651" y="3222904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2BA3C-0D92-4DCA-B4D2-FBD9CAD6EA56}"/>
              </a:ext>
            </a:extLst>
          </p:cNvPr>
          <p:cNvSpPr txBox="1"/>
          <p:nvPr/>
        </p:nvSpPr>
        <p:spPr>
          <a:xfrm>
            <a:off x="6256604" y="3478472"/>
            <a:ext cx="196127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799720-8141-425F-8959-6D86ED8EAAD3}"/>
              </a:ext>
            </a:extLst>
          </p:cNvPr>
          <p:cNvSpPr txBox="1"/>
          <p:nvPr/>
        </p:nvSpPr>
        <p:spPr>
          <a:xfrm>
            <a:off x="6256604" y="3222904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787E1-2D6F-4BA2-81BB-FBC2CE6B5061}"/>
              </a:ext>
            </a:extLst>
          </p:cNvPr>
          <p:cNvSpPr txBox="1"/>
          <p:nvPr/>
        </p:nvSpPr>
        <p:spPr>
          <a:xfrm>
            <a:off x="4489139" y="259116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F42235-CCEA-43FD-AA38-F434B5DEC937}"/>
              </a:ext>
            </a:extLst>
          </p:cNvPr>
          <p:cNvSpPr txBox="1"/>
          <p:nvPr/>
        </p:nvSpPr>
        <p:spPr>
          <a:xfrm>
            <a:off x="6672326" y="259116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504DF7-9F85-4D14-965D-719889613B82}"/>
              </a:ext>
            </a:extLst>
          </p:cNvPr>
          <p:cNvSpPr txBox="1"/>
          <p:nvPr/>
        </p:nvSpPr>
        <p:spPr>
          <a:xfrm>
            <a:off x="4057650" y="4966477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7E87E-2102-42A8-A26D-1B5791CDD5DB}"/>
              </a:ext>
            </a:extLst>
          </p:cNvPr>
          <p:cNvSpPr txBox="1"/>
          <p:nvPr/>
        </p:nvSpPr>
        <p:spPr>
          <a:xfrm>
            <a:off x="4057650" y="471090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25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C516E6-67EF-4440-B040-7A2A2435E1E9}"/>
              </a:ext>
            </a:extLst>
          </p:cNvPr>
          <p:cNvSpPr/>
          <p:nvPr/>
        </p:nvSpPr>
        <p:spPr>
          <a:xfrm rot="15995395">
            <a:off x="-574616" y="-268427"/>
            <a:ext cx="2263376" cy="188872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A162E51-8342-423C-A804-84DFCCF2D4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A6FFC-7114-4167-942D-386E6EC9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WHAT SERVICES</a:t>
            </a:r>
            <a:br>
              <a:rPr lang="en-US"/>
            </a:br>
            <a:r>
              <a:rPr lang="en-US"/>
              <a:t>WE OFFER ?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4ED125-90C7-41C6-803D-9453D1D58B56}"/>
              </a:ext>
            </a:extLst>
          </p:cNvPr>
          <p:cNvSpPr/>
          <p:nvPr/>
        </p:nvSpPr>
        <p:spPr>
          <a:xfrm rot="5400000" flipH="1">
            <a:off x="4940208" y="1211017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81A1-D20A-44BB-AD63-52A967C9F77B}"/>
              </a:ext>
            </a:extLst>
          </p:cNvPr>
          <p:cNvSpPr txBox="1"/>
          <p:nvPr/>
        </p:nvSpPr>
        <p:spPr>
          <a:xfrm>
            <a:off x="4870497" y="2184686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8833-EA1C-4AFD-A5FD-5DCC1C015E9F}"/>
              </a:ext>
            </a:extLst>
          </p:cNvPr>
          <p:cNvSpPr txBox="1"/>
          <p:nvPr/>
        </p:nvSpPr>
        <p:spPr>
          <a:xfrm>
            <a:off x="4867696" y="195054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ONE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B636CB-1BB3-48FC-BE09-A19D7CA919C7}"/>
              </a:ext>
            </a:extLst>
          </p:cNvPr>
          <p:cNvSpPr/>
          <p:nvPr/>
        </p:nvSpPr>
        <p:spPr>
          <a:xfrm rot="5400000" flipH="1">
            <a:off x="6997608" y="1211017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05583-E1F6-45E2-9AD4-728833DEB77B}"/>
              </a:ext>
            </a:extLst>
          </p:cNvPr>
          <p:cNvSpPr txBox="1"/>
          <p:nvPr/>
        </p:nvSpPr>
        <p:spPr>
          <a:xfrm>
            <a:off x="6927897" y="2184686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E125-8112-4180-BAF0-9DED0DD1A134}"/>
              </a:ext>
            </a:extLst>
          </p:cNvPr>
          <p:cNvSpPr txBox="1"/>
          <p:nvPr/>
        </p:nvSpPr>
        <p:spPr>
          <a:xfrm>
            <a:off x="6925096" y="195054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TWO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B0474C6-917A-4233-BD07-F64EB78B0E86}"/>
              </a:ext>
            </a:extLst>
          </p:cNvPr>
          <p:cNvSpPr/>
          <p:nvPr/>
        </p:nvSpPr>
        <p:spPr>
          <a:xfrm rot="5400000" flipH="1">
            <a:off x="4940208" y="3647173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89D0-832B-45FA-BB7A-710BB5382767}"/>
              </a:ext>
            </a:extLst>
          </p:cNvPr>
          <p:cNvSpPr txBox="1"/>
          <p:nvPr/>
        </p:nvSpPr>
        <p:spPr>
          <a:xfrm>
            <a:off x="4870497" y="462084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3830-C877-42E9-8335-83E384B56483}"/>
              </a:ext>
            </a:extLst>
          </p:cNvPr>
          <p:cNvSpPr txBox="1"/>
          <p:nvPr/>
        </p:nvSpPr>
        <p:spPr>
          <a:xfrm>
            <a:off x="4867696" y="438670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THREE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2EBCBF-D8AA-414B-8A47-8356B48A7F95}"/>
              </a:ext>
            </a:extLst>
          </p:cNvPr>
          <p:cNvSpPr/>
          <p:nvPr/>
        </p:nvSpPr>
        <p:spPr>
          <a:xfrm rot="5400000" flipH="1">
            <a:off x="6997608" y="3647173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8E64-EE0C-43FA-A1ED-999E4FCC25F7}"/>
              </a:ext>
            </a:extLst>
          </p:cNvPr>
          <p:cNvSpPr txBox="1"/>
          <p:nvPr/>
        </p:nvSpPr>
        <p:spPr>
          <a:xfrm>
            <a:off x="6927897" y="462084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7339D-97E7-4017-8CB9-355A0631442D}"/>
              </a:ext>
            </a:extLst>
          </p:cNvPr>
          <p:cNvSpPr txBox="1"/>
          <p:nvPr/>
        </p:nvSpPr>
        <p:spPr>
          <a:xfrm>
            <a:off x="6925096" y="438670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FOUR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9C7A1BB-870C-4A34-91E2-B2C94E6347C0}"/>
              </a:ext>
            </a:extLst>
          </p:cNvPr>
          <p:cNvSpPr>
            <a:spLocks/>
          </p:cNvSpPr>
          <p:nvPr/>
        </p:nvSpPr>
        <p:spPr bwMode="auto">
          <a:xfrm>
            <a:off x="5192094" y="1323659"/>
            <a:ext cx="366978" cy="368851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2E68D9-CB4A-44BF-BC83-753154CE2FE0}"/>
              </a:ext>
            </a:extLst>
          </p:cNvPr>
          <p:cNvGrpSpPr/>
          <p:nvPr/>
        </p:nvGrpSpPr>
        <p:grpSpPr>
          <a:xfrm>
            <a:off x="7262044" y="1318768"/>
            <a:ext cx="371286" cy="351273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65DBBA0-8D41-4596-86C9-E0CA9A652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678D646-887A-4768-8C19-A72EFC3A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8E8033-559B-4CBE-9DBD-31D4B52EB7AD}"/>
              </a:ext>
            </a:extLst>
          </p:cNvPr>
          <p:cNvGrpSpPr/>
          <p:nvPr/>
        </p:nvGrpSpPr>
        <p:grpSpPr>
          <a:xfrm>
            <a:off x="5214774" y="3784251"/>
            <a:ext cx="355120" cy="292544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4F14C5-1285-48E9-8856-06102D33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F5146B1-93D9-4FB3-92A1-12050E4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7D659-62BC-48BB-9AB9-68B79D4CDA78}"/>
              </a:ext>
            </a:extLst>
          </p:cNvPr>
          <p:cNvGrpSpPr/>
          <p:nvPr/>
        </p:nvGrpSpPr>
        <p:grpSpPr>
          <a:xfrm>
            <a:off x="7319194" y="3778374"/>
            <a:ext cx="300785" cy="340273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31600FD-8766-4DB5-A616-5820FD2F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F8DF07B-CD17-469B-8AF0-6BFCA881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49DF8FE-1127-4E9E-9DFA-C702E2B2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0CD461C-A6D3-4BED-A214-0440DC776ECE}"/>
              </a:ext>
            </a:extLst>
          </p:cNvPr>
          <p:cNvSpPr/>
          <p:nvPr/>
        </p:nvSpPr>
        <p:spPr>
          <a:xfrm rot="6335291" flipH="1">
            <a:off x="3603784" y="3162681"/>
            <a:ext cx="723208" cy="62345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109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 animBg="1"/>
      <p:bldP spid="7" grpId="0"/>
      <p:bldP spid="8" grpId="0"/>
      <p:bldP spid="9" grpId="0" animBg="1"/>
      <p:bldP spid="11" grpId="0"/>
      <p:bldP spid="12" grpId="0"/>
      <p:bldP spid="14" grpId="0" animBg="1"/>
      <p:bldP spid="16" grpId="0"/>
      <p:bldP spid="17" grpId="0"/>
      <p:bldP spid="18" grpId="0" animBg="1"/>
      <p:bldP spid="20" grpId="0"/>
      <p:bldP spid="21" grpId="0"/>
      <p:bldP spid="2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61E90B-2DA6-4C99-811C-C01333CC1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EEC7C8-A751-4EC0-B97F-D0433638E6DB}"/>
              </a:ext>
            </a:extLst>
          </p:cNvPr>
          <p:cNvSpPr/>
          <p:nvPr/>
        </p:nvSpPr>
        <p:spPr>
          <a:xfrm rot="7775733">
            <a:off x="63643" y="208702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08F0D2-5BE7-4161-9D0B-A47145AC79D9}"/>
              </a:ext>
            </a:extLst>
          </p:cNvPr>
          <p:cNvSpPr/>
          <p:nvPr/>
        </p:nvSpPr>
        <p:spPr>
          <a:xfrm flipH="1">
            <a:off x="3671887" y="763321"/>
            <a:ext cx="1814513" cy="76944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958E-4A40-4B97-9EBF-136FD56A7DF5}"/>
              </a:ext>
            </a:extLst>
          </p:cNvPr>
          <p:cNvSpPr txBox="1"/>
          <p:nvPr/>
        </p:nvSpPr>
        <p:spPr>
          <a:xfrm>
            <a:off x="654771" y="1011362"/>
            <a:ext cx="21170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405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48003-DC73-4B35-BED5-B2B287E10996}"/>
              </a:ext>
            </a:extLst>
          </p:cNvPr>
          <p:cNvSpPr txBox="1"/>
          <p:nvPr/>
        </p:nvSpPr>
        <p:spPr>
          <a:xfrm>
            <a:off x="6372225" y="1460967"/>
            <a:ext cx="2117005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id libero placerat dapibus faucibus lacus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E0B46-D9C6-4239-ADB1-F588226F22BB}"/>
              </a:ext>
            </a:extLst>
          </p:cNvPr>
          <p:cNvSpPr txBox="1"/>
          <p:nvPr/>
        </p:nvSpPr>
        <p:spPr>
          <a:xfrm>
            <a:off x="6810030" y="120539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916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814066-D0BC-428C-B11E-BB976C4BC9F6}"/>
              </a:ext>
            </a:extLst>
          </p:cNvPr>
          <p:cNvSpPr/>
          <p:nvPr/>
        </p:nvSpPr>
        <p:spPr>
          <a:xfrm>
            <a:off x="2764890" y="-350180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4257241-8012-4DF0-B137-0506AE41CB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9853-FC2A-43E8-BAF6-14FD7FFBC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CHART SLIDE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88A6F-A965-49B9-B5EE-6A2B6130519F}"/>
              </a:ext>
            </a:extLst>
          </p:cNvPr>
          <p:cNvSpPr/>
          <p:nvPr/>
        </p:nvSpPr>
        <p:spPr>
          <a:xfrm>
            <a:off x="0" y="3691903"/>
            <a:ext cx="9144000" cy="3174463"/>
          </a:xfrm>
          <a:custGeom>
            <a:avLst/>
            <a:gdLst>
              <a:gd name="connsiteX0" fmla="*/ 6096001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1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714808-9BA8-4DF5-B662-F3AA4C06FBD2}"/>
              </a:ext>
            </a:extLst>
          </p:cNvPr>
          <p:cNvSpPr/>
          <p:nvPr/>
        </p:nvSpPr>
        <p:spPr>
          <a:xfrm rot="5400000" flipH="1">
            <a:off x="5102759" y="2166689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38042-0290-4642-BA5F-44DC46E796FD}"/>
              </a:ext>
            </a:extLst>
          </p:cNvPr>
          <p:cNvSpPr/>
          <p:nvPr/>
        </p:nvSpPr>
        <p:spPr>
          <a:xfrm flipH="1">
            <a:off x="568231" y="1663036"/>
            <a:ext cx="4003767" cy="4162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365B92-1320-484D-B89C-2434EE10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953936"/>
              </p:ext>
            </p:extLst>
          </p:nvPr>
        </p:nvGraphicFramePr>
        <p:xfrm>
          <a:off x="777418" y="1924594"/>
          <a:ext cx="3585398" cy="3596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515BD-9C03-4EDD-9E48-D895A98F5CE4}"/>
              </a:ext>
            </a:extLst>
          </p:cNvPr>
          <p:cNvSpPr txBox="1"/>
          <p:nvPr/>
        </p:nvSpPr>
        <p:spPr>
          <a:xfrm>
            <a:off x="5061283" y="2964520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FF6F-F1A6-41C8-BE20-1DB4B8216CE0}"/>
              </a:ext>
            </a:extLst>
          </p:cNvPr>
          <p:cNvSpPr txBox="1"/>
          <p:nvPr/>
        </p:nvSpPr>
        <p:spPr>
          <a:xfrm>
            <a:off x="5058481" y="273038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029D3-FE8C-47FF-A556-5B89E2294634}"/>
              </a:ext>
            </a:extLst>
          </p:cNvPr>
          <p:cNvSpPr txBox="1"/>
          <p:nvPr/>
        </p:nvSpPr>
        <p:spPr>
          <a:xfrm>
            <a:off x="5182194" y="2128660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7BAEF7-BB39-415D-96DE-7E364F1550FE}"/>
              </a:ext>
            </a:extLst>
          </p:cNvPr>
          <p:cNvSpPr/>
          <p:nvPr/>
        </p:nvSpPr>
        <p:spPr>
          <a:xfrm rot="5400000" flipH="1">
            <a:off x="7077236" y="2974790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6CE71-1F8C-4CC8-8EF3-800C9FE5498B}"/>
              </a:ext>
            </a:extLst>
          </p:cNvPr>
          <p:cNvSpPr txBox="1"/>
          <p:nvPr/>
        </p:nvSpPr>
        <p:spPr>
          <a:xfrm>
            <a:off x="7035760" y="3772620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0B16E-E985-4112-8A8A-1B6FFE86A5DC}"/>
              </a:ext>
            </a:extLst>
          </p:cNvPr>
          <p:cNvSpPr txBox="1"/>
          <p:nvPr/>
        </p:nvSpPr>
        <p:spPr>
          <a:xfrm>
            <a:off x="7032958" y="353848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C454-6104-4595-BBCC-65B5F30D924A}"/>
              </a:ext>
            </a:extLst>
          </p:cNvPr>
          <p:cNvSpPr txBox="1"/>
          <p:nvPr/>
        </p:nvSpPr>
        <p:spPr>
          <a:xfrm>
            <a:off x="7156671" y="2936761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val="720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8" grpId="0" animBg="1"/>
      <p:bldP spid="21" grpId="0" animBg="1"/>
      <p:bldP spid="9" grpId="0" animBg="1"/>
      <p:bldGraphic spid="10" grpId="0">
        <p:bldAsOne/>
      </p:bldGraphic>
      <p:bldP spid="12" grpId="0"/>
      <p:bldP spid="13" grpId="0"/>
      <p:bldP spid="14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2CBF01-922F-420B-AF78-E9562DE8E32F}"/>
              </a:ext>
            </a:extLst>
          </p:cNvPr>
          <p:cNvSpPr/>
          <p:nvPr/>
        </p:nvSpPr>
        <p:spPr>
          <a:xfrm rot="5645370">
            <a:off x="1128061" y="-114938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E9F766-B5BA-44F9-B04B-5293650F7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FAB9D-4BC5-4A74-BBC7-3F2200A2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030192"/>
              </p:ext>
            </p:extLst>
          </p:nvPr>
        </p:nvGraphicFramePr>
        <p:xfrm>
          <a:off x="760039" y="2302506"/>
          <a:ext cx="7626724" cy="4063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11877A-DF26-4B15-AE86-133FB78A44D1}"/>
              </a:ext>
            </a:extLst>
          </p:cNvPr>
          <p:cNvSpPr txBox="1"/>
          <p:nvPr/>
        </p:nvSpPr>
        <p:spPr>
          <a:xfrm>
            <a:off x="4052736" y="1310881"/>
            <a:ext cx="2254407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sapien Vestibulum libero placerat dapibus lectus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A5DE3-09CA-4C16-B69A-95380BC081E4}"/>
              </a:ext>
            </a:extLst>
          </p:cNvPr>
          <p:cNvSpPr txBox="1"/>
          <p:nvPr/>
        </p:nvSpPr>
        <p:spPr>
          <a:xfrm>
            <a:off x="4047171" y="85470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+mj-lt"/>
              </a:rPr>
              <a:t>200+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562A-470C-4A59-A9C7-CC216C613472}"/>
              </a:ext>
            </a:extLst>
          </p:cNvPr>
          <p:cNvSpPr txBox="1"/>
          <p:nvPr/>
        </p:nvSpPr>
        <p:spPr>
          <a:xfrm>
            <a:off x="6281588" y="1310881"/>
            <a:ext cx="2254407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sapien Vestibulum libero placerat dapibus lectus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CDAD-DEE8-445D-8A18-8B968D1CE82D}"/>
              </a:ext>
            </a:extLst>
          </p:cNvPr>
          <p:cNvSpPr txBox="1"/>
          <p:nvPr/>
        </p:nvSpPr>
        <p:spPr>
          <a:xfrm>
            <a:off x="6276024" y="85470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+mj-lt"/>
              </a:rPr>
              <a:t>+$1K</a:t>
            </a:r>
          </a:p>
        </p:txBody>
      </p:sp>
    </p:spTree>
    <p:extLst>
      <p:ext uri="{BB962C8B-B14F-4D97-AF65-F5344CB8AC3E}">
        <p14:creationId xmlns:p14="http://schemas.microsoft.com/office/powerpoint/2010/main" val="4149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Graphic spid="8" grpId="0">
        <p:bldSub>
          <a:bldChart bld="series"/>
        </p:bldSub>
      </p:bldGraphic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CEE3C-3938-4C39-82F0-052DED4469D1}"/>
              </a:ext>
            </a:extLst>
          </p:cNvPr>
          <p:cNvSpPr/>
          <p:nvPr/>
        </p:nvSpPr>
        <p:spPr>
          <a:xfrm rot="6535946">
            <a:off x="6685899" y="-153331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61422-EE8B-42F4-B6B5-AF38CDDA9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9139" y="730217"/>
            <a:ext cx="3855831" cy="1448186"/>
          </a:xfrm>
        </p:spPr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1D6BC82-F56C-4A54-927F-E2DB2F0FE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C13EA-DBED-40DF-B4E1-F2E45EA55603}"/>
              </a:ext>
            </a:extLst>
          </p:cNvPr>
          <p:cNvSpPr/>
          <p:nvPr/>
        </p:nvSpPr>
        <p:spPr>
          <a:xfrm>
            <a:off x="1" y="6001"/>
            <a:ext cx="4162005" cy="6845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C8C54A-5BAF-4335-BC60-42490BA44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627841"/>
              </p:ext>
            </p:extLst>
          </p:nvPr>
        </p:nvGraphicFramePr>
        <p:xfrm>
          <a:off x="891570" y="992613"/>
          <a:ext cx="2378869" cy="177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BF831-DDE4-406D-8BAF-86B9710F24A4}"/>
              </a:ext>
            </a:extLst>
          </p:cNvPr>
          <p:cNvSpPr txBox="1"/>
          <p:nvPr/>
        </p:nvSpPr>
        <p:spPr>
          <a:xfrm>
            <a:off x="891569" y="2802369"/>
            <a:ext cx="2376981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faucibus lacus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63AE1-72EA-4012-8F1F-765818E6BF4B}"/>
              </a:ext>
            </a:extLst>
          </p:cNvPr>
          <p:cNvSpPr txBox="1"/>
          <p:nvPr/>
        </p:nvSpPr>
        <p:spPr>
          <a:xfrm>
            <a:off x="1240459" y="2603952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7DCA82-E68A-48D1-A64C-071A7DF7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98442"/>
              </p:ext>
            </p:extLst>
          </p:nvPr>
        </p:nvGraphicFramePr>
        <p:xfrm>
          <a:off x="889682" y="3559135"/>
          <a:ext cx="2378869" cy="177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B1722D-7514-491C-9024-7F3626216E87}"/>
              </a:ext>
            </a:extLst>
          </p:cNvPr>
          <p:cNvSpPr txBox="1"/>
          <p:nvPr/>
        </p:nvSpPr>
        <p:spPr>
          <a:xfrm>
            <a:off x="889682" y="5368891"/>
            <a:ext cx="2376981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faucibus lacus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BCDCF-28DA-4439-956F-922A0A3D6456}"/>
              </a:ext>
            </a:extLst>
          </p:cNvPr>
          <p:cNvSpPr txBox="1"/>
          <p:nvPr/>
        </p:nvSpPr>
        <p:spPr>
          <a:xfrm>
            <a:off x="1238572" y="517047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5E4A-9243-4FAA-A597-55B17289C2DC}"/>
              </a:ext>
            </a:extLst>
          </p:cNvPr>
          <p:cNvSpPr txBox="1"/>
          <p:nvPr/>
        </p:nvSpPr>
        <p:spPr>
          <a:xfrm>
            <a:off x="4989140" y="2800122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D78AF-298B-4A14-BBDD-1864E14356D0}"/>
              </a:ext>
            </a:extLst>
          </p:cNvPr>
          <p:cNvSpPr txBox="1"/>
          <p:nvPr/>
        </p:nvSpPr>
        <p:spPr>
          <a:xfrm>
            <a:off x="4989139" y="254455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9B25C12-B6EB-4E65-AFF3-54C2E716F33C}"/>
              </a:ext>
            </a:extLst>
          </p:cNvPr>
          <p:cNvSpPr/>
          <p:nvPr/>
        </p:nvSpPr>
        <p:spPr>
          <a:xfrm rot="5400000" flipH="1">
            <a:off x="5023472" y="385009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F75AA-11D7-41D7-B4AD-634DFAFCF1CB}"/>
              </a:ext>
            </a:extLst>
          </p:cNvPr>
          <p:cNvSpPr txBox="1"/>
          <p:nvPr/>
        </p:nvSpPr>
        <p:spPr>
          <a:xfrm>
            <a:off x="4981996" y="4647927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31CB6-CE02-4F04-8B78-0FEC1379B26F}"/>
              </a:ext>
            </a:extLst>
          </p:cNvPr>
          <p:cNvSpPr txBox="1"/>
          <p:nvPr/>
        </p:nvSpPr>
        <p:spPr>
          <a:xfrm>
            <a:off x="4979194" y="4413790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0A961-C434-4553-8787-E6BE6F62503D}"/>
              </a:ext>
            </a:extLst>
          </p:cNvPr>
          <p:cNvSpPr txBox="1"/>
          <p:nvPr/>
        </p:nvSpPr>
        <p:spPr>
          <a:xfrm>
            <a:off x="5102907" y="3812068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-20%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5A46FE9-2008-4C78-B476-5D1B8E1077AA}"/>
              </a:ext>
            </a:extLst>
          </p:cNvPr>
          <p:cNvSpPr/>
          <p:nvPr/>
        </p:nvSpPr>
        <p:spPr>
          <a:xfrm rot="5400000" flipH="1">
            <a:off x="6886816" y="385009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1D94-27EE-4A3B-8EEA-B7090E01248D}"/>
              </a:ext>
            </a:extLst>
          </p:cNvPr>
          <p:cNvSpPr txBox="1"/>
          <p:nvPr/>
        </p:nvSpPr>
        <p:spPr>
          <a:xfrm>
            <a:off x="6845340" y="4647927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507E5-AA2F-42FA-9019-0403CCB2DED5}"/>
              </a:ext>
            </a:extLst>
          </p:cNvPr>
          <p:cNvSpPr txBox="1"/>
          <p:nvPr/>
        </p:nvSpPr>
        <p:spPr>
          <a:xfrm>
            <a:off x="6842539" y="4413790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D97E5-3D08-4F06-B6BD-F410F84E275A}"/>
              </a:ext>
            </a:extLst>
          </p:cNvPr>
          <p:cNvSpPr txBox="1"/>
          <p:nvPr/>
        </p:nvSpPr>
        <p:spPr>
          <a:xfrm>
            <a:off x="6966252" y="3812068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150K</a:t>
            </a:r>
          </a:p>
        </p:txBody>
      </p:sp>
    </p:spTree>
    <p:extLst>
      <p:ext uri="{BB962C8B-B14F-4D97-AF65-F5344CB8AC3E}">
        <p14:creationId xmlns:p14="http://schemas.microsoft.com/office/powerpoint/2010/main" val="2420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6" grpId="0" animBg="1"/>
      <p:bldGraphic spid="3" grpId="0">
        <p:bldAsOne/>
      </p:bldGraphic>
      <p:bldP spid="8" grpId="0"/>
      <p:bldP spid="9" grpId="0"/>
      <p:bldGraphic spid="14" grpId="0">
        <p:bldAsOne/>
      </p:bldGraphic>
      <p:bldP spid="15" grpId="0"/>
      <p:bldP spid="16" grpId="0"/>
      <p:bldP spid="21" grpId="0"/>
      <p:bldP spid="22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55C25CD-3CCF-40FC-BE17-5F495CBD5799}"/>
              </a:ext>
            </a:extLst>
          </p:cNvPr>
          <p:cNvSpPr/>
          <p:nvPr/>
        </p:nvSpPr>
        <p:spPr>
          <a:xfrm rot="5400000">
            <a:off x="-354488" y="-140174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6EE9094-D098-466F-ADDE-82A2A2B8E9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E834-4A2F-42DA-99B0-1E056A76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69" y="1312602"/>
            <a:ext cx="3855831" cy="1448186"/>
          </a:xfrm>
        </p:spPr>
        <p:txBody>
          <a:bodyPr/>
          <a:lstStyle/>
          <a:p>
            <a:r>
              <a:rPr lang="en-US"/>
              <a:t>HELLO EVERYONE</a:t>
            </a:r>
            <a:br>
              <a:rPr lang="en-US"/>
            </a:br>
            <a:r>
              <a:rPr lang="en-US"/>
              <a:t>WELCOME 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4E8F3F-FCD5-434E-8A9C-6DCD97CF5E8B}"/>
              </a:ext>
            </a:extLst>
          </p:cNvPr>
          <p:cNvSpPr/>
          <p:nvPr/>
        </p:nvSpPr>
        <p:spPr>
          <a:xfrm rot="16200000">
            <a:off x="3875337" y="2994132"/>
            <a:ext cx="1164732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B2E1F-0D75-4EE9-8646-0B84C7417822}"/>
              </a:ext>
            </a:extLst>
          </p:cNvPr>
          <p:cNvSpPr txBox="1"/>
          <p:nvPr/>
        </p:nvSpPr>
        <p:spPr>
          <a:xfrm>
            <a:off x="716756" y="3261086"/>
            <a:ext cx="309086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 montes, nascetur ridiculus mus Cras ultricies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249F-1783-41DD-B2C9-4798D81E3B84}"/>
              </a:ext>
            </a:extLst>
          </p:cNvPr>
          <p:cNvSpPr txBox="1"/>
          <p:nvPr/>
        </p:nvSpPr>
        <p:spPr>
          <a:xfrm>
            <a:off x="713956" y="300551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41B5F3F-B71D-4BBD-9783-2EE11AE94DAE}"/>
              </a:ext>
            </a:extLst>
          </p:cNvPr>
          <p:cNvSpPr/>
          <p:nvPr/>
        </p:nvSpPr>
        <p:spPr>
          <a:xfrm rot="10800000">
            <a:off x="795847" y="4754303"/>
            <a:ext cx="278828" cy="2403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9A4D0-93F9-4DA6-99CD-6952986FEDC4}"/>
              </a:ext>
            </a:extLst>
          </p:cNvPr>
          <p:cNvSpPr txBox="1"/>
          <p:nvPr/>
        </p:nvSpPr>
        <p:spPr>
          <a:xfrm>
            <a:off x="1135507" y="473598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91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4" grpId="0" animBg="1"/>
      <p:bldP spid="33" grpId="0"/>
      <p:bldP spid="34" grpId="0"/>
      <p:bldP spid="42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D31A741-9103-4D60-87A5-B0819C2B05B3}"/>
              </a:ext>
            </a:extLst>
          </p:cNvPr>
          <p:cNvSpPr/>
          <p:nvPr/>
        </p:nvSpPr>
        <p:spPr>
          <a:xfrm>
            <a:off x="2436278" y="-36759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BE41A-E3B0-4235-87F0-C9087673B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F8EC365-92BC-49CF-A581-EFB28BFFD2FA}"/>
              </a:ext>
            </a:extLst>
          </p:cNvPr>
          <p:cNvSpPr>
            <a:spLocks/>
          </p:cNvSpPr>
          <p:nvPr/>
        </p:nvSpPr>
        <p:spPr bwMode="auto">
          <a:xfrm>
            <a:off x="3052346" y="2329399"/>
            <a:ext cx="1524476" cy="1524476"/>
          </a:xfrm>
          <a:custGeom>
            <a:avLst/>
            <a:gdLst>
              <a:gd name="T0" fmla="*/ 97 w 97"/>
              <a:gd name="T1" fmla="*/ 0 h 97"/>
              <a:gd name="T2" fmla="*/ 43 w 97"/>
              <a:gd name="T3" fmla="*/ 17 h 97"/>
              <a:gd name="T4" fmla="*/ 16 w 97"/>
              <a:gd name="T5" fmla="*/ 17 h 97"/>
              <a:gd name="T6" fmla="*/ 16 w 97"/>
              <a:gd name="T7" fmla="*/ 43 h 97"/>
              <a:gd name="T8" fmla="*/ 0 w 97"/>
              <a:gd name="T9" fmla="*/ 97 h 97"/>
              <a:gd name="T10" fmla="*/ 0 w 97"/>
              <a:gd name="T11" fmla="*/ 97 h 97"/>
              <a:gd name="T12" fmla="*/ 56 w 97"/>
              <a:gd name="T13" fmla="*/ 97 h 97"/>
              <a:gd name="T14" fmla="*/ 56 w 97"/>
              <a:gd name="T15" fmla="*/ 97 h 97"/>
              <a:gd name="T16" fmla="*/ 97 w 97"/>
              <a:gd name="T17" fmla="*/ 56 h 97"/>
              <a:gd name="T18" fmla="*/ 97 w 97"/>
              <a:gd name="T19" fmla="*/ 56 h 97"/>
              <a:gd name="T20" fmla="*/ 97 w 97"/>
              <a:gd name="T2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0"/>
                </a:moveTo>
                <a:cubicBezTo>
                  <a:pt x="77" y="0"/>
                  <a:pt x="59" y="6"/>
                  <a:pt x="43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43"/>
                  <a:pt x="16" y="43"/>
                  <a:pt x="16" y="43"/>
                </a:cubicBezTo>
                <a:cubicBezTo>
                  <a:pt x="6" y="59"/>
                  <a:pt x="0" y="7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75"/>
                  <a:pt x="74" y="56"/>
                  <a:pt x="97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97" y="0"/>
                  <a:pt x="97" y="0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CAF894B-D63C-4C93-A079-4CC42993F27E}"/>
              </a:ext>
            </a:extLst>
          </p:cNvPr>
          <p:cNvSpPr>
            <a:spLocks/>
          </p:cNvSpPr>
          <p:nvPr/>
        </p:nvSpPr>
        <p:spPr bwMode="auto">
          <a:xfrm>
            <a:off x="3052346" y="3853875"/>
            <a:ext cx="1524476" cy="1523167"/>
          </a:xfrm>
          <a:custGeom>
            <a:avLst/>
            <a:gdLst>
              <a:gd name="T0" fmla="*/ 0 w 97"/>
              <a:gd name="T1" fmla="*/ 0 h 97"/>
              <a:gd name="T2" fmla="*/ 16 w 97"/>
              <a:gd name="T3" fmla="*/ 54 h 97"/>
              <a:gd name="T4" fmla="*/ 16 w 97"/>
              <a:gd name="T5" fmla="*/ 81 h 97"/>
              <a:gd name="T6" fmla="*/ 43 w 97"/>
              <a:gd name="T7" fmla="*/ 81 h 97"/>
              <a:gd name="T8" fmla="*/ 97 w 97"/>
              <a:gd name="T9" fmla="*/ 97 h 97"/>
              <a:gd name="T10" fmla="*/ 97 w 97"/>
              <a:gd name="T11" fmla="*/ 97 h 97"/>
              <a:gd name="T12" fmla="*/ 97 w 97"/>
              <a:gd name="T13" fmla="*/ 41 h 97"/>
              <a:gd name="T14" fmla="*/ 97 w 97"/>
              <a:gd name="T15" fmla="*/ 41 h 97"/>
              <a:gd name="T16" fmla="*/ 56 w 97"/>
              <a:gd name="T17" fmla="*/ 0 h 97"/>
              <a:gd name="T18" fmla="*/ 56 w 97"/>
              <a:gd name="T19" fmla="*/ 0 h 97"/>
              <a:gd name="T20" fmla="*/ 0 w 97"/>
              <a:gd name="T21" fmla="*/ 0 h 97"/>
              <a:gd name="T22" fmla="*/ 0 w 97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0"/>
                </a:moveTo>
                <a:cubicBezTo>
                  <a:pt x="0" y="20"/>
                  <a:pt x="6" y="39"/>
                  <a:pt x="16" y="54"/>
                </a:cubicBezTo>
                <a:cubicBezTo>
                  <a:pt x="16" y="81"/>
                  <a:pt x="16" y="81"/>
                  <a:pt x="16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59" y="91"/>
                  <a:pt x="7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74" y="41"/>
                  <a:pt x="56" y="23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D9DA33-99C6-43B9-B62A-0DAA06E99238}"/>
              </a:ext>
            </a:extLst>
          </p:cNvPr>
          <p:cNvSpPr>
            <a:spLocks/>
          </p:cNvSpPr>
          <p:nvPr/>
        </p:nvSpPr>
        <p:spPr bwMode="auto">
          <a:xfrm>
            <a:off x="4576822" y="3853875"/>
            <a:ext cx="1523167" cy="1523167"/>
          </a:xfrm>
          <a:custGeom>
            <a:avLst/>
            <a:gdLst>
              <a:gd name="T0" fmla="*/ 0 w 97"/>
              <a:gd name="T1" fmla="*/ 97 h 97"/>
              <a:gd name="T2" fmla="*/ 54 w 97"/>
              <a:gd name="T3" fmla="*/ 81 h 97"/>
              <a:gd name="T4" fmla="*/ 81 w 97"/>
              <a:gd name="T5" fmla="*/ 81 h 97"/>
              <a:gd name="T6" fmla="*/ 81 w 97"/>
              <a:gd name="T7" fmla="*/ 54 h 97"/>
              <a:gd name="T8" fmla="*/ 97 w 97"/>
              <a:gd name="T9" fmla="*/ 0 h 97"/>
              <a:gd name="T10" fmla="*/ 97 w 97"/>
              <a:gd name="T11" fmla="*/ 0 h 97"/>
              <a:gd name="T12" fmla="*/ 41 w 97"/>
              <a:gd name="T13" fmla="*/ 0 h 97"/>
              <a:gd name="T14" fmla="*/ 41 w 97"/>
              <a:gd name="T15" fmla="*/ 0 h 97"/>
              <a:gd name="T16" fmla="*/ 0 w 97"/>
              <a:gd name="T17" fmla="*/ 41 h 97"/>
              <a:gd name="T18" fmla="*/ 0 w 97"/>
              <a:gd name="T19" fmla="*/ 41 h 97"/>
              <a:gd name="T20" fmla="*/ 0 w 97"/>
              <a:gd name="T21" fmla="*/ 97 h 97"/>
              <a:gd name="T22" fmla="*/ 0 w 97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97"/>
                </a:moveTo>
                <a:cubicBezTo>
                  <a:pt x="20" y="97"/>
                  <a:pt x="39" y="9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1" y="39"/>
                  <a:pt x="97" y="2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3"/>
                  <a:pt x="23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7279A8-78BC-45DA-A808-6DB672B3BF42}"/>
              </a:ext>
            </a:extLst>
          </p:cNvPr>
          <p:cNvSpPr>
            <a:spLocks/>
          </p:cNvSpPr>
          <p:nvPr/>
        </p:nvSpPr>
        <p:spPr bwMode="auto">
          <a:xfrm>
            <a:off x="4576822" y="2329399"/>
            <a:ext cx="1523167" cy="1524476"/>
          </a:xfrm>
          <a:custGeom>
            <a:avLst/>
            <a:gdLst>
              <a:gd name="T0" fmla="*/ 97 w 97"/>
              <a:gd name="T1" fmla="*/ 97 h 97"/>
              <a:gd name="T2" fmla="*/ 81 w 97"/>
              <a:gd name="T3" fmla="*/ 43 h 97"/>
              <a:gd name="T4" fmla="*/ 81 w 97"/>
              <a:gd name="T5" fmla="*/ 17 h 97"/>
              <a:gd name="T6" fmla="*/ 54 w 97"/>
              <a:gd name="T7" fmla="*/ 17 h 97"/>
              <a:gd name="T8" fmla="*/ 0 w 97"/>
              <a:gd name="T9" fmla="*/ 0 h 97"/>
              <a:gd name="T10" fmla="*/ 0 w 97"/>
              <a:gd name="T11" fmla="*/ 0 h 97"/>
              <a:gd name="T12" fmla="*/ 0 w 97"/>
              <a:gd name="T13" fmla="*/ 56 h 97"/>
              <a:gd name="T14" fmla="*/ 0 w 97"/>
              <a:gd name="T15" fmla="*/ 56 h 97"/>
              <a:gd name="T16" fmla="*/ 41 w 97"/>
              <a:gd name="T17" fmla="*/ 97 h 97"/>
              <a:gd name="T18" fmla="*/ 41 w 97"/>
              <a:gd name="T19" fmla="*/ 97 h 97"/>
              <a:gd name="T20" fmla="*/ 97 w 97"/>
              <a:gd name="T2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97"/>
                </a:moveTo>
                <a:cubicBezTo>
                  <a:pt x="97" y="77"/>
                  <a:pt x="91" y="59"/>
                  <a:pt x="81" y="43"/>
                </a:cubicBezTo>
                <a:cubicBezTo>
                  <a:pt x="81" y="17"/>
                  <a:pt x="81" y="17"/>
                  <a:pt x="8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39" y="6"/>
                  <a:pt x="2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23" y="56"/>
                  <a:pt x="41" y="75"/>
                  <a:pt x="4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97" y="97"/>
                  <a:pt x="97" y="97"/>
                  <a:pt x="97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E142C5D-5DAC-40E2-ADC3-1DBB547D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185" y="3335238"/>
            <a:ext cx="1037273" cy="1035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8D093-4558-413F-8446-EA54EBC781C1}"/>
              </a:ext>
            </a:extLst>
          </p:cNvPr>
          <p:cNvGrpSpPr/>
          <p:nvPr/>
        </p:nvGrpSpPr>
        <p:grpSpPr>
          <a:xfrm>
            <a:off x="4228445" y="3523834"/>
            <a:ext cx="696754" cy="658772"/>
            <a:chOff x="5692775" y="3395663"/>
            <a:chExt cx="844550" cy="798512"/>
          </a:xfrm>
          <a:solidFill>
            <a:schemeClr val="bg1"/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7D79B-A5D5-4CE7-8239-9253EF6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3783013"/>
              <a:ext cx="790575" cy="411162"/>
            </a:xfrm>
            <a:custGeom>
              <a:avLst/>
              <a:gdLst>
                <a:gd name="T0" fmla="*/ 70 w 133"/>
                <a:gd name="T1" fmla="*/ 69 h 69"/>
                <a:gd name="T2" fmla="*/ 14 w 133"/>
                <a:gd name="T3" fmla="*/ 38 h 69"/>
                <a:gd name="T4" fmla="*/ 9 w 133"/>
                <a:gd name="T5" fmla="*/ 42 h 69"/>
                <a:gd name="T6" fmla="*/ 6 w 133"/>
                <a:gd name="T7" fmla="*/ 42 h 69"/>
                <a:gd name="T8" fmla="*/ 1 w 133"/>
                <a:gd name="T9" fmla="*/ 41 h 69"/>
                <a:gd name="T10" fmla="*/ 0 w 133"/>
                <a:gd name="T11" fmla="*/ 36 h 69"/>
                <a:gd name="T12" fmla="*/ 0 w 133"/>
                <a:gd name="T13" fmla="*/ 6 h 69"/>
                <a:gd name="T14" fmla="*/ 6 w 133"/>
                <a:gd name="T15" fmla="*/ 0 h 69"/>
                <a:gd name="T16" fmla="*/ 9 w 133"/>
                <a:gd name="T17" fmla="*/ 1 h 69"/>
                <a:gd name="T18" fmla="*/ 35 w 133"/>
                <a:gd name="T19" fmla="*/ 16 h 69"/>
                <a:gd name="T20" fmla="*/ 38 w 133"/>
                <a:gd name="T21" fmla="*/ 21 h 69"/>
                <a:gd name="T22" fmla="*/ 35 w 133"/>
                <a:gd name="T23" fmla="*/ 27 h 69"/>
                <a:gd name="T24" fmla="*/ 28 w 133"/>
                <a:gd name="T25" fmla="*/ 31 h 69"/>
                <a:gd name="T26" fmla="*/ 70 w 133"/>
                <a:gd name="T27" fmla="*/ 53 h 69"/>
                <a:gd name="T28" fmla="*/ 116 w 133"/>
                <a:gd name="T29" fmla="*/ 23 h 69"/>
                <a:gd name="T30" fmla="*/ 124 w 133"/>
                <a:gd name="T31" fmla="*/ 18 h 69"/>
                <a:gd name="T32" fmla="*/ 127 w 133"/>
                <a:gd name="T33" fmla="*/ 19 h 69"/>
                <a:gd name="T34" fmla="*/ 131 w 133"/>
                <a:gd name="T35" fmla="*/ 29 h 69"/>
                <a:gd name="T36" fmla="*/ 70 w 133"/>
                <a:gd name="T3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9">
                  <a:moveTo>
                    <a:pt x="70" y="69"/>
                  </a:moveTo>
                  <a:cubicBezTo>
                    <a:pt x="47" y="69"/>
                    <a:pt x="26" y="58"/>
                    <a:pt x="14" y="38"/>
                  </a:cubicBezTo>
                  <a:cubicBezTo>
                    <a:pt x="11" y="40"/>
                    <a:pt x="9" y="41"/>
                    <a:pt x="9" y="42"/>
                  </a:cubicBezTo>
                  <a:cubicBezTo>
                    <a:pt x="8" y="42"/>
                    <a:pt x="7" y="42"/>
                    <a:pt x="6" y="42"/>
                  </a:cubicBezTo>
                  <a:cubicBezTo>
                    <a:pt x="4" y="42"/>
                    <a:pt x="3" y="42"/>
                    <a:pt x="1" y="41"/>
                  </a:cubicBezTo>
                  <a:cubicBezTo>
                    <a:pt x="0" y="40"/>
                    <a:pt x="0" y="38"/>
                    <a:pt x="0" y="36"/>
                  </a:cubicBezTo>
                  <a:cubicBezTo>
                    <a:pt x="0" y="34"/>
                    <a:pt x="0" y="8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7"/>
                    <a:pt x="38" y="19"/>
                    <a:pt x="38" y="21"/>
                  </a:cubicBezTo>
                  <a:cubicBezTo>
                    <a:pt x="38" y="24"/>
                    <a:pt x="37" y="26"/>
                    <a:pt x="35" y="27"/>
                  </a:cubicBezTo>
                  <a:cubicBezTo>
                    <a:pt x="35" y="27"/>
                    <a:pt x="32" y="29"/>
                    <a:pt x="28" y="31"/>
                  </a:cubicBezTo>
                  <a:cubicBezTo>
                    <a:pt x="38" y="45"/>
                    <a:pt x="53" y="53"/>
                    <a:pt x="70" y="53"/>
                  </a:cubicBezTo>
                  <a:cubicBezTo>
                    <a:pt x="91" y="53"/>
                    <a:pt x="109" y="42"/>
                    <a:pt x="116" y="23"/>
                  </a:cubicBezTo>
                  <a:cubicBezTo>
                    <a:pt x="118" y="20"/>
                    <a:pt x="120" y="18"/>
                    <a:pt x="124" y="18"/>
                  </a:cubicBezTo>
                  <a:cubicBezTo>
                    <a:pt x="125" y="18"/>
                    <a:pt x="126" y="19"/>
                    <a:pt x="127" y="19"/>
                  </a:cubicBezTo>
                  <a:cubicBezTo>
                    <a:pt x="131" y="21"/>
                    <a:pt x="133" y="25"/>
                    <a:pt x="131" y="29"/>
                  </a:cubicBezTo>
                  <a:cubicBezTo>
                    <a:pt x="121" y="54"/>
                    <a:pt x="97" y="69"/>
                    <a:pt x="7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F59879E-A547-4B54-91DB-6789DC28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395663"/>
              <a:ext cx="796925" cy="417512"/>
            </a:xfrm>
            <a:custGeom>
              <a:avLst/>
              <a:gdLst>
                <a:gd name="T0" fmla="*/ 128 w 134"/>
                <a:gd name="T1" fmla="*/ 70 h 70"/>
                <a:gd name="T2" fmla="*/ 126 w 134"/>
                <a:gd name="T3" fmla="*/ 69 h 70"/>
                <a:gd name="T4" fmla="*/ 99 w 134"/>
                <a:gd name="T5" fmla="*/ 54 h 70"/>
                <a:gd name="T6" fmla="*/ 96 w 134"/>
                <a:gd name="T7" fmla="*/ 49 h 70"/>
                <a:gd name="T8" fmla="*/ 99 w 134"/>
                <a:gd name="T9" fmla="*/ 44 h 70"/>
                <a:gd name="T10" fmla="*/ 105 w 134"/>
                <a:gd name="T11" fmla="*/ 40 h 70"/>
                <a:gd name="T12" fmla="*/ 62 w 134"/>
                <a:gd name="T13" fmla="*/ 16 h 70"/>
                <a:gd name="T14" fmla="*/ 16 w 134"/>
                <a:gd name="T15" fmla="*/ 47 h 70"/>
                <a:gd name="T16" fmla="*/ 9 w 134"/>
                <a:gd name="T17" fmla="*/ 51 h 70"/>
                <a:gd name="T18" fmla="*/ 6 w 134"/>
                <a:gd name="T19" fmla="*/ 51 h 70"/>
                <a:gd name="T20" fmla="*/ 2 w 134"/>
                <a:gd name="T21" fmla="*/ 40 h 70"/>
                <a:gd name="T22" fmla="*/ 62 w 134"/>
                <a:gd name="T23" fmla="*/ 0 h 70"/>
                <a:gd name="T24" fmla="*/ 119 w 134"/>
                <a:gd name="T25" fmla="*/ 32 h 70"/>
                <a:gd name="T26" fmla="*/ 125 w 134"/>
                <a:gd name="T27" fmla="*/ 28 h 70"/>
                <a:gd name="T28" fmla="*/ 128 w 134"/>
                <a:gd name="T29" fmla="*/ 27 h 70"/>
                <a:gd name="T30" fmla="*/ 134 w 134"/>
                <a:gd name="T31" fmla="*/ 33 h 70"/>
                <a:gd name="T32" fmla="*/ 134 w 134"/>
                <a:gd name="T33" fmla="*/ 64 h 70"/>
                <a:gd name="T34" fmla="*/ 133 w 134"/>
                <a:gd name="T35" fmla="*/ 68 h 70"/>
                <a:gd name="T36" fmla="*/ 128 w 13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0">
                  <a:moveTo>
                    <a:pt x="128" y="70"/>
                  </a:moveTo>
                  <a:cubicBezTo>
                    <a:pt x="127" y="70"/>
                    <a:pt x="126" y="69"/>
                    <a:pt x="126" y="69"/>
                  </a:cubicBezTo>
                  <a:cubicBezTo>
                    <a:pt x="124" y="68"/>
                    <a:pt x="100" y="55"/>
                    <a:pt x="99" y="54"/>
                  </a:cubicBezTo>
                  <a:cubicBezTo>
                    <a:pt x="97" y="53"/>
                    <a:pt x="96" y="51"/>
                    <a:pt x="96" y="49"/>
                  </a:cubicBezTo>
                  <a:cubicBezTo>
                    <a:pt x="96" y="46"/>
                    <a:pt x="97" y="45"/>
                    <a:pt x="99" y="44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7" y="25"/>
                    <a:pt x="81" y="16"/>
                    <a:pt x="62" y="16"/>
                  </a:cubicBezTo>
                  <a:cubicBezTo>
                    <a:pt x="42" y="16"/>
                    <a:pt x="24" y="28"/>
                    <a:pt x="16" y="47"/>
                  </a:cubicBezTo>
                  <a:cubicBezTo>
                    <a:pt x="15" y="50"/>
                    <a:pt x="12" y="51"/>
                    <a:pt x="9" y="51"/>
                  </a:cubicBezTo>
                  <a:cubicBezTo>
                    <a:pt x="8" y="51"/>
                    <a:pt x="7" y="51"/>
                    <a:pt x="6" y="51"/>
                  </a:cubicBezTo>
                  <a:cubicBezTo>
                    <a:pt x="2" y="49"/>
                    <a:pt x="0" y="44"/>
                    <a:pt x="2" y="40"/>
                  </a:cubicBezTo>
                  <a:cubicBezTo>
                    <a:pt x="12" y="16"/>
                    <a:pt x="36" y="0"/>
                    <a:pt x="62" y="0"/>
                  </a:cubicBezTo>
                  <a:cubicBezTo>
                    <a:pt x="87" y="0"/>
                    <a:pt x="108" y="12"/>
                    <a:pt x="119" y="32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7"/>
                    <a:pt x="128" y="27"/>
                  </a:cubicBezTo>
                  <a:cubicBezTo>
                    <a:pt x="132" y="27"/>
                    <a:pt x="134" y="30"/>
                    <a:pt x="134" y="33"/>
                  </a:cubicBezTo>
                  <a:cubicBezTo>
                    <a:pt x="134" y="35"/>
                    <a:pt x="134" y="61"/>
                    <a:pt x="134" y="64"/>
                  </a:cubicBezTo>
                  <a:cubicBezTo>
                    <a:pt x="134" y="65"/>
                    <a:pt x="134" y="67"/>
                    <a:pt x="133" y="68"/>
                  </a:cubicBezTo>
                  <a:cubicBezTo>
                    <a:pt x="132" y="69"/>
                    <a:pt x="130" y="70"/>
                    <a:pt x="12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0E682C-FA61-40EF-B943-3F6B34E3C334}"/>
              </a:ext>
            </a:extLst>
          </p:cNvPr>
          <p:cNvSpPr/>
          <p:nvPr/>
        </p:nvSpPr>
        <p:spPr>
          <a:xfrm rot="5400000" flipH="1">
            <a:off x="787691" y="2082145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664C-2B6E-4CA9-9365-0E18D830532D}"/>
              </a:ext>
            </a:extLst>
          </p:cNvPr>
          <p:cNvSpPr txBox="1"/>
          <p:nvPr/>
        </p:nvSpPr>
        <p:spPr>
          <a:xfrm>
            <a:off x="717980" y="305581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57357-CBE2-4CCD-8B1D-BC5354BE908D}"/>
              </a:ext>
            </a:extLst>
          </p:cNvPr>
          <p:cNvSpPr txBox="1"/>
          <p:nvPr/>
        </p:nvSpPr>
        <p:spPr>
          <a:xfrm>
            <a:off x="715179" y="282167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BD99A0-12D7-4F3C-9B1C-6DD59305734D}"/>
              </a:ext>
            </a:extLst>
          </p:cNvPr>
          <p:cNvSpPr/>
          <p:nvPr/>
        </p:nvSpPr>
        <p:spPr>
          <a:xfrm rot="5400000" flipH="1">
            <a:off x="784889" y="3979604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50C0-598F-4AD7-B295-1E69B722E51F}"/>
              </a:ext>
            </a:extLst>
          </p:cNvPr>
          <p:cNvSpPr txBox="1"/>
          <p:nvPr/>
        </p:nvSpPr>
        <p:spPr>
          <a:xfrm>
            <a:off x="715178" y="495327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46AAE-DE85-46F8-8850-C4873490781D}"/>
              </a:ext>
            </a:extLst>
          </p:cNvPr>
          <p:cNvSpPr txBox="1"/>
          <p:nvPr/>
        </p:nvSpPr>
        <p:spPr>
          <a:xfrm>
            <a:off x="712377" y="471913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C07A6-9599-4574-A278-1E7F2DF43453}"/>
              </a:ext>
            </a:extLst>
          </p:cNvPr>
          <p:cNvSpPr txBox="1"/>
          <p:nvPr/>
        </p:nvSpPr>
        <p:spPr>
          <a:xfrm rot="18972027">
            <a:off x="3201169" y="2936357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8CCAE-5B84-4838-9223-84FBC6C30277}"/>
              </a:ext>
            </a:extLst>
          </p:cNvPr>
          <p:cNvSpPr txBox="1"/>
          <p:nvPr/>
        </p:nvSpPr>
        <p:spPr>
          <a:xfrm rot="2627973" flipH="1">
            <a:off x="4670946" y="2936357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TWO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B33-3D6A-4143-A103-55BA8616E5C5}"/>
              </a:ext>
            </a:extLst>
          </p:cNvPr>
          <p:cNvSpPr txBox="1"/>
          <p:nvPr/>
        </p:nvSpPr>
        <p:spPr>
          <a:xfrm rot="2627973" flipH="1">
            <a:off x="3201169" y="4409755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FOUR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3B9C1-E334-4AB8-BFA8-347EA2E06A61}"/>
              </a:ext>
            </a:extLst>
          </p:cNvPr>
          <p:cNvSpPr txBox="1"/>
          <p:nvPr/>
        </p:nvSpPr>
        <p:spPr>
          <a:xfrm rot="18972027">
            <a:off x="4670946" y="4409755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THREE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4D8C25-EE2C-4412-83B1-722B443788A0}"/>
              </a:ext>
            </a:extLst>
          </p:cNvPr>
          <p:cNvGrpSpPr/>
          <p:nvPr/>
        </p:nvGrpSpPr>
        <p:grpSpPr>
          <a:xfrm>
            <a:off x="1145116" y="2205978"/>
            <a:ext cx="268052" cy="304823"/>
            <a:chOff x="9805987" y="1155701"/>
            <a:chExt cx="439738" cy="500062"/>
          </a:xfrm>
          <a:solidFill>
            <a:schemeClr val="tx1"/>
          </a:solidFill>
        </p:grpSpPr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61E5D50F-8349-4CF6-935D-A5CF9BD3F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02864D3A-4C90-4F16-905F-8FD9517AE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1D201-320C-49E1-BC1A-405B3D31C56B}"/>
              </a:ext>
            </a:extLst>
          </p:cNvPr>
          <p:cNvGrpSpPr/>
          <p:nvPr/>
        </p:nvGrpSpPr>
        <p:grpSpPr>
          <a:xfrm>
            <a:off x="1067694" y="4090506"/>
            <a:ext cx="344971" cy="344972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0A6ED42-345B-45C7-94AF-917B5DC5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052262F-5206-4AC0-8978-351B2F73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BF5B6C6-4F88-4451-A751-1ACB5D24F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A49C6FA-242C-4CF7-8EBF-64E644BB16CF}"/>
              </a:ext>
            </a:extLst>
          </p:cNvPr>
          <p:cNvSpPr/>
          <p:nvPr/>
        </p:nvSpPr>
        <p:spPr>
          <a:xfrm rot="16200000">
            <a:off x="7728175" y="2082145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4331-FDB7-44BB-9AEF-7C3FE693204C}"/>
              </a:ext>
            </a:extLst>
          </p:cNvPr>
          <p:cNvSpPr txBox="1"/>
          <p:nvPr/>
        </p:nvSpPr>
        <p:spPr>
          <a:xfrm>
            <a:off x="6184987" y="305581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722C3-2003-4680-9EEE-CFEE6BE46A37}"/>
              </a:ext>
            </a:extLst>
          </p:cNvPr>
          <p:cNvSpPr txBox="1"/>
          <p:nvPr/>
        </p:nvSpPr>
        <p:spPr>
          <a:xfrm>
            <a:off x="6746819" y="282167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8187554-6C3E-4A32-877C-C2DA696A4252}"/>
              </a:ext>
            </a:extLst>
          </p:cNvPr>
          <p:cNvSpPr/>
          <p:nvPr/>
        </p:nvSpPr>
        <p:spPr>
          <a:xfrm rot="16200000">
            <a:off x="7728176" y="3979604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D42A8-FDC4-4597-9299-EAD7F4456A82}"/>
              </a:ext>
            </a:extLst>
          </p:cNvPr>
          <p:cNvSpPr txBox="1"/>
          <p:nvPr/>
        </p:nvSpPr>
        <p:spPr>
          <a:xfrm>
            <a:off x="6184987" y="495327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D564D-B098-4016-A9AF-F278F64ACF9B}"/>
              </a:ext>
            </a:extLst>
          </p:cNvPr>
          <p:cNvSpPr txBox="1"/>
          <p:nvPr/>
        </p:nvSpPr>
        <p:spPr>
          <a:xfrm>
            <a:off x="6746819" y="471913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806B8-875B-4BA3-A9B1-6E285CD3D960}"/>
              </a:ext>
            </a:extLst>
          </p:cNvPr>
          <p:cNvGrpSpPr/>
          <p:nvPr/>
        </p:nvGrpSpPr>
        <p:grpSpPr>
          <a:xfrm>
            <a:off x="7687952" y="2169107"/>
            <a:ext cx="310833" cy="361581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E2C91E1-2C8E-47FA-9062-567A057F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FD49E44-8725-45E6-844B-A1D251A3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1E58453-E797-46D0-A7D4-BD2C9C40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1" name="Freeform 386">
            <a:extLst>
              <a:ext uri="{FF2B5EF4-FFF2-40B4-BE49-F238E27FC236}">
                <a16:creationId xmlns:a16="http://schemas.microsoft.com/office/drawing/2014/main" id="{CED4C827-65FA-4A5A-89C0-5989D777A552}"/>
              </a:ext>
            </a:extLst>
          </p:cNvPr>
          <p:cNvSpPr>
            <a:spLocks noEditPoints="1"/>
          </p:cNvSpPr>
          <p:nvPr/>
        </p:nvSpPr>
        <p:spPr bwMode="auto">
          <a:xfrm>
            <a:off x="7699602" y="4100541"/>
            <a:ext cx="317840" cy="340222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99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24" grpId="0"/>
      <p:bldP spid="25" grpId="0"/>
      <p:bldP spid="26" grpId="0"/>
      <p:bldP spid="27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401BEC2-56D4-4436-A082-DD02D9598F2E}"/>
              </a:ext>
            </a:extLst>
          </p:cNvPr>
          <p:cNvSpPr/>
          <p:nvPr/>
        </p:nvSpPr>
        <p:spPr>
          <a:xfrm rot="6699322">
            <a:off x="470836" y="91263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85066-8757-4218-A420-A326DD4F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INFOGRAPHIC</a:t>
            </a:r>
            <a:br>
              <a:rPr lang="en-US"/>
            </a:br>
            <a:r>
              <a:rPr lang="en-US"/>
              <a:t>REPORT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5CC32-90BF-4BF9-BB8C-DFA0EEC603C7}"/>
              </a:ext>
            </a:extLst>
          </p:cNvPr>
          <p:cNvGrpSpPr/>
          <p:nvPr/>
        </p:nvGrpSpPr>
        <p:grpSpPr>
          <a:xfrm>
            <a:off x="6221786" y="2165068"/>
            <a:ext cx="265510" cy="4845605"/>
            <a:chOff x="8257614" y="1070293"/>
            <a:chExt cx="354013" cy="64608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2C5B1-1166-443D-B9DD-5A0677B7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189" y="1206147"/>
              <a:ext cx="300038" cy="6324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746292-1E11-405F-8FFB-205E5EFF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614" y="1070293"/>
              <a:ext cx="354013" cy="2254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F874BA3-3330-4B84-95B6-FC3139EA82A7}"/>
              </a:ext>
            </a:extLst>
          </p:cNvPr>
          <p:cNvSpPr>
            <a:spLocks/>
          </p:cNvSpPr>
          <p:nvPr/>
        </p:nvSpPr>
        <p:spPr bwMode="auto">
          <a:xfrm>
            <a:off x="4426323" y="4186749"/>
            <a:ext cx="2493169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665411A-D43A-4C26-955E-BE85CDA7A0D3}"/>
              </a:ext>
            </a:extLst>
          </p:cNvPr>
          <p:cNvSpPr>
            <a:spLocks/>
          </p:cNvSpPr>
          <p:nvPr/>
        </p:nvSpPr>
        <p:spPr bwMode="auto">
          <a:xfrm>
            <a:off x="5920558" y="4988039"/>
            <a:ext cx="2491979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147AD8B-FAAC-4063-8132-9D0C492860AE}"/>
              </a:ext>
            </a:extLst>
          </p:cNvPr>
          <p:cNvSpPr>
            <a:spLocks/>
          </p:cNvSpPr>
          <p:nvPr/>
        </p:nvSpPr>
        <p:spPr bwMode="auto">
          <a:xfrm>
            <a:off x="4426323" y="2538924"/>
            <a:ext cx="2493169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83D07D-CC0F-4778-93D3-E8FE9CA83F82}"/>
              </a:ext>
            </a:extLst>
          </p:cNvPr>
          <p:cNvSpPr>
            <a:spLocks/>
          </p:cNvSpPr>
          <p:nvPr/>
        </p:nvSpPr>
        <p:spPr bwMode="auto">
          <a:xfrm>
            <a:off x="5920558" y="3340214"/>
            <a:ext cx="2491979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EF34C-5FF4-4D3E-9B6C-02691B644A92}"/>
              </a:ext>
            </a:extLst>
          </p:cNvPr>
          <p:cNvGrpSpPr/>
          <p:nvPr/>
        </p:nvGrpSpPr>
        <p:grpSpPr>
          <a:xfrm>
            <a:off x="6382599" y="5227656"/>
            <a:ext cx="257280" cy="177727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CFA5329C-1A25-4589-B770-DF7DB27C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:a16="http://schemas.microsoft.com/office/drawing/2014/main" id="{D2A7AEAF-1116-43FC-A131-A582730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7" name="Freeform 153">
            <a:extLst>
              <a:ext uri="{FF2B5EF4-FFF2-40B4-BE49-F238E27FC236}">
                <a16:creationId xmlns:a16="http://schemas.microsoft.com/office/drawing/2014/main" id="{95E079DD-66DC-447F-99FB-0F44E7A57BBC}"/>
              </a:ext>
            </a:extLst>
          </p:cNvPr>
          <p:cNvSpPr>
            <a:spLocks/>
          </p:cNvSpPr>
          <p:nvPr/>
        </p:nvSpPr>
        <p:spPr bwMode="auto">
          <a:xfrm>
            <a:off x="4834715" y="4381489"/>
            <a:ext cx="273699" cy="273699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98A7A8-F854-474F-A4DB-262DC32910FB}"/>
              </a:ext>
            </a:extLst>
          </p:cNvPr>
          <p:cNvGrpSpPr/>
          <p:nvPr/>
        </p:nvGrpSpPr>
        <p:grpSpPr>
          <a:xfrm>
            <a:off x="4846734" y="2732014"/>
            <a:ext cx="263950" cy="241954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94D5C99C-B6C3-4D9A-9DB8-350A0D46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7CE189F-008C-4752-9A8C-FD40437A4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E79DFE-F11F-41AB-86AE-F76F7E07691F}"/>
              </a:ext>
            </a:extLst>
          </p:cNvPr>
          <p:cNvSpPr txBox="1"/>
          <p:nvPr/>
        </p:nvSpPr>
        <p:spPr>
          <a:xfrm>
            <a:off x="5220403" y="2732014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945B4E-407D-4864-9CA3-2E1F711C8BC5}"/>
              </a:ext>
            </a:extLst>
          </p:cNvPr>
          <p:cNvGrpSpPr/>
          <p:nvPr/>
        </p:nvGrpSpPr>
        <p:grpSpPr>
          <a:xfrm>
            <a:off x="6386949" y="3530600"/>
            <a:ext cx="248582" cy="281217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E51FF42-9BAC-4ABF-A289-BB13F71C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7CA6A7-F302-473E-88A8-85D30DBC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80BA9-FC03-448F-8E0A-9C3B21BAB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365748A-961E-49A1-A689-A88C8F8F3849}"/>
              </a:ext>
            </a:extLst>
          </p:cNvPr>
          <p:cNvSpPr txBox="1"/>
          <p:nvPr/>
        </p:nvSpPr>
        <p:spPr>
          <a:xfrm>
            <a:off x="6737764" y="3532708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8CB31-4B05-4331-B642-7F4785B73BBF}"/>
              </a:ext>
            </a:extLst>
          </p:cNvPr>
          <p:cNvSpPr txBox="1"/>
          <p:nvPr/>
        </p:nvSpPr>
        <p:spPr>
          <a:xfrm>
            <a:off x="5213259" y="4391874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F3085-35ED-40B9-B341-AFD71569A98E}"/>
              </a:ext>
            </a:extLst>
          </p:cNvPr>
          <p:cNvSpPr txBox="1"/>
          <p:nvPr/>
        </p:nvSpPr>
        <p:spPr>
          <a:xfrm>
            <a:off x="6737764" y="5190772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C332C-6074-4671-B1C6-3655E274390D}"/>
              </a:ext>
            </a:extLst>
          </p:cNvPr>
          <p:cNvSpPr txBox="1"/>
          <p:nvPr/>
        </p:nvSpPr>
        <p:spPr>
          <a:xfrm>
            <a:off x="760039" y="333095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031-6D7E-4F61-A981-6E9E307648AA}"/>
              </a:ext>
            </a:extLst>
          </p:cNvPr>
          <p:cNvSpPr txBox="1"/>
          <p:nvPr/>
        </p:nvSpPr>
        <p:spPr>
          <a:xfrm>
            <a:off x="760039" y="3139684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B5074-80F9-4E50-AE40-366152C7F331}"/>
              </a:ext>
            </a:extLst>
          </p:cNvPr>
          <p:cNvSpPr txBox="1"/>
          <p:nvPr/>
        </p:nvSpPr>
        <p:spPr>
          <a:xfrm>
            <a:off x="760039" y="4058683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D9E6A-45BF-4E5D-92D3-A9E5F1FA47C0}"/>
              </a:ext>
            </a:extLst>
          </p:cNvPr>
          <p:cNvSpPr txBox="1"/>
          <p:nvPr/>
        </p:nvSpPr>
        <p:spPr>
          <a:xfrm>
            <a:off x="760039" y="386740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TWO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762830-9E93-4ACF-AA23-EBDECBBD1141}"/>
              </a:ext>
            </a:extLst>
          </p:cNvPr>
          <p:cNvSpPr txBox="1"/>
          <p:nvPr/>
        </p:nvSpPr>
        <p:spPr>
          <a:xfrm>
            <a:off x="760039" y="477593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A8C5A-B090-4E21-BD3E-747E50FED230}"/>
              </a:ext>
            </a:extLst>
          </p:cNvPr>
          <p:cNvSpPr txBox="1"/>
          <p:nvPr/>
        </p:nvSpPr>
        <p:spPr>
          <a:xfrm>
            <a:off x="760039" y="4584664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THREE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5E293-B71F-4BA1-9218-1979D660C8C8}"/>
              </a:ext>
            </a:extLst>
          </p:cNvPr>
          <p:cNvSpPr txBox="1"/>
          <p:nvPr/>
        </p:nvSpPr>
        <p:spPr>
          <a:xfrm>
            <a:off x="760039" y="5503663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EAC6B2-1E99-4343-B6AE-79232FD32B27}"/>
              </a:ext>
            </a:extLst>
          </p:cNvPr>
          <p:cNvSpPr txBox="1"/>
          <p:nvPr/>
        </p:nvSpPr>
        <p:spPr>
          <a:xfrm>
            <a:off x="760039" y="531238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26319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 animBg="1"/>
      <p:bldP spid="12" grpId="0" animBg="1"/>
      <p:bldP spid="15" grpId="0" animBg="1"/>
      <p:bldP spid="18" grpId="0" animBg="1"/>
      <p:bldP spid="27" grpId="0" animBg="1"/>
      <p:bldP spid="32" grpId="0"/>
      <p:bldP spid="34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62FD688-56AA-4E25-BFE3-627B3CEBAE87}"/>
              </a:ext>
            </a:extLst>
          </p:cNvPr>
          <p:cNvSpPr/>
          <p:nvPr/>
        </p:nvSpPr>
        <p:spPr>
          <a:xfrm>
            <a:off x="2436278" y="-376304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BF06-132E-445C-A562-8DC69BC2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1AE00F0-D1E4-4F6C-8350-0C3586E9E413}"/>
              </a:ext>
            </a:extLst>
          </p:cNvPr>
          <p:cNvSpPr>
            <a:spLocks/>
          </p:cNvSpPr>
          <p:nvPr/>
        </p:nvSpPr>
        <p:spPr bwMode="auto">
          <a:xfrm rot="18900000">
            <a:off x="1320994" y="3336870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3957DEE-059C-437D-BD94-77AB6B45D1CC}"/>
              </a:ext>
            </a:extLst>
          </p:cNvPr>
          <p:cNvSpPr>
            <a:spLocks/>
          </p:cNvSpPr>
          <p:nvPr/>
        </p:nvSpPr>
        <p:spPr bwMode="auto">
          <a:xfrm rot="2700000">
            <a:off x="2192532" y="3336870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F79CA55-C7FA-4770-8F1F-BECDE8142A46}"/>
              </a:ext>
            </a:extLst>
          </p:cNvPr>
          <p:cNvSpPr>
            <a:spLocks/>
          </p:cNvSpPr>
          <p:nvPr/>
        </p:nvSpPr>
        <p:spPr bwMode="auto">
          <a:xfrm rot="18900000">
            <a:off x="3053662" y="3336870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8E572FF-E25E-4678-BCCA-3EBB2B8CB0ED}"/>
              </a:ext>
            </a:extLst>
          </p:cNvPr>
          <p:cNvSpPr>
            <a:spLocks/>
          </p:cNvSpPr>
          <p:nvPr/>
        </p:nvSpPr>
        <p:spPr bwMode="auto">
          <a:xfrm rot="2700000">
            <a:off x="3921637" y="3336874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136587F-AF28-49C4-9708-B390FE1079C8}"/>
              </a:ext>
            </a:extLst>
          </p:cNvPr>
          <p:cNvSpPr>
            <a:spLocks/>
          </p:cNvSpPr>
          <p:nvPr/>
        </p:nvSpPr>
        <p:spPr bwMode="auto">
          <a:xfrm rot="18900000">
            <a:off x="4794215" y="3336875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406AE0A-E9A5-474C-B5E8-1251400F7562}"/>
              </a:ext>
            </a:extLst>
          </p:cNvPr>
          <p:cNvSpPr>
            <a:spLocks/>
          </p:cNvSpPr>
          <p:nvPr/>
        </p:nvSpPr>
        <p:spPr bwMode="auto">
          <a:xfrm rot="2700000">
            <a:off x="5658213" y="3336878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2E72391E-71B1-437C-9E38-FA430E42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131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EDC5EA6-EDEA-47E8-9384-EE5A6F2E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799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751F0619-0CFC-4E8D-828E-A18CAFD5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353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72B80758-AA4C-4F61-B3C6-6B9F1F7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955" y="3880612"/>
            <a:ext cx="717159" cy="71961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1859722E-049D-47A6-9C42-33CF80DF825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4213514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04C6B6C-566A-429E-95B0-FDA9BBE11A9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950088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30B92D6B-C96F-4ED1-86B2-242BD152807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2484408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E2B10D88-C586-4B8D-B808-912AA6100645}"/>
              </a:ext>
            </a:extLst>
          </p:cNvPr>
          <p:cNvSpPr>
            <a:spLocks/>
          </p:cNvSpPr>
          <p:nvPr/>
        </p:nvSpPr>
        <p:spPr bwMode="auto">
          <a:xfrm>
            <a:off x="2696541" y="3236785"/>
            <a:ext cx="292894" cy="279797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3" name="Freeform 63">
            <a:extLst>
              <a:ext uri="{FF2B5EF4-FFF2-40B4-BE49-F238E27FC236}">
                <a16:creationId xmlns:a16="http://schemas.microsoft.com/office/drawing/2014/main" id="{E2B31CE1-97BD-421D-859E-412BE51A508C}"/>
              </a:ext>
            </a:extLst>
          </p:cNvPr>
          <p:cNvSpPr>
            <a:spLocks noEditPoints="1"/>
          </p:cNvSpPr>
          <p:nvPr/>
        </p:nvSpPr>
        <p:spPr bwMode="auto">
          <a:xfrm>
            <a:off x="4420290" y="3232022"/>
            <a:ext cx="303610" cy="289322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53AA3F7C-62C5-4D50-A3F5-BC049D506841}"/>
              </a:ext>
            </a:extLst>
          </p:cNvPr>
          <p:cNvSpPr>
            <a:spLocks noEditPoints="1"/>
          </p:cNvSpPr>
          <p:nvPr/>
        </p:nvSpPr>
        <p:spPr bwMode="auto">
          <a:xfrm>
            <a:off x="3567244" y="4105285"/>
            <a:ext cx="270272" cy="270272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88">
            <a:extLst>
              <a:ext uri="{FF2B5EF4-FFF2-40B4-BE49-F238E27FC236}">
                <a16:creationId xmlns:a16="http://schemas.microsoft.com/office/drawing/2014/main" id="{6CAEC0BE-E74B-4073-BEED-C42423C80F66}"/>
              </a:ext>
            </a:extLst>
          </p:cNvPr>
          <p:cNvSpPr>
            <a:spLocks noEditPoints="1"/>
          </p:cNvSpPr>
          <p:nvPr/>
        </p:nvSpPr>
        <p:spPr bwMode="auto">
          <a:xfrm>
            <a:off x="1867913" y="4116000"/>
            <a:ext cx="203597" cy="248841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6" name="Freeform 97">
            <a:extLst>
              <a:ext uri="{FF2B5EF4-FFF2-40B4-BE49-F238E27FC236}">
                <a16:creationId xmlns:a16="http://schemas.microsoft.com/office/drawing/2014/main" id="{A9CAFB16-76F6-401A-B1C6-5899CBB2DA8F}"/>
              </a:ext>
            </a:extLst>
          </p:cNvPr>
          <p:cNvSpPr>
            <a:spLocks noEditPoints="1"/>
          </p:cNvSpPr>
          <p:nvPr/>
        </p:nvSpPr>
        <p:spPr bwMode="auto">
          <a:xfrm>
            <a:off x="5290858" y="4118652"/>
            <a:ext cx="304151" cy="243537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89CD8EA0-3B59-4E6E-B42F-43A352B691D0}"/>
              </a:ext>
            </a:extLst>
          </p:cNvPr>
          <p:cNvSpPr>
            <a:spLocks/>
          </p:cNvSpPr>
          <p:nvPr/>
        </p:nvSpPr>
        <p:spPr bwMode="auto">
          <a:xfrm>
            <a:off x="6181866" y="3249880"/>
            <a:ext cx="253604" cy="253604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8" name="Freeform 107">
            <a:extLst>
              <a:ext uri="{FF2B5EF4-FFF2-40B4-BE49-F238E27FC236}">
                <a16:creationId xmlns:a16="http://schemas.microsoft.com/office/drawing/2014/main" id="{DF41BE6E-423F-4036-9582-5C2F2A4B7AF3}"/>
              </a:ext>
            </a:extLst>
          </p:cNvPr>
          <p:cNvSpPr>
            <a:spLocks/>
          </p:cNvSpPr>
          <p:nvPr/>
        </p:nvSpPr>
        <p:spPr bwMode="auto">
          <a:xfrm>
            <a:off x="7013777" y="4082068"/>
            <a:ext cx="315516" cy="316706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3B61E-AA84-4C53-B54A-20D8FB89DAE4}"/>
              </a:ext>
            </a:extLst>
          </p:cNvPr>
          <p:cNvSpPr txBox="1"/>
          <p:nvPr/>
        </p:nvSpPr>
        <p:spPr>
          <a:xfrm>
            <a:off x="1032131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55A9-5577-46CA-9541-7BC54F0054DA}"/>
              </a:ext>
            </a:extLst>
          </p:cNvPr>
          <p:cNvSpPr txBox="1"/>
          <p:nvPr/>
        </p:nvSpPr>
        <p:spPr>
          <a:xfrm>
            <a:off x="1372187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D5123-30E7-40CC-B3F8-74EF564CA9C8}"/>
              </a:ext>
            </a:extLst>
          </p:cNvPr>
          <p:cNvSpPr txBox="1"/>
          <p:nvPr/>
        </p:nvSpPr>
        <p:spPr>
          <a:xfrm>
            <a:off x="1924676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3239D-1B79-4F24-9B19-205371827165}"/>
              </a:ext>
            </a:extLst>
          </p:cNvPr>
          <p:cNvSpPr txBox="1"/>
          <p:nvPr/>
        </p:nvSpPr>
        <p:spPr>
          <a:xfrm>
            <a:off x="2264733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2"/>
                </a:solidFill>
                <a:latin typeface="+mj-lt"/>
              </a:rPr>
              <a:t>STEP TWO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A22A32-5786-433A-8B21-B66AFFA20AB3}"/>
              </a:ext>
            </a:extLst>
          </p:cNvPr>
          <p:cNvSpPr txBox="1"/>
          <p:nvPr/>
        </p:nvSpPr>
        <p:spPr>
          <a:xfrm>
            <a:off x="2789089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83A35-1A31-402F-8024-6CDB79AEDB4E}"/>
              </a:ext>
            </a:extLst>
          </p:cNvPr>
          <p:cNvSpPr txBox="1"/>
          <p:nvPr/>
        </p:nvSpPr>
        <p:spPr>
          <a:xfrm>
            <a:off x="3129145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3"/>
                </a:solidFill>
                <a:latin typeface="+mj-lt"/>
              </a:rPr>
              <a:t>STEP THREE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F93614-F736-4D7D-B9B4-89595BFB8B16}"/>
              </a:ext>
            </a:extLst>
          </p:cNvPr>
          <p:cNvSpPr txBox="1"/>
          <p:nvPr/>
        </p:nvSpPr>
        <p:spPr>
          <a:xfrm>
            <a:off x="3681635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7E57C-4480-4D6D-ADD3-1773899AEB48}"/>
              </a:ext>
            </a:extLst>
          </p:cNvPr>
          <p:cNvSpPr txBox="1"/>
          <p:nvPr/>
        </p:nvSpPr>
        <p:spPr>
          <a:xfrm>
            <a:off x="4021691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4"/>
                </a:solidFill>
                <a:latin typeface="+mj-lt"/>
              </a:rPr>
              <a:t>STEP FOUR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1F2320-C00D-4F02-BCBA-F76A8498C57A}"/>
              </a:ext>
            </a:extLst>
          </p:cNvPr>
          <p:cNvSpPr txBox="1"/>
          <p:nvPr/>
        </p:nvSpPr>
        <p:spPr>
          <a:xfrm>
            <a:off x="4532888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45DE4-E57B-41C9-935F-7E38D66CFD73}"/>
              </a:ext>
            </a:extLst>
          </p:cNvPr>
          <p:cNvSpPr txBox="1"/>
          <p:nvPr/>
        </p:nvSpPr>
        <p:spPr>
          <a:xfrm>
            <a:off x="4872944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latin typeface="+mj-lt"/>
              </a:rPr>
              <a:t>STEP FIVE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EE259-50BD-474F-98DB-04E4A00C0885}"/>
              </a:ext>
            </a:extLst>
          </p:cNvPr>
          <p:cNvSpPr txBox="1"/>
          <p:nvPr/>
        </p:nvSpPr>
        <p:spPr>
          <a:xfrm>
            <a:off x="5425433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5782F-3117-443E-853D-DA708613F1C9}"/>
              </a:ext>
            </a:extLst>
          </p:cNvPr>
          <p:cNvSpPr txBox="1"/>
          <p:nvPr/>
        </p:nvSpPr>
        <p:spPr>
          <a:xfrm>
            <a:off x="5765490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35AB4-C572-49F1-9D0A-C90E197055DD}"/>
              </a:ext>
            </a:extLst>
          </p:cNvPr>
          <p:cNvSpPr txBox="1"/>
          <p:nvPr/>
        </p:nvSpPr>
        <p:spPr>
          <a:xfrm>
            <a:off x="6262040" y="506356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77508-2232-4AB6-912B-1543A23B2674}"/>
              </a:ext>
            </a:extLst>
          </p:cNvPr>
          <p:cNvSpPr txBox="1"/>
          <p:nvPr/>
        </p:nvSpPr>
        <p:spPr>
          <a:xfrm>
            <a:off x="6602096" y="487228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208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B6F3B-4F1E-4954-8974-2531A0587B03}"/>
              </a:ext>
            </a:extLst>
          </p:cNvPr>
          <p:cNvSpPr/>
          <p:nvPr/>
        </p:nvSpPr>
        <p:spPr>
          <a:xfrm>
            <a:off x="2421990" y="-376310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6C22B-85D2-4782-A7F1-84400694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SLIDE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EF56B-F349-456E-81BB-1206A10DB84E}"/>
              </a:ext>
            </a:extLst>
          </p:cNvPr>
          <p:cNvGrpSpPr/>
          <p:nvPr/>
        </p:nvGrpSpPr>
        <p:grpSpPr>
          <a:xfrm>
            <a:off x="558869" y="2137722"/>
            <a:ext cx="3726243" cy="2858044"/>
            <a:chOff x="3127375" y="1144587"/>
            <a:chExt cx="6581775" cy="5048251"/>
          </a:xfrm>
          <a:solidFill>
            <a:schemeClr val="bg2">
              <a:lumMod val="75000"/>
            </a:schemeClr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145BC6A-3C3C-41F7-BDD2-EBC6EF70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B5CED4-6D55-48EB-B796-6BA38E40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4B77460E-7C93-4D62-AD4E-E42080C0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C1527CB-7463-4EED-97A2-417CC7A8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74DB560-F6C1-40FC-9BBB-532A557B1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AFCD6D5-1069-4273-A4E7-40E1D34E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192D16C-90E5-48B4-9F9F-B1042101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E316C76-6E31-4831-B423-F8356507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BB777750-0473-4E17-A02F-16DC9A7D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A85AEB-F096-4B70-AD84-AC7B837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A07BE8-CA94-4A66-8274-4D72A1C1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0897143-9282-4053-AA4B-43B0CEC4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C0D6B16-262E-4CAA-9E8A-B310698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9A1DFBCF-3062-4B40-9916-AB454DAB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AA646586-2D6A-4FFC-A069-241CC23B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998EE35C-E366-42D5-A1F9-4CE5A68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EDBF25A-A087-482F-87E4-B6BFFE31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F6F82CD-3BF6-4C3A-9691-0C89D9A0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985C7D-1BF4-48ED-B57F-D395EAFD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D7DC724-5804-4BB6-9547-4ACB39EB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A2392B3-5F0F-4AA6-8DEB-E723D6CD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EC4DBD3-EFA4-4D85-9EEF-26B49216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92CE5F7-2CFA-4ECE-8ABC-6D2504AE4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CFD592-6081-4071-8F68-05E73D22D697}"/>
              </a:ext>
            </a:extLst>
          </p:cNvPr>
          <p:cNvSpPr txBox="1"/>
          <p:nvPr/>
        </p:nvSpPr>
        <p:spPr>
          <a:xfrm>
            <a:off x="880341" y="512491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E11E48-ED2C-48C0-8BFE-4EF129C9AE26}"/>
              </a:ext>
            </a:extLst>
          </p:cNvPr>
          <p:cNvSpPr/>
          <p:nvPr/>
        </p:nvSpPr>
        <p:spPr>
          <a:xfrm rot="10800000" flipH="1">
            <a:off x="1203005" y="2776596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A01DC8-2F30-46B7-BF0A-26339BF0506F}"/>
              </a:ext>
            </a:extLst>
          </p:cNvPr>
          <p:cNvSpPr/>
          <p:nvPr/>
        </p:nvSpPr>
        <p:spPr>
          <a:xfrm rot="10800000" flipH="1">
            <a:off x="1115610" y="3679567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213250-D335-4565-AFDA-72AB46C19093}"/>
              </a:ext>
            </a:extLst>
          </p:cNvPr>
          <p:cNvSpPr/>
          <p:nvPr/>
        </p:nvSpPr>
        <p:spPr>
          <a:xfrm rot="10800000" flipH="1">
            <a:off x="1824203" y="3459722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7CDF8-E3B4-4430-98F8-CC40ED0A0D95}"/>
              </a:ext>
            </a:extLst>
          </p:cNvPr>
          <p:cNvSpPr/>
          <p:nvPr/>
        </p:nvSpPr>
        <p:spPr>
          <a:xfrm rot="10800000" flipH="1">
            <a:off x="2858261" y="3067093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F4EA60-C6CA-485A-9907-E47D4F7AA5DB}"/>
              </a:ext>
            </a:extLst>
          </p:cNvPr>
          <p:cNvSpPr/>
          <p:nvPr/>
        </p:nvSpPr>
        <p:spPr>
          <a:xfrm rot="10800000" flipH="1">
            <a:off x="3858896" y="2462688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0FA287F-A90A-419F-9444-F1C5A450DE0A}"/>
              </a:ext>
            </a:extLst>
          </p:cNvPr>
          <p:cNvSpPr/>
          <p:nvPr/>
        </p:nvSpPr>
        <p:spPr>
          <a:xfrm rot="10800000" flipH="1">
            <a:off x="3009290" y="3677662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543AAA7-2C28-46A1-B247-0100B147E06A}"/>
              </a:ext>
            </a:extLst>
          </p:cNvPr>
          <p:cNvSpPr/>
          <p:nvPr/>
        </p:nvSpPr>
        <p:spPr>
          <a:xfrm rot="10800000" flipH="1">
            <a:off x="2272409" y="3940234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C362E2F-C7DA-4057-8CEC-D198638AACC7}"/>
              </a:ext>
            </a:extLst>
          </p:cNvPr>
          <p:cNvSpPr/>
          <p:nvPr/>
        </p:nvSpPr>
        <p:spPr>
          <a:xfrm rot="10800000" flipH="1">
            <a:off x="2702402" y="4502827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5D656-5091-4EF3-A243-0216D70F4522}"/>
              </a:ext>
            </a:extLst>
          </p:cNvPr>
          <p:cNvSpPr txBox="1"/>
          <p:nvPr/>
        </p:nvSpPr>
        <p:spPr>
          <a:xfrm>
            <a:off x="4845370" y="2326896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8B90AA-A238-4264-8538-98890D4F1F79}"/>
              </a:ext>
            </a:extLst>
          </p:cNvPr>
          <p:cNvSpPr txBox="1"/>
          <p:nvPr/>
        </p:nvSpPr>
        <p:spPr>
          <a:xfrm>
            <a:off x="4845370" y="213562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6CCA2-24C0-40B9-A1B6-3ED2338E79A3}"/>
              </a:ext>
            </a:extLst>
          </p:cNvPr>
          <p:cNvSpPr txBox="1"/>
          <p:nvPr/>
        </p:nvSpPr>
        <p:spPr>
          <a:xfrm>
            <a:off x="6793707" y="2326896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9342-20B2-4D25-972D-15115E530D5C}"/>
              </a:ext>
            </a:extLst>
          </p:cNvPr>
          <p:cNvSpPr txBox="1"/>
          <p:nvPr/>
        </p:nvSpPr>
        <p:spPr>
          <a:xfrm>
            <a:off x="6793707" y="213562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TWO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9AC50-A73A-4975-B265-71AC6A0077C9}"/>
              </a:ext>
            </a:extLst>
          </p:cNvPr>
          <p:cNvSpPr txBox="1"/>
          <p:nvPr/>
        </p:nvSpPr>
        <p:spPr>
          <a:xfrm>
            <a:off x="4845370" y="310299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D0D01-DF70-4AED-A8C6-0AA669713841}"/>
              </a:ext>
            </a:extLst>
          </p:cNvPr>
          <p:cNvSpPr txBox="1"/>
          <p:nvPr/>
        </p:nvSpPr>
        <p:spPr>
          <a:xfrm>
            <a:off x="4845370" y="2911720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584B16-32FD-458E-9ED6-B4A14D1AA811}"/>
              </a:ext>
            </a:extLst>
          </p:cNvPr>
          <p:cNvSpPr txBox="1"/>
          <p:nvPr/>
        </p:nvSpPr>
        <p:spPr>
          <a:xfrm>
            <a:off x="6793707" y="310299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D48E8-9CB1-4A39-824C-27D8F271B557}"/>
              </a:ext>
            </a:extLst>
          </p:cNvPr>
          <p:cNvSpPr txBox="1"/>
          <p:nvPr/>
        </p:nvSpPr>
        <p:spPr>
          <a:xfrm>
            <a:off x="6793707" y="2911720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319973-C358-4AB6-A498-D0BC215BEC5B}"/>
              </a:ext>
            </a:extLst>
          </p:cNvPr>
          <p:cNvSpPr txBox="1"/>
          <p:nvPr/>
        </p:nvSpPr>
        <p:spPr>
          <a:xfrm>
            <a:off x="4845370" y="388174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67EADC-5BA6-426B-AD04-F3A4CBF2B8FD}"/>
              </a:ext>
            </a:extLst>
          </p:cNvPr>
          <p:cNvSpPr txBox="1"/>
          <p:nvPr/>
        </p:nvSpPr>
        <p:spPr>
          <a:xfrm>
            <a:off x="4845370" y="3690471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FIVE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1E78F-EEBD-4E49-B7CD-F8C6A35524AE}"/>
              </a:ext>
            </a:extLst>
          </p:cNvPr>
          <p:cNvSpPr txBox="1"/>
          <p:nvPr/>
        </p:nvSpPr>
        <p:spPr>
          <a:xfrm>
            <a:off x="6793707" y="388174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6D76E4-5241-4710-AD35-62A466F7F800}"/>
              </a:ext>
            </a:extLst>
          </p:cNvPr>
          <p:cNvSpPr txBox="1"/>
          <p:nvPr/>
        </p:nvSpPr>
        <p:spPr>
          <a:xfrm>
            <a:off x="6793707" y="3690471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SIX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06B87-6E15-42A4-B321-32DB17BBD50E}"/>
              </a:ext>
            </a:extLst>
          </p:cNvPr>
          <p:cNvSpPr txBox="1"/>
          <p:nvPr/>
        </p:nvSpPr>
        <p:spPr>
          <a:xfrm>
            <a:off x="4845370" y="4657842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52913-2E59-4AAA-A285-992143213136}"/>
              </a:ext>
            </a:extLst>
          </p:cNvPr>
          <p:cNvSpPr txBox="1"/>
          <p:nvPr/>
        </p:nvSpPr>
        <p:spPr>
          <a:xfrm>
            <a:off x="4845370" y="446656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SEVEN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657D7-B7AD-4A37-8B6F-EE511C3921F2}"/>
              </a:ext>
            </a:extLst>
          </p:cNvPr>
          <p:cNvSpPr txBox="1"/>
          <p:nvPr/>
        </p:nvSpPr>
        <p:spPr>
          <a:xfrm>
            <a:off x="6793707" y="4657842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1F496-5BB1-4052-A1FE-1A5E243D2B8E}"/>
              </a:ext>
            </a:extLst>
          </p:cNvPr>
          <p:cNvSpPr txBox="1"/>
          <p:nvPr/>
        </p:nvSpPr>
        <p:spPr>
          <a:xfrm>
            <a:off x="6793707" y="446656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EIGHT</a:t>
            </a:r>
          </a:p>
        </p:txBody>
      </p:sp>
    </p:spTree>
    <p:extLst>
      <p:ext uri="{BB962C8B-B14F-4D97-AF65-F5344CB8AC3E}">
        <p14:creationId xmlns:p14="http://schemas.microsoft.com/office/powerpoint/2010/main" val="36591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38E648-F30F-41D8-BE67-0DFD8E2409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6324-6590-49B8-902E-2CE5AFE3E794}"/>
              </a:ext>
            </a:extLst>
          </p:cNvPr>
          <p:cNvSpPr/>
          <p:nvPr/>
        </p:nvSpPr>
        <p:spPr>
          <a:xfrm>
            <a:off x="0" y="0"/>
            <a:ext cx="9144002" cy="56859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1CA453-7F48-4108-9E37-B2F8074C3512}"/>
              </a:ext>
            </a:extLst>
          </p:cNvPr>
          <p:cNvSpPr/>
          <p:nvPr/>
        </p:nvSpPr>
        <p:spPr>
          <a:xfrm rot="10800000" flipH="1">
            <a:off x="3006196" y="4736916"/>
            <a:ext cx="3131609" cy="168084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C0D48-B447-408B-B3CC-29F7DDFE982E}"/>
              </a:ext>
            </a:extLst>
          </p:cNvPr>
          <p:cNvSpPr txBox="1"/>
          <p:nvPr/>
        </p:nvSpPr>
        <p:spPr>
          <a:xfrm>
            <a:off x="3475488" y="4458262"/>
            <a:ext cx="219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pPr algn="ctr"/>
            <a:r>
              <a:rPr lang="en-US" sz="36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3D0360-4E2E-44E1-B607-D1AEB064BFA2}"/>
              </a:ext>
            </a:extLst>
          </p:cNvPr>
          <p:cNvSpPr/>
          <p:nvPr/>
        </p:nvSpPr>
        <p:spPr>
          <a:xfrm rot="2541494">
            <a:off x="1871329" y="-375018"/>
            <a:ext cx="226973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086-B082-45F7-AE74-4D8A6124750C}"/>
              </a:ext>
            </a:extLst>
          </p:cNvPr>
          <p:cNvSpPr txBox="1"/>
          <p:nvPr/>
        </p:nvSpPr>
        <p:spPr>
          <a:xfrm>
            <a:off x="2335239" y="1317099"/>
            <a:ext cx="44735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+mj-lt"/>
              </a:rPr>
              <a:t>Effectively, Change Is Almost Impossible Without Industry-wide Collaboration, Cooperation, And Consensus.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400CD-6708-4A27-B2B6-932C532B6909}"/>
              </a:ext>
            </a:extLst>
          </p:cNvPr>
          <p:cNvSpPr txBox="1"/>
          <p:nvPr/>
        </p:nvSpPr>
        <p:spPr>
          <a:xfrm>
            <a:off x="3562351" y="1040099"/>
            <a:ext cx="20192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- WALTER MELON</a:t>
            </a:r>
          </a:p>
        </p:txBody>
      </p:sp>
    </p:spTree>
    <p:extLst>
      <p:ext uri="{BB962C8B-B14F-4D97-AF65-F5344CB8AC3E}">
        <p14:creationId xmlns:p14="http://schemas.microsoft.com/office/powerpoint/2010/main" val="10976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655C0F-0BCF-44A7-B74E-957DD3DB8EC6}"/>
              </a:ext>
            </a:extLst>
          </p:cNvPr>
          <p:cNvSpPr/>
          <p:nvPr/>
        </p:nvSpPr>
        <p:spPr>
          <a:xfrm rot="10800000" flipH="1">
            <a:off x="4527553" y="0"/>
            <a:ext cx="4616447" cy="421813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A8D2CC-6EA2-4CE7-87E4-46A8502DBEB6}"/>
              </a:ext>
            </a:extLst>
          </p:cNvPr>
          <p:cNvSpPr/>
          <p:nvPr/>
        </p:nvSpPr>
        <p:spPr>
          <a:xfrm rot="6699322">
            <a:off x="470836" y="160932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22D38B1-7235-42A8-A8CE-EF3A2D804B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4BFF46B-86B8-414E-89E3-A8AF7422D4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89BA5-A978-4226-9EA1-FF18FD2B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413" y="847725"/>
            <a:ext cx="3856037" cy="1447800"/>
          </a:xfrm>
        </p:spPr>
        <p:txBody>
          <a:bodyPr/>
          <a:lstStyle/>
          <a:p>
            <a:r>
              <a:rPr lang="en-US"/>
              <a:t>MOCKUP SLIDE</a:t>
            </a:r>
            <a:br>
              <a:rPr lang="en-US"/>
            </a:br>
            <a:r>
              <a:rPr lang="en-US"/>
              <a:t>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FE0B-ADC5-4AA8-A95D-3F354027425E}"/>
              </a:ext>
            </a:extLst>
          </p:cNvPr>
          <p:cNvSpPr txBox="1"/>
          <p:nvPr/>
        </p:nvSpPr>
        <p:spPr>
          <a:xfrm>
            <a:off x="761921" y="2731677"/>
            <a:ext cx="31547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10D9-6DCC-4EF0-A886-65C525118F69}"/>
              </a:ext>
            </a:extLst>
          </p:cNvPr>
          <p:cNvSpPr txBox="1"/>
          <p:nvPr/>
        </p:nvSpPr>
        <p:spPr>
          <a:xfrm>
            <a:off x="761921" y="247610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240E05-0B46-4B5E-892B-0C5D234E780C}"/>
              </a:ext>
            </a:extLst>
          </p:cNvPr>
          <p:cNvSpPr/>
          <p:nvPr/>
        </p:nvSpPr>
        <p:spPr>
          <a:xfrm rot="5400000" flipH="1">
            <a:off x="822856" y="3738895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0755-18C7-45E8-B21E-4FAC685ADD3C}"/>
              </a:ext>
            </a:extLst>
          </p:cNvPr>
          <p:cNvSpPr txBox="1"/>
          <p:nvPr/>
        </p:nvSpPr>
        <p:spPr>
          <a:xfrm>
            <a:off x="766123" y="459393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6F0A6-53D0-4D49-B774-47DC8FCEE167}"/>
              </a:ext>
            </a:extLst>
          </p:cNvPr>
          <p:cNvSpPr txBox="1"/>
          <p:nvPr/>
        </p:nvSpPr>
        <p:spPr>
          <a:xfrm>
            <a:off x="763322" y="435979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99697E-3788-4BFB-A37B-9C9A0FB2CD95}"/>
              </a:ext>
            </a:extLst>
          </p:cNvPr>
          <p:cNvSpPr/>
          <p:nvPr/>
        </p:nvSpPr>
        <p:spPr>
          <a:xfrm rot="5400000" flipH="1">
            <a:off x="2830250" y="3738895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C6B1-058E-4572-A630-1E4A2F5062F0}"/>
              </a:ext>
            </a:extLst>
          </p:cNvPr>
          <p:cNvSpPr txBox="1"/>
          <p:nvPr/>
        </p:nvSpPr>
        <p:spPr>
          <a:xfrm>
            <a:off x="2773517" y="459393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9B88-A6A2-43E7-936C-D998DB387EF0}"/>
              </a:ext>
            </a:extLst>
          </p:cNvPr>
          <p:cNvSpPr txBox="1"/>
          <p:nvPr/>
        </p:nvSpPr>
        <p:spPr>
          <a:xfrm>
            <a:off x="2770716" y="435979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3FCB02DC-C729-47B0-BAC0-BD7D52D3F863}"/>
              </a:ext>
            </a:extLst>
          </p:cNvPr>
          <p:cNvSpPr>
            <a:spLocks noEditPoints="1"/>
          </p:cNvSpPr>
          <p:nvPr/>
        </p:nvSpPr>
        <p:spPr bwMode="auto">
          <a:xfrm>
            <a:off x="3064426" y="3816628"/>
            <a:ext cx="378749" cy="331208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BD987F88-93F3-49AF-AC91-EBFC0D283823}"/>
              </a:ext>
            </a:extLst>
          </p:cNvPr>
          <p:cNvSpPr>
            <a:spLocks noEditPoints="1"/>
          </p:cNvSpPr>
          <p:nvPr/>
        </p:nvSpPr>
        <p:spPr bwMode="auto">
          <a:xfrm>
            <a:off x="1104790" y="3816628"/>
            <a:ext cx="270988" cy="33120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1A7B-A33D-4186-AE5B-9D1306F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7037285" y="1322637"/>
            <a:ext cx="2278541" cy="4250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2106D4-E560-49FA-A230-BA259F98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4591471" y="1399005"/>
            <a:ext cx="2278541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10" grpId="0"/>
      <p:bldP spid="11" grpId="0"/>
      <p:bldP spid="16" grpId="0" animBg="1"/>
      <p:bldP spid="17" grpId="0"/>
      <p:bldP spid="18" grpId="0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CC1FBC-0606-463F-B620-C8D909BDB310}"/>
              </a:ext>
            </a:extLst>
          </p:cNvPr>
          <p:cNvSpPr/>
          <p:nvPr/>
        </p:nvSpPr>
        <p:spPr>
          <a:xfrm rot="10800000" flipH="1" flipV="1">
            <a:off x="1162975" y="4206160"/>
            <a:ext cx="6793637" cy="26654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CE8031-B9E4-4E26-91F2-0E57DB506DEC}"/>
              </a:ext>
            </a:extLst>
          </p:cNvPr>
          <p:cNvSpPr/>
          <p:nvPr/>
        </p:nvSpPr>
        <p:spPr>
          <a:xfrm>
            <a:off x="2676716" y="-35888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E001479-6CD7-4028-A546-7A27622761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B491FD-3E68-4B00-896E-4AA65E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MOCKUP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B0AE-9DD5-462B-BA98-7192FF25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30" y="3205094"/>
            <a:ext cx="4283339" cy="2393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9B730E-205F-4B43-BC80-CB4D8F481D0B}"/>
              </a:ext>
            </a:extLst>
          </p:cNvPr>
          <p:cNvSpPr txBox="1"/>
          <p:nvPr/>
        </p:nvSpPr>
        <p:spPr>
          <a:xfrm>
            <a:off x="2813832" y="2172110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9C7C-4EB2-4E4F-819B-8895F395426C}"/>
              </a:ext>
            </a:extLst>
          </p:cNvPr>
          <p:cNvSpPr txBox="1"/>
          <p:nvPr/>
        </p:nvSpPr>
        <p:spPr>
          <a:xfrm>
            <a:off x="3732400" y="192307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B0120F8-BC0A-4535-88D6-FC19431C52C1}"/>
              </a:ext>
            </a:extLst>
          </p:cNvPr>
          <p:cNvSpPr/>
          <p:nvPr/>
        </p:nvSpPr>
        <p:spPr>
          <a:xfrm rot="5400000" flipH="1">
            <a:off x="584292" y="2452246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57799-FA7A-4DEC-8E98-D7C3E116126E}"/>
              </a:ext>
            </a:extLst>
          </p:cNvPr>
          <p:cNvSpPr txBox="1"/>
          <p:nvPr/>
        </p:nvSpPr>
        <p:spPr>
          <a:xfrm>
            <a:off x="514581" y="3425915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8AE8F-CEC5-4B74-8F0C-9EFA65FD56AF}"/>
              </a:ext>
            </a:extLst>
          </p:cNvPr>
          <p:cNvSpPr txBox="1"/>
          <p:nvPr/>
        </p:nvSpPr>
        <p:spPr>
          <a:xfrm>
            <a:off x="511780" y="319177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CB69214-3AC7-4515-9EF6-4DF82150AD12}"/>
              </a:ext>
            </a:extLst>
          </p:cNvPr>
          <p:cNvSpPr/>
          <p:nvPr/>
        </p:nvSpPr>
        <p:spPr>
          <a:xfrm rot="16200000">
            <a:off x="7817338" y="2452246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E3BA-245D-44C3-94BA-6C32F032CE0B}"/>
              </a:ext>
            </a:extLst>
          </p:cNvPr>
          <p:cNvSpPr txBox="1"/>
          <p:nvPr/>
        </p:nvSpPr>
        <p:spPr>
          <a:xfrm>
            <a:off x="6585554" y="3425915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EDD31-4754-473E-9708-EFD4505546CB}"/>
              </a:ext>
            </a:extLst>
          </p:cNvPr>
          <p:cNvSpPr txBox="1"/>
          <p:nvPr/>
        </p:nvSpPr>
        <p:spPr>
          <a:xfrm>
            <a:off x="6835166" y="319177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E57B0F-6CFD-4050-AEB1-A6AAE7BDFC50}"/>
              </a:ext>
            </a:extLst>
          </p:cNvPr>
          <p:cNvGrpSpPr/>
          <p:nvPr/>
        </p:nvGrpSpPr>
        <p:grpSpPr>
          <a:xfrm>
            <a:off x="7952158" y="2555070"/>
            <a:ext cx="282575" cy="328710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9C9D47F-72E1-4752-82AB-DA97530C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DE14143-0597-4202-B9EE-0926A806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914BDA2-85F5-4EFF-AFD1-A739459E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53B78F-9CE5-4196-80B0-5EC26F3FAE51}"/>
              </a:ext>
            </a:extLst>
          </p:cNvPr>
          <p:cNvGrpSpPr/>
          <p:nvPr/>
        </p:nvGrpSpPr>
        <p:grpSpPr>
          <a:xfrm>
            <a:off x="817704" y="2579691"/>
            <a:ext cx="373774" cy="311885"/>
            <a:chOff x="9423400" y="4965701"/>
            <a:chExt cx="728663" cy="608013"/>
          </a:xfrm>
          <a:solidFill>
            <a:schemeClr val="tx1"/>
          </a:solidFill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6CAD91B-36F1-4170-A03C-80EB44BF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965701"/>
              <a:ext cx="139700" cy="146050"/>
            </a:xfrm>
            <a:custGeom>
              <a:avLst/>
              <a:gdLst>
                <a:gd name="T0" fmla="*/ 4 w 37"/>
                <a:gd name="T1" fmla="*/ 25 h 39"/>
                <a:gd name="T2" fmla="*/ 5 w 37"/>
                <a:gd name="T3" fmla="*/ 25 h 39"/>
                <a:gd name="T4" fmla="*/ 19 w 37"/>
                <a:gd name="T5" fmla="*/ 39 h 39"/>
                <a:gd name="T6" fmla="*/ 33 w 37"/>
                <a:gd name="T7" fmla="*/ 25 h 39"/>
                <a:gd name="T8" fmla="*/ 33 w 37"/>
                <a:gd name="T9" fmla="*/ 25 h 39"/>
                <a:gd name="T10" fmla="*/ 37 w 37"/>
                <a:gd name="T11" fmla="*/ 20 h 39"/>
                <a:gd name="T12" fmla="*/ 34 w 37"/>
                <a:gd name="T13" fmla="*/ 14 h 39"/>
                <a:gd name="T14" fmla="*/ 19 w 37"/>
                <a:gd name="T15" fmla="*/ 0 h 39"/>
                <a:gd name="T16" fmla="*/ 3 w 37"/>
                <a:gd name="T17" fmla="*/ 14 h 39"/>
                <a:gd name="T18" fmla="*/ 0 w 37"/>
                <a:gd name="T19" fmla="*/ 20 h 39"/>
                <a:gd name="T20" fmla="*/ 4 w 37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4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7" y="33"/>
                    <a:pt x="13" y="39"/>
                    <a:pt x="19" y="39"/>
                  </a:cubicBezTo>
                  <a:cubicBezTo>
                    <a:pt x="25" y="39"/>
                    <a:pt x="30" y="3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5" y="25"/>
                    <a:pt x="37" y="23"/>
                    <a:pt x="37" y="20"/>
                  </a:cubicBezTo>
                  <a:cubicBezTo>
                    <a:pt x="37" y="17"/>
                    <a:pt x="36" y="15"/>
                    <a:pt x="34" y="14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11" y="0"/>
                    <a:pt x="4" y="5"/>
                    <a:pt x="3" y="14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2FE060A-0D94-4124-9D81-0704E12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5114926"/>
              <a:ext cx="233363" cy="450850"/>
            </a:xfrm>
            <a:custGeom>
              <a:avLst/>
              <a:gdLst>
                <a:gd name="T0" fmla="*/ 61 w 62"/>
                <a:gd name="T1" fmla="*/ 27 h 120"/>
                <a:gd name="T2" fmla="*/ 61 w 62"/>
                <a:gd name="T3" fmla="*/ 15 h 120"/>
                <a:gd name="T4" fmla="*/ 47 w 62"/>
                <a:gd name="T5" fmla="*/ 0 h 120"/>
                <a:gd name="T6" fmla="*/ 40 w 62"/>
                <a:gd name="T7" fmla="*/ 0 h 120"/>
                <a:gd name="T8" fmla="*/ 35 w 62"/>
                <a:gd name="T9" fmla="*/ 16 h 120"/>
                <a:gd name="T10" fmla="*/ 32 w 62"/>
                <a:gd name="T11" fmla="*/ 7 h 120"/>
                <a:gd name="T12" fmla="*/ 36 w 62"/>
                <a:gd name="T13" fmla="*/ 2 h 120"/>
                <a:gd name="T14" fmla="*/ 35 w 62"/>
                <a:gd name="T15" fmla="*/ 2 h 120"/>
                <a:gd name="T16" fmla="*/ 30 w 62"/>
                <a:gd name="T17" fmla="*/ 2 h 120"/>
                <a:gd name="T18" fmla="*/ 26 w 62"/>
                <a:gd name="T19" fmla="*/ 2 h 120"/>
                <a:gd name="T20" fmla="*/ 26 w 62"/>
                <a:gd name="T21" fmla="*/ 2 h 120"/>
                <a:gd name="T22" fmla="*/ 30 w 62"/>
                <a:gd name="T23" fmla="*/ 8 h 120"/>
                <a:gd name="T24" fmla="*/ 26 w 62"/>
                <a:gd name="T25" fmla="*/ 16 h 120"/>
                <a:gd name="T26" fmla="*/ 21 w 62"/>
                <a:gd name="T27" fmla="*/ 0 h 120"/>
                <a:gd name="T28" fmla="*/ 15 w 62"/>
                <a:gd name="T29" fmla="*/ 0 h 120"/>
                <a:gd name="T30" fmla="*/ 0 w 62"/>
                <a:gd name="T31" fmla="*/ 15 h 120"/>
                <a:gd name="T32" fmla="*/ 0 w 62"/>
                <a:gd name="T33" fmla="*/ 27 h 120"/>
                <a:gd name="T34" fmla="*/ 0 w 62"/>
                <a:gd name="T35" fmla="*/ 28 h 120"/>
                <a:gd name="T36" fmla="*/ 0 w 62"/>
                <a:gd name="T37" fmla="*/ 62 h 120"/>
                <a:gd name="T38" fmla="*/ 5 w 62"/>
                <a:gd name="T39" fmla="*/ 67 h 120"/>
                <a:gd name="T40" fmla="*/ 10 w 62"/>
                <a:gd name="T41" fmla="*/ 67 h 120"/>
                <a:gd name="T42" fmla="*/ 10 w 62"/>
                <a:gd name="T43" fmla="*/ 120 h 120"/>
                <a:gd name="T44" fmla="*/ 52 w 62"/>
                <a:gd name="T45" fmla="*/ 120 h 120"/>
                <a:gd name="T46" fmla="*/ 52 w 62"/>
                <a:gd name="T47" fmla="*/ 67 h 120"/>
                <a:gd name="T48" fmla="*/ 57 w 62"/>
                <a:gd name="T49" fmla="*/ 67 h 120"/>
                <a:gd name="T50" fmla="*/ 62 w 62"/>
                <a:gd name="T51" fmla="*/ 62 h 120"/>
                <a:gd name="T52" fmla="*/ 62 w 62"/>
                <a:gd name="T53" fmla="*/ 28 h 120"/>
                <a:gd name="T54" fmla="*/ 61 w 62"/>
                <a:gd name="T5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20">
                  <a:moveTo>
                    <a:pt x="61" y="27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6"/>
                    <a:pt x="55" y="0"/>
                    <a:pt x="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9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2" y="67"/>
                    <a:pt x="5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9" y="67"/>
                    <a:pt x="62" y="65"/>
                    <a:pt x="62" y="6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1" y="28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8FCE8EFC-B2A0-4F4A-B1D7-A504E787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925" y="5295901"/>
              <a:ext cx="171450" cy="277813"/>
            </a:xfrm>
            <a:custGeom>
              <a:avLst/>
              <a:gdLst>
                <a:gd name="T0" fmla="*/ 46 w 46"/>
                <a:gd name="T1" fmla="*/ 67 h 74"/>
                <a:gd name="T2" fmla="*/ 39 w 46"/>
                <a:gd name="T3" fmla="*/ 74 h 74"/>
                <a:gd name="T4" fmla="*/ 7 w 46"/>
                <a:gd name="T5" fmla="*/ 74 h 74"/>
                <a:gd name="T6" fmla="*/ 0 w 46"/>
                <a:gd name="T7" fmla="*/ 67 h 74"/>
                <a:gd name="T8" fmla="*/ 0 w 46"/>
                <a:gd name="T9" fmla="*/ 7 h 74"/>
                <a:gd name="T10" fmla="*/ 7 w 46"/>
                <a:gd name="T11" fmla="*/ 0 h 74"/>
                <a:gd name="T12" fmla="*/ 39 w 46"/>
                <a:gd name="T13" fmla="*/ 0 h 74"/>
                <a:gd name="T14" fmla="*/ 46 w 46"/>
                <a:gd name="T15" fmla="*/ 7 h 74"/>
                <a:gd name="T16" fmla="*/ 46 w 46"/>
                <a:gd name="T17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4">
                  <a:moveTo>
                    <a:pt x="46" y="67"/>
                  </a:moveTo>
                  <a:cubicBezTo>
                    <a:pt x="46" y="71"/>
                    <a:pt x="43" y="74"/>
                    <a:pt x="39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0" y="71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6" y="4"/>
                    <a:pt x="46" y="7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85C216D0-1A9F-49E4-9A08-4D4B1E87E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4991101"/>
              <a:ext cx="319088" cy="582613"/>
            </a:xfrm>
            <a:custGeom>
              <a:avLst/>
              <a:gdLst>
                <a:gd name="T0" fmla="*/ 81 w 85"/>
                <a:gd name="T1" fmla="*/ 42 h 155"/>
                <a:gd name="T2" fmla="*/ 50 w 85"/>
                <a:gd name="T3" fmla="*/ 5 h 155"/>
                <a:gd name="T4" fmla="*/ 35 w 85"/>
                <a:gd name="T5" fmla="*/ 5 h 155"/>
                <a:gd name="T6" fmla="*/ 4 w 85"/>
                <a:gd name="T7" fmla="*/ 42 h 155"/>
                <a:gd name="T8" fmla="*/ 8 w 85"/>
                <a:gd name="T9" fmla="*/ 51 h 155"/>
                <a:gd name="T10" fmla="*/ 19 w 85"/>
                <a:gd name="T11" fmla="*/ 51 h 155"/>
                <a:gd name="T12" fmla="*/ 19 w 85"/>
                <a:gd name="T13" fmla="*/ 148 h 155"/>
                <a:gd name="T14" fmla="*/ 26 w 85"/>
                <a:gd name="T15" fmla="*/ 155 h 155"/>
                <a:gd name="T16" fmla="*/ 58 w 85"/>
                <a:gd name="T17" fmla="*/ 155 h 155"/>
                <a:gd name="T18" fmla="*/ 65 w 85"/>
                <a:gd name="T19" fmla="*/ 148 h 155"/>
                <a:gd name="T20" fmla="*/ 65 w 85"/>
                <a:gd name="T21" fmla="*/ 51 h 155"/>
                <a:gd name="T22" fmla="*/ 76 w 85"/>
                <a:gd name="T23" fmla="*/ 51 h 155"/>
                <a:gd name="T24" fmla="*/ 81 w 85"/>
                <a:gd name="T2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5">
                  <a:moveTo>
                    <a:pt x="81" y="4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6" y="0"/>
                    <a:pt x="39" y="0"/>
                    <a:pt x="35" y="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7"/>
                    <a:pt x="2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52"/>
                    <a:pt x="22" y="155"/>
                    <a:pt x="26" y="155"/>
                  </a:cubicBezTo>
                  <a:cubicBezTo>
                    <a:pt x="58" y="155"/>
                    <a:pt x="58" y="155"/>
                    <a:pt x="58" y="155"/>
                  </a:cubicBezTo>
                  <a:cubicBezTo>
                    <a:pt x="62" y="155"/>
                    <a:pt x="65" y="152"/>
                    <a:pt x="65" y="1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3" y="51"/>
                    <a:pt x="85" y="47"/>
                    <a:pt x="8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7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6" grpId="0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FF088ED-444B-4912-8E6C-44EB1E2D05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981EA-7BE5-416B-9E48-211168E2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5398552"/>
            <a:ext cx="4665556" cy="899210"/>
          </a:xfrm>
        </p:spPr>
        <p:txBody>
          <a:bodyPr/>
          <a:lstStyle/>
          <a:p>
            <a:r>
              <a:rPr lang="en-US"/>
              <a:t>PRICING CONTENT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8EE7A2-4725-4B50-AB80-394F6C47F246}"/>
              </a:ext>
            </a:extLst>
          </p:cNvPr>
          <p:cNvSpPr/>
          <p:nvPr/>
        </p:nvSpPr>
        <p:spPr>
          <a:xfrm>
            <a:off x="-1" y="-1"/>
            <a:ext cx="9144000" cy="4157871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68DA1B-227F-4924-A3D0-B98A31983C74}"/>
              </a:ext>
            </a:extLst>
          </p:cNvPr>
          <p:cNvSpPr/>
          <p:nvPr/>
        </p:nvSpPr>
        <p:spPr>
          <a:xfrm flipV="1">
            <a:off x="2676716" y="582031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99746-DC48-49E2-A3F8-CEEE8FA244DC}"/>
              </a:ext>
            </a:extLst>
          </p:cNvPr>
          <p:cNvSpPr/>
          <p:nvPr/>
        </p:nvSpPr>
        <p:spPr>
          <a:xfrm rot="10800000" flipH="1">
            <a:off x="3476625" y="1914526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C9A01A-F9EE-416E-AE9C-340EF21BF3E9}"/>
              </a:ext>
            </a:extLst>
          </p:cNvPr>
          <p:cNvSpPr/>
          <p:nvPr/>
        </p:nvSpPr>
        <p:spPr>
          <a:xfrm rot="10800000" flipH="1">
            <a:off x="3925888" y="1691282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4F605-D105-4AB9-AFB9-8F34AF5302E9}"/>
              </a:ext>
            </a:extLst>
          </p:cNvPr>
          <p:cNvSpPr txBox="1"/>
          <p:nvPr/>
        </p:nvSpPr>
        <p:spPr>
          <a:xfrm>
            <a:off x="4000498" y="1971677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D364-D303-4C65-B5F4-183B4037F3C9}"/>
              </a:ext>
            </a:extLst>
          </p:cNvPr>
          <p:cNvSpPr txBox="1"/>
          <p:nvPr/>
        </p:nvSpPr>
        <p:spPr>
          <a:xfrm>
            <a:off x="3925889" y="2860990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2F16F-6D4B-4882-BD32-EA75D38F345C}"/>
              </a:ext>
            </a:extLst>
          </p:cNvPr>
          <p:cNvSpPr txBox="1"/>
          <p:nvPr/>
        </p:nvSpPr>
        <p:spPr>
          <a:xfrm>
            <a:off x="3607593" y="3122973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1F957-73B3-4507-88E4-F74D5BD3B2FB}"/>
              </a:ext>
            </a:extLst>
          </p:cNvPr>
          <p:cNvSpPr/>
          <p:nvPr/>
        </p:nvSpPr>
        <p:spPr>
          <a:xfrm rot="10800000" flipH="1">
            <a:off x="848519" y="1914525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AFC5C70-D2CB-4DFD-B3EE-839A47176DB5}"/>
              </a:ext>
            </a:extLst>
          </p:cNvPr>
          <p:cNvSpPr/>
          <p:nvPr/>
        </p:nvSpPr>
        <p:spPr>
          <a:xfrm rot="10800000" flipH="1">
            <a:off x="1297782" y="1691281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EF377-8335-4206-8ADD-EBB19FE74A29}"/>
              </a:ext>
            </a:extLst>
          </p:cNvPr>
          <p:cNvSpPr txBox="1"/>
          <p:nvPr/>
        </p:nvSpPr>
        <p:spPr>
          <a:xfrm>
            <a:off x="1372392" y="1971676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DABC4-C2DA-45DE-BE39-AEA836829421}"/>
              </a:ext>
            </a:extLst>
          </p:cNvPr>
          <p:cNvSpPr txBox="1"/>
          <p:nvPr/>
        </p:nvSpPr>
        <p:spPr>
          <a:xfrm>
            <a:off x="1297783" y="2860989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53BB0-2747-4939-BDA5-8D36DEC8AF93}"/>
              </a:ext>
            </a:extLst>
          </p:cNvPr>
          <p:cNvSpPr txBox="1"/>
          <p:nvPr/>
        </p:nvSpPr>
        <p:spPr>
          <a:xfrm>
            <a:off x="979487" y="3122972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E0B7C-7D97-48C1-BC24-7C6DCACE9426}"/>
              </a:ext>
            </a:extLst>
          </p:cNvPr>
          <p:cNvSpPr/>
          <p:nvPr/>
        </p:nvSpPr>
        <p:spPr>
          <a:xfrm rot="10800000" flipH="1">
            <a:off x="6104729" y="1914525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7E0D69-47AC-437C-9443-A77C40D828A8}"/>
              </a:ext>
            </a:extLst>
          </p:cNvPr>
          <p:cNvSpPr/>
          <p:nvPr/>
        </p:nvSpPr>
        <p:spPr>
          <a:xfrm rot="10800000" flipH="1">
            <a:off x="6553992" y="1691281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5A609-8231-4432-A413-16D1225FE528}"/>
              </a:ext>
            </a:extLst>
          </p:cNvPr>
          <p:cNvSpPr txBox="1"/>
          <p:nvPr/>
        </p:nvSpPr>
        <p:spPr>
          <a:xfrm>
            <a:off x="6628602" y="1971676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65FE7-DC7D-435E-94A8-31FECB599B96}"/>
              </a:ext>
            </a:extLst>
          </p:cNvPr>
          <p:cNvSpPr txBox="1"/>
          <p:nvPr/>
        </p:nvSpPr>
        <p:spPr>
          <a:xfrm>
            <a:off x="6553993" y="2860989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F7359-E67E-4E61-83C0-9285FB24A4EB}"/>
              </a:ext>
            </a:extLst>
          </p:cNvPr>
          <p:cNvSpPr txBox="1"/>
          <p:nvPr/>
        </p:nvSpPr>
        <p:spPr>
          <a:xfrm>
            <a:off x="6235697" y="3122972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</p:spTree>
    <p:extLst>
      <p:ext uri="{BB962C8B-B14F-4D97-AF65-F5344CB8AC3E}">
        <p14:creationId xmlns:p14="http://schemas.microsoft.com/office/powerpoint/2010/main" val="2009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9" grpId="0" animBg="1"/>
      <p:bldP spid="17" grpId="0" animBg="1"/>
      <p:bldP spid="11" grpId="0" animBg="1"/>
      <p:bldP spid="20" grpId="0"/>
      <p:bldP spid="21" grpId="0"/>
      <p:bldP spid="22" grpId="0"/>
      <p:bldP spid="30" grpId="0" animBg="1"/>
      <p:bldP spid="31" grpId="0" animBg="1"/>
      <p:bldP spid="32" grpId="0"/>
      <p:bldP spid="33" grpId="0"/>
      <p:bldP spid="34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2F4282-98E9-4FA4-B818-59035E43F8CA}"/>
              </a:ext>
            </a:extLst>
          </p:cNvPr>
          <p:cNvSpPr/>
          <p:nvPr/>
        </p:nvSpPr>
        <p:spPr>
          <a:xfrm>
            <a:off x="2402396" y="-358892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59AD081-22BE-4C99-B7E1-5949C33DE5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8F889D3E-D2C3-403B-8BB6-46D94DBC16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7AA0F-3154-4737-A32A-216B9ADC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CLIENT TESTIMONIALS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76867FE-ABA9-44E3-93CF-C0E204936D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711C6F3B-3D57-477B-8D71-99AF9078A9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FCEA6-7BA7-47CF-92DC-E7E22FDE6BDE}"/>
              </a:ext>
            </a:extLst>
          </p:cNvPr>
          <p:cNvSpPr txBox="1"/>
          <p:nvPr/>
        </p:nvSpPr>
        <p:spPr>
          <a:xfrm>
            <a:off x="2471320" y="2506523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92F56-C8DC-4022-90BF-BF8A1C4601CA}"/>
              </a:ext>
            </a:extLst>
          </p:cNvPr>
          <p:cNvSpPr txBox="1"/>
          <p:nvPr/>
        </p:nvSpPr>
        <p:spPr>
          <a:xfrm>
            <a:off x="2471320" y="2108080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SUE VANEER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ED1F6-07B4-43CB-B106-5953821CE6F3}"/>
              </a:ext>
            </a:extLst>
          </p:cNvPr>
          <p:cNvSpPr txBox="1"/>
          <p:nvPr/>
        </p:nvSpPr>
        <p:spPr>
          <a:xfrm>
            <a:off x="2471320" y="2344226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6507-24E6-4729-A392-9A3AD0C2853D}"/>
              </a:ext>
            </a:extLst>
          </p:cNvPr>
          <p:cNvSpPr txBox="1"/>
          <p:nvPr/>
        </p:nvSpPr>
        <p:spPr>
          <a:xfrm>
            <a:off x="2471320" y="3291133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AA1FF-06B3-4D01-9329-EDC0972C7AA1}"/>
              </a:ext>
            </a:extLst>
          </p:cNvPr>
          <p:cNvSpPr txBox="1"/>
          <p:nvPr/>
        </p:nvSpPr>
        <p:spPr>
          <a:xfrm>
            <a:off x="2471320" y="4915722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C1AD-53FC-465D-9F2C-D79E1A098619}"/>
              </a:ext>
            </a:extLst>
          </p:cNvPr>
          <p:cNvSpPr txBox="1"/>
          <p:nvPr/>
        </p:nvSpPr>
        <p:spPr>
          <a:xfrm>
            <a:off x="2471320" y="4517278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ZACK LEE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64202-9602-4746-8E98-E7A74D559A84}"/>
              </a:ext>
            </a:extLst>
          </p:cNvPr>
          <p:cNvSpPr txBox="1"/>
          <p:nvPr/>
        </p:nvSpPr>
        <p:spPr>
          <a:xfrm>
            <a:off x="2471320" y="4753424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6553-7842-4F9F-8951-AF2FE86F14E5}"/>
              </a:ext>
            </a:extLst>
          </p:cNvPr>
          <p:cNvSpPr txBox="1"/>
          <p:nvPr/>
        </p:nvSpPr>
        <p:spPr>
          <a:xfrm>
            <a:off x="2471320" y="5700331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9.75/10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7A38F-4DFD-4E97-9A70-A61E728EFF29}"/>
              </a:ext>
            </a:extLst>
          </p:cNvPr>
          <p:cNvSpPr txBox="1"/>
          <p:nvPr/>
        </p:nvSpPr>
        <p:spPr>
          <a:xfrm>
            <a:off x="6470743" y="2506523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850AF-3201-458D-A300-FE6858BD67B6}"/>
              </a:ext>
            </a:extLst>
          </p:cNvPr>
          <p:cNvSpPr txBox="1"/>
          <p:nvPr/>
        </p:nvSpPr>
        <p:spPr>
          <a:xfrm>
            <a:off x="6470743" y="2108080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PAUL MOLIVE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6EA3-D28D-4E5B-B5C1-5AE961079A06}"/>
              </a:ext>
            </a:extLst>
          </p:cNvPr>
          <p:cNvSpPr txBox="1"/>
          <p:nvPr/>
        </p:nvSpPr>
        <p:spPr>
          <a:xfrm>
            <a:off x="6470743" y="2344226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DA29A-E8AF-4CD9-BBF7-31909F95F537}"/>
              </a:ext>
            </a:extLst>
          </p:cNvPr>
          <p:cNvSpPr txBox="1"/>
          <p:nvPr/>
        </p:nvSpPr>
        <p:spPr>
          <a:xfrm>
            <a:off x="6470743" y="3291133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7F12-842F-4663-8DA3-55F3FDBB9B34}"/>
              </a:ext>
            </a:extLst>
          </p:cNvPr>
          <p:cNvSpPr txBox="1"/>
          <p:nvPr/>
        </p:nvSpPr>
        <p:spPr>
          <a:xfrm>
            <a:off x="6470743" y="4915722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A52DC-8A21-4BAD-9B49-2D40E6732337}"/>
              </a:ext>
            </a:extLst>
          </p:cNvPr>
          <p:cNvSpPr txBox="1"/>
          <p:nvPr/>
        </p:nvSpPr>
        <p:spPr>
          <a:xfrm>
            <a:off x="6470743" y="4517278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MINNIE 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547F5-FC4B-4D22-A9F4-D2459A7FA403}"/>
              </a:ext>
            </a:extLst>
          </p:cNvPr>
          <p:cNvSpPr txBox="1"/>
          <p:nvPr/>
        </p:nvSpPr>
        <p:spPr>
          <a:xfrm>
            <a:off x="6470743" y="4753424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135B6-F511-4F26-AA4B-6FA6AFDAE038}"/>
              </a:ext>
            </a:extLst>
          </p:cNvPr>
          <p:cNvSpPr txBox="1"/>
          <p:nvPr/>
        </p:nvSpPr>
        <p:spPr>
          <a:xfrm>
            <a:off x="6470743" y="5700331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ECB45FB-E754-4060-8230-D73D9AC60C7A}"/>
              </a:ext>
            </a:extLst>
          </p:cNvPr>
          <p:cNvSpPr/>
          <p:nvPr/>
        </p:nvSpPr>
        <p:spPr>
          <a:xfrm rot="5400000" flipH="1">
            <a:off x="747160" y="215342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E84BB08-5A71-4091-810C-CD9BF37B544B}"/>
              </a:ext>
            </a:extLst>
          </p:cNvPr>
          <p:cNvSpPr/>
          <p:nvPr/>
        </p:nvSpPr>
        <p:spPr>
          <a:xfrm rot="5400000" flipH="1">
            <a:off x="747159" y="536521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7583C8-29D9-4815-9D4F-D3A5B9023FA9}"/>
              </a:ext>
            </a:extLst>
          </p:cNvPr>
          <p:cNvSpPr/>
          <p:nvPr/>
        </p:nvSpPr>
        <p:spPr>
          <a:xfrm rot="5400000" flipH="1">
            <a:off x="4746583" y="215342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A0E5D8-C2CD-4E3A-83E9-728D055C1597}"/>
              </a:ext>
            </a:extLst>
          </p:cNvPr>
          <p:cNvSpPr/>
          <p:nvPr/>
        </p:nvSpPr>
        <p:spPr>
          <a:xfrm rot="5400000" flipH="1">
            <a:off x="4746582" y="536521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53C3D4-9934-4542-B193-46C78C7E8AF4}"/>
              </a:ext>
            </a:extLst>
          </p:cNvPr>
          <p:cNvSpPr/>
          <p:nvPr/>
        </p:nvSpPr>
        <p:spPr>
          <a:xfrm rot="5400000" flipH="1">
            <a:off x="6910831" y="105664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5B29F93-0119-4F11-8952-D4A809989430}"/>
              </a:ext>
            </a:extLst>
          </p:cNvPr>
          <p:cNvSpPr/>
          <p:nvPr/>
        </p:nvSpPr>
        <p:spPr>
          <a:xfrm rot="5400000" flipH="1">
            <a:off x="4912681" y="1057465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76F4BB-8F6F-447A-BF5C-A4D6A6FA5D95}"/>
              </a:ext>
            </a:extLst>
          </p:cNvPr>
          <p:cNvSpPr/>
          <p:nvPr/>
        </p:nvSpPr>
        <p:spPr>
          <a:xfrm rot="6699322">
            <a:off x="470836" y="184767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B998E9A-4161-4DCA-9211-AF67FDD5F1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3A9E30-89CF-4C02-ADA3-DC19AF53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664811"/>
            <a:ext cx="3855831" cy="1448186"/>
          </a:xfrm>
        </p:spPr>
        <p:txBody>
          <a:bodyPr/>
          <a:lstStyle/>
          <a:p>
            <a:r>
              <a:rPr lang="en-US"/>
              <a:t>FIND &amp; CONTACT</a:t>
            </a:r>
            <a:br>
              <a:rPr lang="en-US"/>
            </a:br>
            <a:r>
              <a:rPr lang="en-US"/>
              <a:t>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6DAC4-A7AB-4E1D-8A88-D0F21DF59EC6}"/>
              </a:ext>
            </a:extLst>
          </p:cNvPr>
          <p:cNvSpPr txBox="1"/>
          <p:nvPr/>
        </p:nvSpPr>
        <p:spPr>
          <a:xfrm>
            <a:off x="760040" y="2693347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5434-2283-48F2-91A5-3C5C92463759}"/>
              </a:ext>
            </a:extLst>
          </p:cNvPr>
          <p:cNvSpPr txBox="1"/>
          <p:nvPr/>
        </p:nvSpPr>
        <p:spPr>
          <a:xfrm>
            <a:off x="760039" y="243777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F2D4E3E-534A-444B-960A-A51E2C32675F}"/>
              </a:ext>
            </a:extLst>
          </p:cNvPr>
          <p:cNvSpPr>
            <a:spLocks/>
          </p:cNvSpPr>
          <p:nvPr/>
        </p:nvSpPr>
        <p:spPr bwMode="auto">
          <a:xfrm>
            <a:off x="5084421" y="1150030"/>
            <a:ext cx="340717" cy="311182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464C-9826-4582-BF57-CE1DC0CBFA19}"/>
              </a:ext>
            </a:extLst>
          </p:cNvPr>
          <p:cNvSpPr txBox="1"/>
          <p:nvPr/>
        </p:nvSpPr>
        <p:spPr>
          <a:xfrm>
            <a:off x="4871766" y="1611312"/>
            <a:ext cx="127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021-345678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3748D-859F-47B4-ABBA-B39F76BA61BF}"/>
              </a:ext>
            </a:extLst>
          </p:cNvPr>
          <p:cNvSpPr txBox="1"/>
          <p:nvPr/>
        </p:nvSpPr>
        <p:spPr>
          <a:xfrm>
            <a:off x="6871965" y="1575950"/>
            <a:ext cx="132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err="1">
                <a:solidFill>
                  <a:schemeClr val="accent1"/>
                </a:solidFill>
                <a:latin typeface="+mj-lt"/>
              </a:rPr>
              <a:t>company</a:t>
            </a:r>
            <a:r>
              <a:rPr lang="en-US" sz="1200" b="1">
                <a:solidFill>
                  <a:schemeClr val="accent1"/>
                </a:solidFill>
                <a:latin typeface="+mj-lt"/>
              </a:rPr>
              <a:t>@com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AABABD75-5FEF-4F41-9E77-556345853C42}"/>
              </a:ext>
            </a:extLst>
          </p:cNvPr>
          <p:cNvSpPr>
            <a:spLocks noEditPoints="1"/>
          </p:cNvSpPr>
          <p:nvPr/>
        </p:nvSpPr>
        <p:spPr bwMode="auto">
          <a:xfrm>
            <a:off x="7112805" y="1185526"/>
            <a:ext cx="335744" cy="217539"/>
          </a:xfrm>
          <a:custGeom>
            <a:avLst/>
            <a:gdLst>
              <a:gd name="T0" fmla="*/ 51 w 97"/>
              <a:gd name="T1" fmla="*/ 37 h 64"/>
              <a:gd name="T2" fmla="*/ 97 w 97"/>
              <a:gd name="T3" fmla="*/ 11 h 64"/>
              <a:gd name="T4" fmla="*/ 97 w 97"/>
              <a:gd name="T5" fmla="*/ 64 h 64"/>
              <a:gd name="T6" fmla="*/ 0 w 97"/>
              <a:gd name="T7" fmla="*/ 64 h 64"/>
              <a:gd name="T8" fmla="*/ 0 w 97"/>
              <a:gd name="T9" fmla="*/ 11 h 64"/>
              <a:gd name="T10" fmla="*/ 46 w 97"/>
              <a:gd name="T11" fmla="*/ 37 h 64"/>
              <a:gd name="T12" fmla="*/ 48 w 97"/>
              <a:gd name="T13" fmla="*/ 38 h 64"/>
              <a:gd name="T14" fmla="*/ 51 w 97"/>
              <a:gd name="T15" fmla="*/ 37 h 64"/>
              <a:gd name="T16" fmla="*/ 93 w 97"/>
              <a:gd name="T17" fmla="*/ 0 h 64"/>
              <a:gd name="T18" fmla="*/ 48 w 97"/>
              <a:gd name="T19" fmla="*/ 26 h 64"/>
              <a:gd name="T20" fmla="*/ 3 w 97"/>
              <a:gd name="T21" fmla="*/ 0 h 64"/>
              <a:gd name="T22" fmla="*/ 93 w 97"/>
              <a:gd name="T2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64">
                <a:moveTo>
                  <a:pt x="51" y="37"/>
                </a:moveTo>
                <a:cubicBezTo>
                  <a:pt x="97" y="11"/>
                  <a:pt x="97" y="11"/>
                  <a:pt x="97" y="11"/>
                </a:cubicBezTo>
                <a:cubicBezTo>
                  <a:pt x="97" y="64"/>
                  <a:pt x="97" y="64"/>
                  <a:pt x="97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1"/>
                  <a:pt x="0" y="11"/>
                  <a:pt x="0" y="11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7" y="38"/>
                  <a:pt x="48" y="38"/>
                </a:cubicBezTo>
                <a:cubicBezTo>
                  <a:pt x="49" y="38"/>
                  <a:pt x="50" y="37"/>
                  <a:pt x="51" y="37"/>
                </a:cubicBezTo>
                <a:close/>
                <a:moveTo>
                  <a:pt x="93" y="0"/>
                </a:moveTo>
                <a:cubicBezTo>
                  <a:pt x="48" y="26"/>
                  <a:pt x="48" y="26"/>
                  <a:pt x="48" y="26"/>
                </a:cubicBezTo>
                <a:cubicBezTo>
                  <a:pt x="3" y="0"/>
                  <a:pt x="3" y="0"/>
                  <a:pt x="3" y="0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F6664-61A0-4F3C-9E58-5B5E2E31E16C}"/>
              </a:ext>
            </a:extLst>
          </p:cNvPr>
          <p:cNvSpPr txBox="1"/>
          <p:nvPr/>
        </p:nvSpPr>
        <p:spPr>
          <a:xfrm>
            <a:off x="4855476" y="1796666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D44EB-4FC5-4B96-BD71-34A8DE198CD9}"/>
              </a:ext>
            </a:extLst>
          </p:cNvPr>
          <p:cNvSpPr txBox="1"/>
          <p:nvPr/>
        </p:nvSpPr>
        <p:spPr>
          <a:xfrm>
            <a:off x="6871966" y="1796396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78EB0A-2B0A-466E-A7DC-DE86F24411C5}"/>
              </a:ext>
            </a:extLst>
          </p:cNvPr>
          <p:cNvSpPr/>
          <p:nvPr/>
        </p:nvSpPr>
        <p:spPr>
          <a:xfrm rot="5400000" flipH="1">
            <a:off x="6910831" y="223628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E3E452-4DB4-4CC3-B1CC-DA218C9DCCE1}"/>
              </a:ext>
            </a:extLst>
          </p:cNvPr>
          <p:cNvSpPr/>
          <p:nvPr/>
        </p:nvSpPr>
        <p:spPr>
          <a:xfrm rot="5400000" flipH="1">
            <a:off x="4912681" y="2237101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C7589-73EE-487A-B0C1-90D1A1F90E04}"/>
              </a:ext>
            </a:extLst>
          </p:cNvPr>
          <p:cNvSpPr txBox="1"/>
          <p:nvPr/>
        </p:nvSpPr>
        <p:spPr>
          <a:xfrm>
            <a:off x="4871766" y="2780486"/>
            <a:ext cx="127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Breeze, 23 Ave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D05FD-C6DF-467B-BE5D-E71021D76D4B}"/>
              </a:ext>
            </a:extLst>
          </p:cNvPr>
          <p:cNvSpPr txBox="1"/>
          <p:nvPr/>
        </p:nvSpPr>
        <p:spPr>
          <a:xfrm>
            <a:off x="6871965" y="2780486"/>
            <a:ext cx="132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123-092123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5EEA-CA67-4D86-B827-C16C5AC7D253}"/>
              </a:ext>
            </a:extLst>
          </p:cNvPr>
          <p:cNvSpPr txBox="1"/>
          <p:nvPr/>
        </p:nvSpPr>
        <p:spPr>
          <a:xfrm>
            <a:off x="4855476" y="2976302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CB5AE-F41C-4F86-9DC7-D690552E922E}"/>
              </a:ext>
            </a:extLst>
          </p:cNvPr>
          <p:cNvSpPr txBox="1"/>
          <p:nvPr/>
        </p:nvSpPr>
        <p:spPr>
          <a:xfrm>
            <a:off x="6871966" y="2976032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91129B48-7E56-45F1-B5BA-13FD2BF629CF}"/>
              </a:ext>
            </a:extLst>
          </p:cNvPr>
          <p:cNvSpPr>
            <a:spLocks noEditPoints="1"/>
          </p:cNvSpPr>
          <p:nvPr/>
        </p:nvSpPr>
        <p:spPr bwMode="auto">
          <a:xfrm>
            <a:off x="5113775" y="2289034"/>
            <a:ext cx="243526" cy="380017"/>
          </a:xfrm>
          <a:custGeom>
            <a:avLst/>
            <a:gdLst>
              <a:gd name="T0" fmla="*/ 8 w 54"/>
              <a:gd name="T1" fmla="*/ 8 h 92"/>
              <a:gd name="T2" fmla="*/ 27 w 54"/>
              <a:gd name="T3" fmla="*/ 0 h 92"/>
              <a:gd name="T4" fmla="*/ 46 w 54"/>
              <a:gd name="T5" fmla="*/ 8 h 92"/>
              <a:gd name="T6" fmla="*/ 54 w 54"/>
              <a:gd name="T7" fmla="*/ 27 h 92"/>
              <a:gd name="T8" fmla="*/ 47 w 54"/>
              <a:gd name="T9" fmla="*/ 50 h 92"/>
              <a:gd name="T10" fmla="*/ 34 w 54"/>
              <a:gd name="T11" fmla="*/ 79 h 92"/>
              <a:gd name="T12" fmla="*/ 27 w 54"/>
              <a:gd name="T13" fmla="*/ 92 h 92"/>
              <a:gd name="T14" fmla="*/ 24 w 54"/>
              <a:gd name="T15" fmla="*/ 87 h 92"/>
              <a:gd name="T16" fmla="*/ 18 w 54"/>
              <a:gd name="T17" fmla="*/ 74 h 92"/>
              <a:gd name="T18" fmla="*/ 10 w 54"/>
              <a:gd name="T19" fmla="*/ 56 h 92"/>
              <a:gd name="T20" fmla="*/ 3 w 54"/>
              <a:gd name="T21" fmla="*/ 40 h 92"/>
              <a:gd name="T22" fmla="*/ 0 w 54"/>
              <a:gd name="T23" fmla="*/ 27 h 92"/>
              <a:gd name="T24" fmla="*/ 8 w 54"/>
              <a:gd name="T25" fmla="*/ 8 h 92"/>
              <a:gd name="T26" fmla="*/ 18 w 54"/>
              <a:gd name="T27" fmla="*/ 36 h 92"/>
              <a:gd name="T28" fmla="*/ 27 w 54"/>
              <a:gd name="T29" fmla="*/ 40 h 92"/>
              <a:gd name="T30" fmla="*/ 36 w 54"/>
              <a:gd name="T31" fmla="*/ 36 h 92"/>
              <a:gd name="T32" fmla="*/ 40 w 54"/>
              <a:gd name="T33" fmla="*/ 27 h 92"/>
              <a:gd name="T34" fmla="*/ 36 w 54"/>
              <a:gd name="T35" fmla="*/ 18 h 92"/>
              <a:gd name="T36" fmla="*/ 27 w 54"/>
              <a:gd name="T37" fmla="*/ 14 h 92"/>
              <a:gd name="T38" fmla="*/ 18 w 54"/>
              <a:gd name="T39" fmla="*/ 18 h 92"/>
              <a:gd name="T40" fmla="*/ 14 w 54"/>
              <a:gd name="T41" fmla="*/ 27 h 92"/>
              <a:gd name="T42" fmla="*/ 18 w 54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92">
                <a:moveTo>
                  <a:pt x="8" y="8"/>
                </a:move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1" y="3"/>
                  <a:pt x="46" y="8"/>
                </a:cubicBezTo>
                <a:cubicBezTo>
                  <a:pt x="52" y="13"/>
                  <a:pt x="54" y="20"/>
                  <a:pt x="54" y="27"/>
                </a:cubicBezTo>
                <a:cubicBezTo>
                  <a:pt x="54" y="31"/>
                  <a:pt x="52" y="39"/>
                  <a:pt x="47" y="50"/>
                </a:cubicBezTo>
                <a:cubicBezTo>
                  <a:pt x="43" y="61"/>
                  <a:pt x="38" y="71"/>
                  <a:pt x="34" y="79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87"/>
                  <a:pt x="24" y="87"/>
                  <a:pt x="24" y="87"/>
                </a:cubicBezTo>
                <a:cubicBezTo>
                  <a:pt x="18" y="74"/>
                  <a:pt x="18" y="74"/>
                  <a:pt x="18" y="74"/>
                </a:cubicBezTo>
                <a:cubicBezTo>
                  <a:pt x="15" y="68"/>
                  <a:pt x="12" y="62"/>
                  <a:pt x="10" y="56"/>
                </a:cubicBezTo>
                <a:cubicBezTo>
                  <a:pt x="7" y="51"/>
                  <a:pt x="5" y="45"/>
                  <a:pt x="3" y="40"/>
                </a:cubicBezTo>
                <a:cubicBezTo>
                  <a:pt x="1" y="34"/>
                  <a:pt x="0" y="30"/>
                  <a:pt x="0" y="27"/>
                </a:cubicBezTo>
                <a:cubicBezTo>
                  <a:pt x="0" y="19"/>
                  <a:pt x="3" y="13"/>
                  <a:pt x="8" y="8"/>
                </a:cubicBezTo>
                <a:close/>
                <a:moveTo>
                  <a:pt x="18" y="36"/>
                </a:moveTo>
                <a:cubicBezTo>
                  <a:pt x="21" y="39"/>
                  <a:pt x="24" y="40"/>
                  <a:pt x="27" y="40"/>
                </a:cubicBezTo>
                <a:cubicBezTo>
                  <a:pt x="31" y="40"/>
                  <a:pt x="34" y="39"/>
                  <a:pt x="36" y="36"/>
                </a:cubicBezTo>
                <a:cubicBezTo>
                  <a:pt x="39" y="34"/>
                  <a:pt x="40" y="31"/>
                  <a:pt x="40" y="27"/>
                </a:cubicBezTo>
                <a:cubicBezTo>
                  <a:pt x="40" y="24"/>
                  <a:pt x="39" y="20"/>
                  <a:pt x="36" y="18"/>
                </a:cubicBezTo>
                <a:cubicBezTo>
                  <a:pt x="34" y="15"/>
                  <a:pt x="31" y="14"/>
                  <a:pt x="27" y="14"/>
                </a:cubicBezTo>
                <a:cubicBezTo>
                  <a:pt x="24" y="14"/>
                  <a:pt x="21" y="15"/>
                  <a:pt x="18" y="18"/>
                </a:cubicBezTo>
                <a:cubicBezTo>
                  <a:pt x="16" y="20"/>
                  <a:pt x="14" y="24"/>
                  <a:pt x="14" y="27"/>
                </a:cubicBezTo>
                <a:cubicBezTo>
                  <a:pt x="14" y="31"/>
                  <a:pt x="16" y="34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691A9-AFF2-474E-ACCA-89484208A122}"/>
              </a:ext>
            </a:extLst>
          </p:cNvPr>
          <p:cNvGrpSpPr/>
          <p:nvPr/>
        </p:nvGrpSpPr>
        <p:grpSpPr>
          <a:xfrm>
            <a:off x="7104800" y="2318041"/>
            <a:ext cx="384323" cy="281713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704CA4-083A-48B3-93D1-E42B5595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97D24D-C46B-4CB3-B4F2-D277A5937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6FDFE1-25B6-444A-B75B-52C03627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1EDF92-3F0C-460D-9A53-37E21F03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9B85BE2-73C3-4E5C-AB3A-90C34048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452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9" grpId="0" animBg="1"/>
      <p:bldP spid="7" grpId="0"/>
      <p:bldP spid="10" grpId="0"/>
      <p:bldP spid="11" grpId="0"/>
      <p:bldP spid="18" grpId="0" animBg="1"/>
      <p:bldP spid="19" grpId="0"/>
      <p:bldP spid="20" grpId="0"/>
      <p:bldP spid="24" grpId="0" animBg="1"/>
      <p:bldP spid="26" grpId="0"/>
      <p:bldP spid="28" grpId="0"/>
      <p:bldP spid="30" grpId="0" animBg="1"/>
      <p:bldP spid="31" grpId="0" animBg="1"/>
      <p:bldP spid="32" grpId="0"/>
      <p:bldP spid="33" grpId="0"/>
      <p:bldP spid="34" grpId="0"/>
      <p:bldP spid="3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73F2321-D3ED-4A7F-9979-4AFE52A88951}"/>
              </a:ext>
            </a:extLst>
          </p:cNvPr>
          <p:cNvSpPr/>
          <p:nvPr/>
        </p:nvSpPr>
        <p:spPr>
          <a:xfrm rot="6871589">
            <a:off x="3165814" y="210873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7826D1-7F0C-4783-923B-E98D819049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438E4-DA22-4C7C-B58A-82EFB8E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971517"/>
            <a:ext cx="3855831" cy="1448186"/>
          </a:xfrm>
        </p:spPr>
        <p:txBody>
          <a:bodyPr/>
          <a:lstStyle/>
          <a:p>
            <a:r>
              <a:rPr lang="en-US"/>
              <a:t>LIST OF CONTENT</a:t>
            </a:r>
            <a:br>
              <a:rPr lang="en-US"/>
            </a:br>
            <a:r>
              <a:rPr lang="en-US"/>
              <a:t>WE WILL SHOW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F4F1D2-CD43-4F4A-A85C-2E3442377F13}"/>
              </a:ext>
            </a:extLst>
          </p:cNvPr>
          <p:cNvSpPr/>
          <p:nvPr/>
        </p:nvSpPr>
        <p:spPr>
          <a:xfrm rot="5400000" flipH="1">
            <a:off x="821416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00DB-DC37-4BA9-AF45-AF99CDDC14DC}"/>
              </a:ext>
            </a:extLst>
          </p:cNvPr>
          <p:cNvSpPr txBox="1"/>
          <p:nvPr/>
        </p:nvSpPr>
        <p:spPr>
          <a:xfrm>
            <a:off x="998506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ECCA3-E115-43E0-B26D-12EDA5451568}"/>
              </a:ext>
            </a:extLst>
          </p:cNvPr>
          <p:cNvSpPr txBox="1"/>
          <p:nvPr/>
        </p:nvSpPr>
        <p:spPr>
          <a:xfrm>
            <a:off x="751705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720A7-D3A1-4B0E-AF48-92196B8AAB13}"/>
              </a:ext>
            </a:extLst>
          </p:cNvPr>
          <p:cNvSpPr txBox="1"/>
          <p:nvPr/>
        </p:nvSpPr>
        <p:spPr>
          <a:xfrm>
            <a:off x="748904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D320AE-B1BC-45AD-8735-F4EC5AFFFA22}"/>
              </a:ext>
            </a:extLst>
          </p:cNvPr>
          <p:cNvSpPr/>
          <p:nvPr/>
        </p:nvSpPr>
        <p:spPr>
          <a:xfrm rot="5400000" flipH="1">
            <a:off x="2862918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1B50C-203C-48F6-ACAA-F7AB97555F49}"/>
              </a:ext>
            </a:extLst>
          </p:cNvPr>
          <p:cNvSpPr txBox="1"/>
          <p:nvPr/>
        </p:nvSpPr>
        <p:spPr>
          <a:xfrm>
            <a:off x="3040007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B880-F535-471D-BD9E-9A10CA42FF50}"/>
              </a:ext>
            </a:extLst>
          </p:cNvPr>
          <p:cNvSpPr txBox="1"/>
          <p:nvPr/>
        </p:nvSpPr>
        <p:spPr>
          <a:xfrm>
            <a:off x="2793207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DC68-C04F-4D99-A7C9-940791E3A24D}"/>
              </a:ext>
            </a:extLst>
          </p:cNvPr>
          <p:cNvSpPr txBox="1"/>
          <p:nvPr/>
        </p:nvSpPr>
        <p:spPr>
          <a:xfrm>
            <a:off x="2790406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56CC432-A610-45A4-B295-5A157FDB2434}"/>
              </a:ext>
            </a:extLst>
          </p:cNvPr>
          <p:cNvSpPr/>
          <p:nvPr/>
        </p:nvSpPr>
        <p:spPr>
          <a:xfrm rot="5400000" flipH="1">
            <a:off x="4901617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355E8-A225-466C-8330-261E07C6535B}"/>
              </a:ext>
            </a:extLst>
          </p:cNvPr>
          <p:cNvSpPr txBox="1"/>
          <p:nvPr/>
        </p:nvSpPr>
        <p:spPr>
          <a:xfrm>
            <a:off x="5078707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BE888-A71C-4CF5-AFDD-8646ABD7E479}"/>
              </a:ext>
            </a:extLst>
          </p:cNvPr>
          <p:cNvSpPr txBox="1"/>
          <p:nvPr/>
        </p:nvSpPr>
        <p:spPr>
          <a:xfrm>
            <a:off x="4831906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0779E-F5B6-4D94-ACF2-9D3B582661AE}"/>
              </a:ext>
            </a:extLst>
          </p:cNvPr>
          <p:cNvSpPr txBox="1"/>
          <p:nvPr/>
        </p:nvSpPr>
        <p:spPr>
          <a:xfrm>
            <a:off x="4829105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3B48BFC-998F-4770-AE3F-A5CE4AF244FF}"/>
              </a:ext>
            </a:extLst>
          </p:cNvPr>
          <p:cNvSpPr/>
          <p:nvPr/>
        </p:nvSpPr>
        <p:spPr>
          <a:xfrm rot="5400000" flipH="1">
            <a:off x="6943119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3C4F0-3FED-4B10-A49B-E5A5AD01863E}"/>
              </a:ext>
            </a:extLst>
          </p:cNvPr>
          <p:cNvSpPr txBox="1"/>
          <p:nvPr/>
        </p:nvSpPr>
        <p:spPr>
          <a:xfrm>
            <a:off x="7120208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CC11-0A9E-4E23-B9F7-074C1A35178A}"/>
              </a:ext>
            </a:extLst>
          </p:cNvPr>
          <p:cNvSpPr txBox="1"/>
          <p:nvPr/>
        </p:nvSpPr>
        <p:spPr>
          <a:xfrm>
            <a:off x="6873408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96BBF-446F-48B1-9A1B-20B57A9E3A24}"/>
              </a:ext>
            </a:extLst>
          </p:cNvPr>
          <p:cNvSpPr txBox="1"/>
          <p:nvPr/>
        </p:nvSpPr>
        <p:spPr>
          <a:xfrm>
            <a:off x="6870607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158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6" grpId="0" animBg="1"/>
      <p:bldP spid="7" grpId="0"/>
      <p:bldP spid="8" grpId="0"/>
      <p:bldP spid="9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33C16B3-FD58-427E-B2C4-5E21FDDC7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2" y="6001"/>
            <a:ext cx="9144001" cy="6845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3198812" y="6420123"/>
            <a:ext cx="274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latin typeface="+mj-lt"/>
              </a:rPr>
              <a:t>HATO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3198812" y="2252836"/>
            <a:ext cx="2746376" cy="23675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2266951" y="2673583"/>
            <a:ext cx="46100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>
                <a:latin typeface="+mj-lt"/>
              </a:rPr>
              <a:t>THANKS FOR</a:t>
            </a:r>
            <a:br>
              <a:rPr lang="en-US" sz="4950" b="1">
                <a:latin typeface="+mj-lt"/>
              </a:rPr>
            </a:br>
            <a:r>
              <a:rPr lang="en-US" sz="4950" b="1">
                <a:latin typeface="+mj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70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30B0A-2CA6-4445-B3F0-40FD3C0B2A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6A446-43EF-4533-8EB0-187D8D486FF7}"/>
              </a:ext>
            </a:extLst>
          </p:cNvPr>
          <p:cNvSpPr/>
          <p:nvPr/>
        </p:nvSpPr>
        <p:spPr>
          <a:xfrm>
            <a:off x="-2" y="6001"/>
            <a:ext cx="5765009" cy="6845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7ECCC7-07AB-4955-86C4-87D78C0F2A68}"/>
              </a:ext>
            </a:extLst>
          </p:cNvPr>
          <p:cNvSpPr/>
          <p:nvPr/>
        </p:nvSpPr>
        <p:spPr>
          <a:xfrm rot="5400000" flipH="1">
            <a:off x="4221762" y="1486744"/>
            <a:ext cx="4584989" cy="388451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9386B-A199-4627-9835-DCB87A1057C6}"/>
              </a:ext>
            </a:extLst>
          </p:cNvPr>
          <p:cNvSpPr txBox="1"/>
          <p:nvPr/>
        </p:nvSpPr>
        <p:spPr>
          <a:xfrm>
            <a:off x="5026747" y="2701878"/>
            <a:ext cx="2195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45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C8855C-A0F9-4F5D-A930-76A48AEA389B}"/>
              </a:ext>
            </a:extLst>
          </p:cNvPr>
          <p:cNvSpPr/>
          <p:nvPr/>
        </p:nvSpPr>
        <p:spPr>
          <a:xfrm rot="8214976">
            <a:off x="-20548" y="1248765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FBD32-7EEF-408A-938C-BE70B54C92D9}"/>
              </a:ext>
            </a:extLst>
          </p:cNvPr>
          <p:cNvSpPr txBox="1"/>
          <p:nvPr/>
        </p:nvSpPr>
        <p:spPr>
          <a:xfrm>
            <a:off x="731469" y="1971508"/>
            <a:ext cx="32075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>
                <a:latin typeface="+mj-lt"/>
              </a:rPr>
              <a:t>Coming Together </a:t>
            </a:r>
          </a:p>
          <a:p>
            <a:r>
              <a:rPr lang="en-US" sz="2700" b="1">
                <a:latin typeface="+mj-lt"/>
              </a:rPr>
              <a:t>Is A Beginning. </a:t>
            </a:r>
          </a:p>
          <a:p>
            <a:r>
              <a:rPr lang="en-US" sz="2700" b="1">
                <a:latin typeface="+mj-lt"/>
              </a:rPr>
              <a:t>Keeping Together </a:t>
            </a:r>
          </a:p>
          <a:p>
            <a:r>
              <a:rPr lang="en-US" sz="2700" b="1">
                <a:latin typeface="+mj-lt"/>
              </a:rPr>
              <a:t>Is Progress. </a:t>
            </a:r>
          </a:p>
          <a:p>
            <a:r>
              <a:rPr lang="en-US" sz="2700" b="1">
                <a:latin typeface="+mj-lt"/>
              </a:rPr>
              <a:t>Working Together </a:t>
            </a:r>
          </a:p>
          <a:p>
            <a:r>
              <a:rPr lang="en-US" sz="2700" b="1">
                <a:latin typeface="+mj-lt"/>
              </a:rPr>
              <a:t>Is Success.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B184-6517-45D9-B41D-F9FC858614C3}"/>
              </a:ext>
            </a:extLst>
          </p:cNvPr>
          <p:cNvSpPr txBox="1"/>
          <p:nvPr/>
        </p:nvSpPr>
        <p:spPr>
          <a:xfrm>
            <a:off x="731468" y="4609495"/>
            <a:ext cx="13164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- TERRY AKI</a:t>
            </a:r>
          </a:p>
        </p:txBody>
      </p:sp>
    </p:spTree>
    <p:extLst>
      <p:ext uri="{BB962C8B-B14F-4D97-AF65-F5344CB8AC3E}">
        <p14:creationId xmlns:p14="http://schemas.microsoft.com/office/powerpoint/2010/main" val="3211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955A78-BC57-47FB-9643-11561D2D759F}"/>
              </a:ext>
            </a:extLst>
          </p:cNvPr>
          <p:cNvSpPr/>
          <p:nvPr/>
        </p:nvSpPr>
        <p:spPr>
          <a:xfrm rot="14213025">
            <a:off x="5200689" y="364581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9FF6A-97F5-446F-ACB4-0FCB391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176" y="939800"/>
            <a:ext cx="3855831" cy="1448186"/>
          </a:xfrm>
        </p:spPr>
        <p:txBody>
          <a:bodyPr/>
          <a:lstStyle/>
          <a:p>
            <a:r>
              <a:rPr lang="en-US"/>
              <a:t>EVERYTHING</a:t>
            </a:r>
            <a:br>
              <a:rPr lang="en-US"/>
            </a:br>
            <a:r>
              <a:rPr lang="en-US"/>
              <a:t>ALL ABOUT US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B6D386-9C7E-4909-823F-209E81023A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8FCDA9-2BB0-4807-84CE-1482990FB1B5}"/>
              </a:ext>
            </a:extLst>
          </p:cNvPr>
          <p:cNvSpPr/>
          <p:nvPr/>
        </p:nvSpPr>
        <p:spPr>
          <a:xfrm>
            <a:off x="1638019" y="668221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8D5E1-B6E3-4671-971F-130338DCFDBD}"/>
              </a:ext>
            </a:extLst>
          </p:cNvPr>
          <p:cNvSpPr txBox="1"/>
          <p:nvPr/>
        </p:nvSpPr>
        <p:spPr>
          <a:xfrm>
            <a:off x="4823875" y="3235758"/>
            <a:ext cx="309086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56B30-B0AF-4D50-8798-8FD996316BC6}"/>
              </a:ext>
            </a:extLst>
          </p:cNvPr>
          <p:cNvSpPr txBox="1"/>
          <p:nvPr/>
        </p:nvSpPr>
        <p:spPr>
          <a:xfrm>
            <a:off x="4821075" y="298018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WHO WE ARE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3871C-32CE-4F49-A995-8ECD174793B4}"/>
              </a:ext>
            </a:extLst>
          </p:cNvPr>
          <p:cNvSpPr txBox="1"/>
          <p:nvPr/>
        </p:nvSpPr>
        <p:spPr>
          <a:xfrm>
            <a:off x="5295601" y="4615260"/>
            <a:ext cx="309086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F4CB2-8DEE-4F1C-9303-2AFC8CCFA7F9}"/>
              </a:ext>
            </a:extLst>
          </p:cNvPr>
          <p:cNvSpPr txBox="1"/>
          <p:nvPr/>
        </p:nvSpPr>
        <p:spPr>
          <a:xfrm>
            <a:off x="5292800" y="435969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WHAT WE DO ?</a:t>
            </a:r>
          </a:p>
        </p:txBody>
      </p:sp>
    </p:spTree>
    <p:extLst>
      <p:ext uri="{BB962C8B-B14F-4D97-AF65-F5344CB8AC3E}">
        <p14:creationId xmlns:p14="http://schemas.microsoft.com/office/powerpoint/2010/main" val="935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D80BDD1-6F64-4EF1-BE60-BF8E8B7277EE}"/>
              </a:ext>
            </a:extLst>
          </p:cNvPr>
          <p:cNvSpPr/>
          <p:nvPr/>
        </p:nvSpPr>
        <p:spPr>
          <a:xfrm>
            <a:off x="-295020" y="-296917"/>
            <a:ext cx="2496706" cy="2152335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BCBFF-C922-4FF4-9AB0-C65663D0C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75DF5-0589-4F43-8DAC-E77573A4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952467"/>
            <a:ext cx="3855831" cy="1448186"/>
          </a:xfrm>
        </p:spPr>
        <p:txBody>
          <a:bodyPr/>
          <a:lstStyle/>
          <a:p>
            <a:r>
              <a:rPr lang="en-US"/>
              <a:t>MEET COMPANY</a:t>
            </a:r>
            <a:br>
              <a:rPr lang="en-US"/>
            </a:br>
            <a:r>
              <a:rPr lang="en-US"/>
              <a:t>FOUNDER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B23E35-1B8C-46DD-AAF9-DEF4631D32F6}"/>
              </a:ext>
            </a:extLst>
          </p:cNvPr>
          <p:cNvSpPr/>
          <p:nvPr/>
        </p:nvSpPr>
        <p:spPr>
          <a:xfrm rot="16200000">
            <a:off x="4312706" y="3014090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6F0C8-ABA8-4366-BD32-9AC92A26B0C5}"/>
              </a:ext>
            </a:extLst>
          </p:cNvPr>
          <p:cNvSpPr txBox="1"/>
          <p:nvPr/>
        </p:nvSpPr>
        <p:spPr>
          <a:xfrm>
            <a:off x="751705" y="2944941"/>
            <a:ext cx="309086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libero placerat, dapibus lectus ut faucibus lacus Orci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8A26D-131C-414B-A5A9-7356A648023E}"/>
              </a:ext>
            </a:extLst>
          </p:cNvPr>
          <p:cNvSpPr txBox="1"/>
          <p:nvPr/>
        </p:nvSpPr>
        <p:spPr>
          <a:xfrm>
            <a:off x="748904" y="2653654"/>
            <a:ext cx="16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ADAM ZAPPLE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0B249C4-10DF-42D5-BF27-B403735D3766}"/>
              </a:ext>
            </a:extLst>
          </p:cNvPr>
          <p:cNvSpPr/>
          <p:nvPr/>
        </p:nvSpPr>
        <p:spPr>
          <a:xfrm rot="5400000" flipH="1">
            <a:off x="794151" y="3969673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3897-96A2-4088-A2D3-95FCB54049F9}"/>
              </a:ext>
            </a:extLst>
          </p:cNvPr>
          <p:cNvSpPr txBox="1"/>
          <p:nvPr/>
        </p:nvSpPr>
        <p:spPr>
          <a:xfrm>
            <a:off x="751705" y="4853285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F9001-FD9C-41C6-A400-2AD6858A64D0}"/>
              </a:ext>
            </a:extLst>
          </p:cNvPr>
          <p:cNvSpPr txBox="1"/>
          <p:nvPr/>
        </p:nvSpPr>
        <p:spPr>
          <a:xfrm>
            <a:off x="748904" y="4619149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11663A-307C-41FA-A7FD-DF8415A07095}"/>
              </a:ext>
            </a:extLst>
          </p:cNvPr>
          <p:cNvSpPr/>
          <p:nvPr/>
        </p:nvSpPr>
        <p:spPr>
          <a:xfrm rot="5400000" flipH="1">
            <a:off x="2476087" y="3973526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B255A-9879-473B-9554-E1274B8BD2B6}"/>
              </a:ext>
            </a:extLst>
          </p:cNvPr>
          <p:cNvSpPr txBox="1"/>
          <p:nvPr/>
        </p:nvSpPr>
        <p:spPr>
          <a:xfrm>
            <a:off x="2433642" y="4857139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D2193-6661-4661-8FE6-63CD6CB910A9}"/>
              </a:ext>
            </a:extLst>
          </p:cNvPr>
          <p:cNvSpPr txBox="1"/>
          <p:nvPr/>
        </p:nvSpPr>
        <p:spPr>
          <a:xfrm>
            <a:off x="2430841" y="4623003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61C2EB0E-49C1-4676-99CC-01177AFF8157}"/>
              </a:ext>
            </a:extLst>
          </p:cNvPr>
          <p:cNvSpPr>
            <a:spLocks noEditPoints="1"/>
          </p:cNvSpPr>
          <p:nvPr/>
        </p:nvSpPr>
        <p:spPr bwMode="auto">
          <a:xfrm>
            <a:off x="1041988" y="4073306"/>
            <a:ext cx="374231" cy="307985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55D71-FE44-451B-AD6F-EA076B9549EA}"/>
              </a:ext>
            </a:extLst>
          </p:cNvPr>
          <p:cNvGrpSpPr/>
          <p:nvPr/>
        </p:nvGrpSpPr>
        <p:grpSpPr>
          <a:xfrm>
            <a:off x="2715559" y="4042246"/>
            <a:ext cx="317001" cy="370103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B15FD4B-B5F3-45BA-900A-E60F4429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5CB41B3-44F0-4EA5-8FB4-7D241F8B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B8AC028-A591-4F74-A203-E8B2C397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425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28" grpId="0" animBg="1"/>
      <p:bldP spid="30" grpId="0"/>
      <p:bldP spid="31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7B1E487-AA5C-4DCC-BFD6-2A9AB7472EF4}"/>
              </a:ext>
            </a:extLst>
          </p:cNvPr>
          <p:cNvSpPr/>
          <p:nvPr/>
        </p:nvSpPr>
        <p:spPr>
          <a:xfrm rot="5400000">
            <a:off x="1808375" y="-236163"/>
            <a:ext cx="1875812" cy="161708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2528987-521C-4BD8-9071-E39E56364F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882C30-4D35-4E93-B166-85E31007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657192"/>
            <a:ext cx="3855831" cy="1448186"/>
          </a:xfrm>
        </p:spPr>
        <p:txBody>
          <a:bodyPr/>
          <a:lstStyle/>
          <a:p>
            <a:r>
              <a:rPr lang="en-US"/>
              <a:t>LETS MEET OUR</a:t>
            </a:r>
            <a:br>
              <a:rPr lang="en-US"/>
            </a:br>
            <a:r>
              <a:rPr lang="en-US"/>
              <a:t>TEAM MEMBER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8BDF383-654A-4ECA-8616-A869E95576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CE146F9-1902-48CE-B40D-4A7CA93B43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3D155E1-C55B-4076-94F8-76886CA7C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9BA9-8B47-4025-A345-F341F4126CF0}"/>
              </a:ext>
            </a:extLst>
          </p:cNvPr>
          <p:cNvSpPr txBox="1"/>
          <p:nvPr/>
        </p:nvSpPr>
        <p:spPr>
          <a:xfrm>
            <a:off x="463806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51F-452D-47DE-9CBD-FAC84BF35E8B}"/>
              </a:ext>
            </a:extLst>
          </p:cNvPr>
          <p:cNvSpPr txBox="1"/>
          <p:nvPr/>
        </p:nvSpPr>
        <p:spPr>
          <a:xfrm>
            <a:off x="1142461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BARRY CUDA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B42F-3D0D-41F6-AB6E-9B62484CC941}"/>
              </a:ext>
            </a:extLst>
          </p:cNvPr>
          <p:cNvSpPr txBox="1"/>
          <p:nvPr/>
        </p:nvSpPr>
        <p:spPr>
          <a:xfrm>
            <a:off x="1700212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F07D-59C9-41F4-8952-D004BFD1F1B9}"/>
              </a:ext>
            </a:extLst>
          </p:cNvPr>
          <p:cNvSpPr txBox="1"/>
          <p:nvPr/>
        </p:nvSpPr>
        <p:spPr>
          <a:xfrm>
            <a:off x="2580505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D20F-D9A3-41E2-87CD-C5B2C55D58F6}"/>
              </a:ext>
            </a:extLst>
          </p:cNvPr>
          <p:cNvSpPr txBox="1"/>
          <p:nvPr/>
        </p:nvSpPr>
        <p:spPr>
          <a:xfrm>
            <a:off x="3259161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CAL 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70FCF-AA39-416C-9CF8-3B57B298427B}"/>
              </a:ext>
            </a:extLst>
          </p:cNvPr>
          <p:cNvSpPr txBox="1"/>
          <p:nvPr/>
        </p:nvSpPr>
        <p:spPr>
          <a:xfrm>
            <a:off x="3816912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F5818-182B-448E-AFAF-C69ED52B0746}"/>
              </a:ext>
            </a:extLst>
          </p:cNvPr>
          <p:cNvSpPr txBox="1"/>
          <p:nvPr/>
        </p:nvSpPr>
        <p:spPr>
          <a:xfrm>
            <a:off x="4697205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B2BA-2A5E-40E5-8BDE-A33F7A9A01DE}"/>
              </a:ext>
            </a:extLst>
          </p:cNvPr>
          <p:cNvSpPr txBox="1"/>
          <p:nvPr/>
        </p:nvSpPr>
        <p:spPr>
          <a:xfrm>
            <a:off x="5375860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SUE SHEE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E759C-56C0-42AE-B254-B62A686E4D11}"/>
              </a:ext>
            </a:extLst>
          </p:cNvPr>
          <p:cNvSpPr txBox="1"/>
          <p:nvPr/>
        </p:nvSpPr>
        <p:spPr>
          <a:xfrm>
            <a:off x="5933611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1D2C-9F2B-42E0-BB59-2D2CFC48FD39}"/>
              </a:ext>
            </a:extLst>
          </p:cNvPr>
          <p:cNvSpPr txBox="1"/>
          <p:nvPr/>
        </p:nvSpPr>
        <p:spPr>
          <a:xfrm>
            <a:off x="6813904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4E68D-C108-4C50-9FF0-242492F1E55E}"/>
              </a:ext>
            </a:extLst>
          </p:cNvPr>
          <p:cNvSpPr txBox="1"/>
          <p:nvPr/>
        </p:nvSpPr>
        <p:spPr>
          <a:xfrm>
            <a:off x="7492560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MARV ELIS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72702-A21F-4351-B315-4912CB1C41E7}"/>
              </a:ext>
            </a:extLst>
          </p:cNvPr>
          <p:cNvSpPr txBox="1"/>
          <p:nvPr/>
        </p:nvSpPr>
        <p:spPr>
          <a:xfrm>
            <a:off x="8050311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5597511-13C4-4FED-9134-67CD91D35663}"/>
              </a:ext>
            </a:extLst>
          </p:cNvPr>
          <p:cNvSpPr/>
          <p:nvPr/>
        </p:nvSpPr>
        <p:spPr>
          <a:xfrm rot="16200000">
            <a:off x="1591090" y="300207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116203B-8A80-4928-A79C-081A8DF2E74A}"/>
              </a:ext>
            </a:extLst>
          </p:cNvPr>
          <p:cNvSpPr/>
          <p:nvPr/>
        </p:nvSpPr>
        <p:spPr>
          <a:xfrm rot="16200000">
            <a:off x="3707790" y="300207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6DC747-D709-43F1-B7EF-60B95095C688}"/>
              </a:ext>
            </a:extLst>
          </p:cNvPr>
          <p:cNvSpPr/>
          <p:nvPr/>
        </p:nvSpPr>
        <p:spPr>
          <a:xfrm rot="16200000">
            <a:off x="5825843" y="3002074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A8A071E-0C9E-44D7-B5CC-F54E885A2D2A}"/>
              </a:ext>
            </a:extLst>
          </p:cNvPr>
          <p:cNvSpPr/>
          <p:nvPr/>
        </p:nvSpPr>
        <p:spPr>
          <a:xfrm rot="16200000">
            <a:off x="7942543" y="3002074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7472-0B63-420A-8D02-09796BA66CDA}"/>
              </a:ext>
            </a:extLst>
          </p:cNvPr>
          <p:cNvSpPr txBox="1"/>
          <p:nvPr/>
        </p:nvSpPr>
        <p:spPr>
          <a:xfrm>
            <a:off x="4957745" y="1250771"/>
            <a:ext cx="380479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penatibus et magnis parturient montes, nascetur ridiculus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02C1F-DDDC-4D56-84A1-B159BC511CD6}"/>
              </a:ext>
            </a:extLst>
          </p:cNvPr>
          <p:cNvSpPr txBox="1"/>
          <p:nvPr/>
        </p:nvSpPr>
        <p:spPr>
          <a:xfrm>
            <a:off x="4954944" y="100234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 animBg="1"/>
      <p:bldP spid="51" grpId="0" animBg="1"/>
      <p:bldP spid="52" grpId="0" animBg="1"/>
      <p:bldP spid="53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6698766-2296-4EE7-9910-3F9D33639A7B}"/>
              </a:ext>
            </a:extLst>
          </p:cNvPr>
          <p:cNvSpPr/>
          <p:nvPr/>
        </p:nvSpPr>
        <p:spPr>
          <a:xfrm>
            <a:off x="6505662" y="-218541"/>
            <a:ext cx="2063393" cy="177878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59DDFF-BE40-4855-9AB5-97633637CF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635DB1-A17F-44AB-93B7-CA4ED148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745" y="1101692"/>
            <a:ext cx="3855831" cy="1448186"/>
          </a:xfrm>
        </p:spPr>
        <p:txBody>
          <a:bodyPr/>
          <a:lstStyle/>
          <a:p>
            <a:r>
              <a:rPr lang="en-US"/>
              <a:t>WHAT IS OUR</a:t>
            </a:r>
            <a:br>
              <a:rPr lang="en-US"/>
            </a:br>
            <a:r>
              <a:rPr lang="en-US"/>
              <a:t>VISION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9AAB9-7A5E-4890-BB17-99FDA021A939}"/>
              </a:ext>
            </a:extLst>
          </p:cNvPr>
          <p:cNvGrpSpPr/>
          <p:nvPr/>
        </p:nvGrpSpPr>
        <p:grpSpPr>
          <a:xfrm>
            <a:off x="4450683" y="2865855"/>
            <a:ext cx="652391" cy="50886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5C5AAA-1AB1-497B-A2E0-22E411B10A02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B7C66F-349C-4DD3-8659-5356578B4095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070-42FB-40AD-8937-BB7046EC0930}"/>
              </a:ext>
            </a:extLst>
          </p:cNvPr>
          <p:cNvSpPr txBox="1"/>
          <p:nvPr/>
        </p:nvSpPr>
        <p:spPr>
          <a:xfrm>
            <a:off x="4678089" y="2961117"/>
            <a:ext cx="39284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>
                <a:latin typeface="+mj-lt"/>
              </a:rPr>
              <a:t>Efficiency Is Doing Better That </a:t>
            </a:r>
          </a:p>
          <a:p>
            <a:r>
              <a:rPr lang="en-US" sz="2100" b="1">
                <a:latin typeface="+mj-lt"/>
              </a:rPr>
              <a:t>What Is Already Being Done.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ACC17-DC8D-457E-B95A-39ED58805DE1}"/>
              </a:ext>
            </a:extLst>
          </p:cNvPr>
          <p:cNvSpPr txBox="1"/>
          <p:nvPr/>
        </p:nvSpPr>
        <p:spPr>
          <a:xfrm>
            <a:off x="3855576" y="4405040"/>
            <a:ext cx="4309730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A734D-61AB-4A20-9709-A3E5E73019B7}"/>
              </a:ext>
            </a:extLst>
          </p:cNvPr>
          <p:cNvSpPr txBox="1"/>
          <p:nvPr/>
        </p:nvSpPr>
        <p:spPr>
          <a:xfrm>
            <a:off x="3852775" y="414947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6315C2-BDA5-41ED-96CB-46A4B74EE1D4}"/>
              </a:ext>
            </a:extLst>
          </p:cNvPr>
          <p:cNvSpPr/>
          <p:nvPr/>
        </p:nvSpPr>
        <p:spPr>
          <a:xfrm flipV="1">
            <a:off x="1726239" y="5806983"/>
            <a:ext cx="795528" cy="6858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88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028200-407E-42FF-8EEA-A93626805FE2}"/>
              </a:ext>
            </a:extLst>
          </p:cNvPr>
          <p:cNvSpPr/>
          <p:nvPr/>
        </p:nvSpPr>
        <p:spPr>
          <a:xfrm>
            <a:off x="2350294" y="-317824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1FFB77-28A8-45E0-8331-79562880F9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E0895-FD4F-4546-985B-9BE64CAD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1101692"/>
            <a:ext cx="3855831" cy="1448186"/>
          </a:xfrm>
        </p:spPr>
        <p:txBody>
          <a:bodyPr/>
          <a:lstStyle/>
          <a:p>
            <a:r>
              <a:rPr lang="en-US"/>
              <a:t>HOW ABOUT</a:t>
            </a:r>
            <a:br>
              <a:rPr lang="en-US"/>
            </a:br>
            <a:r>
              <a:rPr lang="en-US"/>
              <a:t>OUR MISSION 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C5CF57-EA5E-46C4-86C1-FD1451AC7374}"/>
              </a:ext>
            </a:extLst>
          </p:cNvPr>
          <p:cNvSpPr/>
          <p:nvPr/>
        </p:nvSpPr>
        <p:spPr>
          <a:xfrm flipV="1">
            <a:off x="6622235" y="5824401"/>
            <a:ext cx="795528" cy="6858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CDD030-42CA-4C86-9CE8-E5D845131C4A}"/>
              </a:ext>
            </a:extLst>
          </p:cNvPr>
          <p:cNvGrpSpPr/>
          <p:nvPr/>
        </p:nvGrpSpPr>
        <p:grpSpPr>
          <a:xfrm>
            <a:off x="839802" y="2890836"/>
            <a:ext cx="652391" cy="50886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284206-D670-442F-AB7F-81AB113F6369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A47CD-F361-491B-88FF-1DA8C9601C43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0DB9F1-7F79-4504-AEEB-CB70070A1C81}"/>
              </a:ext>
            </a:extLst>
          </p:cNvPr>
          <p:cNvSpPr txBox="1"/>
          <p:nvPr/>
        </p:nvSpPr>
        <p:spPr>
          <a:xfrm>
            <a:off x="974339" y="2986098"/>
            <a:ext cx="43334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>
                <a:latin typeface="+mj-lt"/>
              </a:rPr>
              <a:t>No One Can Whistle A Symphony. </a:t>
            </a:r>
          </a:p>
          <a:p>
            <a:r>
              <a:rPr lang="en-US" sz="2100" b="1">
                <a:latin typeface="+mj-lt"/>
              </a:rPr>
              <a:t>It Takes A Whole Orchestra To Play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FFE0-71F2-43B0-9448-DBE88FC97CE0}"/>
              </a:ext>
            </a:extLst>
          </p:cNvPr>
          <p:cNvSpPr txBox="1"/>
          <p:nvPr/>
        </p:nvSpPr>
        <p:spPr>
          <a:xfrm>
            <a:off x="760039" y="4405040"/>
            <a:ext cx="4309730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F443C-B207-477C-827E-DD7019596488}"/>
              </a:ext>
            </a:extLst>
          </p:cNvPr>
          <p:cNvSpPr txBox="1"/>
          <p:nvPr/>
        </p:nvSpPr>
        <p:spPr>
          <a:xfrm>
            <a:off x="760039" y="414947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91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Monochrome Dark">
      <a:dk1>
        <a:srgbClr val="FFFFFF"/>
      </a:dk1>
      <a:lt1>
        <a:srgbClr val="262626"/>
      </a:lt1>
      <a:dk2>
        <a:srgbClr val="262626"/>
      </a:dk2>
      <a:lt2>
        <a:srgbClr val="FFFFFF"/>
      </a:lt2>
      <a:accent1>
        <a:srgbClr val="606A74"/>
      </a:accent1>
      <a:accent2>
        <a:srgbClr val="6A757F"/>
      </a:accent2>
      <a:accent3>
        <a:srgbClr val="212930"/>
      </a:accent3>
      <a:accent4>
        <a:srgbClr val="414B56"/>
      </a:accent4>
      <a:accent5>
        <a:srgbClr val="3D4242"/>
      </a:accent5>
      <a:accent6>
        <a:srgbClr val="323531"/>
      </a:accent6>
      <a:hlink>
        <a:srgbClr val="A05024"/>
      </a:hlink>
      <a:folHlink>
        <a:srgbClr val="FEC037"/>
      </a:folHlink>
    </a:clrScheme>
    <a:fontScheme name="Custom 105">
      <a:majorFont>
        <a:latin typeface="Oswal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3180</TotalTime>
  <Words>1458</Words>
  <Application>Microsoft Office PowerPoint</Application>
  <PresentationFormat>On-screen Show (4:3)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Oswald</vt:lpstr>
      <vt:lpstr>Roboto</vt:lpstr>
      <vt:lpstr>Office Theme</vt:lpstr>
      <vt:lpstr>PowerPoint Presentation</vt:lpstr>
      <vt:lpstr>HELLO EVERYONE WELCOME !</vt:lpstr>
      <vt:lpstr>LIST OF CONTENT WE WILL SHOW</vt:lpstr>
      <vt:lpstr>PowerPoint Presentation</vt:lpstr>
      <vt:lpstr>EVERYTHING ALL ABOUT US</vt:lpstr>
      <vt:lpstr>MEET COMPANY FOUNDER</vt:lpstr>
      <vt:lpstr>LETS MEET OUR TEAM MEMBER</vt:lpstr>
      <vt:lpstr>WHAT IS OUR VISION ?</vt:lpstr>
      <vt:lpstr>HOW ABOUT OUR MISSION ?</vt:lpstr>
      <vt:lpstr>QUICK VIEW OF OUR BUSINESS</vt:lpstr>
      <vt:lpstr>WHAT PROBLEM WE FACING ?</vt:lpstr>
      <vt:lpstr>HOW TO SOLVE THE PROBLEM</vt:lpstr>
      <vt:lpstr>SWOT ANALYTICS</vt:lpstr>
      <vt:lpstr>OUR TARGET MARKETING</vt:lpstr>
      <vt:lpstr>WHAT SERVICES WE OFFER ?</vt:lpstr>
      <vt:lpstr>PowerPoint Presentation</vt:lpstr>
      <vt:lpstr>CHART SLIDE</vt:lpstr>
      <vt:lpstr>CHART SLIDE REPORT</vt:lpstr>
      <vt:lpstr>CHART SLIDE REPORT</vt:lpstr>
      <vt:lpstr>INFOGRAPHIC SLIDE</vt:lpstr>
      <vt:lpstr>INFOGRAPHIC REPORT SLIDE</vt:lpstr>
      <vt:lpstr>INFOGRAPHIC SLIDE</vt:lpstr>
      <vt:lpstr>MAP SLIDE REPORT</vt:lpstr>
      <vt:lpstr>PowerPoint Presentation</vt:lpstr>
      <vt:lpstr>MOCKUP SLIDE SHOWCASE</vt:lpstr>
      <vt:lpstr>MOCKUP SLIDE</vt:lpstr>
      <vt:lpstr>PRICING CONTENT</vt:lpstr>
      <vt:lpstr>CLIENT TESTIMONIALS</vt:lpstr>
      <vt:lpstr>FIND &amp; CONTACT ON 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DESIGNESTO</dc:creator>
  <cp:lastModifiedBy>NDZR</cp:lastModifiedBy>
  <cp:revision>236</cp:revision>
  <dcterms:created xsi:type="dcterms:W3CDTF">2017-01-10T11:09:36Z</dcterms:created>
  <dcterms:modified xsi:type="dcterms:W3CDTF">2021-08-31T12:56:33Z</dcterms:modified>
</cp:coreProperties>
</file>