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119" d="100"/>
          <a:sy n="119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57738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5756" y="939800"/>
            <a:ext cx="5762625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4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5000"/>
            <a:ext cx="6350795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2516" y="571114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2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3043238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57166" y="675889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4243388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9144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9144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8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139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154861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262" y="0"/>
            <a:ext cx="4757738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169" y="131260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7286627" y="1512430"/>
            <a:ext cx="1760805" cy="3833142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4840813" y="1614253"/>
            <a:ext cx="1760805" cy="3833144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7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64658" y="3333750"/>
            <a:ext cx="3214685" cy="187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5398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502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502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1925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1925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32" y="4312118"/>
            <a:ext cx="9144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664811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34544" y="2"/>
            <a:ext cx="4909458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71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765006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1176" y="939800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5000625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9550" y="0"/>
            <a:ext cx="42744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5246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6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6571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83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50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7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7745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255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65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D44BA-050F-4591-9440-BE21F4EE2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0"/>
            <a:ext cx="9144001" cy="68580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324330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672677" y="2721208"/>
            <a:ext cx="379864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5540285" y="-171266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513661-0D62-4739-85DF-6D38DE6816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730217"/>
            <a:ext cx="3855831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4050638" y="2994132"/>
            <a:ext cx="1281205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5482058" y="2968430"/>
            <a:ext cx="311901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5482058" y="27128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4615840" y="444117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4574802" y="5251358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4572001" y="5017222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6297777" y="444502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6256738" y="5255212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6253937" y="5021076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4888608" y="4548081"/>
            <a:ext cx="267358" cy="232690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6536385" y="4511788"/>
            <a:ext cx="305950" cy="305276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89944" y="59485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84C72B-009D-48D0-833B-7F5FC9F2A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844517"/>
            <a:ext cx="3855831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6543394" y="624678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803459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762420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759619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2838663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2797624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2794823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027953" y="2776945"/>
            <a:ext cx="379468" cy="379469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3054578" y="2773258"/>
            <a:ext cx="394371" cy="372555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759620" y="4712681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759619" y="445711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297930" y="-157293"/>
            <a:ext cx="3012554" cy="3041802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4880C-8D33-43B2-BADF-FF26BD9649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516" y="571114"/>
            <a:ext cx="3855831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4572001" y="1218096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4572001" y="9625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4632403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4591363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4588564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6775528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6734488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6731689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7036411" y="2631215"/>
            <a:ext cx="290345" cy="266150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4833305" y="2598703"/>
            <a:ext cx="331176" cy="331176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5829021" y="5110481"/>
            <a:ext cx="875081" cy="7543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4756189" y="-142365"/>
            <a:ext cx="1405379" cy="107636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1757466" y="3105918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2936499" y="3105919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4115531" y="3105919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5294564" y="3105918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2442101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3621133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4800166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5979199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1767361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1949077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2943642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3125358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4124574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4306290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5300855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5482571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4961931" y="21984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EE20FD-6F52-4FE5-B37F-EE90FCD17A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166" y="675889"/>
            <a:ext cx="3855831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2545388" y="865407"/>
            <a:ext cx="1164732" cy="10040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4154354" y="2596829"/>
            <a:ext cx="210320" cy="49776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6317639" y="2600629"/>
            <a:ext cx="229916" cy="493961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4057651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4057651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6256604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6256604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4489139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6672326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4057650" y="496647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4057650" y="471090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574616" y="-268427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162E51-8342-423C-A804-84DFCCF2D4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49402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48704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48676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69976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69278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69250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49402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48704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48676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69976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69278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69250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5192094" y="1323659"/>
            <a:ext cx="366978" cy="36885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7262044" y="1318768"/>
            <a:ext cx="371286" cy="351273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5214774" y="3784251"/>
            <a:ext cx="355120" cy="292544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7319194" y="3778374"/>
            <a:ext cx="300785" cy="340273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3603784" y="3162681"/>
            <a:ext cx="723208" cy="62345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61E90B-2DA6-4C99-811C-C01333CC1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63643" y="20870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3671887" y="763321"/>
            <a:ext cx="1814513" cy="7694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654771" y="1011362"/>
            <a:ext cx="21170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05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6372225" y="1460967"/>
            <a:ext cx="2117005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6810030" y="120539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2764890" y="-35018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257241-8012-4DF0-B137-0506AE41CB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691903"/>
            <a:ext cx="9144000" cy="3174463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5102759" y="2166689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568231" y="1663036"/>
            <a:ext cx="4003767" cy="416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53936"/>
              </p:ext>
            </p:extLst>
          </p:nvPr>
        </p:nvGraphicFramePr>
        <p:xfrm>
          <a:off x="777418" y="1924594"/>
          <a:ext cx="3585398" cy="359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5061283" y="29645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5058481" y="27303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5182194" y="2128660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7077236" y="2974790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7035760" y="37726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7032958" y="35384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7156671" y="2936761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 animBg="1"/>
      <p:bldP spid="21" grpId="0" animBg="1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128061" y="-114938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030192"/>
              </p:ext>
            </p:extLst>
          </p:nvPr>
        </p:nvGraphicFramePr>
        <p:xfrm>
          <a:off x="760039" y="2302506"/>
          <a:ext cx="7626724" cy="406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4052736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4047171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6281588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6276024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6685899" y="-153331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139" y="730217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D6BC82-F56C-4A54-927F-E2DB2F0FE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6001"/>
            <a:ext cx="4162005" cy="6845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27841"/>
              </p:ext>
            </p:extLst>
          </p:nvPr>
        </p:nvGraphicFramePr>
        <p:xfrm>
          <a:off x="891570" y="992613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891569" y="2802369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240459" y="2603952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98442"/>
              </p:ext>
            </p:extLst>
          </p:nvPr>
        </p:nvGraphicFramePr>
        <p:xfrm>
          <a:off x="889682" y="3559135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889682" y="5368891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238572" y="517047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4989140" y="2800122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4989139" y="254455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5023472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4981996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4979194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5102907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6886816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6845340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6842539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6966252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 animBg="1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354488" y="-140174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EE9094-D098-466F-ADDE-82A2A2B8E9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69" y="1312602"/>
            <a:ext cx="3855831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3875337" y="2994132"/>
            <a:ext cx="1164732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716756" y="3261086"/>
            <a:ext cx="309086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713956" y="300551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795847" y="4754303"/>
            <a:ext cx="278828" cy="2403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135507" y="473598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2436278" y="-36759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3052346" y="2329399"/>
            <a:ext cx="1524476" cy="1524476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3052346" y="3853875"/>
            <a:ext cx="1524476" cy="1523167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4576822" y="3853875"/>
            <a:ext cx="1523167" cy="1523167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4576822" y="2329399"/>
            <a:ext cx="1523167" cy="1524476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85" y="3335238"/>
            <a:ext cx="1037273" cy="1035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4228445" y="3523834"/>
            <a:ext cx="696754" cy="658772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787691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717980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71517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784889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715178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712377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3201169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4670946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3201169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4670946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145116" y="2205978"/>
            <a:ext cx="268052" cy="304823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067694" y="4090506"/>
            <a:ext cx="344971" cy="34497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7728175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6184987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674681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7728176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6184987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6746819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7687952" y="2169107"/>
            <a:ext cx="310833" cy="361581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7699602" y="4100541"/>
            <a:ext cx="317840" cy="340222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470836" y="91263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6221786" y="2165068"/>
            <a:ext cx="265510" cy="4845605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4426323" y="4186749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5920558" y="4988039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4426323" y="2538924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5920558" y="3340214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6382599" y="5227656"/>
            <a:ext cx="257280" cy="177727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4834715" y="4381489"/>
            <a:ext cx="273699" cy="273699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4846734" y="2732014"/>
            <a:ext cx="263950" cy="241954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5220403" y="273201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6386949" y="3530600"/>
            <a:ext cx="248582" cy="28121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6737764" y="3532708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5213259" y="439187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6737764" y="5190772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760039" y="333095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760039" y="313968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760039" y="405868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760039" y="386740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760039" y="477593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760039" y="458466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760039" y="550366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760039" y="531238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2436278" y="-376304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320994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192532" y="3336870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3053662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3921637" y="3336874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4794215" y="3336875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5658213" y="3336878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31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799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353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55" y="3880612"/>
            <a:ext cx="717159" cy="71961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213514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95008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48440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2696541" y="3236785"/>
            <a:ext cx="292894" cy="279797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4420290" y="3232022"/>
            <a:ext cx="303610" cy="289322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3567244" y="4105285"/>
            <a:ext cx="270272" cy="270272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1867913" y="4116000"/>
            <a:ext cx="203597" cy="248841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5290858" y="4118652"/>
            <a:ext cx="304151" cy="243537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6181866" y="3249880"/>
            <a:ext cx="253604" cy="253604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7013777" y="4082068"/>
            <a:ext cx="315516" cy="316706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032131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372187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1924676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2264733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2789089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3129145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3681635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4021691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4532888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4872944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5425433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5765490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6262040" y="506356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6602096" y="487228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2421990" y="-37631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558869" y="2137722"/>
            <a:ext cx="3726243" cy="2858044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880341" y="512491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203005" y="2776596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115610" y="367956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1824203" y="345972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2858261" y="3067093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3858896" y="2462688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3009290" y="367766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2272409" y="3940234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2702402" y="450282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4845370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4845370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6793707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6793707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4845370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4845370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6793707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6793707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4845370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4845370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6793707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6793707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4845370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4845370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6793707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6793707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38E648-F30F-41D8-BE67-0DFD8E240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0" y="0"/>
            <a:ext cx="9144002" cy="568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3006196" y="4736916"/>
            <a:ext cx="3131609" cy="16808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3475488" y="4458262"/>
            <a:ext cx="21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1871329" y="-375018"/>
            <a:ext cx="226973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2335239" y="1317099"/>
            <a:ext cx="44735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3562351" y="1040099"/>
            <a:ext cx="201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4527553" y="0"/>
            <a:ext cx="4616447" cy="421813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470836" y="16093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22D38B1-7235-42A8-A8CE-EF3A2D804B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4BFF46B-86B8-414E-89E3-A8AF7422D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13" y="847725"/>
            <a:ext cx="3856037" cy="1447800"/>
          </a:xfrm>
        </p:spPr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761921" y="2731677"/>
            <a:ext cx="31547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761921" y="247610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822856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766123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763322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2830250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2773517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2770716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3064426" y="3816628"/>
            <a:ext cx="378749" cy="331208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104790" y="3816628"/>
            <a:ext cx="270988" cy="33120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7037285" y="1322637"/>
            <a:ext cx="2278541" cy="425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4591471" y="1399005"/>
            <a:ext cx="2278541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162975" y="4206160"/>
            <a:ext cx="6793637" cy="26654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2676716" y="-35888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E001479-6CD7-4028-A546-7A2762276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0" y="3205094"/>
            <a:ext cx="4283339" cy="2393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2813832" y="2172110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3732400" y="192307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584292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514581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511780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7817338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6585554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6835166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7952158" y="2555070"/>
            <a:ext cx="282575" cy="32871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817704" y="2579691"/>
            <a:ext cx="373774" cy="311885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F088ED-444B-4912-8E6C-44EB1E2D05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5398552"/>
            <a:ext cx="4665556" cy="899210"/>
          </a:xfrm>
        </p:spPr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-1"/>
            <a:ext cx="9144000" cy="4157871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2676716" y="582031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3476625" y="1914526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3925888" y="1691282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4000498" y="1971677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3925889" y="2860990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3607593" y="3122973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84851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29778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37239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29778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97948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610472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655399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662860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655399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623569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2402396" y="-358892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59AD081-22BE-4C99-B7E1-5949C33DE5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8F889D3E-D2C3-403B-8BB6-46D94DBC16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76867FE-ABA9-44E3-93CF-C0E204936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11C6F3B-3D57-477B-8D71-99AF9078A9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2471320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2471320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2471320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2471320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2471320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2471320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2471320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2471320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6470743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6470743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6470743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6470743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6470743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6470743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6470743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6470743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747160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747159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4746583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4746582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6910831" y="105664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4912681" y="105746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470836" y="184767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998E9A-4161-4DCA-9211-AF67FDD5F1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664811"/>
            <a:ext cx="3855831" cy="1448186"/>
          </a:xfrm>
        </p:spPr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760040" y="269334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760039" y="243777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5084421" y="1150030"/>
            <a:ext cx="340717" cy="311182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4871766" y="1611312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6871965" y="1575950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2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7112805" y="1185526"/>
            <a:ext cx="335744" cy="217539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4855476" y="179666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6871966" y="179639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6910831" y="223628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4912681" y="223710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4871766" y="2780486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6871965" y="2780486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4855476" y="297630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6871966" y="297603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5113775" y="2289034"/>
            <a:ext cx="243526" cy="380017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7104800" y="2318041"/>
            <a:ext cx="384323" cy="281713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3165814" y="210873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826D1-7F0C-4783-923B-E98D81904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71517"/>
            <a:ext cx="3855831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821416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998506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751705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748904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2862918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30400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2793207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2790406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4901617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50787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4831906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4829105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6943119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7120208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6873408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6870607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3C16B3-FD58-427E-B2C4-5E21FDDC7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6001"/>
            <a:ext cx="9144001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420123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266951" y="2673583"/>
            <a:ext cx="46100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>
                <a:latin typeface="+mj-lt"/>
              </a:rPr>
              <a:t>THANKS FOR</a:t>
            </a:r>
            <a:br>
              <a:rPr lang="en-US" sz="4950" b="1">
                <a:latin typeface="+mj-lt"/>
              </a:rPr>
            </a:br>
            <a:r>
              <a:rPr lang="en-US" sz="495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0B0A-2CA6-4445-B3F0-40FD3C0B2A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6001"/>
            <a:ext cx="5765009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4221762" y="1486744"/>
            <a:ext cx="4584989" cy="388451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5026747" y="2701878"/>
            <a:ext cx="2195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5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0548" y="1248765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731469" y="1971508"/>
            <a:ext cx="32075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>
                <a:latin typeface="+mj-lt"/>
              </a:rPr>
              <a:t>Coming Together </a:t>
            </a:r>
          </a:p>
          <a:p>
            <a:r>
              <a:rPr lang="en-US" sz="2700" b="1">
                <a:latin typeface="+mj-lt"/>
              </a:rPr>
              <a:t>Is A Beginning. </a:t>
            </a:r>
          </a:p>
          <a:p>
            <a:r>
              <a:rPr lang="en-US" sz="2700" b="1">
                <a:latin typeface="+mj-lt"/>
              </a:rPr>
              <a:t>Keeping Together </a:t>
            </a:r>
          </a:p>
          <a:p>
            <a:r>
              <a:rPr lang="en-US" sz="2700" b="1">
                <a:latin typeface="+mj-lt"/>
              </a:rPr>
              <a:t>Is Progress. </a:t>
            </a:r>
          </a:p>
          <a:p>
            <a:r>
              <a:rPr lang="en-US" sz="2700" b="1">
                <a:latin typeface="+mj-lt"/>
              </a:rPr>
              <a:t>Working Together </a:t>
            </a:r>
          </a:p>
          <a:p>
            <a:r>
              <a:rPr lang="en-US" sz="27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731468" y="4609495"/>
            <a:ext cx="1316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5200689" y="364581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176" y="939800"/>
            <a:ext cx="3855831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6D386-9C7E-4909-823F-209E81023A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1638019" y="668221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4823875" y="3235758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4821075" y="298018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5295601" y="4615260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5292800" y="435969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295020" y="-296917"/>
            <a:ext cx="2496706" cy="2152335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BCBFF-C922-4FF4-9AB0-C65663D0C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52467"/>
            <a:ext cx="3855831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4312706" y="3014090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751705" y="2944941"/>
            <a:ext cx="309086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748904" y="2653654"/>
            <a:ext cx="16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794151" y="3969673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751705" y="4853285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748904" y="4619149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2476087" y="3973526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2433642" y="4857139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2430841" y="4623003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041988" y="4073306"/>
            <a:ext cx="374231" cy="307985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2715559" y="4042246"/>
            <a:ext cx="317001" cy="370103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1808375" y="-236163"/>
            <a:ext cx="1875812" cy="161708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2528987-521C-4BD8-9071-E39E56364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657192"/>
            <a:ext cx="3855831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8BDF383-654A-4ECA-8616-A869E95576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CE146F9-1902-48CE-B40D-4A7CA93B43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3D155E1-C55B-4076-94F8-76886CA7C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463806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1424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17002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25805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32591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38169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46972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53758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59336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6813904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74925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80503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15910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37077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58258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79425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4957745" y="1250771"/>
            <a:ext cx="380479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4954944" y="100234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6505662" y="-218541"/>
            <a:ext cx="2063393" cy="177878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59DDFF-BE40-4855-9AB5-97633637CF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5" y="1101692"/>
            <a:ext cx="3855831" cy="1448186"/>
          </a:xfrm>
        </p:spPr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4450683" y="2865855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4678089" y="2961117"/>
            <a:ext cx="3928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Efficiency Is Doing Better That </a:t>
            </a:r>
          </a:p>
          <a:p>
            <a:r>
              <a:rPr lang="en-US" sz="21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3855576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3852775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1726239" y="5806983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2350294" y="-317824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1FFB77-28A8-45E0-8331-79562880F9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1101692"/>
            <a:ext cx="3855831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6622235" y="5824401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839802" y="2890836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974339" y="2986098"/>
            <a:ext cx="4333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No One Can Whistle A Symphony. </a:t>
            </a:r>
          </a:p>
          <a:p>
            <a:r>
              <a:rPr lang="en-US" sz="21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760039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760039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Ribon Dark">
      <a:dk1>
        <a:srgbClr val="FFFFFF"/>
      </a:dk1>
      <a:lt1>
        <a:srgbClr val="262626"/>
      </a:lt1>
      <a:dk2>
        <a:srgbClr val="262626"/>
      </a:dk2>
      <a:lt2>
        <a:srgbClr val="FFFFFF"/>
      </a:lt2>
      <a:accent1>
        <a:srgbClr val="FF4C5B"/>
      </a:accent1>
      <a:accent2>
        <a:srgbClr val="8F2828"/>
      </a:accent2>
      <a:accent3>
        <a:srgbClr val="9C3232"/>
      </a:accent3>
      <a:accent4>
        <a:srgbClr val="A24040"/>
      </a:accent4>
      <a:accent5>
        <a:srgbClr val="BB5252"/>
      </a:accent5>
      <a:accent6>
        <a:srgbClr val="CD7070"/>
      </a:accent6>
      <a:hlink>
        <a:srgbClr val="0563C1"/>
      </a:hlink>
      <a:folHlink>
        <a:srgbClr val="954F72"/>
      </a:folHlink>
    </a:clrScheme>
    <a:fontScheme name="Custom 105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3179</TotalTime>
  <Words>1458</Words>
  <Application>Microsoft Office PowerPoint</Application>
  <PresentationFormat>On-screen Show 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231</cp:revision>
  <dcterms:created xsi:type="dcterms:W3CDTF">2017-01-10T11:09:36Z</dcterms:created>
  <dcterms:modified xsi:type="dcterms:W3CDTF">2021-08-31T12:56:30Z</dcterms:modified>
</cp:coreProperties>
</file>